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6"/>
  </p:notesMasterIdLst>
  <p:sldIdLst>
    <p:sldId id="257" r:id="rId2"/>
    <p:sldId id="258" r:id="rId3"/>
    <p:sldId id="256" r:id="rId4"/>
    <p:sldId id="263" r:id="rId5"/>
    <p:sldId id="267" r:id="rId6"/>
    <p:sldId id="295" r:id="rId7"/>
    <p:sldId id="319" r:id="rId8"/>
    <p:sldId id="296" r:id="rId9"/>
    <p:sldId id="320" r:id="rId10"/>
    <p:sldId id="321" r:id="rId11"/>
    <p:sldId id="300" r:id="rId12"/>
    <p:sldId id="268" r:id="rId13"/>
    <p:sldId id="301" r:id="rId14"/>
    <p:sldId id="302" r:id="rId15"/>
    <p:sldId id="322" r:id="rId16"/>
    <p:sldId id="323" r:id="rId17"/>
    <p:sldId id="324" r:id="rId18"/>
    <p:sldId id="325" r:id="rId19"/>
    <p:sldId id="326" r:id="rId20"/>
    <p:sldId id="327" r:id="rId21"/>
    <p:sldId id="328" r:id="rId22"/>
    <p:sldId id="259" r:id="rId23"/>
    <p:sldId id="307" r:id="rId24"/>
    <p:sldId id="308" r:id="rId25"/>
    <p:sldId id="310" r:id="rId26"/>
    <p:sldId id="312" r:id="rId27"/>
    <p:sldId id="311" r:id="rId28"/>
    <p:sldId id="304" r:id="rId29"/>
    <p:sldId id="329" r:id="rId30"/>
    <p:sldId id="313" r:id="rId31"/>
    <p:sldId id="330" r:id="rId32"/>
    <p:sldId id="314" r:id="rId33"/>
    <p:sldId id="260" r:id="rId34"/>
    <p:sldId id="275" r:id="rId35"/>
  </p:sldIdLst>
  <p:sldSz cx="9144000" cy="5143500" type="screen16x9"/>
  <p:notesSz cx="6858000" cy="9144000"/>
  <p:embeddedFontLst>
    <p:embeddedFont>
      <p:font typeface="Alatsi" panose="020B0604020202020204" charset="0"/>
      <p:regular r:id="rId37"/>
    </p:embeddedFont>
    <p:embeddedFont>
      <p:font typeface="Anaheim" panose="020B0604020202020204" charset="0"/>
      <p:regular r:id="rId38"/>
      <p:bold r:id="rId39"/>
    </p:embeddedFont>
    <p:embeddedFont>
      <p:font typeface="Bebas Neue" panose="020B0604020202020204" charset="0"/>
      <p:regular r:id="rId40"/>
    </p:embeddedFont>
    <p:embeddedFont>
      <p:font typeface="Nunito Light" pitchFamily="2" charset="0"/>
      <p:regular r:id="rId41"/>
      <p:italic r:id="rId42"/>
    </p:embeddedFont>
    <p:embeddedFont>
      <p:font typeface="Nunito Medium"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AF8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B24D08-FEE1-4286-BD69-4E6BE87AAB84}">
  <a:tblStyle styleId="{6DB24D08-FEE1-4286-BD69-4E6BE87AAB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33B3A04-4764-46D6-B1E5-D7EDAAB417B0}"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3923" autoAdjust="0"/>
  </p:normalViewPr>
  <p:slideViewPr>
    <p:cSldViewPr snapToGrid="0">
      <p:cViewPr varScale="1">
        <p:scale>
          <a:sx n="100" d="100"/>
          <a:sy n="100" d="100"/>
        </p:scale>
        <p:origin x="36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8" name="Google Shape;136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1e111c84b4b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1e111c84b4b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1e111c84b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2" name="Google Shape;1362;g1e111c84b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3"/>
        <p:cNvGrpSpPr/>
        <p:nvPr/>
      </p:nvGrpSpPr>
      <p:grpSpPr>
        <a:xfrm>
          <a:off x="0" y="0"/>
          <a:ext cx="0" cy="0"/>
          <a:chOff x="0" y="0"/>
          <a:chExt cx="0" cy="0"/>
        </a:xfrm>
      </p:grpSpPr>
      <p:sp>
        <p:nvSpPr>
          <p:cNvPr id="2194" name="Google Shape;219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5" name="Google Shape;219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6"/>
        <p:cNvGrpSpPr/>
        <p:nvPr/>
      </p:nvGrpSpPr>
      <p:grpSpPr>
        <a:xfrm>
          <a:off x="0" y="0"/>
          <a:ext cx="0" cy="0"/>
          <a:chOff x="0" y="0"/>
          <a:chExt cx="0" cy="0"/>
        </a:xfrm>
      </p:grpSpPr>
      <p:sp>
        <p:nvSpPr>
          <p:cNvPr id="2297" name="Google Shape;2297;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8" name="Google Shape;2298;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2"/>
        <p:cNvGrpSpPr/>
        <p:nvPr/>
      </p:nvGrpSpPr>
      <p:grpSpPr>
        <a:xfrm>
          <a:off x="0" y="0"/>
          <a:ext cx="0" cy="0"/>
          <a:chOff x="0" y="0"/>
          <a:chExt cx="0" cy="0"/>
        </a:xfrm>
      </p:grpSpPr>
      <p:sp>
        <p:nvSpPr>
          <p:cNvPr id="2703" name="Google Shape;2703;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4" name="Google Shape;2704;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 name="Google Shape;140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4"/>
        <p:cNvGrpSpPr/>
        <p:nvPr/>
      </p:nvGrpSpPr>
      <p:grpSpPr>
        <a:xfrm>
          <a:off x="0" y="0"/>
          <a:ext cx="0" cy="0"/>
          <a:chOff x="0" y="0"/>
          <a:chExt cx="0" cy="0"/>
        </a:xfrm>
      </p:grpSpPr>
      <p:sp>
        <p:nvSpPr>
          <p:cNvPr id="1905" name="Google Shape;190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6" name="Google Shape;190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4"/>
        <p:cNvGrpSpPr/>
        <p:nvPr/>
      </p:nvGrpSpPr>
      <p:grpSpPr>
        <a:xfrm>
          <a:off x="0" y="0"/>
          <a:ext cx="0" cy="0"/>
          <a:chOff x="0" y="0"/>
          <a:chExt cx="0" cy="0"/>
        </a:xfrm>
      </p:grpSpPr>
      <p:sp>
        <p:nvSpPr>
          <p:cNvPr id="3305" name="Google Shape;330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6" name="Google Shape;330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30950" y="936800"/>
            <a:ext cx="6095400" cy="1877400"/>
          </a:xfrm>
          <a:prstGeom prst="rect">
            <a:avLst/>
          </a:prstGeom>
        </p:spPr>
        <p:txBody>
          <a:bodyPr spcFirstLastPara="1" wrap="square" lIns="91425" tIns="91425" rIns="91425" bIns="91425" anchor="b" anchorCtr="0">
            <a:noAutofit/>
          </a:bodyPr>
          <a:lstStyle>
            <a:lvl1pPr lvl="0" algn="l">
              <a:lnSpc>
                <a:spcPct val="90000"/>
              </a:lnSpc>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830950" y="2814350"/>
            <a:ext cx="4528800" cy="475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4754977" y="4215814"/>
            <a:ext cx="1183842" cy="1183767"/>
          </a:xfrm>
          <a:custGeom>
            <a:avLst/>
            <a:gdLst/>
            <a:ahLst/>
            <a:cxnLst/>
            <a:rect l="l" t="t" r="r" b="b"/>
            <a:pathLst>
              <a:path w="15840" h="15839" extrusionOk="0">
                <a:moveTo>
                  <a:pt x="7920" y="1034"/>
                </a:moveTo>
                <a:cubicBezTo>
                  <a:pt x="10765" y="1034"/>
                  <a:pt x="13208" y="2763"/>
                  <a:pt x="14258" y="5226"/>
                </a:cubicBezTo>
                <a:lnTo>
                  <a:pt x="13674" y="5226"/>
                </a:lnTo>
                <a:cubicBezTo>
                  <a:pt x="12662" y="3065"/>
                  <a:pt x="10468" y="1570"/>
                  <a:pt x="7920" y="1570"/>
                </a:cubicBezTo>
                <a:cubicBezTo>
                  <a:pt x="5374" y="1570"/>
                  <a:pt x="3180" y="3065"/>
                  <a:pt x="2168" y="5226"/>
                </a:cubicBezTo>
                <a:lnTo>
                  <a:pt x="1583" y="5226"/>
                </a:lnTo>
                <a:cubicBezTo>
                  <a:pt x="2633" y="2763"/>
                  <a:pt x="5076" y="1034"/>
                  <a:pt x="7920" y="1034"/>
                </a:cubicBezTo>
                <a:close/>
                <a:moveTo>
                  <a:pt x="32" y="7215"/>
                </a:moveTo>
                <a:cubicBezTo>
                  <a:pt x="27" y="7270"/>
                  <a:pt x="23" y="7325"/>
                  <a:pt x="20" y="7379"/>
                </a:cubicBezTo>
                <a:cubicBezTo>
                  <a:pt x="23" y="7324"/>
                  <a:pt x="28" y="7270"/>
                  <a:pt x="32" y="7215"/>
                </a:cubicBezTo>
                <a:close/>
                <a:moveTo>
                  <a:pt x="7920" y="5134"/>
                </a:moveTo>
                <a:cubicBezTo>
                  <a:pt x="9269" y="5134"/>
                  <a:pt x="10393" y="6092"/>
                  <a:pt x="10649" y="7365"/>
                </a:cubicBezTo>
                <a:lnTo>
                  <a:pt x="10650" y="7368"/>
                </a:lnTo>
                <a:cubicBezTo>
                  <a:pt x="10655" y="7391"/>
                  <a:pt x="10659" y="7415"/>
                  <a:pt x="10664" y="7438"/>
                </a:cubicBezTo>
                <a:cubicBezTo>
                  <a:pt x="10664" y="7441"/>
                  <a:pt x="10664" y="7444"/>
                  <a:pt x="10665" y="7446"/>
                </a:cubicBezTo>
                <a:cubicBezTo>
                  <a:pt x="10668" y="7471"/>
                  <a:pt x="10672" y="7496"/>
                  <a:pt x="10677" y="7522"/>
                </a:cubicBezTo>
                <a:cubicBezTo>
                  <a:pt x="10677" y="7525"/>
                  <a:pt x="10677" y="7528"/>
                  <a:pt x="10678" y="7531"/>
                </a:cubicBezTo>
                <a:cubicBezTo>
                  <a:pt x="10681" y="7559"/>
                  <a:pt x="10686" y="7588"/>
                  <a:pt x="10689" y="7616"/>
                </a:cubicBezTo>
                <a:cubicBezTo>
                  <a:pt x="10689" y="7619"/>
                  <a:pt x="10689" y="7622"/>
                  <a:pt x="10690" y="7625"/>
                </a:cubicBezTo>
                <a:cubicBezTo>
                  <a:pt x="10693" y="7658"/>
                  <a:pt x="10696" y="7692"/>
                  <a:pt x="10699" y="7725"/>
                </a:cubicBezTo>
                <a:cubicBezTo>
                  <a:pt x="10699" y="7725"/>
                  <a:pt x="10699" y="7727"/>
                  <a:pt x="10699" y="7727"/>
                </a:cubicBezTo>
                <a:cubicBezTo>
                  <a:pt x="10700" y="7748"/>
                  <a:pt x="10702" y="7768"/>
                  <a:pt x="10702" y="7789"/>
                </a:cubicBezTo>
                <a:cubicBezTo>
                  <a:pt x="10702" y="7792"/>
                  <a:pt x="10702" y="7796"/>
                  <a:pt x="10702" y="7799"/>
                </a:cubicBezTo>
                <a:cubicBezTo>
                  <a:pt x="10703" y="7817"/>
                  <a:pt x="10703" y="7836"/>
                  <a:pt x="10705" y="7854"/>
                </a:cubicBezTo>
                <a:cubicBezTo>
                  <a:pt x="10705" y="7858"/>
                  <a:pt x="10705" y="7862"/>
                  <a:pt x="10705" y="7865"/>
                </a:cubicBezTo>
                <a:cubicBezTo>
                  <a:pt x="10705" y="7883"/>
                  <a:pt x="10705" y="7901"/>
                  <a:pt x="10705" y="7918"/>
                </a:cubicBezTo>
                <a:cubicBezTo>
                  <a:pt x="10705" y="9457"/>
                  <a:pt x="9459" y="10705"/>
                  <a:pt x="7920" y="10705"/>
                </a:cubicBezTo>
                <a:cubicBezTo>
                  <a:pt x="6386" y="10705"/>
                  <a:pt x="5141" y="9463"/>
                  <a:pt x="5135" y="7930"/>
                </a:cubicBezTo>
                <a:cubicBezTo>
                  <a:pt x="5135" y="7926"/>
                  <a:pt x="5135" y="7923"/>
                  <a:pt x="5135" y="7920"/>
                </a:cubicBezTo>
                <a:lnTo>
                  <a:pt x="5135" y="7918"/>
                </a:lnTo>
                <a:cubicBezTo>
                  <a:pt x="5135" y="7896"/>
                  <a:pt x="5137" y="7874"/>
                  <a:pt x="5137" y="7852"/>
                </a:cubicBezTo>
                <a:cubicBezTo>
                  <a:pt x="5137" y="7840"/>
                  <a:pt x="5137" y="7829"/>
                  <a:pt x="5138" y="7818"/>
                </a:cubicBezTo>
                <a:cubicBezTo>
                  <a:pt x="5138" y="7806"/>
                  <a:pt x="5138" y="7796"/>
                  <a:pt x="5140" y="7786"/>
                </a:cubicBezTo>
                <a:cubicBezTo>
                  <a:pt x="5140" y="7770"/>
                  <a:pt x="5141" y="7755"/>
                  <a:pt x="5141" y="7739"/>
                </a:cubicBezTo>
                <a:lnTo>
                  <a:pt x="5143" y="7721"/>
                </a:lnTo>
                <a:cubicBezTo>
                  <a:pt x="5144" y="7702"/>
                  <a:pt x="5146" y="7684"/>
                  <a:pt x="5147" y="7665"/>
                </a:cubicBezTo>
                <a:lnTo>
                  <a:pt x="5149" y="7659"/>
                </a:lnTo>
                <a:cubicBezTo>
                  <a:pt x="5152" y="7628"/>
                  <a:pt x="5155" y="7599"/>
                  <a:pt x="5159" y="7568"/>
                </a:cubicBezTo>
                <a:cubicBezTo>
                  <a:pt x="5159" y="7565"/>
                  <a:pt x="5159" y="7562"/>
                  <a:pt x="5159" y="7559"/>
                </a:cubicBezTo>
                <a:cubicBezTo>
                  <a:pt x="5163" y="7533"/>
                  <a:pt x="5166" y="7506"/>
                  <a:pt x="5171" y="7480"/>
                </a:cubicBezTo>
                <a:cubicBezTo>
                  <a:pt x="5172" y="7477"/>
                  <a:pt x="5172" y="7474"/>
                  <a:pt x="5172" y="7471"/>
                </a:cubicBezTo>
                <a:cubicBezTo>
                  <a:pt x="5177" y="7447"/>
                  <a:pt x="5181" y="7424"/>
                  <a:pt x="5185" y="7400"/>
                </a:cubicBezTo>
                <a:cubicBezTo>
                  <a:pt x="5185" y="7399"/>
                  <a:pt x="5185" y="7397"/>
                  <a:pt x="5185" y="7396"/>
                </a:cubicBezTo>
                <a:cubicBezTo>
                  <a:pt x="5190" y="7373"/>
                  <a:pt x="5194" y="7351"/>
                  <a:pt x="5199" y="7329"/>
                </a:cubicBezTo>
                <a:cubicBezTo>
                  <a:pt x="5200" y="7328"/>
                  <a:pt x="5200" y="7326"/>
                  <a:pt x="5200" y="7325"/>
                </a:cubicBezTo>
                <a:cubicBezTo>
                  <a:pt x="5205" y="7303"/>
                  <a:pt x="5210" y="7281"/>
                  <a:pt x="5216" y="7259"/>
                </a:cubicBezTo>
                <a:cubicBezTo>
                  <a:pt x="5216" y="7257"/>
                  <a:pt x="5216" y="7257"/>
                  <a:pt x="5216" y="7256"/>
                </a:cubicBezTo>
                <a:cubicBezTo>
                  <a:pt x="5222" y="7229"/>
                  <a:pt x="5230" y="7203"/>
                  <a:pt x="5237" y="7178"/>
                </a:cubicBezTo>
                <a:cubicBezTo>
                  <a:pt x="5238" y="7172"/>
                  <a:pt x="5240" y="7167"/>
                  <a:pt x="5241" y="7161"/>
                </a:cubicBezTo>
                <a:cubicBezTo>
                  <a:pt x="5249" y="7135"/>
                  <a:pt x="5256" y="7108"/>
                  <a:pt x="5265" y="7083"/>
                </a:cubicBezTo>
                <a:cubicBezTo>
                  <a:pt x="5265" y="7082"/>
                  <a:pt x="5265" y="7080"/>
                  <a:pt x="5266" y="7079"/>
                </a:cubicBezTo>
                <a:cubicBezTo>
                  <a:pt x="5274" y="7054"/>
                  <a:pt x="5283" y="7029"/>
                  <a:pt x="5290" y="7004"/>
                </a:cubicBezTo>
                <a:cubicBezTo>
                  <a:pt x="5293" y="6999"/>
                  <a:pt x="5294" y="6995"/>
                  <a:pt x="5296" y="6991"/>
                </a:cubicBezTo>
                <a:cubicBezTo>
                  <a:pt x="5305" y="6964"/>
                  <a:pt x="5314" y="6939"/>
                  <a:pt x="5324" y="6914"/>
                </a:cubicBezTo>
                <a:cubicBezTo>
                  <a:pt x="5324" y="6913"/>
                  <a:pt x="5324" y="6911"/>
                  <a:pt x="5325" y="6910"/>
                </a:cubicBezTo>
                <a:lnTo>
                  <a:pt x="5325" y="6911"/>
                </a:lnTo>
                <a:cubicBezTo>
                  <a:pt x="5729" y="5871"/>
                  <a:pt x="6739" y="5134"/>
                  <a:pt x="7920" y="5134"/>
                </a:cubicBezTo>
                <a:close/>
                <a:moveTo>
                  <a:pt x="7920" y="0"/>
                </a:moveTo>
                <a:cubicBezTo>
                  <a:pt x="3855" y="0"/>
                  <a:pt x="506" y="3062"/>
                  <a:pt x="53" y="7006"/>
                </a:cubicBezTo>
                <a:lnTo>
                  <a:pt x="53" y="7006"/>
                </a:lnTo>
                <a:cubicBezTo>
                  <a:pt x="53" y="7006"/>
                  <a:pt x="53" y="7006"/>
                  <a:pt x="53" y="7005"/>
                </a:cubicBezTo>
                <a:cubicBezTo>
                  <a:pt x="45" y="7076"/>
                  <a:pt x="38" y="7145"/>
                  <a:pt x="32" y="7215"/>
                </a:cubicBezTo>
                <a:lnTo>
                  <a:pt x="32" y="7215"/>
                </a:lnTo>
                <a:cubicBezTo>
                  <a:pt x="38" y="7145"/>
                  <a:pt x="45" y="7075"/>
                  <a:pt x="53" y="7006"/>
                </a:cubicBezTo>
                <a:lnTo>
                  <a:pt x="53" y="7006"/>
                </a:lnTo>
                <a:cubicBezTo>
                  <a:pt x="518" y="10999"/>
                  <a:pt x="3900" y="14012"/>
                  <a:pt x="7920" y="14012"/>
                </a:cubicBezTo>
                <a:cubicBezTo>
                  <a:pt x="11942" y="14012"/>
                  <a:pt x="15323" y="10999"/>
                  <a:pt x="15787" y="7005"/>
                </a:cubicBezTo>
                <a:cubicBezTo>
                  <a:pt x="15822" y="7308"/>
                  <a:pt x="15840" y="7612"/>
                  <a:pt x="15840" y="7915"/>
                </a:cubicBezTo>
                <a:lnTo>
                  <a:pt x="15840" y="7915"/>
                </a:lnTo>
                <a:cubicBezTo>
                  <a:pt x="15838" y="3543"/>
                  <a:pt x="12294" y="0"/>
                  <a:pt x="7920" y="0"/>
                </a:cubicBezTo>
                <a:close/>
                <a:moveTo>
                  <a:pt x="0" y="7936"/>
                </a:moveTo>
                <a:cubicBezTo>
                  <a:pt x="10" y="12303"/>
                  <a:pt x="3552" y="15838"/>
                  <a:pt x="7920" y="15838"/>
                </a:cubicBezTo>
                <a:cubicBezTo>
                  <a:pt x="3552" y="15838"/>
                  <a:pt x="10" y="12302"/>
                  <a:pt x="0" y="7936"/>
                </a:cubicBezTo>
                <a:close/>
                <a:moveTo>
                  <a:pt x="15840" y="7937"/>
                </a:moveTo>
                <a:cubicBezTo>
                  <a:pt x="15830" y="12302"/>
                  <a:pt x="12287" y="15838"/>
                  <a:pt x="7920" y="15838"/>
                </a:cubicBezTo>
                <a:cubicBezTo>
                  <a:pt x="12287" y="15838"/>
                  <a:pt x="15830" y="12304"/>
                  <a:pt x="15840" y="79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171050" y="3582000"/>
            <a:ext cx="644872" cy="71601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727100" y="4187863"/>
            <a:ext cx="1239671" cy="1239671"/>
          </a:xfrm>
          <a:custGeom>
            <a:avLst/>
            <a:gdLst/>
            <a:ahLst/>
            <a:cxnLst/>
            <a:rect l="l" t="t" r="r" b="b"/>
            <a:pathLst>
              <a:path w="16587" h="16587" extrusionOk="0">
                <a:moveTo>
                  <a:pt x="425" y="7394"/>
                </a:moveTo>
                <a:cubicBezTo>
                  <a:pt x="412" y="7515"/>
                  <a:pt x="401" y="7635"/>
                  <a:pt x="393" y="7753"/>
                </a:cubicBezTo>
                <a:cubicBezTo>
                  <a:pt x="401" y="7633"/>
                  <a:pt x="411" y="7513"/>
                  <a:pt x="425" y="7394"/>
                </a:cubicBezTo>
                <a:close/>
                <a:moveTo>
                  <a:pt x="385" y="7890"/>
                </a:moveTo>
                <a:lnTo>
                  <a:pt x="385" y="7890"/>
                </a:lnTo>
                <a:cubicBezTo>
                  <a:pt x="382" y="7946"/>
                  <a:pt x="379" y="8001"/>
                  <a:pt x="378" y="8055"/>
                </a:cubicBezTo>
                <a:cubicBezTo>
                  <a:pt x="379" y="8000"/>
                  <a:pt x="382" y="7946"/>
                  <a:pt x="385" y="7890"/>
                </a:cubicBezTo>
                <a:close/>
                <a:moveTo>
                  <a:pt x="8293" y="374"/>
                </a:moveTo>
                <a:cubicBezTo>
                  <a:pt x="12668" y="374"/>
                  <a:pt x="16213" y="3919"/>
                  <a:pt x="16213" y="8292"/>
                </a:cubicBezTo>
                <a:cubicBezTo>
                  <a:pt x="16213" y="8293"/>
                  <a:pt x="16213" y="8293"/>
                  <a:pt x="16213" y="8293"/>
                </a:cubicBezTo>
                <a:lnTo>
                  <a:pt x="16213" y="8293"/>
                </a:lnTo>
                <a:cubicBezTo>
                  <a:pt x="16213" y="7987"/>
                  <a:pt x="16195" y="7682"/>
                  <a:pt x="16160" y="7379"/>
                </a:cubicBezTo>
                <a:cubicBezTo>
                  <a:pt x="15697" y="11373"/>
                  <a:pt x="12315" y="14386"/>
                  <a:pt x="8293" y="14386"/>
                </a:cubicBezTo>
                <a:cubicBezTo>
                  <a:pt x="4273" y="14386"/>
                  <a:pt x="891" y="11373"/>
                  <a:pt x="426" y="7380"/>
                </a:cubicBezTo>
                <a:lnTo>
                  <a:pt x="426" y="7380"/>
                </a:lnTo>
                <a:cubicBezTo>
                  <a:pt x="879" y="3436"/>
                  <a:pt x="4228" y="374"/>
                  <a:pt x="8293" y="374"/>
                </a:cubicBezTo>
                <a:close/>
                <a:moveTo>
                  <a:pt x="373" y="8294"/>
                </a:moveTo>
                <a:cubicBezTo>
                  <a:pt x="375" y="12668"/>
                  <a:pt x="3919" y="16212"/>
                  <a:pt x="8293" y="16212"/>
                </a:cubicBezTo>
                <a:cubicBezTo>
                  <a:pt x="3919" y="16212"/>
                  <a:pt x="373" y="12668"/>
                  <a:pt x="373" y="8294"/>
                </a:cubicBezTo>
                <a:close/>
                <a:moveTo>
                  <a:pt x="15388" y="11817"/>
                </a:moveTo>
                <a:cubicBezTo>
                  <a:pt x="14091" y="14422"/>
                  <a:pt x="11402" y="16212"/>
                  <a:pt x="8293" y="16212"/>
                </a:cubicBezTo>
                <a:cubicBezTo>
                  <a:pt x="11401" y="16212"/>
                  <a:pt x="14091" y="14422"/>
                  <a:pt x="15388" y="11817"/>
                </a:cubicBezTo>
                <a:close/>
                <a:moveTo>
                  <a:pt x="8293" y="0"/>
                </a:moveTo>
                <a:cubicBezTo>
                  <a:pt x="3713" y="0"/>
                  <a:pt x="1" y="3712"/>
                  <a:pt x="1" y="8294"/>
                </a:cubicBezTo>
                <a:cubicBezTo>
                  <a:pt x="1" y="12874"/>
                  <a:pt x="3713" y="16586"/>
                  <a:pt x="8293" y="16586"/>
                </a:cubicBezTo>
                <a:cubicBezTo>
                  <a:pt x="12874" y="16586"/>
                  <a:pt x="16587" y="12874"/>
                  <a:pt x="16587" y="8294"/>
                </a:cubicBezTo>
                <a:cubicBezTo>
                  <a:pt x="16587" y="3712"/>
                  <a:pt x="12874" y="0"/>
                  <a:pt x="8293" y="0"/>
                </a:cubicBezTo>
                <a:close/>
              </a:path>
            </a:pathLst>
          </a:custGeom>
          <a:solidFill>
            <a:srgbClr val="3EB9FD">
              <a:alpha val="7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755276" y="4777543"/>
            <a:ext cx="673" cy="12406"/>
          </a:xfrm>
          <a:custGeom>
            <a:avLst/>
            <a:gdLst/>
            <a:ahLst/>
            <a:cxnLst/>
            <a:rect l="l" t="t" r="r" b="b"/>
            <a:pathLst>
              <a:path w="9" h="166" extrusionOk="0">
                <a:moveTo>
                  <a:pt x="8" y="0"/>
                </a:moveTo>
                <a:cubicBezTo>
                  <a:pt x="5" y="56"/>
                  <a:pt x="2" y="110"/>
                  <a:pt x="1" y="165"/>
                </a:cubicBezTo>
                <a:cubicBezTo>
                  <a:pt x="2" y="111"/>
                  <a:pt x="5" y="56"/>
                  <a:pt x="8" y="0"/>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873287" y="4293019"/>
            <a:ext cx="947373" cy="313449"/>
          </a:xfrm>
          <a:custGeom>
            <a:avLst/>
            <a:gdLst/>
            <a:ahLst/>
            <a:cxnLst/>
            <a:rect l="l" t="t" r="r" b="b"/>
            <a:pathLst>
              <a:path w="12676" h="4194" extrusionOk="0">
                <a:moveTo>
                  <a:pt x="6339" y="1"/>
                </a:moveTo>
                <a:cubicBezTo>
                  <a:pt x="3493" y="1"/>
                  <a:pt x="1050" y="1730"/>
                  <a:pt x="0" y="4193"/>
                </a:cubicBezTo>
                <a:lnTo>
                  <a:pt x="585" y="4193"/>
                </a:lnTo>
                <a:cubicBezTo>
                  <a:pt x="1597" y="2032"/>
                  <a:pt x="3791" y="537"/>
                  <a:pt x="6339" y="537"/>
                </a:cubicBezTo>
                <a:cubicBezTo>
                  <a:pt x="8885" y="537"/>
                  <a:pt x="11079" y="2032"/>
                  <a:pt x="12091" y="4193"/>
                </a:cubicBezTo>
                <a:lnTo>
                  <a:pt x="12675" y="4193"/>
                </a:lnTo>
                <a:cubicBezTo>
                  <a:pt x="11625" y="1730"/>
                  <a:pt x="9182" y="1"/>
                  <a:pt x="6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152956" y="4599593"/>
            <a:ext cx="397902" cy="265542"/>
          </a:xfrm>
          <a:custGeom>
            <a:avLst/>
            <a:gdLst/>
            <a:ahLst/>
            <a:cxnLst/>
            <a:rect l="l" t="t" r="r" b="b"/>
            <a:pathLst>
              <a:path w="5324" h="3553" extrusionOk="0">
                <a:moveTo>
                  <a:pt x="1957" y="537"/>
                </a:moveTo>
                <a:cubicBezTo>
                  <a:pt x="2421" y="537"/>
                  <a:pt x="2843" y="784"/>
                  <a:pt x="2785" y="1219"/>
                </a:cubicBezTo>
                <a:cubicBezTo>
                  <a:pt x="2738" y="1567"/>
                  <a:pt x="1990" y="1563"/>
                  <a:pt x="1725" y="1639"/>
                </a:cubicBezTo>
                <a:cubicBezTo>
                  <a:pt x="1590" y="1678"/>
                  <a:pt x="1357" y="1782"/>
                  <a:pt x="1174" y="1782"/>
                </a:cubicBezTo>
                <a:cubicBezTo>
                  <a:pt x="1012" y="1782"/>
                  <a:pt x="890" y="1701"/>
                  <a:pt x="907" y="1424"/>
                </a:cubicBezTo>
                <a:cubicBezTo>
                  <a:pt x="927" y="1131"/>
                  <a:pt x="1109" y="847"/>
                  <a:pt x="1329" y="701"/>
                </a:cubicBezTo>
                <a:cubicBezTo>
                  <a:pt x="1518" y="590"/>
                  <a:pt x="1742" y="537"/>
                  <a:pt x="1957" y="537"/>
                </a:cubicBezTo>
                <a:close/>
                <a:moveTo>
                  <a:pt x="2595" y="0"/>
                </a:moveTo>
                <a:cubicBezTo>
                  <a:pt x="1414" y="0"/>
                  <a:pt x="404" y="736"/>
                  <a:pt x="0" y="1776"/>
                </a:cubicBezTo>
                <a:cubicBezTo>
                  <a:pt x="416" y="2847"/>
                  <a:pt x="1446" y="3552"/>
                  <a:pt x="2595" y="3552"/>
                </a:cubicBezTo>
                <a:cubicBezTo>
                  <a:pt x="3744" y="3552"/>
                  <a:pt x="4775" y="2847"/>
                  <a:pt x="5191" y="1776"/>
                </a:cubicBezTo>
                <a:lnTo>
                  <a:pt x="5191" y="1776"/>
                </a:lnTo>
                <a:cubicBezTo>
                  <a:pt x="5248" y="1922"/>
                  <a:pt x="5292" y="2073"/>
                  <a:pt x="5324" y="2230"/>
                </a:cubicBezTo>
                <a:cubicBezTo>
                  <a:pt x="5293" y="2075"/>
                  <a:pt x="5249" y="1923"/>
                  <a:pt x="5191" y="1776"/>
                </a:cubicBezTo>
                <a:cubicBezTo>
                  <a:pt x="5191" y="1776"/>
                  <a:pt x="5191" y="1776"/>
                  <a:pt x="5191" y="1776"/>
                </a:cubicBezTo>
                <a:lnTo>
                  <a:pt x="5191" y="1776"/>
                </a:lnTo>
                <a:cubicBezTo>
                  <a:pt x="4788" y="737"/>
                  <a:pt x="3778" y="0"/>
                  <a:pt x="25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553924" y="4785690"/>
            <a:ext cx="673" cy="7548"/>
          </a:xfrm>
          <a:custGeom>
            <a:avLst/>
            <a:gdLst/>
            <a:ahLst/>
            <a:cxnLst/>
            <a:rect l="l" t="t" r="r" b="b"/>
            <a:pathLst>
              <a:path w="9" h="101" extrusionOk="0">
                <a:moveTo>
                  <a:pt x="0" y="0"/>
                </a:moveTo>
                <a:cubicBezTo>
                  <a:pt x="3" y="34"/>
                  <a:pt x="6" y="67"/>
                  <a:pt x="9" y="100"/>
                </a:cubicBezTo>
                <a:cubicBezTo>
                  <a:pt x="6" y="67"/>
                  <a:pt x="3" y="34"/>
                  <a:pt x="0" y="0"/>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138830" y="4803627"/>
            <a:ext cx="416213" cy="212254"/>
          </a:xfrm>
          <a:custGeom>
            <a:avLst/>
            <a:gdLst/>
            <a:ahLst/>
            <a:cxnLst/>
            <a:rect l="l" t="t" r="r" b="b"/>
            <a:pathLst>
              <a:path w="5569" h="2840" extrusionOk="0">
                <a:moveTo>
                  <a:pt x="5569" y="55"/>
                </a:moveTo>
                <a:cubicBezTo>
                  <a:pt x="5569" y="1592"/>
                  <a:pt x="4323" y="2840"/>
                  <a:pt x="2784" y="2840"/>
                </a:cubicBezTo>
                <a:cubicBezTo>
                  <a:pt x="1251" y="2840"/>
                  <a:pt x="7" y="1598"/>
                  <a:pt x="1" y="65"/>
                </a:cubicBezTo>
                <a:cubicBezTo>
                  <a:pt x="7" y="1598"/>
                  <a:pt x="1251" y="2840"/>
                  <a:pt x="2784" y="2840"/>
                </a:cubicBezTo>
                <a:cubicBezTo>
                  <a:pt x="4323" y="2840"/>
                  <a:pt x="5569" y="1592"/>
                  <a:pt x="5569" y="55"/>
                </a:cubicBezTo>
                <a:cubicBezTo>
                  <a:pt x="5569" y="36"/>
                  <a:pt x="5569" y="18"/>
                  <a:pt x="5569" y="0"/>
                </a:cubicBezTo>
                <a:cubicBezTo>
                  <a:pt x="5569" y="18"/>
                  <a:pt x="5569" y="36"/>
                  <a:pt x="5569" y="55"/>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138830" y="4732327"/>
            <a:ext cx="416213" cy="283554"/>
          </a:xfrm>
          <a:custGeom>
            <a:avLst/>
            <a:gdLst/>
            <a:ahLst/>
            <a:cxnLst/>
            <a:rect l="l" t="t" r="r" b="b"/>
            <a:pathLst>
              <a:path w="5569" h="3794" extrusionOk="0">
                <a:moveTo>
                  <a:pt x="189" y="0"/>
                </a:moveTo>
                <a:cubicBezTo>
                  <a:pt x="189" y="0"/>
                  <a:pt x="188" y="2"/>
                  <a:pt x="188" y="3"/>
                </a:cubicBezTo>
                <a:cubicBezTo>
                  <a:pt x="178" y="28"/>
                  <a:pt x="169" y="53"/>
                  <a:pt x="160" y="80"/>
                </a:cubicBezTo>
                <a:cubicBezTo>
                  <a:pt x="158" y="84"/>
                  <a:pt x="157" y="88"/>
                  <a:pt x="155" y="93"/>
                </a:cubicBezTo>
                <a:cubicBezTo>
                  <a:pt x="147" y="118"/>
                  <a:pt x="138" y="143"/>
                  <a:pt x="130" y="168"/>
                </a:cubicBezTo>
                <a:cubicBezTo>
                  <a:pt x="129" y="169"/>
                  <a:pt x="129" y="171"/>
                  <a:pt x="129" y="172"/>
                </a:cubicBezTo>
                <a:cubicBezTo>
                  <a:pt x="120" y="197"/>
                  <a:pt x="113" y="224"/>
                  <a:pt x="105" y="250"/>
                </a:cubicBezTo>
                <a:cubicBezTo>
                  <a:pt x="104" y="256"/>
                  <a:pt x="102" y="261"/>
                  <a:pt x="101" y="267"/>
                </a:cubicBezTo>
                <a:cubicBezTo>
                  <a:pt x="94" y="293"/>
                  <a:pt x="86" y="320"/>
                  <a:pt x="80" y="346"/>
                </a:cubicBezTo>
                <a:cubicBezTo>
                  <a:pt x="80" y="346"/>
                  <a:pt x="80" y="346"/>
                  <a:pt x="80" y="348"/>
                </a:cubicBezTo>
                <a:cubicBezTo>
                  <a:pt x="74" y="370"/>
                  <a:pt x="69" y="392"/>
                  <a:pt x="64" y="414"/>
                </a:cubicBezTo>
                <a:cubicBezTo>
                  <a:pt x="64" y="415"/>
                  <a:pt x="64" y="417"/>
                  <a:pt x="64" y="418"/>
                </a:cubicBezTo>
                <a:cubicBezTo>
                  <a:pt x="58" y="440"/>
                  <a:pt x="54" y="462"/>
                  <a:pt x="49" y="485"/>
                </a:cubicBezTo>
                <a:cubicBezTo>
                  <a:pt x="49" y="486"/>
                  <a:pt x="49" y="488"/>
                  <a:pt x="49" y="489"/>
                </a:cubicBezTo>
                <a:cubicBezTo>
                  <a:pt x="45" y="513"/>
                  <a:pt x="41" y="536"/>
                  <a:pt x="36" y="560"/>
                </a:cubicBezTo>
                <a:cubicBezTo>
                  <a:pt x="36" y="563"/>
                  <a:pt x="36" y="566"/>
                  <a:pt x="35" y="569"/>
                </a:cubicBezTo>
                <a:cubicBezTo>
                  <a:pt x="32" y="595"/>
                  <a:pt x="27" y="622"/>
                  <a:pt x="24" y="648"/>
                </a:cubicBezTo>
                <a:cubicBezTo>
                  <a:pt x="23" y="651"/>
                  <a:pt x="23" y="654"/>
                  <a:pt x="23" y="657"/>
                </a:cubicBezTo>
                <a:cubicBezTo>
                  <a:pt x="19" y="688"/>
                  <a:pt x="16" y="717"/>
                  <a:pt x="13" y="748"/>
                </a:cubicBezTo>
                <a:lnTo>
                  <a:pt x="13" y="754"/>
                </a:lnTo>
                <a:cubicBezTo>
                  <a:pt x="10" y="773"/>
                  <a:pt x="8" y="791"/>
                  <a:pt x="7" y="810"/>
                </a:cubicBezTo>
                <a:lnTo>
                  <a:pt x="7" y="828"/>
                </a:lnTo>
                <a:cubicBezTo>
                  <a:pt x="5" y="844"/>
                  <a:pt x="4" y="859"/>
                  <a:pt x="4" y="875"/>
                </a:cubicBezTo>
                <a:cubicBezTo>
                  <a:pt x="2" y="885"/>
                  <a:pt x="2" y="895"/>
                  <a:pt x="2" y="907"/>
                </a:cubicBezTo>
                <a:cubicBezTo>
                  <a:pt x="2" y="918"/>
                  <a:pt x="1" y="929"/>
                  <a:pt x="1" y="941"/>
                </a:cubicBezTo>
                <a:cubicBezTo>
                  <a:pt x="1" y="963"/>
                  <a:pt x="1" y="985"/>
                  <a:pt x="1" y="1007"/>
                </a:cubicBezTo>
                <a:lnTo>
                  <a:pt x="1" y="1009"/>
                </a:lnTo>
                <a:cubicBezTo>
                  <a:pt x="1" y="1012"/>
                  <a:pt x="1" y="1015"/>
                  <a:pt x="1" y="1019"/>
                </a:cubicBezTo>
                <a:cubicBezTo>
                  <a:pt x="5" y="2552"/>
                  <a:pt x="1251" y="3794"/>
                  <a:pt x="2784" y="3794"/>
                </a:cubicBezTo>
                <a:cubicBezTo>
                  <a:pt x="4323" y="3794"/>
                  <a:pt x="5569" y="2546"/>
                  <a:pt x="5569" y="1009"/>
                </a:cubicBezTo>
                <a:cubicBezTo>
                  <a:pt x="5569" y="990"/>
                  <a:pt x="5569" y="972"/>
                  <a:pt x="5569" y="954"/>
                </a:cubicBezTo>
                <a:cubicBezTo>
                  <a:pt x="5569" y="951"/>
                  <a:pt x="5569" y="947"/>
                  <a:pt x="5569" y="943"/>
                </a:cubicBezTo>
                <a:cubicBezTo>
                  <a:pt x="5569" y="925"/>
                  <a:pt x="5567" y="907"/>
                  <a:pt x="5567" y="888"/>
                </a:cubicBezTo>
                <a:cubicBezTo>
                  <a:pt x="5566" y="885"/>
                  <a:pt x="5566" y="881"/>
                  <a:pt x="5566" y="878"/>
                </a:cubicBezTo>
                <a:cubicBezTo>
                  <a:pt x="5566" y="857"/>
                  <a:pt x="5564" y="837"/>
                  <a:pt x="5563" y="816"/>
                </a:cubicBezTo>
                <a:cubicBezTo>
                  <a:pt x="5563" y="816"/>
                  <a:pt x="5563" y="814"/>
                  <a:pt x="5563" y="814"/>
                </a:cubicBezTo>
                <a:cubicBezTo>
                  <a:pt x="5560" y="781"/>
                  <a:pt x="5557" y="748"/>
                  <a:pt x="5554" y="714"/>
                </a:cubicBezTo>
                <a:cubicBezTo>
                  <a:pt x="5554" y="711"/>
                  <a:pt x="5553" y="708"/>
                  <a:pt x="5553" y="705"/>
                </a:cubicBezTo>
                <a:cubicBezTo>
                  <a:pt x="5550" y="677"/>
                  <a:pt x="5547" y="648"/>
                  <a:pt x="5542" y="620"/>
                </a:cubicBezTo>
                <a:cubicBezTo>
                  <a:pt x="5542" y="617"/>
                  <a:pt x="5541" y="614"/>
                  <a:pt x="5541" y="611"/>
                </a:cubicBezTo>
                <a:cubicBezTo>
                  <a:pt x="5536" y="586"/>
                  <a:pt x="5533" y="560"/>
                  <a:pt x="5529" y="535"/>
                </a:cubicBezTo>
                <a:cubicBezTo>
                  <a:pt x="5529" y="533"/>
                  <a:pt x="5528" y="530"/>
                  <a:pt x="5528" y="529"/>
                </a:cubicBezTo>
                <a:cubicBezTo>
                  <a:pt x="5523" y="504"/>
                  <a:pt x="5519" y="480"/>
                  <a:pt x="5514" y="457"/>
                </a:cubicBezTo>
                <a:lnTo>
                  <a:pt x="5514" y="454"/>
                </a:lnTo>
                <a:cubicBezTo>
                  <a:pt x="5482" y="299"/>
                  <a:pt x="5438" y="147"/>
                  <a:pt x="5380" y="0"/>
                </a:cubicBezTo>
                <a:cubicBezTo>
                  <a:pt x="4965" y="1071"/>
                  <a:pt x="3934" y="1776"/>
                  <a:pt x="2786" y="1776"/>
                </a:cubicBezTo>
                <a:cubicBezTo>
                  <a:pt x="1637" y="1776"/>
                  <a:pt x="605" y="1071"/>
                  <a:pt x="189" y="0"/>
                </a:cubicBezTo>
                <a:close/>
              </a:path>
            </a:pathLst>
          </a:custGeom>
          <a:solidFill>
            <a:srgbClr val="E586EC">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219397" y="4639727"/>
            <a:ext cx="146037" cy="93123"/>
          </a:xfrm>
          <a:custGeom>
            <a:avLst/>
            <a:gdLst/>
            <a:ahLst/>
            <a:cxnLst/>
            <a:rect l="l" t="t" r="r" b="b"/>
            <a:pathLst>
              <a:path w="1954" h="1246" extrusionOk="0">
                <a:moveTo>
                  <a:pt x="1068" y="0"/>
                </a:moveTo>
                <a:cubicBezTo>
                  <a:pt x="853" y="0"/>
                  <a:pt x="629" y="53"/>
                  <a:pt x="440" y="164"/>
                </a:cubicBezTo>
                <a:cubicBezTo>
                  <a:pt x="220" y="308"/>
                  <a:pt x="38" y="594"/>
                  <a:pt x="18" y="887"/>
                </a:cubicBezTo>
                <a:cubicBezTo>
                  <a:pt x="1" y="1164"/>
                  <a:pt x="123" y="1245"/>
                  <a:pt x="285" y="1245"/>
                </a:cubicBezTo>
                <a:cubicBezTo>
                  <a:pt x="468" y="1245"/>
                  <a:pt x="701" y="1141"/>
                  <a:pt x="836" y="1102"/>
                </a:cubicBezTo>
                <a:cubicBezTo>
                  <a:pt x="1101" y="1026"/>
                  <a:pt x="1849" y="1030"/>
                  <a:pt x="1896" y="682"/>
                </a:cubicBezTo>
                <a:cubicBezTo>
                  <a:pt x="1954" y="247"/>
                  <a:pt x="1532" y="0"/>
                  <a:pt x="1068" y="0"/>
                </a:cubicBezTo>
                <a:close/>
              </a:path>
            </a:pathLst>
          </a:custGeom>
          <a:solidFill>
            <a:srgbClr val="FFFFFF">
              <a:alpha val="7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594989" y="2814039"/>
            <a:ext cx="10503" cy="8434"/>
          </a:xfrm>
          <a:custGeom>
            <a:avLst/>
            <a:gdLst/>
            <a:ahLst/>
            <a:cxnLst/>
            <a:rect l="l" t="t" r="r" b="b"/>
            <a:pathLst>
              <a:path w="132" h="106" extrusionOk="0">
                <a:moveTo>
                  <a:pt x="1" y="1"/>
                </a:moveTo>
                <a:cubicBezTo>
                  <a:pt x="45" y="35"/>
                  <a:pt x="89" y="70"/>
                  <a:pt x="131" y="105"/>
                </a:cubicBezTo>
                <a:cubicBezTo>
                  <a:pt x="89" y="68"/>
                  <a:pt x="45" y="35"/>
                  <a:pt x="1"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537275" y="2029725"/>
            <a:ext cx="539377" cy="598879"/>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609863" y="-780850"/>
            <a:ext cx="1183858" cy="1314457"/>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999563" y="4119013"/>
            <a:ext cx="359313" cy="39895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987825" y="4410600"/>
            <a:ext cx="643531" cy="643531"/>
          </a:xfrm>
          <a:custGeom>
            <a:avLst/>
            <a:gdLst/>
            <a:ahLst/>
            <a:cxnLst/>
            <a:rect l="l" t="t" r="r" b="b"/>
            <a:pathLst>
              <a:path w="16403" h="16403" extrusionOk="0">
                <a:moveTo>
                  <a:pt x="16401" y="8000"/>
                </a:moveTo>
                <a:cubicBezTo>
                  <a:pt x="16400" y="7973"/>
                  <a:pt x="16398" y="7947"/>
                  <a:pt x="16398" y="7922"/>
                </a:cubicBezTo>
                <a:cubicBezTo>
                  <a:pt x="16397" y="7882"/>
                  <a:pt x="16395" y="7843"/>
                  <a:pt x="16394" y="7805"/>
                </a:cubicBezTo>
                <a:cubicBezTo>
                  <a:pt x="16391" y="7762"/>
                  <a:pt x="16388" y="7720"/>
                  <a:pt x="16387" y="7679"/>
                </a:cubicBezTo>
                <a:cubicBezTo>
                  <a:pt x="16385" y="7658"/>
                  <a:pt x="16384" y="7636"/>
                  <a:pt x="16382" y="7615"/>
                </a:cubicBezTo>
                <a:cubicBezTo>
                  <a:pt x="16378" y="7561"/>
                  <a:pt x="16373" y="7508"/>
                  <a:pt x="16369" y="7455"/>
                </a:cubicBezTo>
                <a:cubicBezTo>
                  <a:pt x="16367" y="7447"/>
                  <a:pt x="16367" y="7440"/>
                  <a:pt x="16367" y="7431"/>
                </a:cubicBezTo>
                <a:cubicBezTo>
                  <a:pt x="15979" y="3264"/>
                  <a:pt x="12471" y="0"/>
                  <a:pt x="8202" y="0"/>
                </a:cubicBezTo>
                <a:cubicBezTo>
                  <a:pt x="3931" y="0"/>
                  <a:pt x="422" y="3267"/>
                  <a:pt x="36" y="7437"/>
                </a:cubicBezTo>
                <a:cubicBezTo>
                  <a:pt x="36" y="7439"/>
                  <a:pt x="36" y="7440"/>
                  <a:pt x="36" y="7441"/>
                </a:cubicBezTo>
                <a:cubicBezTo>
                  <a:pt x="30" y="7500"/>
                  <a:pt x="26" y="7561"/>
                  <a:pt x="21" y="7621"/>
                </a:cubicBezTo>
                <a:cubicBezTo>
                  <a:pt x="21" y="7633"/>
                  <a:pt x="20" y="7645"/>
                  <a:pt x="20" y="7656"/>
                </a:cubicBezTo>
                <a:cubicBezTo>
                  <a:pt x="15" y="7708"/>
                  <a:pt x="12" y="7760"/>
                  <a:pt x="11" y="7811"/>
                </a:cubicBezTo>
                <a:cubicBezTo>
                  <a:pt x="10" y="7835"/>
                  <a:pt x="8" y="7858"/>
                  <a:pt x="8" y="7882"/>
                </a:cubicBezTo>
                <a:cubicBezTo>
                  <a:pt x="7" y="7923"/>
                  <a:pt x="4" y="7964"/>
                  <a:pt x="4" y="8005"/>
                </a:cubicBezTo>
                <a:cubicBezTo>
                  <a:pt x="2" y="8048"/>
                  <a:pt x="2" y="8091"/>
                  <a:pt x="2" y="8132"/>
                </a:cubicBezTo>
                <a:cubicBezTo>
                  <a:pt x="1" y="8156"/>
                  <a:pt x="1" y="8179"/>
                  <a:pt x="1" y="8201"/>
                </a:cubicBezTo>
                <a:cubicBezTo>
                  <a:pt x="1" y="12731"/>
                  <a:pt x="3672" y="16402"/>
                  <a:pt x="8202" y="16402"/>
                </a:cubicBezTo>
                <a:cubicBezTo>
                  <a:pt x="12732" y="16402"/>
                  <a:pt x="16403" y="12731"/>
                  <a:pt x="16403" y="8201"/>
                </a:cubicBezTo>
                <a:cubicBezTo>
                  <a:pt x="16403" y="8134"/>
                  <a:pt x="16403" y="8067"/>
                  <a:pt x="16401" y="8000"/>
                </a:cubicBezTo>
                <a:close/>
              </a:path>
            </a:pathLst>
          </a:custGeom>
          <a:solidFill>
            <a:srgbClr val="B3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987825" y="4410600"/>
            <a:ext cx="643531" cy="643531"/>
          </a:xfrm>
          <a:custGeom>
            <a:avLst/>
            <a:gdLst/>
            <a:ahLst/>
            <a:cxnLst/>
            <a:rect l="l" t="t" r="r" b="b"/>
            <a:pathLst>
              <a:path w="16403" h="16403" extrusionOk="0">
                <a:moveTo>
                  <a:pt x="8202" y="0"/>
                </a:moveTo>
                <a:cubicBezTo>
                  <a:pt x="3672" y="0"/>
                  <a:pt x="1" y="3672"/>
                  <a:pt x="1" y="8201"/>
                </a:cubicBezTo>
                <a:cubicBezTo>
                  <a:pt x="1" y="12731"/>
                  <a:pt x="3673" y="16402"/>
                  <a:pt x="8202" y="16402"/>
                </a:cubicBezTo>
                <a:cubicBezTo>
                  <a:pt x="12732" y="16402"/>
                  <a:pt x="16403" y="12731"/>
                  <a:pt x="16403" y="8201"/>
                </a:cubicBezTo>
                <a:cubicBezTo>
                  <a:pt x="16403" y="3672"/>
                  <a:pt x="12732" y="0"/>
                  <a:pt x="8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987825" y="4615274"/>
            <a:ext cx="643531" cy="438855"/>
          </a:xfrm>
          <a:custGeom>
            <a:avLst/>
            <a:gdLst/>
            <a:ahLst/>
            <a:cxnLst/>
            <a:rect l="l" t="t" r="r" b="b"/>
            <a:pathLst>
              <a:path w="16403" h="11186" extrusionOk="0">
                <a:moveTo>
                  <a:pt x="563" y="1"/>
                </a:moveTo>
                <a:cubicBezTo>
                  <a:pt x="192" y="952"/>
                  <a:pt x="1" y="1964"/>
                  <a:pt x="1" y="2984"/>
                </a:cubicBezTo>
                <a:cubicBezTo>
                  <a:pt x="1" y="7514"/>
                  <a:pt x="3673" y="11185"/>
                  <a:pt x="8202" y="11185"/>
                </a:cubicBezTo>
                <a:cubicBezTo>
                  <a:pt x="12732" y="11185"/>
                  <a:pt x="16403" y="7514"/>
                  <a:pt x="16403" y="2984"/>
                </a:cubicBezTo>
                <a:cubicBezTo>
                  <a:pt x="16403" y="1964"/>
                  <a:pt x="16213" y="952"/>
                  <a:pt x="15840" y="1"/>
                </a:cubicBezTo>
                <a:cubicBezTo>
                  <a:pt x="14612" y="3146"/>
                  <a:pt x="11580" y="5217"/>
                  <a:pt x="8202" y="5217"/>
                </a:cubicBezTo>
                <a:cubicBezTo>
                  <a:pt x="4825" y="5217"/>
                  <a:pt x="1793" y="3146"/>
                  <a:pt x="563" y="1"/>
                </a:cubicBezTo>
                <a:close/>
              </a:path>
            </a:pathLst>
          </a:custGeom>
          <a:solidFill>
            <a:srgbClr val="9BD4FF">
              <a:alpha val="77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109327" y="4439357"/>
            <a:ext cx="234493" cy="236101"/>
          </a:xfrm>
          <a:custGeom>
            <a:avLst/>
            <a:gdLst/>
            <a:ahLst/>
            <a:cxnLst/>
            <a:rect l="l" t="t" r="r" b="b"/>
            <a:pathLst>
              <a:path w="5977" h="6018" extrusionOk="0">
                <a:moveTo>
                  <a:pt x="917" y="1569"/>
                </a:moveTo>
                <a:cubicBezTo>
                  <a:pt x="347" y="2193"/>
                  <a:pt x="1" y="3223"/>
                  <a:pt x="171" y="4149"/>
                </a:cubicBezTo>
                <a:cubicBezTo>
                  <a:pt x="518" y="6018"/>
                  <a:pt x="2154" y="4604"/>
                  <a:pt x="2884" y="4178"/>
                </a:cubicBezTo>
                <a:cubicBezTo>
                  <a:pt x="3647" y="3735"/>
                  <a:pt x="5977" y="3161"/>
                  <a:pt x="5853" y="2043"/>
                </a:cubicBezTo>
                <a:cubicBezTo>
                  <a:pt x="5617" y="1"/>
                  <a:pt x="2511" y="7"/>
                  <a:pt x="917" y="1569"/>
                </a:cubicBezTo>
                <a:close/>
              </a:path>
            </a:pathLst>
          </a:custGeom>
          <a:solidFill>
            <a:srgbClr val="FFFFFF">
              <a:alpha val="7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359925" y="4779500"/>
            <a:ext cx="110400" cy="11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329900" y="4773775"/>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359925" y="3814650"/>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768925" y="1152162"/>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118950" y="301900"/>
            <a:ext cx="110400" cy="11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879887" y="710187"/>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348450" y="-303700"/>
            <a:ext cx="644872" cy="71601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3310521">
            <a:off x="-453480" y="3338474"/>
            <a:ext cx="1183851" cy="1314450"/>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39262" y="2460663"/>
            <a:ext cx="359313" cy="39895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2"/>
          <p:cNvGrpSpPr/>
          <p:nvPr/>
        </p:nvGrpSpPr>
        <p:grpSpPr>
          <a:xfrm>
            <a:off x="7048150" y="2729250"/>
            <a:ext cx="2676229" cy="2821623"/>
            <a:chOff x="7048150" y="2729250"/>
            <a:chExt cx="2676229" cy="2821623"/>
          </a:xfrm>
        </p:grpSpPr>
        <p:sp>
          <p:nvSpPr>
            <p:cNvPr id="39" name="Google Shape;39;p2"/>
            <p:cNvSpPr/>
            <p:nvPr/>
          </p:nvSpPr>
          <p:spPr>
            <a:xfrm>
              <a:off x="8628407" y="2842205"/>
              <a:ext cx="17982" cy="17425"/>
            </a:xfrm>
            <a:custGeom>
              <a:avLst/>
              <a:gdLst/>
              <a:ahLst/>
              <a:cxnLst/>
              <a:rect l="l" t="t" r="r" b="b"/>
              <a:pathLst>
                <a:path w="226" h="219" extrusionOk="0">
                  <a:moveTo>
                    <a:pt x="225" y="218"/>
                  </a:moveTo>
                  <a:cubicBezTo>
                    <a:pt x="197" y="190"/>
                    <a:pt x="169" y="162"/>
                    <a:pt x="141" y="134"/>
                  </a:cubicBezTo>
                  <a:cubicBezTo>
                    <a:pt x="94" y="88"/>
                    <a:pt x="47" y="44"/>
                    <a:pt x="0" y="0"/>
                  </a:cubicBezTo>
                  <a:cubicBezTo>
                    <a:pt x="47" y="44"/>
                    <a:pt x="94" y="88"/>
                    <a:pt x="141" y="134"/>
                  </a:cubicBezTo>
                  <a:cubicBezTo>
                    <a:pt x="169" y="162"/>
                    <a:pt x="197" y="190"/>
                    <a:pt x="225" y="218"/>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614562" y="2829952"/>
              <a:ext cx="10980" cy="9628"/>
            </a:xfrm>
            <a:custGeom>
              <a:avLst/>
              <a:gdLst/>
              <a:ahLst/>
              <a:cxnLst/>
              <a:rect l="l" t="t" r="r" b="b"/>
              <a:pathLst>
                <a:path w="138" h="121" extrusionOk="0">
                  <a:moveTo>
                    <a:pt x="0" y="1"/>
                  </a:moveTo>
                  <a:cubicBezTo>
                    <a:pt x="46" y="39"/>
                    <a:pt x="92" y="79"/>
                    <a:pt x="137" y="120"/>
                  </a:cubicBezTo>
                  <a:cubicBezTo>
                    <a:pt x="92" y="79"/>
                    <a:pt x="46" y="39"/>
                    <a:pt x="0"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2"/>
            <p:cNvGrpSpPr/>
            <p:nvPr/>
          </p:nvGrpSpPr>
          <p:grpSpPr>
            <a:xfrm>
              <a:off x="7048150" y="2729250"/>
              <a:ext cx="2676229" cy="2821623"/>
              <a:chOff x="7048150" y="2730175"/>
              <a:chExt cx="2676229" cy="2821623"/>
            </a:xfrm>
          </p:grpSpPr>
          <p:sp>
            <p:nvSpPr>
              <p:cNvPr id="42" name="Google Shape;42;p2"/>
              <p:cNvSpPr/>
              <p:nvPr/>
            </p:nvSpPr>
            <p:spPr>
              <a:xfrm>
                <a:off x="7254444" y="4925348"/>
                <a:ext cx="557" cy="557"/>
              </a:xfrm>
              <a:custGeom>
                <a:avLst/>
                <a:gdLst/>
                <a:ahLst/>
                <a:cxnLst/>
                <a:rect l="l" t="t" r="r" b="b"/>
                <a:pathLst>
                  <a:path w="7" h="7" extrusionOk="0">
                    <a:moveTo>
                      <a:pt x="6" y="7"/>
                    </a:moveTo>
                    <a:cubicBezTo>
                      <a:pt x="5" y="4"/>
                      <a:pt x="2" y="2"/>
                      <a:pt x="0" y="1"/>
                    </a:cubicBezTo>
                    <a:cubicBezTo>
                      <a:pt x="2" y="2"/>
                      <a:pt x="5" y="4"/>
                      <a:pt x="6" y="7"/>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407770" y="3276959"/>
                <a:ext cx="239" cy="1989"/>
              </a:xfrm>
              <a:custGeom>
                <a:avLst/>
                <a:gdLst/>
                <a:ahLst/>
                <a:cxnLst/>
                <a:rect l="l" t="t" r="r" b="b"/>
                <a:pathLst>
                  <a:path w="3" h="25" extrusionOk="0">
                    <a:moveTo>
                      <a:pt x="1" y="25"/>
                    </a:moveTo>
                    <a:cubicBezTo>
                      <a:pt x="1" y="17"/>
                      <a:pt x="1" y="8"/>
                      <a:pt x="2" y="1"/>
                    </a:cubicBezTo>
                    <a:cubicBezTo>
                      <a:pt x="1" y="8"/>
                      <a:pt x="1" y="17"/>
                      <a:pt x="1"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408486" y="3255556"/>
                <a:ext cx="3103" cy="14640"/>
              </a:xfrm>
              <a:custGeom>
                <a:avLst/>
                <a:gdLst/>
                <a:ahLst/>
                <a:cxnLst/>
                <a:rect l="l" t="t" r="r" b="b"/>
                <a:pathLst>
                  <a:path w="39" h="184" extrusionOk="0">
                    <a:moveTo>
                      <a:pt x="39" y="0"/>
                    </a:moveTo>
                    <a:cubicBezTo>
                      <a:pt x="24" y="51"/>
                      <a:pt x="13" y="104"/>
                      <a:pt x="5" y="157"/>
                    </a:cubicBezTo>
                    <a:lnTo>
                      <a:pt x="5" y="157"/>
                    </a:lnTo>
                    <a:cubicBezTo>
                      <a:pt x="13" y="103"/>
                      <a:pt x="25" y="51"/>
                      <a:pt x="39" y="0"/>
                    </a:cubicBezTo>
                    <a:close/>
                    <a:moveTo>
                      <a:pt x="5" y="157"/>
                    </a:moveTo>
                    <a:cubicBezTo>
                      <a:pt x="3" y="166"/>
                      <a:pt x="2" y="175"/>
                      <a:pt x="1" y="183"/>
                    </a:cubicBezTo>
                    <a:cubicBezTo>
                      <a:pt x="2" y="175"/>
                      <a:pt x="3" y="166"/>
                      <a:pt x="5" y="15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408009" y="3271947"/>
                <a:ext cx="318" cy="2467"/>
              </a:xfrm>
              <a:custGeom>
                <a:avLst/>
                <a:gdLst/>
                <a:ahLst/>
                <a:cxnLst/>
                <a:rect l="l" t="t" r="r" b="b"/>
                <a:pathLst>
                  <a:path w="4" h="31" extrusionOk="0">
                    <a:moveTo>
                      <a:pt x="1" y="30"/>
                    </a:moveTo>
                    <a:cubicBezTo>
                      <a:pt x="2" y="21"/>
                      <a:pt x="4" y="11"/>
                      <a:pt x="4" y="1"/>
                    </a:cubicBezTo>
                    <a:cubicBezTo>
                      <a:pt x="4" y="11"/>
                      <a:pt x="2" y="21"/>
                      <a:pt x="1" y="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137560" y="2730255"/>
                <a:ext cx="2586819" cy="2821543"/>
              </a:xfrm>
              <a:custGeom>
                <a:avLst/>
                <a:gdLst/>
                <a:ahLst/>
                <a:cxnLst/>
                <a:rect l="l" t="t" r="r" b="b"/>
                <a:pathLst>
                  <a:path w="32511" h="35461" extrusionOk="0">
                    <a:moveTo>
                      <a:pt x="15972" y="180"/>
                    </a:moveTo>
                    <a:cubicBezTo>
                      <a:pt x="16830" y="180"/>
                      <a:pt x="17656" y="516"/>
                      <a:pt x="18432" y="1141"/>
                    </a:cubicBezTo>
                    <a:cubicBezTo>
                      <a:pt x="18440" y="1146"/>
                      <a:pt x="18447" y="1152"/>
                      <a:pt x="18454" y="1158"/>
                    </a:cubicBezTo>
                    <a:cubicBezTo>
                      <a:pt x="18493" y="1189"/>
                      <a:pt x="18531" y="1220"/>
                      <a:pt x="18568" y="1254"/>
                    </a:cubicBezTo>
                    <a:cubicBezTo>
                      <a:pt x="18613" y="1292"/>
                      <a:pt x="18659" y="1332"/>
                      <a:pt x="18705" y="1373"/>
                    </a:cubicBezTo>
                    <a:cubicBezTo>
                      <a:pt x="18717" y="1384"/>
                      <a:pt x="18730" y="1395"/>
                      <a:pt x="18742" y="1407"/>
                    </a:cubicBezTo>
                    <a:cubicBezTo>
                      <a:pt x="18789" y="1451"/>
                      <a:pt x="18836" y="1495"/>
                      <a:pt x="18883" y="1541"/>
                    </a:cubicBezTo>
                    <a:cubicBezTo>
                      <a:pt x="18911" y="1569"/>
                      <a:pt x="18939" y="1597"/>
                      <a:pt x="18967" y="1625"/>
                    </a:cubicBezTo>
                    <a:cubicBezTo>
                      <a:pt x="19200" y="1859"/>
                      <a:pt x="19426" y="2121"/>
                      <a:pt x="19647" y="2408"/>
                    </a:cubicBezTo>
                    <a:cubicBezTo>
                      <a:pt x="20251" y="3193"/>
                      <a:pt x="20805" y="4165"/>
                      <a:pt x="21294" y="5292"/>
                    </a:cubicBezTo>
                    <a:cubicBezTo>
                      <a:pt x="21534" y="5849"/>
                      <a:pt x="21759" y="6443"/>
                      <a:pt x="21967" y="7071"/>
                    </a:cubicBezTo>
                    <a:cubicBezTo>
                      <a:pt x="20690" y="7346"/>
                      <a:pt x="19342" y="7744"/>
                      <a:pt x="17952" y="8259"/>
                    </a:cubicBezTo>
                    <a:cubicBezTo>
                      <a:pt x="17935" y="8259"/>
                      <a:pt x="17917" y="8259"/>
                      <a:pt x="17900" y="8259"/>
                    </a:cubicBezTo>
                    <a:cubicBezTo>
                      <a:pt x="17299" y="8259"/>
                      <a:pt x="16728" y="8502"/>
                      <a:pt x="16310" y="8916"/>
                    </a:cubicBezTo>
                    <a:cubicBezTo>
                      <a:pt x="16197" y="8965"/>
                      <a:pt x="16083" y="9013"/>
                      <a:pt x="15970" y="9063"/>
                    </a:cubicBezTo>
                    <a:cubicBezTo>
                      <a:pt x="15857" y="9013"/>
                      <a:pt x="15743" y="8965"/>
                      <a:pt x="15630" y="8916"/>
                    </a:cubicBezTo>
                    <a:cubicBezTo>
                      <a:pt x="15212" y="8501"/>
                      <a:pt x="14643" y="8259"/>
                      <a:pt x="14041" y="8259"/>
                    </a:cubicBezTo>
                    <a:cubicBezTo>
                      <a:pt x="14023" y="8259"/>
                      <a:pt x="14006" y="8259"/>
                      <a:pt x="13988" y="8259"/>
                    </a:cubicBezTo>
                    <a:cubicBezTo>
                      <a:pt x="12599" y="7744"/>
                      <a:pt x="11250" y="7346"/>
                      <a:pt x="9975" y="7071"/>
                    </a:cubicBezTo>
                    <a:cubicBezTo>
                      <a:pt x="10183" y="6443"/>
                      <a:pt x="10408" y="5849"/>
                      <a:pt x="10648" y="5292"/>
                    </a:cubicBezTo>
                    <a:cubicBezTo>
                      <a:pt x="11337" y="3704"/>
                      <a:pt x="12156" y="2422"/>
                      <a:pt x="13059" y="1541"/>
                    </a:cubicBezTo>
                    <a:cubicBezTo>
                      <a:pt x="13961" y="660"/>
                      <a:pt x="14944" y="180"/>
                      <a:pt x="15970" y="180"/>
                    </a:cubicBezTo>
                    <a:close/>
                    <a:moveTo>
                      <a:pt x="15970" y="9264"/>
                    </a:moveTo>
                    <a:cubicBezTo>
                      <a:pt x="15985" y="9269"/>
                      <a:pt x="15998" y="9275"/>
                      <a:pt x="16013" y="9283"/>
                    </a:cubicBezTo>
                    <a:cubicBezTo>
                      <a:pt x="15998" y="9305"/>
                      <a:pt x="15985" y="9327"/>
                      <a:pt x="15970" y="9350"/>
                    </a:cubicBezTo>
                    <a:cubicBezTo>
                      <a:pt x="15957" y="9327"/>
                      <a:pt x="15944" y="9305"/>
                      <a:pt x="15929" y="9281"/>
                    </a:cubicBezTo>
                    <a:cubicBezTo>
                      <a:pt x="15942" y="9275"/>
                      <a:pt x="15957" y="9269"/>
                      <a:pt x="15970" y="9264"/>
                    </a:cubicBezTo>
                    <a:close/>
                    <a:moveTo>
                      <a:pt x="9918" y="7245"/>
                    </a:moveTo>
                    <a:cubicBezTo>
                      <a:pt x="11085" y="7496"/>
                      <a:pt x="12315" y="7851"/>
                      <a:pt x="13583" y="8305"/>
                    </a:cubicBezTo>
                    <a:cubicBezTo>
                      <a:pt x="13540" y="8314"/>
                      <a:pt x="13496" y="8324"/>
                      <a:pt x="13453" y="8336"/>
                    </a:cubicBezTo>
                    <a:cubicBezTo>
                      <a:pt x="12459" y="8602"/>
                      <a:pt x="11800" y="9492"/>
                      <a:pt x="11782" y="10473"/>
                    </a:cubicBezTo>
                    <a:cubicBezTo>
                      <a:pt x="11443" y="10285"/>
                      <a:pt x="11067" y="10192"/>
                      <a:pt x="10690" y="10192"/>
                    </a:cubicBezTo>
                    <a:cubicBezTo>
                      <a:pt x="10112" y="10192"/>
                      <a:pt x="9535" y="10412"/>
                      <a:pt x="9094" y="10852"/>
                    </a:cubicBezTo>
                    <a:cubicBezTo>
                      <a:pt x="9089" y="10851"/>
                      <a:pt x="9084" y="10851"/>
                      <a:pt x="9080" y="10851"/>
                    </a:cubicBezTo>
                    <a:cubicBezTo>
                      <a:pt x="9061" y="10851"/>
                      <a:pt x="9051" y="10861"/>
                      <a:pt x="9041" y="10870"/>
                    </a:cubicBezTo>
                    <a:cubicBezTo>
                      <a:pt x="9031" y="10880"/>
                      <a:pt x="9022" y="10891"/>
                      <a:pt x="9012" y="10901"/>
                    </a:cubicBezTo>
                    <a:cubicBezTo>
                      <a:pt x="9250" y="9593"/>
                      <a:pt x="9557" y="8368"/>
                      <a:pt x="9918" y="7245"/>
                    </a:cubicBezTo>
                    <a:close/>
                    <a:moveTo>
                      <a:pt x="22024" y="7245"/>
                    </a:moveTo>
                    <a:cubicBezTo>
                      <a:pt x="22389" y="8381"/>
                      <a:pt x="22697" y="9624"/>
                      <a:pt x="22937" y="10950"/>
                    </a:cubicBezTo>
                    <a:cubicBezTo>
                      <a:pt x="22909" y="10917"/>
                      <a:pt x="22878" y="10883"/>
                      <a:pt x="22847" y="10852"/>
                    </a:cubicBezTo>
                    <a:cubicBezTo>
                      <a:pt x="22406" y="10412"/>
                      <a:pt x="21829" y="10192"/>
                      <a:pt x="21251" y="10192"/>
                    </a:cubicBezTo>
                    <a:cubicBezTo>
                      <a:pt x="20875" y="10192"/>
                      <a:pt x="20498" y="10285"/>
                      <a:pt x="20160" y="10473"/>
                    </a:cubicBezTo>
                    <a:cubicBezTo>
                      <a:pt x="20142" y="9492"/>
                      <a:pt x="19482" y="8602"/>
                      <a:pt x="18487" y="8336"/>
                    </a:cubicBezTo>
                    <a:cubicBezTo>
                      <a:pt x="18444" y="8324"/>
                      <a:pt x="18401" y="8314"/>
                      <a:pt x="18359" y="8305"/>
                    </a:cubicBezTo>
                    <a:cubicBezTo>
                      <a:pt x="19627" y="7850"/>
                      <a:pt x="20856" y="7496"/>
                      <a:pt x="22024" y="7245"/>
                    </a:cubicBezTo>
                    <a:close/>
                    <a:moveTo>
                      <a:pt x="8669" y="13474"/>
                    </a:moveTo>
                    <a:cubicBezTo>
                      <a:pt x="8681" y="13496"/>
                      <a:pt x="8692" y="13518"/>
                      <a:pt x="8704" y="13540"/>
                    </a:cubicBezTo>
                    <a:cubicBezTo>
                      <a:pt x="8681" y="13540"/>
                      <a:pt x="8657" y="13540"/>
                      <a:pt x="8635" y="13541"/>
                    </a:cubicBezTo>
                    <a:cubicBezTo>
                      <a:pt x="8636" y="13527"/>
                      <a:pt x="8638" y="13511"/>
                      <a:pt x="8639" y="13496"/>
                    </a:cubicBezTo>
                    <a:cubicBezTo>
                      <a:pt x="8650" y="13488"/>
                      <a:pt x="8659" y="13481"/>
                      <a:pt x="8669" y="13474"/>
                    </a:cubicBezTo>
                    <a:close/>
                    <a:moveTo>
                      <a:pt x="23260" y="13465"/>
                    </a:moveTo>
                    <a:cubicBezTo>
                      <a:pt x="23273" y="13475"/>
                      <a:pt x="23288" y="13486"/>
                      <a:pt x="23302" y="13496"/>
                    </a:cubicBezTo>
                    <a:cubicBezTo>
                      <a:pt x="23304" y="13511"/>
                      <a:pt x="23305" y="13527"/>
                      <a:pt x="23307" y="13541"/>
                    </a:cubicBezTo>
                    <a:cubicBezTo>
                      <a:pt x="23277" y="13540"/>
                      <a:pt x="23249" y="13540"/>
                      <a:pt x="23220" y="13539"/>
                    </a:cubicBezTo>
                    <a:cubicBezTo>
                      <a:pt x="23233" y="13515"/>
                      <a:pt x="23246" y="13490"/>
                      <a:pt x="23260" y="13465"/>
                    </a:cubicBezTo>
                    <a:close/>
                    <a:moveTo>
                      <a:pt x="6049" y="6792"/>
                    </a:moveTo>
                    <a:cubicBezTo>
                      <a:pt x="6622" y="6792"/>
                      <a:pt x="7229" y="6828"/>
                      <a:pt x="7862" y="6901"/>
                    </a:cubicBezTo>
                    <a:cubicBezTo>
                      <a:pt x="8464" y="6971"/>
                      <a:pt x="9091" y="7074"/>
                      <a:pt x="9739" y="7208"/>
                    </a:cubicBezTo>
                    <a:cubicBezTo>
                      <a:pt x="9346" y="8429"/>
                      <a:pt x="9021" y="9769"/>
                      <a:pt x="8773" y="11201"/>
                    </a:cubicBezTo>
                    <a:cubicBezTo>
                      <a:pt x="8401" y="11763"/>
                      <a:pt x="8314" y="12450"/>
                      <a:pt x="8504" y="13075"/>
                    </a:cubicBezTo>
                    <a:cubicBezTo>
                      <a:pt x="8491" y="13182"/>
                      <a:pt x="8479" y="13288"/>
                      <a:pt x="8467" y="13397"/>
                    </a:cubicBezTo>
                    <a:cubicBezTo>
                      <a:pt x="8367" y="13469"/>
                      <a:pt x="8268" y="13543"/>
                      <a:pt x="8170" y="13617"/>
                    </a:cubicBezTo>
                    <a:cubicBezTo>
                      <a:pt x="7585" y="13776"/>
                      <a:pt x="7077" y="14166"/>
                      <a:pt x="6779" y="14711"/>
                    </a:cubicBezTo>
                    <a:cubicBezTo>
                      <a:pt x="5638" y="15656"/>
                      <a:pt x="4619" y="16625"/>
                      <a:pt x="3743" y="17593"/>
                    </a:cubicBezTo>
                    <a:cubicBezTo>
                      <a:pt x="3303" y="17099"/>
                      <a:pt x="2901" y="16608"/>
                      <a:pt x="2540" y="16120"/>
                    </a:cubicBezTo>
                    <a:cubicBezTo>
                      <a:pt x="1509" y="14730"/>
                      <a:pt x="808" y="13380"/>
                      <a:pt x="496" y="12157"/>
                    </a:cubicBezTo>
                    <a:cubicBezTo>
                      <a:pt x="185" y="10935"/>
                      <a:pt x="260" y="9844"/>
                      <a:pt x="774" y="8954"/>
                    </a:cubicBezTo>
                    <a:cubicBezTo>
                      <a:pt x="1288" y="8065"/>
                      <a:pt x="2194" y="7454"/>
                      <a:pt x="3409" y="7113"/>
                    </a:cubicBezTo>
                    <a:cubicBezTo>
                      <a:pt x="3409" y="7112"/>
                      <a:pt x="3409" y="7112"/>
                      <a:pt x="3410" y="7112"/>
                    </a:cubicBezTo>
                    <a:cubicBezTo>
                      <a:pt x="3488" y="7744"/>
                      <a:pt x="4026" y="8234"/>
                      <a:pt x="4679" y="8234"/>
                    </a:cubicBezTo>
                    <a:cubicBezTo>
                      <a:pt x="5135" y="8234"/>
                      <a:pt x="5535" y="7994"/>
                      <a:pt x="5762" y="7635"/>
                    </a:cubicBezTo>
                    <a:cubicBezTo>
                      <a:pt x="5886" y="7437"/>
                      <a:pt x="5959" y="7205"/>
                      <a:pt x="5959" y="6954"/>
                    </a:cubicBezTo>
                    <a:cubicBezTo>
                      <a:pt x="5959" y="6934"/>
                      <a:pt x="5958" y="6915"/>
                      <a:pt x="5958" y="6894"/>
                    </a:cubicBezTo>
                    <a:cubicBezTo>
                      <a:pt x="5956" y="6888"/>
                      <a:pt x="5956" y="6881"/>
                      <a:pt x="5956" y="6873"/>
                    </a:cubicBezTo>
                    <a:cubicBezTo>
                      <a:pt x="5955" y="6862"/>
                      <a:pt x="5955" y="6850"/>
                      <a:pt x="5953" y="6838"/>
                    </a:cubicBezTo>
                    <a:cubicBezTo>
                      <a:pt x="5952" y="6828"/>
                      <a:pt x="5952" y="6819"/>
                      <a:pt x="5950" y="6810"/>
                    </a:cubicBezTo>
                    <a:cubicBezTo>
                      <a:pt x="5949" y="6804"/>
                      <a:pt x="5949" y="6798"/>
                      <a:pt x="5949" y="6792"/>
                    </a:cubicBezTo>
                    <a:cubicBezTo>
                      <a:pt x="5982" y="6792"/>
                      <a:pt x="6016" y="6792"/>
                      <a:pt x="6049" y="6792"/>
                    </a:cubicBezTo>
                    <a:close/>
                    <a:moveTo>
                      <a:pt x="25900" y="6792"/>
                    </a:moveTo>
                    <a:cubicBezTo>
                      <a:pt x="26882" y="6792"/>
                      <a:pt x="27768" y="6898"/>
                      <a:pt x="28533" y="7113"/>
                    </a:cubicBezTo>
                    <a:cubicBezTo>
                      <a:pt x="29328" y="7336"/>
                      <a:pt x="29989" y="7675"/>
                      <a:pt x="30497" y="8131"/>
                    </a:cubicBezTo>
                    <a:cubicBezTo>
                      <a:pt x="30274" y="8287"/>
                      <a:pt x="30103" y="8514"/>
                      <a:pt x="30016" y="8778"/>
                    </a:cubicBezTo>
                    <a:cubicBezTo>
                      <a:pt x="30016" y="8778"/>
                      <a:pt x="30016" y="8779"/>
                      <a:pt x="30016" y="8779"/>
                    </a:cubicBezTo>
                    <a:cubicBezTo>
                      <a:pt x="30010" y="8794"/>
                      <a:pt x="30006" y="8808"/>
                      <a:pt x="30001" y="8823"/>
                    </a:cubicBezTo>
                    <a:cubicBezTo>
                      <a:pt x="30001" y="8826"/>
                      <a:pt x="30000" y="8828"/>
                      <a:pt x="30000" y="8831"/>
                    </a:cubicBezTo>
                    <a:cubicBezTo>
                      <a:pt x="29995" y="8845"/>
                      <a:pt x="29991" y="8860"/>
                      <a:pt x="29988" y="8875"/>
                    </a:cubicBezTo>
                    <a:cubicBezTo>
                      <a:pt x="29988" y="8876"/>
                      <a:pt x="29988" y="8876"/>
                      <a:pt x="29988" y="8878"/>
                    </a:cubicBezTo>
                    <a:cubicBezTo>
                      <a:pt x="29981" y="8906"/>
                      <a:pt x="29975" y="8934"/>
                      <a:pt x="29970" y="8962"/>
                    </a:cubicBezTo>
                    <a:cubicBezTo>
                      <a:pt x="29969" y="8968"/>
                      <a:pt x="29967" y="8972"/>
                      <a:pt x="29967" y="8978"/>
                    </a:cubicBezTo>
                    <a:cubicBezTo>
                      <a:pt x="29966" y="8987"/>
                      <a:pt x="29964" y="8997"/>
                      <a:pt x="29963" y="9007"/>
                    </a:cubicBezTo>
                    <a:cubicBezTo>
                      <a:pt x="29961" y="9018"/>
                      <a:pt x="29960" y="9028"/>
                      <a:pt x="29960" y="9038"/>
                    </a:cubicBezTo>
                    <a:cubicBezTo>
                      <a:pt x="29958" y="9046"/>
                      <a:pt x="29957" y="9054"/>
                      <a:pt x="29957" y="9062"/>
                    </a:cubicBezTo>
                    <a:cubicBezTo>
                      <a:pt x="29956" y="9075"/>
                      <a:pt x="29954" y="9088"/>
                      <a:pt x="29954" y="9102"/>
                    </a:cubicBezTo>
                    <a:lnTo>
                      <a:pt x="29953" y="9119"/>
                    </a:lnTo>
                    <a:cubicBezTo>
                      <a:pt x="29953" y="9140"/>
                      <a:pt x="29951" y="9159"/>
                      <a:pt x="29951" y="9180"/>
                    </a:cubicBezTo>
                    <a:cubicBezTo>
                      <a:pt x="29951" y="9183"/>
                      <a:pt x="29951" y="9187"/>
                      <a:pt x="29951" y="9190"/>
                    </a:cubicBezTo>
                    <a:cubicBezTo>
                      <a:pt x="29951" y="9206"/>
                      <a:pt x="29953" y="9222"/>
                      <a:pt x="29953" y="9237"/>
                    </a:cubicBezTo>
                    <a:cubicBezTo>
                      <a:pt x="29953" y="9246"/>
                      <a:pt x="29954" y="9255"/>
                      <a:pt x="29954" y="9264"/>
                    </a:cubicBezTo>
                    <a:cubicBezTo>
                      <a:pt x="29956" y="9274"/>
                      <a:pt x="29956" y="9284"/>
                      <a:pt x="29957" y="9296"/>
                    </a:cubicBezTo>
                    <a:cubicBezTo>
                      <a:pt x="29958" y="9306"/>
                      <a:pt x="29958" y="9317"/>
                      <a:pt x="29960" y="9327"/>
                    </a:cubicBezTo>
                    <a:cubicBezTo>
                      <a:pt x="29961" y="9334"/>
                      <a:pt x="29961" y="9343"/>
                      <a:pt x="29963" y="9350"/>
                    </a:cubicBezTo>
                    <a:cubicBezTo>
                      <a:pt x="29964" y="9362"/>
                      <a:pt x="29966" y="9374"/>
                      <a:pt x="29969" y="9386"/>
                    </a:cubicBezTo>
                    <a:cubicBezTo>
                      <a:pt x="29969" y="9390"/>
                      <a:pt x="29969" y="9393"/>
                      <a:pt x="29970" y="9396"/>
                    </a:cubicBezTo>
                    <a:cubicBezTo>
                      <a:pt x="29978" y="9445"/>
                      <a:pt x="29989" y="9493"/>
                      <a:pt x="30003" y="9540"/>
                    </a:cubicBezTo>
                    <a:cubicBezTo>
                      <a:pt x="30004" y="9540"/>
                      <a:pt x="30004" y="9540"/>
                      <a:pt x="30004" y="9542"/>
                    </a:cubicBezTo>
                    <a:cubicBezTo>
                      <a:pt x="30009" y="9557"/>
                      <a:pt x="30013" y="9573"/>
                      <a:pt x="30019" y="9589"/>
                    </a:cubicBezTo>
                    <a:cubicBezTo>
                      <a:pt x="30019" y="9589"/>
                      <a:pt x="30019" y="9590"/>
                      <a:pt x="30019" y="9590"/>
                    </a:cubicBezTo>
                    <a:cubicBezTo>
                      <a:pt x="30020" y="9592"/>
                      <a:pt x="30020" y="9592"/>
                      <a:pt x="30020" y="9593"/>
                    </a:cubicBezTo>
                    <a:cubicBezTo>
                      <a:pt x="30041" y="9655"/>
                      <a:pt x="30067" y="9716"/>
                      <a:pt x="30097" y="9773"/>
                    </a:cubicBezTo>
                    <a:lnTo>
                      <a:pt x="30098" y="9773"/>
                    </a:lnTo>
                    <a:cubicBezTo>
                      <a:pt x="30098" y="9775"/>
                      <a:pt x="30098" y="9775"/>
                      <a:pt x="30098" y="9775"/>
                    </a:cubicBezTo>
                    <a:cubicBezTo>
                      <a:pt x="30113" y="9803"/>
                      <a:pt x="30129" y="9830"/>
                      <a:pt x="30146" y="9858"/>
                    </a:cubicBezTo>
                    <a:cubicBezTo>
                      <a:pt x="30147" y="9858"/>
                      <a:pt x="30147" y="9858"/>
                      <a:pt x="30147" y="9860"/>
                    </a:cubicBezTo>
                    <a:cubicBezTo>
                      <a:pt x="30148" y="9861"/>
                      <a:pt x="30150" y="9864"/>
                      <a:pt x="30151" y="9867"/>
                    </a:cubicBezTo>
                    <a:cubicBezTo>
                      <a:pt x="30153" y="9869"/>
                      <a:pt x="30154" y="9870"/>
                      <a:pt x="30154" y="9872"/>
                    </a:cubicBezTo>
                    <a:cubicBezTo>
                      <a:pt x="30172" y="9898"/>
                      <a:pt x="30190" y="9925"/>
                      <a:pt x="30209" y="9950"/>
                    </a:cubicBezTo>
                    <a:cubicBezTo>
                      <a:pt x="30209" y="9950"/>
                      <a:pt x="30210" y="9951"/>
                      <a:pt x="30210" y="9951"/>
                    </a:cubicBezTo>
                    <a:cubicBezTo>
                      <a:pt x="30225" y="9972"/>
                      <a:pt x="30243" y="9992"/>
                      <a:pt x="30259" y="10012"/>
                    </a:cubicBezTo>
                    <a:cubicBezTo>
                      <a:pt x="30262" y="10015"/>
                      <a:pt x="30263" y="10016"/>
                      <a:pt x="30265" y="10019"/>
                    </a:cubicBezTo>
                    <a:cubicBezTo>
                      <a:pt x="30266" y="10020"/>
                      <a:pt x="30269" y="10023"/>
                      <a:pt x="30271" y="10026"/>
                    </a:cubicBezTo>
                    <a:cubicBezTo>
                      <a:pt x="30272" y="10026"/>
                      <a:pt x="30274" y="10028"/>
                      <a:pt x="30274" y="10029"/>
                    </a:cubicBezTo>
                    <a:cubicBezTo>
                      <a:pt x="30293" y="10050"/>
                      <a:pt x="30312" y="10069"/>
                      <a:pt x="30331" y="10090"/>
                    </a:cubicBezTo>
                    <a:lnTo>
                      <a:pt x="30333" y="10090"/>
                    </a:lnTo>
                    <a:cubicBezTo>
                      <a:pt x="30334" y="10093"/>
                      <a:pt x="30337" y="10094"/>
                      <a:pt x="30338" y="10097"/>
                    </a:cubicBezTo>
                    <a:cubicBezTo>
                      <a:pt x="30340" y="10099"/>
                      <a:pt x="30343" y="10100"/>
                      <a:pt x="30344" y="10101"/>
                    </a:cubicBezTo>
                    <a:cubicBezTo>
                      <a:pt x="30362" y="10118"/>
                      <a:pt x="30380" y="10135"/>
                      <a:pt x="30399" y="10152"/>
                    </a:cubicBezTo>
                    <a:cubicBezTo>
                      <a:pt x="30400" y="10153"/>
                      <a:pt x="30402" y="10154"/>
                      <a:pt x="30405" y="10156"/>
                    </a:cubicBezTo>
                    <a:cubicBezTo>
                      <a:pt x="30406" y="10159"/>
                      <a:pt x="30409" y="10160"/>
                      <a:pt x="30412" y="10162"/>
                    </a:cubicBezTo>
                    <a:lnTo>
                      <a:pt x="30412" y="10163"/>
                    </a:lnTo>
                    <a:cubicBezTo>
                      <a:pt x="30434" y="10181"/>
                      <a:pt x="30458" y="10199"/>
                      <a:pt x="30481" y="10216"/>
                    </a:cubicBezTo>
                    <a:lnTo>
                      <a:pt x="30484" y="10218"/>
                    </a:lnTo>
                    <a:lnTo>
                      <a:pt x="30487" y="10221"/>
                    </a:lnTo>
                    <a:cubicBezTo>
                      <a:pt x="30489" y="10222"/>
                      <a:pt x="30489" y="10222"/>
                      <a:pt x="30490" y="10222"/>
                    </a:cubicBezTo>
                    <a:cubicBezTo>
                      <a:pt x="30542" y="10259"/>
                      <a:pt x="30595" y="10291"/>
                      <a:pt x="30651" y="10319"/>
                    </a:cubicBezTo>
                    <a:cubicBezTo>
                      <a:pt x="30651" y="10319"/>
                      <a:pt x="30651" y="10321"/>
                      <a:pt x="30651" y="10321"/>
                    </a:cubicBezTo>
                    <a:lnTo>
                      <a:pt x="30652" y="10321"/>
                    </a:lnTo>
                    <a:cubicBezTo>
                      <a:pt x="30740" y="10365"/>
                      <a:pt x="30835" y="10400"/>
                      <a:pt x="30933" y="10424"/>
                    </a:cubicBezTo>
                    <a:lnTo>
                      <a:pt x="30935" y="10424"/>
                    </a:lnTo>
                    <a:cubicBezTo>
                      <a:pt x="30995" y="10439"/>
                      <a:pt x="31057" y="10449"/>
                      <a:pt x="31120" y="10453"/>
                    </a:cubicBezTo>
                    <a:cubicBezTo>
                      <a:pt x="31123" y="10455"/>
                      <a:pt x="31125" y="10455"/>
                      <a:pt x="31126" y="10455"/>
                    </a:cubicBezTo>
                    <a:lnTo>
                      <a:pt x="31137" y="10455"/>
                    </a:lnTo>
                    <a:cubicBezTo>
                      <a:pt x="31168" y="10458"/>
                      <a:pt x="31200" y="10459"/>
                      <a:pt x="31231" y="10459"/>
                    </a:cubicBezTo>
                    <a:lnTo>
                      <a:pt x="31235" y="10459"/>
                    </a:lnTo>
                    <a:cubicBezTo>
                      <a:pt x="31249" y="10459"/>
                      <a:pt x="31260" y="10458"/>
                      <a:pt x="31274" y="10458"/>
                    </a:cubicBezTo>
                    <a:lnTo>
                      <a:pt x="31300" y="10458"/>
                    </a:lnTo>
                    <a:cubicBezTo>
                      <a:pt x="31302" y="10456"/>
                      <a:pt x="31303" y="10456"/>
                      <a:pt x="31306" y="10456"/>
                    </a:cubicBezTo>
                    <a:cubicBezTo>
                      <a:pt x="31412" y="10450"/>
                      <a:pt x="31515" y="10431"/>
                      <a:pt x="31612" y="10400"/>
                    </a:cubicBezTo>
                    <a:cubicBezTo>
                      <a:pt x="31623" y="10511"/>
                      <a:pt x="31628" y="10623"/>
                      <a:pt x="31630" y="10738"/>
                    </a:cubicBezTo>
                    <a:cubicBezTo>
                      <a:pt x="31634" y="11185"/>
                      <a:pt x="31572" y="11661"/>
                      <a:pt x="31446" y="12157"/>
                    </a:cubicBezTo>
                    <a:cubicBezTo>
                      <a:pt x="31231" y="12998"/>
                      <a:pt x="30833" y="13898"/>
                      <a:pt x="30269" y="14832"/>
                    </a:cubicBezTo>
                    <a:cubicBezTo>
                      <a:pt x="30013" y="15254"/>
                      <a:pt x="29723" y="15686"/>
                      <a:pt x="29402" y="16120"/>
                    </a:cubicBezTo>
                    <a:cubicBezTo>
                      <a:pt x="29040" y="16608"/>
                      <a:pt x="28638" y="17099"/>
                      <a:pt x="28199" y="17593"/>
                    </a:cubicBezTo>
                    <a:cubicBezTo>
                      <a:pt x="27321" y="16625"/>
                      <a:pt x="26303" y="15656"/>
                      <a:pt x="25162" y="14711"/>
                    </a:cubicBezTo>
                    <a:cubicBezTo>
                      <a:pt x="24865" y="14166"/>
                      <a:pt x="24357" y="13776"/>
                      <a:pt x="23772" y="13617"/>
                    </a:cubicBezTo>
                    <a:cubicBezTo>
                      <a:pt x="23673" y="13543"/>
                      <a:pt x="23575" y="13469"/>
                      <a:pt x="23475" y="13396"/>
                    </a:cubicBezTo>
                    <a:cubicBezTo>
                      <a:pt x="23460" y="13265"/>
                      <a:pt x="23445" y="13135"/>
                      <a:pt x="23429" y="13004"/>
                    </a:cubicBezTo>
                    <a:cubicBezTo>
                      <a:pt x="23575" y="12428"/>
                      <a:pt x="23492" y="11805"/>
                      <a:pt x="23181" y="11284"/>
                    </a:cubicBezTo>
                    <a:cubicBezTo>
                      <a:pt x="22933" y="9820"/>
                      <a:pt x="22603" y="8452"/>
                      <a:pt x="22202" y="7208"/>
                    </a:cubicBezTo>
                    <a:cubicBezTo>
                      <a:pt x="22849" y="7074"/>
                      <a:pt x="23477" y="6971"/>
                      <a:pt x="24080" y="6901"/>
                    </a:cubicBezTo>
                    <a:cubicBezTo>
                      <a:pt x="24716" y="6828"/>
                      <a:pt x="25324" y="6792"/>
                      <a:pt x="25900" y="6792"/>
                    </a:cubicBezTo>
                    <a:close/>
                    <a:moveTo>
                      <a:pt x="25326" y="15085"/>
                    </a:moveTo>
                    <a:lnTo>
                      <a:pt x="25326" y="15085"/>
                    </a:lnTo>
                    <a:cubicBezTo>
                      <a:pt x="26354" y="15955"/>
                      <a:pt x="27275" y="16843"/>
                      <a:pt x="28076" y="17728"/>
                    </a:cubicBezTo>
                    <a:cubicBezTo>
                      <a:pt x="27275" y="18613"/>
                      <a:pt x="26354" y="19501"/>
                      <a:pt x="25326" y="20372"/>
                    </a:cubicBezTo>
                    <a:cubicBezTo>
                      <a:pt x="25339" y="20330"/>
                      <a:pt x="25352" y="20288"/>
                      <a:pt x="25364" y="20245"/>
                    </a:cubicBezTo>
                    <a:cubicBezTo>
                      <a:pt x="25630" y="19251"/>
                      <a:pt x="25189" y="18235"/>
                      <a:pt x="24349" y="17728"/>
                    </a:cubicBezTo>
                    <a:cubicBezTo>
                      <a:pt x="25189" y="17223"/>
                      <a:pt x="25630" y="16205"/>
                      <a:pt x="25364" y="15211"/>
                    </a:cubicBezTo>
                    <a:cubicBezTo>
                      <a:pt x="25352" y="15169"/>
                      <a:pt x="25339" y="15126"/>
                      <a:pt x="25326" y="15085"/>
                    </a:cubicBezTo>
                    <a:close/>
                    <a:moveTo>
                      <a:pt x="6616" y="15085"/>
                    </a:moveTo>
                    <a:cubicBezTo>
                      <a:pt x="6603" y="15126"/>
                      <a:pt x="6589" y="15169"/>
                      <a:pt x="6578" y="15211"/>
                    </a:cubicBezTo>
                    <a:cubicBezTo>
                      <a:pt x="6311" y="16205"/>
                      <a:pt x="6753" y="17223"/>
                      <a:pt x="7592" y="17728"/>
                    </a:cubicBezTo>
                    <a:cubicBezTo>
                      <a:pt x="6753" y="18235"/>
                      <a:pt x="6311" y="19251"/>
                      <a:pt x="6578" y="20245"/>
                    </a:cubicBezTo>
                    <a:cubicBezTo>
                      <a:pt x="6589" y="20289"/>
                      <a:pt x="6603" y="20330"/>
                      <a:pt x="6616" y="20373"/>
                    </a:cubicBezTo>
                    <a:cubicBezTo>
                      <a:pt x="5588" y="19501"/>
                      <a:pt x="4666" y="18613"/>
                      <a:pt x="3865" y="17728"/>
                    </a:cubicBezTo>
                    <a:cubicBezTo>
                      <a:pt x="4666" y="16843"/>
                      <a:pt x="5588" y="15955"/>
                      <a:pt x="6616" y="15085"/>
                    </a:cubicBezTo>
                    <a:close/>
                    <a:moveTo>
                      <a:pt x="8635" y="21915"/>
                    </a:moveTo>
                    <a:cubicBezTo>
                      <a:pt x="8650" y="21916"/>
                      <a:pt x="8664" y="21916"/>
                      <a:pt x="8681" y="21918"/>
                    </a:cubicBezTo>
                    <a:cubicBezTo>
                      <a:pt x="8670" y="21935"/>
                      <a:pt x="8660" y="21952"/>
                      <a:pt x="8651" y="21971"/>
                    </a:cubicBezTo>
                    <a:cubicBezTo>
                      <a:pt x="8648" y="21966"/>
                      <a:pt x="8644" y="21965"/>
                      <a:pt x="8639" y="21962"/>
                    </a:cubicBezTo>
                    <a:cubicBezTo>
                      <a:pt x="8638" y="21946"/>
                      <a:pt x="8636" y="21931"/>
                      <a:pt x="8635" y="21915"/>
                    </a:cubicBezTo>
                    <a:close/>
                    <a:moveTo>
                      <a:pt x="23307" y="21915"/>
                    </a:moveTo>
                    <a:lnTo>
                      <a:pt x="23307" y="21915"/>
                    </a:lnTo>
                    <a:cubicBezTo>
                      <a:pt x="23305" y="21931"/>
                      <a:pt x="23304" y="21946"/>
                      <a:pt x="23302" y="21962"/>
                    </a:cubicBezTo>
                    <a:cubicBezTo>
                      <a:pt x="23289" y="21971"/>
                      <a:pt x="23277" y="21980"/>
                      <a:pt x="23264" y="21988"/>
                    </a:cubicBezTo>
                    <a:cubicBezTo>
                      <a:pt x="23252" y="21965"/>
                      <a:pt x="23240" y="21941"/>
                      <a:pt x="23227" y="21918"/>
                    </a:cubicBezTo>
                    <a:cubicBezTo>
                      <a:pt x="23254" y="21918"/>
                      <a:pt x="23280" y="21916"/>
                      <a:pt x="23307" y="21915"/>
                    </a:cubicBezTo>
                    <a:close/>
                    <a:moveTo>
                      <a:pt x="15970" y="26107"/>
                    </a:moveTo>
                    <a:cubicBezTo>
                      <a:pt x="15985" y="26129"/>
                      <a:pt x="15998" y="26153"/>
                      <a:pt x="16013" y="26175"/>
                    </a:cubicBezTo>
                    <a:cubicBezTo>
                      <a:pt x="16000" y="26181"/>
                      <a:pt x="15985" y="26187"/>
                      <a:pt x="15970" y="26194"/>
                    </a:cubicBezTo>
                    <a:cubicBezTo>
                      <a:pt x="15957" y="26187"/>
                      <a:pt x="15942" y="26181"/>
                      <a:pt x="15929" y="26175"/>
                    </a:cubicBezTo>
                    <a:cubicBezTo>
                      <a:pt x="15944" y="26153"/>
                      <a:pt x="15957" y="26129"/>
                      <a:pt x="15970" y="26107"/>
                    </a:cubicBezTo>
                    <a:close/>
                    <a:moveTo>
                      <a:pt x="9005" y="24511"/>
                    </a:moveTo>
                    <a:lnTo>
                      <a:pt x="9005" y="24511"/>
                    </a:lnTo>
                    <a:cubicBezTo>
                      <a:pt x="9034" y="24543"/>
                      <a:pt x="9063" y="24574"/>
                      <a:pt x="9094" y="24605"/>
                    </a:cubicBezTo>
                    <a:cubicBezTo>
                      <a:pt x="9535" y="25046"/>
                      <a:pt x="10112" y="25266"/>
                      <a:pt x="10690" y="25266"/>
                    </a:cubicBezTo>
                    <a:cubicBezTo>
                      <a:pt x="11067" y="25266"/>
                      <a:pt x="11443" y="25172"/>
                      <a:pt x="11782" y="24985"/>
                    </a:cubicBezTo>
                    <a:cubicBezTo>
                      <a:pt x="11800" y="25965"/>
                      <a:pt x="12459" y="26855"/>
                      <a:pt x="13453" y="27122"/>
                    </a:cubicBezTo>
                    <a:cubicBezTo>
                      <a:pt x="13496" y="27132"/>
                      <a:pt x="13539" y="27143"/>
                      <a:pt x="13583" y="27151"/>
                    </a:cubicBezTo>
                    <a:cubicBezTo>
                      <a:pt x="12315" y="27607"/>
                      <a:pt x="11085" y="27960"/>
                      <a:pt x="9918" y="28212"/>
                    </a:cubicBezTo>
                    <a:cubicBezTo>
                      <a:pt x="9552" y="27076"/>
                      <a:pt x="9245" y="25835"/>
                      <a:pt x="9005" y="24511"/>
                    </a:cubicBezTo>
                    <a:close/>
                    <a:moveTo>
                      <a:pt x="22937" y="24508"/>
                    </a:moveTo>
                    <a:lnTo>
                      <a:pt x="22937" y="24508"/>
                    </a:lnTo>
                    <a:cubicBezTo>
                      <a:pt x="22697" y="25833"/>
                      <a:pt x="22389" y="27076"/>
                      <a:pt x="22024" y="28212"/>
                    </a:cubicBezTo>
                    <a:cubicBezTo>
                      <a:pt x="20856" y="27960"/>
                      <a:pt x="19627" y="27607"/>
                      <a:pt x="18359" y="27151"/>
                    </a:cubicBezTo>
                    <a:cubicBezTo>
                      <a:pt x="18401" y="27143"/>
                      <a:pt x="18444" y="27132"/>
                      <a:pt x="18488" y="27121"/>
                    </a:cubicBezTo>
                    <a:cubicBezTo>
                      <a:pt x="19482" y="26855"/>
                      <a:pt x="20142" y="25965"/>
                      <a:pt x="20160" y="24984"/>
                    </a:cubicBezTo>
                    <a:cubicBezTo>
                      <a:pt x="20499" y="25171"/>
                      <a:pt x="20876" y="25265"/>
                      <a:pt x="21253" y="25265"/>
                    </a:cubicBezTo>
                    <a:cubicBezTo>
                      <a:pt x="21830" y="25265"/>
                      <a:pt x="22407" y="25045"/>
                      <a:pt x="22847" y="24604"/>
                    </a:cubicBezTo>
                    <a:cubicBezTo>
                      <a:pt x="22878" y="24573"/>
                      <a:pt x="22909" y="24541"/>
                      <a:pt x="22937" y="24508"/>
                    </a:cubicBezTo>
                    <a:close/>
                    <a:moveTo>
                      <a:pt x="3743" y="17864"/>
                    </a:moveTo>
                    <a:cubicBezTo>
                      <a:pt x="4619" y="18831"/>
                      <a:pt x="5638" y="19800"/>
                      <a:pt x="6779" y="20746"/>
                    </a:cubicBezTo>
                    <a:cubicBezTo>
                      <a:pt x="7077" y="21290"/>
                      <a:pt x="7585" y="21681"/>
                      <a:pt x="8168" y="21840"/>
                    </a:cubicBezTo>
                    <a:cubicBezTo>
                      <a:pt x="8267" y="21913"/>
                      <a:pt x="8367" y="21987"/>
                      <a:pt x="8467" y="22061"/>
                    </a:cubicBezTo>
                    <a:cubicBezTo>
                      <a:pt x="8477" y="22156"/>
                      <a:pt x="8489" y="22252"/>
                      <a:pt x="8499" y="22346"/>
                    </a:cubicBezTo>
                    <a:cubicBezTo>
                      <a:pt x="8315" y="22963"/>
                      <a:pt x="8407" y="23641"/>
                      <a:pt x="8765" y="24199"/>
                    </a:cubicBezTo>
                    <a:cubicBezTo>
                      <a:pt x="9012" y="25652"/>
                      <a:pt x="9342" y="27012"/>
                      <a:pt x="9739" y="28249"/>
                    </a:cubicBezTo>
                    <a:cubicBezTo>
                      <a:pt x="9091" y="28383"/>
                      <a:pt x="8464" y="28486"/>
                      <a:pt x="7862" y="28555"/>
                    </a:cubicBezTo>
                    <a:cubicBezTo>
                      <a:pt x="7227" y="28628"/>
                      <a:pt x="6620" y="28665"/>
                      <a:pt x="6046" y="28665"/>
                    </a:cubicBezTo>
                    <a:cubicBezTo>
                      <a:pt x="5905" y="28665"/>
                      <a:pt x="5766" y="28662"/>
                      <a:pt x="5629" y="28658"/>
                    </a:cubicBezTo>
                    <a:cubicBezTo>
                      <a:pt x="4811" y="28633"/>
                      <a:pt x="4065" y="28528"/>
                      <a:pt x="3409" y="28344"/>
                    </a:cubicBezTo>
                    <a:cubicBezTo>
                      <a:pt x="2883" y="28197"/>
                      <a:pt x="2416" y="27998"/>
                      <a:pt x="2013" y="27749"/>
                    </a:cubicBezTo>
                    <a:cubicBezTo>
                      <a:pt x="1484" y="27422"/>
                      <a:pt x="1066" y="27007"/>
                      <a:pt x="774" y="26502"/>
                    </a:cubicBezTo>
                    <a:cubicBezTo>
                      <a:pt x="260" y="25613"/>
                      <a:pt x="185" y="24523"/>
                      <a:pt x="496" y="23301"/>
                    </a:cubicBezTo>
                    <a:cubicBezTo>
                      <a:pt x="808" y="22078"/>
                      <a:pt x="1509" y="20728"/>
                      <a:pt x="2540" y="19338"/>
                    </a:cubicBezTo>
                    <a:cubicBezTo>
                      <a:pt x="2901" y="18850"/>
                      <a:pt x="3304" y="18358"/>
                      <a:pt x="3743" y="17864"/>
                    </a:cubicBezTo>
                    <a:close/>
                    <a:moveTo>
                      <a:pt x="28199" y="17864"/>
                    </a:moveTo>
                    <a:cubicBezTo>
                      <a:pt x="28639" y="18358"/>
                      <a:pt x="29041" y="18850"/>
                      <a:pt x="29402" y="19338"/>
                    </a:cubicBezTo>
                    <a:cubicBezTo>
                      <a:pt x="30032" y="20187"/>
                      <a:pt x="30539" y="21021"/>
                      <a:pt x="30908" y="21821"/>
                    </a:cubicBezTo>
                    <a:cubicBezTo>
                      <a:pt x="31144" y="22330"/>
                      <a:pt x="31324" y="22825"/>
                      <a:pt x="31446" y="23301"/>
                    </a:cubicBezTo>
                    <a:cubicBezTo>
                      <a:pt x="31757" y="24523"/>
                      <a:pt x="31681" y="25613"/>
                      <a:pt x="31168" y="26502"/>
                    </a:cubicBezTo>
                    <a:cubicBezTo>
                      <a:pt x="30654" y="27392"/>
                      <a:pt x="29748" y="28003"/>
                      <a:pt x="28533" y="28344"/>
                    </a:cubicBezTo>
                    <a:cubicBezTo>
                      <a:pt x="27768" y="28560"/>
                      <a:pt x="26882" y="28666"/>
                      <a:pt x="25901" y="28666"/>
                    </a:cubicBezTo>
                    <a:cubicBezTo>
                      <a:pt x="25325" y="28666"/>
                      <a:pt x="24716" y="28629"/>
                      <a:pt x="24080" y="28556"/>
                    </a:cubicBezTo>
                    <a:cubicBezTo>
                      <a:pt x="23477" y="28487"/>
                      <a:pt x="22849" y="28384"/>
                      <a:pt x="22202" y="28250"/>
                    </a:cubicBezTo>
                    <a:cubicBezTo>
                      <a:pt x="22601" y="27007"/>
                      <a:pt x="22931" y="25641"/>
                      <a:pt x="23180" y="24180"/>
                    </a:cubicBezTo>
                    <a:cubicBezTo>
                      <a:pt x="23503" y="23650"/>
                      <a:pt x="23586" y="23015"/>
                      <a:pt x="23432" y="22430"/>
                    </a:cubicBezTo>
                    <a:cubicBezTo>
                      <a:pt x="23447" y="22307"/>
                      <a:pt x="23461" y="22184"/>
                      <a:pt x="23475" y="22061"/>
                    </a:cubicBezTo>
                    <a:cubicBezTo>
                      <a:pt x="23575" y="21987"/>
                      <a:pt x="23675" y="21913"/>
                      <a:pt x="23773" y="21840"/>
                    </a:cubicBezTo>
                    <a:cubicBezTo>
                      <a:pt x="24357" y="21681"/>
                      <a:pt x="24865" y="21292"/>
                      <a:pt x="25162" y="20747"/>
                    </a:cubicBezTo>
                    <a:cubicBezTo>
                      <a:pt x="25337" y="20601"/>
                      <a:pt x="25510" y="20455"/>
                      <a:pt x="25679" y="20308"/>
                    </a:cubicBezTo>
                    <a:cubicBezTo>
                      <a:pt x="26613" y="19503"/>
                      <a:pt x="27457" y="18682"/>
                      <a:pt x="28199" y="17864"/>
                    </a:cubicBezTo>
                    <a:close/>
                    <a:moveTo>
                      <a:pt x="15972" y="26393"/>
                    </a:moveTo>
                    <a:cubicBezTo>
                      <a:pt x="16085" y="26443"/>
                      <a:pt x="16198" y="26492"/>
                      <a:pt x="16312" y="26540"/>
                    </a:cubicBezTo>
                    <a:cubicBezTo>
                      <a:pt x="16728" y="26955"/>
                      <a:pt x="17299" y="27198"/>
                      <a:pt x="17901" y="27198"/>
                    </a:cubicBezTo>
                    <a:cubicBezTo>
                      <a:pt x="17918" y="27198"/>
                      <a:pt x="17936" y="27198"/>
                      <a:pt x="17954" y="27197"/>
                    </a:cubicBezTo>
                    <a:cubicBezTo>
                      <a:pt x="19342" y="27713"/>
                      <a:pt x="20691" y="28110"/>
                      <a:pt x="21967" y="28386"/>
                    </a:cubicBezTo>
                    <a:cubicBezTo>
                      <a:pt x="21759" y="29013"/>
                      <a:pt x="21535" y="29608"/>
                      <a:pt x="21294" y="30164"/>
                    </a:cubicBezTo>
                    <a:cubicBezTo>
                      <a:pt x="21230" y="30309"/>
                      <a:pt x="21167" y="30450"/>
                      <a:pt x="21102" y="30589"/>
                    </a:cubicBezTo>
                    <a:cubicBezTo>
                      <a:pt x="21096" y="30586"/>
                      <a:pt x="21089" y="30581"/>
                      <a:pt x="21082" y="30577"/>
                    </a:cubicBezTo>
                    <a:lnTo>
                      <a:pt x="21080" y="30577"/>
                    </a:lnTo>
                    <a:cubicBezTo>
                      <a:pt x="20899" y="30483"/>
                      <a:pt x="20697" y="30434"/>
                      <a:pt x="20492" y="30434"/>
                    </a:cubicBezTo>
                    <a:lnTo>
                      <a:pt x="20490" y="30434"/>
                    </a:lnTo>
                    <a:cubicBezTo>
                      <a:pt x="19924" y="30435"/>
                      <a:pt x="19445" y="30802"/>
                      <a:pt x="19278" y="31312"/>
                    </a:cubicBezTo>
                    <a:cubicBezTo>
                      <a:pt x="19273" y="31326"/>
                      <a:pt x="19267" y="31343"/>
                      <a:pt x="19263" y="31357"/>
                    </a:cubicBezTo>
                    <a:cubicBezTo>
                      <a:pt x="19263" y="31359"/>
                      <a:pt x="19261" y="31362"/>
                      <a:pt x="19261" y="31363"/>
                    </a:cubicBezTo>
                    <a:cubicBezTo>
                      <a:pt x="19257" y="31378"/>
                      <a:pt x="19253" y="31394"/>
                      <a:pt x="19250" y="31409"/>
                    </a:cubicBezTo>
                    <a:cubicBezTo>
                      <a:pt x="19250" y="31410"/>
                      <a:pt x="19250" y="31410"/>
                      <a:pt x="19248" y="31410"/>
                    </a:cubicBezTo>
                    <a:cubicBezTo>
                      <a:pt x="19242" y="31440"/>
                      <a:pt x="19236" y="31471"/>
                      <a:pt x="19230" y="31500"/>
                    </a:cubicBezTo>
                    <a:cubicBezTo>
                      <a:pt x="19230" y="31503"/>
                      <a:pt x="19229" y="31508"/>
                      <a:pt x="19229" y="31510"/>
                    </a:cubicBezTo>
                    <a:cubicBezTo>
                      <a:pt x="19228" y="31521"/>
                      <a:pt x="19226" y="31531"/>
                      <a:pt x="19225" y="31540"/>
                    </a:cubicBezTo>
                    <a:cubicBezTo>
                      <a:pt x="19223" y="31550"/>
                      <a:pt x="19222" y="31561"/>
                      <a:pt x="19220" y="31571"/>
                    </a:cubicBezTo>
                    <a:cubicBezTo>
                      <a:pt x="19220" y="31580"/>
                      <a:pt x="19219" y="31587"/>
                      <a:pt x="19219" y="31596"/>
                    </a:cubicBezTo>
                    <a:cubicBezTo>
                      <a:pt x="19217" y="31609"/>
                      <a:pt x="19216" y="31622"/>
                      <a:pt x="19216" y="31636"/>
                    </a:cubicBezTo>
                    <a:cubicBezTo>
                      <a:pt x="19214" y="31642"/>
                      <a:pt x="19214" y="31647"/>
                      <a:pt x="19214" y="31653"/>
                    </a:cubicBezTo>
                    <a:cubicBezTo>
                      <a:pt x="19213" y="31674"/>
                      <a:pt x="19213" y="31693"/>
                      <a:pt x="19213" y="31714"/>
                    </a:cubicBezTo>
                    <a:cubicBezTo>
                      <a:pt x="19213" y="31739"/>
                      <a:pt x="19213" y="31762"/>
                      <a:pt x="19214" y="31787"/>
                    </a:cubicBezTo>
                    <a:cubicBezTo>
                      <a:pt x="19214" y="31792"/>
                      <a:pt x="19216" y="31796"/>
                      <a:pt x="19216" y="31801"/>
                    </a:cubicBezTo>
                    <a:cubicBezTo>
                      <a:pt x="19217" y="31821"/>
                      <a:pt x="19219" y="31840"/>
                      <a:pt x="19222" y="31861"/>
                    </a:cubicBezTo>
                    <a:cubicBezTo>
                      <a:pt x="19222" y="31865"/>
                      <a:pt x="19223" y="31870"/>
                      <a:pt x="19223" y="31876"/>
                    </a:cubicBezTo>
                    <a:cubicBezTo>
                      <a:pt x="19226" y="31896"/>
                      <a:pt x="19229" y="31915"/>
                      <a:pt x="19232" y="31936"/>
                    </a:cubicBezTo>
                    <a:cubicBezTo>
                      <a:pt x="19233" y="31939"/>
                      <a:pt x="19233" y="31943"/>
                      <a:pt x="19233" y="31946"/>
                    </a:cubicBezTo>
                    <a:cubicBezTo>
                      <a:pt x="19238" y="31970"/>
                      <a:pt x="19244" y="31992"/>
                      <a:pt x="19248" y="32016"/>
                    </a:cubicBezTo>
                    <a:cubicBezTo>
                      <a:pt x="19273" y="32114"/>
                      <a:pt x="19307" y="32207"/>
                      <a:pt x="19353" y="32295"/>
                    </a:cubicBezTo>
                    <a:cubicBezTo>
                      <a:pt x="19353" y="32297"/>
                      <a:pt x="19354" y="32298"/>
                      <a:pt x="19354" y="32298"/>
                    </a:cubicBezTo>
                    <a:cubicBezTo>
                      <a:pt x="19364" y="32319"/>
                      <a:pt x="19376" y="32340"/>
                      <a:pt x="19388" y="32360"/>
                    </a:cubicBezTo>
                    <a:lnTo>
                      <a:pt x="19389" y="32365"/>
                    </a:lnTo>
                    <a:cubicBezTo>
                      <a:pt x="19415" y="32406"/>
                      <a:pt x="19443" y="32447"/>
                      <a:pt x="19472" y="32485"/>
                    </a:cubicBezTo>
                    <a:cubicBezTo>
                      <a:pt x="19473" y="32488"/>
                      <a:pt x="19476" y="32491"/>
                      <a:pt x="19478" y="32494"/>
                    </a:cubicBezTo>
                    <a:cubicBezTo>
                      <a:pt x="19490" y="32509"/>
                      <a:pt x="19501" y="32525"/>
                      <a:pt x="19515" y="32538"/>
                    </a:cubicBezTo>
                    <a:lnTo>
                      <a:pt x="19529" y="32556"/>
                    </a:lnTo>
                    <a:cubicBezTo>
                      <a:pt x="19540" y="32568"/>
                      <a:pt x="19550" y="32580"/>
                      <a:pt x="19562" y="32591"/>
                    </a:cubicBezTo>
                    <a:cubicBezTo>
                      <a:pt x="19566" y="32597"/>
                      <a:pt x="19572" y="32603"/>
                      <a:pt x="19578" y="32609"/>
                    </a:cubicBezTo>
                    <a:cubicBezTo>
                      <a:pt x="19590" y="32621"/>
                      <a:pt x="19603" y="32634"/>
                      <a:pt x="19616" y="32646"/>
                    </a:cubicBezTo>
                    <a:cubicBezTo>
                      <a:pt x="19621" y="32650"/>
                      <a:pt x="19624" y="32653"/>
                      <a:pt x="19628" y="32658"/>
                    </a:cubicBezTo>
                    <a:cubicBezTo>
                      <a:pt x="19646" y="32674"/>
                      <a:pt x="19663" y="32689"/>
                      <a:pt x="19681" y="32705"/>
                    </a:cubicBezTo>
                    <a:cubicBezTo>
                      <a:pt x="19684" y="32706"/>
                      <a:pt x="19685" y="32708"/>
                      <a:pt x="19688" y="32709"/>
                    </a:cubicBezTo>
                    <a:cubicBezTo>
                      <a:pt x="19705" y="32722"/>
                      <a:pt x="19722" y="32736"/>
                      <a:pt x="19739" y="32747"/>
                    </a:cubicBezTo>
                    <a:cubicBezTo>
                      <a:pt x="19740" y="32749"/>
                      <a:pt x="19741" y="32750"/>
                      <a:pt x="19744" y="32752"/>
                    </a:cubicBezTo>
                    <a:cubicBezTo>
                      <a:pt x="19744" y="32752"/>
                      <a:pt x="19744" y="32752"/>
                      <a:pt x="19746" y="32753"/>
                    </a:cubicBezTo>
                    <a:cubicBezTo>
                      <a:pt x="19747" y="32755"/>
                      <a:pt x="19750" y="32756"/>
                      <a:pt x="19752" y="32758"/>
                    </a:cubicBezTo>
                    <a:cubicBezTo>
                      <a:pt x="19769" y="32770"/>
                      <a:pt x="19789" y="32783"/>
                      <a:pt x="19806" y="32795"/>
                    </a:cubicBezTo>
                    <a:cubicBezTo>
                      <a:pt x="19809" y="32796"/>
                      <a:pt x="19811" y="32798"/>
                      <a:pt x="19814" y="32799"/>
                    </a:cubicBezTo>
                    <a:cubicBezTo>
                      <a:pt x="19818" y="32802"/>
                      <a:pt x="19822" y="32803"/>
                      <a:pt x="19827" y="32806"/>
                    </a:cubicBezTo>
                    <a:cubicBezTo>
                      <a:pt x="19577" y="33152"/>
                      <a:pt x="19319" y="33466"/>
                      <a:pt x="19052" y="33743"/>
                    </a:cubicBezTo>
                    <a:cubicBezTo>
                      <a:pt x="19052" y="33744"/>
                      <a:pt x="19051" y="33744"/>
                      <a:pt x="19051" y="33746"/>
                    </a:cubicBezTo>
                    <a:cubicBezTo>
                      <a:pt x="18995" y="33803"/>
                      <a:pt x="18939" y="33861"/>
                      <a:pt x="18881" y="33915"/>
                    </a:cubicBezTo>
                    <a:cubicBezTo>
                      <a:pt x="18836" y="33961"/>
                      <a:pt x="18789" y="34005"/>
                      <a:pt x="18740" y="34049"/>
                    </a:cubicBezTo>
                    <a:cubicBezTo>
                      <a:pt x="18728" y="34061"/>
                      <a:pt x="18717" y="34073"/>
                      <a:pt x="18703" y="34083"/>
                    </a:cubicBezTo>
                    <a:cubicBezTo>
                      <a:pt x="18627" y="34152"/>
                      <a:pt x="18550" y="34219"/>
                      <a:pt x="18474" y="34282"/>
                    </a:cubicBezTo>
                    <a:cubicBezTo>
                      <a:pt x="18466" y="34288"/>
                      <a:pt x="18460" y="34294"/>
                      <a:pt x="18453" y="34300"/>
                    </a:cubicBezTo>
                    <a:cubicBezTo>
                      <a:pt x="18381" y="34357"/>
                      <a:pt x="18309" y="34413"/>
                      <a:pt x="18235" y="34467"/>
                    </a:cubicBezTo>
                    <a:cubicBezTo>
                      <a:pt x="17516" y="34995"/>
                      <a:pt x="16756" y="35276"/>
                      <a:pt x="15970" y="35276"/>
                    </a:cubicBezTo>
                    <a:cubicBezTo>
                      <a:pt x="14944" y="35276"/>
                      <a:pt x="13961" y="34796"/>
                      <a:pt x="13059" y="33915"/>
                    </a:cubicBezTo>
                    <a:cubicBezTo>
                      <a:pt x="12156" y="33035"/>
                      <a:pt x="11337" y="31753"/>
                      <a:pt x="10648" y="30164"/>
                    </a:cubicBezTo>
                    <a:cubicBezTo>
                      <a:pt x="10408" y="29608"/>
                      <a:pt x="10183" y="29013"/>
                      <a:pt x="9975" y="28386"/>
                    </a:cubicBezTo>
                    <a:cubicBezTo>
                      <a:pt x="11250" y="28110"/>
                      <a:pt x="12599" y="27713"/>
                      <a:pt x="13989" y="27197"/>
                    </a:cubicBezTo>
                    <a:cubicBezTo>
                      <a:pt x="14007" y="27198"/>
                      <a:pt x="14025" y="27198"/>
                      <a:pt x="14042" y="27198"/>
                    </a:cubicBezTo>
                    <a:cubicBezTo>
                      <a:pt x="14643" y="27198"/>
                      <a:pt x="15214" y="26955"/>
                      <a:pt x="15630" y="26540"/>
                    </a:cubicBezTo>
                    <a:cubicBezTo>
                      <a:pt x="15743" y="26493"/>
                      <a:pt x="15857" y="26443"/>
                      <a:pt x="15972" y="26393"/>
                    </a:cubicBezTo>
                    <a:close/>
                    <a:moveTo>
                      <a:pt x="15972" y="1"/>
                    </a:moveTo>
                    <a:cubicBezTo>
                      <a:pt x="14886" y="1"/>
                      <a:pt x="13858" y="509"/>
                      <a:pt x="12932" y="1413"/>
                    </a:cubicBezTo>
                    <a:cubicBezTo>
                      <a:pt x="12004" y="2317"/>
                      <a:pt x="11177" y="3617"/>
                      <a:pt x="10482" y="5221"/>
                    </a:cubicBezTo>
                    <a:cubicBezTo>
                      <a:pt x="10236" y="5790"/>
                      <a:pt x="10007" y="6395"/>
                      <a:pt x="9795" y="7034"/>
                    </a:cubicBezTo>
                    <a:cubicBezTo>
                      <a:pt x="9137" y="6897"/>
                      <a:pt x="8498" y="6792"/>
                      <a:pt x="7882" y="6722"/>
                    </a:cubicBezTo>
                    <a:lnTo>
                      <a:pt x="7879" y="6722"/>
                    </a:lnTo>
                    <a:cubicBezTo>
                      <a:pt x="7784" y="6710"/>
                      <a:pt x="7688" y="6700"/>
                      <a:pt x="7594" y="6691"/>
                    </a:cubicBezTo>
                    <a:cubicBezTo>
                      <a:pt x="7564" y="6688"/>
                      <a:pt x="7535" y="6685"/>
                      <a:pt x="7505" y="6682"/>
                    </a:cubicBezTo>
                    <a:cubicBezTo>
                      <a:pt x="7435" y="6676"/>
                      <a:pt x="7366" y="6670"/>
                      <a:pt x="7296" y="6664"/>
                    </a:cubicBezTo>
                    <a:cubicBezTo>
                      <a:pt x="7267" y="6661"/>
                      <a:pt x="7237" y="6660"/>
                      <a:pt x="7209" y="6657"/>
                    </a:cubicBezTo>
                    <a:cubicBezTo>
                      <a:pt x="7115" y="6650"/>
                      <a:pt x="7021" y="6644"/>
                      <a:pt x="6928" y="6638"/>
                    </a:cubicBezTo>
                    <a:lnTo>
                      <a:pt x="6927" y="6638"/>
                    </a:lnTo>
                    <a:cubicBezTo>
                      <a:pt x="6834" y="6632"/>
                      <a:pt x="6741" y="6628"/>
                      <a:pt x="6650" y="6623"/>
                    </a:cubicBezTo>
                    <a:cubicBezTo>
                      <a:pt x="6622" y="6623"/>
                      <a:pt x="6595" y="6622"/>
                      <a:pt x="6569" y="6620"/>
                    </a:cubicBezTo>
                    <a:cubicBezTo>
                      <a:pt x="6501" y="6619"/>
                      <a:pt x="6432" y="6616"/>
                      <a:pt x="6364" y="6614"/>
                    </a:cubicBezTo>
                    <a:cubicBezTo>
                      <a:pt x="6339" y="6614"/>
                      <a:pt x="6313" y="6613"/>
                      <a:pt x="6286" y="6613"/>
                    </a:cubicBezTo>
                    <a:cubicBezTo>
                      <a:pt x="6196" y="6611"/>
                      <a:pt x="6106" y="6610"/>
                      <a:pt x="6017" y="6610"/>
                    </a:cubicBezTo>
                    <a:cubicBezTo>
                      <a:pt x="5981" y="6610"/>
                      <a:pt x="5947" y="6611"/>
                      <a:pt x="5912" y="6611"/>
                    </a:cubicBezTo>
                    <a:cubicBezTo>
                      <a:pt x="5911" y="6608"/>
                      <a:pt x="5909" y="6605"/>
                      <a:pt x="5909" y="6602"/>
                    </a:cubicBezTo>
                    <a:cubicBezTo>
                      <a:pt x="5756" y="6068"/>
                      <a:pt x="5263" y="5676"/>
                      <a:pt x="4679" y="5676"/>
                    </a:cubicBezTo>
                    <a:cubicBezTo>
                      <a:pt x="4095" y="5676"/>
                      <a:pt x="3603" y="6066"/>
                      <a:pt x="3450" y="6601"/>
                    </a:cubicBezTo>
                    <a:cubicBezTo>
                      <a:pt x="3450" y="6602"/>
                      <a:pt x="3450" y="6602"/>
                      <a:pt x="3450" y="6604"/>
                    </a:cubicBezTo>
                    <a:cubicBezTo>
                      <a:pt x="3432" y="6663"/>
                      <a:pt x="3419" y="6723"/>
                      <a:pt x="3412" y="6787"/>
                    </a:cubicBezTo>
                    <a:cubicBezTo>
                      <a:pt x="3410" y="6794"/>
                      <a:pt x="3409" y="6803"/>
                      <a:pt x="3409" y="6810"/>
                    </a:cubicBezTo>
                    <a:cubicBezTo>
                      <a:pt x="3407" y="6820"/>
                      <a:pt x="3406" y="6831"/>
                      <a:pt x="3406" y="6840"/>
                    </a:cubicBezTo>
                    <a:cubicBezTo>
                      <a:pt x="3404" y="6851"/>
                      <a:pt x="3403" y="6862"/>
                      <a:pt x="3403" y="6873"/>
                    </a:cubicBezTo>
                    <a:cubicBezTo>
                      <a:pt x="3401" y="6881"/>
                      <a:pt x="3401" y="6890"/>
                      <a:pt x="3401" y="6897"/>
                    </a:cubicBezTo>
                    <a:cubicBezTo>
                      <a:pt x="3400" y="6907"/>
                      <a:pt x="3400" y="6918"/>
                      <a:pt x="3400" y="6928"/>
                    </a:cubicBezTo>
                    <a:cubicBezTo>
                      <a:pt x="3387" y="6932"/>
                      <a:pt x="3373" y="6935"/>
                      <a:pt x="3360" y="6940"/>
                    </a:cubicBezTo>
                    <a:cubicBezTo>
                      <a:pt x="3213" y="6979"/>
                      <a:pt x="3071" y="7025"/>
                      <a:pt x="2934" y="7074"/>
                    </a:cubicBezTo>
                    <a:cubicBezTo>
                      <a:pt x="1895" y="7443"/>
                      <a:pt x="1095" y="8037"/>
                      <a:pt x="617" y="8866"/>
                    </a:cubicBezTo>
                    <a:cubicBezTo>
                      <a:pt x="75" y="9804"/>
                      <a:pt x="1" y="10948"/>
                      <a:pt x="321" y="12203"/>
                    </a:cubicBezTo>
                    <a:cubicBezTo>
                      <a:pt x="640" y="13458"/>
                      <a:pt x="1353" y="14826"/>
                      <a:pt x="2394" y="16229"/>
                    </a:cubicBezTo>
                    <a:cubicBezTo>
                      <a:pt x="2762" y="16727"/>
                      <a:pt x="3173" y="17227"/>
                      <a:pt x="3622" y="17730"/>
                    </a:cubicBezTo>
                    <a:cubicBezTo>
                      <a:pt x="3173" y="18232"/>
                      <a:pt x="2762" y="18734"/>
                      <a:pt x="2394" y="19230"/>
                    </a:cubicBezTo>
                    <a:cubicBezTo>
                      <a:pt x="1353" y="20634"/>
                      <a:pt x="640" y="22002"/>
                      <a:pt x="321" y="23256"/>
                    </a:cubicBezTo>
                    <a:cubicBezTo>
                      <a:pt x="1" y="24511"/>
                      <a:pt x="75" y="25657"/>
                      <a:pt x="617" y="26595"/>
                    </a:cubicBezTo>
                    <a:cubicBezTo>
                      <a:pt x="836" y="26973"/>
                      <a:pt x="1122" y="27303"/>
                      <a:pt x="1466" y="27584"/>
                    </a:cubicBezTo>
                    <a:cubicBezTo>
                      <a:pt x="1469" y="27586"/>
                      <a:pt x="1471" y="27589"/>
                      <a:pt x="1474" y="27590"/>
                    </a:cubicBezTo>
                    <a:cubicBezTo>
                      <a:pt x="1475" y="27592"/>
                      <a:pt x="1478" y="27595"/>
                      <a:pt x="1479" y="27596"/>
                    </a:cubicBezTo>
                    <a:cubicBezTo>
                      <a:pt x="1988" y="28007"/>
                      <a:pt x="2622" y="28313"/>
                      <a:pt x="3359" y="28521"/>
                    </a:cubicBezTo>
                    <a:cubicBezTo>
                      <a:pt x="4143" y="28741"/>
                      <a:pt x="5043" y="28849"/>
                      <a:pt x="6035" y="28849"/>
                    </a:cubicBezTo>
                    <a:cubicBezTo>
                      <a:pt x="6621" y="28849"/>
                      <a:pt x="7238" y="28812"/>
                      <a:pt x="7882" y="28738"/>
                    </a:cubicBezTo>
                    <a:cubicBezTo>
                      <a:pt x="8498" y="28667"/>
                      <a:pt x="9137" y="28562"/>
                      <a:pt x="9795" y="28425"/>
                    </a:cubicBezTo>
                    <a:cubicBezTo>
                      <a:pt x="10007" y="29064"/>
                      <a:pt x="10236" y="29671"/>
                      <a:pt x="10482" y="30238"/>
                    </a:cubicBezTo>
                    <a:cubicBezTo>
                      <a:pt x="11177" y="31842"/>
                      <a:pt x="12004" y="33144"/>
                      <a:pt x="12932" y="34048"/>
                    </a:cubicBezTo>
                    <a:cubicBezTo>
                      <a:pt x="13858" y="34952"/>
                      <a:pt x="14888" y="35460"/>
                      <a:pt x="15972" y="35460"/>
                    </a:cubicBezTo>
                    <a:cubicBezTo>
                      <a:pt x="16463" y="35460"/>
                      <a:pt x="16945" y="35354"/>
                      <a:pt x="17410" y="35155"/>
                    </a:cubicBezTo>
                    <a:cubicBezTo>
                      <a:pt x="17968" y="34915"/>
                      <a:pt x="18504" y="34541"/>
                      <a:pt x="19010" y="34048"/>
                    </a:cubicBezTo>
                    <a:cubicBezTo>
                      <a:pt x="19351" y="33715"/>
                      <a:pt x="19678" y="33328"/>
                      <a:pt x="19990" y="32893"/>
                    </a:cubicBezTo>
                    <a:cubicBezTo>
                      <a:pt x="20002" y="32898"/>
                      <a:pt x="20012" y="32901"/>
                      <a:pt x="20023" y="32905"/>
                    </a:cubicBezTo>
                    <a:cubicBezTo>
                      <a:pt x="20023" y="32905"/>
                      <a:pt x="20023" y="32905"/>
                      <a:pt x="20023" y="32907"/>
                    </a:cubicBezTo>
                    <a:cubicBezTo>
                      <a:pt x="20118" y="32943"/>
                      <a:pt x="20219" y="32970"/>
                      <a:pt x="20323" y="32983"/>
                    </a:cubicBezTo>
                    <a:cubicBezTo>
                      <a:pt x="20325" y="32985"/>
                      <a:pt x="20328" y="32985"/>
                      <a:pt x="20329" y="32985"/>
                    </a:cubicBezTo>
                    <a:lnTo>
                      <a:pt x="20333" y="32985"/>
                    </a:lnTo>
                    <a:cubicBezTo>
                      <a:pt x="20335" y="32986"/>
                      <a:pt x="20338" y="32986"/>
                      <a:pt x="20341" y="32986"/>
                    </a:cubicBezTo>
                    <a:cubicBezTo>
                      <a:pt x="20360" y="32988"/>
                      <a:pt x="20378" y="32990"/>
                      <a:pt x="20397" y="32992"/>
                    </a:cubicBezTo>
                    <a:lnTo>
                      <a:pt x="20410" y="32992"/>
                    </a:lnTo>
                    <a:cubicBezTo>
                      <a:pt x="20411" y="32992"/>
                      <a:pt x="20413" y="32992"/>
                      <a:pt x="20414" y="32993"/>
                    </a:cubicBezTo>
                    <a:lnTo>
                      <a:pt x="20419" y="32993"/>
                    </a:lnTo>
                    <a:cubicBezTo>
                      <a:pt x="20441" y="32995"/>
                      <a:pt x="20465" y="32995"/>
                      <a:pt x="20488" y="32995"/>
                    </a:cubicBezTo>
                    <a:lnTo>
                      <a:pt x="20492" y="32995"/>
                    </a:lnTo>
                    <a:cubicBezTo>
                      <a:pt x="20513" y="32995"/>
                      <a:pt x="20534" y="32995"/>
                      <a:pt x="20553" y="32993"/>
                    </a:cubicBezTo>
                    <a:lnTo>
                      <a:pt x="20562" y="32993"/>
                    </a:lnTo>
                    <a:cubicBezTo>
                      <a:pt x="20572" y="32993"/>
                      <a:pt x="20582" y="32992"/>
                      <a:pt x="20594" y="32990"/>
                    </a:cubicBezTo>
                    <a:cubicBezTo>
                      <a:pt x="20653" y="32986"/>
                      <a:pt x="20712" y="32977"/>
                      <a:pt x="20769" y="32965"/>
                    </a:cubicBezTo>
                    <a:lnTo>
                      <a:pt x="20771" y="32965"/>
                    </a:lnTo>
                    <a:cubicBezTo>
                      <a:pt x="20772" y="32964"/>
                      <a:pt x="20774" y="32964"/>
                      <a:pt x="20775" y="32964"/>
                    </a:cubicBezTo>
                    <a:cubicBezTo>
                      <a:pt x="20821" y="32954"/>
                      <a:pt x="20867" y="32940"/>
                      <a:pt x="20911" y="32926"/>
                    </a:cubicBezTo>
                    <a:cubicBezTo>
                      <a:pt x="20912" y="32924"/>
                      <a:pt x="20914" y="32924"/>
                      <a:pt x="20914" y="32924"/>
                    </a:cubicBezTo>
                    <a:cubicBezTo>
                      <a:pt x="20930" y="32918"/>
                      <a:pt x="20946" y="32912"/>
                      <a:pt x="20961" y="32907"/>
                    </a:cubicBezTo>
                    <a:cubicBezTo>
                      <a:pt x="20962" y="32907"/>
                      <a:pt x="20964" y="32905"/>
                      <a:pt x="20964" y="32905"/>
                    </a:cubicBezTo>
                    <a:cubicBezTo>
                      <a:pt x="20965" y="32905"/>
                      <a:pt x="20967" y="32905"/>
                      <a:pt x="20967" y="32904"/>
                    </a:cubicBezTo>
                    <a:cubicBezTo>
                      <a:pt x="20986" y="32896"/>
                      <a:pt x="21003" y="32889"/>
                      <a:pt x="21021" y="32880"/>
                    </a:cubicBezTo>
                    <a:lnTo>
                      <a:pt x="21024" y="32880"/>
                    </a:lnTo>
                    <a:cubicBezTo>
                      <a:pt x="21026" y="32879"/>
                      <a:pt x="21027" y="32879"/>
                      <a:pt x="21029" y="32877"/>
                    </a:cubicBezTo>
                    <a:cubicBezTo>
                      <a:pt x="21040" y="32873"/>
                      <a:pt x="21052" y="32867"/>
                      <a:pt x="21062" y="32861"/>
                    </a:cubicBezTo>
                    <a:lnTo>
                      <a:pt x="21064" y="32861"/>
                    </a:lnTo>
                    <a:cubicBezTo>
                      <a:pt x="21071" y="32856"/>
                      <a:pt x="21080" y="32852"/>
                      <a:pt x="21087" y="32849"/>
                    </a:cubicBezTo>
                    <a:cubicBezTo>
                      <a:pt x="21087" y="32849"/>
                      <a:pt x="21089" y="32848"/>
                      <a:pt x="21089" y="32848"/>
                    </a:cubicBezTo>
                    <a:cubicBezTo>
                      <a:pt x="21126" y="32828"/>
                      <a:pt x="21163" y="32806"/>
                      <a:pt x="21196" y="32784"/>
                    </a:cubicBezTo>
                    <a:cubicBezTo>
                      <a:pt x="21198" y="32783"/>
                      <a:pt x="21199" y="32783"/>
                      <a:pt x="21199" y="32783"/>
                    </a:cubicBezTo>
                    <a:cubicBezTo>
                      <a:pt x="21199" y="32783"/>
                      <a:pt x="21199" y="32781"/>
                      <a:pt x="21201" y="32781"/>
                    </a:cubicBezTo>
                    <a:cubicBezTo>
                      <a:pt x="21213" y="32774"/>
                      <a:pt x="21226" y="32764"/>
                      <a:pt x="21239" y="32755"/>
                    </a:cubicBezTo>
                    <a:cubicBezTo>
                      <a:pt x="21244" y="32752"/>
                      <a:pt x="21249" y="32747"/>
                      <a:pt x="21255" y="32745"/>
                    </a:cubicBezTo>
                    <a:cubicBezTo>
                      <a:pt x="21264" y="32737"/>
                      <a:pt x="21273" y="32730"/>
                      <a:pt x="21282" y="32722"/>
                    </a:cubicBezTo>
                    <a:cubicBezTo>
                      <a:pt x="21291" y="32717"/>
                      <a:pt x="21298" y="32709"/>
                      <a:pt x="21307" y="32703"/>
                    </a:cubicBezTo>
                    <a:cubicBezTo>
                      <a:pt x="21307" y="32703"/>
                      <a:pt x="21308" y="32702"/>
                      <a:pt x="21310" y="32700"/>
                    </a:cubicBezTo>
                    <a:cubicBezTo>
                      <a:pt x="21314" y="32697"/>
                      <a:pt x="21319" y="32693"/>
                      <a:pt x="21323" y="32689"/>
                    </a:cubicBezTo>
                    <a:cubicBezTo>
                      <a:pt x="21333" y="32680"/>
                      <a:pt x="21344" y="32671"/>
                      <a:pt x="21354" y="32662"/>
                    </a:cubicBezTo>
                    <a:cubicBezTo>
                      <a:pt x="21355" y="32661"/>
                      <a:pt x="21357" y="32659"/>
                      <a:pt x="21360" y="32658"/>
                    </a:cubicBezTo>
                    <a:cubicBezTo>
                      <a:pt x="21584" y="32450"/>
                      <a:pt x="21735" y="32163"/>
                      <a:pt x="21766" y="31840"/>
                    </a:cubicBezTo>
                    <a:cubicBezTo>
                      <a:pt x="21766" y="31837"/>
                      <a:pt x="21766" y="31834"/>
                      <a:pt x="21766" y="31830"/>
                    </a:cubicBezTo>
                    <a:cubicBezTo>
                      <a:pt x="21771" y="31793"/>
                      <a:pt x="21772" y="31755"/>
                      <a:pt x="21772" y="31717"/>
                    </a:cubicBezTo>
                    <a:cubicBezTo>
                      <a:pt x="21772" y="31697"/>
                      <a:pt x="21772" y="31680"/>
                      <a:pt x="21771" y="31662"/>
                    </a:cubicBezTo>
                    <a:cubicBezTo>
                      <a:pt x="21771" y="31658"/>
                      <a:pt x="21771" y="31653"/>
                      <a:pt x="21771" y="31650"/>
                    </a:cubicBezTo>
                    <a:cubicBezTo>
                      <a:pt x="21769" y="31637"/>
                      <a:pt x="21769" y="31622"/>
                      <a:pt x="21768" y="31609"/>
                    </a:cubicBezTo>
                    <a:cubicBezTo>
                      <a:pt x="21768" y="31608"/>
                      <a:pt x="21768" y="31606"/>
                      <a:pt x="21768" y="31605"/>
                    </a:cubicBezTo>
                    <a:cubicBezTo>
                      <a:pt x="21768" y="31605"/>
                      <a:pt x="21766" y="31603"/>
                      <a:pt x="21766" y="31603"/>
                    </a:cubicBezTo>
                    <a:cubicBezTo>
                      <a:pt x="21766" y="31599"/>
                      <a:pt x="21766" y="31594"/>
                      <a:pt x="21765" y="31590"/>
                    </a:cubicBezTo>
                    <a:cubicBezTo>
                      <a:pt x="21765" y="31578"/>
                      <a:pt x="21763" y="31566"/>
                      <a:pt x="21762" y="31555"/>
                    </a:cubicBezTo>
                    <a:cubicBezTo>
                      <a:pt x="21760" y="31550"/>
                      <a:pt x="21760" y="31544"/>
                      <a:pt x="21759" y="31538"/>
                    </a:cubicBezTo>
                    <a:cubicBezTo>
                      <a:pt x="21757" y="31527"/>
                      <a:pt x="21756" y="31515"/>
                      <a:pt x="21755" y="31503"/>
                    </a:cubicBezTo>
                    <a:cubicBezTo>
                      <a:pt x="21753" y="31502"/>
                      <a:pt x="21753" y="31500"/>
                      <a:pt x="21753" y="31499"/>
                    </a:cubicBezTo>
                    <a:lnTo>
                      <a:pt x="21752" y="31493"/>
                    </a:lnTo>
                    <a:cubicBezTo>
                      <a:pt x="21752" y="31487"/>
                      <a:pt x="21750" y="31482"/>
                      <a:pt x="21749" y="31478"/>
                    </a:cubicBezTo>
                    <a:cubicBezTo>
                      <a:pt x="21747" y="31469"/>
                      <a:pt x="21746" y="31460"/>
                      <a:pt x="21744" y="31452"/>
                    </a:cubicBezTo>
                    <a:cubicBezTo>
                      <a:pt x="21743" y="31444"/>
                      <a:pt x="21740" y="31435"/>
                      <a:pt x="21738" y="31427"/>
                    </a:cubicBezTo>
                    <a:cubicBezTo>
                      <a:pt x="21737" y="31419"/>
                      <a:pt x="21734" y="31410"/>
                      <a:pt x="21732" y="31403"/>
                    </a:cubicBezTo>
                    <a:cubicBezTo>
                      <a:pt x="21732" y="31399"/>
                      <a:pt x="21731" y="31396"/>
                      <a:pt x="21729" y="31393"/>
                    </a:cubicBezTo>
                    <a:cubicBezTo>
                      <a:pt x="21729" y="31390"/>
                      <a:pt x="21729" y="31388"/>
                      <a:pt x="21728" y="31385"/>
                    </a:cubicBezTo>
                    <a:cubicBezTo>
                      <a:pt x="21727" y="31381"/>
                      <a:pt x="21725" y="31376"/>
                      <a:pt x="21725" y="31372"/>
                    </a:cubicBezTo>
                    <a:cubicBezTo>
                      <a:pt x="21722" y="31365"/>
                      <a:pt x="21721" y="31359"/>
                      <a:pt x="21719" y="31353"/>
                    </a:cubicBezTo>
                    <a:cubicBezTo>
                      <a:pt x="21716" y="31343"/>
                      <a:pt x="21713" y="31334"/>
                      <a:pt x="21710" y="31323"/>
                    </a:cubicBezTo>
                    <a:cubicBezTo>
                      <a:pt x="21709" y="31320"/>
                      <a:pt x="21707" y="31318"/>
                      <a:pt x="21707" y="31313"/>
                    </a:cubicBezTo>
                    <a:cubicBezTo>
                      <a:pt x="21707" y="31313"/>
                      <a:pt x="21707" y="31313"/>
                      <a:pt x="21706" y="31315"/>
                    </a:cubicBezTo>
                    <a:cubicBezTo>
                      <a:pt x="21704" y="31306"/>
                      <a:pt x="21702" y="31297"/>
                      <a:pt x="21699" y="31290"/>
                    </a:cubicBezTo>
                    <a:cubicBezTo>
                      <a:pt x="21697" y="31288"/>
                      <a:pt x="21697" y="31287"/>
                      <a:pt x="21697" y="31285"/>
                    </a:cubicBezTo>
                    <a:cubicBezTo>
                      <a:pt x="21685" y="31253"/>
                      <a:pt x="21672" y="31222"/>
                      <a:pt x="21659" y="31189"/>
                    </a:cubicBezTo>
                    <a:cubicBezTo>
                      <a:pt x="21657" y="31188"/>
                      <a:pt x="21657" y="31186"/>
                      <a:pt x="21656" y="31184"/>
                    </a:cubicBezTo>
                    <a:cubicBezTo>
                      <a:pt x="21641" y="31153"/>
                      <a:pt x="21626" y="31122"/>
                      <a:pt x="21609" y="31092"/>
                    </a:cubicBezTo>
                    <a:cubicBezTo>
                      <a:pt x="21609" y="31092"/>
                      <a:pt x="21609" y="31092"/>
                      <a:pt x="21609" y="31091"/>
                    </a:cubicBezTo>
                    <a:cubicBezTo>
                      <a:pt x="21575" y="31029"/>
                      <a:pt x="21535" y="30971"/>
                      <a:pt x="21491" y="30916"/>
                    </a:cubicBezTo>
                    <a:cubicBezTo>
                      <a:pt x="21425" y="30833"/>
                      <a:pt x="21348" y="30758"/>
                      <a:pt x="21263" y="30695"/>
                    </a:cubicBezTo>
                    <a:cubicBezTo>
                      <a:pt x="21261" y="30693"/>
                      <a:pt x="21258" y="30692"/>
                      <a:pt x="21257" y="30690"/>
                    </a:cubicBezTo>
                    <a:cubicBezTo>
                      <a:pt x="21326" y="30543"/>
                      <a:pt x="21394" y="30393"/>
                      <a:pt x="21460" y="30240"/>
                    </a:cubicBezTo>
                    <a:cubicBezTo>
                      <a:pt x="21706" y="29671"/>
                      <a:pt x="21934" y="29064"/>
                      <a:pt x="22145" y="28425"/>
                    </a:cubicBezTo>
                    <a:cubicBezTo>
                      <a:pt x="22804" y="28562"/>
                      <a:pt x="23444" y="28668"/>
                      <a:pt x="24059" y="28739"/>
                    </a:cubicBezTo>
                    <a:cubicBezTo>
                      <a:pt x="24702" y="28813"/>
                      <a:pt x="25317" y="28850"/>
                      <a:pt x="25901" y="28850"/>
                    </a:cubicBezTo>
                    <a:cubicBezTo>
                      <a:pt x="26895" y="28850"/>
                      <a:pt x="27797" y="28742"/>
                      <a:pt x="28582" y="28521"/>
                    </a:cubicBezTo>
                    <a:cubicBezTo>
                      <a:pt x="29829" y="28171"/>
                      <a:pt x="30783" y="27534"/>
                      <a:pt x="31325" y="26595"/>
                    </a:cubicBezTo>
                    <a:cubicBezTo>
                      <a:pt x="31867" y="25657"/>
                      <a:pt x="31941" y="24511"/>
                      <a:pt x="31621" y="23256"/>
                    </a:cubicBezTo>
                    <a:cubicBezTo>
                      <a:pt x="31302" y="22003"/>
                      <a:pt x="30589" y="20635"/>
                      <a:pt x="29548" y="19230"/>
                    </a:cubicBezTo>
                    <a:cubicBezTo>
                      <a:pt x="29179" y="18734"/>
                      <a:pt x="28769" y="18233"/>
                      <a:pt x="28321" y="17731"/>
                    </a:cubicBezTo>
                    <a:cubicBezTo>
                      <a:pt x="28769" y="17229"/>
                      <a:pt x="29179" y="16727"/>
                      <a:pt x="29548" y="16231"/>
                    </a:cubicBezTo>
                    <a:cubicBezTo>
                      <a:pt x="30366" y="15126"/>
                      <a:pt x="30982" y="14045"/>
                      <a:pt x="31362" y="13025"/>
                    </a:cubicBezTo>
                    <a:cubicBezTo>
                      <a:pt x="31466" y="12746"/>
                      <a:pt x="31553" y="12472"/>
                      <a:pt x="31621" y="12204"/>
                    </a:cubicBezTo>
                    <a:cubicBezTo>
                      <a:pt x="31789" y="11546"/>
                      <a:pt x="31848" y="10917"/>
                      <a:pt x="31787" y="10334"/>
                    </a:cubicBezTo>
                    <a:cubicBezTo>
                      <a:pt x="31798" y="10328"/>
                      <a:pt x="31808" y="10324"/>
                      <a:pt x="31818" y="10318"/>
                    </a:cubicBezTo>
                    <a:cubicBezTo>
                      <a:pt x="31820" y="10318"/>
                      <a:pt x="31820" y="10318"/>
                      <a:pt x="31821" y="10316"/>
                    </a:cubicBezTo>
                    <a:lnTo>
                      <a:pt x="31823" y="10316"/>
                    </a:lnTo>
                    <a:cubicBezTo>
                      <a:pt x="31867" y="10293"/>
                      <a:pt x="31911" y="10266"/>
                      <a:pt x="31952" y="10238"/>
                    </a:cubicBezTo>
                    <a:cubicBezTo>
                      <a:pt x="31954" y="10237"/>
                      <a:pt x="31955" y="10237"/>
                      <a:pt x="31957" y="10235"/>
                    </a:cubicBezTo>
                    <a:cubicBezTo>
                      <a:pt x="31989" y="10213"/>
                      <a:pt x="32019" y="10190"/>
                      <a:pt x="32050" y="10166"/>
                    </a:cubicBezTo>
                    <a:cubicBezTo>
                      <a:pt x="32050" y="10165"/>
                      <a:pt x="32050" y="10165"/>
                      <a:pt x="32051" y="10165"/>
                    </a:cubicBezTo>
                    <a:cubicBezTo>
                      <a:pt x="32113" y="10112"/>
                      <a:pt x="32170" y="10054"/>
                      <a:pt x="32220" y="9992"/>
                    </a:cubicBezTo>
                    <a:lnTo>
                      <a:pt x="32222" y="9992"/>
                    </a:lnTo>
                    <a:cubicBezTo>
                      <a:pt x="32223" y="9990"/>
                      <a:pt x="32225" y="9987"/>
                      <a:pt x="32228" y="9984"/>
                    </a:cubicBezTo>
                    <a:cubicBezTo>
                      <a:pt x="32368" y="9810"/>
                      <a:pt x="32463" y="9598"/>
                      <a:pt x="32497" y="9367"/>
                    </a:cubicBezTo>
                    <a:cubicBezTo>
                      <a:pt x="32497" y="9364"/>
                      <a:pt x="32497" y="9364"/>
                      <a:pt x="32497" y="9364"/>
                    </a:cubicBezTo>
                    <a:cubicBezTo>
                      <a:pt x="32497" y="9359"/>
                      <a:pt x="32497" y="9356"/>
                      <a:pt x="32499" y="9352"/>
                    </a:cubicBezTo>
                    <a:cubicBezTo>
                      <a:pt x="32506" y="9296"/>
                      <a:pt x="32511" y="9238"/>
                      <a:pt x="32511" y="9180"/>
                    </a:cubicBezTo>
                    <a:cubicBezTo>
                      <a:pt x="32511" y="9159"/>
                      <a:pt x="32511" y="9140"/>
                      <a:pt x="32509" y="9121"/>
                    </a:cubicBezTo>
                    <a:cubicBezTo>
                      <a:pt x="32509" y="9115"/>
                      <a:pt x="32509" y="9110"/>
                      <a:pt x="32508" y="9104"/>
                    </a:cubicBezTo>
                    <a:cubicBezTo>
                      <a:pt x="32508" y="9091"/>
                      <a:pt x="32506" y="9077"/>
                      <a:pt x="32505" y="9063"/>
                    </a:cubicBezTo>
                    <a:cubicBezTo>
                      <a:pt x="32505" y="9060"/>
                      <a:pt x="32505" y="9056"/>
                      <a:pt x="32505" y="9053"/>
                    </a:cubicBezTo>
                    <a:cubicBezTo>
                      <a:pt x="32505" y="9051"/>
                      <a:pt x="32503" y="9049"/>
                      <a:pt x="32503" y="9046"/>
                    </a:cubicBezTo>
                    <a:cubicBezTo>
                      <a:pt x="32503" y="9043"/>
                      <a:pt x="32503" y="9040"/>
                      <a:pt x="32502" y="9037"/>
                    </a:cubicBezTo>
                    <a:cubicBezTo>
                      <a:pt x="32502" y="9026"/>
                      <a:pt x="32500" y="9016"/>
                      <a:pt x="32499" y="9006"/>
                    </a:cubicBezTo>
                    <a:cubicBezTo>
                      <a:pt x="32497" y="9001"/>
                      <a:pt x="32497" y="8996"/>
                      <a:pt x="32497" y="8991"/>
                    </a:cubicBezTo>
                    <a:cubicBezTo>
                      <a:pt x="32496" y="8987"/>
                      <a:pt x="32496" y="8981"/>
                      <a:pt x="32494" y="8976"/>
                    </a:cubicBezTo>
                    <a:cubicBezTo>
                      <a:pt x="32494" y="8975"/>
                      <a:pt x="32494" y="8973"/>
                      <a:pt x="32493" y="8972"/>
                    </a:cubicBezTo>
                    <a:cubicBezTo>
                      <a:pt x="32491" y="8959"/>
                      <a:pt x="32490" y="8947"/>
                      <a:pt x="32487" y="8934"/>
                    </a:cubicBezTo>
                    <a:cubicBezTo>
                      <a:pt x="32487" y="8932"/>
                      <a:pt x="32486" y="8931"/>
                      <a:pt x="32486" y="8929"/>
                    </a:cubicBezTo>
                    <a:cubicBezTo>
                      <a:pt x="32486" y="8926"/>
                      <a:pt x="32484" y="8923"/>
                      <a:pt x="32484" y="8922"/>
                    </a:cubicBezTo>
                    <a:cubicBezTo>
                      <a:pt x="32483" y="8916"/>
                      <a:pt x="32483" y="8910"/>
                      <a:pt x="32481" y="8906"/>
                    </a:cubicBezTo>
                    <a:cubicBezTo>
                      <a:pt x="32478" y="8895"/>
                      <a:pt x="32477" y="8885"/>
                      <a:pt x="32474" y="8875"/>
                    </a:cubicBezTo>
                    <a:cubicBezTo>
                      <a:pt x="32471" y="8864"/>
                      <a:pt x="32469" y="8854"/>
                      <a:pt x="32466" y="8844"/>
                    </a:cubicBezTo>
                    <a:cubicBezTo>
                      <a:pt x="32463" y="8835"/>
                      <a:pt x="32460" y="8826"/>
                      <a:pt x="32459" y="8819"/>
                    </a:cubicBezTo>
                    <a:cubicBezTo>
                      <a:pt x="32455" y="8804"/>
                      <a:pt x="32450" y="8791"/>
                      <a:pt x="32446" y="8776"/>
                    </a:cubicBezTo>
                    <a:lnTo>
                      <a:pt x="32440" y="8761"/>
                    </a:lnTo>
                    <a:cubicBezTo>
                      <a:pt x="32437" y="8750"/>
                      <a:pt x="32432" y="8739"/>
                      <a:pt x="32428" y="8729"/>
                    </a:cubicBezTo>
                    <a:cubicBezTo>
                      <a:pt x="32427" y="8725"/>
                      <a:pt x="32425" y="8722"/>
                      <a:pt x="32424" y="8719"/>
                    </a:cubicBezTo>
                    <a:lnTo>
                      <a:pt x="32421" y="8708"/>
                    </a:lnTo>
                    <a:cubicBezTo>
                      <a:pt x="32419" y="8707"/>
                      <a:pt x="32419" y="8704"/>
                      <a:pt x="32418" y="8702"/>
                    </a:cubicBezTo>
                    <a:cubicBezTo>
                      <a:pt x="32413" y="8691"/>
                      <a:pt x="32409" y="8679"/>
                      <a:pt x="32403" y="8667"/>
                    </a:cubicBezTo>
                    <a:cubicBezTo>
                      <a:pt x="32399" y="8654"/>
                      <a:pt x="32391" y="8641"/>
                      <a:pt x="32385" y="8627"/>
                    </a:cubicBezTo>
                    <a:cubicBezTo>
                      <a:pt x="32384" y="8623"/>
                      <a:pt x="32381" y="8619"/>
                      <a:pt x="32379" y="8614"/>
                    </a:cubicBezTo>
                    <a:cubicBezTo>
                      <a:pt x="32374" y="8602"/>
                      <a:pt x="32366" y="8591"/>
                      <a:pt x="32360" y="8579"/>
                    </a:cubicBezTo>
                    <a:cubicBezTo>
                      <a:pt x="32357" y="8573"/>
                      <a:pt x="32354" y="8567"/>
                      <a:pt x="32350" y="8560"/>
                    </a:cubicBezTo>
                    <a:cubicBezTo>
                      <a:pt x="32344" y="8548"/>
                      <a:pt x="32337" y="8535"/>
                      <a:pt x="32329" y="8523"/>
                    </a:cubicBezTo>
                    <a:cubicBezTo>
                      <a:pt x="32326" y="8520"/>
                      <a:pt x="32325" y="8517"/>
                      <a:pt x="32324" y="8512"/>
                    </a:cubicBezTo>
                    <a:cubicBezTo>
                      <a:pt x="32313" y="8496"/>
                      <a:pt x="32303" y="8480"/>
                      <a:pt x="32293" y="8464"/>
                    </a:cubicBezTo>
                    <a:cubicBezTo>
                      <a:pt x="32291" y="8464"/>
                      <a:pt x="32291" y="8462"/>
                      <a:pt x="32291" y="8462"/>
                    </a:cubicBezTo>
                    <a:cubicBezTo>
                      <a:pt x="32281" y="8448"/>
                      <a:pt x="32269" y="8433"/>
                      <a:pt x="32259" y="8418"/>
                    </a:cubicBezTo>
                    <a:lnTo>
                      <a:pt x="32254" y="8411"/>
                    </a:lnTo>
                    <a:cubicBezTo>
                      <a:pt x="32192" y="8330"/>
                      <a:pt x="32123" y="8256"/>
                      <a:pt x="32045" y="8193"/>
                    </a:cubicBezTo>
                    <a:cubicBezTo>
                      <a:pt x="32045" y="8191"/>
                      <a:pt x="32044" y="8191"/>
                      <a:pt x="32044" y="8191"/>
                    </a:cubicBezTo>
                    <a:cubicBezTo>
                      <a:pt x="32029" y="8178"/>
                      <a:pt x="32013" y="8166"/>
                      <a:pt x="31997" y="8155"/>
                    </a:cubicBezTo>
                    <a:cubicBezTo>
                      <a:pt x="31997" y="8153"/>
                      <a:pt x="31995" y="8153"/>
                      <a:pt x="31995" y="8153"/>
                    </a:cubicBezTo>
                    <a:cubicBezTo>
                      <a:pt x="31980" y="8141"/>
                      <a:pt x="31964" y="8131"/>
                      <a:pt x="31949" y="8121"/>
                    </a:cubicBezTo>
                    <a:cubicBezTo>
                      <a:pt x="31947" y="8119"/>
                      <a:pt x="31945" y="8118"/>
                      <a:pt x="31942" y="8116"/>
                    </a:cubicBezTo>
                    <a:cubicBezTo>
                      <a:pt x="31929" y="8108"/>
                      <a:pt x="31916" y="8099"/>
                      <a:pt x="31902" y="8090"/>
                    </a:cubicBezTo>
                    <a:cubicBezTo>
                      <a:pt x="31896" y="8087"/>
                      <a:pt x="31892" y="8084"/>
                      <a:pt x="31888" y="8081"/>
                    </a:cubicBezTo>
                    <a:cubicBezTo>
                      <a:pt x="31876" y="8074"/>
                      <a:pt x="31863" y="8066"/>
                      <a:pt x="31851" y="8060"/>
                    </a:cubicBezTo>
                    <a:cubicBezTo>
                      <a:pt x="31845" y="8056"/>
                      <a:pt x="31839" y="8053"/>
                      <a:pt x="31833" y="8050"/>
                    </a:cubicBezTo>
                    <a:cubicBezTo>
                      <a:pt x="31821" y="8044"/>
                      <a:pt x="31810" y="8038"/>
                      <a:pt x="31796" y="8032"/>
                    </a:cubicBezTo>
                    <a:lnTo>
                      <a:pt x="31780" y="8024"/>
                    </a:lnTo>
                    <a:cubicBezTo>
                      <a:pt x="31767" y="8018"/>
                      <a:pt x="31754" y="8012"/>
                      <a:pt x="31740" y="8006"/>
                    </a:cubicBezTo>
                    <a:cubicBezTo>
                      <a:pt x="31733" y="8003"/>
                      <a:pt x="31727" y="8000"/>
                      <a:pt x="31720" y="7997"/>
                    </a:cubicBezTo>
                    <a:cubicBezTo>
                      <a:pt x="31706" y="7991"/>
                      <a:pt x="31693" y="7987"/>
                      <a:pt x="31680" y="7981"/>
                    </a:cubicBezTo>
                    <a:cubicBezTo>
                      <a:pt x="31671" y="7978"/>
                      <a:pt x="31661" y="7975"/>
                      <a:pt x="31652" y="7972"/>
                    </a:cubicBezTo>
                    <a:lnTo>
                      <a:pt x="31627" y="7963"/>
                    </a:lnTo>
                    <a:cubicBezTo>
                      <a:pt x="31618" y="7960"/>
                      <a:pt x="31609" y="7957"/>
                      <a:pt x="31600" y="7954"/>
                    </a:cubicBezTo>
                    <a:cubicBezTo>
                      <a:pt x="31589" y="7951"/>
                      <a:pt x="31575" y="7947"/>
                      <a:pt x="31562" y="7944"/>
                    </a:cubicBezTo>
                    <a:cubicBezTo>
                      <a:pt x="31555" y="7943"/>
                      <a:pt x="31547" y="7940"/>
                      <a:pt x="31540" y="7938"/>
                    </a:cubicBezTo>
                    <a:cubicBezTo>
                      <a:pt x="31524" y="7934"/>
                      <a:pt x="31508" y="7931"/>
                      <a:pt x="31491" y="7926"/>
                    </a:cubicBezTo>
                    <a:cubicBezTo>
                      <a:pt x="31489" y="7926"/>
                      <a:pt x="31486" y="7926"/>
                      <a:pt x="31481" y="7925"/>
                    </a:cubicBezTo>
                    <a:cubicBezTo>
                      <a:pt x="31465" y="7922"/>
                      <a:pt x="31449" y="7919"/>
                      <a:pt x="31433" y="7916"/>
                    </a:cubicBezTo>
                    <a:cubicBezTo>
                      <a:pt x="31428" y="7916"/>
                      <a:pt x="31424" y="7915"/>
                      <a:pt x="31421" y="7915"/>
                    </a:cubicBezTo>
                    <a:cubicBezTo>
                      <a:pt x="31402" y="7912"/>
                      <a:pt x="31381" y="7909"/>
                      <a:pt x="31362" y="7907"/>
                    </a:cubicBezTo>
                    <a:cubicBezTo>
                      <a:pt x="31318" y="7903"/>
                      <a:pt x="31275" y="7901"/>
                      <a:pt x="31231" y="7901"/>
                    </a:cubicBezTo>
                    <a:lnTo>
                      <a:pt x="31218" y="7901"/>
                    </a:lnTo>
                    <a:cubicBezTo>
                      <a:pt x="31017" y="7903"/>
                      <a:pt x="30827" y="7951"/>
                      <a:pt x="30659" y="8035"/>
                    </a:cubicBezTo>
                    <a:cubicBezTo>
                      <a:pt x="30122" y="7538"/>
                      <a:pt x="29418" y="7174"/>
                      <a:pt x="28583" y="6938"/>
                    </a:cubicBezTo>
                    <a:cubicBezTo>
                      <a:pt x="27798" y="6718"/>
                      <a:pt x="26896" y="6610"/>
                      <a:pt x="25902" y="6610"/>
                    </a:cubicBezTo>
                    <a:cubicBezTo>
                      <a:pt x="25318" y="6610"/>
                      <a:pt x="24702" y="6648"/>
                      <a:pt x="24059" y="6722"/>
                    </a:cubicBezTo>
                    <a:cubicBezTo>
                      <a:pt x="23444" y="6792"/>
                      <a:pt x="22804" y="6897"/>
                      <a:pt x="22146" y="7034"/>
                    </a:cubicBezTo>
                    <a:cubicBezTo>
                      <a:pt x="21934" y="6395"/>
                      <a:pt x="21706" y="5790"/>
                      <a:pt x="21460" y="5221"/>
                    </a:cubicBezTo>
                    <a:cubicBezTo>
                      <a:pt x="20765" y="3617"/>
                      <a:pt x="19936" y="2316"/>
                      <a:pt x="19010" y="1411"/>
                    </a:cubicBezTo>
                    <a:cubicBezTo>
                      <a:pt x="18337" y="755"/>
                      <a:pt x="17609" y="308"/>
                      <a:pt x="16846" y="113"/>
                    </a:cubicBezTo>
                    <a:cubicBezTo>
                      <a:pt x="16559" y="39"/>
                      <a:pt x="16268" y="1"/>
                      <a:pt x="159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565549" y="3151243"/>
                <a:ext cx="396724" cy="450272"/>
              </a:xfrm>
              <a:custGeom>
                <a:avLst/>
                <a:gdLst/>
                <a:ahLst/>
                <a:cxnLst/>
                <a:rect l="l" t="t" r="r" b="b"/>
                <a:pathLst>
                  <a:path w="4986" h="5659" extrusionOk="0">
                    <a:moveTo>
                      <a:pt x="3341" y="1"/>
                    </a:moveTo>
                    <a:cubicBezTo>
                      <a:pt x="3582" y="558"/>
                      <a:pt x="3807" y="1152"/>
                      <a:pt x="4015" y="1780"/>
                    </a:cubicBezTo>
                    <a:lnTo>
                      <a:pt x="4015" y="1780"/>
                    </a:lnTo>
                    <a:cubicBezTo>
                      <a:pt x="4015" y="1780"/>
                      <a:pt x="4015" y="1780"/>
                      <a:pt x="4015" y="1780"/>
                    </a:cubicBezTo>
                    <a:cubicBezTo>
                      <a:pt x="3808" y="1152"/>
                      <a:pt x="3582" y="558"/>
                      <a:pt x="3341" y="1"/>
                    </a:cubicBezTo>
                    <a:close/>
                    <a:moveTo>
                      <a:pt x="4015" y="1780"/>
                    </a:moveTo>
                    <a:cubicBezTo>
                      <a:pt x="2738" y="2055"/>
                      <a:pt x="1391" y="2453"/>
                      <a:pt x="1" y="2968"/>
                    </a:cubicBezTo>
                    <a:cubicBezTo>
                      <a:pt x="136" y="2971"/>
                      <a:pt x="272" y="2986"/>
                      <a:pt x="407" y="3014"/>
                    </a:cubicBezTo>
                    <a:cubicBezTo>
                      <a:pt x="1675" y="2560"/>
                      <a:pt x="2905" y="2205"/>
                      <a:pt x="4071" y="1954"/>
                    </a:cubicBezTo>
                    <a:cubicBezTo>
                      <a:pt x="4438" y="3090"/>
                      <a:pt x="4746" y="4333"/>
                      <a:pt x="4986" y="5659"/>
                    </a:cubicBezTo>
                    <a:cubicBezTo>
                      <a:pt x="4734" y="4265"/>
                      <a:pt x="4406" y="2963"/>
                      <a:pt x="4015" y="17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565549" y="4680282"/>
                <a:ext cx="396724" cy="450113"/>
              </a:xfrm>
              <a:custGeom>
                <a:avLst/>
                <a:gdLst/>
                <a:ahLst/>
                <a:cxnLst/>
                <a:rect l="l" t="t" r="r" b="b"/>
                <a:pathLst>
                  <a:path w="4986" h="5657" extrusionOk="0">
                    <a:moveTo>
                      <a:pt x="4986" y="0"/>
                    </a:moveTo>
                    <a:lnTo>
                      <a:pt x="4986" y="0"/>
                    </a:lnTo>
                    <a:cubicBezTo>
                      <a:pt x="4746" y="1326"/>
                      <a:pt x="4438" y="2568"/>
                      <a:pt x="4071" y="3704"/>
                    </a:cubicBezTo>
                    <a:cubicBezTo>
                      <a:pt x="2905" y="3453"/>
                      <a:pt x="1675" y="3099"/>
                      <a:pt x="407" y="2643"/>
                    </a:cubicBezTo>
                    <a:cubicBezTo>
                      <a:pt x="272" y="2671"/>
                      <a:pt x="136" y="2686"/>
                      <a:pt x="1" y="2691"/>
                    </a:cubicBezTo>
                    <a:cubicBezTo>
                      <a:pt x="1391" y="3206"/>
                      <a:pt x="2738" y="3602"/>
                      <a:pt x="4015" y="3878"/>
                    </a:cubicBezTo>
                    <a:cubicBezTo>
                      <a:pt x="3808" y="4505"/>
                      <a:pt x="3582" y="5100"/>
                      <a:pt x="3342" y="5656"/>
                    </a:cubicBezTo>
                    <a:cubicBezTo>
                      <a:pt x="4037" y="4051"/>
                      <a:pt x="4600" y="2133"/>
                      <a:pt x="4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991153" y="4473885"/>
                <a:ext cx="557" cy="3819"/>
              </a:xfrm>
              <a:custGeom>
                <a:avLst/>
                <a:gdLst/>
                <a:ahLst/>
                <a:cxnLst/>
                <a:rect l="l" t="t" r="r" b="b"/>
                <a:pathLst>
                  <a:path w="7" h="48" extrusionOk="0">
                    <a:moveTo>
                      <a:pt x="0" y="48"/>
                    </a:moveTo>
                    <a:cubicBezTo>
                      <a:pt x="0" y="48"/>
                      <a:pt x="0" y="48"/>
                      <a:pt x="0" y="48"/>
                    </a:cubicBezTo>
                    <a:cubicBezTo>
                      <a:pt x="2" y="32"/>
                      <a:pt x="5" y="17"/>
                      <a:pt x="6" y="1"/>
                    </a:cubicBezTo>
                    <a:lnTo>
                      <a:pt x="6" y="1"/>
                    </a:lnTo>
                    <a:cubicBezTo>
                      <a:pt x="5" y="17"/>
                      <a:pt x="2" y="32"/>
                      <a:pt x="0" y="48"/>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916521" y="4988763"/>
                <a:ext cx="491409" cy="562860"/>
              </a:xfrm>
              <a:custGeom>
                <a:avLst/>
                <a:gdLst/>
                <a:ahLst/>
                <a:cxnLst/>
                <a:rect l="l" t="t" r="r" b="b"/>
                <a:pathLst>
                  <a:path w="6176" h="7074" extrusionOk="0">
                    <a:moveTo>
                      <a:pt x="181" y="1"/>
                    </a:moveTo>
                    <a:cubicBezTo>
                      <a:pt x="120" y="14"/>
                      <a:pt x="61" y="26"/>
                      <a:pt x="1" y="39"/>
                    </a:cubicBezTo>
                    <a:cubicBezTo>
                      <a:pt x="212" y="678"/>
                      <a:pt x="441" y="1285"/>
                      <a:pt x="687" y="1852"/>
                    </a:cubicBezTo>
                    <a:cubicBezTo>
                      <a:pt x="1382" y="3455"/>
                      <a:pt x="2210" y="4756"/>
                      <a:pt x="3136" y="5660"/>
                    </a:cubicBezTo>
                    <a:cubicBezTo>
                      <a:pt x="4062" y="6564"/>
                      <a:pt x="5092" y="7072"/>
                      <a:pt x="6176" y="7074"/>
                    </a:cubicBezTo>
                    <a:lnTo>
                      <a:pt x="6176" y="6891"/>
                    </a:lnTo>
                    <a:cubicBezTo>
                      <a:pt x="5149" y="6891"/>
                      <a:pt x="4167" y="6411"/>
                      <a:pt x="3264" y="5530"/>
                    </a:cubicBezTo>
                    <a:cubicBezTo>
                      <a:pt x="2362" y="4650"/>
                      <a:pt x="1543" y="3368"/>
                      <a:pt x="854" y="1779"/>
                    </a:cubicBezTo>
                    <a:cubicBezTo>
                      <a:pt x="612" y="1223"/>
                      <a:pt x="388" y="628"/>
                      <a:pt x="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844590" y="3145515"/>
                <a:ext cx="732021" cy="482577"/>
              </a:xfrm>
              <a:custGeom>
                <a:avLst/>
                <a:gdLst/>
                <a:ahLst/>
                <a:cxnLst/>
                <a:rect l="l" t="t" r="r" b="b"/>
                <a:pathLst>
                  <a:path w="9200" h="6065" extrusionOk="0">
                    <a:moveTo>
                      <a:pt x="0" y="1"/>
                    </a:moveTo>
                    <a:cubicBezTo>
                      <a:pt x="129" y="299"/>
                      <a:pt x="254" y="607"/>
                      <a:pt x="374" y="925"/>
                    </a:cubicBezTo>
                    <a:lnTo>
                      <a:pt x="374" y="925"/>
                    </a:lnTo>
                    <a:cubicBezTo>
                      <a:pt x="254" y="607"/>
                      <a:pt x="130" y="299"/>
                      <a:pt x="0" y="1"/>
                    </a:cubicBezTo>
                    <a:close/>
                    <a:moveTo>
                      <a:pt x="374" y="925"/>
                    </a:moveTo>
                    <a:cubicBezTo>
                      <a:pt x="482" y="1214"/>
                      <a:pt x="586" y="1510"/>
                      <a:pt x="686" y="1815"/>
                    </a:cubicBezTo>
                    <a:cubicBezTo>
                      <a:pt x="687" y="1815"/>
                      <a:pt x="687" y="1815"/>
                      <a:pt x="687" y="1815"/>
                    </a:cubicBezTo>
                    <a:lnTo>
                      <a:pt x="687" y="1815"/>
                    </a:lnTo>
                    <a:cubicBezTo>
                      <a:pt x="587" y="1510"/>
                      <a:pt x="482" y="1214"/>
                      <a:pt x="374" y="925"/>
                    </a:cubicBezTo>
                    <a:close/>
                    <a:moveTo>
                      <a:pt x="4442" y="1390"/>
                    </a:moveTo>
                    <a:cubicBezTo>
                      <a:pt x="3858" y="1390"/>
                      <a:pt x="3242" y="1428"/>
                      <a:pt x="2599" y="1501"/>
                    </a:cubicBezTo>
                    <a:cubicBezTo>
                      <a:pt x="1986" y="1572"/>
                      <a:pt x="1345" y="1676"/>
                      <a:pt x="687" y="1815"/>
                    </a:cubicBezTo>
                    <a:lnTo>
                      <a:pt x="687" y="1815"/>
                    </a:lnTo>
                    <a:cubicBezTo>
                      <a:pt x="706" y="1872"/>
                      <a:pt x="725" y="1930"/>
                      <a:pt x="744" y="1989"/>
                    </a:cubicBezTo>
                    <a:lnTo>
                      <a:pt x="744" y="1989"/>
                    </a:lnTo>
                    <a:cubicBezTo>
                      <a:pt x="1390" y="1855"/>
                      <a:pt x="2018" y="1752"/>
                      <a:pt x="2620" y="1682"/>
                    </a:cubicBezTo>
                    <a:cubicBezTo>
                      <a:pt x="3256" y="1609"/>
                      <a:pt x="3865" y="1573"/>
                      <a:pt x="4441" y="1573"/>
                    </a:cubicBezTo>
                    <a:cubicBezTo>
                      <a:pt x="5423" y="1573"/>
                      <a:pt x="6309" y="1679"/>
                      <a:pt x="7075" y="1894"/>
                    </a:cubicBezTo>
                    <a:cubicBezTo>
                      <a:pt x="7868" y="2117"/>
                      <a:pt x="8531" y="2456"/>
                      <a:pt x="9038" y="2912"/>
                    </a:cubicBezTo>
                    <a:cubicBezTo>
                      <a:pt x="9089" y="2877"/>
                      <a:pt x="9144" y="2844"/>
                      <a:pt x="9200" y="2815"/>
                    </a:cubicBezTo>
                    <a:cubicBezTo>
                      <a:pt x="8664" y="2319"/>
                      <a:pt x="7960" y="1953"/>
                      <a:pt x="7123" y="1719"/>
                    </a:cubicBezTo>
                    <a:cubicBezTo>
                      <a:pt x="6338" y="1498"/>
                      <a:pt x="5436" y="1390"/>
                      <a:pt x="4442" y="1390"/>
                    </a:cubicBezTo>
                    <a:close/>
                    <a:moveTo>
                      <a:pt x="744" y="1989"/>
                    </a:moveTo>
                    <a:lnTo>
                      <a:pt x="744" y="1989"/>
                    </a:lnTo>
                    <a:cubicBezTo>
                      <a:pt x="744" y="1989"/>
                      <a:pt x="744" y="1989"/>
                      <a:pt x="744" y="1989"/>
                    </a:cubicBezTo>
                    <a:cubicBezTo>
                      <a:pt x="1143" y="3233"/>
                      <a:pt x="1474" y="4601"/>
                      <a:pt x="1723" y="6065"/>
                    </a:cubicBezTo>
                    <a:cubicBezTo>
                      <a:pt x="1475" y="4602"/>
                      <a:pt x="1144" y="3233"/>
                      <a:pt x="744" y="19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649731" y="5347372"/>
                <a:ext cx="77976" cy="91741"/>
              </a:xfrm>
              <a:custGeom>
                <a:avLst/>
                <a:gdLst/>
                <a:ahLst/>
                <a:cxnLst/>
                <a:rect l="l" t="t" r="r" b="b"/>
                <a:pathLst>
                  <a:path w="980" h="1153" extrusionOk="0">
                    <a:moveTo>
                      <a:pt x="979" y="1"/>
                    </a:moveTo>
                    <a:cubicBezTo>
                      <a:pt x="667" y="436"/>
                      <a:pt x="340" y="821"/>
                      <a:pt x="0" y="1153"/>
                    </a:cubicBezTo>
                    <a:cubicBezTo>
                      <a:pt x="340" y="822"/>
                      <a:pt x="667" y="436"/>
                      <a:pt x="979"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588066" y="5459322"/>
                <a:ext cx="17505" cy="13447"/>
              </a:xfrm>
              <a:custGeom>
                <a:avLst/>
                <a:gdLst/>
                <a:ahLst/>
                <a:cxnLst/>
                <a:rect l="l" t="t" r="r" b="b"/>
                <a:pathLst>
                  <a:path w="220" h="169" extrusionOk="0">
                    <a:moveTo>
                      <a:pt x="220" y="1"/>
                    </a:moveTo>
                    <a:cubicBezTo>
                      <a:pt x="146" y="58"/>
                      <a:pt x="74" y="114"/>
                      <a:pt x="1" y="168"/>
                    </a:cubicBezTo>
                    <a:cubicBezTo>
                      <a:pt x="74" y="114"/>
                      <a:pt x="148" y="58"/>
                      <a:pt x="220"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607083" y="5442136"/>
                <a:ext cx="18460" cy="15834"/>
              </a:xfrm>
              <a:custGeom>
                <a:avLst/>
                <a:gdLst/>
                <a:ahLst/>
                <a:cxnLst/>
                <a:rect l="l" t="t" r="r" b="b"/>
                <a:pathLst>
                  <a:path w="232" h="199" extrusionOk="0">
                    <a:moveTo>
                      <a:pt x="231" y="0"/>
                    </a:moveTo>
                    <a:cubicBezTo>
                      <a:pt x="155" y="69"/>
                      <a:pt x="78" y="136"/>
                      <a:pt x="0" y="199"/>
                    </a:cubicBezTo>
                    <a:cubicBezTo>
                      <a:pt x="78" y="136"/>
                      <a:pt x="155" y="69"/>
                      <a:pt x="231" y="0"/>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653232" y="5340529"/>
                <a:ext cx="61585" cy="74555"/>
              </a:xfrm>
              <a:custGeom>
                <a:avLst/>
                <a:gdLst/>
                <a:ahLst/>
                <a:cxnLst/>
                <a:rect l="l" t="t" r="r" b="b"/>
                <a:pathLst>
                  <a:path w="774" h="937" extrusionOk="0">
                    <a:moveTo>
                      <a:pt x="773" y="0"/>
                    </a:moveTo>
                    <a:lnTo>
                      <a:pt x="773" y="0"/>
                    </a:lnTo>
                    <a:cubicBezTo>
                      <a:pt x="525" y="346"/>
                      <a:pt x="265" y="660"/>
                      <a:pt x="0" y="937"/>
                    </a:cubicBezTo>
                    <a:cubicBezTo>
                      <a:pt x="265" y="660"/>
                      <a:pt x="525" y="346"/>
                      <a:pt x="773" y="0"/>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001576" y="4485502"/>
                <a:ext cx="3501" cy="29520"/>
              </a:xfrm>
              <a:custGeom>
                <a:avLst/>
                <a:gdLst/>
                <a:ahLst/>
                <a:cxnLst/>
                <a:rect l="l" t="t" r="r" b="b"/>
                <a:pathLst>
                  <a:path w="44" h="371" extrusionOk="0">
                    <a:moveTo>
                      <a:pt x="43" y="1"/>
                    </a:moveTo>
                    <a:lnTo>
                      <a:pt x="43" y="1"/>
                    </a:lnTo>
                    <a:cubicBezTo>
                      <a:pt x="30" y="124"/>
                      <a:pt x="15" y="247"/>
                      <a:pt x="0" y="370"/>
                    </a:cubicBezTo>
                    <a:lnTo>
                      <a:pt x="0" y="370"/>
                    </a:lnTo>
                    <a:cubicBezTo>
                      <a:pt x="15" y="247"/>
                      <a:pt x="30" y="124"/>
                      <a:pt x="43"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628407" y="5428769"/>
                <a:ext cx="11299" cy="10742"/>
              </a:xfrm>
              <a:custGeom>
                <a:avLst/>
                <a:gdLst/>
                <a:ahLst/>
                <a:cxnLst/>
                <a:rect l="l" t="t" r="r" b="b"/>
                <a:pathLst>
                  <a:path w="142" h="135" extrusionOk="0">
                    <a:moveTo>
                      <a:pt x="141" y="0"/>
                    </a:moveTo>
                    <a:lnTo>
                      <a:pt x="141" y="0"/>
                    </a:lnTo>
                    <a:cubicBezTo>
                      <a:pt x="94" y="46"/>
                      <a:pt x="47" y="90"/>
                      <a:pt x="0" y="134"/>
                    </a:cubicBezTo>
                    <a:cubicBezTo>
                      <a:pt x="47" y="92"/>
                      <a:pt x="94" y="46"/>
                      <a:pt x="141" y="0"/>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137163" y="3435377"/>
                <a:ext cx="539388" cy="1410891"/>
              </a:xfrm>
              <a:custGeom>
                <a:avLst/>
                <a:gdLst/>
                <a:ahLst/>
                <a:cxnLst/>
                <a:rect l="l" t="t" r="r" b="b"/>
                <a:pathLst>
                  <a:path w="6779" h="17732" extrusionOk="0">
                    <a:moveTo>
                      <a:pt x="617" y="1"/>
                    </a:moveTo>
                    <a:cubicBezTo>
                      <a:pt x="75" y="941"/>
                      <a:pt x="0" y="2085"/>
                      <a:pt x="320" y="3339"/>
                    </a:cubicBezTo>
                    <a:cubicBezTo>
                      <a:pt x="639" y="4594"/>
                      <a:pt x="1352" y="5962"/>
                      <a:pt x="2395" y="7366"/>
                    </a:cubicBezTo>
                    <a:cubicBezTo>
                      <a:pt x="2763" y="7862"/>
                      <a:pt x="3174" y="8364"/>
                      <a:pt x="3621" y="8866"/>
                    </a:cubicBezTo>
                    <a:cubicBezTo>
                      <a:pt x="3172" y="9368"/>
                      <a:pt x="2763" y="9869"/>
                      <a:pt x="2393" y="10367"/>
                    </a:cubicBezTo>
                    <a:cubicBezTo>
                      <a:pt x="1352" y="11770"/>
                      <a:pt x="639" y="13138"/>
                      <a:pt x="320" y="14393"/>
                    </a:cubicBezTo>
                    <a:cubicBezTo>
                      <a:pt x="0" y="15648"/>
                      <a:pt x="75" y="16793"/>
                      <a:pt x="617" y="17731"/>
                    </a:cubicBezTo>
                    <a:lnTo>
                      <a:pt x="775" y="17640"/>
                    </a:lnTo>
                    <a:cubicBezTo>
                      <a:pt x="261" y="16751"/>
                      <a:pt x="184" y="15661"/>
                      <a:pt x="496" y="14439"/>
                    </a:cubicBezTo>
                    <a:cubicBezTo>
                      <a:pt x="809" y="13216"/>
                      <a:pt x="1508" y="11866"/>
                      <a:pt x="2540" y="10476"/>
                    </a:cubicBezTo>
                    <a:cubicBezTo>
                      <a:pt x="2901" y="9988"/>
                      <a:pt x="3303" y="9495"/>
                      <a:pt x="3743" y="9002"/>
                    </a:cubicBezTo>
                    <a:cubicBezTo>
                      <a:pt x="4620" y="9969"/>
                      <a:pt x="5637" y="10938"/>
                      <a:pt x="6779" y="11884"/>
                    </a:cubicBezTo>
                    <a:cubicBezTo>
                      <a:pt x="6714" y="11766"/>
                      <a:pt x="6659" y="11641"/>
                      <a:pt x="6617" y="11510"/>
                    </a:cubicBezTo>
                    <a:cubicBezTo>
                      <a:pt x="5589" y="10639"/>
                      <a:pt x="4667" y="9751"/>
                      <a:pt x="3866" y="8866"/>
                    </a:cubicBezTo>
                    <a:cubicBezTo>
                      <a:pt x="4667" y="7981"/>
                      <a:pt x="5589" y="7093"/>
                      <a:pt x="6617" y="6223"/>
                    </a:cubicBezTo>
                    <a:cubicBezTo>
                      <a:pt x="6659" y="6090"/>
                      <a:pt x="6714" y="5967"/>
                      <a:pt x="6779" y="5849"/>
                    </a:cubicBezTo>
                    <a:lnTo>
                      <a:pt x="6779" y="5849"/>
                    </a:lnTo>
                    <a:cubicBezTo>
                      <a:pt x="5637" y="6794"/>
                      <a:pt x="4620" y="7763"/>
                      <a:pt x="3743" y="8731"/>
                    </a:cubicBezTo>
                    <a:cubicBezTo>
                      <a:pt x="3303" y="8236"/>
                      <a:pt x="2901" y="7744"/>
                      <a:pt x="2539" y="7257"/>
                    </a:cubicBezTo>
                    <a:cubicBezTo>
                      <a:pt x="1508" y="5866"/>
                      <a:pt x="807" y="4518"/>
                      <a:pt x="496" y="3294"/>
                    </a:cubicBezTo>
                    <a:cubicBezTo>
                      <a:pt x="184" y="2071"/>
                      <a:pt x="261" y="982"/>
                      <a:pt x="775" y="92"/>
                    </a:cubicBezTo>
                    <a:lnTo>
                      <a:pt x="6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181318" y="4151560"/>
                <a:ext cx="417650" cy="320339"/>
              </a:xfrm>
              <a:custGeom>
                <a:avLst/>
                <a:gdLst/>
                <a:ahLst/>
                <a:cxnLst/>
                <a:rect l="l" t="t" r="r" b="b"/>
                <a:pathLst>
                  <a:path w="5249" h="4026" extrusionOk="0">
                    <a:moveTo>
                      <a:pt x="2507" y="1"/>
                    </a:moveTo>
                    <a:cubicBezTo>
                      <a:pt x="2947" y="495"/>
                      <a:pt x="3349" y="987"/>
                      <a:pt x="3711" y="1475"/>
                    </a:cubicBezTo>
                    <a:cubicBezTo>
                      <a:pt x="4359" y="2348"/>
                      <a:pt x="4876" y="3205"/>
                      <a:pt x="5249" y="4025"/>
                    </a:cubicBezTo>
                    <a:cubicBezTo>
                      <a:pt x="4876" y="3205"/>
                      <a:pt x="4359" y="2348"/>
                      <a:pt x="3711" y="1475"/>
                    </a:cubicBezTo>
                    <a:cubicBezTo>
                      <a:pt x="3349" y="987"/>
                      <a:pt x="2947" y="495"/>
                      <a:pt x="2507" y="1"/>
                    </a:cubicBezTo>
                    <a:cubicBezTo>
                      <a:pt x="1769" y="816"/>
                      <a:pt x="928" y="1634"/>
                      <a:pt x="0" y="2436"/>
                    </a:cubicBezTo>
                    <a:cubicBezTo>
                      <a:pt x="928" y="1634"/>
                      <a:pt x="1769" y="816"/>
                      <a:pt x="2507"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762718" y="4655616"/>
                <a:ext cx="455206" cy="346676"/>
              </a:xfrm>
              <a:custGeom>
                <a:avLst/>
                <a:gdLst/>
                <a:ahLst/>
                <a:cxnLst/>
                <a:rect l="l" t="t" r="r" b="b"/>
                <a:pathLst>
                  <a:path w="5721" h="4357" extrusionOk="0">
                    <a:moveTo>
                      <a:pt x="5720" y="2953"/>
                    </a:moveTo>
                    <a:cubicBezTo>
                      <a:pt x="5053" y="3193"/>
                      <a:pt x="4396" y="3404"/>
                      <a:pt x="3754" y="3588"/>
                    </a:cubicBezTo>
                    <a:lnTo>
                      <a:pt x="3754" y="3588"/>
                    </a:lnTo>
                    <a:cubicBezTo>
                      <a:pt x="4396" y="3404"/>
                      <a:pt x="5053" y="3193"/>
                      <a:pt x="5720" y="2953"/>
                    </a:cubicBezTo>
                    <a:close/>
                    <a:moveTo>
                      <a:pt x="3754" y="3588"/>
                    </a:moveTo>
                    <a:cubicBezTo>
                      <a:pt x="3392" y="3691"/>
                      <a:pt x="3035" y="3785"/>
                      <a:pt x="2683" y="3870"/>
                    </a:cubicBezTo>
                    <a:lnTo>
                      <a:pt x="2683" y="3870"/>
                    </a:lnTo>
                    <a:cubicBezTo>
                      <a:pt x="3035" y="3785"/>
                      <a:pt x="3392" y="3691"/>
                      <a:pt x="3754" y="3588"/>
                    </a:cubicBezTo>
                    <a:close/>
                    <a:moveTo>
                      <a:pt x="903" y="1"/>
                    </a:moveTo>
                    <a:lnTo>
                      <a:pt x="903" y="1"/>
                    </a:lnTo>
                    <a:cubicBezTo>
                      <a:pt x="1151" y="1454"/>
                      <a:pt x="1479" y="2814"/>
                      <a:pt x="1877" y="4051"/>
                    </a:cubicBezTo>
                    <a:cubicBezTo>
                      <a:pt x="1349" y="4160"/>
                      <a:pt x="833" y="4249"/>
                      <a:pt x="334" y="4315"/>
                    </a:cubicBezTo>
                    <a:lnTo>
                      <a:pt x="334" y="4315"/>
                    </a:lnTo>
                    <a:cubicBezTo>
                      <a:pt x="890" y="4241"/>
                      <a:pt x="1465" y="4141"/>
                      <a:pt x="2056" y="4014"/>
                    </a:cubicBezTo>
                    <a:lnTo>
                      <a:pt x="2056" y="4014"/>
                    </a:lnTo>
                    <a:cubicBezTo>
                      <a:pt x="2056" y="4014"/>
                      <a:pt x="2056" y="4014"/>
                      <a:pt x="2056" y="4014"/>
                    </a:cubicBezTo>
                    <a:cubicBezTo>
                      <a:pt x="2263" y="3969"/>
                      <a:pt x="2472" y="3921"/>
                      <a:pt x="2683" y="3870"/>
                    </a:cubicBezTo>
                    <a:lnTo>
                      <a:pt x="2683" y="3870"/>
                    </a:lnTo>
                    <a:cubicBezTo>
                      <a:pt x="2472" y="3921"/>
                      <a:pt x="2263" y="3969"/>
                      <a:pt x="2056" y="4014"/>
                    </a:cubicBezTo>
                    <a:lnTo>
                      <a:pt x="2056" y="4014"/>
                    </a:lnTo>
                    <a:cubicBezTo>
                      <a:pt x="1691" y="2878"/>
                      <a:pt x="1383" y="1637"/>
                      <a:pt x="1143" y="313"/>
                    </a:cubicBezTo>
                    <a:cubicBezTo>
                      <a:pt x="1052" y="214"/>
                      <a:pt x="972" y="110"/>
                      <a:pt x="903" y="1"/>
                    </a:cubicBezTo>
                    <a:close/>
                    <a:moveTo>
                      <a:pt x="334" y="4315"/>
                    </a:moveTo>
                    <a:cubicBezTo>
                      <a:pt x="222" y="4330"/>
                      <a:pt x="111" y="4344"/>
                      <a:pt x="0" y="4357"/>
                    </a:cubicBezTo>
                    <a:cubicBezTo>
                      <a:pt x="111" y="4344"/>
                      <a:pt x="222" y="4330"/>
                      <a:pt x="334" y="43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401641" y="4812920"/>
                <a:ext cx="9707" cy="4297"/>
              </a:xfrm>
              <a:custGeom>
                <a:avLst/>
                <a:gdLst/>
                <a:ahLst/>
                <a:cxnLst/>
                <a:rect l="l" t="t" r="r" b="b"/>
                <a:pathLst>
                  <a:path w="122" h="54" extrusionOk="0">
                    <a:moveTo>
                      <a:pt x="121" y="0"/>
                    </a:moveTo>
                    <a:lnTo>
                      <a:pt x="121" y="0"/>
                    </a:lnTo>
                    <a:cubicBezTo>
                      <a:pt x="109" y="5"/>
                      <a:pt x="97" y="10"/>
                      <a:pt x="85" y="16"/>
                    </a:cubicBezTo>
                    <a:lnTo>
                      <a:pt x="85" y="16"/>
                    </a:lnTo>
                    <a:cubicBezTo>
                      <a:pt x="97" y="11"/>
                      <a:pt x="109" y="5"/>
                      <a:pt x="121" y="0"/>
                    </a:cubicBezTo>
                    <a:close/>
                    <a:moveTo>
                      <a:pt x="36" y="0"/>
                    </a:moveTo>
                    <a:cubicBezTo>
                      <a:pt x="24" y="18"/>
                      <a:pt x="12" y="35"/>
                      <a:pt x="1" y="53"/>
                    </a:cubicBezTo>
                    <a:cubicBezTo>
                      <a:pt x="26" y="42"/>
                      <a:pt x="52" y="30"/>
                      <a:pt x="78" y="19"/>
                    </a:cubicBezTo>
                    <a:lnTo>
                      <a:pt x="78" y="19"/>
                    </a:lnTo>
                    <a:cubicBezTo>
                      <a:pt x="78" y="19"/>
                      <a:pt x="79" y="19"/>
                      <a:pt x="79" y="19"/>
                    </a:cubicBezTo>
                    <a:cubicBezTo>
                      <a:pt x="81" y="18"/>
                      <a:pt x="83" y="17"/>
                      <a:pt x="85" y="16"/>
                    </a:cubicBezTo>
                    <a:lnTo>
                      <a:pt x="85" y="16"/>
                    </a:lnTo>
                    <a:cubicBezTo>
                      <a:pt x="83" y="17"/>
                      <a:pt x="81" y="18"/>
                      <a:pt x="78" y="19"/>
                    </a:cubicBezTo>
                    <a:lnTo>
                      <a:pt x="78" y="19"/>
                    </a:lnTo>
                    <a:cubicBezTo>
                      <a:pt x="65" y="12"/>
                      <a:pt x="51" y="6"/>
                      <a:pt x="36" y="0"/>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540801" y="3588544"/>
                <a:ext cx="113145" cy="329569"/>
              </a:xfrm>
              <a:custGeom>
                <a:avLst/>
                <a:gdLst/>
                <a:ahLst/>
                <a:cxnLst/>
                <a:rect l="l" t="t" r="r" b="b"/>
                <a:pathLst>
                  <a:path w="1422" h="4142" extrusionOk="0">
                    <a:moveTo>
                      <a:pt x="0" y="4142"/>
                    </a:moveTo>
                    <a:cubicBezTo>
                      <a:pt x="595" y="3174"/>
                      <a:pt x="1015" y="2241"/>
                      <a:pt x="1237" y="1370"/>
                    </a:cubicBezTo>
                    <a:cubicBezTo>
                      <a:pt x="1358" y="892"/>
                      <a:pt x="1421" y="435"/>
                      <a:pt x="1421" y="1"/>
                    </a:cubicBezTo>
                    <a:cubicBezTo>
                      <a:pt x="1421" y="435"/>
                      <a:pt x="1358" y="892"/>
                      <a:pt x="1237" y="1370"/>
                    </a:cubicBezTo>
                    <a:cubicBezTo>
                      <a:pt x="1015" y="2241"/>
                      <a:pt x="595" y="3174"/>
                      <a:pt x="0" y="4142"/>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380794" y="3439594"/>
                <a:ext cx="54185" cy="17187"/>
              </a:xfrm>
              <a:custGeom>
                <a:avLst/>
                <a:gdLst/>
                <a:ahLst/>
                <a:cxnLst/>
                <a:rect l="l" t="t" r="r" b="b"/>
                <a:pathLst>
                  <a:path w="681" h="216" extrusionOk="0">
                    <a:moveTo>
                      <a:pt x="681" y="1"/>
                    </a:moveTo>
                    <a:cubicBezTo>
                      <a:pt x="567" y="50"/>
                      <a:pt x="454" y="98"/>
                      <a:pt x="341" y="148"/>
                    </a:cubicBezTo>
                    <a:cubicBezTo>
                      <a:pt x="227" y="98"/>
                      <a:pt x="114" y="50"/>
                      <a:pt x="0" y="1"/>
                    </a:cubicBezTo>
                    <a:lnTo>
                      <a:pt x="0" y="1"/>
                    </a:lnTo>
                    <a:cubicBezTo>
                      <a:pt x="164" y="72"/>
                      <a:pt x="327" y="142"/>
                      <a:pt x="491" y="216"/>
                    </a:cubicBezTo>
                    <a:cubicBezTo>
                      <a:pt x="550" y="139"/>
                      <a:pt x="613" y="69"/>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401641" y="3464499"/>
                <a:ext cx="9707" cy="4376"/>
              </a:xfrm>
              <a:custGeom>
                <a:avLst/>
                <a:gdLst/>
                <a:ahLst/>
                <a:cxnLst/>
                <a:rect l="l" t="t" r="r" b="b"/>
                <a:pathLst>
                  <a:path w="122" h="55" extrusionOk="0">
                    <a:moveTo>
                      <a:pt x="1" y="0"/>
                    </a:moveTo>
                    <a:lnTo>
                      <a:pt x="1" y="0"/>
                    </a:lnTo>
                    <a:cubicBezTo>
                      <a:pt x="14" y="18"/>
                      <a:pt x="24" y="36"/>
                      <a:pt x="36" y="55"/>
                    </a:cubicBezTo>
                    <a:cubicBezTo>
                      <a:pt x="51" y="47"/>
                      <a:pt x="64" y="41"/>
                      <a:pt x="79" y="36"/>
                    </a:cubicBezTo>
                    <a:cubicBezTo>
                      <a:pt x="86" y="39"/>
                      <a:pt x="94" y="42"/>
                      <a:pt x="101" y="45"/>
                    </a:cubicBezTo>
                    <a:lnTo>
                      <a:pt x="101" y="45"/>
                    </a:lnTo>
                    <a:cubicBezTo>
                      <a:pt x="68" y="29"/>
                      <a:pt x="35" y="15"/>
                      <a:pt x="1" y="0"/>
                    </a:cubicBezTo>
                    <a:close/>
                    <a:moveTo>
                      <a:pt x="101" y="45"/>
                    </a:moveTo>
                    <a:cubicBezTo>
                      <a:pt x="108" y="48"/>
                      <a:pt x="115" y="51"/>
                      <a:pt x="121" y="55"/>
                    </a:cubicBezTo>
                    <a:cubicBezTo>
                      <a:pt x="114" y="51"/>
                      <a:pt x="108" y="48"/>
                      <a:pt x="101" y="45"/>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8844670" y="4021388"/>
                <a:ext cx="784933" cy="1114741"/>
              </a:xfrm>
              <a:custGeom>
                <a:avLst/>
                <a:gdLst/>
                <a:ahLst/>
                <a:cxnLst/>
                <a:rect l="l" t="t" r="r" b="b"/>
                <a:pathLst>
                  <a:path w="9865" h="14010" extrusionOk="0">
                    <a:moveTo>
                      <a:pt x="8088" y="1"/>
                    </a:moveTo>
                    <a:lnTo>
                      <a:pt x="8088" y="1"/>
                    </a:lnTo>
                    <a:cubicBezTo>
                      <a:pt x="7719" y="498"/>
                      <a:pt x="7309" y="999"/>
                      <a:pt x="6860" y="1501"/>
                    </a:cubicBezTo>
                    <a:cubicBezTo>
                      <a:pt x="7309" y="999"/>
                      <a:pt x="7720" y="498"/>
                      <a:pt x="8088" y="1"/>
                    </a:cubicBezTo>
                    <a:close/>
                    <a:moveTo>
                      <a:pt x="1721" y="7953"/>
                    </a:moveTo>
                    <a:lnTo>
                      <a:pt x="1721" y="7953"/>
                    </a:lnTo>
                    <a:cubicBezTo>
                      <a:pt x="1529" y="9079"/>
                      <a:pt x="1289" y="10150"/>
                      <a:pt x="1006" y="11151"/>
                    </a:cubicBezTo>
                    <a:lnTo>
                      <a:pt x="1006" y="11151"/>
                    </a:lnTo>
                    <a:cubicBezTo>
                      <a:pt x="1289" y="10150"/>
                      <a:pt x="1529" y="9080"/>
                      <a:pt x="1721" y="7953"/>
                    </a:cubicBezTo>
                    <a:close/>
                    <a:moveTo>
                      <a:pt x="9708" y="10275"/>
                    </a:moveTo>
                    <a:cubicBezTo>
                      <a:pt x="9194" y="11165"/>
                      <a:pt x="8288" y="11776"/>
                      <a:pt x="7074" y="12117"/>
                    </a:cubicBezTo>
                    <a:cubicBezTo>
                      <a:pt x="6308" y="12333"/>
                      <a:pt x="5422" y="12439"/>
                      <a:pt x="4441" y="12439"/>
                    </a:cubicBezTo>
                    <a:cubicBezTo>
                      <a:pt x="3865" y="12439"/>
                      <a:pt x="3256" y="12402"/>
                      <a:pt x="2620" y="12329"/>
                    </a:cubicBezTo>
                    <a:cubicBezTo>
                      <a:pt x="2017" y="12259"/>
                      <a:pt x="1389" y="12157"/>
                      <a:pt x="743" y="12023"/>
                    </a:cubicBezTo>
                    <a:cubicBezTo>
                      <a:pt x="834" y="11739"/>
                      <a:pt x="922" y="11448"/>
                      <a:pt x="1006" y="11151"/>
                    </a:cubicBezTo>
                    <a:lnTo>
                      <a:pt x="1006" y="11151"/>
                    </a:lnTo>
                    <a:cubicBezTo>
                      <a:pt x="905" y="11508"/>
                      <a:pt x="798" y="11857"/>
                      <a:pt x="686" y="12196"/>
                    </a:cubicBezTo>
                    <a:lnTo>
                      <a:pt x="686" y="12196"/>
                    </a:lnTo>
                    <a:cubicBezTo>
                      <a:pt x="686" y="12196"/>
                      <a:pt x="686" y="12195"/>
                      <a:pt x="685" y="12195"/>
                    </a:cubicBezTo>
                    <a:cubicBezTo>
                      <a:pt x="499" y="12761"/>
                      <a:pt x="300" y="13299"/>
                      <a:pt x="86" y="13809"/>
                    </a:cubicBezTo>
                    <a:lnTo>
                      <a:pt x="86" y="13809"/>
                    </a:lnTo>
                    <a:cubicBezTo>
                      <a:pt x="300" y="13299"/>
                      <a:pt x="500" y="12760"/>
                      <a:pt x="686" y="12196"/>
                    </a:cubicBezTo>
                    <a:lnTo>
                      <a:pt x="686" y="12196"/>
                    </a:lnTo>
                    <a:cubicBezTo>
                      <a:pt x="1346" y="12334"/>
                      <a:pt x="1985" y="12438"/>
                      <a:pt x="2598" y="12509"/>
                    </a:cubicBezTo>
                    <a:cubicBezTo>
                      <a:pt x="3241" y="12583"/>
                      <a:pt x="3857" y="12621"/>
                      <a:pt x="4441" y="12621"/>
                    </a:cubicBezTo>
                    <a:cubicBezTo>
                      <a:pt x="5435" y="12621"/>
                      <a:pt x="6337" y="12512"/>
                      <a:pt x="7122" y="12291"/>
                    </a:cubicBezTo>
                    <a:cubicBezTo>
                      <a:pt x="8369" y="11941"/>
                      <a:pt x="9322" y="11304"/>
                      <a:pt x="9864" y="10366"/>
                    </a:cubicBezTo>
                    <a:lnTo>
                      <a:pt x="9708" y="10275"/>
                    </a:lnTo>
                    <a:close/>
                    <a:moveTo>
                      <a:pt x="86" y="13809"/>
                    </a:moveTo>
                    <a:cubicBezTo>
                      <a:pt x="58" y="13876"/>
                      <a:pt x="29" y="13943"/>
                      <a:pt x="1" y="14010"/>
                    </a:cubicBezTo>
                    <a:cubicBezTo>
                      <a:pt x="29" y="13943"/>
                      <a:pt x="58" y="13876"/>
                      <a:pt x="86" y="138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787066" y="3770513"/>
                <a:ext cx="39784" cy="43205"/>
              </a:xfrm>
              <a:custGeom>
                <a:avLst/>
                <a:gdLst/>
                <a:ahLst/>
                <a:cxnLst/>
                <a:rect l="l" t="t" r="r" b="b"/>
                <a:pathLst>
                  <a:path w="500" h="543" extrusionOk="0">
                    <a:moveTo>
                      <a:pt x="336" y="1"/>
                    </a:moveTo>
                    <a:cubicBezTo>
                      <a:pt x="323" y="107"/>
                      <a:pt x="311" y="214"/>
                      <a:pt x="300" y="322"/>
                    </a:cubicBezTo>
                    <a:cubicBezTo>
                      <a:pt x="200" y="395"/>
                      <a:pt x="99" y="469"/>
                      <a:pt x="1" y="543"/>
                    </a:cubicBezTo>
                    <a:cubicBezTo>
                      <a:pt x="152" y="503"/>
                      <a:pt x="308" y="476"/>
                      <a:pt x="466" y="467"/>
                    </a:cubicBezTo>
                    <a:cubicBezTo>
                      <a:pt x="468" y="453"/>
                      <a:pt x="470" y="437"/>
                      <a:pt x="472" y="422"/>
                    </a:cubicBezTo>
                    <a:cubicBezTo>
                      <a:pt x="481" y="414"/>
                      <a:pt x="491" y="407"/>
                      <a:pt x="500" y="400"/>
                    </a:cubicBezTo>
                    <a:cubicBezTo>
                      <a:pt x="432" y="272"/>
                      <a:pt x="378" y="138"/>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139227" y="3900685"/>
                <a:ext cx="241567" cy="229393"/>
              </a:xfrm>
              <a:custGeom>
                <a:avLst/>
                <a:gdLst/>
                <a:ahLst/>
                <a:cxnLst/>
                <a:rect l="l" t="t" r="r" b="b"/>
                <a:pathLst>
                  <a:path w="3036" h="2883" extrusionOk="0">
                    <a:moveTo>
                      <a:pt x="1" y="1"/>
                    </a:moveTo>
                    <a:cubicBezTo>
                      <a:pt x="1" y="1"/>
                      <a:pt x="1" y="1"/>
                      <a:pt x="1" y="1"/>
                    </a:cubicBezTo>
                    <a:cubicBezTo>
                      <a:pt x="1142" y="946"/>
                      <a:pt x="2160" y="1915"/>
                      <a:pt x="3036" y="2883"/>
                    </a:cubicBezTo>
                    <a:lnTo>
                      <a:pt x="3036" y="2883"/>
                    </a:lnTo>
                    <a:cubicBezTo>
                      <a:pt x="2160" y="1915"/>
                      <a:pt x="1142" y="946"/>
                      <a:pt x="1"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764389" y="2730175"/>
                <a:ext cx="643542" cy="657307"/>
              </a:xfrm>
              <a:custGeom>
                <a:avLst/>
                <a:gdLst/>
                <a:ahLst/>
                <a:cxnLst/>
                <a:rect l="l" t="t" r="r" b="b"/>
                <a:pathLst>
                  <a:path w="8088" h="8261" extrusionOk="0">
                    <a:moveTo>
                      <a:pt x="0" y="6721"/>
                    </a:moveTo>
                    <a:cubicBezTo>
                      <a:pt x="77" y="6730"/>
                      <a:pt x="154" y="6739"/>
                      <a:pt x="231" y="6749"/>
                    </a:cubicBezTo>
                    <a:lnTo>
                      <a:pt x="231" y="6749"/>
                    </a:lnTo>
                    <a:cubicBezTo>
                      <a:pt x="154" y="6739"/>
                      <a:pt x="77" y="6730"/>
                      <a:pt x="0" y="6721"/>
                    </a:cubicBezTo>
                    <a:close/>
                    <a:moveTo>
                      <a:pt x="231" y="6749"/>
                    </a:moveTo>
                    <a:cubicBezTo>
                      <a:pt x="689" y="6808"/>
                      <a:pt x="1161" y="6885"/>
                      <a:pt x="1644" y="6979"/>
                    </a:cubicBezTo>
                    <a:lnTo>
                      <a:pt x="1644" y="6979"/>
                    </a:lnTo>
                    <a:cubicBezTo>
                      <a:pt x="1161" y="6884"/>
                      <a:pt x="689" y="6808"/>
                      <a:pt x="231" y="6749"/>
                    </a:cubicBezTo>
                    <a:close/>
                    <a:moveTo>
                      <a:pt x="8088" y="0"/>
                    </a:moveTo>
                    <a:cubicBezTo>
                      <a:pt x="7004" y="0"/>
                      <a:pt x="5974" y="508"/>
                      <a:pt x="5048" y="1412"/>
                    </a:cubicBezTo>
                    <a:cubicBezTo>
                      <a:pt x="4122" y="2317"/>
                      <a:pt x="3294" y="3617"/>
                      <a:pt x="2599" y="5221"/>
                    </a:cubicBezTo>
                    <a:cubicBezTo>
                      <a:pt x="2353" y="5789"/>
                      <a:pt x="2124" y="6394"/>
                      <a:pt x="1913" y="7033"/>
                    </a:cubicBezTo>
                    <a:cubicBezTo>
                      <a:pt x="1823" y="7015"/>
                      <a:pt x="1733" y="6997"/>
                      <a:pt x="1644" y="6979"/>
                    </a:cubicBezTo>
                    <a:lnTo>
                      <a:pt x="1644" y="6979"/>
                    </a:lnTo>
                    <a:cubicBezTo>
                      <a:pt x="1792" y="7008"/>
                      <a:pt x="1942" y="7039"/>
                      <a:pt x="2093" y="7072"/>
                    </a:cubicBezTo>
                    <a:lnTo>
                      <a:pt x="2093" y="7072"/>
                    </a:lnTo>
                    <a:cubicBezTo>
                      <a:pt x="2300" y="6444"/>
                      <a:pt x="2524" y="5849"/>
                      <a:pt x="2766" y="5293"/>
                    </a:cubicBezTo>
                    <a:cubicBezTo>
                      <a:pt x="3455" y="3705"/>
                      <a:pt x="4274" y="2423"/>
                      <a:pt x="5176" y="1542"/>
                    </a:cubicBezTo>
                    <a:cubicBezTo>
                      <a:pt x="6079" y="661"/>
                      <a:pt x="7061" y="181"/>
                      <a:pt x="8088" y="181"/>
                    </a:cubicBezTo>
                    <a:lnTo>
                      <a:pt x="8088" y="0"/>
                    </a:lnTo>
                    <a:close/>
                    <a:moveTo>
                      <a:pt x="2093" y="7072"/>
                    </a:moveTo>
                    <a:cubicBezTo>
                      <a:pt x="2093" y="7072"/>
                      <a:pt x="2093" y="7072"/>
                      <a:pt x="2093" y="7072"/>
                    </a:cubicBezTo>
                    <a:cubicBezTo>
                      <a:pt x="2213" y="7098"/>
                      <a:pt x="2334" y="7125"/>
                      <a:pt x="2455" y="7153"/>
                    </a:cubicBezTo>
                    <a:lnTo>
                      <a:pt x="2455" y="7153"/>
                    </a:lnTo>
                    <a:cubicBezTo>
                      <a:pt x="2334" y="7125"/>
                      <a:pt x="2213" y="7098"/>
                      <a:pt x="2093" y="7072"/>
                    </a:cubicBezTo>
                    <a:close/>
                    <a:moveTo>
                      <a:pt x="2455" y="7153"/>
                    </a:moveTo>
                    <a:cubicBezTo>
                      <a:pt x="3623" y="7423"/>
                      <a:pt x="4848" y="7794"/>
                      <a:pt x="6106" y="8260"/>
                    </a:cubicBezTo>
                    <a:cubicBezTo>
                      <a:pt x="4848" y="7793"/>
                      <a:pt x="3622" y="7423"/>
                      <a:pt x="2455" y="71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710840" y="3259773"/>
                <a:ext cx="6843" cy="637"/>
              </a:xfrm>
              <a:custGeom>
                <a:avLst/>
                <a:gdLst/>
                <a:ahLst/>
                <a:cxnLst/>
                <a:rect l="l" t="t" r="r" b="b"/>
                <a:pathLst>
                  <a:path w="86" h="8" extrusionOk="0">
                    <a:moveTo>
                      <a:pt x="0" y="1"/>
                    </a:moveTo>
                    <a:cubicBezTo>
                      <a:pt x="28" y="3"/>
                      <a:pt x="57" y="5"/>
                      <a:pt x="85" y="8"/>
                    </a:cubicBezTo>
                    <a:cubicBezTo>
                      <a:pt x="57" y="5"/>
                      <a:pt x="28" y="3"/>
                      <a:pt x="0"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762718" y="3279346"/>
                <a:ext cx="455206" cy="342220"/>
              </a:xfrm>
              <a:custGeom>
                <a:avLst/>
                <a:gdLst/>
                <a:ahLst/>
                <a:cxnLst/>
                <a:rect l="l" t="t" r="r" b="b"/>
                <a:pathLst>
                  <a:path w="5721" h="4301" extrusionOk="0">
                    <a:moveTo>
                      <a:pt x="0" y="0"/>
                    </a:moveTo>
                    <a:lnTo>
                      <a:pt x="0" y="0"/>
                    </a:lnTo>
                    <a:cubicBezTo>
                      <a:pt x="111" y="13"/>
                      <a:pt x="222" y="27"/>
                      <a:pt x="334" y="42"/>
                    </a:cubicBezTo>
                    <a:lnTo>
                      <a:pt x="334" y="42"/>
                    </a:lnTo>
                    <a:cubicBezTo>
                      <a:pt x="222" y="27"/>
                      <a:pt x="111" y="13"/>
                      <a:pt x="0" y="0"/>
                    </a:cubicBezTo>
                    <a:close/>
                    <a:moveTo>
                      <a:pt x="2056" y="344"/>
                    </a:moveTo>
                    <a:cubicBezTo>
                      <a:pt x="2056" y="344"/>
                      <a:pt x="2056" y="344"/>
                      <a:pt x="2056" y="344"/>
                    </a:cubicBezTo>
                    <a:lnTo>
                      <a:pt x="2056" y="344"/>
                    </a:lnTo>
                    <a:cubicBezTo>
                      <a:pt x="2194" y="373"/>
                      <a:pt x="2332" y="404"/>
                      <a:pt x="2471" y="437"/>
                    </a:cubicBezTo>
                    <a:lnTo>
                      <a:pt x="2471" y="437"/>
                    </a:lnTo>
                    <a:cubicBezTo>
                      <a:pt x="2332" y="404"/>
                      <a:pt x="2194" y="373"/>
                      <a:pt x="2056" y="344"/>
                    </a:cubicBezTo>
                    <a:close/>
                    <a:moveTo>
                      <a:pt x="2471" y="437"/>
                    </a:moveTo>
                    <a:cubicBezTo>
                      <a:pt x="3513" y="680"/>
                      <a:pt x="4601" y="1004"/>
                      <a:pt x="5720" y="1404"/>
                    </a:cubicBezTo>
                    <a:cubicBezTo>
                      <a:pt x="4602" y="1003"/>
                      <a:pt x="3513" y="680"/>
                      <a:pt x="2471" y="437"/>
                    </a:cubicBezTo>
                    <a:close/>
                    <a:moveTo>
                      <a:pt x="334" y="42"/>
                    </a:moveTo>
                    <a:cubicBezTo>
                      <a:pt x="834" y="109"/>
                      <a:pt x="1349" y="197"/>
                      <a:pt x="1877" y="307"/>
                    </a:cubicBezTo>
                    <a:cubicBezTo>
                      <a:pt x="1485" y="1528"/>
                      <a:pt x="1159" y="2868"/>
                      <a:pt x="912" y="4300"/>
                    </a:cubicBezTo>
                    <a:cubicBezTo>
                      <a:pt x="981" y="4196"/>
                      <a:pt x="1061" y="4096"/>
                      <a:pt x="1151" y="4000"/>
                    </a:cubicBezTo>
                    <a:cubicBezTo>
                      <a:pt x="1389" y="2692"/>
                      <a:pt x="1694" y="1467"/>
                      <a:pt x="2056" y="344"/>
                    </a:cubicBezTo>
                    <a:lnTo>
                      <a:pt x="2056" y="344"/>
                    </a:lnTo>
                    <a:cubicBezTo>
                      <a:pt x="1465" y="217"/>
                      <a:pt x="890" y="116"/>
                      <a:pt x="334" y="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9001337" y="3764864"/>
                <a:ext cx="3740" cy="31270"/>
              </a:xfrm>
              <a:custGeom>
                <a:avLst/>
                <a:gdLst/>
                <a:ahLst/>
                <a:cxnLst/>
                <a:rect l="l" t="t" r="r" b="b"/>
                <a:pathLst>
                  <a:path w="47" h="393" extrusionOk="0">
                    <a:moveTo>
                      <a:pt x="0" y="1"/>
                    </a:moveTo>
                    <a:cubicBezTo>
                      <a:pt x="17" y="132"/>
                      <a:pt x="31" y="262"/>
                      <a:pt x="46" y="393"/>
                    </a:cubicBezTo>
                    <a:cubicBezTo>
                      <a:pt x="31" y="262"/>
                      <a:pt x="17" y="131"/>
                      <a:pt x="0"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734392" y="3261921"/>
                <a:ext cx="6922" cy="637"/>
              </a:xfrm>
              <a:custGeom>
                <a:avLst/>
                <a:gdLst/>
                <a:ahLst/>
                <a:cxnLst/>
                <a:rect l="l" t="t" r="r" b="b"/>
                <a:pathLst>
                  <a:path w="87" h="8" extrusionOk="0">
                    <a:moveTo>
                      <a:pt x="0" y="0"/>
                    </a:moveTo>
                    <a:cubicBezTo>
                      <a:pt x="28" y="1"/>
                      <a:pt x="57" y="4"/>
                      <a:pt x="87" y="7"/>
                    </a:cubicBezTo>
                    <a:cubicBezTo>
                      <a:pt x="57" y="4"/>
                      <a:pt x="28" y="1"/>
                      <a:pt x="0" y="0"/>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637321" y="3256272"/>
                <a:ext cx="6286" cy="159"/>
              </a:xfrm>
              <a:custGeom>
                <a:avLst/>
                <a:gdLst/>
                <a:ahLst/>
                <a:cxnLst/>
                <a:rect l="l" t="t" r="r" b="b"/>
                <a:pathLst>
                  <a:path w="79" h="2" extrusionOk="0">
                    <a:moveTo>
                      <a:pt x="1" y="0"/>
                    </a:moveTo>
                    <a:cubicBezTo>
                      <a:pt x="27" y="0"/>
                      <a:pt x="52" y="2"/>
                      <a:pt x="79" y="2"/>
                    </a:cubicBezTo>
                    <a:cubicBezTo>
                      <a:pt x="52" y="2"/>
                      <a:pt x="27" y="0"/>
                      <a:pt x="1" y="0"/>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9152674" y="3930761"/>
                <a:ext cx="218413" cy="210138"/>
              </a:xfrm>
              <a:custGeom>
                <a:avLst/>
                <a:gdLst/>
                <a:ahLst/>
                <a:cxnLst/>
                <a:rect l="l" t="t" r="r" b="b"/>
                <a:pathLst>
                  <a:path w="2745" h="2641" extrusionOk="0">
                    <a:moveTo>
                      <a:pt x="0" y="1"/>
                    </a:moveTo>
                    <a:cubicBezTo>
                      <a:pt x="1025" y="870"/>
                      <a:pt x="1945" y="1757"/>
                      <a:pt x="2745" y="2640"/>
                    </a:cubicBezTo>
                    <a:cubicBezTo>
                      <a:pt x="1946" y="1757"/>
                      <a:pt x="1025" y="870"/>
                      <a:pt x="0"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688323" y="3258261"/>
                <a:ext cx="159" cy="80"/>
              </a:xfrm>
              <a:custGeom>
                <a:avLst/>
                <a:gdLst/>
                <a:ahLst/>
                <a:cxnLst/>
                <a:rect l="l" t="t" r="r" b="b"/>
                <a:pathLst>
                  <a:path w="2" h="1" extrusionOk="0">
                    <a:moveTo>
                      <a:pt x="0" y="0"/>
                    </a:moveTo>
                    <a:cubicBezTo>
                      <a:pt x="0" y="0"/>
                      <a:pt x="2" y="0"/>
                      <a:pt x="2" y="0"/>
                    </a:cubicBezTo>
                    <a:cubicBezTo>
                      <a:pt x="2" y="0"/>
                      <a:pt x="0" y="0"/>
                      <a:pt x="0" y="0"/>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659838" y="3256829"/>
                <a:ext cx="6365" cy="318"/>
              </a:xfrm>
              <a:custGeom>
                <a:avLst/>
                <a:gdLst/>
                <a:ahLst/>
                <a:cxnLst/>
                <a:rect l="l" t="t" r="r" b="b"/>
                <a:pathLst>
                  <a:path w="80" h="4" extrusionOk="0">
                    <a:moveTo>
                      <a:pt x="0" y="1"/>
                    </a:moveTo>
                    <a:cubicBezTo>
                      <a:pt x="27" y="2"/>
                      <a:pt x="53" y="4"/>
                      <a:pt x="80" y="4"/>
                    </a:cubicBezTo>
                    <a:cubicBezTo>
                      <a:pt x="53" y="4"/>
                      <a:pt x="27" y="2"/>
                      <a:pt x="0"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407847" y="4824935"/>
                <a:ext cx="27133" cy="17107"/>
              </a:xfrm>
              <a:custGeom>
                <a:avLst/>
                <a:gdLst/>
                <a:ahLst/>
                <a:cxnLst/>
                <a:rect l="l" t="t" r="r" b="b"/>
                <a:pathLst>
                  <a:path w="341" h="215" extrusionOk="0">
                    <a:moveTo>
                      <a:pt x="151" y="1"/>
                    </a:moveTo>
                    <a:cubicBezTo>
                      <a:pt x="101" y="23"/>
                      <a:pt x="51" y="45"/>
                      <a:pt x="1" y="67"/>
                    </a:cubicBezTo>
                    <a:cubicBezTo>
                      <a:pt x="114" y="117"/>
                      <a:pt x="227" y="166"/>
                      <a:pt x="341" y="214"/>
                    </a:cubicBezTo>
                    <a:cubicBezTo>
                      <a:pt x="273" y="148"/>
                      <a:pt x="210" y="76"/>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987891" y="3801544"/>
                <a:ext cx="3819" cy="6206"/>
              </a:xfrm>
              <a:custGeom>
                <a:avLst/>
                <a:gdLst/>
                <a:ahLst/>
                <a:cxnLst/>
                <a:rect l="l" t="t" r="r" b="b"/>
                <a:pathLst>
                  <a:path w="48" h="78" extrusionOk="0">
                    <a:moveTo>
                      <a:pt x="41" y="32"/>
                    </a:moveTo>
                    <a:cubicBezTo>
                      <a:pt x="44" y="47"/>
                      <a:pt x="46" y="63"/>
                      <a:pt x="47" y="77"/>
                    </a:cubicBezTo>
                    <a:lnTo>
                      <a:pt x="47" y="77"/>
                    </a:lnTo>
                    <a:cubicBezTo>
                      <a:pt x="46" y="63"/>
                      <a:pt x="44" y="47"/>
                      <a:pt x="41" y="32"/>
                    </a:cubicBezTo>
                    <a:cubicBezTo>
                      <a:pt x="28" y="22"/>
                      <a:pt x="13" y="11"/>
                      <a:pt x="0" y="1"/>
                    </a:cubicBezTo>
                    <a:lnTo>
                      <a:pt x="0" y="1"/>
                    </a:lnTo>
                    <a:cubicBezTo>
                      <a:pt x="13" y="11"/>
                      <a:pt x="28" y="22"/>
                      <a:pt x="41" y="32"/>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787066" y="4467918"/>
                <a:ext cx="38511" cy="40500"/>
              </a:xfrm>
              <a:custGeom>
                <a:avLst/>
                <a:gdLst/>
                <a:ahLst/>
                <a:cxnLst/>
                <a:rect l="l" t="t" r="r" b="b"/>
                <a:pathLst>
                  <a:path w="484" h="509" extrusionOk="0">
                    <a:moveTo>
                      <a:pt x="1" y="1"/>
                    </a:moveTo>
                    <a:lnTo>
                      <a:pt x="1" y="1"/>
                    </a:lnTo>
                    <a:cubicBezTo>
                      <a:pt x="99" y="74"/>
                      <a:pt x="200" y="148"/>
                      <a:pt x="300" y="222"/>
                    </a:cubicBezTo>
                    <a:cubicBezTo>
                      <a:pt x="310" y="317"/>
                      <a:pt x="320" y="413"/>
                      <a:pt x="332" y="509"/>
                    </a:cubicBezTo>
                    <a:cubicBezTo>
                      <a:pt x="370" y="379"/>
                      <a:pt x="420" y="253"/>
                      <a:pt x="484" y="130"/>
                    </a:cubicBezTo>
                    <a:cubicBezTo>
                      <a:pt x="479" y="127"/>
                      <a:pt x="476" y="126"/>
                      <a:pt x="472" y="123"/>
                    </a:cubicBezTo>
                    <a:cubicBezTo>
                      <a:pt x="470" y="107"/>
                      <a:pt x="468" y="91"/>
                      <a:pt x="466" y="76"/>
                    </a:cubicBezTo>
                    <a:cubicBezTo>
                      <a:pt x="307" y="67"/>
                      <a:pt x="152" y="4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8916996" y="3751576"/>
                <a:ext cx="70815" cy="66121"/>
              </a:xfrm>
              <a:custGeom>
                <a:avLst/>
                <a:gdLst/>
                <a:ahLst/>
                <a:cxnLst/>
                <a:rect l="l" t="t" r="r" b="b"/>
                <a:pathLst>
                  <a:path w="890" h="831" extrusionOk="0">
                    <a:moveTo>
                      <a:pt x="0" y="0"/>
                    </a:moveTo>
                    <a:lnTo>
                      <a:pt x="0" y="0"/>
                    </a:lnTo>
                    <a:cubicBezTo>
                      <a:pt x="72" y="270"/>
                      <a:pt x="94" y="551"/>
                      <a:pt x="68" y="831"/>
                    </a:cubicBezTo>
                    <a:cubicBezTo>
                      <a:pt x="121" y="812"/>
                      <a:pt x="175" y="794"/>
                      <a:pt x="230" y="779"/>
                    </a:cubicBezTo>
                    <a:cubicBezTo>
                      <a:pt x="427" y="728"/>
                      <a:pt x="625" y="702"/>
                      <a:pt x="819" y="702"/>
                    </a:cubicBezTo>
                    <a:cubicBezTo>
                      <a:pt x="830" y="702"/>
                      <a:pt x="841" y="702"/>
                      <a:pt x="851" y="703"/>
                    </a:cubicBezTo>
                    <a:cubicBezTo>
                      <a:pt x="865" y="679"/>
                      <a:pt x="878" y="654"/>
                      <a:pt x="890" y="629"/>
                    </a:cubicBezTo>
                    <a:cubicBezTo>
                      <a:pt x="600" y="417"/>
                      <a:pt x="302" y="20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733754" y="3541122"/>
                <a:ext cx="255332" cy="243556"/>
              </a:xfrm>
              <a:custGeom>
                <a:avLst/>
                <a:gdLst/>
                <a:ahLst/>
                <a:cxnLst/>
                <a:rect l="l" t="t" r="r" b="b"/>
                <a:pathLst>
                  <a:path w="3209" h="3061" extrusionOk="0">
                    <a:moveTo>
                      <a:pt x="1186" y="1"/>
                    </a:moveTo>
                    <a:cubicBezTo>
                      <a:pt x="809" y="1"/>
                      <a:pt x="433" y="94"/>
                      <a:pt x="94" y="282"/>
                    </a:cubicBezTo>
                    <a:cubicBezTo>
                      <a:pt x="99" y="488"/>
                      <a:pt x="74" y="700"/>
                      <a:pt x="18" y="909"/>
                    </a:cubicBezTo>
                    <a:cubicBezTo>
                      <a:pt x="12" y="930"/>
                      <a:pt x="6" y="950"/>
                      <a:pt x="0" y="971"/>
                    </a:cubicBezTo>
                    <a:cubicBezTo>
                      <a:pt x="29" y="988"/>
                      <a:pt x="57" y="1005"/>
                      <a:pt x="87" y="1022"/>
                    </a:cubicBezTo>
                    <a:cubicBezTo>
                      <a:pt x="113" y="1021"/>
                      <a:pt x="139" y="1021"/>
                      <a:pt x="165" y="1021"/>
                    </a:cubicBezTo>
                    <a:cubicBezTo>
                      <a:pt x="743" y="1021"/>
                      <a:pt x="1320" y="1241"/>
                      <a:pt x="1761" y="1681"/>
                    </a:cubicBezTo>
                    <a:cubicBezTo>
                      <a:pt x="1956" y="1882"/>
                      <a:pt x="2103" y="2112"/>
                      <a:pt x="2205" y="2358"/>
                    </a:cubicBezTo>
                    <a:cubicBezTo>
                      <a:pt x="2548" y="2589"/>
                      <a:pt x="2882" y="2823"/>
                      <a:pt x="3209" y="3060"/>
                    </a:cubicBezTo>
                    <a:cubicBezTo>
                      <a:pt x="3119" y="2270"/>
                      <a:pt x="3007" y="1501"/>
                      <a:pt x="2872" y="759"/>
                    </a:cubicBezTo>
                    <a:cubicBezTo>
                      <a:pt x="2842" y="726"/>
                      <a:pt x="2813" y="692"/>
                      <a:pt x="2780" y="661"/>
                    </a:cubicBezTo>
                    <a:cubicBezTo>
                      <a:pt x="2340" y="221"/>
                      <a:pt x="1763" y="1"/>
                      <a:pt x="1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8981684" y="3628009"/>
                <a:ext cx="31350" cy="136936"/>
              </a:xfrm>
              <a:custGeom>
                <a:avLst/>
                <a:gdLst/>
                <a:ahLst/>
                <a:cxnLst/>
                <a:rect l="l" t="t" r="r" b="b"/>
                <a:pathLst>
                  <a:path w="394" h="1721" extrusionOk="0">
                    <a:moveTo>
                      <a:pt x="0" y="1"/>
                    </a:moveTo>
                    <a:lnTo>
                      <a:pt x="0" y="1"/>
                    </a:lnTo>
                    <a:cubicBezTo>
                      <a:pt x="94" y="561"/>
                      <a:pt x="177" y="1135"/>
                      <a:pt x="247" y="1721"/>
                    </a:cubicBezTo>
                    <a:cubicBezTo>
                      <a:pt x="393" y="1145"/>
                      <a:pt x="311" y="52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798762" y="4458290"/>
                <a:ext cx="284852" cy="282226"/>
              </a:xfrm>
              <a:custGeom>
                <a:avLst/>
                <a:gdLst/>
                <a:ahLst/>
                <a:cxnLst/>
                <a:rect l="l" t="t" r="r" b="b"/>
                <a:pathLst>
                  <a:path w="3580" h="3547" extrusionOk="0">
                    <a:moveTo>
                      <a:pt x="1371" y="1"/>
                    </a:moveTo>
                    <a:lnTo>
                      <a:pt x="1371" y="1"/>
                    </a:lnTo>
                    <a:cubicBezTo>
                      <a:pt x="1262" y="50"/>
                      <a:pt x="1147" y="91"/>
                      <a:pt x="1027" y="123"/>
                    </a:cubicBezTo>
                    <a:cubicBezTo>
                      <a:pt x="832" y="175"/>
                      <a:pt x="633" y="201"/>
                      <a:pt x="439" y="201"/>
                    </a:cubicBezTo>
                    <a:cubicBezTo>
                      <a:pt x="414" y="201"/>
                      <a:pt x="389" y="201"/>
                      <a:pt x="365" y="200"/>
                    </a:cubicBezTo>
                    <a:cubicBezTo>
                      <a:pt x="356" y="216"/>
                      <a:pt x="346" y="234"/>
                      <a:pt x="337" y="251"/>
                    </a:cubicBezTo>
                    <a:cubicBezTo>
                      <a:pt x="273" y="374"/>
                      <a:pt x="223" y="500"/>
                      <a:pt x="185" y="630"/>
                    </a:cubicBezTo>
                    <a:cubicBezTo>
                      <a:pt x="1" y="1245"/>
                      <a:pt x="92" y="1923"/>
                      <a:pt x="450" y="2481"/>
                    </a:cubicBezTo>
                    <a:cubicBezTo>
                      <a:pt x="519" y="2590"/>
                      <a:pt x="599" y="2694"/>
                      <a:pt x="690" y="2793"/>
                    </a:cubicBezTo>
                    <a:cubicBezTo>
                      <a:pt x="718" y="2825"/>
                      <a:pt x="749" y="2856"/>
                      <a:pt x="780" y="2886"/>
                    </a:cubicBezTo>
                    <a:cubicBezTo>
                      <a:pt x="1220" y="3327"/>
                      <a:pt x="1797" y="3547"/>
                      <a:pt x="2374" y="3547"/>
                    </a:cubicBezTo>
                    <a:cubicBezTo>
                      <a:pt x="2751" y="3547"/>
                      <a:pt x="3128" y="3453"/>
                      <a:pt x="3468" y="3266"/>
                    </a:cubicBezTo>
                    <a:cubicBezTo>
                      <a:pt x="3463" y="3060"/>
                      <a:pt x="3487" y="2849"/>
                      <a:pt x="3543" y="2638"/>
                    </a:cubicBezTo>
                    <a:cubicBezTo>
                      <a:pt x="3554" y="2599"/>
                      <a:pt x="3566" y="2559"/>
                      <a:pt x="3579" y="2519"/>
                    </a:cubicBezTo>
                    <a:lnTo>
                      <a:pt x="3579" y="2519"/>
                    </a:lnTo>
                    <a:cubicBezTo>
                      <a:pt x="3518" y="2524"/>
                      <a:pt x="3457" y="2527"/>
                      <a:pt x="3395" y="2527"/>
                    </a:cubicBezTo>
                    <a:cubicBezTo>
                      <a:pt x="2817" y="2527"/>
                      <a:pt x="2240" y="2307"/>
                      <a:pt x="1801" y="1867"/>
                    </a:cubicBezTo>
                    <a:cubicBezTo>
                      <a:pt x="1384" y="1368"/>
                      <a:pt x="1278" y="683"/>
                      <a:pt x="1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9006687" y="4140506"/>
                <a:ext cx="169479" cy="325352"/>
              </a:xfrm>
              <a:custGeom>
                <a:avLst/>
                <a:gdLst/>
                <a:ahLst/>
                <a:cxnLst/>
                <a:rect l="l" t="t" r="r" b="b"/>
                <a:pathLst>
                  <a:path w="2130" h="4089" extrusionOk="0">
                    <a:moveTo>
                      <a:pt x="850" y="0"/>
                    </a:moveTo>
                    <a:cubicBezTo>
                      <a:pt x="817" y="19"/>
                      <a:pt x="785" y="38"/>
                      <a:pt x="751" y="56"/>
                    </a:cubicBezTo>
                    <a:cubicBezTo>
                      <a:pt x="738" y="611"/>
                      <a:pt x="524" y="1118"/>
                      <a:pt x="178" y="1504"/>
                    </a:cubicBezTo>
                    <a:cubicBezTo>
                      <a:pt x="146" y="2384"/>
                      <a:pt x="87" y="3247"/>
                      <a:pt x="0" y="4088"/>
                    </a:cubicBezTo>
                    <a:cubicBezTo>
                      <a:pt x="641" y="3614"/>
                      <a:pt x="1249" y="3132"/>
                      <a:pt x="1826" y="2644"/>
                    </a:cubicBezTo>
                    <a:cubicBezTo>
                      <a:pt x="1839" y="2602"/>
                      <a:pt x="1853" y="2561"/>
                      <a:pt x="1864" y="2517"/>
                    </a:cubicBezTo>
                    <a:cubicBezTo>
                      <a:pt x="2130" y="1523"/>
                      <a:pt x="1689" y="507"/>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028788" y="4381031"/>
                <a:ext cx="110519" cy="86967"/>
              </a:xfrm>
              <a:custGeom>
                <a:avLst/>
                <a:gdLst/>
                <a:ahLst/>
                <a:cxnLst/>
                <a:rect l="l" t="t" r="r" b="b"/>
                <a:pathLst>
                  <a:path w="1389" h="1093" extrusionOk="0">
                    <a:moveTo>
                      <a:pt x="1389" y="0"/>
                    </a:moveTo>
                    <a:lnTo>
                      <a:pt x="1389" y="0"/>
                    </a:lnTo>
                    <a:cubicBezTo>
                      <a:pt x="944" y="368"/>
                      <a:pt x="480" y="733"/>
                      <a:pt x="0" y="1093"/>
                    </a:cubicBezTo>
                    <a:cubicBezTo>
                      <a:pt x="583" y="934"/>
                      <a:pt x="1090" y="545"/>
                      <a:pt x="1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8843715" y="4275445"/>
                <a:ext cx="162477" cy="198760"/>
              </a:xfrm>
              <a:custGeom>
                <a:avLst/>
                <a:gdLst/>
                <a:ahLst/>
                <a:cxnLst/>
                <a:rect l="l" t="t" r="r" b="b"/>
                <a:pathLst>
                  <a:path w="2042" h="2498" extrusionOk="0">
                    <a:moveTo>
                      <a:pt x="2042" y="0"/>
                    </a:moveTo>
                    <a:lnTo>
                      <a:pt x="2042" y="0"/>
                    </a:lnTo>
                    <a:cubicBezTo>
                      <a:pt x="1643" y="352"/>
                      <a:pt x="1120" y="566"/>
                      <a:pt x="547" y="566"/>
                    </a:cubicBezTo>
                    <a:cubicBezTo>
                      <a:pt x="395" y="566"/>
                      <a:pt x="248" y="551"/>
                      <a:pt x="105" y="522"/>
                    </a:cubicBezTo>
                    <a:cubicBezTo>
                      <a:pt x="71" y="573"/>
                      <a:pt x="38" y="622"/>
                      <a:pt x="1" y="669"/>
                    </a:cubicBezTo>
                    <a:cubicBezTo>
                      <a:pt x="135" y="754"/>
                      <a:pt x="261" y="856"/>
                      <a:pt x="379" y="972"/>
                    </a:cubicBezTo>
                    <a:cubicBezTo>
                      <a:pt x="557" y="1150"/>
                      <a:pt x="699" y="1352"/>
                      <a:pt x="805" y="1566"/>
                    </a:cubicBezTo>
                    <a:cubicBezTo>
                      <a:pt x="1020" y="1673"/>
                      <a:pt x="1220" y="1814"/>
                      <a:pt x="1398" y="1993"/>
                    </a:cubicBezTo>
                    <a:cubicBezTo>
                      <a:pt x="1553" y="2146"/>
                      <a:pt x="1678" y="2317"/>
                      <a:pt x="1778" y="2498"/>
                    </a:cubicBezTo>
                    <a:cubicBezTo>
                      <a:pt x="1805" y="2498"/>
                      <a:pt x="1833" y="2496"/>
                      <a:pt x="1859" y="2495"/>
                    </a:cubicBezTo>
                    <a:cubicBezTo>
                      <a:pt x="1945" y="1683"/>
                      <a:pt x="2007" y="851"/>
                      <a:pt x="20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639310" y="3807432"/>
                <a:ext cx="332751" cy="333467"/>
              </a:xfrm>
              <a:custGeom>
                <a:avLst/>
                <a:gdLst/>
                <a:ahLst/>
                <a:cxnLst/>
                <a:rect l="l" t="t" r="r" b="b"/>
                <a:pathLst>
                  <a:path w="4182" h="4191" extrusionOk="0">
                    <a:moveTo>
                      <a:pt x="2394" y="1"/>
                    </a:moveTo>
                    <a:cubicBezTo>
                      <a:pt x="2370" y="2"/>
                      <a:pt x="2347" y="2"/>
                      <a:pt x="2323" y="3"/>
                    </a:cubicBezTo>
                    <a:cubicBezTo>
                      <a:pt x="2165" y="12"/>
                      <a:pt x="2009" y="39"/>
                      <a:pt x="1858" y="79"/>
                    </a:cubicBezTo>
                    <a:cubicBezTo>
                      <a:pt x="1275" y="238"/>
                      <a:pt x="766" y="628"/>
                      <a:pt x="468" y="1173"/>
                    </a:cubicBezTo>
                    <a:cubicBezTo>
                      <a:pt x="403" y="1291"/>
                      <a:pt x="348" y="1416"/>
                      <a:pt x="306" y="1547"/>
                    </a:cubicBezTo>
                    <a:cubicBezTo>
                      <a:pt x="291" y="1588"/>
                      <a:pt x="278" y="1631"/>
                      <a:pt x="267" y="1673"/>
                    </a:cubicBezTo>
                    <a:cubicBezTo>
                      <a:pt x="1" y="2667"/>
                      <a:pt x="441" y="3685"/>
                      <a:pt x="1282" y="4190"/>
                    </a:cubicBezTo>
                    <a:cubicBezTo>
                      <a:pt x="1313" y="4171"/>
                      <a:pt x="1347" y="4152"/>
                      <a:pt x="1379" y="4134"/>
                    </a:cubicBezTo>
                    <a:cubicBezTo>
                      <a:pt x="1410" y="2913"/>
                      <a:pt x="2407" y="1933"/>
                      <a:pt x="3635" y="1933"/>
                    </a:cubicBezTo>
                    <a:cubicBezTo>
                      <a:pt x="3787" y="1933"/>
                      <a:pt x="3934" y="1949"/>
                      <a:pt x="4078" y="1977"/>
                    </a:cubicBezTo>
                    <a:cubicBezTo>
                      <a:pt x="4111" y="1927"/>
                      <a:pt x="4145" y="1877"/>
                      <a:pt x="4181" y="1830"/>
                    </a:cubicBezTo>
                    <a:cubicBezTo>
                      <a:pt x="4047" y="1744"/>
                      <a:pt x="3921" y="1644"/>
                      <a:pt x="3803" y="1526"/>
                    </a:cubicBezTo>
                    <a:cubicBezTo>
                      <a:pt x="3628" y="1348"/>
                      <a:pt x="3488" y="1148"/>
                      <a:pt x="3383" y="936"/>
                    </a:cubicBezTo>
                    <a:cubicBezTo>
                      <a:pt x="3167" y="828"/>
                      <a:pt x="2964" y="687"/>
                      <a:pt x="2784" y="506"/>
                    </a:cubicBezTo>
                    <a:cubicBezTo>
                      <a:pt x="2626" y="353"/>
                      <a:pt x="2497" y="182"/>
                      <a:pt x="2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8419782" y="4684261"/>
                <a:ext cx="321532" cy="210058"/>
              </a:xfrm>
              <a:custGeom>
                <a:avLst/>
                <a:gdLst/>
                <a:ahLst/>
                <a:cxnLst/>
                <a:rect l="l" t="t" r="r" b="b"/>
                <a:pathLst>
                  <a:path w="4041" h="2640" extrusionOk="0">
                    <a:moveTo>
                      <a:pt x="3489" y="0"/>
                    </a:moveTo>
                    <a:cubicBezTo>
                      <a:pt x="2322" y="664"/>
                      <a:pt x="1154" y="1255"/>
                      <a:pt x="1" y="1769"/>
                    </a:cubicBezTo>
                    <a:cubicBezTo>
                      <a:pt x="60" y="1844"/>
                      <a:pt x="123" y="1915"/>
                      <a:pt x="191" y="1982"/>
                    </a:cubicBezTo>
                    <a:cubicBezTo>
                      <a:pt x="609" y="2397"/>
                      <a:pt x="1179" y="2640"/>
                      <a:pt x="1780" y="2640"/>
                    </a:cubicBezTo>
                    <a:cubicBezTo>
                      <a:pt x="1797" y="2640"/>
                      <a:pt x="1815" y="2640"/>
                      <a:pt x="1833" y="2639"/>
                    </a:cubicBezTo>
                    <a:cubicBezTo>
                      <a:pt x="1968" y="2636"/>
                      <a:pt x="2102" y="2621"/>
                      <a:pt x="2239" y="2593"/>
                    </a:cubicBezTo>
                    <a:cubicBezTo>
                      <a:pt x="2282" y="2585"/>
                      <a:pt x="2325" y="2574"/>
                      <a:pt x="2367" y="2563"/>
                    </a:cubicBezTo>
                    <a:cubicBezTo>
                      <a:pt x="3361" y="2297"/>
                      <a:pt x="4021" y="1407"/>
                      <a:pt x="4040" y="426"/>
                    </a:cubicBezTo>
                    <a:cubicBezTo>
                      <a:pt x="3859" y="326"/>
                      <a:pt x="3688" y="200"/>
                      <a:pt x="3535" y="46"/>
                    </a:cubicBezTo>
                    <a:cubicBezTo>
                      <a:pt x="3519" y="31"/>
                      <a:pt x="3504" y="15"/>
                      <a:pt x="3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407847" y="4794143"/>
                <a:ext cx="44717" cy="18857"/>
              </a:xfrm>
              <a:custGeom>
                <a:avLst/>
                <a:gdLst/>
                <a:ahLst/>
                <a:cxnLst/>
                <a:rect l="l" t="t" r="r" b="b"/>
                <a:pathLst>
                  <a:path w="562" h="237" extrusionOk="0">
                    <a:moveTo>
                      <a:pt x="562" y="1"/>
                    </a:moveTo>
                    <a:lnTo>
                      <a:pt x="562" y="1"/>
                    </a:lnTo>
                    <a:cubicBezTo>
                      <a:pt x="400" y="42"/>
                      <a:pt x="230" y="65"/>
                      <a:pt x="57" y="70"/>
                    </a:cubicBezTo>
                    <a:cubicBezTo>
                      <a:pt x="39" y="104"/>
                      <a:pt x="20" y="136"/>
                      <a:pt x="1" y="168"/>
                    </a:cubicBezTo>
                    <a:cubicBezTo>
                      <a:pt x="14" y="190"/>
                      <a:pt x="29" y="214"/>
                      <a:pt x="43" y="236"/>
                    </a:cubicBezTo>
                    <a:cubicBezTo>
                      <a:pt x="216" y="160"/>
                      <a:pt x="388" y="82"/>
                      <a:pt x="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514626" y="4578675"/>
                <a:ext cx="172980" cy="186029"/>
              </a:xfrm>
              <a:custGeom>
                <a:avLst/>
                <a:gdLst/>
                <a:ahLst/>
                <a:cxnLst/>
                <a:rect l="l" t="t" r="r" b="b"/>
                <a:pathLst>
                  <a:path w="2174" h="2338" extrusionOk="0">
                    <a:moveTo>
                      <a:pt x="1080" y="0"/>
                    </a:moveTo>
                    <a:cubicBezTo>
                      <a:pt x="1065" y="5"/>
                      <a:pt x="1052" y="8"/>
                      <a:pt x="1038" y="11"/>
                    </a:cubicBezTo>
                    <a:cubicBezTo>
                      <a:pt x="1025" y="14"/>
                      <a:pt x="1012" y="15"/>
                      <a:pt x="999" y="18"/>
                    </a:cubicBezTo>
                    <a:cubicBezTo>
                      <a:pt x="974" y="22"/>
                      <a:pt x="949" y="27"/>
                      <a:pt x="924" y="31"/>
                    </a:cubicBezTo>
                    <a:lnTo>
                      <a:pt x="894" y="36"/>
                    </a:lnTo>
                    <a:cubicBezTo>
                      <a:pt x="884" y="37"/>
                      <a:pt x="873" y="39"/>
                      <a:pt x="865" y="40"/>
                    </a:cubicBezTo>
                    <a:cubicBezTo>
                      <a:pt x="897" y="196"/>
                      <a:pt x="916" y="357"/>
                      <a:pt x="916" y="522"/>
                    </a:cubicBezTo>
                    <a:cubicBezTo>
                      <a:pt x="916" y="1267"/>
                      <a:pt x="555" y="1927"/>
                      <a:pt x="0" y="2337"/>
                    </a:cubicBezTo>
                    <a:cubicBezTo>
                      <a:pt x="722" y="1984"/>
                      <a:pt x="1448" y="1601"/>
                      <a:pt x="2174" y="1189"/>
                    </a:cubicBezTo>
                    <a:cubicBezTo>
                      <a:pt x="2066" y="1058"/>
                      <a:pt x="1975" y="918"/>
                      <a:pt x="1900" y="772"/>
                    </a:cubicBezTo>
                    <a:cubicBezTo>
                      <a:pt x="1692" y="666"/>
                      <a:pt x="1496" y="528"/>
                      <a:pt x="1323" y="354"/>
                    </a:cubicBezTo>
                    <a:cubicBezTo>
                      <a:pt x="1227" y="245"/>
                      <a:pt x="1146" y="126"/>
                      <a:pt x="1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8250145" y="3387319"/>
                <a:ext cx="130729" cy="52355"/>
              </a:xfrm>
              <a:custGeom>
                <a:avLst/>
                <a:gdLst/>
                <a:ahLst/>
                <a:cxnLst/>
                <a:rect l="l" t="t" r="r" b="b"/>
                <a:pathLst>
                  <a:path w="1643" h="658" extrusionOk="0">
                    <a:moveTo>
                      <a:pt x="53" y="1"/>
                    </a:moveTo>
                    <a:cubicBezTo>
                      <a:pt x="36" y="1"/>
                      <a:pt x="18" y="1"/>
                      <a:pt x="1" y="1"/>
                    </a:cubicBezTo>
                    <a:cubicBezTo>
                      <a:pt x="542" y="201"/>
                      <a:pt x="1090" y="421"/>
                      <a:pt x="1642" y="658"/>
                    </a:cubicBezTo>
                    <a:cubicBezTo>
                      <a:pt x="1225" y="244"/>
                      <a:pt x="655"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8074541" y="3390979"/>
                <a:ext cx="333388" cy="311666"/>
              </a:xfrm>
              <a:custGeom>
                <a:avLst/>
                <a:gdLst/>
                <a:ahLst/>
                <a:cxnLst/>
                <a:rect l="l" t="t" r="r" b="b"/>
                <a:pathLst>
                  <a:path w="4190" h="3917" extrusionOk="0">
                    <a:moveTo>
                      <a:pt x="1801" y="1"/>
                    </a:moveTo>
                    <a:cubicBezTo>
                      <a:pt x="1758" y="10"/>
                      <a:pt x="1716" y="20"/>
                      <a:pt x="1673" y="32"/>
                    </a:cubicBezTo>
                    <a:cubicBezTo>
                      <a:pt x="679" y="298"/>
                      <a:pt x="19" y="1188"/>
                      <a:pt x="0" y="2169"/>
                    </a:cubicBezTo>
                    <a:cubicBezTo>
                      <a:pt x="181" y="2269"/>
                      <a:pt x="352" y="2395"/>
                      <a:pt x="505" y="2548"/>
                    </a:cubicBezTo>
                    <a:cubicBezTo>
                      <a:pt x="675" y="2724"/>
                      <a:pt x="807" y="2920"/>
                      <a:pt x="907" y="3130"/>
                    </a:cubicBezTo>
                    <a:cubicBezTo>
                      <a:pt x="1131" y="3238"/>
                      <a:pt x="1340" y="3383"/>
                      <a:pt x="1526" y="3569"/>
                    </a:cubicBezTo>
                    <a:cubicBezTo>
                      <a:pt x="1627" y="3677"/>
                      <a:pt x="1716" y="3793"/>
                      <a:pt x="1791" y="3917"/>
                    </a:cubicBezTo>
                    <a:cubicBezTo>
                      <a:pt x="1854" y="3902"/>
                      <a:pt x="1919" y="3890"/>
                      <a:pt x="1985" y="3881"/>
                    </a:cubicBezTo>
                    <a:cubicBezTo>
                      <a:pt x="1951" y="3727"/>
                      <a:pt x="1932" y="3566"/>
                      <a:pt x="1932" y="3400"/>
                    </a:cubicBezTo>
                    <a:cubicBezTo>
                      <a:pt x="1932" y="2173"/>
                      <a:pt x="2913" y="1175"/>
                      <a:pt x="4134" y="1145"/>
                    </a:cubicBezTo>
                    <a:cubicBezTo>
                      <a:pt x="4151" y="1111"/>
                      <a:pt x="4171" y="1079"/>
                      <a:pt x="4190" y="1046"/>
                    </a:cubicBezTo>
                    <a:cubicBezTo>
                      <a:pt x="4176" y="1023"/>
                      <a:pt x="4162" y="1001"/>
                      <a:pt x="4147" y="979"/>
                    </a:cubicBezTo>
                    <a:cubicBezTo>
                      <a:pt x="4135" y="961"/>
                      <a:pt x="4123" y="942"/>
                      <a:pt x="4112" y="926"/>
                    </a:cubicBezTo>
                    <a:cubicBezTo>
                      <a:pt x="3333" y="581"/>
                      <a:pt x="2559" y="273"/>
                      <a:pt x="1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8403391" y="3468795"/>
                <a:ext cx="49173" cy="18698"/>
              </a:xfrm>
              <a:custGeom>
                <a:avLst/>
                <a:gdLst/>
                <a:ahLst/>
                <a:cxnLst/>
                <a:rect l="l" t="t" r="r" b="b"/>
                <a:pathLst>
                  <a:path w="618" h="235" extrusionOk="0">
                    <a:moveTo>
                      <a:pt x="99" y="1"/>
                    </a:moveTo>
                    <a:cubicBezTo>
                      <a:pt x="85" y="23"/>
                      <a:pt x="71" y="45"/>
                      <a:pt x="57" y="68"/>
                    </a:cubicBezTo>
                    <a:cubicBezTo>
                      <a:pt x="38" y="99"/>
                      <a:pt x="18" y="133"/>
                      <a:pt x="1" y="166"/>
                    </a:cubicBezTo>
                    <a:cubicBezTo>
                      <a:pt x="20" y="166"/>
                      <a:pt x="38" y="164"/>
                      <a:pt x="57" y="164"/>
                    </a:cubicBezTo>
                    <a:cubicBezTo>
                      <a:pt x="251" y="164"/>
                      <a:pt x="438" y="189"/>
                      <a:pt x="618" y="235"/>
                    </a:cubicBezTo>
                    <a:cubicBezTo>
                      <a:pt x="444" y="155"/>
                      <a:pt x="272" y="77"/>
                      <a:pt x="99" y="1"/>
                    </a:cubicBezTo>
                    <a:close/>
                  </a:path>
                </a:pathLst>
              </a:custGeom>
              <a:solidFill>
                <a:srgbClr val="5E6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8514626" y="3517092"/>
                <a:ext cx="201704" cy="188098"/>
              </a:xfrm>
              <a:custGeom>
                <a:avLst/>
                <a:gdLst/>
                <a:ahLst/>
                <a:cxnLst/>
                <a:rect l="l" t="t" r="r" b="b"/>
                <a:pathLst>
                  <a:path w="2535" h="2364" extrusionOk="0">
                    <a:moveTo>
                      <a:pt x="0" y="0"/>
                    </a:moveTo>
                    <a:lnTo>
                      <a:pt x="0" y="0"/>
                    </a:lnTo>
                    <a:cubicBezTo>
                      <a:pt x="555" y="411"/>
                      <a:pt x="916" y="1071"/>
                      <a:pt x="916" y="1815"/>
                    </a:cubicBezTo>
                    <a:cubicBezTo>
                      <a:pt x="916" y="1966"/>
                      <a:pt x="901" y="2115"/>
                      <a:pt x="872" y="2258"/>
                    </a:cubicBezTo>
                    <a:cubicBezTo>
                      <a:pt x="924" y="2292"/>
                      <a:pt x="975" y="2327"/>
                      <a:pt x="1022" y="2364"/>
                    </a:cubicBezTo>
                    <a:cubicBezTo>
                      <a:pt x="1108" y="2228"/>
                      <a:pt x="1208" y="2102"/>
                      <a:pt x="1323" y="1984"/>
                    </a:cubicBezTo>
                    <a:cubicBezTo>
                      <a:pt x="1666" y="1641"/>
                      <a:pt x="2091" y="1432"/>
                      <a:pt x="2535" y="1355"/>
                    </a:cubicBezTo>
                    <a:cubicBezTo>
                      <a:pt x="2502" y="1336"/>
                      <a:pt x="2470" y="1317"/>
                      <a:pt x="2436" y="1298"/>
                    </a:cubicBezTo>
                    <a:cubicBezTo>
                      <a:pt x="1623" y="828"/>
                      <a:pt x="810" y="39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8419782" y="3387319"/>
                <a:ext cx="321851" cy="231064"/>
              </a:xfrm>
              <a:custGeom>
                <a:avLst/>
                <a:gdLst/>
                <a:ahLst/>
                <a:cxnLst/>
                <a:rect l="l" t="t" r="r" b="b"/>
                <a:pathLst>
                  <a:path w="4045" h="2904" extrusionOk="0">
                    <a:moveTo>
                      <a:pt x="1780" y="1"/>
                    </a:moveTo>
                    <a:cubicBezTo>
                      <a:pt x="1178" y="1"/>
                      <a:pt x="609" y="244"/>
                      <a:pt x="191" y="658"/>
                    </a:cubicBezTo>
                    <a:cubicBezTo>
                      <a:pt x="123" y="726"/>
                      <a:pt x="60" y="796"/>
                      <a:pt x="1" y="873"/>
                    </a:cubicBezTo>
                    <a:cubicBezTo>
                      <a:pt x="1229" y="1419"/>
                      <a:pt x="2475" y="2053"/>
                      <a:pt x="3718" y="2771"/>
                    </a:cubicBezTo>
                    <a:cubicBezTo>
                      <a:pt x="3794" y="2815"/>
                      <a:pt x="3869" y="2860"/>
                      <a:pt x="3945" y="2904"/>
                    </a:cubicBezTo>
                    <a:cubicBezTo>
                      <a:pt x="3952" y="2883"/>
                      <a:pt x="3958" y="2863"/>
                      <a:pt x="3964" y="2842"/>
                    </a:cubicBezTo>
                    <a:cubicBezTo>
                      <a:pt x="4020" y="2631"/>
                      <a:pt x="4045" y="2421"/>
                      <a:pt x="4040" y="2215"/>
                    </a:cubicBezTo>
                    <a:cubicBezTo>
                      <a:pt x="4021" y="1234"/>
                      <a:pt x="3361" y="344"/>
                      <a:pt x="2367" y="78"/>
                    </a:cubicBezTo>
                    <a:cubicBezTo>
                      <a:pt x="2325" y="66"/>
                      <a:pt x="2282" y="56"/>
                      <a:pt x="2239" y="47"/>
                    </a:cubicBezTo>
                    <a:cubicBezTo>
                      <a:pt x="2104" y="19"/>
                      <a:pt x="1967" y="4"/>
                      <a:pt x="1833" y="1"/>
                    </a:cubicBezTo>
                    <a:cubicBezTo>
                      <a:pt x="1815" y="1"/>
                      <a:pt x="1798" y="1"/>
                      <a:pt x="1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250145" y="4841962"/>
                <a:ext cx="130729" cy="52355"/>
              </a:xfrm>
              <a:custGeom>
                <a:avLst/>
                <a:gdLst/>
                <a:ahLst/>
                <a:cxnLst/>
                <a:rect l="l" t="t" r="r" b="b"/>
                <a:pathLst>
                  <a:path w="1643" h="658" extrusionOk="0">
                    <a:moveTo>
                      <a:pt x="1642" y="0"/>
                    </a:moveTo>
                    <a:lnTo>
                      <a:pt x="1642" y="0"/>
                    </a:lnTo>
                    <a:cubicBezTo>
                      <a:pt x="1090" y="237"/>
                      <a:pt x="542" y="457"/>
                      <a:pt x="1" y="657"/>
                    </a:cubicBezTo>
                    <a:cubicBezTo>
                      <a:pt x="18" y="658"/>
                      <a:pt x="36" y="658"/>
                      <a:pt x="54" y="658"/>
                    </a:cubicBezTo>
                    <a:cubicBezTo>
                      <a:pt x="656" y="658"/>
                      <a:pt x="1225" y="415"/>
                      <a:pt x="16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8074302" y="4573822"/>
                <a:ext cx="338082" cy="316838"/>
              </a:xfrm>
              <a:custGeom>
                <a:avLst/>
                <a:gdLst/>
                <a:ahLst/>
                <a:cxnLst/>
                <a:rect l="l" t="t" r="r" b="b"/>
                <a:pathLst>
                  <a:path w="4249" h="3982" extrusionOk="0">
                    <a:moveTo>
                      <a:pt x="1786" y="1"/>
                    </a:moveTo>
                    <a:cubicBezTo>
                      <a:pt x="1713" y="145"/>
                      <a:pt x="1627" y="285"/>
                      <a:pt x="1529" y="415"/>
                    </a:cubicBezTo>
                    <a:cubicBezTo>
                      <a:pt x="1134" y="809"/>
                      <a:pt x="630" y="1026"/>
                      <a:pt x="115" y="1067"/>
                    </a:cubicBezTo>
                    <a:cubicBezTo>
                      <a:pt x="103" y="1107"/>
                      <a:pt x="91" y="1147"/>
                      <a:pt x="80" y="1186"/>
                    </a:cubicBezTo>
                    <a:cubicBezTo>
                      <a:pt x="24" y="1397"/>
                      <a:pt x="0" y="1608"/>
                      <a:pt x="3" y="1815"/>
                    </a:cubicBezTo>
                    <a:cubicBezTo>
                      <a:pt x="22" y="2795"/>
                      <a:pt x="682" y="3685"/>
                      <a:pt x="1676" y="3952"/>
                    </a:cubicBezTo>
                    <a:cubicBezTo>
                      <a:pt x="1719" y="3962"/>
                      <a:pt x="1761" y="3973"/>
                      <a:pt x="1804" y="3981"/>
                    </a:cubicBezTo>
                    <a:cubicBezTo>
                      <a:pt x="2562" y="3709"/>
                      <a:pt x="3336" y="3401"/>
                      <a:pt x="4115" y="3058"/>
                    </a:cubicBezTo>
                    <a:cubicBezTo>
                      <a:pt x="4126" y="3040"/>
                      <a:pt x="4138" y="3023"/>
                      <a:pt x="4150" y="3005"/>
                    </a:cubicBezTo>
                    <a:cubicBezTo>
                      <a:pt x="4165" y="2983"/>
                      <a:pt x="4179" y="2959"/>
                      <a:pt x="4193" y="2937"/>
                    </a:cubicBezTo>
                    <a:cubicBezTo>
                      <a:pt x="4212" y="2905"/>
                      <a:pt x="4231" y="2873"/>
                      <a:pt x="4249" y="2839"/>
                    </a:cubicBezTo>
                    <a:cubicBezTo>
                      <a:pt x="4231" y="2839"/>
                      <a:pt x="4212" y="2840"/>
                      <a:pt x="4193" y="2840"/>
                    </a:cubicBezTo>
                    <a:cubicBezTo>
                      <a:pt x="2947" y="2840"/>
                      <a:pt x="1935" y="1830"/>
                      <a:pt x="1935" y="583"/>
                    </a:cubicBezTo>
                    <a:cubicBezTo>
                      <a:pt x="1935" y="431"/>
                      <a:pt x="1951" y="284"/>
                      <a:pt x="1979" y="141"/>
                    </a:cubicBezTo>
                    <a:cubicBezTo>
                      <a:pt x="1913" y="97"/>
                      <a:pt x="1848" y="51"/>
                      <a:pt x="17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028629" y="3813639"/>
                <a:ext cx="110678" cy="87126"/>
              </a:xfrm>
              <a:custGeom>
                <a:avLst/>
                <a:gdLst/>
                <a:ahLst/>
                <a:cxnLst/>
                <a:rect l="l" t="t" r="r" b="b"/>
                <a:pathLst>
                  <a:path w="1391" h="1095" extrusionOk="0">
                    <a:moveTo>
                      <a:pt x="1" y="1"/>
                    </a:moveTo>
                    <a:cubicBezTo>
                      <a:pt x="482" y="361"/>
                      <a:pt x="946" y="725"/>
                      <a:pt x="1391" y="1095"/>
                    </a:cubicBezTo>
                    <a:cubicBezTo>
                      <a:pt x="1092" y="550"/>
                      <a:pt x="585" y="16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8846420" y="3807432"/>
                <a:ext cx="159772" cy="198919"/>
              </a:xfrm>
              <a:custGeom>
                <a:avLst/>
                <a:gdLst/>
                <a:ahLst/>
                <a:cxnLst/>
                <a:rect l="l" t="t" r="r" b="b"/>
                <a:pathLst>
                  <a:path w="2008" h="2500" extrusionOk="0">
                    <a:moveTo>
                      <a:pt x="1704" y="0"/>
                    </a:moveTo>
                    <a:cubicBezTo>
                      <a:pt x="1511" y="0"/>
                      <a:pt x="1313" y="24"/>
                      <a:pt x="1117" y="77"/>
                    </a:cubicBezTo>
                    <a:cubicBezTo>
                      <a:pt x="1062" y="92"/>
                      <a:pt x="1008" y="110"/>
                      <a:pt x="955" y="129"/>
                    </a:cubicBezTo>
                    <a:cubicBezTo>
                      <a:pt x="908" y="634"/>
                      <a:pt x="702" y="1130"/>
                      <a:pt x="345" y="1526"/>
                    </a:cubicBezTo>
                    <a:cubicBezTo>
                      <a:pt x="238" y="1634"/>
                      <a:pt x="123" y="1728"/>
                      <a:pt x="1" y="1809"/>
                    </a:cubicBezTo>
                    <a:cubicBezTo>
                      <a:pt x="14" y="1868"/>
                      <a:pt x="24" y="1927"/>
                      <a:pt x="32" y="1986"/>
                    </a:cubicBezTo>
                    <a:cubicBezTo>
                      <a:pt x="188" y="1952"/>
                      <a:pt x="348" y="1933"/>
                      <a:pt x="513" y="1933"/>
                    </a:cubicBezTo>
                    <a:cubicBezTo>
                      <a:pt x="1086" y="1933"/>
                      <a:pt x="1609" y="2148"/>
                      <a:pt x="2008" y="2500"/>
                    </a:cubicBezTo>
                    <a:cubicBezTo>
                      <a:pt x="1973" y="1648"/>
                      <a:pt x="1911" y="815"/>
                      <a:pt x="1825" y="3"/>
                    </a:cubicBezTo>
                    <a:cubicBezTo>
                      <a:pt x="1796" y="2"/>
                      <a:pt x="1768" y="2"/>
                      <a:pt x="1738" y="1"/>
                    </a:cubicBezTo>
                    <a:cubicBezTo>
                      <a:pt x="1727" y="0"/>
                      <a:pt x="1716" y="0"/>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006987" y="3815628"/>
                <a:ext cx="169479" cy="329728"/>
              </a:xfrm>
              <a:custGeom>
                <a:avLst/>
                <a:gdLst/>
                <a:ahLst/>
                <a:cxnLst/>
                <a:rect l="l" t="t" r="r" b="b"/>
                <a:pathLst>
                  <a:path w="2130" h="4144" extrusionOk="0">
                    <a:moveTo>
                      <a:pt x="0" y="1"/>
                    </a:moveTo>
                    <a:lnTo>
                      <a:pt x="0" y="1"/>
                    </a:lnTo>
                    <a:cubicBezTo>
                      <a:pt x="87" y="840"/>
                      <a:pt x="146" y="1703"/>
                      <a:pt x="178" y="2584"/>
                    </a:cubicBezTo>
                    <a:cubicBezTo>
                      <a:pt x="536" y="2984"/>
                      <a:pt x="753" y="3510"/>
                      <a:pt x="753" y="4087"/>
                    </a:cubicBezTo>
                    <a:cubicBezTo>
                      <a:pt x="753" y="4106"/>
                      <a:pt x="751" y="4124"/>
                      <a:pt x="751" y="4143"/>
                    </a:cubicBezTo>
                    <a:cubicBezTo>
                      <a:pt x="785" y="4125"/>
                      <a:pt x="817" y="4106"/>
                      <a:pt x="850" y="4087"/>
                    </a:cubicBezTo>
                    <a:cubicBezTo>
                      <a:pt x="1689" y="3582"/>
                      <a:pt x="2130" y="2564"/>
                      <a:pt x="1863" y="1570"/>
                    </a:cubicBezTo>
                    <a:cubicBezTo>
                      <a:pt x="1853" y="1528"/>
                      <a:pt x="1839" y="1485"/>
                      <a:pt x="1825" y="1444"/>
                    </a:cubicBezTo>
                    <a:cubicBezTo>
                      <a:pt x="1249" y="956"/>
                      <a:pt x="641" y="47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7639310" y="4136362"/>
                <a:ext cx="330046" cy="338003"/>
              </a:xfrm>
              <a:custGeom>
                <a:avLst/>
                <a:gdLst/>
                <a:ahLst/>
                <a:cxnLst/>
                <a:rect l="l" t="t" r="r" b="b"/>
                <a:pathLst>
                  <a:path w="4148" h="4248" extrusionOk="0">
                    <a:moveTo>
                      <a:pt x="1379" y="0"/>
                    </a:moveTo>
                    <a:cubicBezTo>
                      <a:pt x="1347" y="19"/>
                      <a:pt x="1313" y="37"/>
                      <a:pt x="1282" y="56"/>
                    </a:cubicBezTo>
                    <a:cubicBezTo>
                      <a:pt x="443" y="563"/>
                      <a:pt x="1" y="1579"/>
                      <a:pt x="267" y="2573"/>
                    </a:cubicBezTo>
                    <a:cubicBezTo>
                      <a:pt x="279" y="2617"/>
                      <a:pt x="291" y="2658"/>
                      <a:pt x="306" y="2701"/>
                    </a:cubicBezTo>
                    <a:cubicBezTo>
                      <a:pt x="348" y="2832"/>
                      <a:pt x="404" y="2957"/>
                      <a:pt x="468" y="3075"/>
                    </a:cubicBezTo>
                    <a:cubicBezTo>
                      <a:pt x="766" y="3618"/>
                      <a:pt x="1275" y="4009"/>
                      <a:pt x="1858" y="4168"/>
                    </a:cubicBezTo>
                    <a:cubicBezTo>
                      <a:pt x="2009" y="4209"/>
                      <a:pt x="2165" y="4234"/>
                      <a:pt x="2323" y="4243"/>
                    </a:cubicBezTo>
                    <a:cubicBezTo>
                      <a:pt x="2339" y="4244"/>
                      <a:pt x="2354" y="4244"/>
                      <a:pt x="2369" y="4246"/>
                    </a:cubicBezTo>
                    <a:cubicBezTo>
                      <a:pt x="2393" y="4247"/>
                      <a:pt x="2418" y="4247"/>
                      <a:pt x="2443" y="4247"/>
                    </a:cubicBezTo>
                    <a:cubicBezTo>
                      <a:pt x="2637" y="4247"/>
                      <a:pt x="2834" y="4221"/>
                      <a:pt x="3031" y="4169"/>
                    </a:cubicBezTo>
                    <a:cubicBezTo>
                      <a:pt x="3151" y="4137"/>
                      <a:pt x="3266" y="4096"/>
                      <a:pt x="3375" y="4047"/>
                    </a:cubicBezTo>
                    <a:cubicBezTo>
                      <a:pt x="3438" y="3583"/>
                      <a:pt x="3592" y="3121"/>
                      <a:pt x="3803" y="2720"/>
                    </a:cubicBezTo>
                    <a:cubicBezTo>
                      <a:pt x="3911" y="2614"/>
                      <a:pt x="4027" y="2520"/>
                      <a:pt x="4148" y="2439"/>
                    </a:cubicBezTo>
                    <a:cubicBezTo>
                      <a:pt x="4148" y="2437"/>
                      <a:pt x="4148" y="2437"/>
                      <a:pt x="4148" y="2436"/>
                    </a:cubicBezTo>
                    <a:cubicBezTo>
                      <a:pt x="4145" y="2423"/>
                      <a:pt x="4142" y="2409"/>
                      <a:pt x="4139" y="2396"/>
                    </a:cubicBezTo>
                    <a:cubicBezTo>
                      <a:pt x="4134" y="2371"/>
                      <a:pt x="4130" y="2346"/>
                      <a:pt x="4126" y="2321"/>
                    </a:cubicBezTo>
                    <a:cubicBezTo>
                      <a:pt x="4124" y="2312"/>
                      <a:pt x="4123" y="2302"/>
                      <a:pt x="4121" y="2292"/>
                    </a:cubicBezTo>
                    <a:cubicBezTo>
                      <a:pt x="4120" y="2281"/>
                      <a:pt x="4118" y="2272"/>
                      <a:pt x="4117" y="2262"/>
                    </a:cubicBezTo>
                    <a:cubicBezTo>
                      <a:pt x="3962" y="2296"/>
                      <a:pt x="3802" y="2314"/>
                      <a:pt x="3635" y="2314"/>
                    </a:cubicBezTo>
                    <a:cubicBezTo>
                      <a:pt x="2389" y="2314"/>
                      <a:pt x="1378" y="1303"/>
                      <a:pt x="1378" y="56"/>
                    </a:cubicBezTo>
                    <a:cubicBezTo>
                      <a:pt x="1378" y="38"/>
                      <a:pt x="1379" y="19"/>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981525" y="4514942"/>
                <a:ext cx="32464" cy="139243"/>
              </a:xfrm>
              <a:custGeom>
                <a:avLst/>
                <a:gdLst/>
                <a:ahLst/>
                <a:cxnLst/>
                <a:rect l="l" t="t" r="r" b="b"/>
                <a:pathLst>
                  <a:path w="408" h="1750" extrusionOk="0">
                    <a:moveTo>
                      <a:pt x="252" y="0"/>
                    </a:moveTo>
                    <a:lnTo>
                      <a:pt x="252" y="0"/>
                    </a:lnTo>
                    <a:cubicBezTo>
                      <a:pt x="182" y="597"/>
                      <a:pt x="98" y="1180"/>
                      <a:pt x="1" y="1750"/>
                    </a:cubicBezTo>
                    <a:cubicBezTo>
                      <a:pt x="323" y="1220"/>
                      <a:pt x="407" y="585"/>
                      <a:pt x="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907687" y="4399968"/>
                <a:ext cx="80602" cy="128263"/>
              </a:xfrm>
              <a:custGeom>
                <a:avLst/>
                <a:gdLst/>
                <a:ahLst/>
                <a:cxnLst/>
                <a:rect l="l" t="t" r="r" b="b"/>
                <a:pathLst>
                  <a:path w="1013" h="1612" extrusionOk="0">
                    <a:moveTo>
                      <a:pt x="1" y="1"/>
                    </a:moveTo>
                    <a:lnTo>
                      <a:pt x="1" y="1"/>
                    </a:lnTo>
                    <a:cubicBezTo>
                      <a:pt x="250" y="503"/>
                      <a:pt x="300" y="1079"/>
                      <a:pt x="153" y="1612"/>
                    </a:cubicBezTo>
                    <a:cubicBezTo>
                      <a:pt x="444" y="1411"/>
                      <a:pt x="731" y="1208"/>
                      <a:pt x="1013" y="1003"/>
                    </a:cubicBezTo>
                    <a:cubicBezTo>
                      <a:pt x="1001" y="980"/>
                      <a:pt x="988" y="956"/>
                      <a:pt x="974" y="933"/>
                    </a:cubicBezTo>
                    <a:cubicBezTo>
                      <a:pt x="876" y="752"/>
                      <a:pt x="749" y="581"/>
                      <a:pt x="594" y="428"/>
                    </a:cubicBezTo>
                    <a:cubicBezTo>
                      <a:pt x="416" y="249"/>
                      <a:pt x="216" y="10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665724" y="4640101"/>
                <a:ext cx="50764" cy="33180"/>
              </a:xfrm>
              <a:custGeom>
                <a:avLst/>
                <a:gdLst/>
                <a:ahLst/>
                <a:cxnLst/>
                <a:rect l="l" t="t" r="r" b="b"/>
                <a:pathLst>
                  <a:path w="638" h="417" extrusionOk="0">
                    <a:moveTo>
                      <a:pt x="1" y="0"/>
                    </a:moveTo>
                    <a:lnTo>
                      <a:pt x="1" y="0"/>
                    </a:lnTo>
                    <a:cubicBezTo>
                      <a:pt x="76" y="146"/>
                      <a:pt x="167" y="286"/>
                      <a:pt x="275" y="417"/>
                    </a:cubicBezTo>
                    <a:cubicBezTo>
                      <a:pt x="362" y="367"/>
                      <a:pt x="450" y="318"/>
                      <a:pt x="537" y="268"/>
                    </a:cubicBezTo>
                    <a:cubicBezTo>
                      <a:pt x="571" y="249"/>
                      <a:pt x="603" y="228"/>
                      <a:pt x="637" y="209"/>
                    </a:cubicBezTo>
                    <a:cubicBezTo>
                      <a:pt x="418" y="172"/>
                      <a:pt x="204" y="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697391" y="4497119"/>
                <a:ext cx="291694" cy="243477"/>
              </a:xfrm>
              <a:custGeom>
                <a:avLst/>
                <a:gdLst/>
                <a:ahLst/>
                <a:cxnLst/>
                <a:rect l="l" t="t" r="r" b="b"/>
                <a:pathLst>
                  <a:path w="3666" h="3060" extrusionOk="0">
                    <a:moveTo>
                      <a:pt x="3666" y="0"/>
                    </a:moveTo>
                    <a:lnTo>
                      <a:pt x="3666" y="0"/>
                    </a:lnTo>
                    <a:cubicBezTo>
                      <a:pt x="3348" y="230"/>
                      <a:pt x="3024" y="457"/>
                      <a:pt x="2692" y="681"/>
                    </a:cubicBezTo>
                    <a:cubicBezTo>
                      <a:pt x="2582" y="934"/>
                      <a:pt x="2424" y="1171"/>
                      <a:pt x="2218" y="1379"/>
                    </a:cubicBezTo>
                    <a:cubicBezTo>
                      <a:pt x="1777" y="1819"/>
                      <a:pt x="1200" y="2038"/>
                      <a:pt x="623" y="2038"/>
                    </a:cubicBezTo>
                    <a:cubicBezTo>
                      <a:pt x="597" y="2038"/>
                      <a:pt x="571" y="2038"/>
                      <a:pt x="545" y="2037"/>
                    </a:cubicBezTo>
                    <a:cubicBezTo>
                      <a:pt x="441" y="2099"/>
                      <a:pt x="335" y="2161"/>
                      <a:pt x="230" y="2221"/>
                    </a:cubicBezTo>
                    <a:cubicBezTo>
                      <a:pt x="154" y="2265"/>
                      <a:pt x="77" y="2309"/>
                      <a:pt x="0" y="2352"/>
                    </a:cubicBezTo>
                    <a:cubicBezTo>
                      <a:pt x="15" y="2367"/>
                      <a:pt x="30" y="2383"/>
                      <a:pt x="46" y="2398"/>
                    </a:cubicBezTo>
                    <a:cubicBezTo>
                      <a:pt x="199" y="2552"/>
                      <a:pt x="370" y="2679"/>
                      <a:pt x="551" y="2779"/>
                    </a:cubicBezTo>
                    <a:cubicBezTo>
                      <a:pt x="890" y="2966"/>
                      <a:pt x="1266" y="3060"/>
                      <a:pt x="1642" y="3060"/>
                    </a:cubicBezTo>
                    <a:cubicBezTo>
                      <a:pt x="2220" y="3060"/>
                      <a:pt x="2797" y="2839"/>
                      <a:pt x="3237" y="2398"/>
                    </a:cubicBezTo>
                    <a:cubicBezTo>
                      <a:pt x="3270" y="2367"/>
                      <a:pt x="3299" y="2335"/>
                      <a:pt x="3329" y="2302"/>
                    </a:cubicBezTo>
                    <a:cubicBezTo>
                      <a:pt x="3463" y="1560"/>
                      <a:pt x="3576" y="791"/>
                      <a:pt x="36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798682" y="3541122"/>
                <a:ext cx="348108" cy="340788"/>
              </a:xfrm>
              <a:custGeom>
                <a:avLst/>
                <a:gdLst/>
                <a:ahLst/>
                <a:cxnLst/>
                <a:rect l="l" t="t" r="r" b="b"/>
                <a:pathLst>
                  <a:path w="4375" h="4283" extrusionOk="0">
                    <a:moveTo>
                      <a:pt x="2375" y="0"/>
                    </a:moveTo>
                    <a:cubicBezTo>
                      <a:pt x="1798" y="0"/>
                      <a:pt x="1221" y="220"/>
                      <a:pt x="781" y="661"/>
                    </a:cubicBezTo>
                    <a:cubicBezTo>
                      <a:pt x="776" y="660"/>
                      <a:pt x="771" y="660"/>
                      <a:pt x="766" y="660"/>
                    </a:cubicBezTo>
                    <a:cubicBezTo>
                      <a:pt x="747" y="660"/>
                      <a:pt x="736" y="670"/>
                      <a:pt x="726" y="679"/>
                    </a:cubicBezTo>
                    <a:cubicBezTo>
                      <a:pt x="718" y="689"/>
                      <a:pt x="709" y="700"/>
                      <a:pt x="699" y="710"/>
                    </a:cubicBezTo>
                    <a:cubicBezTo>
                      <a:pt x="609" y="804"/>
                      <a:pt x="529" y="904"/>
                      <a:pt x="460" y="1010"/>
                    </a:cubicBezTo>
                    <a:cubicBezTo>
                      <a:pt x="87" y="1572"/>
                      <a:pt x="0" y="2259"/>
                      <a:pt x="190" y="2884"/>
                    </a:cubicBezTo>
                    <a:cubicBezTo>
                      <a:pt x="232" y="3021"/>
                      <a:pt x="286" y="3155"/>
                      <a:pt x="354" y="3283"/>
                    </a:cubicBezTo>
                    <a:cubicBezTo>
                      <a:pt x="366" y="3305"/>
                      <a:pt x="377" y="3327"/>
                      <a:pt x="391" y="3349"/>
                    </a:cubicBezTo>
                    <a:cubicBezTo>
                      <a:pt x="494" y="3529"/>
                      <a:pt x="623" y="3700"/>
                      <a:pt x="781" y="3854"/>
                    </a:cubicBezTo>
                    <a:cubicBezTo>
                      <a:pt x="961" y="4034"/>
                      <a:pt x="1164" y="4177"/>
                      <a:pt x="1380" y="4283"/>
                    </a:cubicBezTo>
                    <a:cubicBezTo>
                      <a:pt x="965" y="3439"/>
                      <a:pt x="1109" y="2389"/>
                      <a:pt x="1802" y="1682"/>
                    </a:cubicBezTo>
                    <a:cubicBezTo>
                      <a:pt x="2241" y="1241"/>
                      <a:pt x="2819" y="1021"/>
                      <a:pt x="3396" y="1021"/>
                    </a:cubicBezTo>
                    <a:cubicBezTo>
                      <a:pt x="3731" y="1021"/>
                      <a:pt x="4066" y="1095"/>
                      <a:pt x="4374" y="1243"/>
                    </a:cubicBezTo>
                    <a:cubicBezTo>
                      <a:pt x="4274" y="1033"/>
                      <a:pt x="4142" y="837"/>
                      <a:pt x="3972" y="661"/>
                    </a:cubicBezTo>
                    <a:cubicBezTo>
                      <a:pt x="3819" y="507"/>
                      <a:pt x="3648" y="382"/>
                      <a:pt x="3467" y="282"/>
                    </a:cubicBezTo>
                    <a:cubicBezTo>
                      <a:pt x="3128" y="94"/>
                      <a:pt x="2752" y="0"/>
                      <a:pt x="2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900369" y="4330347"/>
                <a:ext cx="316122" cy="329171"/>
              </a:xfrm>
              <a:custGeom>
                <a:avLst/>
                <a:gdLst/>
                <a:ahLst/>
                <a:cxnLst/>
                <a:rect l="l" t="t" r="r" b="b"/>
                <a:pathLst>
                  <a:path w="3973" h="4137" extrusionOk="0">
                    <a:moveTo>
                      <a:pt x="867" y="1"/>
                    </a:moveTo>
                    <a:cubicBezTo>
                      <a:pt x="744" y="82"/>
                      <a:pt x="630" y="176"/>
                      <a:pt x="522" y="284"/>
                    </a:cubicBezTo>
                    <a:cubicBezTo>
                      <a:pt x="310" y="683"/>
                      <a:pt x="155" y="1145"/>
                      <a:pt x="94" y="1609"/>
                    </a:cubicBezTo>
                    <a:cubicBezTo>
                      <a:pt x="1" y="2291"/>
                      <a:pt x="105" y="2977"/>
                      <a:pt x="522" y="3475"/>
                    </a:cubicBezTo>
                    <a:cubicBezTo>
                      <a:pt x="963" y="3916"/>
                      <a:pt x="1540" y="4136"/>
                      <a:pt x="2118" y="4136"/>
                    </a:cubicBezTo>
                    <a:cubicBezTo>
                      <a:pt x="2179" y="4136"/>
                      <a:pt x="2240" y="4134"/>
                      <a:pt x="2301" y="4129"/>
                    </a:cubicBezTo>
                    <a:cubicBezTo>
                      <a:pt x="2816" y="4087"/>
                      <a:pt x="3320" y="3869"/>
                      <a:pt x="3715" y="3475"/>
                    </a:cubicBezTo>
                    <a:cubicBezTo>
                      <a:pt x="3813" y="3345"/>
                      <a:pt x="3899" y="3207"/>
                      <a:pt x="3972" y="3061"/>
                    </a:cubicBezTo>
                    <a:cubicBezTo>
                      <a:pt x="3684" y="2827"/>
                      <a:pt x="3458" y="2526"/>
                      <a:pt x="3314" y="2189"/>
                    </a:cubicBezTo>
                    <a:cubicBezTo>
                      <a:pt x="3308" y="2177"/>
                      <a:pt x="3305" y="2166"/>
                      <a:pt x="3301" y="2155"/>
                    </a:cubicBezTo>
                    <a:lnTo>
                      <a:pt x="3289" y="2126"/>
                    </a:lnTo>
                    <a:cubicBezTo>
                      <a:pt x="3280" y="2102"/>
                      <a:pt x="3271" y="2080"/>
                      <a:pt x="3263" y="2058"/>
                    </a:cubicBezTo>
                    <a:cubicBezTo>
                      <a:pt x="3258" y="2045"/>
                      <a:pt x="3255" y="2033"/>
                      <a:pt x="3251" y="2020"/>
                    </a:cubicBezTo>
                    <a:cubicBezTo>
                      <a:pt x="3243" y="2001"/>
                      <a:pt x="3238" y="1980"/>
                      <a:pt x="3230" y="1959"/>
                    </a:cubicBezTo>
                    <a:cubicBezTo>
                      <a:pt x="3226" y="1945"/>
                      <a:pt x="3221" y="1929"/>
                      <a:pt x="3217" y="1914"/>
                    </a:cubicBezTo>
                    <a:cubicBezTo>
                      <a:pt x="3213" y="1896"/>
                      <a:pt x="3208" y="1878"/>
                      <a:pt x="3204" y="1861"/>
                    </a:cubicBezTo>
                    <a:cubicBezTo>
                      <a:pt x="3199" y="1842"/>
                      <a:pt x="3195" y="1824"/>
                      <a:pt x="3190" y="1806"/>
                    </a:cubicBezTo>
                    <a:cubicBezTo>
                      <a:pt x="3187" y="1797"/>
                      <a:pt x="3186" y="1789"/>
                      <a:pt x="3185" y="1781"/>
                    </a:cubicBezTo>
                    <a:lnTo>
                      <a:pt x="3180" y="1781"/>
                    </a:lnTo>
                    <a:cubicBezTo>
                      <a:pt x="3149" y="1783"/>
                      <a:pt x="3117" y="1783"/>
                      <a:pt x="3084" y="1784"/>
                    </a:cubicBezTo>
                    <a:lnTo>
                      <a:pt x="3064" y="1784"/>
                    </a:lnTo>
                    <a:cubicBezTo>
                      <a:pt x="3034" y="1784"/>
                      <a:pt x="3005" y="1783"/>
                      <a:pt x="2975" y="1781"/>
                    </a:cubicBezTo>
                    <a:cubicBezTo>
                      <a:pt x="2965" y="1781"/>
                      <a:pt x="2955" y="1781"/>
                      <a:pt x="2944" y="1780"/>
                    </a:cubicBezTo>
                    <a:cubicBezTo>
                      <a:pt x="2921" y="1778"/>
                      <a:pt x="2897" y="1777"/>
                      <a:pt x="2874" y="1775"/>
                    </a:cubicBezTo>
                    <a:cubicBezTo>
                      <a:pt x="2858" y="1774"/>
                      <a:pt x="2841" y="1772"/>
                      <a:pt x="2825" y="1769"/>
                    </a:cubicBezTo>
                    <a:cubicBezTo>
                      <a:pt x="2809" y="1768"/>
                      <a:pt x="2791" y="1767"/>
                      <a:pt x="2775" y="1764"/>
                    </a:cubicBezTo>
                    <a:cubicBezTo>
                      <a:pt x="2753" y="1761"/>
                      <a:pt x="2731" y="1758"/>
                      <a:pt x="2709" y="1755"/>
                    </a:cubicBezTo>
                    <a:cubicBezTo>
                      <a:pt x="2700" y="1753"/>
                      <a:pt x="2691" y="1752"/>
                      <a:pt x="2682" y="1749"/>
                    </a:cubicBezTo>
                    <a:cubicBezTo>
                      <a:pt x="2653" y="1744"/>
                      <a:pt x="2623" y="1739"/>
                      <a:pt x="2595" y="1733"/>
                    </a:cubicBezTo>
                    <a:lnTo>
                      <a:pt x="2593" y="1733"/>
                    </a:lnTo>
                    <a:cubicBezTo>
                      <a:pt x="2379" y="1686"/>
                      <a:pt x="2176" y="1609"/>
                      <a:pt x="1990" y="1507"/>
                    </a:cubicBezTo>
                    <a:cubicBezTo>
                      <a:pt x="1976" y="1500"/>
                      <a:pt x="1961" y="1491"/>
                      <a:pt x="1946" y="1482"/>
                    </a:cubicBezTo>
                    <a:cubicBezTo>
                      <a:pt x="1931" y="1473"/>
                      <a:pt x="1915" y="1465"/>
                      <a:pt x="1900" y="1456"/>
                    </a:cubicBezTo>
                    <a:cubicBezTo>
                      <a:pt x="1718" y="1345"/>
                      <a:pt x="1551" y="1208"/>
                      <a:pt x="1404" y="1046"/>
                    </a:cubicBezTo>
                    <a:cubicBezTo>
                      <a:pt x="1404" y="1046"/>
                      <a:pt x="1403" y="1045"/>
                      <a:pt x="1403" y="1043"/>
                    </a:cubicBezTo>
                    <a:cubicBezTo>
                      <a:pt x="1382" y="1023"/>
                      <a:pt x="1363" y="1001"/>
                      <a:pt x="1345" y="977"/>
                    </a:cubicBezTo>
                    <a:cubicBezTo>
                      <a:pt x="1339" y="971"/>
                      <a:pt x="1333" y="964"/>
                      <a:pt x="1328" y="957"/>
                    </a:cubicBezTo>
                    <a:cubicBezTo>
                      <a:pt x="1313" y="939"/>
                      <a:pt x="1300" y="921"/>
                      <a:pt x="1285" y="904"/>
                    </a:cubicBezTo>
                    <a:cubicBezTo>
                      <a:pt x="1275" y="890"/>
                      <a:pt x="1264" y="877"/>
                      <a:pt x="1255" y="864"/>
                    </a:cubicBezTo>
                    <a:cubicBezTo>
                      <a:pt x="1245" y="851"/>
                      <a:pt x="1236" y="837"/>
                      <a:pt x="1227" y="826"/>
                    </a:cubicBezTo>
                    <a:cubicBezTo>
                      <a:pt x="1213" y="805"/>
                      <a:pt x="1199" y="786"/>
                      <a:pt x="1186" y="767"/>
                    </a:cubicBezTo>
                    <a:cubicBezTo>
                      <a:pt x="1180" y="758"/>
                      <a:pt x="1176" y="747"/>
                      <a:pt x="1170" y="739"/>
                    </a:cubicBezTo>
                    <a:cubicBezTo>
                      <a:pt x="1154" y="715"/>
                      <a:pt x="1138" y="690"/>
                      <a:pt x="1124" y="664"/>
                    </a:cubicBezTo>
                    <a:cubicBezTo>
                      <a:pt x="1121" y="662"/>
                      <a:pt x="1120" y="659"/>
                      <a:pt x="1118" y="656"/>
                    </a:cubicBezTo>
                    <a:cubicBezTo>
                      <a:pt x="1117" y="653"/>
                      <a:pt x="1116" y="649"/>
                      <a:pt x="1113" y="646"/>
                    </a:cubicBezTo>
                    <a:cubicBezTo>
                      <a:pt x="1098" y="618"/>
                      <a:pt x="1082" y="590"/>
                      <a:pt x="1067" y="562"/>
                    </a:cubicBezTo>
                    <a:lnTo>
                      <a:pt x="1060" y="546"/>
                    </a:lnTo>
                    <a:cubicBezTo>
                      <a:pt x="1045" y="518"/>
                      <a:pt x="1032" y="490"/>
                      <a:pt x="1018" y="460"/>
                    </a:cubicBezTo>
                    <a:lnTo>
                      <a:pt x="1009" y="441"/>
                    </a:lnTo>
                    <a:cubicBezTo>
                      <a:pt x="998" y="415"/>
                      <a:pt x="986" y="388"/>
                      <a:pt x="976" y="360"/>
                    </a:cubicBezTo>
                    <a:lnTo>
                      <a:pt x="965" y="334"/>
                    </a:lnTo>
                    <a:cubicBezTo>
                      <a:pt x="955" y="310"/>
                      <a:pt x="946" y="285"/>
                      <a:pt x="939" y="260"/>
                    </a:cubicBezTo>
                    <a:cubicBezTo>
                      <a:pt x="934" y="248"/>
                      <a:pt x="930" y="236"/>
                      <a:pt x="926" y="223"/>
                    </a:cubicBezTo>
                    <a:cubicBezTo>
                      <a:pt x="920" y="203"/>
                      <a:pt x="912" y="182"/>
                      <a:pt x="906" y="161"/>
                    </a:cubicBezTo>
                    <a:cubicBezTo>
                      <a:pt x="902" y="145"/>
                      <a:pt x="898" y="129"/>
                      <a:pt x="893" y="111"/>
                    </a:cubicBezTo>
                    <a:cubicBezTo>
                      <a:pt x="889" y="95"/>
                      <a:pt x="884" y="77"/>
                      <a:pt x="880" y="61"/>
                    </a:cubicBezTo>
                    <a:cubicBezTo>
                      <a:pt x="875" y="41"/>
                      <a:pt x="870" y="21"/>
                      <a:pt x="867" y="1"/>
                    </a:cubicBezTo>
                    <a:close/>
                  </a:path>
                </a:pathLst>
              </a:custGeom>
              <a:solidFill>
                <a:srgbClr val="FA91FF">
                  <a:alpha val="64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740596" y="3622280"/>
                <a:ext cx="168604" cy="106620"/>
              </a:xfrm>
              <a:custGeom>
                <a:avLst/>
                <a:gdLst/>
                <a:ahLst/>
                <a:cxnLst/>
                <a:rect l="l" t="t" r="r" b="b"/>
                <a:pathLst>
                  <a:path w="2119" h="1340" extrusionOk="0">
                    <a:moveTo>
                      <a:pt x="79" y="1"/>
                    </a:moveTo>
                    <a:cubicBezTo>
                      <a:pt x="53" y="1"/>
                      <a:pt x="27" y="1"/>
                      <a:pt x="1" y="2"/>
                    </a:cubicBezTo>
                    <a:cubicBezTo>
                      <a:pt x="734" y="434"/>
                      <a:pt x="1441" y="880"/>
                      <a:pt x="2119" y="1339"/>
                    </a:cubicBezTo>
                    <a:cubicBezTo>
                      <a:pt x="2017" y="1093"/>
                      <a:pt x="1870" y="862"/>
                      <a:pt x="1675" y="662"/>
                    </a:cubicBezTo>
                    <a:cubicBezTo>
                      <a:pt x="1234" y="221"/>
                      <a:pt x="657" y="1"/>
                      <a:pt x="79" y="1"/>
                    </a:cubicBezTo>
                    <a:close/>
                  </a:path>
                </a:pathLst>
              </a:custGeom>
              <a:solidFill>
                <a:srgbClr val="E586EC">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595944" y="3624906"/>
                <a:ext cx="328614" cy="326465"/>
              </a:xfrm>
              <a:custGeom>
                <a:avLst/>
                <a:gdLst/>
                <a:ahLst/>
                <a:cxnLst/>
                <a:rect l="l" t="t" r="r" b="b"/>
                <a:pathLst>
                  <a:path w="4130" h="4103" extrusionOk="0">
                    <a:moveTo>
                      <a:pt x="1513" y="0"/>
                    </a:moveTo>
                    <a:cubicBezTo>
                      <a:pt x="1069" y="77"/>
                      <a:pt x="644" y="286"/>
                      <a:pt x="301" y="629"/>
                    </a:cubicBezTo>
                    <a:cubicBezTo>
                      <a:pt x="186" y="747"/>
                      <a:pt x="86" y="873"/>
                      <a:pt x="0" y="1009"/>
                    </a:cubicBezTo>
                    <a:cubicBezTo>
                      <a:pt x="311" y="1248"/>
                      <a:pt x="551" y="1561"/>
                      <a:pt x="701" y="1916"/>
                    </a:cubicBezTo>
                    <a:lnTo>
                      <a:pt x="703" y="1916"/>
                    </a:lnTo>
                    <a:cubicBezTo>
                      <a:pt x="703" y="1919"/>
                      <a:pt x="704" y="1922"/>
                      <a:pt x="706" y="1925"/>
                    </a:cubicBezTo>
                    <a:cubicBezTo>
                      <a:pt x="716" y="1951"/>
                      <a:pt x="728" y="1979"/>
                      <a:pt x="738" y="2006"/>
                    </a:cubicBezTo>
                    <a:cubicBezTo>
                      <a:pt x="739" y="2012"/>
                      <a:pt x="741" y="2016"/>
                      <a:pt x="744" y="2022"/>
                    </a:cubicBezTo>
                    <a:cubicBezTo>
                      <a:pt x="754" y="2050"/>
                      <a:pt x="764" y="2080"/>
                      <a:pt x="773" y="2109"/>
                    </a:cubicBezTo>
                    <a:cubicBezTo>
                      <a:pt x="775" y="2112"/>
                      <a:pt x="776" y="2115"/>
                      <a:pt x="776" y="2119"/>
                    </a:cubicBezTo>
                    <a:cubicBezTo>
                      <a:pt x="787" y="2150"/>
                      <a:pt x="795" y="2181"/>
                      <a:pt x="804" y="2212"/>
                    </a:cubicBezTo>
                    <a:cubicBezTo>
                      <a:pt x="804" y="2214"/>
                      <a:pt x="804" y="2215"/>
                      <a:pt x="806" y="2217"/>
                    </a:cubicBezTo>
                    <a:cubicBezTo>
                      <a:pt x="815" y="2252"/>
                      <a:pt x="823" y="2287"/>
                      <a:pt x="831" y="2323"/>
                    </a:cubicBezTo>
                    <a:cubicBezTo>
                      <a:pt x="867" y="2321"/>
                      <a:pt x="904" y="2320"/>
                      <a:pt x="940" y="2320"/>
                    </a:cubicBezTo>
                    <a:cubicBezTo>
                      <a:pt x="1720" y="2320"/>
                      <a:pt x="2479" y="2723"/>
                      <a:pt x="2897" y="3448"/>
                    </a:cubicBezTo>
                    <a:cubicBezTo>
                      <a:pt x="2985" y="3602"/>
                      <a:pt x="3054" y="3764"/>
                      <a:pt x="3103" y="3928"/>
                    </a:cubicBezTo>
                    <a:cubicBezTo>
                      <a:pt x="3104" y="3931"/>
                      <a:pt x="3106" y="3935"/>
                      <a:pt x="3107" y="3938"/>
                    </a:cubicBezTo>
                    <a:cubicBezTo>
                      <a:pt x="3115" y="3966"/>
                      <a:pt x="3122" y="3992"/>
                      <a:pt x="3130" y="4020"/>
                    </a:cubicBezTo>
                    <a:cubicBezTo>
                      <a:pt x="3130" y="4023"/>
                      <a:pt x="3131" y="4026"/>
                      <a:pt x="3131" y="4029"/>
                    </a:cubicBezTo>
                    <a:cubicBezTo>
                      <a:pt x="3137" y="4054"/>
                      <a:pt x="3144" y="4078"/>
                      <a:pt x="3149" y="4103"/>
                    </a:cubicBezTo>
                    <a:cubicBezTo>
                      <a:pt x="3269" y="4022"/>
                      <a:pt x="3386" y="3928"/>
                      <a:pt x="3493" y="3820"/>
                    </a:cubicBezTo>
                    <a:cubicBezTo>
                      <a:pt x="3850" y="3423"/>
                      <a:pt x="4056" y="2928"/>
                      <a:pt x="4103" y="2423"/>
                    </a:cubicBezTo>
                    <a:cubicBezTo>
                      <a:pt x="4129" y="2143"/>
                      <a:pt x="4106" y="1862"/>
                      <a:pt x="4034" y="1592"/>
                    </a:cubicBezTo>
                    <a:cubicBezTo>
                      <a:pt x="3233" y="1043"/>
                      <a:pt x="2392" y="511"/>
                      <a:pt x="1513" y="0"/>
                    </a:cubicBezTo>
                    <a:close/>
                  </a:path>
                </a:pathLst>
              </a:custGeom>
              <a:solidFill>
                <a:srgbClr val="FA91FF">
                  <a:alpha val="64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875544" y="3622280"/>
                <a:ext cx="341504" cy="330762"/>
              </a:xfrm>
              <a:custGeom>
                <a:avLst/>
                <a:gdLst/>
                <a:ahLst/>
                <a:cxnLst/>
                <a:rect l="l" t="t" r="r" b="b"/>
                <a:pathLst>
                  <a:path w="4292" h="4157" extrusionOk="0">
                    <a:moveTo>
                      <a:pt x="2430" y="1"/>
                    </a:moveTo>
                    <a:cubicBezTo>
                      <a:pt x="1853" y="1"/>
                      <a:pt x="1275" y="221"/>
                      <a:pt x="836" y="662"/>
                    </a:cubicBezTo>
                    <a:cubicBezTo>
                      <a:pt x="143" y="1369"/>
                      <a:pt x="1" y="2419"/>
                      <a:pt x="414" y="3263"/>
                    </a:cubicBezTo>
                    <a:cubicBezTo>
                      <a:pt x="519" y="3476"/>
                      <a:pt x="659" y="3676"/>
                      <a:pt x="836" y="3853"/>
                    </a:cubicBezTo>
                    <a:cubicBezTo>
                      <a:pt x="952" y="3970"/>
                      <a:pt x="1078" y="4071"/>
                      <a:pt x="1212" y="4157"/>
                    </a:cubicBezTo>
                    <a:cubicBezTo>
                      <a:pt x="1451" y="3846"/>
                      <a:pt x="1766" y="3604"/>
                      <a:pt x="2121" y="3453"/>
                    </a:cubicBezTo>
                    <a:cubicBezTo>
                      <a:pt x="2127" y="3450"/>
                      <a:pt x="2134" y="3448"/>
                      <a:pt x="2140" y="3445"/>
                    </a:cubicBezTo>
                    <a:cubicBezTo>
                      <a:pt x="2158" y="3438"/>
                      <a:pt x="2177" y="3431"/>
                      <a:pt x="2195" y="3423"/>
                    </a:cubicBezTo>
                    <a:cubicBezTo>
                      <a:pt x="2207" y="3419"/>
                      <a:pt x="2218" y="3414"/>
                      <a:pt x="2230" y="3410"/>
                    </a:cubicBezTo>
                    <a:cubicBezTo>
                      <a:pt x="2251" y="3403"/>
                      <a:pt x="2271" y="3395"/>
                      <a:pt x="2293" y="3388"/>
                    </a:cubicBezTo>
                    <a:cubicBezTo>
                      <a:pt x="2301" y="3385"/>
                      <a:pt x="2308" y="3383"/>
                      <a:pt x="2314" y="3380"/>
                    </a:cubicBezTo>
                    <a:cubicBezTo>
                      <a:pt x="2385" y="3358"/>
                      <a:pt x="2457" y="3339"/>
                      <a:pt x="2529" y="3323"/>
                    </a:cubicBezTo>
                    <a:cubicBezTo>
                      <a:pt x="2529" y="3322"/>
                      <a:pt x="2529" y="3320"/>
                      <a:pt x="2529" y="3319"/>
                    </a:cubicBezTo>
                    <a:cubicBezTo>
                      <a:pt x="2528" y="3288"/>
                      <a:pt x="2526" y="3255"/>
                      <a:pt x="2526" y="3224"/>
                    </a:cubicBezTo>
                    <a:cubicBezTo>
                      <a:pt x="2526" y="3221"/>
                      <a:pt x="2526" y="3217"/>
                      <a:pt x="2526" y="3213"/>
                    </a:cubicBezTo>
                    <a:cubicBezTo>
                      <a:pt x="2526" y="3208"/>
                      <a:pt x="2526" y="3204"/>
                      <a:pt x="2526" y="3199"/>
                    </a:cubicBezTo>
                    <a:cubicBezTo>
                      <a:pt x="2526" y="3177"/>
                      <a:pt x="2526" y="3155"/>
                      <a:pt x="2528" y="3135"/>
                    </a:cubicBezTo>
                    <a:cubicBezTo>
                      <a:pt x="2528" y="3121"/>
                      <a:pt x="2529" y="3108"/>
                      <a:pt x="2529" y="3095"/>
                    </a:cubicBezTo>
                    <a:cubicBezTo>
                      <a:pt x="2530" y="3076"/>
                      <a:pt x="2530" y="3057"/>
                      <a:pt x="2532" y="3037"/>
                    </a:cubicBezTo>
                    <a:cubicBezTo>
                      <a:pt x="2533" y="3020"/>
                      <a:pt x="2536" y="3002"/>
                      <a:pt x="2538" y="2984"/>
                    </a:cubicBezTo>
                    <a:cubicBezTo>
                      <a:pt x="2539" y="2970"/>
                      <a:pt x="2541" y="2955"/>
                      <a:pt x="2542" y="2939"/>
                    </a:cubicBezTo>
                    <a:cubicBezTo>
                      <a:pt x="2547" y="2906"/>
                      <a:pt x="2551" y="2874"/>
                      <a:pt x="2557" y="2841"/>
                    </a:cubicBezTo>
                    <a:cubicBezTo>
                      <a:pt x="2557" y="2837"/>
                      <a:pt x="2558" y="2833"/>
                      <a:pt x="2558" y="2828"/>
                    </a:cubicBezTo>
                    <a:cubicBezTo>
                      <a:pt x="2564" y="2799"/>
                      <a:pt x="2569" y="2769"/>
                      <a:pt x="2576" y="2740"/>
                    </a:cubicBezTo>
                    <a:cubicBezTo>
                      <a:pt x="2578" y="2731"/>
                      <a:pt x="2581" y="2722"/>
                      <a:pt x="2582" y="2712"/>
                    </a:cubicBezTo>
                    <a:cubicBezTo>
                      <a:pt x="2588" y="2688"/>
                      <a:pt x="2594" y="2665"/>
                      <a:pt x="2600" y="2640"/>
                    </a:cubicBezTo>
                    <a:cubicBezTo>
                      <a:pt x="2603" y="2629"/>
                      <a:pt x="2606" y="2619"/>
                      <a:pt x="2609" y="2609"/>
                    </a:cubicBezTo>
                    <a:cubicBezTo>
                      <a:pt x="2614" y="2587"/>
                      <a:pt x="2620" y="2563"/>
                      <a:pt x="2628" y="2541"/>
                    </a:cubicBezTo>
                    <a:lnTo>
                      <a:pt x="2638" y="2509"/>
                    </a:lnTo>
                    <a:cubicBezTo>
                      <a:pt x="2641" y="2500"/>
                      <a:pt x="2644" y="2491"/>
                      <a:pt x="2647" y="2482"/>
                    </a:cubicBezTo>
                    <a:cubicBezTo>
                      <a:pt x="2647" y="2482"/>
                      <a:pt x="2647" y="2484"/>
                      <a:pt x="2647" y="2484"/>
                    </a:cubicBezTo>
                    <a:cubicBezTo>
                      <a:pt x="2818" y="1984"/>
                      <a:pt x="3162" y="1541"/>
                      <a:pt x="3654" y="1257"/>
                    </a:cubicBezTo>
                    <a:cubicBezTo>
                      <a:pt x="3859" y="1139"/>
                      <a:pt x="4072" y="1058"/>
                      <a:pt x="4292" y="1008"/>
                    </a:cubicBezTo>
                    <a:cubicBezTo>
                      <a:pt x="4217" y="886"/>
                      <a:pt x="4128" y="770"/>
                      <a:pt x="4027" y="661"/>
                    </a:cubicBezTo>
                    <a:cubicBezTo>
                      <a:pt x="3841" y="476"/>
                      <a:pt x="3632" y="331"/>
                      <a:pt x="3408" y="223"/>
                    </a:cubicBezTo>
                    <a:cubicBezTo>
                      <a:pt x="3100" y="75"/>
                      <a:pt x="2765" y="1"/>
                      <a:pt x="2430" y="1"/>
                    </a:cubicBezTo>
                    <a:close/>
                  </a:path>
                </a:pathLst>
              </a:custGeom>
              <a:solidFill>
                <a:srgbClr val="FA91FF">
                  <a:alpha val="64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8740755" y="4551225"/>
                <a:ext cx="170911" cy="108212"/>
              </a:xfrm>
              <a:custGeom>
                <a:avLst/>
                <a:gdLst/>
                <a:ahLst/>
                <a:cxnLst/>
                <a:rect l="l" t="t" r="r" b="b"/>
                <a:pathLst>
                  <a:path w="2148" h="1360" extrusionOk="0">
                    <a:moveTo>
                      <a:pt x="2147" y="1"/>
                    </a:moveTo>
                    <a:cubicBezTo>
                      <a:pt x="1460" y="466"/>
                      <a:pt x="744" y="920"/>
                      <a:pt x="0" y="1359"/>
                    </a:cubicBezTo>
                    <a:cubicBezTo>
                      <a:pt x="25" y="1359"/>
                      <a:pt x="49" y="1360"/>
                      <a:pt x="73" y="1360"/>
                    </a:cubicBezTo>
                    <a:cubicBezTo>
                      <a:pt x="651" y="1360"/>
                      <a:pt x="1231" y="1140"/>
                      <a:pt x="1673" y="699"/>
                    </a:cubicBezTo>
                    <a:cubicBezTo>
                      <a:pt x="1879" y="491"/>
                      <a:pt x="2038" y="254"/>
                      <a:pt x="2147" y="1"/>
                    </a:cubicBezTo>
                    <a:close/>
                  </a:path>
                </a:pathLst>
              </a:custGeom>
              <a:solidFill>
                <a:srgbClr val="FA91FF">
                  <a:alpha val="64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600479" y="4328596"/>
                <a:ext cx="331240" cy="328216"/>
              </a:xfrm>
              <a:custGeom>
                <a:avLst/>
                <a:gdLst/>
                <a:ahLst/>
                <a:cxnLst/>
                <a:rect l="l" t="t" r="r" b="b"/>
                <a:pathLst>
                  <a:path w="4163" h="4125" extrusionOk="0">
                    <a:moveTo>
                      <a:pt x="3059" y="1"/>
                    </a:moveTo>
                    <a:cubicBezTo>
                      <a:pt x="2821" y="312"/>
                      <a:pt x="2506" y="553"/>
                      <a:pt x="2149" y="705"/>
                    </a:cubicBezTo>
                    <a:cubicBezTo>
                      <a:pt x="2149" y="705"/>
                      <a:pt x="2149" y="706"/>
                      <a:pt x="2149" y="706"/>
                    </a:cubicBezTo>
                    <a:cubicBezTo>
                      <a:pt x="2018" y="762"/>
                      <a:pt x="1881" y="806"/>
                      <a:pt x="1743" y="836"/>
                    </a:cubicBezTo>
                    <a:cubicBezTo>
                      <a:pt x="1743" y="839"/>
                      <a:pt x="1743" y="840"/>
                      <a:pt x="1743" y="843"/>
                    </a:cubicBezTo>
                    <a:cubicBezTo>
                      <a:pt x="1743" y="848"/>
                      <a:pt x="1743" y="852"/>
                      <a:pt x="1744" y="856"/>
                    </a:cubicBezTo>
                    <a:cubicBezTo>
                      <a:pt x="1744" y="881"/>
                      <a:pt x="1744" y="905"/>
                      <a:pt x="1746" y="930"/>
                    </a:cubicBezTo>
                    <a:cubicBezTo>
                      <a:pt x="1746" y="934"/>
                      <a:pt x="1746" y="940"/>
                      <a:pt x="1746" y="946"/>
                    </a:cubicBezTo>
                    <a:cubicBezTo>
                      <a:pt x="1746" y="949"/>
                      <a:pt x="1746" y="954"/>
                      <a:pt x="1746" y="957"/>
                    </a:cubicBezTo>
                    <a:cubicBezTo>
                      <a:pt x="1744" y="984"/>
                      <a:pt x="1744" y="1014"/>
                      <a:pt x="1743" y="1042"/>
                    </a:cubicBezTo>
                    <a:cubicBezTo>
                      <a:pt x="1743" y="1054"/>
                      <a:pt x="1741" y="1064"/>
                      <a:pt x="1741" y="1076"/>
                    </a:cubicBezTo>
                    <a:cubicBezTo>
                      <a:pt x="1740" y="1099"/>
                      <a:pt x="1738" y="1121"/>
                      <a:pt x="1735" y="1144"/>
                    </a:cubicBezTo>
                    <a:cubicBezTo>
                      <a:pt x="1734" y="1161"/>
                      <a:pt x="1732" y="1177"/>
                      <a:pt x="1731" y="1195"/>
                    </a:cubicBezTo>
                    <a:cubicBezTo>
                      <a:pt x="1729" y="1210"/>
                      <a:pt x="1727" y="1226"/>
                      <a:pt x="1725" y="1241"/>
                    </a:cubicBezTo>
                    <a:cubicBezTo>
                      <a:pt x="1722" y="1264"/>
                      <a:pt x="1719" y="1288"/>
                      <a:pt x="1715" y="1311"/>
                    </a:cubicBezTo>
                    <a:cubicBezTo>
                      <a:pt x="1713" y="1319"/>
                      <a:pt x="1712" y="1326"/>
                      <a:pt x="1710" y="1335"/>
                    </a:cubicBezTo>
                    <a:cubicBezTo>
                      <a:pt x="1668" y="1582"/>
                      <a:pt x="1585" y="1817"/>
                      <a:pt x="1469" y="2029"/>
                    </a:cubicBezTo>
                    <a:cubicBezTo>
                      <a:pt x="1461" y="2043"/>
                      <a:pt x="1453" y="2055"/>
                      <a:pt x="1445" y="2070"/>
                    </a:cubicBezTo>
                    <a:cubicBezTo>
                      <a:pt x="1435" y="2086"/>
                      <a:pt x="1426" y="2104"/>
                      <a:pt x="1416" y="2120"/>
                    </a:cubicBezTo>
                    <a:cubicBezTo>
                      <a:pt x="1398" y="2149"/>
                      <a:pt x="1380" y="2177"/>
                      <a:pt x="1361" y="2205"/>
                    </a:cubicBezTo>
                    <a:cubicBezTo>
                      <a:pt x="1360" y="2207"/>
                      <a:pt x="1360" y="2207"/>
                      <a:pt x="1360" y="2208"/>
                    </a:cubicBezTo>
                    <a:cubicBezTo>
                      <a:pt x="1260" y="2356"/>
                      <a:pt x="1143" y="2491"/>
                      <a:pt x="1008" y="2615"/>
                    </a:cubicBezTo>
                    <a:cubicBezTo>
                      <a:pt x="1006" y="2615"/>
                      <a:pt x="1006" y="2616"/>
                      <a:pt x="1005" y="2618"/>
                    </a:cubicBezTo>
                    <a:cubicBezTo>
                      <a:pt x="983" y="2637"/>
                      <a:pt x="961" y="2656"/>
                      <a:pt x="939" y="2675"/>
                    </a:cubicBezTo>
                    <a:cubicBezTo>
                      <a:pt x="931" y="2679"/>
                      <a:pt x="924" y="2687"/>
                      <a:pt x="918" y="2693"/>
                    </a:cubicBezTo>
                    <a:cubicBezTo>
                      <a:pt x="900" y="2706"/>
                      <a:pt x="883" y="2719"/>
                      <a:pt x="865" y="2734"/>
                    </a:cubicBezTo>
                    <a:cubicBezTo>
                      <a:pt x="852" y="2744"/>
                      <a:pt x="839" y="2755"/>
                      <a:pt x="825" y="2763"/>
                    </a:cubicBezTo>
                    <a:cubicBezTo>
                      <a:pt x="812" y="2774"/>
                      <a:pt x="799" y="2783"/>
                      <a:pt x="786" y="2791"/>
                    </a:cubicBezTo>
                    <a:cubicBezTo>
                      <a:pt x="766" y="2806"/>
                      <a:pt x="747" y="2819"/>
                      <a:pt x="727" y="2833"/>
                    </a:cubicBezTo>
                    <a:cubicBezTo>
                      <a:pt x="718" y="2839"/>
                      <a:pt x="709" y="2844"/>
                      <a:pt x="700" y="2849"/>
                    </a:cubicBezTo>
                    <a:cubicBezTo>
                      <a:pt x="675" y="2865"/>
                      <a:pt x="650" y="2880"/>
                      <a:pt x="625" y="2894"/>
                    </a:cubicBezTo>
                    <a:cubicBezTo>
                      <a:pt x="622" y="2897"/>
                      <a:pt x="619" y="2899"/>
                      <a:pt x="616" y="2900"/>
                    </a:cubicBezTo>
                    <a:cubicBezTo>
                      <a:pt x="613" y="2902"/>
                      <a:pt x="610" y="2903"/>
                      <a:pt x="607" y="2906"/>
                    </a:cubicBezTo>
                    <a:cubicBezTo>
                      <a:pt x="579" y="2921"/>
                      <a:pt x="551" y="2937"/>
                      <a:pt x="523" y="2952"/>
                    </a:cubicBezTo>
                    <a:cubicBezTo>
                      <a:pt x="518" y="2955"/>
                      <a:pt x="512" y="2956"/>
                      <a:pt x="507" y="2959"/>
                    </a:cubicBezTo>
                    <a:cubicBezTo>
                      <a:pt x="479" y="2974"/>
                      <a:pt x="450" y="2987"/>
                      <a:pt x="422" y="3001"/>
                    </a:cubicBezTo>
                    <a:cubicBezTo>
                      <a:pt x="414" y="3003"/>
                      <a:pt x="409" y="3006"/>
                      <a:pt x="403" y="3009"/>
                    </a:cubicBezTo>
                    <a:cubicBezTo>
                      <a:pt x="375" y="3021"/>
                      <a:pt x="348" y="3033"/>
                      <a:pt x="322" y="3043"/>
                    </a:cubicBezTo>
                    <a:cubicBezTo>
                      <a:pt x="313" y="3046"/>
                      <a:pt x="304" y="3051"/>
                      <a:pt x="294" y="3054"/>
                    </a:cubicBezTo>
                    <a:cubicBezTo>
                      <a:pt x="270" y="3064"/>
                      <a:pt x="247" y="3071"/>
                      <a:pt x="222" y="3080"/>
                    </a:cubicBezTo>
                    <a:cubicBezTo>
                      <a:pt x="210" y="3084"/>
                      <a:pt x="196" y="3089"/>
                      <a:pt x="185" y="3093"/>
                    </a:cubicBezTo>
                    <a:cubicBezTo>
                      <a:pt x="164" y="3099"/>
                      <a:pt x="143" y="3107"/>
                      <a:pt x="121" y="3112"/>
                    </a:cubicBezTo>
                    <a:cubicBezTo>
                      <a:pt x="105" y="3117"/>
                      <a:pt x="89" y="3121"/>
                      <a:pt x="73" y="3126"/>
                    </a:cubicBezTo>
                    <a:cubicBezTo>
                      <a:pt x="55" y="3130"/>
                      <a:pt x="39" y="3135"/>
                      <a:pt x="21" y="3139"/>
                    </a:cubicBezTo>
                    <a:cubicBezTo>
                      <a:pt x="15" y="3140"/>
                      <a:pt x="8" y="3142"/>
                      <a:pt x="1" y="3145"/>
                    </a:cubicBezTo>
                    <a:cubicBezTo>
                      <a:pt x="68" y="3269"/>
                      <a:pt x="148" y="3388"/>
                      <a:pt x="244" y="3497"/>
                    </a:cubicBezTo>
                    <a:cubicBezTo>
                      <a:pt x="417" y="3671"/>
                      <a:pt x="613" y="3809"/>
                      <a:pt x="821" y="3915"/>
                    </a:cubicBezTo>
                    <a:cubicBezTo>
                      <a:pt x="1024" y="4017"/>
                      <a:pt x="1238" y="4087"/>
                      <a:pt x="1457" y="4124"/>
                    </a:cubicBezTo>
                    <a:cubicBezTo>
                      <a:pt x="2348" y="3606"/>
                      <a:pt x="3202" y="3065"/>
                      <a:pt x="4014" y="2509"/>
                    </a:cubicBezTo>
                    <a:cubicBezTo>
                      <a:pt x="4162" y="1977"/>
                      <a:pt x="4111" y="1401"/>
                      <a:pt x="3862" y="898"/>
                    </a:cubicBezTo>
                    <a:cubicBezTo>
                      <a:pt x="3756" y="684"/>
                      <a:pt x="3614" y="482"/>
                      <a:pt x="3436" y="304"/>
                    </a:cubicBezTo>
                    <a:cubicBezTo>
                      <a:pt x="3318" y="188"/>
                      <a:pt x="3192" y="86"/>
                      <a:pt x="3059" y="1"/>
                    </a:cubicBezTo>
                    <a:close/>
                  </a:path>
                </a:pathLst>
              </a:custGeom>
              <a:solidFill>
                <a:srgbClr val="FA91FF">
                  <a:alpha val="64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8227900" y="4552225"/>
                <a:ext cx="359327" cy="252326"/>
              </a:xfrm>
              <a:custGeom>
                <a:avLst/>
                <a:gdLst/>
                <a:ahLst/>
                <a:cxnLst/>
                <a:rect l="l" t="t" r="r" b="b"/>
                <a:pathLst>
                  <a:path w="4516" h="3081" extrusionOk="0">
                    <a:moveTo>
                      <a:pt x="2944" y="1"/>
                    </a:moveTo>
                    <a:cubicBezTo>
                      <a:pt x="2848" y="107"/>
                      <a:pt x="2742" y="203"/>
                      <a:pt x="2627" y="290"/>
                    </a:cubicBezTo>
                    <a:cubicBezTo>
                      <a:pt x="2627" y="290"/>
                      <a:pt x="2626" y="288"/>
                      <a:pt x="2626" y="288"/>
                    </a:cubicBezTo>
                    <a:cubicBezTo>
                      <a:pt x="2240" y="577"/>
                      <a:pt x="1766" y="743"/>
                      <a:pt x="1270" y="743"/>
                    </a:cubicBezTo>
                    <a:cubicBezTo>
                      <a:pt x="1078" y="743"/>
                      <a:pt x="882" y="718"/>
                      <a:pt x="686" y="665"/>
                    </a:cubicBezTo>
                    <a:cubicBezTo>
                      <a:pt x="452" y="602"/>
                      <a:pt x="237" y="505"/>
                      <a:pt x="44" y="381"/>
                    </a:cubicBezTo>
                    <a:cubicBezTo>
                      <a:pt x="16" y="524"/>
                      <a:pt x="0" y="671"/>
                      <a:pt x="0" y="823"/>
                    </a:cubicBezTo>
                    <a:cubicBezTo>
                      <a:pt x="0" y="2070"/>
                      <a:pt x="1012" y="3080"/>
                      <a:pt x="2258" y="3080"/>
                    </a:cubicBezTo>
                    <a:cubicBezTo>
                      <a:pt x="2277" y="3080"/>
                      <a:pt x="2294" y="3079"/>
                      <a:pt x="2314" y="3079"/>
                    </a:cubicBezTo>
                    <a:cubicBezTo>
                      <a:pt x="2487" y="3074"/>
                      <a:pt x="2657" y="3051"/>
                      <a:pt x="2819" y="3010"/>
                    </a:cubicBezTo>
                    <a:cubicBezTo>
                      <a:pt x="3078" y="2890"/>
                      <a:pt x="3339" y="2767"/>
                      <a:pt x="3599" y="2638"/>
                    </a:cubicBezTo>
                    <a:cubicBezTo>
                      <a:pt x="4154" y="2228"/>
                      <a:pt x="4515" y="1568"/>
                      <a:pt x="4515" y="823"/>
                    </a:cubicBezTo>
                    <a:cubicBezTo>
                      <a:pt x="4515" y="658"/>
                      <a:pt x="4498" y="496"/>
                      <a:pt x="4464" y="341"/>
                    </a:cubicBezTo>
                    <a:cubicBezTo>
                      <a:pt x="4444" y="344"/>
                      <a:pt x="4425" y="346"/>
                      <a:pt x="4406" y="347"/>
                    </a:cubicBezTo>
                    <a:cubicBezTo>
                      <a:pt x="4399" y="348"/>
                      <a:pt x="4391" y="348"/>
                      <a:pt x="4384" y="350"/>
                    </a:cubicBezTo>
                    <a:cubicBezTo>
                      <a:pt x="4353" y="353"/>
                      <a:pt x="4322" y="354"/>
                      <a:pt x="4291" y="357"/>
                    </a:cubicBezTo>
                    <a:lnTo>
                      <a:pt x="4272" y="357"/>
                    </a:lnTo>
                    <a:cubicBezTo>
                      <a:pt x="4241" y="359"/>
                      <a:pt x="4209" y="360"/>
                      <a:pt x="4178" y="360"/>
                    </a:cubicBezTo>
                    <a:lnTo>
                      <a:pt x="4156" y="360"/>
                    </a:lnTo>
                    <a:cubicBezTo>
                      <a:pt x="4126" y="360"/>
                      <a:pt x="4098" y="360"/>
                      <a:pt x="4069" y="359"/>
                    </a:cubicBezTo>
                    <a:cubicBezTo>
                      <a:pt x="4057" y="357"/>
                      <a:pt x="4047" y="357"/>
                      <a:pt x="4037" y="357"/>
                    </a:cubicBezTo>
                    <a:cubicBezTo>
                      <a:pt x="4013" y="356"/>
                      <a:pt x="3989" y="353"/>
                      <a:pt x="3966" y="351"/>
                    </a:cubicBezTo>
                    <a:cubicBezTo>
                      <a:pt x="3950" y="350"/>
                      <a:pt x="3933" y="348"/>
                      <a:pt x="3917" y="347"/>
                    </a:cubicBezTo>
                    <a:cubicBezTo>
                      <a:pt x="3901" y="346"/>
                      <a:pt x="3885" y="343"/>
                      <a:pt x="3869" y="341"/>
                    </a:cubicBezTo>
                    <a:cubicBezTo>
                      <a:pt x="3845" y="338"/>
                      <a:pt x="3823" y="335"/>
                      <a:pt x="3801" y="331"/>
                    </a:cubicBezTo>
                    <a:cubicBezTo>
                      <a:pt x="3792" y="329"/>
                      <a:pt x="3783" y="328"/>
                      <a:pt x="3774" y="326"/>
                    </a:cubicBezTo>
                    <a:cubicBezTo>
                      <a:pt x="3745" y="321"/>
                      <a:pt x="3717" y="316"/>
                      <a:pt x="3688" y="310"/>
                    </a:cubicBezTo>
                    <a:cubicBezTo>
                      <a:pt x="3686" y="309"/>
                      <a:pt x="3686" y="309"/>
                      <a:pt x="3685" y="309"/>
                    </a:cubicBezTo>
                    <a:cubicBezTo>
                      <a:pt x="3471" y="263"/>
                      <a:pt x="3269" y="187"/>
                      <a:pt x="3082" y="83"/>
                    </a:cubicBezTo>
                    <a:cubicBezTo>
                      <a:pt x="3068" y="76"/>
                      <a:pt x="3053" y="67"/>
                      <a:pt x="3038" y="58"/>
                    </a:cubicBezTo>
                    <a:cubicBezTo>
                      <a:pt x="3023" y="50"/>
                      <a:pt x="3007" y="41"/>
                      <a:pt x="2992" y="32"/>
                    </a:cubicBezTo>
                    <a:cubicBezTo>
                      <a:pt x="2976" y="22"/>
                      <a:pt x="2960" y="11"/>
                      <a:pt x="2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228265" y="3481844"/>
                <a:ext cx="359327" cy="245147"/>
              </a:xfrm>
              <a:custGeom>
                <a:avLst/>
                <a:gdLst/>
                <a:ahLst/>
                <a:cxnLst/>
                <a:rect l="l" t="t" r="r" b="b"/>
                <a:pathLst>
                  <a:path w="4516" h="3081" extrusionOk="0">
                    <a:moveTo>
                      <a:pt x="2258" y="0"/>
                    </a:moveTo>
                    <a:cubicBezTo>
                      <a:pt x="2239" y="0"/>
                      <a:pt x="2221" y="2"/>
                      <a:pt x="2202" y="2"/>
                    </a:cubicBezTo>
                    <a:cubicBezTo>
                      <a:pt x="981" y="33"/>
                      <a:pt x="0" y="1029"/>
                      <a:pt x="0" y="2258"/>
                    </a:cubicBezTo>
                    <a:cubicBezTo>
                      <a:pt x="0" y="2423"/>
                      <a:pt x="19" y="2585"/>
                      <a:pt x="53" y="2739"/>
                    </a:cubicBezTo>
                    <a:cubicBezTo>
                      <a:pt x="150" y="2727"/>
                      <a:pt x="248" y="2720"/>
                      <a:pt x="345" y="2720"/>
                    </a:cubicBezTo>
                    <a:cubicBezTo>
                      <a:pt x="779" y="2720"/>
                      <a:pt x="1207" y="2845"/>
                      <a:pt x="1573" y="3081"/>
                    </a:cubicBezTo>
                    <a:cubicBezTo>
                      <a:pt x="1574" y="3078"/>
                      <a:pt x="1577" y="3076"/>
                      <a:pt x="1579" y="3073"/>
                    </a:cubicBezTo>
                    <a:cubicBezTo>
                      <a:pt x="1599" y="3051"/>
                      <a:pt x="1620" y="3029"/>
                      <a:pt x="1642" y="3009"/>
                    </a:cubicBezTo>
                    <a:lnTo>
                      <a:pt x="1655" y="2994"/>
                    </a:lnTo>
                    <a:cubicBezTo>
                      <a:pt x="1674" y="2975"/>
                      <a:pt x="1695" y="2956"/>
                      <a:pt x="1714" y="2938"/>
                    </a:cubicBezTo>
                    <a:cubicBezTo>
                      <a:pt x="1722" y="2931"/>
                      <a:pt x="1729" y="2925"/>
                      <a:pt x="1736" y="2919"/>
                    </a:cubicBezTo>
                    <a:cubicBezTo>
                      <a:pt x="1754" y="2903"/>
                      <a:pt x="1773" y="2886"/>
                      <a:pt x="1792" y="2870"/>
                    </a:cubicBezTo>
                    <a:cubicBezTo>
                      <a:pt x="1801" y="2861"/>
                      <a:pt x="1811" y="2854"/>
                      <a:pt x="1820" y="2847"/>
                    </a:cubicBezTo>
                    <a:cubicBezTo>
                      <a:pt x="1838" y="2832"/>
                      <a:pt x="1856" y="2819"/>
                      <a:pt x="1872" y="2805"/>
                    </a:cubicBezTo>
                    <a:cubicBezTo>
                      <a:pt x="1878" y="2801"/>
                      <a:pt x="1882" y="2797"/>
                      <a:pt x="1888" y="2794"/>
                    </a:cubicBezTo>
                    <a:cubicBezTo>
                      <a:pt x="2273" y="2504"/>
                      <a:pt x="2748" y="2339"/>
                      <a:pt x="3243" y="2339"/>
                    </a:cubicBezTo>
                    <a:cubicBezTo>
                      <a:pt x="3437" y="2339"/>
                      <a:pt x="3633" y="2364"/>
                      <a:pt x="3829" y="2417"/>
                    </a:cubicBezTo>
                    <a:cubicBezTo>
                      <a:pt x="4063" y="2479"/>
                      <a:pt x="4278" y="2576"/>
                      <a:pt x="4471" y="2701"/>
                    </a:cubicBezTo>
                    <a:cubicBezTo>
                      <a:pt x="4499" y="2558"/>
                      <a:pt x="4515" y="2409"/>
                      <a:pt x="4515" y="2258"/>
                    </a:cubicBezTo>
                    <a:cubicBezTo>
                      <a:pt x="4515" y="1514"/>
                      <a:pt x="4154" y="854"/>
                      <a:pt x="3599" y="443"/>
                    </a:cubicBezTo>
                    <a:cubicBezTo>
                      <a:pt x="3339" y="315"/>
                      <a:pt x="3078" y="192"/>
                      <a:pt x="2819" y="71"/>
                    </a:cubicBezTo>
                    <a:cubicBezTo>
                      <a:pt x="2639" y="25"/>
                      <a:pt x="2452" y="0"/>
                      <a:pt x="2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7748873" y="3961315"/>
                <a:ext cx="245227" cy="359168"/>
              </a:xfrm>
              <a:custGeom>
                <a:avLst/>
                <a:gdLst/>
                <a:ahLst/>
                <a:cxnLst/>
                <a:rect l="l" t="t" r="r" b="b"/>
                <a:pathLst>
                  <a:path w="3082" h="4514" extrusionOk="0">
                    <a:moveTo>
                      <a:pt x="2258" y="0"/>
                    </a:moveTo>
                    <a:cubicBezTo>
                      <a:pt x="1030" y="0"/>
                      <a:pt x="32" y="979"/>
                      <a:pt x="2" y="2200"/>
                    </a:cubicBezTo>
                    <a:cubicBezTo>
                      <a:pt x="2" y="2219"/>
                      <a:pt x="1" y="2238"/>
                      <a:pt x="1" y="2256"/>
                    </a:cubicBezTo>
                    <a:cubicBezTo>
                      <a:pt x="1" y="3503"/>
                      <a:pt x="1011" y="4514"/>
                      <a:pt x="2258" y="4514"/>
                    </a:cubicBezTo>
                    <a:cubicBezTo>
                      <a:pt x="2423" y="4514"/>
                      <a:pt x="2584" y="4496"/>
                      <a:pt x="2740" y="4462"/>
                    </a:cubicBezTo>
                    <a:cubicBezTo>
                      <a:pt x="2737" y="4443"/>
                      <a:pt x="2735" y="4425"/>
                      <a:pt x="2734" y="4406"/>
                    </a:cubicBezTo>
                    <a:cubicBezTo>
                      <a:pt x="2732" y="4399"/>
                      <a:pt x="2732" y="4390"/>
                      <a:pt x="2731" y="4383"/>
                    </a:cubicBezTo>
                    <a:cubicBezTo>
                      <a:pt x="2728" y="4352"/>
                      <a:pt x="2726" y="4321"/>
                      <a:pt x="2725" y="4290"/>
                    </a:cubicBezTo>
                    <a:cubicBezTo>
                      <a:pt x="2724" y="4284"/>
                      <a:pt x="2724" y="4277"/>
                      <a:pt x="2724" y="4271"/>
                    </a:cubicBezTo>
                    <a:cubicBezTo>
                      <a:pt x="2722" y="4240"/>
                      <a:pt x="2721" y="4207"/>
                      <a:pt x="2721" y="4176"/>
                    </a:cubicBezTo>
                    <a:cubicBezTo>
                      <a:pt x="2721" y="4172"/>
                      <a:pt x="2721" y="4169"/>
                      <a:pt x="2721" y="4165"/>
                    </a:cubicBezTo>
                    <a:cubicBezTo>
                      <a:pt x="2721" y="4160"/>
                      <a:pt x="2721" y="4156"/>
                      <a:pt x="2721" y="4151"/>
                    </a:cubicBezTo>
                    <a:cubicBezTo>
                      <a:pt x="2721" y="4129"/>
                      <a:pt x="2721" y="4107"/>
                      <a:pt x="2722" y="4085"/>
                    </a:cubicBezTo>
                    <a:cubicBezTo>
                      <a:pt x="2722" y="4073"/>
                      <a:pt x="2724" y="4060"/>
                      <a:pt x="2724" y="4047"/>
                    </a:cubicBezTo>
                    <a:cubicBezTo>
                      <a:pt x="2725" y="4028"/>
                      <a:pt x="2726" y="4009"/>
                      <a:pt x="2728" y="3989"/>
                    </a:cubicBezTo>
                    <a:cubicBezTo>
                      <a:pt x="2729" y="3972"/>
                      <a:pt x="2731" y="3956"/>
                      <a:pt x="2732" y="3939"/>
                    </a:cubicBezTo>
                    <a:cubicBezTo>
                      <a:pt x="2734" y="3923"/>
                      <a:pt x="2735" y="3907"/>
                      <a:pt x="2737" y="3891"/>
                    </a:cubicBezTo>
                    <a:cubicBezTo>
                      <a:pt x="2741" y="3858"/>
                      <a:pt x="2746" y="3826"/>
                      <a:pt x="2751" y="3794"/>
                    </a:cubicBezTo>
                    <a:cubicBezTo>
                      <a:pt x="2751" y="3789"/>
                      <a:pt x="2753" y="3783"/>
                      <a:pt x="2754" y="3779"/>
                    </a:cubicBezTo>
                    <a:cubicBezTo>
                      <a:pt x="2759" y="3749"/>
                      <a:pt x="2765" y="3721"/>
                      <a:pt x="2771" y="3693"/>
                    </a:cubicBezTo>
                    <a:cubicBezTo>
                      <a:pt x="2772" y="3683"/>
                      <a:pt x="2775" y="3673"/>
                      <a:pt x="2777" y="3664"/>
                    </a:cubicBezTo>
                    <a:cubicBezTo>
                      <a:pt x="2782" y="3640"/>
                      <a:pt x="2788" y="3617"/>
                      <a:pt x="2794" y="3593"/>
                    </a:cubicBezTo>
                    <a:cubicBezTo>
                      <a:pt x="2797" y="3582"/>
                      <a:pt x="2800" y="3571"/>
                      <a:pt x="2803" y="3561"/>
                    </a:cubicBezTo>
                    <a:cubicBezTo>
                      <a:pt x="2809" y="3539"/>
                      <a:pt x="2816" y="3517"/>
                      <a:pt x="2822" y="3495"/>
                    </a:cubicBezTo>
                    <a:cubicBezTo>
                      <a:pt x="2827" y="3483"/>
                      <a:pt x="2830" y="3473"/>
                      <a:pt x="2834" y="3461"/>
                    </a:cubicBezTo>
                    <a:cubicBezTo>
                      <a:pt x="2835" y="3452"/>
                      <a:pt x="2838" y="3443"/>
                      <a:pt x="2841" y="3436"/>
                    </a:cubicBezTo>
                    <a:cubicBezTo>
                      <a:pt x="2900" y="3263"/>
                      <a:pt x="2981" y="3097"/>
                      <a:pt x="3081" y="2941"/>
                    </a:cubicBezTo>
                    <a:cubicBezTo>
                      <a:pt x="3077" y="2938"/>
                      <a:pt x="3074" y="2935"/>
                      <a:pt x="3071" y="2932"/>
                    </a:cubicBezTo>
                    <a:cubicBezTo>
                      <a:pt x="3052" y="2914"/>
                      <a:pt x="3033" y="2897"/>
                      <a:pt x="3014" y="2878"/>
                    </a:cubicBezTo>
                    <a:cubicBezTo>
                      <a:pt x="3006" y="2870"/>
                      <a:pt x="2999" y="2864"/>
                      <a:pt x="2993" y="2857"/>
                    </a:cubicBezTo>
                    <a:cubicBezTo>
                      <a:pt x="2975" y="2839"/>
                      <a:pt x="2958" y="2822"/>
                      <a:pt x="2941" y="2803"/>
                    </a:cubicBezTo>
                    <a:lnTo>
                      <a:pt x="2918" y="2777"/>
                    </a:lnTo>
                    <a:cubicBezTo>
                      <a:pt x="2903" y="2760"/>
                      <a:pt x="2887" y="2744"/>
                      <a:pt x="2872" y="2726"/>
                    </a:cubicBezTo>
                    <a:cubicBezTo>
                      <a:pt x="2863" y="2716"/>
                      <a:pt x="2856" y="2705"/>
                      <a:pt x="2847" y="2695"/>
                    </a:cubicBezTo>
                    <a:cubicBezTo>
                      <a:pt x="2834" y="2679"/>
                      <a:pt x="2821" y="2661"/>
                      <a:pt x="2807" y="2643"/>
                    </a:cubicBezTo>
                    <a:cubicBezTo>
                      <a:pt x="2803" y="2639"/>
                      <a:pt x="2799" y="2635"/>
                      <a:pt x="2796" y="2630"/>
                    </a:cubicBezTo>
                    <a:cubicBezTo>
                      <a:pt x="2796" y="2630"/>
                      <a:pt x="2796" y="2629"/>
                      <a:pt x="2796" y="2629"/>
                    </a:cubicBezTo>
                    <a:cubicBezTo>
                      <a:pt x="2391" y="2093"/>
                      <a:pt x="2229" y="1383"/>
                      <a:pt x="2416" y="685"/>
                    </a:cubicBezTo>
                    <a:cubicBezTo>
                      <a:pt x="2479" y="451"/>
                      <a:pt x="2576" y="236"/>
                      <a:pt x="2700" y="43"/>
                    </a:cubicBezTo>
                    <a:cubicBezTo>
                      <a:pt x="2557" y="15"/>
                      <a:pt x="2410" y="0"/>
                      <a:pt x="2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9021150" y="4021308"/>
                <a:ext cx="45751" cy="239180"/>
              </a:xfrm>
              <a:custGeom>
                <a:avLst/>
                <a:gdLst/>
                <a:ahLst/>
                <a:cxnLst/>
                <a:rect l="l" t="t" r="r" b="b"/>
                <a:pathLst>
                  <a:path w="575" h="3006" extrusionOk="0">
                    <a:moveTo>
                      <a:pt x="0" y="0"/>
                    </a:moveTo>
                    <a:lnTo>
                      <a:pt x="0" y="0"/>
                    </a:lnTo>
                    <a:cubicBezTo>
                      <a:pt x="19" y="495"/>
                      <a:pt x="28" y="996"/>
                      <a:pt x="28" y="1502"/>
                    </a:cubicBezTo>
                    <a:cubicBezTo>
                      <a:pt x="28" y="2009"/>
                      <a:pt x="19" y="2509"/>
                      <a:pt x="0" y="3006"/>
                    </a:cubicBezTo>
                    <a:cubicBezTo>
                      <a:pt x="346" y="2620"/>
                      <a:pt x="560" y="2113"/>
                      <a:pt x="573" y="1558"/>
                    </a:cubicBezTo>
                    <a:cubicBezTo>
                      <a:pt x="573" y="1540"/>
                      <a:pt x="575" y="1521"/>
                      <a:pt x="575" y="1502"/>
                    </a:cubicBezTo>
                    <a:cubicBezTo>
                      <a:pt x="575" y="925"/>
                      <a:pt x="358" y="39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8821675" y="3961156"/>
                <a:ext cx="187222" cy="359327"/>
              </a:xfrm>
              <a:custGeom>
                <a:avLst/>
                <a:gdLst/>
                <a:ahLst/>
                <a:cxnLst/>
                <a:rect l="l" t="t" r="r" b="b"/>
                <a:pathLst>
                  <a:path w="2353" h="4516" extrusionOk="0">
                    <a:moveTo>
                      <a:pt x="824" y="1"/>
                    </a:moveTo>
                    <a:cubicBezTo>
                      <a:pt x="659" y="1"/>
                      <a:pt x="497" y="20"/>
                      <a:pt x="343" y="54"/>
                    </a:cubicBezTo>
                    <a:cubicBezTo>
                      <a:pt x="351" y="118"/>
                      <a:pt x="357" y="183"/>
                      <a:pt x="360" y="247"/>
                    </a:cubicBezTo>
                    <a:cubicBezTo>
                      <a:pt x="360" y="252"/>
                      <a:pt x="360" y="257"/>
                      <a:pt x="360" y="261"/>
                    </a:cubicBezTo>
                    <a:cubicBezTo>
                      <a:pt x="362" y="285"/>
                      <a:pt x="362" y="310"/>
                      <a:pt x="362" y="335"/>
                    </a:cubicBezTo>
                    <a:cubicBezTo>
                      <a:pt x="362" y="339"/>
                      <a:pt x="362" y="345"/>
                      <a:pt x="362" y="350"/>
                    </a:cubicBezTo>
                    <a:cubicBezTo>
                      <a:pt x="362" y="354"/>
                      <a:pt x="362" y="357"/>
                      <a:pt x="362" y="361"/>
                    </a:cubicBezTo>
                    <a:cubicBezTo>
                      <a:pt x="362" y="389"/>
                      <a:pt x="360" y="417"/>
                      <a:pt x="360" y="445"/>
                    </a:cubicBezTo>
                    <a:cubicBezTo>
                      <a:pt x="359" y="457"/>
                      <a:pt x="359" y="469"/>
                      <a:pt x="357" y="481"/>
                    </a:cubicBezTo>
                    <a:cubicBezTo>
                      <a:pt x="356" y="503"/>
                      <a:pt x="354" y="526"/>
                      <a:pt x="353" y="548"/>
                    </a:cubicBezTo>
                    <a:cubicBezTo>
                      <a:pt x="351" y="566"/>
                      <a:pt x="350" y="582"/>
                      <a:pt x="348" y="600"/>
                    </a:cubicBezTo>
                    <a:cubicBezTo>
                      <a:pt x="346" y="615"/>
                      <a:pt x="344" y="631"/>
                      <a:pt x="343" y="646"/>
                    </a:cubicBezTo>
                    <a:cubicBezTo>
                      <a:pt x="338" y="669"/>
                      <a:pt x="335" y="693"/>
                      <a:pt x="332" y="716"/>
                    </a:cubicBezTo>
                    <a:cubicBezTo>
                      <a:pt x="331" y="724"/>
                      <a:pt x="329" y="731"/>
                      <a:pt x="328" y="738"/>
                    </a:cubicBezTo>
                    <a:cubicBezTo>
                      <a:pt x="285" y="987"/>
                      <a:pt x="201" y="1220"/>
                      <a:pt x="85" y="1433"/>
                    </a:cubicBezTo>
                    <a:cubicBezTo>
                      <a:pt x="78" y="1447"/>
                      <a:pt x="70" y="1460"/>
                      <a:pt x="61" y="1473"/>
                    </a:cubicBezTo>
                    <a:cubicBezTo>
                      <a:pt x="52" y="1491"/>
                      <a:pt x="42" y="1507"/>
                      <a:pt x="33" y="1523"/>
                    </a:cubicBezTo>
                    <a:cubicBezTo>
                      <a:pt x="23" y="1541"/>
                      <a:pt x="11" y="1557"/>
                      <a:pt x="1" y="1573"/>
                    </a:cubicBezTo>
                    <a:cubicBezTo>
                      <a:pt x="608" y="2124"/>
                      <a:pt x="892" y="2986"/>
                      <a:pt x="667" y="3829"/>
                    </a:cubicBezTo>
                    <a:cubicBezTo>
                      <a:pt x="603" y="4064"/>
                      <a:pt x="506" y="4279"/>
                      <a:pt x="381" y="4472"/>
                    </a:cubicBezTo>
                    <a:cubicBezTo>
                      <a:pt x="525" y="4500"/>
                      <a:pt x="672" y="4516"/>
                      <a:pt x="824" y="4516"/>
                    </a:cubicBezTo>
                    <a:cubicBezTo>
                      <a:pt x="1397" y="4516"/>
                      <a:pt x="1920" y="4301"/>
                      <a:pt x="2317" y="3949"/>
                    </a:cubicBezTo>
                    <a:cubicBezTo>
                      <a:pt x="2341" y="3392"/>
                      <a:pt x="2353" y="2828"/>
                      <a:pt x="2353" y="2258"/>
                    </a:cubicBezTo>
                    <a:cubicBezTo>
                      <a:pt x="2353" y="1687"/>
                      <a:pt x="2341" y="1123"/>
                      <a:pt x="2319" y="566"/>
                    </a:cubicBezTo>
                    <a:cubicBezTo>
                      <a:pt x="1920" y="216"/>
                      <a:pt x="1397" y="1"/>
                      <a:pt x="8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8652038" y="3777993"/>
                <a:ext cx="2626" cy="6525"/>
              </a:xfrm>
              <a:custGeom>
                <a:avLst/>
                <a:gdLst/>
                <a:ahLst/>
                <a:cxnLst/>
                <a:rect l="l" t="t" r="r" b="b"/>
                <a:pathLst>
                  <a:path w="33" h="82" extrusionOk="0">
                    <a:moveTo>
                      <a:pt x="1" y="1"/>
                    </a:moveTo>
                    <a:cubicBezTo>
                      <a:pt x="11" y="27"/>
                      <a:pt x="23" y="55"/>
                      <a:pt x="33" y="82"/>
                    </a:cubicBezTo>
                    <a:cubicBezTo>
                      <a:pt x="23" y="55"/>
                      <a:pt x="12" y="27"/>
                      <a:pt x="1" y="1"/>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8659995" y="3801226"/>
                <a:ext cx="2069" cy="8514"/>
              </a:xfrm>
              <a:custGeom>
                <a:avLst/>
                <a:gdLst/>
                <a:ahLst/>
                <a:cxnLst/>
                <a:rect l="l" t="t" r="r" b="b"/>
                <a:pathLst>
                  <a:path w="26" h="107" extrusionOk="0">
                    <a:moveTo>
                      <a:pt x="26" y="107"/>
                    </a:moveTo>
                    <a:cubicBezTo>
                      <a:pt x="18" y="71"/>
                      <a:pt x="10" y="36"/>
                      <a:pt x="1" y="1"/>
                    </a:cubicBezTo>
                    <a:cubicBezTo>
                      <a:pt x="10" y="36"/>
                      <a:pt x="18" y="71"/>
                      <a:pt x="26" y="107"/>
                    </a:cubicBezTo>
                    <a:cubicBezTo>
                      <a:pt x="26" y="107"/>
                      <a:pt x="26" y="107"/>
                      <a:pt x="26" y="107"/>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8657688" y="3793508"/>
                <a:ext cx="2307" cy="7479"/>
              </a:xfrm>
              <a:custGeom>
                <a:avLst/>
                <a:gdLst/>
                <a:ahLst/>
                <a:cxnLst/>
                <a:rect l="l" t="t" r="r" b="b"/>
                <a:pathLst>
                  <a:path w="29" h="94" extrusionOk="0">
                    <a:moveTo>
                      <a:pt x="0" y="0"/>
                    </a:moveTo>
                    <a:cubicBezTo>
                      <a:pt x="11" y="31"/>
                      <a:pt x="19" y="62"/>
                      <a:pt x="28" y="93"/>
                    </a:cubicBezTo>
                    <a:cubicBezTo>
                      <a:pt x="19" y="62"/>
                      <a:pt x="11" y="31"/>
                      <a:pt x="0" y="0"/>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655062" y="3785790"/>
                <a:ext cx="2467" cy="6922"/>
              </a:xfrm>
              <a:custGeom>
                <a:avLst/>
                <a:gdLst/>
                <a:ahLst/>
                <a:cxnLst/>
                <a:rect l="l" t="t" r="r" b="b"/>
                <a:pathLst>
                  <a:path w="31" h="87" extrusionOk="0">
                    <a:moveTo>
                      <a:pt x="1" y="0"/>
                    </a:moveTo>
                    <a:cubicBezTo>
                      <a:pt x="11" y="28"/>
                      <a:pt x="21" y="58"/>
                      <a:pt x="30" y="87"/>
                    </a:cubicBezTo>
                    <a:cubicBezTo>
                      <a:pt x="21" y="58"/>
                      <a:pt x="11" y="28"/>
                      <a:pt x="1" y="0"/>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378567" y="3667792"/>
                <a:ext cx="273314" cy="243158"/>
              </a:xfrm>
              <a:custGeom>
                <a:avLst/>
                <a:gdLst/>
                <a:ahLst/>
                <a:cxnLst/>
                <a:rect l="l" t="t" r="r" b="b"/>
                <a:pathLst>
                  <a:path w="3435" h="3056" extrusionOk="0">
                    <a:moveTo>
                      <a:pt x="1357" y="1"/>
                    </a:moveTo>
                    <a:cubicBezTo>
                      <a:pt x="861" y="1"/>
                      <a:pt x="386" y="166"/>
                      <a:pt x="0" y="455"/>
                    </a:cubicBezTo>
                    <a:cubicBezTo>
                      <a:pt x="311" y="676"/>
                      <a:pt x="578" y="963"/>
                      <a:pt x="775" y="1303"/>
                    </a:cubicBezTo>
                    <a:cubicBezTo>
                      <a:pt x="863" y="1457"/>
                      <a:pt x="936" y="1617"/>
                      <a:pt x="993" y="1785"/>
                    </a:cubicBezTo>
                    <a:cubicBezTo>
                      <a:pt x="996" y="1792"/>
                      <a:pt x="997" y="1801"/>
                      <a:pt x="1000" y="1810"/>
                    </a:cubicBezTo>
                    <a:cubicBezTo>
                      <a:pt x="1015" y="1851"/>
                      <a:pt x="1027" y="1895"/>
                      <a:pt x="1039" y="1938"/>
                    </a:cubicBezTo>
                    <a:lnTo>
                      <a:pt x="1040" y="1940"/>
                    </a:lnTo>
                    <a:cubicBezTo>
                      <a:pt x="1040" y="1941"/>
                      <a:pt x="1040" y="1943"/>
                      <a:pt x="1042" y="1944"/>
                    </a:cubicBezTo>
                    <a:cubicBezTo>
                      <a:pt x="1042" y="1947"/>
                      <a:pt x="1043" y="1950"/>
                      <a:pt x="1043" y="1953"/>
                    </a:cubicBezTo>
                    <a:lnTo>
                      <a:pt x="1050" y="1978"/>
                    </a:lnTo>
                    <a:cubicBezTo>
                      <a:pt x="1050" y="1981"/>
                      <a:pt x="1052" y="1984"/>
                      <a:pt x="1052" y="1987"/>
                    </a:cubicBezTo>
                    <a:lnTo>
                      <a:pt x="1058" y="2012"/>
                    </a:lnTo>
                    <a:cubicBezTo>
                      <a:pt x="1058" y="2012"/>
                      <a:pt x="1058" y="2012"/>
                      <a:pt x="1059" y="2013"/>
                    </a:cubicBezTo>
                    <a:cubicBezTo>
                      <a:pt x="1064" y="2032"/>
                      <a:pt x="1068" y="2052"/>
                      <a:pt x="1073" y="2071"/>
                    </a:cubicBezTo>
                    <a:lnTo>
                      <a:pt x="1073" y="2075"/>
                    </a:lnTo>
                    <a:cubicBezTo>
                      <a:pt x="1073" y="2075"/>
                      <a:pt x="1074" y="2077"/>
                      <a:pt x="1074" y="2078"/>
                    </a:cubicBezTo>
                    <a:cubicBezTo>
                      <a:pt x="1074" y="2080"/>
                      <a:pt x="1074" y="2081"/>
                      <a:pt x="1074" y="2082"/>
                    </a:cubicBezTo>
                    <a:lnTo>
                      <a:pt x="1076" y="2091"/>
                    </a:lnTo>
                    <a:lnTo>
                      <a:pt x="1077" y="2091"/>
                    </a:lnTo>
                    <a:cubicBezTo>
                      <a:pt x="1078" y="2099"/>
                      <a:pt x="1080" y="2106"/>
                      <a:pt x="1081" y="2115"/>
                    </a:cubicBezTo>
                    <a:lnTo>
                      <a:pt x="1081" y="2116"/>
                    </a:lnTo>
                    <a:cubicBezTo>
                      <a:pt x="1083" y="2124"/>
                      <a:pt x="1084" y="2131"/>
                      <a:pt x="1086" y="2138"/>
                    </a:cubicBezTo>
                    <a:cubicBezTo>
                      <a:pt x="1086" y="2138"/>
                      <a:pt x="1086" y="2138"/>
                      <a:pt x="1086" y="2140"/>
                    </a:cubicBezTo>
                    <a:cubicBezTo>
                      <a:pt x="1087" y="2146"/>
                      <a:pt x="1089" y="2152"/>
                      <a:pt x="1090" y="2158"/>
                    </a:cubicBezTo>
                    <a:lnTo>
                      <a:pt x="1090" y="2159"/>
                    </a:lnTo>
                    <a:cubicBezTo>
                      <a:pt x="1092" y="2168"/>
                      <a:pt x="1093" y="2177"/>
                      <a:pt x="1095" y="2186"/>
                    </a:cubicBezTo>
                    <a:cubicBezTo>
                      <a:pt x="1098" y="2205"/>
                      <a:pt x="1101" y="2225"/>
                      <a:pt x="1103" y="2244"/>
                    </a:cubicBezTo>
                    <a:lnTo>
                      <a:pt x="1105" y="2246"/>
                    </a:lnTo>
                    <a:cubicBezTo>
                      <a:pt x="1105" y="2249"/>
                      <a:pt x="1105" y="2250"/>
                      <a:pt x="1105" y="2252"/>
                    </a:cubicBezTo>
                    <a:cubicBezTo>
                      <a:pt x="1105" y="2253"/>
                      <a:pt x="1105" y="2253"/>
                      <a:pt x="1105" y="2253"/>
                    </a:cubicBezTo>
                    <a:cubicBezTo>
                      <a:pt x="1105" y="2256"/>
                      <a:pt x="1106" y="2259"/>
                      <a:pt x="1106" y="2262"/>
                    </a:cubicBezTo>
                    <a:cubicBezTo>
                      <a:pt x="1106" y="2262"/>
                      <a:pt x="1106" y="2264"/>
                      <a:pt x="1106" y="2264"/>
                    </a:cubicBezTo>
                    <a:cubicBezTo>
                      <a:pt x="1108" y="2272"/>
                      <a:pt x="1109" y="2280"/>
                      <a:pt x="1111" y="2289"/>
                    </a:cubicBezTo>
                    <a:lnTo>
                      <a:pt x="1111" y="2290"/>
                    </a:lnTo>
                    <a:lnTo>
                      <a:pt x="1111" y="2297"/>
                    </a:lnTo>
                    <a:cubicBezTo>
                      <a:pt x="1111" y="2297"/>
                      <a:pt x="1111" y="2299"/>
                      <a:pt x="1112" y="2299"/>
                    </a:cubicBezTo>
                    <a:cubicBezTo>
                      <a:pt x="1112" y="2308"/>
                      <a:pt x="1114" y="2315"/>
                      <a:pt x="1115" y="2324"/>
                    </a:cubicBezTo>
                    <a:lnTo>
                      <a:pt x="1115" y="2325"/>
                    </a:lnTo>
                    <a:cubicBezTo>
                      <a:pt x="1115" y="2327"/>
                      <a:pt x="1115" y="2330"/>
                      <a:pt x="1115" y="2333"/>
                    </a:cubicBezTo>
                    <a:cubicBezTo>
                      <a:pt x="1117" y="2342"/>
                      <a:pt x="1118" y="2350"/>
                      <a:pt x="1118" y="2359"/>
                    </a:cubicBezTo>
                    <a:cubicBezTo>
                      <a:pt x="1118" y="2359"/>
                      <a:pt x="1118" y="2359"/>
                      <a:pt x="1118" y="2361"/>
                    </a:cubicBezTo>
                    <a:cubicBezTo>
                      <a:pt x="1120" y="2364"/>
                      <a:pt x="1120" y="2365"/>
                      <a:pt x="1120" y="2368"/>
                    </a:cubicBezTo>
                    <a:lnTo>
                      <a:pt x="1120" y="2370"/>
                    </a:lnTo>
                    <a:cubicBezTo>
                      <a:pt x="1121" y="2377"/>
                      <a:pt x="1121" y="2386"/>
                      <a:pt x="1123" y="2395"/>
                    </a:cubicBezTo>
                    <a:cubicBezTo>
                      <a:pt x="1123" y="2395"/>
                      <a:pt x="1123" y="2395"/>
                      <a:pt x="1123" y="2396"/>
                    </a:cubicBezTo>
                    <a:cubicBezTo>
                      <a:pt x="1123" y="2399"/>
                      <a:pt x="1123" y="2402"/>
                      <a:pt x="1123" y="2404"/>
                    </a:cubicBezTo>
                    <a:cubicBezTo>
                      <a:pt x="1124" y="2412"/>
                      <a:pt x="1124" y="2421"/>
                      <a:pt x="1126" y="2429"/>
                    </a:cubicBezTo>
                    <a:lnTo>
                      <a:pt x="1126" y="2430"/>
                    </a:lnTo>
                    <a:cubicBezTo>
                      <a:pt x="1127" y="2449"/>
                      <a:pt x="1129" y="2467"/>
                      <a:pt x="1129" y="2486"/>
                    </a:cubicBezTo>
                    <a:cubicBezTo>
                      <a:pt x="1129" y="2486"/>
                      <a:pt x="1129" y="2486"/>
                      <a:pt x="1130" y="2487"/>
                    </a:cubicBezTo>
                    <a:cubicBezTo>
                      <a:pt x="1130" y="2495"/>
                      <a:pt x="1130" y="2501"/>
                      <a:pt x="1130" y="2508"/>
                    </a:cubicBezTo>
                    <a:cubicBezTo>
                      <a:pt x="1130" y="2510"/>
                      <a:pt x="1130" y="2510"/>
                      <a:pt x="1130" y="2510"/>
                    </a:cubicBezTo>
                    <a:cubicBezTo>
                      <a:pt x="1131" y="2512"/>
                      <a:pt x="1131" y="2515"/>
                      <a:pt x="1131" y="2517"/>
                    </a:cubicBezTo>
                    <a:lnTo>
                      <a:pt x="1131" y="2518"/>
                    </a:lnTo>
                    <a:cubicBezTo>
                      <a:pt x="1131" y="2524"/>
                      <a:pt x="1131" y="2529"/>
                      <a:pt x="1131" y="2535"/>
                    </a:cubicBezTo>
                    <a:cubicBezTo>
                      <a:pt x="1133" y="2549"/>
                      <a:pt x="1133" y="2564"/>
                      <a:pt x="1133" y="2579"/>
                    </a:cubicBezTo>
                    <a:lnTo>
                      <a:pt x="1134" y="2604"/>
                    </a:lnTo>
                    <a:lnTo>
                      <a:pt x="1134" y="2605"/>
                    </a:lnTo>
                    <a:cubicBezTo>
                      <a:pt x="1134" y="2607"/>
                      <a:pt x="1134" y="2610"/>
                      <a:pt x="1134" y="2613"/>
                    </a:cubicBezTo>
                    <a:lnTo>
                      <a:pt x="1134" y="2614"/>
                    </a:lnTo>
                    <a:cubicBezTo>
                      <a:pt x="1134" y="2623"/>
                      <a:pt x="1134" y="2632"/>
                      <a:pt x="1134" y="2641"/>
                    </a:cubicBezTo>
                    <a:cubicBezTo>
                      <a:pt x="1134" y="2691"/>
                      <a:pt x="1133" y="2741"/>
                      <a:pt x="1130" y="2789"/>
                    </a:cubicBezTo>
                    <a:lnTo>
                      <a:pt x="1130" y="2791"/>
                    </a:lnTo>
                    <a:cubicBezTo>
                      <a:pt x="1130" y="2801"/>
                      <a:pt x="1129" y="2811"/>
                      <a:pt x="1129" y="2822"/>
                    </a:cubicBezTo>
                    <a:cubicBezTo>
                      <a:pt x="1129" y="2823"/>
                      <a:pt x="1129" y="2823"/>
                      <a:pt x="1127" y="2825"/>
                    </a:cubicBezTo>
                    <a:cubicBezTo>
                      <a:pt x="1127" y="2836"/>
                      <a:pt x="1126" y="2848"/>
                      <a:pt x="1126" y="2860"/>
                    </a:cubicBezTo>
                    <a:cubicBezTo>
                      <a:pt x="1124" y="2867"/>
                      <a:pt x="1124" y="2875"/>
                      <a:pt x="1123" y="2882"/>
                    </a:cubicBezTo>
                    <a:cubicBezTo>
                      <a:pt x="1123" y="2887"/>
                      <a:pt x="1123" y="2891"/>
                      <a:pt x="1123" y="2894"/>
                    </a:cubicBezTo>
                    <a:cubicBezTo>
                      <a:pt x="1123" y="2895"/>
                      <a:pt x="1121" y="2895"/>
                      <a:pt x="1121" y="2895"/>
                    </a:cubicBezTo>
                    <a:cubicBezTo>
                      <a:pt x="1121" y="2903"/>
                      <a:pt x="1120" y="2912"/>
                      <a:pt x="1120" y="2919"/>
                    </a:cubicBezTo>
                    <a:cubicBezTo>
                      <a:pt x="1120" y="2922"/>
                      <a:pt x="1118" y="2926"/>
                      <a:pt x="1118" y="2931"/>
                    </a:cubicBezTo>
                    <a:cubicBezTo>
                      <a:pt x="1117" y="2940"/>
                      <a:pt x="1117" y="2948"/>
                      <a:pt x="1115" y="2956"/>
                    </a:cubicBezTo>
                    <a:cubicBezTo>
                      <a:pt x="1115" y="2959"/>
                      <a:pt x="1114" y="2962"/>
                      <a:pt x="1114" y="2965"/>
                    </a:cubicBezTo>
                    <a:cubicBezTo>
                      <a:pt x="1114" y="2973"/>
                      <a:pt x="1112" y="2981"/>
                      <a:pt x="1111" y="2988"/>
                    </a:cubicBezTo>
                    <a:cubicBezTo>
                      <a:pt x="1111" y="2991"/>
                      <a:pt x="1111" y="2996"/>
                      <a:pt x="1109" y="3000"/>
                    </a:cubicBezTo>
                    <a:cubicBezTo>
                      <a:pt x="1109" y="3006"/>
                      <a:pt x="1108" y="3012"/>
                      <a:pt x="1106" y="3018"/>
                    </a:cubicBezTo>
                    <a:cubicBezTo>
                      <a:pt x="1134" y="3031"/>
                      <a:pt x="1161" y="3044"/>
                      <a:pt x="1189" y="3056"/>
                    </a:cubicBezTo>
                    <a:cubicBezTo>
                      <a:pt x="1410" y="2496"/>
                      <a:pt x="1815" y="2025"/>
                      <a:pt x="2338" y="1723"/>
                    </a:cubicBezTo>
                    <a:cubicBezTo>
                      <a:pt x="2685" y="1523"/>
                      <a:pt x="3059" y="1409"/>
                      <a:pt x="3435" y="1377"/>
                    </a:cubicBezTo>
                    <a:cubicBezTo>
                      <a:pt x="3283" y="1022"/>
                      <a:pt x="3043" y="709"/>
                      <a:pt x="2734" y="470"/>
                    </a:cubicBezTo>
                    <a:cubicBezTo>
                      <a:pt x="2685" y="432"/>
                      <a:pt x="2635" y="396"/>
                      <a:pt x="2583" y="364"/>
                    </a:cubicBezTo>
                    <a:cubicBezTo>
                      <a:pt x="2391" y="239"/>
                      <a:pt x="2176" y="142"/>
                      <a:pt x="1941" y="78"/>
                    </a:cubicBezTo>
                    <a:cubicBezTo>
                      <a:pt x="1746" y="26"/>
                      <a:pt x="1550" y="1"/>
                      <a:pt x="13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353980" y="3721182"/>
                <a:ext cx="5013" cy="5251"/>
              </a:xfrm>
              <a:custGeom>
                <a:avLst/>
                <a:gdLst/>
                <a:ahLst/>
                <a:cxnLst/>
                <a:rect l="l" t="t" r="r" b="b"/>
                <a:pathLst>
                  <a:path w="63" h="66" extrusionOk="0">
                    <a:moveTo>
                      <a:pt x="0" y="65"/>
                    </a:moveTo>
                    <a:cubicBezTo>
                      <a:pt x="19" y="43"/>
                      <a:pt x="40" y="21"/>
                      <a:pt x="62" y="1"/>
                    </a:cubicBezTo>
                    <a:cubicBezTo>
                      <a:pt x="40" y="21"/>
                      <a:pt x="19" y="43"/>
                      <a:pt x="0" y="65"/>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359948" y="3715612"/>
                <a:ext cx="4854" cy="4456"/>
              </a:xfrm>
              <a:custGeom>
                <a:avLst/>
                <a:gdLst/>
                <a:ahLst/>
                <a:cxnLst/>
                <a:rect l="l" t="t" r="r" b="b"/>
                <a:pathLst>
                  <a:path w="61" h="56" extrusionOk="0">
                    <a:moveTo>
                      <a:pt x="0" y="56"/>
                    </a:moveTo>
                    <a:cubicBezTo>
                      <a:pt x="19" y="37"/>
                      <a:pt x="40" y="18"/>
                      <a:pt x="61" y="0"/>
                    </a:cubicBezTo>
                    <a:cubicBezTo>
                      <a:pt x="40" y="18"/>
                      <a:pt x="19" y="37"/>
                      <a:pt x="0" y="56"/>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8373076" y="3705030"/>
                <a:ext cx="4138" cy="3342"/>
              </a:xfrm>
              <a:custGeom>
                <a:avLst/>
                <a:gdLst/>
                <a:ahLst/>
                <a:cxnLst/>
                <a:rect l="l" t="t" r="r" b="b"/>
                <a:pathLst>
                  <a:path w="52" h="42" extrusionOk="0">
                    <a:moveTo>
                      <a:pt x="0" y="42"/>
                    </a:moveTo>
                    <a:cubicBezTo>
                      <a:pt x="18" y="27"/>
                      <a:pt x="36" y="14"/>
                      <a:pt x="52" y="0"/>
                    </a:cubicBezTo>
                    <a:cubicBezTo>
                      <a:pt x="36" y="14"/>
                      <a:pt x="18" y="27"/>
                      <a:pt x="0" y="42"/>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8366393" y="3710202"/>
                <a:ext cx="4535" cy="3899"/>
              </a:xfrm>
              <a:custGeom>
                <a:avLst/>
                <a:gdLst/>
                <a:ahLst/>
                <a:cxnLst/>
                <a:rect l="l" t="t" r="r" b="b"/>
                <a:pathLst>
                  <a:path w="57" h="49" extrusionOk="0">
                    <a:moveTo>
                      <a:pt x="56" y="0"/>
                    </a:moveTo>
                    <a:lnTo>
                      <a:pt x="56" y="0"/>
                    </a:lnTo>
                    <a:cubicBezTo>
                      <a:pt x="37" y="15"/>
                      <a:pt x="18" y="31"/>
                      <a:pt x="0" y="49"/>
                    </a:cubicBezTo>
                    <a:cubicBezTo>
                      <a:pt x="18" y="33"/>
                      <a:pt x="37" y="16"/>
                      <a:pt x="56" y="0"/>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8158962" y="4490992"/>
                <a:ext cx="1194" cy="3183"/>
              </a:xfrm>
              <a:custGeom>
                <a:avLst/>
                <a:gdLst/>
                <a:ahLst/>
                <a:cxnLst/>
                <a:rect l="l" t="t" r="r" b="b"/>
                <a:pathLst>
                  <a:path w="15" h="40" extrusionOk="0">
                    <a:moveTo>
                      <a:pt x="1" y="1"/>
                    </a:moveTo>
                    <a:cubicBezTo>
                      <a:pt x="5" y="14"/>
                      <a:pt x="10" y="26"/>
                      <a:pt x="14" y="39"/>
                    </a:cubicBezTo>
                    <a:cubicBezTo>
                      <a:pt x="10" y="26"/>
                      <a:pt x="5" y="14"/>
                      <a:pt x="1" y="1"/>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8156416" y="4482558"/>
                <a:ext cx="1114" cy="3740"/>
              </a:xfrm>
              <a:custGeom>
                <a:avLst/>
                <a:gdLst/>
                <a:ahLst/>
                <a:cxnLst/>
                <a:rect l="l" t="t" r="r" b="b"/>
                <a:pathLst>
                  <a:path w="14" h="47" extrusionOk="0">
                    <a:moveTo>
                      <a:pt x="0" y="1"/>
                    </a:moveTo>
                    <a:cubicBezTo>
                      <a:pt x="3" y="16"/>
                      <a:pt x="9" y="32"/>
                      <a:pt x="14" y="46"/>
                    </a:cubicBezTo>
                    <a:cubicBezTo>
                      <a:pt x="9" y="32"/>
                      <a:pt x="3" y="16"/>
                      <a:pt x="0" y="1"/>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8162065" y="4499426"/>
                <a:ext cx="955" cy="2467"/>
              </a:xfrm>
              <a:custGeom>
                <a:avLst/>
                <a:gdLst/>
                <a:ahLst/>
                <a:cxnLst/>
                <a:rect l="l" t="t" r="r" b="b"/>
                <a:pathLst>
                  <a:path w="12" h="31" extrusionOk="0">
                    <a:moveTo>
                      <a:pt x="0" y="1"/>
                    </a:moveTo>
                    <a:lnTo>
                      <a:pt x="12" y="30"/>
                    </a:ln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8154188" y="4474045"/>
                <a:ext cx="1114" cy="4376"/>
              </a:xfrm>
              <a:custGeom>
                <a:avLst/>
                <a:gdLst/>
                <a:ahLst/>
                <a:cxnLst/>
                <a:rect l="l" t="t" r="r" b="b"/>
                <a:pathLst>
                  <a:path w="14" h="55" extrusionOk="0">
                    <a:moveTo>
                      <a:pt x="0" y="0"/>
                    </a:moveTo>
                    <a:cubicBezTo>
                      <a:pt x="5" y="18"/>
                      <a:pt x="9" y="36"/>
                      <a:pt x="14" y="55"/>
                    </a:cubicBezTo>
                    <a:cubicBezTo>
                      <a:pt x="9" y="36"/>
                      <a:pt x="5" y="18"/>
                      <a:pt x="0" y="0"/>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8164054" y="4371881"/>
                <a:ext cx="273076" cy="242044"/>
              </a:xfrm>
              <a:custGeom>
                <a:avLst/>
                <a:gdLst/>
                <a:ahLst/>
                <a:cxnLst/>
                <a:rect l="l" t="t" r="r" b="b"/>
                <a:pathLst>
                  <a:path w="3432" h="3042" extrusionOk="0">
                    <a:moveTo>
                      <a:pt x="2239" y="0"/>
                    </a:moveTo>
                    <a:cubicBezTo>
                      <a:pt x="2230" y="25"/>
                      <a:pt x="2219" y="49"/>
                      <a:pt x="2209" y="74"/>
                    </a:cubicBezTo>
                    <a:cubicBezTo>
                      <a:pt x="2205" y="84"/>
                      <a:pt x="2199" y="96"/>
                      <a:pt x="2194" y="106"/>
                    </a:cubicBezTo>
                    <a:cubicBezTo>
                      <a:pt x="2193" y="109"/>
                      <a:pt x="2191" y="112"/>
                      <a:pt x="2190" y="115"/>
                    </a:cubicBezTo>
                    <a:cubicBezTo>
                      <a:pt x="2187" y="122"/>
                      <a:pt x="2184" y="130"/>
                      <a:pt x="2180" y="137"/>
                    </a:cubicBezTo>
                    <a:lnTo>
                      <a:pt x="2180" y="139"/>
                    </a:lnTo>
                    <a:lnTo>
                      <a:pt x="2171" y="155"/>
                    </a:lnTo>
                    <a:lnTo>
                      <a:pt x="2171" y="156"/>
                    </a:lnTo>
                    <a:cubicBezTo>
                      <a:pt x="2169" y="161"/>
                      <a:pt x="2166" y="165"/>
                      <a:pt x="2165" y="170"/>
                    </a:cubicBezTo>
                    <a:lnTo>
                      <a:pt x="2163" y="171"/>
                    </a:lnTo>
                    <a:cubicBezTo>
                      <a:pt x="2149" y="202"/>
                      <a:pt x="2132" y="233"/>
                      <a:pt x="2116" y="264"/>
                    </a:cubicBezTo>
                    <a:lnTo>
                      <a:pt x="2116" y="265"/>
                    </a:lnTo>
                    <a:cubicBezTo>
                      <a:pt x="2112" y="273"/>
                      <a:pt x="2107" y="280"/>
                      <a:pt x="2103" y="289"/>
                    </a:cubicBezTo>
                    <a:lnTo>
                      <a:pt x="2100" y="295"/>
                    </a:lnTo>
                    <a:cubicBezTo>
                      <a:pt x="2094" y="305"/>
                      <a:pt x="2088" y="315"/>
                      <a:pt x="2082" y="324"/>
                    </a:cubicBezTo>
                    <a:cubicBezTo>
                      <a:pt x="2082" y="324"/>
                      <a:pt x="2082" y="326"/>
                      <a:pt x="2082" y="326"/>
                    </a:cubicBezTo>
                    <a:cubicBezTo>
                      <a:pt x="2081" y="327"/>
                      <a:pt x="2081" y="329"/>
                      <a:pt x="2079" y="330"/>
                    </a:cubicBezTo>
                    <a:cubicBezTo>
                      <a:pt x="2079" y="332"/>
                      <a:pt x="2078" y="333"/>
                      <a:pt x="2078" y="333"/>
                    </a:cubicBezTo>
                    <a:lnTo>
                      <a:pt x="2066" y="355"/>
                    </a:lnTo>
                    <a:cubicBezTo>
                      <a:pt x="2065" y="355"/>
                      <a:pt x="2065" y="357"/>
                      <a:pt x="2065" y="357"/>
                    </a:cubicBezTo>
                    <a:cubicBezTo>
                      <a:pt x="2060" y="364"/>
                      <a:pt x="2057" y="370"/>
                      <a:pt x="2053" y="376"/>
                    </a:cubicBezTo>
                    <a:lnTo>
                      <a:pt x="2051" y="377"/>
                    </a:lnTo>
                    <a:cubicBezTo>
                      <a:pt x="2050" y="380"/>
                      <a:pt x="2049" y="383"/>
                      <a:pt x="2047" y="386"/>
                    </a:cubicBezTo>
                    <a:lnTo>
                      <a:pt x="2028" y="417"/>
                    </a:lnTo>
                    <a:cubicBezTo>
                      <a:pt x="2022" y="426"/>
                      <a:pt x="2016" y="436"/>
                      <a:pt x="2010" y="446"/>
                    </a:cubicBezTo>
                    <a:lnTo>
                      <a:pt x="2009" y="446"/>
                    </a:lnTo>
                    <a:cubicBezTo>
                      <a:pt x="2007" y="448"/>
                      <a:pt x="2007" y="451"/>
                      <a:pt x="2006" y="452"/>
                    </a:cubicBezTo>
                    <a:cubicBezTo>
                      <a:pt x="2004" y="454"/>
                      <a:pt x="2003" y="455"/>
                      <a:pt x="2003" y="457"/>
                    </a:cubicBezTo>
                    <a:cubicBezTo>
                      <a:pt x="1998" y="463"/>
                      <a:pt x="1994" y="470"/>
                      <a:pt x="1991" y="476"/>
                    </a:cubicBezTo>
                    <a:lnTo>
                      <a:pt x="1988" y="479"/>
                    </a:lnTo>
                    <a:cubicBezTo>
                      <a:pt x="1987" y="480"/>
                      <a:pt x="1985" y="483"/>
                      <a:pt x="1984" y="486"/>
                    </a:cubicBezTo>
                    <a:cubicBezTo>
                      <a:pt x="1979" y="492"/>
                      <a:pt x="1975" y="498"/>
                      <a:pt x="1970" y="505"/>
                    </a:cubicBezTo>
                    <a:cubicBezTo>
                      <a:pt x="1959" y="523"/>
                      <a:pt x="1947" y="539"/>
                      <a:pt x="1935" y="557"/>
                    </a:cubicBezTo>
                    <a:lnTo>
                      <a:pt x="1934" y="558"/>
                    </a:lnTo>
                    <a:cubicBezTo>
                      <a:pt x="1934" y="558"/>
                      <a:pt x="1932" y="560"/>
                      <a:pt x="1931" y="561"/>
                    </a:cubicBezTo>
                    <a:lnTo>
                      <a:pt x="1931" y="563"/>
                    </a:lnTo>
                    <a:cubicBezTo>
                      <a:pt x="1928" y="566"/>
                      <a:pt x="1926" y="567"/>
                      <a:pt x="1925" y="570"/>
                    </a:cubicBezTo>
                    <a:cubicBezTo>
                      <a:pt x="1920" y="577"/>
                      <a:pt x="1915" y="585"/>
                      <a:pt x="1910" y="592"/>
                    </a:cubicBezTo>
                    <a:cubicBezTo>
                      <a:pt x="1909" y="592"/>
                      <a:pt x="1909" y="592"/>
                      <a:pt x="1909" y="594"/>
                    </a:cubicBezTo>
                    <a:lnTo>
                      <a:pt x="1904" y="598"/>
                    </a:lnTo>
                    <a:cubicBezTo>
                      <a:pt x="1904" y="600"/>
                      <a:pt x="1904" y="600"/>
                      <a:pt x="1903" y="600"/>
                    </a:cubicBezTo>
                    <a:lnTo>
                      <a:pt x="1903" y="601"/>
                    </a:lnTo>
                    <a:cubicBezTo>
                      <a:pt x="1898" y="607"/>
                      <a:pt x="1894" y="613"/>
                      <a:pt x="1888" y="620"/>
                    </a:cubicBezTo>
                    <a:cubicBezTo>
                      <a:pt x="1881" y="629"/>
                      <a:pt x="1875" y="638"/>
                      <a:pt x="1867" y="648"/>
                    </a:cubicBezTo>
                    <a:cubicBezTo>
                      <a:pt x="1866" y="650"/>
                      <a:pt x="1864" y="651"/>
                      <a:pt x="1862" y="654"/>
                    </a:cubicBezTo>
                    <a:cubicBezTo>
                      <a:pt x="1856" y="661"/>
                      <a:pt x="1851" y="669"/>
                      <a:pt x="1845" y="676"/>
                    </a:cubicBezTo>
                    <a:lnTo>
                      <a:pt x="1844" y="676"/>
                    </a:lnTo>
                    <a:cubicBezTo>
                      <a:pt x="1839" y="682"/>
                      <a:pt x="1835" y="688"/>
                      <a:pt x="1831" y="694"/>
                    </a:cubicBezTo>
                    <a:cubicBezTo>
                      <a:pt x="1829" y="694"/>
                      <a:pt x="1829" y="695"/>
                      <a:pt x="1828" y="697"/>
                    </a:cubicBezTo>
                    <a:cubicBezTo>
                      <a:pt x="1826" y="698"/>
                      <a:pt x="1825" y="701"/>
                      <a:pt x="1822" y="704"/>
                    </a:cubicBezTo>
                    <a:cubicBezTo>
                      <a:pt x="1817" y="709"/>
                      <a:pt x="1813" y="714"/>
                      <a:pt x="1809" y="720"/>
                    </a:cubicBezTo>
                    <a:cubicBezTo>
                      <a:pt x="1807" y="722"/>
                      <a:pt x="1807" y="722"/>
                      <a:pt x="1806" y="723"/>
                    </a:cubicBezTo>
                    <a:lnTo>
                      <a:pt x="1801" y="729"/>
                    </a:lnTo>
                    <a:cubicBezTo>
                      <a:pt x="1792" y="738"/>
                      <a:pt x="1785" y="748"/>
                      <a:pt x="1778" y="757"/>
                    </a:cubicBezTo>
                    <a:cubicBezTo>
                      <a:pt x="1776" y="757"/>
                      <a:pt x="1776" y="759"/>
                      <a:pt x="1775" y="759"/>
                    </a:cubicBezTo>
                    <a:lnTo>
                      <a:pt x="1775" y="760"/>
                    </a:lnTo>
                    <a:lnTo>
                      <a:pt x="1754" y="784"/>
                    </a:lnTo>
                    <a:cubicBezTo>
                      <a:pt x="1751" y="787"/>
                      <a:pt x="1750" y="788"/>
                      <a:pt x="1747" y="791"/>
                    </a:cubicBezTo>
                    <a:cubicBezTo>
                      <a:pt x="1741" y="797"/>
                      <a:pt x="1736" y="803"/>
                      <a:pt x="1730" y="809"/>
                    </a:cubicBezTo>
                    <a:cubicBezTo>
                      <a:pt x="1729" y="810"/>
                      <a:pt x="1728" y="812"/>
                      <a:pt x="1726" y="813"/>
                    </a:cubicBezTo>
                    <a:cubicBezTo>
                      <a:pt x="1720" y="820"/>
                      <a:pt x="1713" y="828"/>
                      <a:pt x="1707" y="835"/>
                    </a:cubicBezTo>
                    <a:cubicBezTo>
                      <a:pt x="1698" y="844"/>
                      <a:pt x="1691" y="851"/>
                      <a:pt x="1683" y="860"/>
                    </a:cubicBezTo>
                    <a:cubicBezTo>
                      <a:pt x="1680" y="862"/>
                      <a:pt x="1679" y="863"/>
                      <a:pt x="1677" y="866"/>
                    </a:cubicBezTo>
                    <a:lnTo>
                      <a:pt x="1676" y="866"/>
                    </a:lnTo>
                    <a:cubicBezTo>
                      <a:pt x="1673" y="869"/>
                      <a:pt x="1670" y="873"/>
                      <a:pt x="1667" y="876"/>
                    </a:cubicBezTo>
                    <a:lnTo>
                      <a:pt x="1666" y="876"/>
                    </a:lnTo>
                    <a:cubicBezTo>
                      <a:pt x="1663" y="879"/>
                      <a:pt x="1660" y="882"/>
                      <a:pt x="1657" y="887"/>
                    </a:cubicBezTo>
                    <a:cubicBezTo>
                      <a:pt x="1651" y="893"/>
                      <a:pt x="1644" y="900"/>
                      <a:pt x="1636" y="907"/>
                    </a:cubicBezTo>
                    <a:lnTo>
                      <a:pt x="1635" y="909"/>
                    </a:lnTo>
                    <a:lnTo>
                      <a:pt x="1632" y="910"/>
                    </a:lnTo>
                    <a:lnTo>
                      <a:pt x="1632" y="912"/>
                    </a:lnTo>
                    <a:cubicBezTo>
                      <a:pt x="1624" y="919"/>
                      <a:pt x="1616" y="928"/>
                      <a:pt x="1607" y="935"/>
                    </a:cubicBezTo>
                    <a:cubicBezTo>
                      <a:pt x="1599" y="944"/>
                      <a:pt x="1591" y="951"/>
                      <a:pt x="1582" y="959"/>
                    </a:cubicBezTo>
                    <a:cubicBezTo>
                      <a:pt x="1576" y="965"/>
                      <a:pt x="1570" y="969"/>
                      <a:pt x="1566" y="975"/>
                    </a:cubicBezTo>
                    <a:cubicBezTo>
                      <a:pt x="1564" y="975"/>
                      <a:pt x="1563" y="977"/>
                      <a:pt x="1561" y="978"/>
                    </a:cubicBezTo>
                    <a:cubicBezTo>
                      <a:pt x="1560" y="979"/>
                      <a:pt x="1558" y="981"/>
                      <a:pt x="1557" y="982"/>
                    </a:cubicBezTo>
                    <a:cubicBezTo>
                      <a:pt x="1549" y="990"/>
                      <a:pt x="1542" y="996"/>
                      <a:pt x="1533" y="1003"/>
                    </a:cubicBezTo>
                    <a:cubicBezTo>
                      <a:pt x="1533" y="1005"/>
                      <a:pt x="1532" y="1006"/>
                      <a:pt x="1530" y="1006"/>
                    </a:cubicBezTo>
                    <a:cubicBezTo>
                      <a:pt x="1521" y="1015"/>
                      <a:pt x="1513" y="1022"/>
                      <a:pt x="1504" y="1030"/>
                    </a:cubicBezTo>
                    <a:cubicBezTo>
                      <a:pt x="1498" y="1035"/>
                      <a:pt x="1492" y="1040"/>
                      <a:pt x="1486" y="1044"/>
                    </a:cubicBezTo>
                    <a:cubicBezTo>
                      <a:pt x="1483" y="1047"/>
                      <a:pt x="1480" y="1049"/>
                      <a:pt x="1477" y="1052"/>
                    </a:cubicBezTo>
                    <a:lnTo>
                      <a:pt x="1477" y="1053"/>
                    </a:lnTo>
                    <a:lnTo>
                      <a:pt x="1476" y="1053"/>
                    </a:lnTo>
                    <a:cubicBezTo>
                      <a:pt x="1467" y="1060"/>
                      <a:pt x="1458" y="1068"/>
                      <a:pt x="1449" y="1075"/>
                    </a:cubicBezTo>
                    <a:cubicBezTo>
                      <a:pt x="1449" y="1076"/>
                      <a:pt x="1448" y="1076"/>
                      <a:pt x="1448" y="1077"/>
                    </a:cubicBezTo>
                    <a:cubicBezTo>
                      <a:pt x="1446" y="1078"/>
                      <a:pt x="1445" y="1078"/>
                      <a:pt x="1443" y="1080"/>
                    </a:cubicBezTo>
                    <a:lnTo>
                      <a:pt x="1442" y="1081"/>
                    </a:lnTo>
                    <a:cubicBezTo>
                      <a:pt x="1429" y="1091"/>
                      <a:pt x="1417" y="1102"/>
                      <a:pt x="1404" y="1111"/>
                    </a:cubicBezTo>
                    <a:cubicBezTo>
                      <a:pt x="1404" y="1112"/>
                      <a:pt x="1402" y="1112"/>
                      <a:pt x="1402" y="1113"/>
                    </a:cubicBezTo>
                    <a:lnTo>
                      <a:pt x="1401" y="1115"/>
                    </a:lnTo>
                    <a:cubicBezTo>
                      <a:pt x="1399" y="1115"/>
                      <a:pt x="1398" y="1116"/>
                      <a:pt x="1398" y="1116"/>
                    </a:cubicBezTo>
                    <a:cubicBezTo>
                      <a:pt x="1396" y="1116"/>
                      <a:pt x="1396" y="1118"/>
                      <a:pt x="1396" y="1118"/>
                    </a:cubicBezTo>
                    <a:cubicBezTo>
                      <a:pt x="1395" y="1118"/>
                      <a:pt x="1395" y="1119"/>
                      <a:pt x="1393" y="1119"/>
                    </a:cubicBezTo>
                    <a:cubicBezTo>
                      <a:pt x="1387" y="1124"/>
                      <a:pt x="1381" y="1128"/>
                      <a:pt x="1377" y="1133"/>
                    </a:cubicBezTo>
                    <a:cubicBezTo>
                      <a:pt x="1373" y="1136"/>
                      <a:pt x="1370" y="1137"/>
                      <a:pt x="1367" y="1140"/>
                    </a:cubicBezTo>
                    <a:lnTo>
                      <a:pt x="1365" y="1140"/>
                    </a:lnTo>
                    <a:cubicBezTo>
                      <a:pt x="1356" y="1147"/>
                      <a:pt x="1348" y="1155"/>
                      <a:pt x="1339" y="1161"/>
                    </a:cubicBezTo>
                    <a:cubicBezTo>
                      <a:pt x="1337" y="1161"/>
                      <a:pt x="1337" y="1161"/>
                      <a:pt x="1337" y="1162"/>
                    </a:cubicBezTo>
                    <a:cubicBezTo>
                      <a:pt x="1328" y="1168"/>
                      <a:pt x="1320" y="1174"/>
                      <a:pt x="1311" y="1181"/>
                    </a:cubicBezTo>
                    <a:cubicBezTo>
                      <a:pt x="1311" y="1181"/>
                      <a:pt x="1309" y="1181"/>
                      <a:pt x="1309" y="1183"/>
                    </a:cubicBezTo>
                    <a:cubicBezTo>
                      <a:pt x="1303" y="1187"/>
                      <a:pt x="1296" y="1190"/>
                      <a:pt x="1290" y="1194"/>
                    </a:cubicBezTo>
                    <a:cubicBezTo>
                      <a:pt x="1289" y="1197"/>
                      <a:pt x="1286" y="1199"/>
                      <a:pt x="1284" y="1200"/>
                    </a:cubicBezTo>
                    <a:cubicBezTo>
                      <a:pt x="1283" y="1200"/>
                      <a:pt x="1281" y="1202"/>
                      <a:pt x="1280" y="1202"/>
                    </a:cubicBezTo>
                    <a:lnTo>
                      <a:pt x="1280" y="1203"/>
                    </a:lnTo>
                    <a:cubicBezTo>
                      <a:pt x="1274" y="1206"/>
                      <a:pt x="1268" y="1211"/>
                      <a:pt x="1261" y="1215"/>
                    </a:cubicBezTo>
                    <a:cubicBezTo>
                      <a:pt x="1261" y="1217"/>
                      <a:pt x="1259" y="1217"/>
                      <a:pt x="1258" y="1218"/>
                    </a:cubicBezTo>
                    <a:cubicBezTo>
                      <a:pt x="1255" y="1220"/>
                      <a:pt x="1253" y="1221"/>
                      <a:pt x="1250" y="1222"/>
                    </a:cubicBezTo>
                    <a:cubicBezTo>
                      <a:pt x="1244" y="1227"/>
                      <a:pt x="1239" y="1231"/>
                      <a:pt x="1231" y="1234"/>
                    </a:cubicBezTo>
                    <a:cubicBezTo>
                      <a:pt x="1231" y="1234"/>
                      <a:pt x="1231" y="1236"/>
                      <a:pt x="1231" y="1236"/>
                    </a:cubicBezTo>
                    <a:cubicBezTo>
                      <a:pt x="1228" y="1237"/>
                      <a:pt x="1225" y="1240"/>
                      <a:pt x="1221" y="1242"/>
                    </a:cubicBezTo>
                    <a:cubicBezTo>
                      <a:pt x="1212" y="1247"/>
                      <a:pt x="1203" y="1253"/>
                      <a:pt x="1194" y="1259"/>
                    </a:cubicBezTo>
                    <a:lnTo>
                      <a:pt x="1191" y="1261"/>
                    </a:lnTo>
                    <a:cubicBezTo>
                      <a:pt x="1183" y="1267"/>
                      <a:pt x="1174" y="1273"/>
                      <a:pt x="1163" y="1278"/>
                    </a:cubicBezTo>
                    <a:cubicBezTo>
                      <a:pt x="1163" y="1278"/>
                      <a:pt x="1162" y="1278"/>
                      <a:pt x="1162" y="1280"/>
                    </a:cubicBezTo>
                    <a:cubicBezTo>
                      <a:pt x="1152" y="1286"/>
                      <a:pt x="1143" y="1292"/>
                      <a:pt x="1133" y="1298"/>
                    </a:cubicBezTo>
                    <a:lnTo>
                      <a:pt x="1131" y="1298"/>
                    </a:lnTo>
                    <a:cubicBezTo>
                      <a:pt x="1128" y="1301"/>
                      <a:pt x="1124" y="1303"/>
                      <a:pt x="1119" y="1305"/>
                    </a:cubicBezTo>
                    <a:cubicBezTo>
                      <a:pt x="1115" y="1308"/>
                      <a:pt x="1110" y="1311"/>
                      <a:pt x="1106" y="1314"/>
                    </a:cubicBezTo>
                    <a:cubicBezTo>
                      <a:pt x="1105" y="1314"/>
                      <a:pt x="1105" y="1314"/>
                      <a:pt x="1103" y="1315"/>
                    </a:cubicBezTo>
                    <a:lnTo>
                      <a:pt x="1102" y="1315"/>
                    </a:lnTo>
                    <a:cubicBezTo>
                      <a:pt x="1100" y="1317"/>
                      <a:pt x="1099" y="1317"/>
                      <a:pt x="1097" y="1318"/>
                    </a:cubicBezTo>
                    <a:cubicBezTo>
                      <a:pt x="1097" y="1318"/>
                      <a:pt x="1096" y="1320"/>
                      <a:pt x="1094" y="1320"/>
                    </a:cubicBezTo>
                    <a:cubicBezTo>
                      <a:pt x="1080" y="1328"/>
                      <a:pt x="1065" y="1336"/>
                      <a:pt x="1052" y="1345"/>
                    </a:cubicBezTo>
                    <a:lnTo>
                      <a:pt x="1050" y="1345"/>
                    </a:lnTo>
                    <a:cubicBezTo>
                      <a:pt x="1037" y="1352"/>
                      <a:pt x="1024" y="1359"/>
                      <a:pt x="1009" y="1367"/>
                    </a:cubicBezTo>
                    <a:cubicBezTo>
                      <a:pt x="1002" y="1371"/>
                      <a:pt x="994" y="1374"/>
                      <a:pt x="987" y="1379"/>
                    </a:cubicBezTo>
                    <a:lnTo>
                      <a:pt x="985" y="1379"/>
                    </a:lnTo>
                    <a:cubicBezTo>
                      <a:pt x="982" y="1380"/>
                      <a:pt x="981" y="1382"/>
                      <a:pt x="978" y="1383"/>
                    </a:cubicBezTo>
                    <a:lnTo>
                      <a:pt x="976" y="1383"/>
                    </a:lnTo>
                    <a:cubicBezTo>
                      <a:pt x="975" y="1384"/>
                      <a:pt x="974" y="1386"/>
                      <a:pt x="971" y="1386"/>
                    </a:cubicBezTo>
                    <a:lnTo>
                      <a:pt x="969" y="1387"/>
                    </a:lnTo>
                    <a:cubicBezTo>
                      <a:pt x="962" y="1390"/>
                      <a:pt x="954" y="1395"/>
                      <a:pt x="947" y="1398"/>
                    </a:cubicBezTo>
                    <a:cubicBezTo>
                      <a:pt x="947" y="1399"/>
                      <a:pt x="947" y="1399"/>
                      <a:pt x="946" y="1399"/>
                    </a:cubicBezTo>
                    <a:lnTo>
                      <a:pt x="940" y="1402"/>
                    </a:lnTo>
                    <a:lnTo>
                      <a:pt x="938" y="1404"/>
                    </a:lnTo>
                    <a:cubicBezTo>
                      <a:pt x="921" y="1412"/>
                      <a:pt x="901" y="1421"/>
                      <a:pt x="884" y="1429"/>
                    </a:cubicBezTo>
                    <a:cubicBezTo>
                      <a:pt x="884" y="1429"/>
                      <a:pt x="884" y="1429"/>
                      <a:pt x="882" y="1430"/>
                    </a:cubicBezTo>
                    <a:cubicBezTo>
                      <a:pt x="879" y="1430"/>
                      <a:pt x="878" y="1432"/>
                      <a:pt x="875" y="1433"/>
                    </a:cubicBezTo>
                    <a:cubicBezTo>
                      <a:pt x="867" y="1436"/>
                      <a:pt x="860" y="1440"/>
                      <a:pt x="853" y="1443"/>
                    </a:cubicBezTo>
                    <a:lnTo>
                      <a:pt x="850" y="1445"/>
                    </a:lnTo>
                    <a:cubicBezTo>
                      <a:pt x="848" y="1445"/>
                      <a:pt x="847" y="1446"/>
                      <a:pt x="845" y="1446"/>
                    </a:cubicBezTo>
                    <a:cubicBezTo>
                      <a:pt x="844" y="1446"/>
                      <a:pt x="844" y="1446"/>
                      <a:pt x="844" y="1448"/>
                    </a:cubicBezTo>
                    <a:cubicBezTo>
                      <a:pt x="835" y="1451"/>
                      <a:pt x="828" y="1454"/>
                      <a:pt x="819" y="1458"/>
                    </a:cubicBezTo>
                    <a:cubicBezTo>
                      <a:pt x="816" y="1460"/>
                      <a:pt x="813" y="1460"/>
                      <a:pt x="810" y="1461"/>
                    </a:cubicBezTo>
                    <a:cubicBezTo>
                      <a:pt x="803" y="1465"/>
                      <a:pt x="794" y="1468"/>
                      <a:pt x="787" y="1471"/>
                    </a:cubicBezTo>
                    <a:lnTo>
                      <a:pt x="785" y="1471"/>
                    </a:lnTo>
                    <a:cubicBezTo>
                      <a:pt x="784" y="1473"/>
                      <a:pt x="781" y="1473"/>
                      <a:pt x="779" y="1474"/>
                    </a:cubicBezTo>
                    <a:lnTo>
                      <a:pt x="778" y="1474"/>
                    </a:lnTo>
                    <a:cubicBezTo>
                      <a:pt x="770" y="1479"/>
                      <a:pt x="763" y="1482"/>
                      <a:pt x="754" y="1485"/>
                    </a:cubicBezTo>
                    <a:cubicBezTo>
                      <a:pt x="741" y="1490"/>
                      <a:pt x="728" y="1495"/>
                      <a:pt x="713" y="1501"/>
                    </a:cubicBezTo>
                    <a:cubicBezTo>
                      <a:pt x="683" y="1513"/>
                      <a:pt x="652" y="1523"/>
                      <a:pt x="622" y="1533"/>
                    </a:cubicBezTo>
                    <a:cubicBezTo>
                      <a:pt x="622" y="1533"/>
                      <a:pt x="622" y="1533"/>
                      <a:pt x="622" y="1535"/>
                    </a:cubicBezTo>
                    <a:cubicBezTo>
                      <a:pt x="619" y="1535"/>
                      <a:pt x="616" y="1536"/>
                      <a:pt x="613" y="1538"/>
                    </a:cubicBezTo>
                    <a:cubicBezTo>
                      <a:pt x="605" y="1539"/>
                      <a:pt x="597" y="1542"/>
                      <a:pt x="588" y="1545"/>
                    </a:cubicBezTo>
                    <a:cubicBezTo>
                      <a:pt x="585" y="1546"/>
                      <a:pt x="583" y="1546"/>
                      <a:pt x="580" y="1548"/>
                    </a:cubicBezTo>
                    <a:lnTo>
                      <a:pt x="579" y="1548"/>
                    </a:lnTo>
                    <a:cubicBezTo>
                      <a:pt x="560" y="1554"/>
                      <a:pt x="541" y="1560"/>
                      <a:pt x="521" y="1566"/>
                    </a:cubicBezTo>
                    <a:cubicBezTo>
                      <a:pt x="521" y="1566"/>
                      <a:pt x="521" y="1566"/>
                      <a:pt x="521" y="1567"/>
                    </a:cubicBezTo>
                    <a:cubicBezTo>
                      <a:pt x="496" y="1574"/>
                      <a:pt x="471" y="1582"/>
                      <a:pt x="445" y="1588"/>
                    </a:cubicBezTo>
                    <a:cubicBezTo>
                      <a:pt x="437" y="1591"/>
                      <a:pt x="429" y="1592"/>
                      <a:pt x="421" y="1594"/>
                    </a:cubicBezTo>
                    <a:lnTo>
                      <a:pt x="420" y="1595"/>
                    </a:lnTo>
                    <a:cubicBezTo>
                      <a:pt x="417" y="1595"/>
                      <a:pt x="415" y="1597"/>
                      <a:pt x="412" y="1597"/>
                    </a:cubicBezTo>
                    <a:lnTo>
                      <a:pt x="411" y="1597"/>
                    </a:lnTo>
                    <a:cubicBezTo>
                      <a:pt x="392" y="1602"/>
                      <a:pt x="371" y="1607"/>
                      <a:pt x="351" y="1611"/>
                    </a:cubicBezTo>
                    <a:cubicBezTo>
                      <a:pt x="348" y="1611"/>
                      <a:pt x="345" y="1613"/>
                      <a:pt x="342" y="1613"/>
                    </a:cubicBezTo>
                    <a:lnTo>
                      <a:pt x="345" y="1613"/>
                    </a:lnTo>
                    <a:cubicBezTo>
                      <a:pt x="333" y="1616"/>
                      <a:pt x="323" y="1617"/>
                      <a:pt x="312" y="1620"/>
                    </a:cubicBezTo>
                    <a:cubicBezTo>
                      <a:pt x="311" y="1620"/>
                      <a:pt x="308" y="1620"/>
                      <a:pt x="306" y="1622"/>
                    </a:cubicBezTo>
                    <a:lnTo>
                      <a:pt x="305" y="1622"/>
                    </a:lnTo>
                    <a:cubicBezTo>
                      <a:pt x="298" y="1623"/>
                      <a:pt x="290" y="1624"/>
                      <a:pt x="283" y="1626"/>
                    </a:cubicBezTo>
                    <a:lnTo>
                      <a:pt x="281" y="1626"/>
                    </a:lnTo>
                    <a:cubicBezTo>
                      <a:pt x="274" y="1627"/>
                      <a:pt x="267" y="1629"/>
                      <a:pt x="261" y="1630"/>
                    </a:cubicBezTo>
                    <a:lnTo>
                      <a:pt x="258" y="1630"/>
                    </a:lnTo>
                    <a:cubicBezTo>
                      <a:pt x="256" y="1630"/>
                      <a:pt x="253" y="1632"/>
                      <a:pt x="252" y="1632"/>
                    </a:cubicBezTo>
                    <a:cubicBezTo>
                      <a:pt x="250" y="1632"/>
                      <a:pt x="249" y="1632"/>
                      <a:pt x="248" y="1633"/>
                    </a:cubicBezTo>
                    <a:cubicBezTo>
                      <a:pt x="245" y="1633"/>
                      <a:pt x="242" y="1633"/>
                      <a:pt x="239" y="1635"/>
                    </a:cubicBezTo>
                    <a:cubicBezTo>
                      <a:pt x="230" y="1636"/>
                      <a:pt x="222" y="1638"/>
                      <a:pt x="214" y="1639"/>
                    </a:cubicBezTo>
                    <a:cubicBezTo>
                      <a:pt x="205" y="1641"/>
                      <a:pt x="197" y="1642"/>
                      <a:pt x="189" y="1644"/>
                    </a:cubicBezTo>
                    <a:lnTo>
                      <a:pt x="187" y="1644"/>
                    </a:lnTo>
                    <a:lnTo>
                      <a:pt x="180" y="1645"/>
                    </a:lnTo>
                    <a:cubicBezTo>
                      <a:pt x="177" y="1645"/>
                      <a:pt x="174" y="1645"/>
                      <a:pt x="172" y="1647"/>
                    </a:cubicBezTo>
                    <a:lnTo>
                      <a:pt x="169" y="1647"/>
                    </a:lnTo>
                    <a:cubicBezTo>
                      <a:pt x="139" y="1651"/>
                      <a:pt x="106" y="1655"/>
                      <a:pt x="74" y="1660"/>
                    </a:cubicBezTo>
                    <a:lnTo>
                      <a:pt x="65" y="1660"/>
                    </a:lnTo>
                    <a:cubicBezTo>
                      <a:pt x="58" y="1661"/>
                      <a:pt x="49" y="1663"/>
                      <a:pt x="40" y="1663"/>
                    </a:cubicBezTo>
                    <a:cubicBezTo>
                      <a:pt x="40" y="1663"/>
                      <a:pt x="38" y="1663"/>
                      <a:pt x="38" y="1664"/>
                    </a:cubicBezTo>
                    <a:lnTo>
                      <a:pt x="30" y="1664"/>
                    </a:lnTo>
                    <a:cubicBezTo>
                      <a:pt x="21" y="1666"/>
                      <a:pt x="13" y="1666"/>
                      <a:pt x="5" y="1667"/>
                    </a:cubicBezTo>
                    <a:lnTo>
                      <a:pt x="0" y="1667"/>
                    </a:lnTo>
                    <a:cubicBezTo>
                      <a:pt x="143" y="2006"/>
                      <a:pt x="368" y="2306"/>
                      <a:pt x="658" y="2539"/>
                    </a:cubicBezTo>
                    <a:cubicBezTo>
                      <a:pt x="719" y="2589"/>
                      <a:pt x="784" y="2636"/>
                      <a:pt x="850" y="2679"/>
                    </a:cubicBezTo>
                    <a:cubicBezTo>
                      <a:pt x="1043" y="2804"/>
                      <a:pt x="1258" y="2901"/>
                      <a:pt x="1492" y="2965"/>
                    </a:cubicBezTo>
                    <a:cubicBezTo>
                      <a:pt x="1687" y="3017"/>
                      <a:pt x="1883" y="3041"/>
                      <a:pt x="2076" y="3041"/>
                    </a:cubicBezTo>
                    <a:cubicBezTo>
                      <a:pt x="2571" y="3041"/>
                      <a:pt x="3046" y="2877"/>
                      <a:pt x="3431" y="2588"/>
                    </a:cubicBezTo>
                    <a:cubicBezTo>
                      <a:pt x="3430" y="2586"/>
                      <a:pt x="3427" y="2583"/>
                      <a:pt x="3424" y="2582"/>
                    </a:cubicBezTo>
                    <a:cubicBezTo>
                      <a:pt x="3422" y="2579"/>
                      <a:pt x="3420" y="2576"/>
                      <a:pt x="3415" y="2574"/>
                    </a:cubicBezTo>
                    <a:cubicBezTo>
                      <a:pt x="3406" y="2567"/>
                      <a:pt x="3396" y="2560"/>
                      <a:pt x="3387" y="2554"/>
                    </a:cubicBezTo>
                    <a:cubicBezTo>
                      <a:pt x="3387" y="2552"/>
                      <a:pt x="3386" y="2552"/>
                      <a:pt x="3386" y="2552"/>
                    </a:cubicBezTo>
                    <a:cubicBezTo>
                      <a:pt x="3380" y="2548"/>
                      <a:pt x="3375" y="2545"/>
                      <a:pt x="3369" y="2540"/>
                    </a:cubicBezTo>
                    <a:lnTo>
                      <a:pt x="3361" y="2533"/>
                    </a:lnTo>
                    <a:cubicBezTo>
                      <a:pt x="3361" y="2533"/>
                      <a:pt x="3359" y="2532"/>
                      <a:pt x="3359" y="2532"/>
                    </a:cubicBezTo>
                    <a:lnTo>
                      <a:pt x="3339" y="2517"/>
                    </a:lnTo>
                    <a:cubicBezTo>
                      <a:pt x="3337" y="2514"/>
                      <a:pt x="3334" y="2512"/>
                      <a:pt x="3331" y="2511"/>
                    </a:cubicBezTo>
                    <a:cubicBezTo>
                      <a:pt x="3331" y="2510"/>
                      <a:pt x="3330" y="2510"/>
                      <a:pt x="3328" y="2508"/>
                    </a:cubicBezTo>
                    <a:cubicBezTo>
                      <a:pt x="3324" y="2504"/>
                      <a:pt x="3318" y="2499"/>
                      <a:pt x="3312" y="2495"/>
                    </a:cubicBezTo>
                    <a:cubicBezTo>
                      <a:pt x="3311" y="2493"/>
                      <a:pt x="3308" y="2492"/>
                      <a:pt x="3305" y="2490"/>
                    </a:cubicBezTo>
                    <a:cubicBezTo>
                      <a:pt x="3305" y="2489"/>
                      <a:pt x="3305" y="2489"/>
                      <a:pt x="3305" y="2489"/>
                    </a:cubicBezTo>
                    <a:cubicBezTo>
                      <a:pt x="3296" y="2482"/>
                      <a:pt x="3286" y="2474"/>
                      <a:pt x="3277" y="2467"/>
                    </a:cubicBezTo>
                    <a:cubicBezTo>
                      <a:pt x="3275" y="2465"/>
                      <a:pt x="3275" y="2465"/>
                      <a:pt x="3274" y="2464"/>
                    </a:cubicBezTo>
                    <a:lnTo>
                      <a:pt x="3272" y="2464"/>
                    </a:lnTo>
                    <a:cubicBezTo>
                      <a:pt x="3265" y="2457"/>
                      <a:pt x="3258" y="2451"/>
                      <a:pt x="3249" y="2443"/>
                    </a:cubicBezTo>
                    <a:cubicBezTo>
                      <a:pt x="3247" y="2442"/>
                      <a:pt x="3244" y="2440"/>
                      <a:pt x="3243" y="2437"/>
                    </a:cubicBezTo>
                    <a:cubicBezTo>
                      <a:pt x="3235" y="2431"/>
                      <a:pt x="3230" y="2427"/>
                      <a:pt x="3222" y="2421"/>
                    </a:cubicBezTo>
                    <a:lnTo>
                      <a:pt x="3219" y="2418"/>
                    </a:lnTo>
                    <a:cubicBezTo>
                      <a:pt x="3210" y="2411"/>
                      <a:pt x="3203" y="2405"/>
                      <a:pt x="3196" y="2398"/>
                    </a:cubicBezTo>
                    <a:cubicBezTo>
                      <a:pt x="3193" y="2395"/>
                      <a:pt x="3190" y="2392"/>
                      <a:pt x="3188" y="2390"/>
                    </a:cubicBezTo>
                    <a:cubicBezTo>
                      <a:pt x="3182" y="2384"/>
                      <a:pt x="3177" y="2380"/>
                      <a:pt x="3171" y="2374"/>
                    </a:cubicBezTo>
                    <a:lnTo>
                      <a:pt x="3169" y="2374"/>
                    </a:lnTo>
                    <a:cubicBezTo>
                      <a:pt x="3168" y="2373"/>
                      <a:pt x="3166" y="2371"/>
                      <a:pt x="3165" y="2370"/>
                    </a:cubicBezTo>
                    <a:cubicBezTo>
                      <a:pt x="3165" y="2370"/>
                      <a:pt x="3165" y="2370"/>
                      <a:pt x="3163" y="2368"/>
                    </a:cubicBezTo>
                    <a:cubicBezTo>
                      <a:pt x="3157" y="2362"/>
                      <a:pt x="3150" y="2356"/>
                      <a:pt x="3144" y="2350"/>
                    </a:cubicBezTo>
                    <a:cubicBezTo>
                      <a:pt x="3144" y="2350"/>
                      <a:pt x="3144" y="2349"/>
                      <a:pt x="3143" y="2349"/>
                    </a:cubicBezTo>
                    <a:cubicBezTo>
                      <a:pt x="3134" y="2342"/>
                      <a:pt x="3126" y="2333"/>
                      <a:pt x="3118" y="2325"/>
                    </a:cubicBezTo>
                    <a:lnTo>
                      <a:pt x="3113" y="2321"/>
                    </a:lnTo>
                    <a:cubicBezTo>
                      <a:pt x="3106" y="2314"/>
                      <a:pt x="3100" y="2308"/>
                      <a:pt x="3094" y="2302"/>
                    </a:cubicBezTo>
                    <a:lnTo>
                      <a:pt x="3093" y="2302"/>
                    </a:lnTo>
                    <a:lnTo>
                      <a:pt x="3093" y="2300"/>
                    </a:lnTo>
                    <a:cubicBezTo>
                      <a:pt x="3085" y="2293"/>
                      <a:pt x="3078" y="2286"/>
                      <a:pt x="3071" y="2278"/>
                    </a:cubicBezTo>
                    <a:lnTo>
                      <a:pt x="3068" y="2275"/>
                    </a:lnTo>
                    <a:cubicBezTo>
                      <a:pt x="3062" y="2269"/>
                      <a:pt x="3056" y="2264"/>
                      <a:pt x="3050" y="2256"/>
                    </a:cubicBezTo>
                    <a:cubicBezTo>
                      <a:pt x="3047" y="2255"/>
                      <a:pt x="3046" y="2253"/>
                      <a:pt x="3044" y="2250"/>
                    </a:cubicBezTo>
                    <a:cubicBezTo>
                      <a:pt x="3035" y="2243"/>
                      <a:pt x="3028" y="2234"/>
                      <a:pt x="3020" y="2225"/>
                    </a:cubicBezTo>
                    <a:lnTo>
                      <a:pt x="3019" y="2224"/>
                    </a:lnTo>
                    <a:lnTo>
                      <a:pt x="3016" y="2222"/>
                    </a:lnTo>
                    <a:cubicBezTo>
                      <a:pt x="3009" y="2214"/>
                      <a:pt x="3001" y="2206"/>
                      <a:pt x="2995" y="2199"/>
                    </a:cubicBezTo>
                    <a:cubicBezTo>
                      <a:pt x="2990" y="2193"/>
                      <a:pt x="2985" y="2187"/>
                      <a:pt x="2981" y="2183"/>
                    </a:cubicBezTo>
                    <a:cubicBezTo>
                      <a:pt x="2978" y="2180"/>
                      <a:pt x="2975" y="2175"/>
                      <a:pt x="2972" y="2172"/>
                    </a:cubicBezTo>
                    <a:lnTo>
                      <a:pt x="2954" y="2152"/>
                    </a:lnTo>
                    <a:lnTo>
                      <a:pt x="2950" y="2147"/>
                    </a:lnTo>
                    <a:lnTo>
                      <a:pt x="2948" y="2146"/>
                    </a:lnTo>
                    <a:cubicBezTo>
                      <a:pt x="2948" y="2144"/>
                      <a:pt x="2947" y="2144"/>
                      <a:pt x="2945" y="2143"/>
                    </a:cubicBezTo>
                    <a:cubicBezTo>
                      <a:pt x="2944" y="2141"/>
                      <a:pt x="2944" y="2140"/>
                      <a:pt x="2942" y="2138"/>
                    </a:cubicBezTo>
                    <a:cubicBezTo>
                      <a:pt x="2937" y="2133"/>
                      <a:pt x="2932" y="2127"/>
                      <a:pt x="2926" y="2121"/>
                    </a:cubicBezTo>
                    <a:cubicBezTo>
                      <a:pt x="2925" y="2118"/>
                      <a:pt x="2922" y="2113"/>
                      <a:pt x="2919" y="2110"/>
                    </a:cubicBezTo>
                    <a:cubicBezTo>
                      <a:pt x="2909" y="2099"/>
                      <a:pt x="2898" y="2085"/>
                      <a:pt x="2889" y="2074"/>
                    </a:cubicBezTo>
                    <a:cubicBezTo>
                      <a:pt x="2886" y="2071"/>
                      <a:pt x="2884" y="2068"/>
                      <a:pt x="2882" y="2065"/>
                    </a:cubicBezTo>
                    <a:cubicBezTo>
                      <a:pt x="2881" y="2065"/>
                      <a:pt x="2881" y="2063"/>
                      <a:pt x="2879" y="2062"/>
                    </a:cubicBezTo>
                    <a:cubicBezTo>
                      <a:pt x="2879" y="2060"/>
                      <a:pt x="2878" y="2059"/>
                      <a:pt x="2876" y="2057"/>
                    </a:cubicBezTo>
                    <a:cubicBezTo>
                      <a:pt x="2870" y="2052"/>
                      <a:pt x="2866" y="2044"/>
                      <a:pt x="2860" y="2038"/>
                    </a:cubicBezTo>
                    <a:cubicBezTo>
                      <a:pt x="2860" y="2037"/>
                      <a:pt x="2860" y="2037"/>
                      <a:pt x="2860" y="2037"/>
                    </a:cubicBezTo>
                    <a:lnTo>
                      <a:pt x="2838" y="2009"/>
                    </a:lnTo>
                    <a:cubicBezTo>
                      <a:pt x="2832" y="2000"/>
                      <a:pt x="2826" y="1993"/>
                      <a:pt x="2820" y="1984"/>
                    </a:cubicBezTo>
                    <a:cubicBezTo>
                      <a:pt x="2819" y="1984"/>
                      <a:pt x="2819" y="1982"/>
                      <a:pt x="2817" y="1981"/>
                    </a:cubicBezTo>
                    <a:cubicBezTo>
                      <a:pt x="2811" y="1972"/>
                      <a:pt x="2804" y="1963"/>
                      <a:pt x="2798" y="1954"/>
                    </a:cubicBezTo>
                    <a:cubicBezTo>
                      <a:pt x="2798" y="1953"/>
                      <a:pt x="2797" y="1953"/>
                      <a:pt x="2797" y="1951"/>
                    </a:cubicBezTo>
                    <a:cubicBezTo>
                      <a:pt x="2792" y="1946"/>
                      <a:pt x="2788" y="1940"/>
                      <a:pt x="2783" y="1934"/>
                    </a:cubicBezTo>
                    <a:cubicBezTo>
                      <a:pt x="2780" y="1931"/>
                      <a:pt x="2779" y="1926"/>
                      <a:pt x="2776" y="1923"/>
                    </a:cubicBezTo>
                    <a:cubicBezTo>
                      <a:pt x="2772" y="1918"/>
                      <a:pt x="2767" y="1910"/>
                      <a:pt x="2764" y="1904"/>
                    </a:cubicBezTo>
                    <a:cubicBezTo>
                      <a:pt x="2763" y="1903"/>
                      <a:pt x="2761" y="1901"/>
                      <a:pt x="2761" y="1900"/>
                    </a:cubicBezTo>
                    <a:cubicBezTo>
                      <a:pt x="2760" y="1898"/>
                      <a:pt x="2758" y="1895"/>
                      <a:pt x="2757" y="1894"/>
                    </a:cubicBezTo>
                    <a:cubicBezTo>
                      <a:pt x="2752" y="1888"/>
                      <a:pt x="2748" y="1881"/>
                      <a:pt x="2744" y="1875"/>
                    </a:cubicBezTo>
                    <a:cubicBezTo>
                      <a:pt x="2741" y="1872"/>
                      <a:pt x="2739" y="1867"/>
                      <a:pt x="2736" y="1865"/>
                    </a:cubicBezTo>
                    <a:cubicBezTo>
                      <a:pt x="2730" y="1854"/>
                      <a:pt x="2724" y="1845"/>
                      <a:pt x="2719" y="1835"/>
                    </a:cubicBezTo>
                    <a:lnTo>
                      <a:pt x="2717" y="1835"/>
                    </a:lnTo>
                    <a:cubicBezTo>
                      <a:pt x="2711" y="1826"/>
                      <a:pt x="2707" y="1817"/>
                      <a:pt x="2701" y="1807"/>
                    </a:cubicBezTo>
                    <a:cubicBezTo>
                      <a:pt x="2699" y="1807"/>
                      <a:pt x="2699" y="1806"/>
                      <a:pt x="2699" y="1806"/>
                    </a:cubicBezTo>
                    <a:cubicBezTo>
                      <a:pt x="2694" y="1795"/>
                      <a:pt x="2688" y="1785"/>
                      <a:pt x="2680" y="1776"/>
                    </a:cubicBezTo>
                    <a:cubicBezTo>
                      <a:pt x="2680" y="1775"/>
                      <a:pt x="2680" y="1775"/>
                      <a:pt x="2680" y="1775"/>
                    </a:cubicBezTo>
                    <a:cubicBezTo>
                      <a:pt x="2677" y="1769"/>
                      <a:pt x="2673" y="1763"/>
                      <a:pt x="2670" y="1757"/>
                    </a:cubicBezTo>
                    <a:cubicBezTo>
                      <a:pt x="2669" y="1754"/>
                      <a:pt x="2667" y="1751"/>
                      <a:pt x="2664" y="1748"/>
                    </a:cubicBezTo>
                    <a:cubicBezTo>
                      <a:pt x="2664" y="1747"/>
                      <a:pt x="2663" y="1745"/>
                      <a:pt x="2663" y="1744"/>
                    </a:cubicBezTo>
                    <a:cubicBezTo>
                      <a:pt x="2661" y="1742"/>
                      <a:pt x="2660" y="1739"/>
                      <a:pt x="2658" y="1738"/>
                    </a:cubicBezTo>
                    <a:cubicBezTo>
                      <a:pt x="2658" y="1736"/>
                      <a:pt x="2658" y="1736"/>
                      <a:pt x="2658" y="1736"/>
                    </a:cubicBezTo>
                    <a:cubicBezTo>
                      <a:pt x="2652" y="1728"/>
                      <a:pt x="2646" y="1717"/>
                      <a:pt x="2642" y="1707"/>
                    </a:cubicBezTo>
                    <a:cubicBezTo>
                      <a:pt x="2638" y="1700"/>
                      <a:pt x="2633" y="1692"/>
                      <a:pt x="2629" y="1685"/>
                    </a:cubicBezTo>
                    <a:cubicBezTo>
                      <a:pt x="2627" y="1683"/>
                      <a:pt x="2627" y="1682"/>
                      <a:pt x="2626" y="1680"/>
                    </a:cubicBezTo>
                    <a:cubicBezTo>
                      <a:pt x="2626" y="1680"/>
                      <a:pt x="2626" y="1680"/>
                      <a:pt x="2626" y="1679"/>
                    </a:cubicBezTo>
                    <a:lnTo>
                      <a:pt x="2626" y="1678"/>
                    </a:lnTo>
                    <a:lnTo>
                      <a:pt x="2615" y="1660"/>
                    </a:lnTo>
                    <a:cubicBezTo>
                      <a:pt x="2614" y="1657"/>
                      <a:pt x="2611" y="1652"/>
                      <a:pt x="2610" y="1648"/>
                    </a:cubicBezTo>
                    <a:cubicBezTo>
                      <a:pt x="2608" y="1648"/>
                      <a:pt x="2608" y="1647"/>
                      <a:pt x="2608" y="1647"/>
                    </a:cubicBezTo>
                    <a:cubicBezTo>
                      <a:pt x="2607" y="1644"/>
                      <a:pt x="2605" y="1641"/>
                      <a:pt x="2604" y="1638"/>
                    </a:cubicBezTo>
                    <a:cubicBezTo>
                      <a:pt x="2601" y="1630"/>
                      <a:pt x="2596" y="1624"/>
                      <a:pt x="2593" y="1617"/>
                    </a:cubicBezTo>
                    <a:cubicBezTo>
                      <a:pt x="2592" y="1614"/>
                      <a:pt x="2592" y="1613"/>
                      <a:pt x="2590" y="1611"/>
                    </a:cubicBezTo>
                    <a:cubicBezTo>
                      <a:pt x="2590" y="1610"/>
                      <a:pt x="2589" y="1608"/>
                      <a:pt x="2589" y="1608"/>
                    </a:cubicBezTo>
                    <a:cubicBezTo>
                      <a:pt x="2585" y="1599"/>
                      <a:pt x="2580" y="1591"/>
                      <a:pt x="2576" y="1583"/>
                    </a:cubicBezTo>
                    <a:cubicBezTo>
                      <a:pt x="2571" y="1571"/>
                      <a:pt x="2565" y="1561"/>
                      <a:pt x="2561" y="1551"/>
                    </a:cubicBezTo>
                    <a:lnTo>
                      <a:pt x="2560" y="1551"/>
                    </a:lnTo>
                    <a:cubicBezTo>
                      <a:pt x="2557" y="1542"/>
                      <a:pt x="2552" y="1535"/>
                      <a:pt x="2549" y="1527"/>
                    </a:cubicBezTo>
                    <a:cubicBezTo>
                      <a:pt x="2548" y="1524"/>
                      <a:pt x="2546" y="1520"/>
                      <a:pt x="2545" y="1517"/>
                    </a:cubicBezTo>
                    <a:lnTo>
                      <a:pt x="2539" y="1504"/>
                    </a:lnTo>
                    <a:cubicBezTo>
                      <a:pt x="2537" y="1502"/>
                      <a:pt x="2537" y="1499"/>
                      <a:pt x="2536" y="1498"/>
                    </a:cubicBezTo>
                    <a:lnTo>
                      <a:pt x="2535" y="1495"/>
                    </a:lnTo>
                    <a:cubicBezTo>
                      <a:pt x="2535" y="1495"/>
                      <a:pt x="2535" y="1493"/>
                      <a:pt x="2533" y="1492"/>
                    </a:cubicBezTo>
                    <a:cubicBezTo>
                      <a:pt x="2532" y="1486"/>
                      <a:pt x="2529" y="1482"/>
                      <a:pt x="2526" y="1476"/>
                    </a:cubicBezTo>
                    <a:cubicBezTo>
                      <a:pt x="2523" y="1470"/>
                      <a:pt x="2521" y="1462"/>
                      <a:pt x="2518" y="1457"/>
                    </a:cubicBezTo>
                    <a:cubicBezTo>
                      <a:pt x="2517" y="1455"/>
                      <a:pt x="2517" y="1454"/>
                      <a:pt x="2517" y="1454"/>
                    </a:cubicBezTo>
                    <a:lnTo>
                      <a:pt x="2515" y="1451"/>
                    </a:lnTo>
                    <a:cubicBezTo>
                      <a:pt x="2512" y="1442"/>
                      <a:pt x="2508" y="1433"/>
                      <a:pt x="2505" y="1426"/>
                    </a:cubicBezTo>
                    <a:cubicBezTo>
                      <a:pt x="2504" y="1421"/>
                      <a:pt x="2502" y="1418"/>
                      <a:pt x="2499" y="1414"/>
                    </a:cubicBezTo>
                    <a:cubicBezTo>
                      <a:pt x="2499" y="1412"/>
                      <a:pt x="2499" y="1412"/>
                      <a:pt x="2499" y="1411"/>
                    </a:cubicBezTo>
                    <a:cubicBezTo>
                      <a:pt x="2496" y="1404"/>
                      <a:pt x="2493" y="1398"/>
                      <a:pt x="2490" y="1390"/>
                    </a:cubicBezTo>
                    <a:cubicBezTo>
                      <a:pt x="2490" y="1389"/>
                      <a:pt x="2489" y="1387"/>
                      <a:pt x="2489" y="1387"/>
                    </a:cubicBezTo>
                    <a:cubicBezTo>
                      <a:pt x="2489" y="1386"/>
                      <a:pt x="2489" y="1386"/>
                      <a:pt x="2489" y="1384"/>
                    </a:cubicBezTo>
                    <a:cubicBezTo>
                      <a:pt x="2484" y="1376"/>
                      <a:pt x="2481" y="1368"/>
                      <a:pt x="2479" y="1359"/>
                    </a:cubicBezTo>
                    <a:cubicBezTo>
                      <a:pt x="2479" y="1359"/>
                      <a:pt x="2479" y="1358"/>
                      <a:pt x="2479" y="1358"/>
                    </a:cubicBezTo>
                    <a:cubicBezTo>
                      <a:pt x="2476" y="1352"/>
                      <a:pt x="2473" y="1346"/>
                      <a:pt x="2471" y="1340"/>
                    </a:cubicBezTo>
                    <a:cubicBezTo>
                      <a:pt x="2470" y="1339"/>
                      <a:pt x="2470" y="1336"/>
                      <a:pt x="2468" y="1334"/>
                    </a:cubicBezTo>
                    <a:lnTo>
                      <a:pt x="2467" y="1330"/>
                    </a:lnTo>
                    <a:cubicBezTo>
                      <a:pt x="2464" y="1323"/>
                      <a:pt x="2461" y="1315"/>
                      <a:pt x="2459" y="1308"/>
                    </a:cubicBezTo>
                    <a:cubicBezTo>
                      <a:pt x="2459" y="1306"/>
                      <a:pt x="2459" y="1306"/>
                      <a:pt x="2458" y="1306"/>
                    </a:cubicBezTo>
                    <a:cubicBezTo>
                      <a:pt x="2458" y="1305"/>
                      <a:pt x="2456" y="1302"/>
                      <a:pt x="2456" y="1299"/>
                    </a:cubicBezTo>
                    <a:cubicBezTo>
                      <a:pt x="2455" y="1298"/>
                      <a:pt x="2455" y="1296"/>
                      <a:pt x="2454" y="1295"/>
                    </a:cubicBezTo>
                    <a:cubicBezTo>
                      <a:pt x="2454" y="1290"/>
                      <a:pt x="2452" y="1287"/>
                      <a:pt x="2451" y="1283"/>
                    </a:cubicBezTo>
                    <a:cubicBezTo>
                      <a:pt x="2448" y="1275"/>
                      <a:pt x="2445" y="1267"/>
                      <a:pt x="2442" y="1258"/>
                    </a:cubicBezTo>
                    <a:cubicBezTo>
                      <a:pt x="2439" y="1250"/>
                      <a:pt x="2436" y="1242"/>
                      <a:pt x="2433" y="1233"/>
                    </a:cubicBezTo>
                    <a:lnTo>
                      <a:pt x="2430" y="1225"/>
                    </a:lnTo>
                    <a:cubicBezTo>
                      <a:pt x="2430" y="1224"/>
                      <a:pt x="2430" y="1222"/>
                      <a:pt x="2428" y="1220"/>
                    </a:cubicBezTo>
                    <a:cubicBezTo>
                      <a:pt x="2428" y="1220"/>
                      <a:pt x="2428" y="1220"/>
                      <a:pt x="2428" y="1218"/>
                    </a:cubicBezTo>
                    <a:lnTo>
                      <a:pt x="2420" y="1193"/>
                    </a:lnTo>
                    <a:cubicBezTo>
                      <a:pt x="2420" y="1192"/>
                      <a:pt x="2420" y="1192"/>
                      <a:pt x="2420" y="1192"/>
                    </a:cubicBezTo>
                    <a:cubicBezTo>
                      <a:pt x="2418" y="1189"/>
                      <a:pt x="2418" y="1186"/>
                      <a:pt x="2417" y="1183"/>
                    </a:cubicBezTo>
                    <a:cubicBezTo>
                      <a:pt x="2414" y="1174"/>
                      <a:pt x="2412" y="1167"/>
                      <a:pt x="2409" y="1158"/>
                    </a:cubicBezTo>
                    <a:cubicBezTo>
                      <a:pt x="2408" y="1155"/>
                      <a:pt x="2408" y="1150"/>
                      <a:pt x="2406" y="1147"/>
                    </a:cubicBezTo>
                    <a:cubicBezTo>
                      <a:pt x="2403" y="1139"/>
                      <a:pt x="2402" y="1131"/>
                      <a:pt x="2399" y="1122"/>
                    </a:cubicBezTo>
                    <a:cubicBezTo>
                      <a:pt x="2399" y="1121"/>
                      <a:pt x="2399" y="1121"/>
                      <a:pt x="2399" y="1119"/>
                    </a:cubicBezTo>
                    <a:cubicBezTo>
                      <a:pt x="2396" y="1109"/>
                      <a:pt x="2393" y="1099"/>
                      <a:pt x="2390" y="1088"/>
                    </a:cubicBezTo>
                    <a:cubicBezTo>
                      <a:pt x="2387" y="1077"/>
                      <a:pt x="2384" y="1066"/>
                      <a:pt x="2381" y="1055"/>
                    </a:cubicBezTo>
                    <a:cubicBezTo>
                      <a:pt x="2378" y="1046"/>
                      <a:pt x="2377" y="1038"/>
                      <a:pt x="2374" y="1030"/>
                    </a:cubicBezTo>
                    <a:cubicBezTo>
                      <a:pt x="2374" y="1028"/>
                      <a:pt x="2374" y="1027"/>
                      <a:pt x="2374" y="1024"/>
                    </a:cubicBezTo>
                    <a:lnTo>
                      <a:pt x="2373" y="1022"/>
                    </a:lnTo>
                    <a:cubicBezTo>
                      <a:pt x="2371" y="1015"/>
                      <a:pt x="2370" y="1009"/>
                      <a:pt x="2368" y="1003"/>
                    </a:cubicBezTo>
                    <a:cubicBezTo>
                      <a:pt x="2368" y="1000"/>
                      <a:pt x="2367" y="996"/>
                      <a:pt x="2365" y="991"/>
                    </a:cubicBezTo>
                    <a:cubicBezTo>
                      <a:pt x="2365" y="991"/>
                      <a:pt x="2365" y="990"/>
                      <a:pt x="2365" y="990"/>
                    </a:cubicBezTo>
                    <a:cubicBezTo>
                      <a:pt x="2364" y="984"/>
                      <a:pt x="2362" y="978"/>
                      <a:pt x="2361" y="972"/>
                    </a:cubicBezTo>
                    <a:cubicBezTo>
                      <a:pt x="2361" y="966"/>
                      <a:pt x="2359" y="960"/>
                      <a:pt x="2358" y="954"/>
                    </a:cubicBezTo>
                    <a:lnTo>
                      <a:pt x="2356" y="951"/>
                    </a:lnTo>
                    <a:cubicBezTo>
                      <a:pt x="2356" y="951"/>
                      <a:pt x="2356" y="950"/>
                      <a:pt x="2356" y="949"/>
                    </a:cubicBezTo>
                    <a:cubicBezTo>
                      <a:pt x="2355" y="940"/>
                      <a:pt x="2352" y="931"/>
                      <a:pt x="2350" y="921"/>
                    </a:cubicBezTo>
                    <a:lnTo>
                      <a:pt x="2350" y="918"/>
                    </a:lnTo>
                    <a:cubicBezTo>
                      <a:pt x="2349" y="916"/>
                      <a:pt x="2349" y="915"/>
                      <a:pt x="2349" y="913"/>
                    </a:cubicBezTo>
                    <a:cubicBezTo>
                      <a:pt x="2347" y="903"/>
                      <a:pt x="2345" y="893"/>
                      <a:pt x="2343" y="882"/>
                    </a:cubicBezTo>
                    <a:cubicBezTo>
                      <a:pt x="2342" y="871"/>
                      <a:pt x="2339" y="860"/>
                      <a:pt x="2337" y="848"/>
                    </a:cubicBezTo>
                    <a:cubicBezTo>
                      <a:pt x="2337" y="848"/>
                      <a:pt x="2337" y="847"/>
                      <a:pt x="2337" y="847"/>
                    </a:cubicBezTo>
                    <a:cubicBezTo>
                      <a:pt x="2336" y="835"/>
                      <a:pt x="2333" y="825"/>
                      <a:pt x="2331" y="813"/>
                    </a:cubicBezTo>
                    <a:cubicBezTo>
                      <a:pt x="2330" y="804"/>
                      <a:pt x="2328" y="795"/>
                      <a:pt x="2327" y="787"/>
                    </a:cubicBezTo>
                    <a:cubicBezTo>
                      <a:pt x="2327" y="786"/>
                      <a:pt x="2327" y="785"/>
                      <a:pt x="2327" y="784"/>
                    </a:cubicBezTo>
                    <a:cubicBezTo>
                      <a:pt x="2325" y="775"/>
                      <a:pt x="2324" y="766"/>
                      <a:pt x="2324" y="756"/>
                    </a:cubicBezTo>
                    <a:lnTo>
                      <a:pt x="2322" y="756"/>
                    </a:lnTo>
                    <a:cubicBezTo>
                      <a:pt x="2322" y="753"/>
                      <a:pt x="2322" y="751"/>
                      <a:pt x="2322" y="750"/>
                    </a:cubicBezTo>
                    <a:cubicBezTo>
                      <a:pt x="2321" y="741"/>
                      <a:pt x="2320" y="732"/>
                      <a:pt x="2320" y="723"/>
                    </a:cubicBezTo>
                    <a:cubicBezTo>
                      <a:pt x="2320" y="720"/>
                      <a:pt x="2318" y="717"/>
                      <a:pt x="2318" y="713"/>
                    </a:cubicBezTo>
                    <a:cubicBezTo>
                      <a:pt x="2317" y="709"/>
                      <a:pt x="2317" y="703"/>
                      <a:pt x="2317" y="698"/>
                    </a:cubicBezTo>
                    <a:lnTo>
                      <a:pt x="2317" y="700"/>
                    </a:lnTo>
                    <a:cubicBezTo>
                      <a:pt x="2315" y="692"/>
                      <a:pt x="2315" y="685"/>
                      <a:pt x="2314" y="678"/>
                    </a:cubicBezTo>
                    <a:cubicBezTo>
                      <a:pt x="2314" y="672"/>
                      <a:pt x="2314" y="667"/>
                      <a:pt x="2312" y="663"/>
                    </a:cubicBezTo>
                    <a:cubicBezTo>
                      <a:pt x="2312" y="663"/>
                      <a:pt x="2312" y="663"/>
                      <a:pt x="2312" y="661"/>
                    </a:cubicBezTo>
                    <a:cubicBezTo>
                      <a:pt x="2312" y="654"/>
                      <a:pt x="2311" y="645"/>
                      <a:pt x="2311" y="638"/>
                    </a:cubicBezTo>
                    <a:cubicBezTo>
                      <a:pt x="2309" y="626"/>
                      <a:pt x="2308" y="616"/>
                      <a:pt x="2308" y="604"/>
                    </a:cubicBezTo>
                    <a:lnTo>
                      <a:pt x="2306" y="602"/>
                    </a:lnTo>
                    <a:cubicBezTo>
                      <a:pt x="2306" y="591"/>
                      <a:pt x="2305" y="579"/>
                      <a:pt x="2305" y="569"/>
                    </a:cubicBezTo>
                    <a:cubicBezTo>
                      <a:pt x="2305" y="566"/>
                      <a:pt x="2305" y="563"/>
                      <a:pt x="2305" y="560"/>
                    </a:cubicBezTo>
                    <a:cubicBezTo>
                      <a:pt x="2303" y="551"/>
                      <a:pt x="2303" y="542"/>
                      <a:pt x="2303" y="533"/>
                    </a:cubicBezTo>
                    <a:lnTo>
                      <a:pt x="2302" y="507"/>
                    </a:lnTo>
                    <a:cubicBezTo>
                      <a:pt x="2302" y="501"/>
                      <a:pt x="2300" y="495"/>
                      <a:pt x="2300" y="489"/>
                    </a:cubicBezTo>
                    <a:cubicBezTo>
                      <a:pt x="2300" y="480"/>
                      <a:pt x="2300" y="471"/>
                      <a:pt x="2300" y="464"/>
                    </a:cubicBezTo>
                    <a:lnTo>
                      <a:pt x="2300" y="463"/>
                    </a:lnTo>
                    <a:cubicBezTo>
                      <a:pt x="2300" y="454"/>
                      <a:pt x="2300" y="446"/>
                      <a:pt x="2300" y="438"/>
                    </a:cubicBezTo>
                    <a:lnTo>
                      <a:pt x="2300" y="433"/>
                    </a:lnTo>
                    <a:lnTo>
                      <a:pt x="2300" y="430"/>
                    </a:lnTo>
                    <a:lnTo>
                      <a:pt x="2300" y="429"/>
                    </a:lnTo>
                    <a:cubicBezTo>
                      <a:pt x="2300" y="426"/>
                      <a:pt x="2300" y="423"/>
                      <a:pt x="2299" y="420"/>
                    </a:cubicBezTo>
                    <a:cubicBezTo>
                      <a:pt x="2299" y="414"/>
                      <a:pt x="2299" y="408"/>
                      <a:pt x="2299" y="402"/>
                    </a:cubicBezTo>
                    <a:lnTo>
                      <a:pt x="2299" y="396"/>
                    </a:lnTo>
                    <a:cubicBezTo>
                      <a:pt x="2299" y="393"/>
                      <a:pt x="2299" y="392"/>
                      <a:pt x="2299" y="390"/>
                    </a:cubicBezTo>
                    <a:cubicBezTo>
                      <a:pt x="2299" y="383"/>
                      <a:pt x="2299" y="376"/>
                      <a:pt x="2300" y="367"/>
                    </a:cubicBezTo>
                    <a:cubicBezTo>
                      <a:pt x="2300" y="365"/>
                      <a:pt x="2300" y="364"/>
                      <a:pt x="2300" y="362"/>
                    </a:cubicBezTo>
                    <a:lnTo>
                      <a:pt x="2300" y="361"/>
                    </a:lnTo>
                    <a:cubicBezTo>
                      <a:pt x="2300" y="358"/>
                      <a:pt x="2300" y="355"/>
                      <a:pt x="2300" y="352"/>
                    </a:cubicBezTo>
                    <a:cubicBezTo>
                      <a:pt x="2300" y="318"/>
                      <a:pt x="2302" y="286"/>
                      <a:pt x="2303" y="252"/>
                    </a:cubicBezTo>
                    <a:cubicBezTo>
                      <a:pt x="2303" y="252"/>
                      <a:pt x="2303" y="252"/>
                      <a:pt x="2303" y="251"/>
                    </a:cubicBezTo>
                    <a:lnTo>
                      <a:pt x="2305" y="249"/>
                    </a:lnTo>
                    <a:cubicBezTo>
                      <a:pt x="2305" y="239"/>
                      <a:pt x="2305" y="230"/>
                      <a:pt x="2306" y="220"/>
                    </a:cubicBezTo>
                    <a:cubicBezTo>
                      <a:pt x="2306" y="218"/>
                      <a:pt x="2306" y="218"/>
                      <a:pt x="2306" y="218"/>
                    </a:cubicBezTo>
                    <a:cubicBezTo>
                      <a:pt x="2306" y="215"/>
                      <a:pt x="2306" y="214"/>
                      <a:pt x="2306" y="211"/>
                    </a:cubicBezTo>
                    <a:lnTo>
                      <a:pt x="2309" y="183"/>
                    </a:lnTo>
                    <a:cubicBezTo>
                      <a:pt x="2309" y="174"/>
                      <a:pt x="2311" y="164"/>
                      <a:pt x="2311" y="155"/>
                    </a:cubicBezTo>
                    <a:cubicBezTo>
                      <a:pt x="2312" y="143"/>
                      <a:pt x="2314" y="131"/>
                      <a:pt x="2315" y="119"/>
                    </a:cubicBezTo>
                    <a:cubicBezTo>
                      <a:pt x="2315" y="114"/>
                      <a:pt x="2317" y="106"/>
                      <a:pt x="2317" y="99"/>
                    </a:cubicBezTo>
                    <a:cubicBezTo>
                      <a:pt x="2318" y="91"/>
                      <a:pt x="2318" y="84"/>
                      <a:pt x="2320" y="77"/>
                    </a:cubicBezTo>
                    <a:cubicBezTo>
                      <a:pt x="2320" y="77"/>
                      <a:pt x="2320" y="77"/>
                      <a:pt x="2320" y="75"/>
                    </a:cubicBezTo>
                    <a:cubicBezTo>
                      <a:pt x="2321" y="68"/>
                      <a:pt x="2322" y="61"/>
                      <a:pt x="2322" y="53"/>
                    </a:cubicBezTo>
                    <a:lnTo>
                      <a:pt x="2322" y="52"/>
                    </a:lnTo>
                    <a:cubicBezTo>
                      <a:pt x="2322" y="50"/>
                      <a:pt x="2322" y="49"/>
                      <a:pt x="2324" y="47"/>
                    </a:cubicBezTo>
                    <a:cubicBezTo>
                      <a:pt x="2324" y="43"/>
                      <a:pt x="2324" y="38"/>
                      <a:pt x="2325" y="34"/>
                    </a:cubicBezTo>
                    <a:cubicBezTo>
                      <a:pt x="2325" y="31"/>
                      <a:pt x="2327" y="27"/>
                      <a:pt x="2327" y="24"/>
                    </a:cubicBezTo>
                    <a:cubicBezTo>
                      <a:pt x="2312" y="19"/>
                      <a:pt x="2297" y="15"/>
                      <a:pt x="2283" y="12"/>
                    </a:cubicBezTo>
                    <a:cubicBezTo>
                      <a:pt x="2268" y="8"/>
                      <a:pt x="2253" y="3"/>
                      <a:pt x="2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8638114" y="4086315"/>
                <a:ext cx="254696" cy="298299"/>
              </a:xfrm>
              <a:custGeom>
                <a:avLst/>
                <a:gdLst/>
                <a:ahLst/>
                <a:cxnLst/>
                <a:rect l="l" t="t" r="r" b="b"/>
                <a:pathLst>
                  <a:path w="3201" h="3749" extrusionOk="0">
                    <a:moveTo>
                      <a:pt x="2308" y="0"/>
                    </a:moveTo>
                    <a:cubicBezTo>
                      <a:pt x="2414" y="98"/>
                      <a:pt x="2510" y="202"/>
                      <a:pt x="2595" y="317"/>
                    </a:cubicBezTo>
                    <a:cubicBezTo>
                      <a:pt x="2592" y="321"/>
                      <a:pt x="2589" y="326"/>
                      <a:pt x="2586" y="330"/>
                    </a:cubicBezTo>
                    <a:cubicBezTo>
                      <a:pt x="2585" y="332"/>
                      <a:pt x="2583" y="333"/>
                      <a:pt x="2582" y="336"/>
                    </a:cubicBezTo>
                    <a:cubicBezTo>
                      <a:pt x="2576" y="345"/>
                      <a:pt x="2569" y="354"/>
                      <a:pt x="2561" y="364"/>
                    </a:cubicBezTo>
                    <a:cubicBezTo>
                      <a:pt x="2561" y="364"/>
                      <a:pt x="2561" y="364"/>
                      <a:pt x="2561" y="366"/>
                    </a:cubicBezTo>
                    <a:cubicBezTo>
                      <a:pt x="2560" y="367"/>
                      <a:pt x="2557" y="370"/>
                      <a:pt x="2555" y="373"/>
                    </a:cubicBezTo>
                    <a:cubicBezTo>
                      <a:pt x="2549" y="380"/>
                      <a:pt x="2545" y="386"/>
                      <a:pt x="2541" y="394"/>
                    </a:cubicBezTo>
                    <a:lnTo>
                      <a:pt x="2539" y="394"/>
                    </a:lnTo>
                    <a:cubicBezTo>
                      <a:pt x="2538" y="395"/>
                      <a:pt x="2536" y="398"/>
                      <a:pt x="2535" y="399"/>
                    </a:cubicBezTo>
                    <a:cubicBezTo>
                      <a:pt x="2532" y="404"/>
                      <a:pt x="2529" y="407"/>
                      <a:pt x="2526" y="411"/>
                    </a:cubicBezTo>
                    <a:cubicBezTo>
                      <a:pt x="2524" y="413"/>
                      <a:pt x="2524" y="414"/>
                      <a:pt x="2523" y="414"/>
                    </a:cubicBezTo>
                    <a:cubicBezTo>
                      <a:pt x="2521" y="417"/>
                      <a:pt x="2520" y="419"/>
                      <a:pt x="2519" y="420"/>
                    </a:cubicBezTo>
                    <a:cubicBezTo>
                      <a:pt x="2519" y="420"/>
                      <a:pt x="2519" y="422"/>
                      <a:pt x="2519" y="422"/>
                    </a:cubicBezTo>
                    <a:cubicBezTo>
                      <a:pt x="2511" y="430"/>
                      <a:pt x="2504" y="439"/>
                      <a:pt x="2498" y="447"/>
                    </a:cubicBezTo>
                    <a:cubicBezTo>
                      <a:pt x="2496" y="448"/>
                      <a:pt x="2496" y="448"/>
                      <a:pt x="2496" y="448"/>
                    </a:cubicBezTo>
                    <a:cubicBezTo>
                      <a:pt x="2495" y="450"/>
                      <a:pt x="2495" y="451"/>
                      <a:pt x="2493" y="452"/>
                    </a:cubicBezTo>
                    <a:cubicBezTo>
                      <a:pt x="2493" y="452"/>
                      <a:pt x="2492" y="454"/>
                      <a:pt x="2492" y="454"/>
                    </a:cubicBezTo>
                    <a:lnTo>
                      <a:pt x="2476" y="475"/>
                    </a:lnTo>
                    <a:lnTo>
                      <a:pt x="2474" y="475"/>
                    </a:lnTo>
                    <a:cubicBezTo>
                      <a:pt x="2474" y="476"/>
                      <a:pt x="2474" y="476"/>
                      <a:pt x="2473" y="476"/>
                    </a:cubicBezTo>
                    <a:cubicBezTo>
                      <a:pt x="2473" y="478"/>
                      <a:pt x="2471" y="479"/>
                      <a:pt x="2471" y="479"/>
                    </a:cubicBezTo>
                    <a:cubicBezTo>
                      <a:pt x="2464" y="488"/>
                      <a:pt x="2458" y="495"/>
                      <a:pt x="2452" y="503"/>
                    </a:cubicBezTo>
                    <a:cubicBezTo>
                      <a:pt x="2451" y="504"/>
                      <a:pt x="2451" y="504"/>
                      <a:pt x="2449" y="506"/>
                    </a:cubicBezTo>
                    <a:cubicBezTo>
                      <a:pt x="2448" y="507"/>
                      <a:pt x="2448" y="508"/>
                      <a:pt x="2446" y="510"/>
                    </a:cubicBezTo>
                    <a:cubicBezTo>
                      <a:pt x="2440" y="516"/>
                      <a:pt x="2435" y="523"/>
                      <a:pt x="2429" y="529"/>
                    </a:cubicBezTo>
                    <a:lnTo>
                      <a:pt x="2426" y="533"/>
                    </a:lnTo>
                    <a:cubicBezTo>
                      <a:pt x="2420" y="541"/>
                      <a:pt x="2412" y="548"/>
                      <a:pt x="2407" y="556"/>
                    </a:cubicBezTo>
                    <a:lnTo>
                      <a:pt x="2405" y="556"/>
                    </a:lnTo>
                    <a:cubicBezTo>
                      <a:pt x="2404" y="559"/>
                      <a:pt x="2401" y="561"/>
                      <a:pt x="2398" y="564"/>
                    </a:cubicBezTo>
                    <a:cubicBezTo>
                      <a:pt x="2393" y="570"/>
                      <a:pt x="2387" y="576"/>
                      <a:pt x="2383" y="582"/>
                    </a:cubicBezTo>
                    <a:cubicBezTo>
                      <a:pt x="2382" y="584"/>
                      <a:pt x="2379" y="585"/>
                      <a:pt x="2377" y="587"/>
                    </a:cubicBezTo>
                    <a:lnTo>
                      <a:pt x="2377" y="588"/>
                    </a:lnTo>
                    <a:cubicBezTo>
                      <a:pt x="2371" y="594"/>
                      <a:pt x="2365" y="601"/>
                      <a:pt x="2358" y="607"/>
                    </a:cubicBezTo>
                    <a:cubicBezTo>
                      <a:pt x="2358" y="607"/>
                      <a:pt x="2358" y="607"/>
                      <a:pt x="2358" y="609"/>
                    </a:cubicBezTo>
                    <a:lnTo>
                      <a:pt x="2357" y="609"/>
                    </a:lnTo>
                    <a:cubicBezTo>
                      <a:pt x="2349" y="617"/>
                      <a:pt x="2342" y="625"/>
                      <a:pt x="2333" y="634"/>
                    </a:cubicBezTo>
                    <a:cubicBezTo>
                      <a:pt x="2326" y="642"/>
                      <a:pt x="2317" y="650"/>
                      <a:pt x="2309" y="659"/>
                    </a:cubicBezTo>
                    <a:lnTo>
                      <a:pt x="2308" y="660"/>
                    </a:lnTo>
                    <a:cubicBezTo>
                      <a:pt x="2301" y="667"/>
                      <a:pt x="2292" y="675"/>
                      <a:pt x="2284" y="682"/>
                    </a:cubicBezTo>
                    <a:lnTo>
                      <a:pt x="2284" y="684"/>
                    </a:lnTo>
                    <a:cubicBezTo>
                      <a:pt x="2276" y="691"/>
                      <a:pt x="2268" y="700"/>
                      <a:pt x="2259" y="707"/>
                    </a:cubicBezTo>
                    <a:cubicBezTo>
                      <a:pt x="2251" y="715"/>
                      <a:pt x="2243" y="723"/>
                      <a:pt x="2234" y="731"/>
                    </a:cubicBezTo>
                    <a:cubicBezTo>
                      <a:pt x="2234" y="732"/>
                      <a:pt x="2233" y="732"/>
                      <a:pt x="2233" y="732"/>
                    </a:cubicBezTo>
                    <a:cubicBezTo>
                      <a:pt x="2215" y="748"/>
                      <a:pt x="2199" y="763"/>
                      <a:pt x="2181" y="779"/>
                    </a:cubicBezTo>
                    <a:cubicBezTo>
                      <a:pt x="2172" y="787"/>
                      <a:pt x="2164" y="794"/>
                      <a:pt x="2155" y="802"/>
                    </a:cubicBezTo>
                    <a:lnTo>
                      <a:pt x="2155" y="803"/>
                    </a:lnTo>
                    <a:cubicBezTo>
                      <a:pt x="2146" y="809"/>
                      <a:pt x="2139" y="816"/>
                      <a:pt x="2131" y="822"/>
                    </a:cubicBezTo>
                    <a:cubicBezTo>
                      <a:pt x="2131" y="824"/>
                      <a:pt x="2130" y="824"/>
                      <a:pt x="2128" y="825"/>
                    </a:cubicBezTo>
                    <a:lnTo>
                      <a:pt x="2127" y="825"/>
                    </a:lnTo>
                    <a:cubicBezTo>
                      <a:pt x="2122" y="831"/>
                      <a:pt x="2117" y="835"/>
                      <a:pt x="2111" y="840"/>
                    </a:cubicBezTo>
                    <a:cubicBezTo>
                      <a:pt x="2109" y="841"/>
                      <a:pt x="2108" y="843"/>
                      <a:pt x="2106" y="843"/>
                    </a:cubicBezTo>
                    <a:cubicBezTo>
                      <a:pt x="2105" y="844"/>
                      <a:pt x="2103" y="846"/>
                      <a:pt x="2102" y="847"/>
                    </a:cubicBezTo>
                    <a:cubicBezTo>
                      <a:pt x="2102" y="847"/>
                      <a:pt x="2100" y="847"/>
                      <a:pt x="2100" y="849"/>
                    </a:cubicBezTo>
                    <a:cubicBezTo>
                      <a:pt x="2091" y="856"/>
                      <a:pt x="2083" y="862"/>
                      <a:pt x="2074" y="869"/>
                    </a:cubicBezTo>
                    <a:lnTo>
                      <a:pt x="2072" y="869"/>
                    </a:lnTo>
                    <a:cubicBezTo>
                      <a:pt x="2049" y="890"/>
                      <a:pt x="2022" y="909"/>
                      <a:pt x="1997" y="928"/>
                    </a:cubicBezTo>
                    <a:cubicBezTo>
                      <a:pt x="1996" y="930"/>
                      <a:pt x="1994" y="931"/>
                      <a:pt x="1993" y="931"/>
                    </a:cubicBezTo>
                    <a:cubicBezTo>
                      <a:pt x="1991" y="933"/>
                      <a:pt x="1991" y="933"/>
                      <a:pt x="1990" y="934"/>
                    </a:cubicBezTo>
                    <a:cubicBezTo>
                      <a:pt x="1984" y="938"/>
                      <a:pt x="1977" y="943"/>
                      <a:pt x="1971" y="947"/>
                    </a:cubicBezTo>
                    <a:cubicBezTo>
                      <a:pt x="1969" y="947"/>
                      <a:pt x="1969" y="949"/>
                      <a:pt x="1968" y="950"/>
                    </a:cubicBezTo>
                    <a:cubicBezTo>
                      <a:pt x="1965" y="952"/>
                      <a:pt x="1963" y="953"/>
                      <a:pt x="1962" y="955"/>
                    </a:cubicBezTo>
                    <a:lnTo>
                      <a:pt x="1960" y="955"/>
                    </a:lnTo>
                    <a:cubicBezTo>
                      <a:pt x="1955" y="959"/>
                      <a:pt x="1949" y="963"/>
                      <a:pt x="1943" y="968"/>
                    </a:cubicBezTo>
                    <a:cubicBezTo>
                      <a:pt x="1940" y="969"/>
                      <a:pt x="1938" y="971"/>
                      <a:pt x="1935" y="972"/>
                    </a:cubicBezTo>
                    <a:cubicBezTo>
                      <a:pt x="1934" y="972"/>
                      <a:pt x="1932" y="974"/>
                      <a:pt x="1932" y="975"/>
                    </a:cubicBezTo>
                    <a:lnTo>
                      <a:pt x="1931" y="975"/>
                    </a:lnTo>
                    <a:cubicBezTo>
                      <a:pt x="1925" y="980"/>
                      <a:pt x="1918" y="984"/>
                      <a:pt x="1912" y="989"/>
                    </a:cubicBezTo>
                    <a:lnTo>
                      <a:pt x="1910" y="989"/>
                    </a:lnTo>
                    <a:cubicBezTo>
                      <a:pt x="1907" y="991"/>
                      <a:pt x="1906" y="993"/>
                      <a:pt x="1903" y="994"/>
                    </a:cubicBezTo>
                    <a:cubicBezTo>
                      <a:pt x="1902" y="994"/>
                      <a:pt x="1902" y="996"/>
                      <a:pt x="1900" y="996"/>
                    </a:cubicBezTo>
                    <a:cubicBezTo>
                      <a:pt x="1897" y="999"/>
                      <a:pt x="1894" y="1000"/>
                      <a:pt x="1890" y="1003"/>
                    </a:cubicBezTo>
                    <a:lnTo>
                      <a:pt x="1893" y="1000"/>
                    </a:lnTo>
                    <a:lnTo>
                      <a:pt x="1893" y="1000"/>
                    </a:lnTo>
                    <a:cubicBezTo>
                      <a:pt x="1862" y="1022"/>
                      <a:pt x="1829" y="1043"/>
                      <a:pt x="1795" y="1062"/>
                    </a:cubicBezTo>
                    <a:cubicBezTo>
                      <a:pt x="1794" y="1064"/>
                      <a:pt x="1793" y="1065"/>
                      <a:pt x="1790" y="1067"/>
                    </a:cubicBezTo>
                    <a:cubicBezTo>
                      <a:pt x="1788" y="1067"/>
                      <a:pt x="1787" y="1068"/>
                      <a:pt x="1785" y="1070"/>
                    </a:cubicBezTo>
                    <a:lnTo>
                      <a:pt x="1784" y="1070"/>
                    </a:lnTo>
                    <a:cubicBezTo>
                      <a:pt x="1778" y="1074"/>
                      <a:pt x="1770" y="1078"/>
                      <a:pt x="1765" y="1081"/>
                    </a:cubicBezTo>
                    <a:lnTo>
                      <a:pt x="1760" y="1084"/>
                    </a:lnTo>
                    <a:cubicBezTo>
                      <a:pt x="1757" y="1086"/>
                      <a:pt x="1756" y="1087"/>
                      <a:pt x="1753" y="1089"/>
                    </a:cubicBezTo>
                    <a:cubicBezTo>
                      <a:pt x="1751" y="1090"/>
                      <a:pt x="1748" y="1090"/>
                      <a:pt x="1747" y="1092"/>
                    </a:cubicBezTo>
                    <a:lnTo>
                      <a:pt x="1745" y="1093"/>
                    </a:lnTo>
                    <a:cubicBezTo>
                      <a:pt x="1728" y="1102"/>
                      <a:pt x="1712" y="1112"/>
                      <a:pt x="1694" y="1121"/>
                    </a:cubicBezTo>
                    <a:lnTo>
                      <a:pt x="1692" y="1123"/>
                    </a:lnTo>
                    <a:cubicBezTo>
                      <a:pt x="1691" y="1123"/>
                      <a:pt x="1688" y="1124"/>
                      <a:pt x="1686" y="1125"/>
                    </a:cubicBezTo>
                    <a:cubicBezTo>
                      <a:pt x="1685" y="1125"/>
                      <a:pt x="1685" y="1127"/>
                      <a:pt x="1684" y="1127"/>
                    </a:cubicBezTo>
                    <a:cubicBezTo>
                      <a:pt x="1676" y="1131"/>
                      <a:pt x="1669" y="1136"/>
                      <a:pt x="1660" y="1139"/>
                    </a:cubicBezTo>
                    <a:cubicBezTo>
                      <a:pt x="1659" y="1140"/>
                      <a:pt x="1656" y="1142"/>
                      <a:pt x="1654" y="1143"/>
                    </a:cubicBezTo>
                    <a:lnTo>
                      <a:pt x="1653" y="1143"/>
                    </a:lnTo>
                    <a:cubicBezTo>
                      <a:pt x="1645" y="1148"/>
                      <a:pt x="1638" y="1151"/>
                      <a:pt x="1631" y="1155"/>
                    </a:cubicBezTo>
                    <a:cubicBezTo>
                      <a:pt x="1617" y="1162"/>
                      <a:pt x="1604" y="1168"/>
                      <a:pt x="1591" y="1176"/>
                    </a:cubicBezTo>
                    <a:cubicBezTo>
                      <a:pt x="1573" y="1184"/>
                      <a:pt x="1555" y="1193"/>
                      <a:pt x="1536" y="1201"/>
                    </a:cubicBezTo>
                    <a:lnTo>
                      <a:pt x="1535" y="1202"/>
                    </a:lnTo>
                    <a:cubicBezTo>
                      <a:pt x="1533" y="1204"/>
                      <a:pt x="1530" y="1204"/>
                      <a:pt x="1529" y="1205"/>
                    </a:cubicBezTo>
                    <a:lnTo>
                      <a:pt x="1526" y="1205"/>
                    </a:lnTo>
                    <a:cubicBezTo>
                      <a:pt x="1519" y="1209"/>
                      <a:pt x="1511" y="1212"/>
                      <a:pt x="1505" y="1215"/>
                    </a:cubicBezTo>
                    <a:lnTo>
                      <a:pt x="1502" y="1217"/>
                    </a:lnTo>
                    <a:cubicBezTo>
                      <a:pt x="1501" y="1218"/>
                      <a:pt x="1498" y="1218"/>
                      <a:pt x="1497" y="1220"/>
                    </a:cubicBezTo>
                    <a:lnTo>
                      <a:pt x="1495" y="1220"/>
                    </a:lnTo>
                    <a:cubicBezTo>
                      <a:pt x="1488" y="1223"/>
                      <a:pt x="1479" y="1227"/>
                      <a:pt x="1471" y="1230"/>
                    </a:cubicBezTo>
                    <a:lnTo>
                      <a:pt x="1470" y="1230"/>
                    </a:lnTo>
                    <a:cubicBezTo>
                      <a:pt x="1469" y="1232"/>
                      <a:pt x="1466" y="1233"/>
                      <a:pt x="1464" y="1233"/>
                    </a:cubicBezTo>
                    <a:lnTo>
                      <a:pt x="1463" y="1234"/>
                    </a:lnTo>
                    <a:cubicBezTo>
                      <a:pt x="1444" y="1242"/>
                      <a:pt x="1426" y="1249"/>
                      <a:pt x="1407" y="1258"/>
                    </a:cubicBezTo>
                    <a:lnTo>
                      <a:pt x="1405" y="1258"/>
                    </a:lnTo>
                    <a:cubicBezTo>
                      <a:pt x="1402" y="1259"/>
                      <a:pt x="1401" y="1259"/>
                      <a:pt x="1398" y="1261"/>
                    </a:cubicBezTo>
                    <a:cubicBezTo>
                      <a:pt x="1379" y="1268"/>
                      <a:pt x="1361" y="1276"/>
                      <a:pt x="1343" y="1282"/>
                    </a:cubicBezTo>
                    <a:lnTo>
                      <a:pt x="1340" y="1283"/>
                    </a:lnTo>
                    <a:cubicBezTo>
                      <a:pt x="1339" y="1283"/>
                      <a:pt x="1336" y="1285"/>
                      <a:pt x="1335" y="1285"/>
                    </a:cubicBezTo>
                    <a:cubicBezTo>
                      <a:pt x="1335" y="1286"/>
                      <a:pt x="1333" y="1286"/>
                      <a:pt x="1332" y="1286"/>
                    </a:cubicBezTo>
                    <a:lnTo>
                      <a:pt x="1308" y="1295"/>
                    </a:lnTo>
                    <a:lnTo>
                      <a:pt x="1310" y="1295"/>
                    </a:lnTo>
                    <a:cubicBezTo>
                      <a:pt x="1307" y="1295"/>
                      <a:pt x="1304" y="1296"/>
                      <a:pt x="1301" y="1298"/>
                    </a:cubicBezTo>
                    <a:cubicBezTo>
                      <a:pt x="1292" y="1301"/>
                      <a:pt x="1283" y="1304"/>
                      <a:pt x="1274" y="1307"/>
                    </a:cubicBezTo>
                    <a:cubicBezTo>
                      <a:pt x="1271" y="1308"/>
                      <a:pt x="1268" y="1308"/>
                      <a:pt x="1265" y="1310"/>
                    </a:cubicBezTo>
                    <a:cubicBezTo>
                      <a:pt x="1258" y="1313"/>
                      <a:pt x="1249" y="1315"/>
                      <a:pt x="1240" y="1318"/>
                    </a:cubicBezTo>
                    <a:cubicBezTo>
                      <a:pt x="1237" y="1318"/>
                      <a:pt x="1236" y="1320"/>
                      <a:pt x="1233" y="1320"/>
                    </a:cubicBezTo>
                    <a:lnTo>
                      <a:pt x="1231" y="1320"/>
                    </a:lnTo>
                    <a:cubicBezTo>
                      <a:pt x="1224" y="1323"/>
                      <a:pt x="1217" y="1326"/>
                      <a:pt x="1208" y="1329"/>
                    </a:cubicBezTo>
                    <a:lnTo>
                      <a:pt x="1206" y="1329"/>
                    </a:lnTo>
                    <a:cubicBezTo>
                      <a:pt x="1203" y="1329"/>
                      <a:pt x="1202" y="1330"/>
                      <a:pt x="1199" y="1330"/>
                    </a:cubicBezTo>
                    <a:lnTo>
                      <a:pt x="1198" y="1332"/>
                    </a:lnTo>
                    <a:cubicBezTo>
                      <a:pt x="1190" y="1333"/>
                      <a:pt x="1181" y="1336"/>
                      <a:pt x="1174" y="1339"/>
                    </a:cubicBezTo>
                    <a:lnTo>
                      <a:pt x="1173" y="1339"/>
                    </a:lnTo>
                    <a:cubicBezTo>
                      <a:pt x="1170" y="1339"/>
                      <a:pt x="1167" y="1340"/>
                      <a:pt x="1164" y="1342"/>
                    </a:cubicBezTo>
                    <a:lnTo>
                      <a:pt x="1165" y="1340"/>
                    </a:lnTo>
                    <a:lnTo>
                      <a:pt x="1165" y="1340"/>
                    </a:lnTo>
                    <a:cubicBezTo>
                      <a:pt x="1153" y="1345"/>
                      <a:pt x="1143" y="1348"/>
                      <a:pt x="1131" y="1351"/>
                    </a:cubicBezTo>
                    <a:cubicBezTo>
                      <a:pt x="1122" y="1354"/>
                      <a:pt x="1115" y="1355"/>
                      <a:pt x="1106" y="1358"/>
                    </a:cubicBezTo>
                    <a:cubicBezTo>
                      <a:pt x="1103" y="1358"/>
                      <a:pt x="1100" y="1360"/>
                      <a:pt x="1097" y="1360"/>
                    </a:cubicBezTo>
                    <a:cubicBezTo>
                      <a:pt x="1089" y="1363"/>
                      <a:pt x="1081" y="1364"/>
                      <a:pt x="1072" y="1367"/>
                    </a:cubicBezTo>
                    <a:cubicBezTo>
                      <a:pt x="1069" y="1367"/>
                      <a:pt x="1067" y="1368"/>
                      <a:pt x="1064" y="1368"/>
                    </a:cubicBezTo>
                    <a:lnTo>
                      <a:pt x="1062" y="1368"/>
                    </a:lnTo>
                    <a:cubicBezTo>
                      <a:pt x="1055" y="1371"/>
                      <a:pt x="1046" y="1373"/>
                      <a:pt x="1037" y="1376"/>
                    </a:cubicBezTo>
                    <a:lnTo>
                      <a:pt x="1030" y="1377"/>
                    </a:lnTo>
                    <a:cubicBezTo>
                      <a:pt x="1021" y="1379"/>
                      <a:pt x="1012" y="1382"/>
                      <a:pt x="1005" y="1383"/>
                    </a:cubicBezTo>
                    <a:cubicBezTo>
                      <a:pt x="1002" y="1383"/>
                      <a:pt x="999" y="1385"/>
                      <a:pt x="996" y="1385"/>
                    </a:cubicBezTo>
                    <a:lnTo>
                      <a:pt x="994" y="1385"/>
                    </a:lnTo>
                    <a:lnTo>
                      <a:pt x="969" y="1391"/>
                    </a:lnTo>
                    <a:lnTo>
                      <a:pt x="968" y="1391"/>
                    </a:lnTo>
                    <a:lnTo>
                      <a:pt x="960" y="1392"/>
                    </a:lnTo>
                    <a:lnTo>
                      <a:pt x="959" y="1392"/>
                    </a:lnTo>
                    <a:cubicBezTo>
                      <a:pt x="950" y="1395"/>
                      <a:pt x="940" y="1396"/>
                      <a:pt x="931" y="1398"/>
                    </a:cubicBezTo>
                    <a:lnTo>
                      <a:pt x="927" y="1399"/>
                    </a:lnTo>
                    <a:lnTo>
                      <a:pt x="925" y="1399"/>
                    </a:lnTo>
                    <a:cubicBezTo>
                      <a:pt x="882" y="1408"/>
                      <a:pt x="840" y="1416"/>
                      <a:pt x="797" y="1421"/>
                    </a:cubicBezTo>
                    <a:lnTo>
                      <a:pt x="796" y="1421"/>
                    </a:lnTo>
                    <a:cubicBezTo>
                      <a:pt x="793" y="1421"/>
                      <a:pt x="791" y="1423"/>
                      <a:pt x="788" y="1423"/>
                    </a:cubicBezTo>
                    <a:lnTo>
                      <a:pt x="787" y="1423"/>
                    </a:lnTo>
                    <a:cubicBezTo>
                      <a:pt x="778" y="1424"/>
                      <a:pt x="769" y="1426"/>
                      <a:pt x="760" y="1426"/>
                    </a:cubicBezTo>
                    <a:cubicBezTo>
                      <a:pt x="760" y="1426"/>
                      <a:pt x="760" y="1427"/>
                      <a:pt x="759" y="1427"/>
                    </a:cubicBezTo>
                    <a:cubicBezTo>
                      <a:pt x="750" y="1427"/>
                      <a:pt x="741" y="1429"/>
                      <a:pt x="734" y="1430"/>
                    </a:cubicBezTo>
                    <a:lnTo>
                      <a:pt x="726" y="1430"/>
                    </a:lnTo>
                    <a:cubicBezTo>
                      <a:pt x="723" y="1432"/>
                      <a:pt x="720" y="1432"/>
                      <a:pt x="718" y="1432"/>
                    </a:cubicBezTo>
                    <a:cubicBezTo>
                      <a:pt x="709" y="1433"/>
                      <a:pt x="700" y="1433"/>
                      <a:pt x="692" y="1435"/>
                    </a:cubicBezTo>
                    <a:lnTo>
                      <a:pt x="691" y="1435"/>
                    </a:lnTo>
                    <a:cubicBezTo>
                      <a:pt x="688" y="1435"/>
                      <a:pt x="685" y="1436"/>
                      <a:pt x="682" y="1436"/>
                    </a:cubicBezTo>
                    <a:cubicBezTo>
                      <a:pt x="673" y="1436"/>
                      <a:pt x="664" y="1438"/>
                      <a:pt x="656" y="1438"/>
                    </a:cubicBezTo>
                    <a:cubicBezTo>
                      <a:pt x="656" y="1438"/>
                      <a:pt x="656" y="1438"/>
                      <a:pt x="656" y="1439"/>
                    </a:cubicBezTo>
                    <a:lnTo>
                      <a:pt x="647" y="1439"/>
                    </a:lnTo>
                    <a:cubicBezTo>
                      <a:pt x="635" y="1441"/>
                      <a:pt x="625" y="1441"/>
                      <a:pt x="613" y="1442"/>
                    </a:cubicBezTo>
                    <a:lnTo>
                      <a:pt x="606" y="1442"/>
                    </a:lnTo>
                    <a:cubicBezTo>
                      <a:pt x="597" y="1444"/>
                      <a:pt x="586" y="1444"/>
                      <a:pt x="578" y="1445"/>
                    </a:cubicBezTo>
                    <a:lnTo>
                      <a:pt x="575" y="1445"/>
                    </a:lnTo>
                    <a:cubicBezTo>
                      <a:pt x="563" y="1445"/>
                      <a:pt x="553" y="1447"/>
                      <a:pt x="541" y="1447"/>
                    </a:cubicBezTo>
                    <a:lnTo>
                      <a:pt x="532" y="1447"/>
                    </a:lnTo>
                    <a:cubicBezTo>
                      <a:pt x="526" y="1448"/>
                      <a:pt x="522" y="1448"/>
                      <a:pt x="516" y="1448"/>
                    </a:cubicBezTo>
                    <a:lnTo>
                      <a:pt x="498" y="1448"/>
                    </a:lnTo>
                    <a:cubicBezTo>
                      <a:pt x="480" y="1449"/>
                      <a:pt x="463" y="1449"/>
                      <a:pt x="447" y="1449"/>
                    </a:cubicBezTo>
                    <a:lnTo>
                      <a:pt x="330" y="1449"/>
                    </a:lnTo>
                    <a:cubicBezTo>
                      <a:pt x="323" y="1448"/>
                      <a:pt x="315" y="1448"/>
                      <a:pt x="308" y="1448"/>
                    </a:cubicBezTo>
                    <a:lnTo>
                      <a:pt x="295" y="1448"/>
                    </a:lnTo>
                    <a:lnTo>
                      <a:pt x="261" y="1447"/>
                    </a:lnTo>
                    <a:lnTo>
                      <a:pt x="260" y="1447"/>
                    </a:lnTo>
                    <a:cubicBezTo>
                      <a:pt x="249" y="1445"/>
                      <a:pt x="239" y="1445"/>
                      <a:pt x="229" y="1444"/>
                    </a:cubicBezTo>
                    <a:lnTo>
                      <a:pt x="226" y="1444"/>
                    </a:lnTo>
                    <a:cubicBezTo>
                      <a:pt x="214" y="1444"/>
                      <a:pt x="202" y="1442"/>
                      <a:pt x="190" y="1441"/>
                    </a:cubicBezTo>
                    <a:cubicBezTo>
                      <a:pt x="183" y="1441"/>
                      <a:pt x="176" y="1441"/>
                      <a:pt x="168" y="1439"/>
                    </a:cubicBezTo>
                    <a:cubicBezTo>
                      <a:pt x="164" y="1439"/>
                      <a:pt x="159" y="1439"/>
                      <a:pt x="156" y="1438"/>
                    </a:cubicBezTo>
                    <a:lnTo>
                      <a:pt x="155" y="1438"/>
                    </a:lnTo>
                    <a:cubicBezTo>
                      <a:pt x="148" y="1438"/>
                      <a:pt x="140" y="1436"/>
                      <a:pt x="131" y="1436"/>
                    </a:cubicBezTo>
                    <a:cubicBezTo>
                      <a:pt x="128" y="1435"/>
                      <a:pt x="124" y="1435"/>
                      <a:pt x="121" y="1435"/>
                    </a:cubicBezTo>
                    <a:lnTo>
                      <a:pt x="120" y="1435"/>
                    </a:lnTo>
                    <a:cubicBezTo>
                      <a:pt x="111" y="1433"/>
                      <a:pt x="102" y="1432"/>
                      <a:pt x="95" y="1432"/>
                    </a:cubicBezTo>
                    <a:cubicBezTo>
                      <a:pt x="92" y="1430"/>
                      <a:pt x="89" y="1430"/>
                      <a:pt x="84" y="1430"/>
                    </a:cubicBezTo>
                    <a:cubicBezTo>
                      <a:pt x="77" y="1429"/>
                      <a:pt x="70" y="1429"/>
                      <a:pt x="62" y="1427"/>
                    </a:cubicBezTo>
                    <a:lnTo>
                      <a:pt x="50" y="1426"/>
                    </a:lnTo>
                    <a:cubicBezTo>
                      <a:pt x="47" y="1426"/>
                      <a:pt x="45" y="1424"/>
                      <a:pt x="43" y="1424"/>
                    </a:cubicBezTo>
                    <a:cubicBezTo>
                      <a:pt x="28" y="1454"/>
                      <a:pt x="14" y="1483"/>
                      <a:pt x="0" y="1513"/>
                    </a:cubicBezTo>
                    <a:cubicBezTo>
                      <a:pt x="551" y="1731"/>
                      <a:pt x="1024" y="2127"/>
                      <a:pt x="1329" y="2654"/>
                    </a:cubicBezTo>
                    <a:cubicBezTo>
                      <a:pt x="1414" y="2804"/>
                      <a:pt x="1486" y="2963"/>
                      <a:pt x="1542" y="3127"/>
                    </a:cubicBezTo>
                    <a:cubicBezTo>
                      <a:pt x="1545" y="3134"/>
                      <a:pt x="1548" y="3142"/>
                      <a:pt x="1550" y="3147"/>
                    </a:cubicBezTo>
                    <a:lnTo>
                      <a:pt x="1551" y="3152"/>
                    </a:lnTo>
                    <a:cubicBezTo>
                      <a:pt x="1551" y="3153"/>
                      <a:pt x="1552" y="3155"/>
                      <a:pt x="1552" y="3156"/>
                    </a:cubicBezTo>
                    <a:cubicBezTo>
                      <a:pt x="1552" y="3158"/>
                      <a:pt x="1554" y="3159"/>
                      <a:pt x="1554" y="3161"/>
                    </a:cubicBezTo>
                    <a:cubicBezTo>
                      <a:pt x="1555" y="3164"/>
                      <a:pt x="1555" y="3167"/>
                      <a:pt x="1557" y="3168"/>
                    </a:cubicBezTo>
                    <a:cubicBezTo>
                      <a:pt x="1557" y="3169"/>
                      <a:pt x="1557" y="3169"/>
                      <a:pt x="1557" y="3169"/>
                    </a:cubicBezTo>
                    <a:cubicBezTo>
                      <a:pt x="1557" y="3169"/>
                      <a:pt x="1558" y="3171"/>
                      <a:pt x="1558" y="3171"/>
                    </a:cubicBezTo>
                    <a:lnTo>
                      <a:pt x="1558" y="3172"/>
                    </a:lnTo>
                    <a:lnTo>
                      <a:pt x="1558" y="3174"/>
                    </a:lnTo>
                    <a:cubicBezTo>
                      <a:pt x="1561" y="3183"/>
                      <a:pt x="1564" y="3192"/>
                      <a:pt x="1567" y="3200"/>
                    </a:cubicBezTo>
                    <a:cubicBezTo>
                      <a:pt x="1567" y="3202"/>
                      <a:pt x="1567" y="3202"/>
                      <a:pt x="1567" y="3202"/>
                    </a:cubicBezTo>
                    <a:cubicBezTo>
                      <a:pt x="1570" y="3212"/>
                      <a:pt x="1575" y="3224"/>
                      <a:pt x="1578" y="3234"/>
                    </a:cubicBezTo>
                    <a:lnTo>
                      <a:pt x="1578" y="3236"/>
                    </a:lnTo>
                    <a:cubicBezTo>
                      <a:pt x="1580" y="3246"/>
                      <a:pt x="1583" y="3258"/>
                      <a:pt x="1586" y="3268"/>
                    </a:cubicBezTo>
                    <a:lnTo>
                      <a:pt x="1588" y="3268"/>
                    </a:lnTo>
                    <a:lnTo>
                      <a:pt x="1594" y="3293"/>
                    </a:lnTo>
                    <a:lnTo>
                      <a:pt x="1594" y="3295"/>
                    </a:lnTo>
                    <a:cubicBezTo>
                      <a:pt x="1595" y="3296"/>
                      <a:pt x="1595" y="3299"/>
                      <a:pt x="1597" y="3301"/>
                    </a:cubicBezTo>
                    <a:cubicBezTo>
                      <a:pt x="1597" y="3302"/>
                      <a:pt x="1597" y="3302"/>
                      <a:pt x="1597" y="3303"/>
                    </a:cubicBezTo>
                    <a:cubicBezTo>
                      <a:pt x="1600" y="3312"/>
                      <a:pt x="1601" y="3320"/>
                      <a:pt x="1604" y="3329"/>
                    </a:cubicBezTo>
                    <a:cubicBezTo>
                      <a:pt x="1604" y="3330"/>
                      <a:pt x="1604" y="3331"/>
                      <a:pt x="1604" y="3331"/>
                    </a:cubicBezTo>
                    <a:cubicBezTo>
                      <a:pt x="1604" y="3333"/>
                      <a:pt x="1606" y="3336"/>
                      <a:pt x="1606" y="3337"/>
                    </a:cubicBezTo>
                    <a:cubicBezTo>
                      <a:pt x="1607" y="3345"/>
                      <a:pt x="1610" y="3352"/>
                      <a:pt x="1611" y="3359"/>
                    </a:cubicBezTo>
                    <a:cubicBezTo>
                      <a:pt x="1611" y="3362"/>
                      <a:pt x="1613" y="3365"/>
                      <a:pt x="1613" y="3368"/>
                    </a:cubicBezTo>
                    <a:cubicBezTo>
                      <a:pt x="1613" y="3368"/>
                      <a:pt x="1613" y="3370"/>
                      <a:pt x="1613" y="3370"/>
                    </a:cubicBezTo>
                    <a:cubicBezTo>
                      <a:pt x="1613" y="3371"/>
                      <a:pt x="1614" y="3371"/>
                      <a:pt x="1614" y="3371"/>
                    </a:cubicBezTo>
                    <a:cubicBezTo>
                      <a:pt x="1616" y="3380"/>
                      <a:pt x="1617" y="3387"/>
                      <a:pt x="1620" y="3396"/>
                    </a:cubicBezTo>
                    <a:cubicBezTo>
                      <a:pt x="1620" y="3398"/>
                      <a:pt x="1620" y="3398"/>
                      <a:pt x="1620" y="3398"/>
                    </a:cubicBezTo>
                    <a:cubicBezTo>
                      <a:pt x="1620" y="3401"/>
                      <a:pt x="1622" y="3404"/>
                      <a:pt x="1622" y="3407"/>
                    </a:cubicBezTo>
                    <a:lnTo>
                      <a:pt x="1628" y="3432"/>
                    </a:lnTo>
                    <a:lnTo>
                      <a:pt x="1628" y="3433"/>
                    </a:lnTo>
                    <a:lnTo>
                      <a:pt x="1632" y="3454"/>
                    </a:lnTo>
                    <a:cubicBezTo>
                      <a:pt x="1632" y="3457"/>
                      <a:pt x="1633" y="3460"/>
                      <a:pt x="1633" y="3463"/>
                    </a:cubicBezTo>
                    <a:cubicBezTo>
                      <a:pt x="1633" y="3464"/>
                      <a:pt x="1635" y="3465"/>
                      <a:pt x="1635" y="3468"/>
                    </a:cubicBezTo>
                    <a:cubicBezTo>
                      <a:pt x="1635" y="3470"/>
                      <a:pt x="1636" y="3473"/>
                      <a:pt x="1636" y="3474"/>
                    </a:cubicBezTo>
                    <a:lnTo>
                      <a:pt x="1636" y="3477"/>
                    </a:lnTo>
                    <a:cubicBezTo>
                      <a:pt x="1638" y="3485"/>
                      <a:pt x="1639" y="3492"/>
                      <a:pt x="1641" y="3501"/>
                    </a:cubicBezTo>
                    <a:cubicBezTo>
                      <a:pt x="1642" y="3508"/>
                      <a:pt x="1644" y="3516"/>
                      <a:pt x="1645" y="3523"/>
                    </a:cubicBezTo>
                    <a:cubicBezTo>
                      <a:pt x="1647" y="3530"/>
                      <a:pt x="1648" y="3536"/>
                      <a:pt x="1648" y="3544"/>
                    </a:cubicBezTo>
                    <a:cubicBezTo>
                      <a:pt x="1650" y="3552"/>
                      <a:pt x="1651" y="3561"/>
                      <a:pt x="1653" y="3569"/>
                    </a:cubicBezTo>
                    <a:cubicBezTo>
                      <a:pt x="1653" y="3570"/>
                      <a:pt x="1653" y="3570"/>
                      <a:pt x="1653" y="3570"/>
                    </a:cubicBezTo>
                    <a:lnTo>
                      <a:pt x="1654" y="3573"/>
                    </a:lnTo>
                    <a:cubicBezTo>
                      <a:pt x="1656" y="3583"/>
                      <a:pt x="1657" y="3594"/>
                      <a:pt x="1659" y="3604"/>
                    </a:cubicBezTo>
                    <a:lnTo>
                      <a:pt x="1659" y="3605"/>
                    </a:lnTo>
                    <a:cubicBezTo>
                      <a:pt x="1659" y="3608"/>
                      <a:pt x="1660" y="3610"/>
                      <a:pt x="1660" y="3613"/>
                    </a:cubicBezTo>
                    <a:cubicBezTo>
                      <a:pt x="1660" y="3613"/>
                      <a:pt x="1660" y="3613"/>
                      <a:pt x="1660" y="3614"/>
                    </a:cubicBezTo>
                    <a:cubicBezTo>
                      <a:pt x="1661" y="3623"/>
                      <a:pt x="1663" y="3630"/>
                      <a:pt x="1663" y="3639"/>
                    </a:cubicBezTo>
                    <a:lnTo>
                      <a:pt x="1664" y="3641"/>
                    </a:lnTo>
                    <a:cubicBezTo>
                      <a:pt x="1664" y="3642"/>
                      <a:pt x="1664" y="3645"/>
                      <a:pt x="1664" y="3648"/>
                    </a:cubicBezTo>
                    <a:lnTo>
                      <a:pt x="1669" y="3673"/>
                    </a:lnTo>
                    <a:cubicBezTo>
                      <a:pt x="1669" y="3675"/>
                      <a:pt x="1669" y="3675"/>
                      <a:pt x="1669" y="3675"/>
                    </a:cubicBezTo>
                    <a:cubicBezTo>
                      <a:pt x="1669" y="3678"/>
                      <a:pt x="1669" y="3680"/>
                      <a:pt x="1669" y="3683"/>
                    </a:cubicBezTo>
                    <a:cubicBezTo>
                      <a:pt x="1669" y="3683"/>
                      <a:pt x="1670" y="3685"/>
                      <a:pt x="1670" y="3685"/>
                    </a:cubicBezTo>
                    <a:lnTo>
                      <a:pt x="1672" y="3710"/>
                    </a:lnTo>
                    <a:lnTo>
                      <a:pt x="1673" y="3711"/>
                    </a:lnTo>
                    <a:cubicBezTo>
                      <a:pt x="1673" y="3714"/>
                      <a:pt x="1673" y="3716"/>
                      <a:pt x="1673" y="3719"/>
                    </a:cubicBezTo>
                    <a:cubicBezTo>
                      <a:pt x="1675" y="3728"/>
                      <a:pt x="1675" y="3736"/>
                      <a:pt x="1676" y="3744"/>
                    </a:cubicBezTo>
                    <a:lnTo>
                      <a:pt x="1676" y="3745"/>
                    </a:lnTo>
                    <a:cubicBezTo>
                      <a:pt x="1676" y="3747"/>
                      <a:pt x="1676" y="3748"/>
                      <a:pt x="1676" y="3748"/>
                    </a:cubicBezTo>
                    <a:cubicBezTo>
                      <a:pt x="2033" y="3598"/>
                      <a:pt x="2346" y="3357"/>
                      <a:pt x="2585" y="3044"/>
                    </a:cubicBezTo>
                    <a:cubicBezTo>
                      <a:pt x="2622" y="2997"/>
                      <a:pt x="2655" y="2949"/>
                      <a:pt x="2688" y="2899"/>
                    </a:cubicBezTo>
                    <a:cubicBezTo>
                      <a:pt x="2813" y="2706"/>
                      <a:pt x="2910" y="2491"/>
                      <a:pt x="2974" y="2256"/>
                    </a:cubicBezTo>
                    <a:cubicBezTo>
                      <a:pt x="3200" y="1411"/>
                      <a:pt x="2915" y="550"/>
                      <a:pt x="23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8052978" y="3891773"/>
                <a:ext cx="4933" cy="1830"/>
              </a:xfrm>
              <a:custGeom>
                <a:avLst/>
                <a:gdLst/>
                <a:ahLst/>
                <a:cxnLst/>
                <a:rect l="l" t="t" r="r" b="b"/>
                <a:pathLst>
                  <a:path w="62" h="23" extrusionOk="0">
                    <a:moveTo>
                      <a:pt x="0" y="23"/>
                    </a:moveTo>
                    <a:cubicBezTo>
                      <a:pt x="21" y="16"/>
                      <a:pt x="41" y="8"/>
                      <a:pt x="62" y="1"/>
                    </a:cubicBezTo>
                    <a:cubicBezTo>
                      <a:pt x="41" y="8"/>
                      <a:pt x="21" y="16"/>
                      <a:pt x="0" y="23"/>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8045817" y="3894638"/>
                <a:ext cx="4376" cy="1830"/>
              </a:xfrm>
              <a:custGeom>
                <a:avLst/>
                <a:gdLst/>
                <a:ahLst/>
                <a:cxnLst/>
                <a:rect l="l" t="t" r="r" b="b"/>
                <a:pathLst>
                  <a:path w="55" h="23" extrusionOk="0">
                    <a:moveTo>
                      <a:pt x="0" y="22"/>
                    </a:moveTo>
                    <a:cubicBezTo>
                      <a:pt x="18" y="15"/>
                      <a:pt x="37" y="8"/>
                      <a:pt x="55" y="0"/>
                    </a:cubicBezTo>
                    <a:cubicBezTo>
                      <a:pt x="37" y="8"/>
                      <a:pt x="18" y="15"/>
                      <a:pt x="0" y="22"/>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8059821" y="3886681"/>
                <a:ext cx="17027" cy="4535"/>
              </a:xfrm>
              <a:custGeom>
                <a:avLst/>
                <a:gdLst/>
                <a:ahLst/>
                <a:cxnLst/>
                <a:rect l="l" t="t" r="r" b="b"/>
                <a:pathLst>
                  <a:path w="214" h="57" extrusionOk="0">
                    <a:moveTo>
                      <a:pt x="213" y="0"/>
                    </a:moveTo>
                    <a:cubicBezTo>
                      <a:pt x="140" y="16"/>
                      <a:pt x="70" y="35"/>
                      <a:pt x="0" y="57"/>
                    </a:cubicBezTo>
                    <a:lnTo>
                      <a:pt x="0" y="57"/>
                    </a:lnTo>
                    <a:cubicBezTo>
                      <a:pt x="70" y="35"/>
                      <a:pt x="140" y="16"/>
                      <a:pt x="213" y="2"/>
                    </a:cubicBezTo>
                    <a:lnTo>
                      <a:pt x="213" y="0"/>
                    </a:ln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977390" y="4178215"/>
                <a:ext cx="3660" cy="4138"/>
              </a:xfrm>
              <a:custGeom>
                <a:avLst/>
                <a:gdLst/>
                <a:ahLst/>
                <a:cxnLst/>
                <a:rect l="l" t="t" r="r" b="b"/>
                <a:pathLst>
                  <a:path w="46" h="52" extrusionOk="0">
                    <a:moveTo>
                      <a:pt x="0" y="0"/>
                    </a:moveTo>
                    <a:cubicBezTo>
                      <a:pt x="16" y="18"/>
                      <a:pt x="31" y="35"/>
                      <a:pt x="46" y="51"/>
                    </a:cubicBezTo>
                    <a:cubicBezTo>
                      <a:pt x="31" y="34"/>
                      <a:pt x="16" y="18"/>
                      <a:pt x="0" y="0"/>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7982880" y="4184262"/>
                <a:ext cx="4138" cy="4376"/>
              </a:xfrm>
              <a:custGeom>
                <a:avLst/>
                <a:gdLst/>
                <a:ahLst/>
                <a:cxnLst/>
                <a:rect l="l" t="t" r="r" b="b"/>
                <a:pathLst>
                  <a:path w="52" h="55" extrusionOk="0">
                    <a:moveTo>
                      <a:pt x="52" y="55"/>
                    </a:moveTo>
                    <a:cubicBezTo>
                      <a:pt x="34" y="37"/>
                      <a:pt x="18" y="20"/>
                      <a:pt x="0" y="1"/>
                    </a:cubicBezTo>
                    <a:cubicBezTo>
                      <a:pt x="18" y="20"/>
                      <a:pt x="34" y="37"/>
                      <a:pt x="52" y="55"/>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972218" y="4171610"/>
                <a:ext cx="3262" cy="4217"/>
              </a:xfrm>
              <a:custGeom>
                <a:avLst/>
                <a:gdLst/>
                <a:ahLst/>
                <a:cxnLst/>
                <a:rect l="l" t="t" r="r" b="b"/>
                <a:pathLst>
                  <a:path w="41" h="53" extrusionOk="0">
                    <a:moveTo>
                      <a:pt x="40" y="52"/>
                    </a:moveTo>
                    <a:cubicBezTo>
                      <a:pt x="27" y="34"/>
                      <a:pt x="14" y="18"/>
                      <a:pt x="0" y="0"/>
                    </a:cubicBezTo>
                    <a:cubicBezTo>
                      <a:pt x="14" y="18"/>
                      <a:pt x="27" y="34"/>
                      <a:pt x="40" y="52"/>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7988609" y="4190229"/>
                <a:ext cx="4694" cy="4456"/>
              </a:xfrm>
              <a:custGeom>
                <a:avLst/>
                <a:gdLst/>
                <a:ahLst/>
                <a:cxnLst/>
                <a:rect l="l" t="t" r="r" b="b"/>
                <a:pathLst>
                  <a:path w="59" h="56" extrusionOk="0">
                    <a:moveTo>
                      <a:pt x="58" y="55"/>
                    </a:moveTo>
                    <a:cubicBezTo>
                      <a:pt x="39" y="37"/>
                      <a:pt x="20" y="20"/>
                      <a:pt x="1" y="1"/>
                    </a:cubicBezTo>
                    <a:cubicBezTo>
                      <a:pt x="20" y="20"/>
                      <a:pt x="39" y="37"/>
                      <a:pt x="58" y="55"/>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7926149" y="3896945"/>
                <a:ext cx="250717" cy="273553"/>
              </a:xfrm>
              <a:custGeom>
                <a:avLst/>
                <a:gdLst/>
                <a:ahLst/>
                <a:cxnLst/>
                <a:rect l="l" t="t" r="r" b="b"/>
                <a:pathLst>
                  <a:path w="3151" h="3438" extrusionOk="0">
                    <a:moveTo>
                      <a:pt x="1485" y="1"/>
                    </a:moveTo>
                    <a:cubicBezTo>
                      <a:pt x="1129" y="152"/>
                      <a:pt x="815" y="394"/>
                      <a:pt x="576" y="705"/>
                    </a:cubicBezTo>
                    <a:cubicBezTo>
                      <a:pt x="540" y="752"/>
                      <a:pt x="506" y="802"/>
                      <a:pt x="473" y="852"/>
                    </a:cubicBezTo>
                    <a:cubicBezTo>
                      <a:pt x="348" y="1045"/>
                      <a:pt x="251" y="1260"/>
                      <a:pt x="188" y="1492"/>
                    </a:cubicBezTo>
                    <a:cubicBezTo>
                      <a:pt x="1" y="2192"/>
                      <a:pt x="164" y="2902"/>
                      <a:pt x="568" y="3438"/>
                    </a:cubicBezTo>
                    <a:cubicBezTo>
                      <a:pt x="789" y="3123"/>
                      <a:pt x="1076" y="2855"/>
                      <a:pt x="1414" y="2660"/>
                    </a:cubicBezTo>
                    <a:lnTo>
                      <a:pt x="1414" y="2659"/>
                    </a:lnTo>
                    <a:cubicBezTo>
                      <a:pt x="1824" y="2423"/>
                      <a:pt x="2282" y="2306"/>
                      <a:pt x="2741" y="2306"/>
                    </a:cubicBezTo>
                    <a:cubicBezTo>
                      <a:pt x="2869" y="2306"/>
                      <a:pt x="2998" y="2315"/>
                      <a:pt x="3126" y="2333"/>
                    </a:cubicBezTo>
                    <a:cubicBezTo>
                      <a:pt x="3130" y="2317"/>
                      <a:pt x="3136" y="2301"/>
                      <a:pt x="3140" y="2285"/>
                    </a:cubicBezTo>
                    <a:cubicBezTo>
                      <a:pt x="3143" y="2270"/>
                      <a:pt x="3148" y="2255"/>
                      <a:pt x="3151" y="2240"/>
                    </a:cubicBezTo>
                    <a:cubicBezTo>
                      <a:pt x="3149" y="2239"/>
                      <a:pt x="3146" y="2239"/>
                      <a:pt x="3145" y="2238"/>
                    </a:cubicBezTo>
                    <a:lnTo>
                      <a:pt x="3143" y="2238"/>
                    </a:lnTo>
                    <a:cubicBezTo>
                      <a:pt x="3131" y="2233"/>
                      <a:pt x="3121" y="2229"/>
                      <a:pt x="3111" y="2224"/>
                    </a:cubicBezTo>
                    <a:lnTo>
                      <a:pt x="3109" y="2224"/>
                    </a:lnTo>
                    <a:cubicBezTo>
                      <a:pt x="3109" y="2223"/>
                      <a:pt x="3109" y="2223"/>
                      <a:pt x="3108" y="2223"/>
                    </a:cubicBezTo>
                    <a:cubicBezTo>
                      <a:pt x="3106" y="2223"/>
                      <a:pt x="3105" y="2223"/>
                      <a:pt x="3104" y="2221"/>
                    </a:cubicBezTo>
                    <a:cubicBezTo>
                      <a:pt x="3098" y="2218"/>
                      <a:pt x="3092" y="2217"/>
                      <a:pt x="3086" y="2214"/>
                    </a:cubicBezTo>
                    <a:lnTo>
                      <a:pt x="3077" y="2210"/>
                    </a:lnTo>
                    <a:cubicBezTo>
                      <a:pt x="3076" y="2210"/>
                      <a:pt x="3076" y="2210"/>
                      <a:pt x="3074" y="2208"/>
                    </a:cubicBezTo>
                    <a:cubicBezTo>
                      <a:pt x="3071" y="2207"/>
                      <a:pt x="3068" y="2207"/>
                      <a:pt x="3065" y="2205"/>
                    </a:cubicBezTo>
                    <a:cubicBezTo>
                      <a:pt x="3059" y="2202"/>
                      <a:pt x="3053" y="2199"/>
                      <a:pt x="3048" y="2196"/>
                    </a:cubicBezTo>
                    <a:lnTo>
                      <a:pt x="3046" y="2196"/>
                    </a:lnTo>
                    <a:cubicBezTo>
                      <a:pt x="3036" y="2192"/>
                      <a:pt x="3025" y="2186"/>
                      <a:pt x="3014" y="2182"/>
                    </a:cubicBezTo>
                    <a:cubicBezTo>
                      <a:pt x="3012" y="2180"/>
                      <a:pt x="3009" y="2179"/>
                      <a:pt x="3006" y="2179"/>
                    </a:cubicBezTo>
                    <a:cubicBezTo>
                      <a:pt x="2999" y="2174"/>
                      <a:pt x="2990" y="2170"/>
                      <a:pt x="2983" y="2167"/>
                    </a:cubicBezTo>
                    <a:cubicBezTo>
                      <a:pt x="2981" y="2167"/>
                      <a:pt x="2981" y="2165"/>
                      <a:pt x="2981" y="2165"/>
                    </a:cubicBezTo>
                    <a:lnTo>
                      <a:pt x="2970" y="2160"/>
                    </a:lnTo>
                    <a:cubicBezTo>
                      <a:pt x="2942" y="2146"/>
                      <a:pt x="2915" y="2133"/>
                      <a:pt x="2887" y="2118"/>
                    </a:cubicBezTo>
                    <a:lnTo>
                      <a:pt x="2886" y="2118"/>
                    </a:lnTo>
                    <a:cubicBezTo>
                      <a:pt x="2878" y="2114"/>
                      <a:pt x="2871" y="2109"/>
                      <a:pt x="2862" y="2105"/>
                    </a:cubicBezTo>
                    <a:lnTo>
                      <a:pt x="2856" y="2102"/>
                    </a:lnTo>
                    <a:cubicBezTo>
                      <a:pt x="2849" y="2098"/>
                      <a:pt x="2843" y="2093"/>
                      <a:pt x="2835" y="2090"/>
                    </a:cubicBezTo>
                    <a:lnTo>
                      <a:pt x="2833" y="2087"/>
                    </a:lnTo>
                    <a:cubicBezTo>
                      <a:pt x="2830" y="2086"/>
                      <a:pt x="2827" y="2086"/>
                      <a:pt x="2825" y="2084"/>
                    </a:cubicBezTo>
                    <a:lnTo>
                      <a:pt x="2808" y="2074"/>
                    </a:lnTo>
                    <a:cubicBezTo>
                      <a:pt x="2803" y="2071"/>
                      <a:pt x="2799" y="2068"/>
                      <a:pt x="2794" y="2067"/>
                    </a:cubicBezTo>
                    <a:lnTo>
                      <a:pt x="2796" y="2067"/>
                    </a:lnTo>
                    <a:cubicBezTo>
                      <a:pt x="2778" y="2056"/>
                      <a:pt x="2762" y="2046"/>
                      <a:pt x="2744" y="2036"/>
                    </a:cubicBezTo>
                    <a:cubicBezTo>
                      <a:pt x="2741" y="2034"/>
                      <a:pt x="2738" y="2033"/>
                      <a:pt x="2735" y="2030"/>
                    </a:cubicBezTo>
                    <a:lnTo>
                      <a:pt x="2732" y="2028"/>
                    </a:lnTo>
                    <a:cubicBezTo>
                      <a:pt x="2729" y="2027"/>
                      <a:pt x="2727" y="2024"/>
                      <a:pt x="2724" y="2023"/>
                    </a:cubicBezTo>
                    <a:cubicBezTo>
                      <a:pt x="2718" y="2020"/>
                      <a:pt x="2712" y="2015"/>
                      <a:pt x="2706" y="2012"/>
                    </a:cubicBezTo>
                    <a:cubicBezTo>
                      <a:pt x="2706" y="2012"/>
                      <a:pt x="2706" y="2011"/>
                      <a:pt x="2704" y="2011"/>
                    </a:cubicBezTo>
                    <a:cubicBezTo>
                      <a:pt x="2697" y="2006"/>
                      <a:pt x="2688" y="2000"/>
                      <a:pt x="2681" y="1996"/>
                    </a:cubicBezTo>
                    <a:cubicBezTo>
                      <a:pt x="2679" y="1995"/>
                      <a:pt x="2678" y="1993"/>
                      <a:pt x="2675" y="1992"/>
                    </a:cubicBezTo>
                    <a:cubicBezTo>
                      <a:pt x="2666" y="1986"/>
                      <a:pt x="2657" y="1980"/>
                      <a:pt x="2648" y="1974"/>
                    </a:cubicBezTo>
                    <a:cubicBezTo>
                      <a:pt x="2648" y="1974"/>
                      <a:pt x="2647" y="1972"/>
                      <a:pt x="2647" y="1972"/>
                    </a:cubicBezTo>
                    <a:cubicBezTo>
                      <a:pt x="2640" y="1968"/>
                      <a:pt x="2634" y="1964"/>
                      <a:pt x="2626" y="1959"/>
                    </a:cubicBezTo>
                    <a:cubicBezTo>
                      <a:pt x="2623" y="1956"/>
                      <a:pt x="2620" y="1955"/>
                      <a:pt x="2618" y="1953"/>
                    </a:cubicBezTo>
                    <a:cubicBezTo>
                      <a:pt x="2618" y="1952"/>
                      <a:pt x="2616" y="1952"/>
                      <a:pt x="2616" y="1952"/>
                    </a:cubicBezTo>
                    <a:cubicBezTo>
                      <a:pt x="2612" y="1949"/>
                      <a:pt x="2606" y="1945"/>
                      <a:pt x="2601" y="1942"/>
                    </a:cubicBezTo>
                    <a:cubicBezTo>
                      <a:pt x="2601" y="1942"/>
                      <a:pt x="2601" y="1942"/>
                      <a:pt x="2600" y="1940"/>
                    </a:cubicBezTo>
                    <a:lnTo>
                      <a:pt x="2598" y="1940"/>
                    </a:lnTo>
                    <a:cubicBezTo>
                      <a:pt x="2595" y="1937"/>
                      <a:pt x="2593" y="1936"/>
                      <a:pt x="2590" y="1933"/>
                    </a:cubicBezTo>
                    <a:lnTo>
                      <a:pt x="2588" y="1933"/>
                    </a:lnTo>
                    <a:cubicBezTo>
                      <a:pt x="2579" y="1925"/>
                      <a:pt x="2569" y="1918"/>
                      <a:pt x="2560" y="1912"/>
                    </a:cubicBezTo>
                    <a:cubicBezTo>
                      <a:pt x="2560" y="1912"/>
                      <a:pt x="2560" y="1911"/>
                      <a:pt x="2560" y="1911"/>
                    </a:cubicBezTo>
                    <a:lnTo>
                      <a:pt x="2534" y="1891"/>
                    </a:lnTo>
                    <a:lnTo>
                      <a:pt x="2532" y="1891"/>
                    </a:lnTo>
                    <a:cubicBezTo>
                      <a:pt x="2532" y="1890"/>
                      <a:pt x="2531" y="1890"/>
                      <a:pt x="2531" y="1890"/>
                    </a:cubicBezTo>
                    <a:cubicBezTo>
                      <a:pt x="2525" y="1886"/>
                      <a:pt x="2519" y="1881"/>
                      <a:pt x="2513" y="1877"/>
                    </a:cubicBezTo>
                    <a:cubicBezTo>
                      <a:pt x="2512" y="1875"/>
                      <a:pt x="2509" y="1872"/>
                      <a:pt x="2507" y="1871"/>
                    </a:cubicBezTo>
                    <a:cubicBezTo>
                      <a:pt x="2506" y="1871"/>
                      <a:pt x="2506" y="1871"/>
                      <a:pt x="2504" y="1869"/>
                    </a:cubicBezTo>
                    <a:cubicBezTo>
                      <a:pt x="2495" y="1864"/>
                      <a:pt x="2486" y="1856"/>
                      <a:pt x="2478" y="1849"/>
                    </a:cubicBezTo>
                    <a:cubicBezTo>
                      <a:pt x="2476" y="1847"/>
                      <a:pt x="2476" y="1847"/>
                      <a:pt x="2476" y="1847"/>
                    </a:cubicBezTo>
                    <a:lnTo>
                      <a:pt x="2470" y="1843"/>
                    </a:lnTo>
                    <a:cubicBezTo>
                      <a:pt x="2470" y="1843"/>
                      <a:pt x="2469" y="1841"/>
                      <a:pt x="2469" y="1841"/>
                    </a:cubicBezTo>
                    <a:cubicBezTo>
                      <a:pt x="2466" y="1838"/>
                      <a:pt x="2461" y="1836"/>
                      <a:pt x="2459" y="1833"/>
                    </a:cubicBezTo>
                    <a:cubicBezTo>
                      <a:pt x="2456" y="1831"/>
                      <a:pt x="2453" y="1828"/>
                      <a:pt x="2448" y="1825"/>
                    </a:cubicBezTo>
                    <a:cubicBezTo>
                      <a:pt x="2442" y="1819"/>
                      <a:pt x="2435" y="1813"/>
                      <a:pt x="2429" y="1808"/>
                    </a:cubicBezTo>
                    <a:cubicBezTo>
                      <a:pt x="2428" y="1808"/>
                      <a:pt x="2426" y="1806"/>
                      <a:pt x="2425" y="1805"/>
                    </a:cubicBezTo>
                    <a:cubicBezTo>
                      <a:pt x="2423" y="1805"/>
                      <a:pt x="2423" y="1803"/>
                      <a:pt x="2422" y="1803"/>
                    </a:cubicBezTo>
                    <a:cubicBezTo>
                      <a:pt x="2413" y="1796"/>
                      <a:pt x="2404" y="1788"/>
                      <a:pt x="2395" y="1780"/>
                    </a:cubicBezTo>
                    <a:cubicBezTo>
                      <a:pt x="2394" y="1780"/>
                      <a:pt x="2394" y="1778"/>
                      <a:pt x="2392" y="1778"/>
                    </a:cubicBezTo>
                    <a:cubicBezTo>
                      <a:pt x="2392" y="1777"/>
                      <a:pt x="2391" y="1777"/>
                      <a:pt x="2391" y="1775"/>
                    </a:cubicBezTo>
                    <a:cubicBezTo>
                      <a:pt x="2386" y="1772"/>
                      <a:pt x="2382" y="1768"/>
                      <a:pt x="2378" y="1765"/>
                    </a:cubicBezTo>
                    <a:cubicBezTo>
                      <a:pt x="2378" y="1763"/>
                      <a:pt x="2376" y="1763"/>
                      <a:pt x="2375" y="1762"/>
                    </a:cubicBezTo>
                    <a:cubicBezTo>
                      <a:pt x="2373" y="1760"/>
                      <a:pt x="2370" y="1757"/>
                      <a:pt x="2369" y="1756"/>
                    </a:cubicBezTo>
                    <a:cubicBezTo>
                      <a:pt x="2361" y="1750"/>
                      <a:pt x="2354" y="1743"/>
                      <a:pt x="2347" y="1735"/>
                    </a:cubicBezTo>
                    <a:cubicBezTo>
                      <a:pt x="2345" y="1735"/>
                      <a:pt x="2344" y="1734"/>
                      <a:pt x="2342" y="1732"/>
                    </a:cubicBezTo>
                    <a:cubicBezTo>
                      <a:pt x="2335" y="1725"/>
                      <a:pt x="2327" y="1718"/>
                      <a:pt x="2319" y="1712"/>
                    </a:cubicBezTo>
                    <a:lnTo>
                      <a:pt x="2317" y="1709"/>
                    </a:lnTo>
                    <a:cubicBezTo>
                      <a:pt x="2310" y="1702"/>
                      <a:pt x="2301" y="1694"/>
                      <a:pt x="2292" y="1685"/>
                    </a:cubicBezTo>
                    <a:cubicBezTo>
                      <a:pt x="2291" y="1684"/>
                      <a:pt x="2289" y="1682"/>
                      <a:pt x="2288" y="1681"/>
                    </a:cubicBezTo>
                    <a:cubicBezTo>
                      <a:pt x="2280" y="1674"/>
                      <a:pt x="2273" y="1668"/>
                      <a:pt x="2267" y="1660"/>
                    </a:cubicBezTo>
                    <a:lnTo>
                      <a:pt x="2266" y="1660"/>
                    </a:lnTo>
                    <a:lnTo>
                      <a:pt x="2266" y="1659"/>
                    </a:lnTo>
                    <a:cubicBezTo>
                      <a:pt x="2258" y="1651"/>
                      <a:pt x="2251" y="1646"/>
                      <a:pt x="2245" y="1638"/>
                    </a:cubicBezTo>
                    <a:cubicBezTo>
                      <a:pt x="2244" y="1637"/>
                      <a:pt x="2242" y="1637"/>
                      <a:pt x="2241" y="1635"/>
                    </a:cubicBezTo>
                    <a:cubicBezTo>
                      <a:pt x="2233" y="1626"/>
                      <a:pt x="2224" y="1619"/>
                      <a:pt x="2217" y="1610"/>
                    </a:cubicBezTo>
                    <a:cubicBezTo>
                      <a:pt x="2208" y="1601"/>
                      <a:pt x="2201" y="1593"/>
                      <a:pt x="2193" y="1584"/>
                    </a:cubicBezTo>
                    <a:cubicBezTo>
                      <a:pt x="2188" y="1579"/>
                      <a:pt x="2183" y="1573"/>
                      <a:pt x="2177" y="1568"/>
                    </a:cubicBezTo>
                    <a:cubicBezTo>
                      <a:pt x="2176" y="1566"/>
                      <a:pt x="2174" y="1565"/>
                      <a:pt x="2174" y="1563"/>
                    </a:cubicBezTo>
                    <a:cubicBezTo>
                      <a:pt x="2173" y="1562"/>
                      <a:pt x="2170" y="1560"/>
                      <a:pt x="2168" y="1559"/>
                    </a:cubicBezTo>
                    <a:cubicBezTo>
                      <a:pt x="2163" y="1551"/>
                      <a:pt x="2155" y="1544"/>
                      <a:pt x="2149" y="1537"/>
                    </a:cubicBezTo>
                    <a:cubicBezTo>
                      <a:pt x="2148" y="1535"/>
                      <a:pt x="2146" y="1534"/>
                      <a:pt x="2145" y="1532"/>
                    </a:cubicBezTo>
                    <a:cubicBezTo>
                      <a:pt x="2137" y="1523"/>
                      <a:pt x="2130" y="1516"/>
                      <a:pt x="2123" y="1507"/>
                    </a:cubicBezTo>
                    <a:cubicBezTo>
                      <a:pt x="2123" y="1507"/>
                      <a:pt x="2123" y="1506"/>
                      <a:pt x="2123" y="1506"/>
                    </a:cubicBezTo>
                    <a:cubicBezTo>
                      <a:pt x="2115" y="1497"/>
                      <a:pt x="2107" y="1488"/>
                      <a:pt x="2099" y="1479"/>
                    </a:cubicBezTo>
                    <a:cubicBezTo>
                      <a:pt x="2099" y="1479"/>
                      <a:pt x="2099" y="1478"/>
                      <a:pt x="2099" y="1478"/>
                    </a:cubicBezTo>
                    <a:cubicBezTo>
                      <a:pt x="2095" y="1472"/>
                      <a:pt x="2089" y="1466"/>
                      <a:pt x="2084" y="1460"/>
                    </a:cubicBezTo>
                    <a:cubicBezTo>
                      <a:pt x="2083" y="1460"/>
                      <a:pt x="2083" y="1459"/>
                      <a:pt x="2082" y="1457"/>
                    </a:cubicBezTo>
                    <a:cubicBezTo>
                      <a:pt x="2080" y="1456"/>
                      <a:pt x="2079" y="1453"/>
                      <a:pt x="2076" y="1451"/>
                    </a:cubicBezTo>
                    <a:cubicBezTo>
                      <a:pt x="2070" y="1442"/>
                      <a:pt x="2062" y="1435"/>
                      <a:pt x="2056" y="1426"/>
                    </a:cubicBezTo>
                    <a:cubicBezTo>
                      <a:pt x="2056" y="1426"/>
                      <a:pt x="2055" y="1425"/>
                      <a:pt x="2055" y="1425"/>
                    </a:cubicBezTo>
                    <a:cubicBezTo>
                      <a:pt x="2055" y="1425"/>
                      <a:pt x="2055" y="1423"/>
                      <a:pt x="2055" y="1423"/>
                    </a:cubicBezTo>
                    <a:cubicBezTo>
                      <a:pt x="2049" y="1417"/>
                      <a:pt x="2045" y="1411"/>
                      <a:pt x="2040" y="1406"/>
                    </a:cubicBezTo>
                    <a:cubicBezTo>
                      <a:pt x="2039" y="1403"/>
                      <a:pt x="2036" y="1400"/>
                      <a:pt x="2033" y="1397"/>
                    </a:cubicBezTo>
                    <a:cubicBezTo>
                      <a:pt x="2033" y="1397"/>
                      <a:pt x="2033" y="1395"/>
                      <a:pt x="2031" y="1395"/>
                    </a:cubicBezTo>
                    <a:cubicBezTo>
                      <a:pt x="2030" y="1392"/>
                      <a:pt x="2029" y="1391"/>
                      <a:pt x="2027" y="1389"/>
                    </a:cubicBezTo>
                    <a:cubicBezTo>
                      <a:pt x="2023" y="1382"/>
                      <a:pt x="2017" y="1376"/>
                      <a:pt x="2012" y="1369"/>
                    </a:cubicBezTo>
                    <a:cubicBezTo>
                      <a:pt x="2005" y="1360"/>
                      <a:pt x="1998" y="1350"/>
                      <a:pt x="1992" y="1341"/>
                    </a:cubicBezTo>
                    <a:lnTo>
                      <a:pt x="1990" y="1341"/>
                    </a:lnTo>
                    <a:cubicBezTo>
                      <a:pt x="1984" y="1332"/>
                      <a:pt x="1977" y="1323"/>
                      <a:pt x="1971" y="1314"/>
                    </a:cubicBezTo>
                    <a:cubicBezTo>
                      <a:pt x="1971" y="1313"/>
                      <a:pt x="1971" y="1313"/>
                      <a:pt x="1970" y="1311"/>
                    </a:cubicBezTo>
                    <a:cubicBezTo>
                      <a:pt x="1965" y="1305"/>
                      <a:pt x="1961" y="1299"/>
                      <a:pt x="1956" y="1294"/>
                    </a:cubicBezTo>
                    <a:cubicBezTo>
                      <a:pt x="1955" y="1289"/>
                      <a:pt x="1952" y="1286"/>
                      <a:pt x="1949" y="1283"/>
                    </a:cubicBezTo>
                    <a:lnTo>
                      <a:pt x="1949" y="1282"/>
                    </a:lnTo>
                    <a:cubicBezTo>
                      <a:pt x="1945" y="1276"/>
                      <a:pt x="1942" y="1270"/>
                      <a:pt x="1937" y="1264"/>
                    </a:cubicBezTo>
                    <a:cubicBezTo>
                      <a:pt x="1936" y="1263"/>
                      <a:pt x="1934" y="1261"/>
                      <a:pt x="1934" y="1260"/>
                    </a:cubicBezTo>
                    <a:cubicBezTo>
                      <a:pt x="1933" y="1258"/>
                      <a:pt x="1931" y="1255"/>
                      <a:pt x="1930" y="1254"/>
                    </a:cubicBezTo>
                    <a:cubicBezTo>
                      <a:pt x="1925" y="1246"/>
                      <a:pt x="1921" y="1241"/>
                      <a:pt x="1917" y="1235"/>
                    </a:cubicBezTo>
                    <a:cubicBezTo>
                      <a:pt x="1914" y="1230"/>
                      <a:pt x="1912" y="1227"/>
                      <a:pt x="1909" y="1224"/>
                    </a:cubicBezTo>
                    <a:cubicBezTo>
                      <a:pt x="1903" y="1214"/>
                      <a:pt x="1897" y="1205"/>
                      <a:pt x="1892" y="1196"/>
                    </a:cubicBezTo>
                    <a:cubicBezTo>
                      <a:pt x="1892" y="1196"/>
                      <a:pt x="1892" y="1195"/>
                      <a:pt x="1890" y="1195"/>
                    </a:cubicBezTo>
                    <a:cubicBezTo>
                      <a:pt x="1886" y="1188"/>
                      <a:pt x="1883" y="1182"/>
                      <a:pt x="1878" y="1174"/>
                    </a:cubicBezTo>
                    <a:cubicBezTo>
                      <a:pt x="1875" y="1171"/>
                      <a:pt x="1874" y="1168"/>
                      <a:pt x="1872" y="1164"/>
                    </a:cubicBezTo>
                    <a:lnTo>
                      <a:pt x="1871" y="1164"/>
                    </a:lnTo>
                    <a:lnTo>
                      <a:pt x="1862" y="1148"/>
                    </a:lnTo>
                    <a:lnTo>
                      <a:pt x="1855" y="1138"/>
                    </a:lnTo>
                    <a:cubicBezTo>
                      <a:pt x="1855" y="1136"/>
                      <a:pt x="1855" y="1136"/>
                      <a:pt x="1855" y="1135"/>
                    </a:cubicBezTo>
                    <a:cubicBezTo>
                      <a:pt x="1847" y="1124"/>
                      <a:pt x="1841" y="1115"/>
                      <a:pt x="1836" y="1105"/>
                    </a:cubicBezTo>
                    <a:lnTo>
                      <a:pt x="1836" y="1104"/>
                    </a:lnTo>
                    <a:cubicBezTo>
                      <a:pt x="1834" y="1101"/>
                      <a:pt x="1833" y="1099"/>
                      <a:pt x="1831" y="1096"/>
                    </a:cubicBezTo>
                    <a:cubicBezTo>
                      <a:pt x="1831" y="1095"/>
                      <a:pt x="1830" y="1093"/>
                      <a:pt x="1830" y="1092"/>
                    </a:cubicBezTo>
                    <a:lnTo>
                      <a:pt x="1828" y="1090"/>
                    </a:lnTo>
                    <a:cubicBezTo>
                      <a:pt x="1824" y="1083"/>
                      <a:pt x="1821" y="1077"/>
                      <a:pt x="1816" y="1070"/>
                    </a:cubicBezTo>
                    <a:lnTo>
                      <a:pt x="1815" y="1068"/>
                    </a:lnTo>
                    <a:lnTo>
                      <a:pt x="1814" y="1065"/>
                    </a:lnTo>
                    <a:cubicBezTo>
                      <a:pt x="1809" y="1055"/>
                      <a:pt x="1803" y="1046"/>
                      <a:pt x="1797" y="1036"/>
                    </a:cubicBezTo>
                    <a:cubicBezTo>
                      <a:pt x="1793" y="1029"/>
                      <a:pt x="1790" y="1020"/>
                      <a:pt x="1786" y="1012"/>
                    </a:cubicBezTo>
                    <a:lnTo>
                      <a:pt x="1784" y="1011"/>
                    </a:lnTo>
                    <a:cubicBezTo>
                      <a:pt x="1783" y="1008"/>
                      <a:pt x="1781" y="1005"/>
                      <a:pt x="1781" y="1003"/>
                    </a:cubicBezTo>
                    <a:lnTo>
                      <a:pt x="1780" y="1003"/>
                    </a:lnTo>
                    <a:cubicBezTo>
                      <a:pt x="1777" y="996"/>
                      <a:pt x="1772" y="989"/>
                      <a:pt x="1769" y="981"/>
                    </a:cubicBezTo>
                    <a:cubicBezTo>
                      <a:pt x="1768" y="978"/>
                      <a:pt x="1766" y="977"/>
                      <a:pt x="1766" y="974"/>
                    </a:cubicBezTo>
                    <a:cubicBezTo>
                      <a:pt x="1765" y="974"/>
                      <a:pt x="1765" y="973"/>
                      <a:pt x="1765" y="973"/>
                    </a:cubicBezTo>
                    <a:cubicBezTo>
                      <a:pt x="1762" y="968"/>
                      <a:pt x="1760" y="964"/>
                      <a:pt x="1758" y="959"/>
                    </a:cubicBezTo>
                    <a:cubicBezTo>
                      <a:pt x="1756" y="955"/>
                      <a:pt x="1753" y="949"/>
                      <a:pt x="1750" y="945"/>
                    </a:cubicBezTo>
                    <a:cubicBezTo>
                      <a:pt x="1743" y="930"/>
                      <a:pt x="1735" y="914"/>
                      <a:pt x="1728" y="897"/>
                    </a:cubicBezTo>
                    <a:cubicBezTo>
                      <a:pt x="1725" y="890"/>
                      <a:pt x="1722" y="884"/>
                      <a:pt x="1719" y="878"/>
                    </a:cubicBezTo>
                    <a:cubicBezTo>
                      <a:pt x="1716" y="871"/>
                      <a:pt x="1713" y="865"/>
                      <a:pt x="1710" y="858"/>
                    </a:cubicBezTo>
                    <a:lnTo>
                      <a:pt x="1709" y="856"/>
                    </a:lnTo>
                    <a:cubicBezTo>
                      <a:pt x="1709" y="855"/>
                      <a:pt x="1707" y="852"/>
                      <a:pt x="1706" y="850"/>
                    </a:cubicBezTo>
                    <a:lnTo>
                      <a:pt x="1700" y="836"/>
                    </a:lnTo>
                    <a:cubicBezTo>
                      <a:pt x="1697" y="828"/>
                      <a:pt x="1694" y="822"/>
                      <a:pt x="1691" y="816"/>
                    </a:cubicBezTo>
                    <a:cubicBezTo>
                      <a:pt x="1691" y="815"/>
                      <a:pt x="1690" y="814"/>
                      <a:pt x="1690" y="812"/>
                    </a:cubicBezTo>
                    <a:cubicBezTo>
                      <a:pt x="1688" y="809"/>
                      <a:pt x="1687" y="805"/>
                      <a:pt x="1685" y="802"/>
                    </a:cubicBezTo>
                    <a:cubicBezTo>
                      <a:pt x="1682" y="796"/>
                      <a:pt x="1681" y="790"/>
                      <a:pt x="1678" y="784"/>
                    </a:cubicBezTo>
                    <a:cubicBezTo>
                      <a:pt x="1678" y="784"/>
                      <a:pt x="1678" y="784"/>
                      <a:pt x="1678" y="783"/>
                    </a:cubicBezTo>
                    <a:cubicBezTo>
                      <a:pt x="1675" y="777"/>
                      <a:pt x="1674" y="771"/>
                      <a:pt x="1671" y="766"/>
                    </a:cubicBezTo>
                    <a:cubicBezTo>
                      <a:pt x="1671" y="765"/>
                      <a:pt x="1671" y="765"/>
                      <a:pt x="1671" y="765"/>
                    </a:cubicBezTo>
                    <a:cubicBezTo>
                      <a:pt x="1669" y="762"/>
                      <a:pt x="1668" y="759"/>
                      <a:pt x="1666" y="756"/>
                    </a:cubicBezTo>
                    <a:cubicBezTo>
                      <a:pt x="1666" y="756"/>
                      <a:pt x="1666" y="755"/>
                      <a:pt x="1666" y="755"/>
                    </a:cubicBezTo>
                    <a:cubicBezTo>
                      <a:pt x="1663" y="749"/>
                      <a:pt x="1662" y="743"/>
                      <a:pt x="1659" y="737"/>
                    </a:cubicBezTo>
                    <a:cubicBezTo>
                      <a:pt x="1647" y="707"/>
                      <a:pt x="1637" y="680"/>
                      <a:pt x="1626" y="650"/>
                    </a:cubicBezTo>
                    <a:cubicBezTo>
                      <a:pt x="1624" y="641"/>
                      <a:pt x="1621" y="634"/>
                      <a:pt x="1618" y="625"/>
                    </a:cubicBezTo>
                    <a:cubicBezTo>
                      <a:pt x="1618" y="624"/>
                      <a:pt x="1618" y="622"/>
                      <a:pt x="1616" y="622"/>
                    </a:cubicBezTo>
                    <a:lnTo>
                      <a:pt x="1616" y="619"/>
                    </a:lnTo>
                    <a:cubicBezTo>
                      <a:pt x="1613" y="613"/>
                      <a:pt x="1612" y="606"/>
                      <a:pt x="1609" y="600"/>
                    </a:cubicBezTo>
                    <a:cubicBezTo>
                      <a:pt x="1609" y="597"/>
                      <a:pt x="1607" y="593"/>
                      <a:pt x="1606" y="590"/>
                    </a:cubicBezTo>
                    <a:cubicBezTo>
                      <a:pt x="1606" y="588"/>
                      <a:pt x="1606" y="588"/>
                      <a:pt x="1606" y="588"/>
                    </a:cubicBezTo>
                    <a:cubicBezTo>
                      <a:pt x="1604" y="584"/>
                      <a:pt x="1603" y="579"/>
                      <a:pt x="1601" y="575"/>
                    </a:cubicBezTo>
                    <a:cubicBezTo>
                      <a:pt x="1591" y="544"/>
                      <a:pt x="1582" y="513"/>
                      <a:pt x="1573" y="482"/>
                    </a:cubicBezTo>
                    <a:cubicBezTo>
                      <a:pt x="1571" y="473"/>
                      <a:pt x="1569" y="466"/>
                      <a:pt x="1566" y="457"/>
                    </a:cubicBezTo>
                    <a:cubicBezTo>
                      <a:pt x="1566" y="456"/>
                      <a:pt x="1566" y="456"/>
                      <a:pt x="1566" y="456"/>
                    </a:cubicBezTo>
                    <a:cubicBezTo>
                      <a:pt x="1563" y="445"/>
                      <a:pt x="1562" y="437"/>
                      <a:pt x="1559" y="428"/>
                    </a:cubicBezTo>
                    <a:cubicBezTo>
                      <a:pt x="1559" y="426"/>
                      <a:pt x="1557" y="425"/>
                      <a:pt x="1557" y="422"/>
                    </a:cubicBezTo>
                    <a:cubicBezTo>
                      <a:pt x="1557" y="420"/>
                      <a:pt x="1556" y="419"/>
                      <a:pt x="1556" y="417"/>
                    </a:cubicBezTo>
                    <a:cubicBezTo>
                      <a:pt x="1556" y="414"/>
                      <a:pt x="1554" y="410"/>
                      <a:pt x="1554" y="407"/>
                    </a:cubicBezTo>
                    <a:cubicBezTo>
                      <a:pt x="1551" y="398"/>
                      <a:pt x="1550" y="389"/>
                      <a:pt x="1547" y="381"/>
                    </a:cubicBezTo>
                    <a:cubicBezTo>
                      <a:pt x="1545" y="372"/>
                      <a:pt x="1543" y="363"/>
                      <a:pt x="1541" y="354"/>
                    </a:cubicBezTo>
                    <a:cubicBezTo>
                      <a:pt x="1541" y="353"/>
                      <a:pt x="1541" y="351"/>
                      <a:pt x="1540" y="350"/>
                    </a:cubicBezTo>
                    <a:cubicBezTo>
                      <a:pt x="1540" y="350"/>
                      <a:pt x="1540" y="350"/>
                      <a:pt x="1540" y="348"/>
                    </a:cubicBezTo>
                    <a:lnTo>
                      <a:pt x="1540" y="345"/>
                    </a:lnTo>
                    <a:cubicBezTo>
                      <a:pt x="1540" y="345"/>
                      <a:pt x="1538" y="345"/>
                      <a:pt x="1538" y="344"/>
                    </a:cubicBezTo>
                    <a:cubicBezTo>
                      <a:pt x="1537" y="335"/>
                      <a:pt x="1535" y="326"/>
                      <a:pt x="1532" y="316"/>
                    </a:cubicBezTo>
                    <a:cubicBezTo>
                      <a:pt x="1532" y="316"/>
                      <a:pt x="1532" y="314"/>
                      <a:pt x="1532" y="314"/>
                    </a:cubicBezTo>
                    <a:cubicBezTo>
                      <a:pt x="1531" y="308"/>
                      <a:pt x="1529" y="303"/>
                      <a:pt x="1528" y="295"/>
                    </a:cubicBezTo>
                    <a:cubicBezTo>
                      <a:pt x="1528" y="295"/>
                      <a:pt x="1528" y="294"/>
                      <a:pt x="1528" y="294"/>
                    </a:cubicBezTo>
                    <a:cubicBezTo>
                      <a:pt x="1526" y="288"/>
                      <a:pt x="1526" y="283"/>
                      <a:pt x="1525" y="279"/>
                    </a:cubicBezTo>
                    <a:cubicBezTo>
                      <a:pt x="1522" y="261"/>
                      <a:pt x="1519" y="245"/>
                      <a:pt x="1516" y="227"/>
                    </a:cubicBezTo>
                    <a:lnTo>
                      <a:pt x="1515" y="227"/>
                    </a:lnTo>
                    <a:cubicBezTo>
                      <a:pt x="1515" y="220"/>
                      <a:pt x="1513" y="214"/>
                      <a:pt x="1512" y="208"/>
                    </a:cubicBezTo>
                    <a:cubicBezTo>
                      <a:pt x="1510" y="199"/>
                      <a:pt x="1509" y="191"/>
                      <a:pt x="1507" y="182"/>
                    </a:cubicBezTo>
                    <a:cubicBezTo>
                      <a:pt x="1507" y="179"/>
                      <a:pt x="1507" y="176"/>
                      <a:pt x="1506" y="173"/>
                    </a:cubicBezTo>
                    <a:cubicBezTo>
                      <a:pt x="1506" y="171"/>
                      <a:pt x="1506" y="169"/>
                      <a:pt x="1506" y="166"/>
                    </a:cubicBezTo>
                    <a:cubicBezTo>
                      <a:pt x="1504" y="164"/>
                      <a:pt x="1504" y="164"/>
                      <a:pt x="1504" y="163"/>
                    </a:cubicBezTo>
                    <a:cubicBezTo>
                      <a:pt x="1501" y="143"/>
                      <a:pt x="1498" y="123"/>
                      <a:pt x="1497" y="104"/>
                    </a:cubicBezTo>
                    <a:cubicBezTo>
                      <a:pt x="1495" y="95"/>
                      <a:pt x="1494" y="86"/>
                      <a:pt x="1492" y="77"/>
                    </a:cubicBezTo>
                    <a:cubicBezTo>
                      <a:pt x="1492" y="77"/>
                      <a:pt x="1492" y="76"/>
                      <a:pt x="1492" y="76"/>
                    </a:cubicBezTo>
                    <a:cubicBezTo>
                      <a:pt x="1492" y="74"/>
                      <a:pt x="1492" y="71"/>
                      <a:pt x="1492" y="70"/>
                    </a:cubicBezTo>
                    <a:cubicBezTo>
                      <a:pt x="1492" y="70"/>
                      <a:pt x="1492" y="70"/>
                      <a:pt x="1492" y="68"/>
                    </a:cubicBezTo>
                    <a:cubicBezTo>
                      <a:pt x="1491" y="67"/>
                      <a:pt x="1491" y="65"/>
                      <a:pt x="1491" y="62"/>
                    </a:cubicBezTo>
                    <a:cubicBezTo>
                      <a:pt x="1490" y="42"/>
                      <a:pt x="1487" y="2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8378487" y="3703995"/>
                <a:ext cx="80" cy="80"/>
              </a:xfrm>
              <a:custGeom>
                <a:avLst/>
                <a:gdLst/>
                <a:ahLst/>
                <a:cxnLst/>
                <a:rect l="l" t="t" r="r" b="b"/>
                <a:pathLst>
                  <a:path w="1" h="1" extrusionOk="0">
                    <a:moveTo>
                      <a:pt x="0" y="0"/>
                    </a:moveTo>
                    <a:lnTo>
                      <a:pt x="0" y="0"/>
                    </a:lnTo>
                    <a:close/>
                  </a:path>
                </a:pathLst>
              </a:custGeom>
              <a:solidFill>
                <a:srgbClr val="E29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353344" y="3703995"/>
                <a:ext cx="308722" cy="277850"/>
              </a:xfrm>
              <a:custGeom>
                <a:avLst/>
                <a:gdLst/>
                <a:ahLst/>
                <a:cxnLst/>
                <a:rect l="l" t="t" r="r" b="b"/>
                <a:pathLst>
                  <a:path w="3880" h="3492" extrusionOk="0">
                    <a:moveTo>
                      <a:pt x="316" y="0"/>
                    </a:moveTo>
                    <a:cubicBezTo>
                      <a:pt x="310" y="5"/>
                      <a:pt x="306" y="9"/>
                      <a:pt x="300" y="13"/>
                    </a:cubicBezTo>
                    <a:cubicBezTo>
                      <a:pt x="284" y="27"/>
                      <a:pt x="266" y="40"/>
                      <a:pt x="248" y="55"/>
                    </a:cubicBezTo>
                    <a:cubicBezTo>
                      <a:pt x="239" y="62"/>
                      <a:pt x="229" y="69"/>
                      <a:pt x="220" y="78"/>
                    </a:cubicBezTo>
                    <a:cubicBezTo>
                      <a:pt x="201" y="93"/>
                      <a:pt x="182" y="109"/>
                      <a:pt x="164" y="125"/>
                    </a:cubicBezTo>
                    <a:cubicBezTo>
                      <a:pt x="157" y="133"/>
                      <a:pt x="150" y="139"/>
                      <a:pt x="144" y="145"/>
                    </a:cubicBezTo>
                    <a:cubicBezTo>
                      <a:pt x="123" y="164"/>
                      <a:pt x="102" y="183"/>
                      <a:pt x="83" y="202"/>
                    </a:cubicBezTo>
                    <a:lnTo>
                      <a:pt x="70" y="215"/>
                    </a:lnTo>
                    <a:cubicBezTo>
                      <a:pt x="48" y="237"/>
                      <a:pt x="27" y="259"/>
                      <a:pt x="7" y="281"/>
                    </a:cubicBezTo>
                    <a:cubicBezTo>
                      <a:pt x="5" y="283"/>
                      <a:pt x="4" y="286"/>
                      <a:pt x="1" y="289"/>
                    </a:cubicBezTo>
                    <a:cubicBezTo>
                      <a:pt x="294" y="477"/>
                      <a:pt x="547" y="735"/>
                      <a:pt x="733" y="1058"/>
                    </a:cubicBezTo>
                    <a:cubicBezTo>
                      <a:pt x="821" y="1212"/>
                      <a:pt x="890" y="1373"/>
                      <a:pt x="939" y="1536"/>
                    </a:cubicBezTo>
                    <a:lnTo>
                      <a:pt x="942" y="1548"/>
                    </a:lnTo>
                    <a:cubicBezTo>
                      <a:pt x="951" y="1574"/>
                      <a:pt x="958" y="1602"/>
                      <a:pt x="965" y="1629"/>
                    </a:cubicBezTo>
                    <a:cubicBezTo>
                      <a:pt x="965" y="1632"/>
                      <a:pt x="967" y="1636"/>
                      <a:pt x="967" y="1639"/>
                    </a:cubicBezTo>
                    <a:cubicBezTo>
                      <a:pt x="1004" y="1785"/>
                      <a:pt x="1026" y="1934"/>
                      <a:pt x="1032" y="2083"/>
                    </a:cubicBezTo>
                    <a:cubicBezTo>
                      <a:pt x="1032" y="2087"/>
                      <a:pt x="1033" y="2091"/>
                      <a:pt x="1033" y="2096"/>
                    </a:cubicBezTo>
                    <a:cubicBezTo>
                      <a:pt x="1033" y="2121"/>
                      <a:pt x="1035" y="2144"/>
                      <a:pt x="1035" y="2169"/>
                    </a:cubicBezTo>
                    <a:cubicBezTo>
                      <a:pt x="1035" y="2175"/>
                      <a:pt x="1035" y="2180"/>
                      <a:pt x="1035" y="2186"/>
                    </a:cubicBezTo>
                    <a:cubicBezTo>
                      <a:pt x="1035" y="2189"/>
                      <a:pt x="1035" y="2193"/>
                      <a:pt x="1035" y="2196"/>
                    </a:cubicBezTo>
                    <a:cubicBezTo>
                      <a:pt x="1035" y="2224"/>
                      <a:pt x="1033" y="2253"/>
                      <a:pt x="1032" y="2281"/>
                    </a:cubicBezTo>
                    <a:cubicBezTo>
                      <a:pt x="1032" y="2293"/>
                      <a:pt x="1032" y="2303"/>
                      <a:pt x="1030" y="2315"/>
                    </a:cubicBezTo>
                    <a:cubicBezTo>
                      <a:pt x="1029" y="2339"/>
                      <a:pt x="1027" y="2361"/>
                      <a:pt x="1026" y="2384"/>
                    </a:cubicBezTo>
                    <a:cubicBezTo>
                      <a:pt x="1024" y="2401"/>
                      <a:pt x="1023" y="2418"/>
                      <a:pt x="1020" y="2434"/>
                    </a:cubicBezTo>
                    <a:cubicBezTo>
                      <a:pt x="1018" y="2451"/>
                      <a:pt x="1017" y="2465"/>
                      <a:pt x="1014" y="2482"/>
                    </a:cubicBezTo>
                    <a:cubicBezTo>
                      <a:pt x="1011" y="2505"/>
                      <a:pt x="1008" y="2527"/>
                      <a:pt x="1005" y="2551"/>
                    </a:cubicBezTo>
                    <a:cubicBezTo>
                      <a:pt x="1004" y="2558"/>
                      <a:pt x="1002" y="2567"/>
                      <a:pt x="1001" y="2574"/>
                    </a:cubicBezTo>
                    <a:cubicBezTo>
                      <a:pt x="995" y="2604"/>
                      <a:pt x="989" y="2635"/>
                      <a:pt x="983" y="2664"/>
                    </a:cubicBezTo>
                    <a:cubicBezTo>
                      <a:pt x="939" y="2866"/>
                      <a:pt x="868" y="3057"/>
                      <a:pt x="775" y="3236"/>
                    </a:cubicBezTo>
                    <a:cubicBezTo>
                      <a:pt x="1122" y="3249"/>
                      <a:pt x="1447" y="3340"/>
                      <a:pt x="1736" y="3492"/>
                    </a:cubicBezTo>
                    <a:cubicBezTo>
                      <a:pt x="1736" y="3483"/>
                      <a:pt x="1736" y="3474"/>
                      <a:pt x="1737" y="3465"/>
                    </a:cubicBezTo>
                    <a:cubicBezTo>
                      <a:pt x="1737" y="3445"/>
                      <a:pt x="1739" y="3426"/>
                      <a:pt x="1740" y="3406"/>
                    </a:cubicBezTo>
                    <a:cubicBezTo>
                      <a:pt x="1742" y="3390"/>
                      <a:pt x="1743" y="3373"/>
                      <a:pt x="1744" y="3356"/>
                    </a:cubicBezTo>
                    <a:cubicBezTo>
                      <a:pt x="1747" y="3340"/>
                      <a:pt x="1747" y="3324"/>
                      <a:pt x="1750" y="3309"/>
                    </a:cubicBezTo>
                    <a:cubicBezTo>
                      <a:pt x="1755" y="3275"/>
                      <a:pt x="1759" y="3243"/>
                      <a:pt x="1764" y="3211"/>
                    </a:cubicBezTo>
                    <a:lnTo>
                      <a:pt x="1767" y="3196"/>
                    </a:lnTo>
                    <a:cubicBezTo>
                      <a:pt x="1772" y="3168"/>
                      <a:pt x="1777" y="3138"/>
                      <a:pt x="1783" y="3110"/>
                    </a:cubicBezTo>
                    <a:cubicBezTo>
                      <a:pt x="1786" y="3100"/>
                      <a:pt x="1787" y="3091"/>
                      <a:pt x="1790" y="3081"/>
                    </a:cubicBezTo>
                    <a:cubicBezTo>
                      <a:pt x="1796" y="3057"/>
                      <a:pt x="1800" y="3034"/>
                      <a:pt x="1808" y="3010"/>
                    </a:cubicBezTo>
                    <a:cubicBezTo>
                      <a:pt x="1811" y="3000"/>
                      <a:pt x="1814" y="2988"/>
                      <a:pt x="1817" y="2978"/>
                    </a:cubicBezTo>
                    <a:cubicBezTo>
                      <a:pt x="1823" y="2956"/>
                      <a:pt x="1828" y="2934"/>
                      <a:pt x="1836" y="2912"/>
                    </a:cubicBezTo>
                    <a:cubicBezTo>
                      <a:pt x="1839" y="2900"/>
                      <a:pt x="1843" y="2890"/>
                      <a:pt x="1846" y="2878"/>
                    </a:cubicBezTo>
                    <a:cubicBezTo>
                      <a:pt x="1849" y="2869"/>
                      <a:pt x="1852" y="2862"/>
                      <a:pt x="1855" y="2853"/>
                    </a:cubicBezTo>
                    <a:cubicBezTo>
                      <a:pt x="2026" y="2353"/>
                      <a:pt x="2370" y="1912"/>
                      <a:pt x="2862" y="1627"/>
                    </a:cubicBezTo>
                    <a:cubicBezTo>
                      <a:pt x="3185" y="1442"/>
                      <a:pt x="3532" y="1345"/>
                      <a:pt x="3880" y="1327"/>
                    </a:cubicBezTo>
                    <a:cubicBezTo>
                      <a:pt x="3872" y="1293"/>
                      <a:pt x="3864" y="1258"/>
                      <a:pt x="3855" y="1223"/>
                    </a:cubicBezTo>
                    <a:cubicBezTo>
                      <a:pt x="3855" y="1221"/>
                      <a:pt x="3853" y="1220"/>
                      <a:pt x="3853" y="1218"/>
                    </a:cubicBezTo>
                    <a:cubicBezTo>
                      <a:pt x="3844" y="1187"/>
                      <a:pt x="3836" y="1156"/>
                      <a:pt x="3825" y="1124"/>
                    </a:cubicBezTo>
                    <a:cubicBezTo>
                      <a:pt x="3825" y="1121"/>
                      <a:pt x="3824" y="1118"/>
                      <a:pt x="3822" y="1115"/>
                    </a:cubicBezTo>
                    <a:cubicBezTo>
                      <a:pt x="3813" y="1086"/>
                      <a:pt x="3803" y="1056"/>
                      <a:pt x="3793" y="1027"/>
                    </a:cubicBezTo>
                    <a:cubicBezTo>
                      <a:pt x="3791" y="1022"/>
                      <a:pt x="3788" y="1016"/>
                      <a:pt x="3787" y="1012"/>
                    </a:cubicBezTo>
                    <a:cubicBezTo>
                      <a:pt x="3777" y="984"/>
                      <a:pt x="3766" y="957"/>
                      <a:pt x="3755" y="931"/>
                    </a:cubicBezTo>
                    <a:cubicBezTo>
                      <a:pt x="3753" y="928"/>
                      <a:pt x="3753" y="925"/>
                      <a:pt x="3752" y="922"/>
                    </a:cubicBezTo>
                    <a:cubicBezTo>
                      <a:pt x="3376" y="954"/>
                      <a:pt x="3002" y="1068"/>
                      <a:pt x="2655" y="1268"/>
                    </a:cubicBezTo>
                    <a:cubicBezTo>
                      <a:pt x="2130" y="1570"/>
                      <a:pt x="1727" y="2041"/>
                      <a:pt x="1506" y="2601"/>
                    </a:cubicBezTo>
                    <a:cubicBezTo>
                      <a:pt x="1478" y="2589"/>
                      <a:pt x="1451" y="2576"/>
                      <a:pt x="1423" y="2563"/>
                    </a:cubicBezTo>
                    <a:cubicBezTo>
                      <a:pt x="1425" y="2557"/>
                      <a:pt x="1425" y="2551"/>
                      <a:pt x="1426" y="2545"/>
                    </a:cubicBezTo>
                    <a:cubicBezTo>
                      <a:pt x="1428" y="2541"/>
                      <a:pt x="1428" y="2536"/>
                      <a:pt x="1428" y="2533"/>
                    </a:cubicBezTo>
                    <a:cubicBezTo>
                      <a:pt x="1429" y="2526"/>
                      <a:pt x="1431" y="2518"/>
                      <a:pt x="1431" y="2510"/>
                    </a:cubicBezTo>
                    <a:cubicBezTo>
                      <a:pt x="1431" y="2507"/>
                      <a:pt x="1432" y="2504"/>
                      <a:pt x="1432" y="2501"/>
                    </a:cubicBezTo>
                    <a:cubicBezTo>
                      <a:pt x="1432" y="2493"/>
                      <a:pt x="1434" y="2485"/>
                      <a:pt x="1435" y="2476"/>
                    </a:cubicBezTo>
                    <a:cubicBezTo>
                      <a:pt x="1435" y="2471"/>
                      <a:pt x="1437" y="2467"/>
                      <a:pt x="1437" y="2464"/>
                    </a:cubicBezTo>
                    <a:cubicBezTo>
                      <a:pt x="1437" y="2457"/>
                      <a:pt x="1438" y="2448"/>
                      <a:pt x="1438" y="2440"/>
                    </a:cubicBezTo>
                    <a:cubicBezTo>
                      <a:pt x="1438" y="2440"/>
                      <a:pt x="1440" y="2440"/>
                      <a:pt x="1440" y="2439"/>
                    </a:cubicBezTo>
                    <a:cubicBezTo>
                      <a:pt x="1440" y="2436"/>
                      <a:pt x="1440" y="2432"/>
                      <a:pt x="1440" y="2427"/>
                    </a:cubicBezTo>
                    <a:cubicBezTo>
                      <a:pt x="1441" y="2420"/>
                      <a:pt x="1441" y="2412"/>
                      <a:pt x="1443" y="2405"/>
                    </a:cubicBezTo>
                    <a:cubicBezTo>
                      <a:pt x="1443" y="2393"/>
                      <a:pt x="1444" y="2381"/>
                      <a:pt x="1444" y="2370"/>
                    </a:cubicBezTo>
                    <a:cubicBezTo>
                      <a:pt x="1444" y="2368"/>
                      <a:pt x="1446" y="2368"/>
                      <a:pt x="1446" y="2367"/>
                    </a:cubicBezTo>
                    <a:cubicBezTo>
                      <a:pt x="1446" y="2356"/>
                      <a:pt x="1447" y="2346"/>
                      <a:pt x="1447" y="2336"/>
                    </a:cubicBezTo>
                    <a:lnTo>
                      <a:pt x="1447" y="2334"/>
                    </a:lnTo>
                    <a:cubicBezTo>
                      <a:pt x="1450" y="2286"/>
                      <a:pt x="1451" y="2236"/>
                      <a:pt x="1451" y="2186"/>
                    </a:cubicBezTo>
                    <a:cubicBezTo>
                      <a:pt x="1451" y="2177"/>
                      <a:pt x="1451" y="2168"/>
                      <a:pt x="1451" y="2159"/>
                    </a:cubicBezTo>
                    <a:lnTo>
                      <a:pt x="1451" y="2158"/>
                    </a:lnTo>
                    <a:cubicBezTo>
                      <a:pt x="1451" y="2155"/>
                      <a:pt x="1451" y="2152"/>
                      <a:pt x="1451" y="2150"/>
                    </a:cubicBezTo>
                    <a:lnTo>
                      <a:pt x="1451" y="2149"/>
                    </a:lnTo>
                    <a:lnTo>
                      <a:pt x="1450" y="2124"/>
                    </a:lnTo>
                    <a:cubicBezTo>
                      <a:pt x="1450" y="2109"/>
                      <a:pt x="1448" y="2094"/>
                      <a:pt x="1448" y="2080"/>
                    </a:cubicBezTo>
                    <a:cubicBezTo>
                      <a:pt x="1448" y="2074"/>
                      <a:pt x="1448" y="2069"/>
                      <a:pt x="1448" y="2063"/>
                    </a:cubicBezTo>
                    <a:lnTo>
                      <a:pt x="1448" y="2062"/>
                    </a:lnTo>
                    <a:cubicBezTo>
                      <a:pt x="1447" y="2060"/>
                      <a:pt x="1447" y="2057"/>
                      <a:pt x="1447" y="2055"/>
                    </a:cubicBezTo>
                    <a:cubicBezTo>
                      <a:pt x="1447" y="2055"/>
                      <a:pt x="1447" y="2055"/>
                      <a:pt x="1447" y="2053"/>
                    </a:cubicBezTo>
                    <a:cubicBezTo>
                      <a:pt x="1447" y="2046"/>
                      <a:pt x="1447" y="2040"/>
                      <a:pt x="1446" y="2032"/>
                    </a:cubicBezTo>
                    <a:cubicBezTo>
                      <a:pt x="1446" y="2031"/>
                      <a:pt x="1446" y="2031"/>
                      <a:pt x="1446" y="2031"/>
                    </a:cubicBezTo>
                    <a:cubicBezTo>
                      <a:pt x="1446" y="2012"/>
                      <a:pt x="1444" y="1994"/>
                      <a:pt x="1443" y="1975"/>
                    </a:cubicBezTo>
                    <a:lnTo>
                      <a:pt x="1443" y="1974"/>
                    </a:lnTo>
                    <a:cubicBezTo>
                      <a:pt x="1441" y="1966"/>
                      <a:pt x="1441" y="1957"/>
                      <a:pt x="1440" y="1949"/>
                    </a:cubicBezTo>
                    <a:cubicBezTo>
                      <a:pt x="1440" y="1946"/>
                      <a:pt x="1440" y="1943"/>
                      <a:pt x="1440" y="1941"/>
                    </a:cubicBezTo>
                    <a:cubicBezTo>
                      <a:pt x="1440" y="1940"/>
                      <a:pt x="1440" y="1940"/>
                      <a:pt x="1440" y="1940"/>
                    </a:cubicBezTo>
                    <a:cubicBezTo>
                      <a:pt x="1438" y="1931"/>
                      <a:pt x="1437" y="1922"/>
                      <a:pt x="1437" y="1915"/>
                    </a:cubicBezTo>
                    <a:lnTo>
                      <a:pt x="1437" y="1913"/>
                    </a:lnTo>
                    <a:cubicBezTo>
                      <a:pt x="1437" y="1910"/>
                      <a:pt x="1435" y="1909"/>
                      <a:pt x="1435" y="1906"/>
                    </a:cubicBezTo>
                    <a:cubicBezTo>
                      <a:pt x="1435" y="1904"/>
                      <a:pt x="1435" y="1904"/>
                      <a:pt x="1435" y="1904"/>
                    </a:cubicBezTo>
                    <a:cubicBezTo>
                      <a:pt x="1435" y="1895"/>
                      <a:pt x="1434" y="1887"/>
                      <a:pt x="1432" y="1878"/>
                    </a:cubicBezTo>
                    <a:cubicBezTo>
                      <a:pt x="1432" y="1875"/>
                      <a:pt x="1432" y="1872"/>
                      <a:pt x="1432" y="1870"/>
                    </a:cubicBezTo>
                    <a:lnTo>
                      <a:pt x="1432" y="1869"/>
                    </a:lnTo>
                    <a:cubicBezTo>
                      <a:pt x="1431" y="1860"/>
                      <a:pt x="1429" y="1853"/>
                      <a:pt x="1428" y="1844"/>
                    </a:cubicBezTo>
                    <a:cubicBezTo>
                      <a:pt x="1428" y="1844"/>
                      <a:pt x="1428" y="1842"/>
                      <a:pt x="1428" y="1842"/>
                    </a:cubicBezTo>
                    <a:lnTo>
                      <a:pt x="1428" y="1835"/>
                    </a:lnTo>
                    <a:lnTo>
                      <a:pt x="1426" y="1834"/>
                    </a:lnTo>
                    <a:cubicBezTo>
                      <a:pt x="1426" y="1825"/>
                      <a:pt x="1425" y="1817"/>
                      <a:pt x="1423" y="1809"/>
                    </a:cubicBezTo>
                    <a:cubicBezTo>
                      <a:pt x="1423" y="1809"/>
                      <a:pt x="1423" y="1807"/>
                      <a:pt x="1423" y="1807"/>
                    </a:cubicBezTo>
                    <a:cubicBezTo>
                      <a:pt x="1423" y="1804"/>
                      <a:pt x="1422" y="1801"/>
                      <a:pt x="1422" y="1798"/>
                    </a:cubicBezTo>
                    <a:cubicBezTo>
                      <a:pt x="1422" y="1798"/>
                      <a:pt x="1422" y="1798"/>
                      <a:pt x="1422" y="1797"/>
                    </a:cubicBezTo>
                    <a:cubicBezTo>
                      <a:pt x="1422" y="1795"/>
                      <a:pt x="1422" y="1794"/>
                      <a:pt x="1420" y="1791"/>
                    </a:cubicBezTo>
                    <a:lnTo>
                      <a:pt x="1420" y="1789"/>
                    </a:lnTo>
                    <a:cubicBezTo>
                      <a:pt x="1418" y="1770"/>
                      <a:pt x="1415" y="1750"/>
                      <a:pt x="1412" y="1731"/>
                    </a:cubicBezTo>
                    <a:cubicBezTo>
                      <a:pt x="1410" y="1722"/>
                      <a:pt x="1409" y="1713"/>
                      <a:pt x="1407" y="1704"/>
                    </a:cubicBezTo>
                    <a:lnTo>
                      <a:pt x="1406" y="1704"/>
                    </a:lnTo>
                    <a:lnTo>
                      <a:pt x="1406" y="1703"/>
                    </a:lnTo>
                    <a:cubicBezTo>
                      <a:pt x="1406" y="1697"/>
                      <a:pt x="1404" y="1691"/>
                      <a:pt x="1403" y="1685"/>
                    </a:cubicBezTo>
                    <a:cubicBezTo>
                      <a:pt x="1403" y="1683"/>
                      <a:pt x="1403" y="1683"/>
                      <a:pt x="1403" y="1683"/>
                    </a:cubicBezTo>
                    <a:cubicBezTo>
                      <a:pt x="1401" y="1676"/>
                      <a:pt x="1400" y="1669"/>
                      <a:pt x="1398" y="1661"/>
                    </a:cubicBezTo>
                    <a:lnTo>
                      <a:pt x="1398" y="1660"/>
                    </a:lnTo>
                    <a:cubicBezTo>
                      <a:pt x="1397" y="1651"/>
                      <a:pt x="1395" y="1644"/>
                      <a:pt x="1393" y="1636"/>
                    </a:cubicBezTo>
                    <a:lnTo>
                      <a:pt x="1391" y="1627"/>
                    </a:lnTo>
                    <a:cubicBezTo>
                      <a:pt x="1391" y="1626"/>
                      <a:pt x="1391" y="1625"/>
                      <a:pt x="1391" y="1623"/>
                    </a:cubicBezTo>
                    <a:cubicBezTo>
                      <a:pt x="1390" y="1622"/>
                      <a:pt x="1390" y="1620"/>
                      <a:pt x="1390" y="1620"/>
                    </a:cubicBezTo>
                    <a:lnTo>
                      <a:pt x="1390" y="1616"/>
                    </a:lnTo>
                    <a:cubicBezTo>
                      <a:pt x="1385" y="1597"/>
                      <a:pt x="1381" y="1577"/>
                      <a:pt x="1375" y="1558"/>
                    </a:cubicBezTo>
                    <a:cubicBezTo>
                      <a:pt x="1375" y="1557"/>
                      <a:pt x="1375" y="1557"/>
                      <a:pt x="1375" y="1557"/>
                    </a:cubicBezTo>
                    <a:lnTo>
                      <a:pt x="1369" y="1532"/>
                    </a:lnTo>
                    <a:cubicBezTo>
                      <a:pt x="1367" y="1529"/>
                      <a:pt x="1367" y="1526"/>
                      <a:pt x="1367" y="1523"/>
                    </a:cubicBezTo>
                    <a:lnTo>
                      <a:pt x="1366" y="1523"/>
                    </a:lnTo>
                    <a:lnTo>
                      <a:pt x="1360" y="1498"/>
                    </a:lnTo>
                    <a:cubicBezTo>
                      <a:pt x="1359" y="1495"/>
                      <a:pt x="1359" y="1492"/>
                      <a:pt x="1357" y="1489"/>
                    </a:cubicBezTo>
                    <a:cubicBezTo>
                      <a:pt x="1357" y="1488"/>
                      <a:pt x="1357" y="1486"/>
                      <a:pt x="1356" y="1485"/>
                    </a:cubicBezTo>
                    <a:lnTo>
                      <a:pt x="1356" y="1483"/>
                    </a:lnTo>
                    <a:cubicBezTo>
                      <a:pt x="1344" y="1440"/>
                      <a:pt x="1332" y="1396"/>
                      <a:pt x="1317" y="1355"/>
                    </a:cubicBezTo>
                    <a:cubicBezTo>
                      <a:pt x="1314" y="1346"/>
                      <a:pt x="1312" y="1337"/>
                      <a:pt x="1310" y="1330"/>
                    </a:cubicBezTo>
                    <a:lnTo>
                      <a:pt x="1309" y="1330"/>
                    </a:lnTo>
                    <a:cubicBezTo>
                      <a:pt x="1253" y="1162"/>
                      <a:pt x="1180" y="1002"/>
                      <a:pt x="1092" y="848"/>
                    </a:cubicBezTo>
                    <a:cubicBezTo>
                      <a:pt x="895" y="508"/>
                      <a:pt x="628" y="221"/>
                      <a:pt x="316" y="2"/>
                    </a:cubicBezTo>
                    <a:cubicBezTo>
                      <a:pt x="316" y="0"/>
                      <a:pt x="316" y="0"/>
                      <a:pt x="316" y="0"/>
                    </a:cubicBezTo>
                    <a:close/>
                  </a:path>
                </a:pathLst>
              </a:custGeom>
              <a:solidFill>
                <a:srgbClr val="FA91FF">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8153710" y="4299793"/>
                <a:ext cx="308961" cy="278009"/>
              </a:xfrm>
              <a:custGeom>
                <a:avLst/>
                <a:gdLst/>
                <a:ahLst/>
                <a:cxnLst/>
                <a:rect l="l" t="t" r="r" b="b"/>
                <a:pathLst>
                  <a:path w="3883" h="3494" extrusionOk="0">
                    <a:moveTo>
                      <a:pt x="1584" y="1980"/>
                    </a:moveTo>
                    <a:lnTo>
                      <a:pt x="1584" y="1980"/>
                    </a:lnTo>
                    <a:cubicBezTo>
                      <a:pt x="1583" y="1980"/>
                      <a:pt x="1582" y="1980"/>
                      <a:pt x="1581" y="1981"/>
                    </a:cubicBezTo>
                    <a:lnTo>
                      <a:pt x="1581" y="1981"/>
                    </a:lnTo>
                    <a:lnTo>
                      <a:pt x="1584" y="1980"/>
                    </a:lnTo>
                    <a:close/>
                    <a:moveTo>
                      <a:pt x="2145" y="1"/>
                    </a:moveTo>
                    <a:cubicBezTo>
                      <a:pt x="2145" y="3"/>
                      <a:pt x="2145" y="5"/>
                      <a:pt x="2145" y="6"/>
                    </a:cubicBezTo>
                    <a:cubicBezTo>
                      <a:pt x="2145" y="18"/>
                      <a:pt x="2143" y="30"/>
                      <a:pt x="2143" y="42"/>
                    </a:cubicBezTo>
                    <a:cubicBezTo>
                      <a:pt x="2142" y="64"/>
                      <a:pt x="2140" y="87"/>
                      <a:pt x="2137" y="109"/>
                    </a:cubicBezTo>
                    <a:cubicBezTo>
                      <a:pt x="2136" y="127"/>
                      <a:pt x="2134" y="143"/>
                      <a:pt x="2133" y="161"/>
                    </a:cubicBezTo>
                    <a:cubicBezTo>
                      <a:pt x="2131" y="176"/>
                      <a:pt x="2130" y="192"/>
                      <a:pt x="2127" y="207"/>
                    </a:cubicBezTo>
                    <a:cubicBezTo>
                      <a:pt x="2124" y="230"/>
                      <a:pt x="2121" y="254"/>
                      <a:pt x="2117" y="277"/>
                    </a:cubicBezTo>
                    <a:cubicBezTo>
                      <a:pt x="2117" y="285"/>
                      <a:pt x="2114" y="292"/>
                      <a:pt x="2114" y="301"/>
                    </a:cubicBezTo>
                    <a:cubicBezTo>
                      <a:pt x="2108" y="330"/>
                      <a:pt x="2102" y="360"/>
                      <a:pt x="2096" y="389"/>
                    </a:cubicBezTo>
                    <a:cubicBezTo>
                      <a:pt x="2096" y="389"/>
                      <a:pt x="2096" y="391"/>
                      <a:pt x="2096" y="391"/>
                    </a:cubicBezTo>
                    <a:cubicBezTo>
                      <a:pt x="2049" y="604"/>
                      <a:pt x="1972" y="808"/>
                      <a:pt x="1871" y="995"/>
                    </a:cubicBezTo>
                    <a:cubicBezTo>
                      <a:pt x="1863" y="1008"/>
                      <a:pt x="1855" y="1023"/>
                      <a:pt x="1847" y="1036"/>
                    </a:cubicBezTo>
                    <a:cubicBezTo>
                      <a:pt x="1837" y="1052"/>
                      <a:pt x="1828" y="1068"/>
                      <a:pt x="1818" y="1084"/>
                    </a:cubicBezTo>
                    <a:cubicBezTo>
                      <a:pt x="1800" y="1114"/>
                      <a:pt x="1782" y="1143"/>
                      <a:pt x="1763" y="1171"/>
                    </a:cubicBezTo>
                    <a:cubicBezTo>
                      <a:pt x="1762" y="1173"/>
                      <a:pt x="1762" y="1173"/>
                      <a:pt x="1762" y="1173"/>
                    </a:cubicBezTo>
                    <a:cubicBezTo>
                      <a:pt x="1663" y="1320"/>
                      <a:pt x="1545" y="1457"/>
                      <a:pt x="1410" y="1579"/>
                    </a:cubicBezTo>
                    <a:cubicBezTo>
                      <a:pt x="1408" y="1581"/>
                      <a:pt x="1408" y="1582"/>
                      <a:pt x="1407" y="1582"/>
                    </a:cubicBezTo>
                    <a:cubicBezTo>
                      <a:pt x="1385" y="1603"/>
                      <a:pt x="1363" y="1622"/>
                      <a:pt x="1341" y="1640"/>
                    </a:cubicBezTo>
                    <a:cubicBezTo>
                      <a:pt x="1333" y="1645"/>
                      <a:pt x="1327" y="1651"/>
                      <a:pt x="1320" y="1657"/>
                    </a:cubicBezTo>
                    <a:cubicBezTo>
                      <a:pt x="1302" y="1672"/>
                      <a:pt x="1285" y="1685"/>
                      <a:pt x="1267" y="1700"/>
                    </a:cubicBezTo>
                    <a:cubicBezTo>
                      <a:pt x="1254" y="1709"/>
                      <a:pt x="1240" y="1719"/>
                      <a:pt x="1227" y="1729"/>
                    </a:cubicBezTo>
                    <a:cubicBezTo>
                      <a:pt x="1214" y="1740"/>
                      <a:pt x="1201" y="1749"/>
                      <a:pt x="1187" y="1757"/>
                    </a:cubicBezTo>
                    <a:cubicBezTo>
                      <a:pt x="1168" y="1771"/>
                      <a:pt x="1149" y="1784"/>
                      <a:pt x="1129" y="1797"/>
                    </a:cubicBezTo>
                    <a:cubicBezTo>
                      <a:pt x="1120" y="1803"/>
                      <a:pt x="1111" y="1809"/>
                      <a:pt x="1102" y="1815"/>
                    </a:cubicBezTo>
                    <a:cubicBezTo>
                      <a:pt x="1077" y="1831"/>
                      <a:pt x="1052" y="1846"/>
                      <a:pt x="1027" y="1860"/>
                    </a:cubicBezTo>
                    <a:cubicBezTo>
                      <a:pt x="1024" y="1862"/>
                      <a:pt x="1021" y="1863"/>
                      <a:pt x="1018" y="1866"/>
                    </a:cubicBezTo>
                    <a:cubicBezTo>
                      <a:pt x="1015" y="1868"/>
                      <a:pt x="1012" y="1869"/>
                      <a:pt x="1009" y="1871"/>
                    </a:cubicBezTo>
                    <a:cubicBezTo>
                      <a:pt x="981" y="1887"/>
                      <a:pt x="953" y="1902"/>
                      <a:pt x="925" y="1916"/>
                    </a:cubicBezTo>
                    <a:cubicBezTo>
                      <a:pt x="919" y="1919"/>
                      <a:pt x="914" y="1922"/>
                      <a:pt x="909" y="1925"/>
                    </a:cubicBezTo>
                    <a:cubicBezTo>
                      <a:pt x="881" y="1940"/>
                      <a:pt x="852" y="1953"/>
                      <a:pt x="824" y="1966"/>
                    </a:cubicBezTo>
                    <a:cubicBezTo>
                      <a:pt x="818" y="1969"/>
                      <a:pt x="810" y="1972"/>
                      <a:pt x="805" y="1975"/>
                    </a:cubicBezTo>
                    <a:cubicBezTo>
                      <a:pt x="778" y="1987"/>
                      <a:pt x="750" y="1999"/>
                      <a:pt x="724" y="2009"/>
                    </a:cubicBezTo>
                    <a:cubicBezTo>
                      <a:pt x="715" y="2012"/>
                      <a:pt x="706" y="2017"/>
                      <a:pt x="697" y="2019"/>
                    </a:cubicBezTo>
                    <a:cubicBezTo>
                      <a:pt x="672" y="2028"/>
                      <a:pt x="648" y="2037"/>
                      <a:pt x="623" y="2046"/>
                    </a:cubicBezTo>
                    <a:cubicBezTo>
                      <a:pt x="612" y="2050"/>
                      <a:pt x="598" y="2055"/>
                      <a:pt x="587" y="2058"/>
                    </a:cubicBezTo>
                    <a:cubicBezTo>
                      <a:pt x="566" y="2065"/>
                      <a:pt x="545" y="2071"/>
                      <a:pt x="525" y="2077"/>
                    </a:cubicBezTo>
                    <a:cubicBezTo>
                      <a:pt x="509" y="2083"/>
                      <a:pt x="491" y="2087"/>
                      <a:pt x="475" y="2092"/>
                    </a:cubicBezTo>
                    <a:cubicBezTo>
                      <a:pt x="457" y="2096"/>
                      <a:pt x="441" y="2100"/>
                      <a:pt x="425" y="2103"/>
                    </a:cubicBezTo>
                    <a:cubicBezTo>
                      <a:pt x="403" y="2109"/>
                      <a:pt x="382" y="2114"/>
                      <a:pt x="361" y="2118"/>
                    </a:cubicBezTo>
                    <a:cubicBezTo>
                      <a:pt x="348" y="2121"/>
                      <a:pt x="335" y="2124"/>
                      <a:pt x="323" y="2127"/>
                    </a:cubicBezTo>
                    <a:cubicBezTo>
                      <a:pt x="297" y="2131"/>
                      <a:pt x="271" y="2136"/>
                      <a:pt x="246" y="2140"/>
                    </a:cubicBezTo>
                    <a:cubicBezTo>
                      <a:pt x="236" y="2142"/>
                      <a:pt x="227" y="2143"/>
                      <a:pt x="217" y="2145"/>
                    </a:cubicBezTo>
                    <a:cubicBezTo>
                      <a:pt x="189" y="2149"/>
                      <a:pt x="160" y="2152"/>
                      <a:pt x="130" y="2155"/>
                    </a:cubicBezTo>
                    <a:cubicBezTo>
                      <a:pt x="124" y="2156"/>
                      <a:pt x="117" y="2156"/>
                      <a:pt x="110" y="2158"/>
                    </a:cubicBezTo>
                    <a:cubicBezTo>
                      <a:pt x="79" y="2161"/>
                      <a:pt x="46" y="2162"/>
                      <a:pt x="15" y="2165"/>
                    </a:cubicBezTo>
                    <a:lnTo>
                      <a:pt x="1" y="2165"/>
                    </a:lnTo>
                    <a:cubicBezTo>
                      <a:pt x="3" y="2174"/>
                      <a:pt x="5" y="2181"/>
                      <a:pt x="6" y="2190"/>
                    </a:cubicBezTo>
                    <a:cubicBezTo>
                      <a:pt x="11" y="2208"/>
                      <a:pt x="15" y="2227"/>
                      <a:pt x="20" y="2245"/>
                    </a:cubicBezTo>
                    <a:cubicBezTo>
                      <a:pt x="24" y="2262"/>
                      <a:pt x="29" y="2280"/>
                      <a:pt x="34" y="2298"/>
                    </a:cubicBezTo>
                    <a:cubicBezTo>
                      <a:pt x="39" y="2313"/>
                      <a:pt x="43" y="2329"/>
                      <a:pt x="48" y="2343"/>
                    </a:cubicBezTo>
                    <a:cubicBezTo>
                      <a:pt x="54" y="2364"/>
                      <a:pt x="61" y="2385"/>
                      <a:pt x="67" y="2405"/>
                    </a:cubicBezTo>
                    <a:cubicBezTo>
                      <a:pt x="71" y="2417"/>
                      <a:pt x="76" y="2429"/>
                      <a:pt x="80" y="2442"/>
                    </a:cubicBezTo>
                    <a:cubicBezTo>
                      <a:pt x="87" y="2464"/>
                      <a:pt x="96" y="2488"/>
                      <a:pt x="105" y="2510"/>
                    </a:cubicBezTo>
                    <a:lnTo>
                      <a:pt x="117" y="2539"/>
                    </a:lnTo>
                    <a:cubicBezTo>
                      <a:pt x="121" y="2551"/>
                      <a:pt x="126" y="2561"/>
                      <a:pt x="130" y="2573"/>
                    </a:cubicBezTo>
                    <a:lnTo>
                      <a:pt x="136" y="2573"/>
                    </a:lnTo>
                    <a:cubicBezTo>
                      <a:pt x="145" y="2572"/>
                      <a:pt x="154" y="2570"/>
                      <a:pt x="163" y="2570"/>
                    </a:cubicBezTo>
                    <a:cubicBezTo>
                      <a:pt x="165" y="2570"/>
                      <a:pt x="167" y="2569"/>
                      <a:pt x="170" y="2569"/>
                    </a:cubicBezTo>
                    <a:lnTo>
                      <a:pt x="171" y="2569"/>
                    </a:lnTo>
                    <a:cubicBezTo>
                      <a:pt x="180" y="2569"/>
                      <a:pt x="189" y="2567"/>
                      <a:pt x="198" y="2566"/>
                    </a:cubicBezTo>
                    <a:cubicBezTo>
                      <a:pt x="201" y="2566"/>
                      <a:pt x="204" y="2566"/>
                      <a:pt x="207" y="2564"/>
                    </a:cubicBezTo>
                    <a:cubicBezTo>
                      <a:pt x="238" y="2561"/>
                      <a:pt x="270" y="2557"/>
                      <a:pt x="302" y="2553"/>
                    </a:cubicBezTo>
                    <a:cubicBezTo>
                      <a:pt x="302" y="2553"/>
                      <a:pt x="302" y="2551"/>
                      <a:pt x="304" y="2551"/>
                    </a:cubicBezTo>
                    <a:cubicBezTo>
                      <a:pt x="307" y="2551"/>
                      <a:pt x="310" y="2551"/>
                      <a:pt x="313" y="2550"/>
                    </a:cubicBezTo>
                    <a:lnTo>
                      <a:pt x="320" y="2550"/>
                    </a:lnTo>
                    <a:lnTo>
                      <a:pt x="320" y="2548"/>
                    </a:lnTo>
                    <a:cubicBezTo>
                      <a:pt x="329" y="2547"/>
                      <a:pt x="336" y="2547"/>
                      <a:pt x="345" y="2545"/>
                    </a:cubicBezTo>
                    <a:cubicBezTo>
                      <a:pt x="354" y="2544"/>
                      <a:pt x="363" y="2542"/>
                      <a:pt x="372" y="2541"/>
                    </a:cubicBezTo>
                    <a:cubicBezTo>
                      <a:pt x="375" y="2539"/>
                      <a:pt x="378" y="2539"/>
                      <a:pt x="380" y="2538"/>
                    </a:cubicBezTo>
                    <a:lnTo>
                      <a:pt x="383" y="2538"/>
                    </a:lnTo>
                    <a:lnTo>
                      <a:pt x="389" y="2536"/>
                    </a:lnTo>
                    <a:lnTo>
                      <a:pt x="392" y="2536"/>
                    </a:lnTo>
                    <a:cubicBezTo>
                      <a:pt x="400" y="2535"/>
                      <a:pt x="407" y="2533"/>
                      <a:pt x="413" y="2532"/>
                    </a:cubicBezTo>
                    <a:lnTo>
                      <a:pt x="416" y="2532"/>
                    </a:lnTo>
                    <a:cubicBezTo>
                      <a:pt x="422" y="2530"/>
                      <a:pt x="429" y="2529"/>
                      <a:pt x="436" y="2528"/>
                    </a:cubicBezTo>
                    <a:lnTo>
                      <a:pt x="438" y="2526"/>
                    </a:lnTo>
                    <a:lnTo>
                      <a:pt x="444" y="2526"/>
                    </a:lnTo>
                    <a:cubicBezTo>
                      <a:pt x="454" y="2523"/>
                      <a:pt x="466" y="2522"/>
                      <a:pt x="476" y="2519"/>
                    </a:cubicBezTo>
                    <a:lnTo>
                      <a:pt x="475" y="2519"/>
                    </a:lnTo>
                    <a:cubicBezTo>
                      <a:pt x="478" y="2519"/>
                      <a:pt x="479" y="2517"/>
                      <a:pt x="482" y="2517"/>
                    </a:cubicBezTo>
                    <a:lnTo>
                      <a:pt x="484" y="2517"/>
                    </a:lnTo>
                    <a:cubicBezTo>
                      <a:pt x="503" y="2513"/>
                      <a:pt x="523" y="2507"/>
                      <a:pt x="542" y="2503"/>
                    </a:cubicBezTo>
                    <a:lnTo>
                      <a:pt x="545" y="2503"/>
                    </a:lnTo>
                    <a:cubicBezTo>
                      <a:pt x="547" y="2501"/>
                      <a:pt x="550" y="2501"/>
                      <a:pt x="551" y="2501"/>
                    </a:cubicBezTo>
                    <a:lnTo>
                      <a:pt x="553" y="2500"/>
                    </a:lnTo>
                    <a:cubicBezTo>
                      <a:pt x="562" y="2498"/>
                      <a:pt x="569" y="2497"/>
                      <a:pt x="578" y="2494"/>
                    </a:cubicBezTo>
                    <a:cubicBezTo>
                      <a:pt x="603" y="2486"/>
                      <a:pt x="628" y="2480"/>
                      <a:pt x="653" y="2472"/>
                    </a:cubicBezTo>
                    <a:lnTo>
                      <a:pt x="654" y="2472"/>
                    </a:lnTo>
                    <a:cubicBezTo>
                      <a:pt x="674" y="2466"/>
                      <a:pt x="693" y="2460"/>
                      <a:pt x="712" y="2454"/>
                    </a:cubicBezTo>
                    <a:cubicBezTo>
                      <a:pt x="715" y="2452"/>
                      <a:pt x="718" y="2452"/>
                      <a:pt x="719" y="2451"/>
                    </a:cubicBezTo>
                    <a:lnTo>
                      <a:pt x="721" y="2451"/>
                    </a:lnTo>
                    <a:lnTo>
                      <a:pt x="746" y="2442"/>
                    </a:lnTo>
                    <a:cubicBezTo>
                      <a:pt x="747" y="2442"/>
                      <a:pt x="750" y="2441"/>
                      <a:pt x="753" y="2439"/>
                    </a:cubicBezTo>
                    <a:lnTo>
                      <a:pt x="755" y="2439"/>
                    </a:lnTo>
                    <a:cubicBezTo>
                      <a:pt x="784" y="2429"/>
                      <a:pt x="815" y="2419"/>
                      <a:pt x="844" y="2407"/>
                    </a:cubicBezTo>
                    <a:lnTo>
                      <a:pt x="846" y="2407"/>
                    </a:lnTo>
                    <a:cubicBezTo>
                      <a:pt x="859" y="2401"/>
                      <a:pt x="872" y="2396"/>
                      <a:pt x="886" y="2391"/>
                    </a:cubicBezTo>
                    <a:lnTo>
                      <a:pt x="887" y="2391"/>
                    </a:lnTo>
                    <a:cubicBezTo>
                      <a:pt x="894" y="2388"/>
                      <a:pt x="902" y="2385"/>
                      <a:pt x="909" y="2380"/>
                    </a:cubicBezTo>
                    <a:lnTo>
                      <a:pt x="911" y="2380"/>
                    </a:lnTo>
                    <a:cubicBezTo>
                      <a:pt x="914" y="2379"/>
                      <a:pt x="915" y="2379"/>
                      <a:pt x="918" y="2377"/>
                    </a:cubicBezTo>
                    <a:cubicBezTo>
                      <a:pt x="927" y="2374"/>
                      <a:pt x="934" y="2370"/>
                      <a:pt x="942" y="2367"/>
                    </a:cubicBezTo>
                    <a:cubicBezTo>
                      <a:pt x="944" y="2366"/>
                      <a:pt x="947" y="2366"/>
                      <a:pt x="950" y="2364"/>
                    </a:cubicBezTo>
                    <a:lnTo>
                      <a:pt x="952" y="2364"/>
                    </a:lnTo>
                    <a:cubicBezTo>
                      <a:pt x="959" y="2360"/>
                      <a:pt x="967" y="2357"/>
                      <a:pt x="975" y="2352"/>
                    </a:cubicBezTo>
                    <a:lnTo>
                      <a:pt x="977" y="2352"/>
                    </a:lnTo>
                    <a:cubicBezTo>
                      <a:pt x="978" y="2352"/>
                      <a:pt x="981" y="2351"/>
                      <a:pt x="983" y="2349"/>
                    </a:cubicBezTo>
                    <a:lnTo>
                      <a:pt x="984" y="2349"/>
                    </a:lnTo>
                    <a:cubicBezTo>
                      <a:pt x="992" y="2345"/>
                      <a:pt x="999" y="2342"/>
                      <a:pt x="1006" y="2339"/>
                    </a:cubicBezTo>
                    <a:cubicBezTo>
                      <a:pt x="1009" y="2338"/>
                      <a:pt x="1012" y="2336"/>
                      <a:pt x="1015" y="2335"/>
                    </a:cubicBezTo>
                    <a:cubicBezTo>
                      <a:pt x="1034" y="2326"/>
                      <a:pt x="1052" y="2317"/>
                      <a:pt x="1070" y="2308"/>
                    </a:cubicBezTo>
                    <a:lnTo>
                      <a:pt x="1071" y="2308"/>
                    </a:lnTo>
                    <a:lnTo>
                      <a:pt x="1078" y="2305"/>
                    </a:lnTo>
                    <a:cubicBezTo>
                      <a:pt x="1078" y="2305"/>
                      <a:pt x="1078" y="2304"/>
                      <a:pt x="1080" y="2304"/>
                    </a:cubicBezTo>
                    <a:cubicBezTo>
                      <a:pt x="1087" y="2301"/>
                      <a:pt x="1095" y="2296"/>
                      <a:pt x="1102" y="2293"/>
                    </a:cubicBezTo>
                    <a:lnTo>
                      <a:pt x="1104" y="2292"/>
                    </a:lnTo>
                    <a:cubicBezTo>
                      <a:pt x="1105" y="2292"/>
                      <a:pt x="1106" y="2290"/>
                      <a:pt x="1109" y="2289"/>
                    </a:cubicBezTo>
                    <a:lnTo>
                      <a:pt x="1111" y="2289"/>
                    </a:lnTo>
                    <a:cubicBezTo>
                      <a:pt x="1112" y="2288"/>
                      <a:pt x="1115" y="2286"/>
                      <a:pt x="1117" y="2285"/>
                    </a:cubicBezTo>
                    <a:lnTo>
                      <a:pt x="1118" y="2285"/>
                    </a:lnTo>
                    <a:cubicBezTo>
                      <a:pt x="1126" y="2280"/>
                      <a:pt x="1133" y="2277"/>
                      <a:pt x="1140" y="2273"/>
                    </a:cubicBezTo>
                    <a:lnTo>
                      <a:pt x="1142" y="2273"/>
                    </a:lnTo>
                    <a:cubicBezTo>
                      <a:pt x="1155" y="2265"/>
                      <a:pt x="1168" y="2258"/>
                      <a:pt x="1183" y="2251"/>
                    </a:cubicBezTo>
                    <a:lnTo>
                      <a:pt x="1183" y="2249"/>
                    </a:lnTo>
                    <a:cubicBezTo>
                      <a:pt x="1198" y="2242"/>
                      <a:pt x="1211" y="2234"/>
                      <a:pt x="1226" y="2226"/>
                    </a:cubicBezTo>
                    <a:cubicBezTo>
                      <a:pt x="1227" y="2226"/>
                      <a:pt x="1229" y="2224"/>
                      <a:pt x="1230" y="2223"/>
                    </a:cubicBezTo>
                    <a:cubicBezTo>
                      <a:pt x="1232" y="2223"/>
                      <a:pt x="1232" y="2223"/>
                      <a:pt x="1233" y="2221"/>
                    </a:cubicBezTo>
                    <a:lnTo>
                      <a:pt x="1235" y="2221"/>
                    </a:lnTo>
                    <a:cubicBezTo>
                      <a:pt x="1236" y="2220"/>
                      <a:pt x="1236" y="2220"/>
                      <a:pt x="1238" y="2220"/>
                    </a:cubicBezTo>
                    <a:cubicBezTo>
                      <a:pt x="1242" y="2217"/>
                      <a:pt x="1246" y="2214"/>
                      <a:pt x="1251" y="2211"/>
                    </a:cubicBezTo>
                    <a:lnTo>
                      <a:pt x="1252" y="2211"/>
                    </a:lnTo>
                    <a:cubicBezTo>
                      <a:pt x="1255" y="2208"/>
                      <a:pt x="1260" y="2207"/>
                      <a:pt x="1264" y="2204"/>
                    </a:cubicBezTo>
                    <a:lnTo>
                      <a:pt x="1266" y="2204"/>
                    </a:lnTo>
                    <a:cubicBezTo>
                      <a:pt x="1274" y="2198"/>
                      <a:pt x="1285" y="2192"/>
                      <a:pt x="1293" y="2186"/>
                    </a:cubicBezTo>
                    <a:cubicBezTo>
                      <a:pt x="1295" y="2184"/>
                      <a:pt x="1295" y="2184"/>
                      <a:pt x="1296" y="2184"/>
                    </a:cubicBezTo>
                    <a:cubicBezTo>
                      <a:pt x="1305" y="2179"/>
                      <a:pt x="1314" y="2173"/>
                      <a:pt x="1324" y="2167"/>
                    </a:cubicBezTo>
                    <a:lnTo>
                      <a:pt x="1326" y="2165"/>
                    </a:lnTo>
                    <a:cubicBezTo>
                      <a:pt x="1335" y="2159"/>
                      <a:pt x="1344" y="2153"/>
                      <a:pt x="1354" y="2148"/>
                    </a:cubicBezTo>
                    <a:cubicBezTo>
                      <a:pt x="1357" y="2146"/>
                      <a:pt x="1360" y="2143"/>
                      <a:pt x="1364" y="2140"/>
                    </a:cubicBezTo>
                    <a:cubicBezTo>
                      <a:pt x="1370" y="2137"/>
                      <a:pt x="1376" y="2133"/>
                      <a:pt x="1383" y="2128"/>
                    </a:cubicBezTo>
                    <a:cubicBezTo>
                      <a:pt x="1385" y="2127"/>
                      <a:pt x="1388" y="2126"/>
                      <a:pt x="1389" y="2124"/>
                    </a:cubicBezTo>
                    <a:cubicBezTo>
                      <a:pt x="1391" y="2123"/>
                      <a:pt x="1392" y="2123"/>
                      <a:pt x="1394" y="2121"/>
                    </a:cubicBezTo>
                    <a:cubicBezTo>
                      <a:pt x="1400" y="2117"/>
                      <a:pt x="1405" y="2112"/>
                      <a:pt x="1411" y="2108"/>
                    </a:cubicBezTo>
                    <a:lnTo>
                      <a:pt x="1413" y="2108"/>
                    </a:lnTo>
                    <a:cubicBezTo>
                      <a:pt x="1413" y="2108"/>
                      <a:pt x="1414" y="2106"/>
                      <a:pt x="1416" y="2106"/>
                    </a:cubicBezTo>
                    <a:cubicBezTo>
                      <a:pt x="1417" y="2103"/>
                      <a:pt x="1420" y="2102"/>
                      <a:pt x="1423" y="2100"/>
                    </a:cubicBezTo>
                    <a:cubicBezTo>
                      <a:pt x="1429" y="2096"/>
                      <a:pt x="1435" y="2092"/>
                      <a:pt x="1441" y="2087"/>
                    </a:cubicBezTo>
                    <a:cubicBezTo>
                      <a:pt x="1442" y="2087"/>
                      <a:pt x="1442" y="2087"/>
                      <a:pt x="1444" y="2086"/>
                    </a:cubicBezTo>
                    <a:cubicBezTo>
                      <a:pt x="1453" y="2080"/>
                      <a:pt x="1461" y="2074"/>
                      <a:pt x="1470" y="2067"/>
                    </a:cubicBezTo>
                    <a:cubicBezTo>
                      <a:pt x="1479" y="2059"/>
                      <a:pt x="1489" y="2053"/>
                      <a:pt x="1498" y="2046"/>
                    </a:cubicBezTo>
                    <a:cubicBezTo>
                      <a:pt x="1501" y="2043"/>
                      <a:pt x="1506" y="2040"/>
                      <a:pt x="1508" y="2039"/>
                    </a:cubicBezTo>
                    <a:cubicBezTo>
                      <a:pt x="1514" y="2034"/>
                      <a:pt x="1520" y="2030"/>
                      <a:pt x="1526" y="2025"/>
                    </a:cubicBezTo>
                    <a:cubicBezTo>
                      <a:pt x="1526" y="2024"/>
                      <a:pt x="1528" y="2024"/>
                      <a:pt x="1528" y="2024"/>
                    </a:cubicBezTo>
                    <a:cubicBezTo>
                      <a:pt x="1528" y="2024"/>
                      <a:pt x="1529" y="2022"/>
                      <a:pt x="1529" y="2022"/>
                    </a:cubicBezTo>
                    <a:cubicBezTo>
                      <a:pt x="1531" y="2022"/>
                      <a:pt x="1531" y="2021"/>
                      <a:pt x="1532" y="2019"/>
                    </a:cubicBezTo>
                    <a:lnTo>
                      <a:pt x="1534" y="2019"/>
                    </a:lnTo>
                    <a:cubicBezTo>
                      <a:pt x="1534" y="2018"/>
                      <a:pt x="1535" y="2018"/>
                      <a:pt x="1535" y="2017"/>
                    </a:cubicBezTo>
                    <a:cubicBezTo>
                      <a:pt x="1548" y="2008"/>
                      <a:pt x="1562" y="1997"/>
                      <a:pt x="1573" y="1987"/>
                    </a:cubicBezTo>
                    <a:lnTo>
                      <a:pt x="1576" y="1986"/>
                    </a:lnTo>
                    <a:cubicBezTo>
                      <a:pt x="1578" y="1984"/>
                      <a:pt x="1578" y="1983"/>
                      <a:pt x="1579" y="1983"/>
                    </a:cubicBezTo>
                    <a:cubicBezTo>
                      <a:pt x="1580" y="1982"/>
                      <a:pt x="1580" y="1982"/>
                      <a:pt x="1581" y="1981"/>
                    </a:cubicBezTo>
                    <a:lnTo>
                      <a:pt x="1581" y="1981"/>
                    </a:lnTo>
                    <a:lnTo>
                      <a:pt x="1581" y="1981"/>
                    </a:lnTo>
                    <a:cubicBezTo>
                      <a:pt x="1589" y="1974"/>
                      <a:pt x="1598" y="1966"/>
                      <a:pt x="1607" y="1959"/>
                    </a:cubicBezTo>
                    <a:cubicBezTo>
                      <a:pt x="1609" y="1959"/>
                      <a:pt x="1609" y="1958"/>
                      <a:pt x="1609" y="1958"/>
                    </a:cubicBezTo>
                    <a:lnTo>
                      <a:pt x="1610" y="1958"/>
                    </a:lnTo>
                    <a:cubicBezTo>
                      <a:pt x="1613" y="1955"/>
                      <a:pt x="1615" y="1953"/>
                      <a:pt x="1617" y="1950"/>
                    </a:cubicBezTo>
                    <a:cubicBezTo>
                      <a:pt x="1623" y="1946"/>
                      <a:pt x="1629" y="1941"/>
                      <a:pt x="1635" y="1936"/>
                    </a:cubicBezTo>
                    <a:lnTo>
                      <a:pt x="1637" y="1934"/>
                    </a:lnTo>
                    <a:cubicBezTo>
                      <a:pt x="1645" y="1927"/>
                      <a:pt x="1653" y="1919"/>
                      <a:pt x="1662" y="1912"/>
                    </a:cubicBezTo>
                    <a:cubicBezTo>
                      <a:pt x="1663" y="1911"/>
                      <a:pt x="1665" y="1911"/>
                      <a:pt x="1666" y="1909"/>
                    </a:cubicBezTo>
                    <a:cubicBezTo>
                      <a:pt x="1673" y="1902"/>
                      <a:pt x="1681" y="1896"/>
                      <a:pt x="1688" y="1888"/>
                    </a:cubicBezTo>
                    <a:cubicBezTo>
                      <a:pt x="1690" y="1887"/>
                      <a:pt x="1691" y="1885"/>
                      <a:pt x="1693" y="1884"/>
                    </a:cubicBezTo>
                    <a:cubicBezTo>
                      <a:pt x="1694" y="1883"/>
                      <a:pt x="1696" y="1881"/>
                      <a:pt x="1697" y="1880"/>
                    </a:cubicBezTo>
                    <a:cubicBezTo>
                      <a:pt x="1703" y="1875"/>
                      <a:pt x="1709" y="1871"/>
                      <a:pt x="1713" y="1865"/>
                    </a:cubicBezTo>
                    <a:cubicBezTo>
                      <a:pt x="1722" y="1857"/>
                      <a:pt x="1731" y="1849"/>
                      <a:pt x="1740" y="1841"/>
                    </a:cubicBezTo>
                    <a:cubicBezTo>
                      <a:pt x="1749" y="1832"/>
                      <a:pt x="1756" y="1825"/>
                      <a:pt x="1765" y="1816"/>
                    </a:cubicBezTo>
                    <a:lnTo>
                      <a:pt x="1768" y="1815"/>
                    </a:lnTo>
                    <a:lnTo>
                      <a:pt x="1768" y="1813"/>
                    </a:lnTo>
                    <a:cubicBezTo>
                      <a:pt x="1775" y="1806"/>
                      <a:pt x="1782" y="1799"/>
                      <a:pt x="1790" y="1791"/>
                    </a:cubicBezTo>
                    <a:cubicBezTo>
                      <a:pt x="1793" y="1788"/>
                      <a:pt x="1796" y="1785"/>
                      <a:pt x="1799" y="1782"/>
                    </a:cubicBezTo>
                    <a:cubicBezTo>
                      <a:pt x="1802" y="1779"/>
                      <a:pt x="1806" y="1775"/>
                      <a:pt x="1809" y="1772"/>
                    </a:cubicBezTo>
                    <a:lnTo>
                      <a:pt x="1815" y="1766"/>
                    </a:lnTo>
                    <a:cubicBezTo>
                      <a:pt x="1822" y="1757"/>
                      <a:pt x="1831" y="1750"/>
                      <a:pt x="1838" y="1741"/>
                    </a:cubicBezTo>
                    <a:cubicBezTo>
                      <a:pt x="1846" y="1734"/>
                      <a:pt x="1852" y="1726"/>
                      <a:pt x="1859" y="1719"/>
                    </a:cubicBezTo>
                    <a:cubicBezTo>
                      <a:pt x="1860" y="1718"/>
                      <a:pt x="1862" y="1716"/>
                      <a:pt x="1863" y="1715"/>
                    </a:cubicBezTo>
                    <a:cubicBezTo>
                      <a:pt x="1868" y="1709"/>
                      <a:pt x="1874" y="1703"/>
                      <a:pt x="1878" y="1697"/>
                    </a:cubicBezTo>
                    <a:cubicBezTo>
                      <a:pt x="1881" y="1694"/>
                      <a:pt x="1884" y="1691"/>
                      <a:pt x="1887" y="1688"/>
                    </a:cubicBezTo>
                    <a:cubicBezTo>
                      <a:pt x="1893" y="1681"/>
                      <a:pt x="1900" y="1673"/>
                      <a:pt x="1906" y="1666"/>
                    </a:cubicBezTo>
                    <a:lnTo>
                      <a:pt x="1908" y="1665"/>
                    </a:lnTo>
                    <a:cubicBezTo>
                      <a:pt x="1908" y="1665"/>
                      <a:pt x="1909" y="1663"/>
                      <a:pt x="1909" y="1663"/>
                    </a:cubicBezTo>
                    <a:lnTo>
                      <a:pt x="1909" y="1662"/>
                    </a:lnTo>
                    <a:cubicBezTo>
                      <a:pt x="1918" y="1653"/>
                      <a:pt x="1925" y="1644"/>
                      <a:pt x="1933" y="1635"/>
                    </a:cubicBezTo>
                    <a:lnTo>
                      <a:pt x="1937" y="1629"/>
                    </a:lnTo>
                    <a:cubicBezTo>
                      <a:pt x="1939" y="1628"/>
                      <a:pt x="1940" y="1626"/>
                      <a:pt x="1940" y="1626"/>
                    </a:cubicBezTo>
                    <a:cubicBezTo>
                      <a:pt x="1946" y="1620"/>
                      <a:pt x="1950" y="1615"/>
                      <a:pt x="1955" y="1610"/>
                    </a:cubicBezTo>
                    <a:lnTo>
                      <a:pt x="1955" y="1609"/>
                    </a:lnTo>
                    <a:cubicBezTo>
                      <a:pt x="1956" y="1607"/>
                      <a:pt x="1958" y="1604"/>
                      <a:pt x="1961" y="1603"/>
                    </a:cubicBezTo>
                    <a:cubicBezTo>
                      <a:pt x="1961" y="1601"/>
                      <a:pt x="1962" y="1600"/>
                      <a:pt x="1962" y="1600"/>
                    </a:cubicBezTo>
                    <a:cubicBezTo>
                      <a:pt x="1966" y="1594"/>
                      <a:pt x="1972" y="1588"/>
                      <a:pt x="1977" y="1582"/>
                    </a:cubicBezTo>
                    <a:lnTo>
                      <a:pt x="1977" y="1581"/>
                    </a:lnTo>
                    <a:cubicBezTo>
                      <a:pt x="1983" y="1575"/>
                      <a:pt x="1989" y="1567"/>
                      <a:pt x="1994" y="1560"/>
                    </a:cubicBezTo>
                    <a:cubicBezTo>
                      <a:pt x="1994" y="1560"/>
                      <a:pt x="1994" y="1560"/>
                      <a:pt x="1994" y="1559"/>
                    </a:cubicBezTo>
                    <a:cubicBezTo>
                      <a:pt x="1996" y="1557"/>
                      <a:pt x="1997" y="1556"/>
                      <a:pt x="1999" y="1553"/>
                    </a:cubicBezTo>
                    <a:cubicBezTo>
                      <a:pt x="2006" y="1544"/>
                      <a:pt x="2014" y="1535"/>
                      <a:pt x="2021" y="1526"/>
                    </a:cubicBezTo>
                    <a:cubicBezTo>
                      <a:pt x="2021" y="1525"/>
                      <a:pt x="2021" y="1525"/>
                      <a:pt x="2021" y="1525"/>
                    </a:cubicBezTo>
                    <a:cubicBezTo>
                      <a:pt x="2025" y="1519"/>
                      <a:pt x="2030" y="1513"/>
                      <a:pt x="2034" y="1507"/>
                    </a:cubicBezTo>
                    <a:lnTo>
                      <a:pt x="2036" y="1506"/>
                    </a:lnTo>
                    <a:cubicBezTo>
                      <a:pt x="2036" y="1506"/>
                      <a:pt x="2036" y="1504"/>
                      <a:pt x="2036" y="1504"/>
                    </a:cubicBezTo>
                    <a:lnTo>
                      <a:pt x="2040" y="1500"/>
                    </a:lnTo>
                    <a:cubicBezTo>
                      <a:pt x="2040" y="1498"/>
                      <a:pt x="2042" y="1498"/>
                      <a:pt x="2042" y="1497"/>
                    </a:cubicBezTo>
                    <a:cubicBezTo>
                      <a:pt x="2047" y="1491"/>
                      <a:pt x="2052" y="1483"/>
                      <a:pt x="2058" y="1476"/>
                    </a:cubicBezTo>
                    <a:cubicBezTo>
                      <a:pt x="2059" y="1473"/>
                      <a:pt x="2061" y="1472"/>
                      <a:pt x="2062" y="1469"/>
                    </a:cubicBezTo>
                    <a:lnTo>
                      <a:pt x="2064" y="1467"/>
                    </a:lnTo>
                    <a:cubicBezTo>
                      <a:pt x="2064" y="1466"/>
                      <a:pt x="2065" y="1464"/>
                      <a:pt x="2067" y="1463"/>
                    </a:cubicBezTo>
                    <a:cubicBezTo>
                      <a:pt x="2078" y="1445"/>
                      <a:pt x="2092" y="1429"/>
                      <a:pt x="2103" y="1411"/>
                    </a:cubicBezTo>
                    <a:cubicBezTo>
                      <a:pt x="2108" y="1404"/>
                      <a:pt x="2112" y="1398"/>
                      <a:pt x="2115" y="1391"/>
                    </a:cubicBezTo>
                    <a:cubicBezTo>
                      <a:pt x="2118" y="1389"/>
                      <a:pt x="2120" y="1386"/>
                      <a:pt x="2121" y="1383"/>
                    </a:cubicBezTo>
                    <a:lnTo>
                      <a:pt x="2123" y="1382"/>
                    </a:lnTo>
                    <a:cubicBezTo>
                      <a:pt x="2127" y="1374"/>
                      <a:pt x="2130" y="1369"/>
                      <a:pt x="2134" y="1363"/>
                    </a:cubicBezTo>
                    <a:cubicBezTo>
                      <a:pt x="2136" y="1361"/>
                      <a:pt x="2136" y="1360"/>
                      <a:pt x="2137" y="1358"/>
                    </a:cubicBezTo>
                    <a:cubicBezTo>
                      <a:pt x="2139" y="1357"/>
                      <a:pt x="2140" y="1354"/>
                      <a:pt x="2142" y="1352"/>
                    </a:cubicBezTo>
                    <a:cubicBezTo>
                      <a:pt x="2148" y="1342"/>
                      <a:pt x="2154" y="1332"/>
                      <a:pt x="2159" y="1323"/>
                    </a:cubicBezTo>
                    <a:lnTo>
                      <a:pt x="2161" y="1323"/>
                    </a:lnTo>
                    <a:lnTo>
                      <a:pt x="2161" y="1321"/>
                    </a:lnTo>
                    <a:cubicBezTo>
                      <a:pt x="2167" y="1313"/>
                      <a:pt x="2173" y="1302"/>
                      <a:pt x="2179" y="1292"/>
                    </a:cubicBezTo>
                    <a:cubicBezTo>
                      <a:pt x="2180" y="1289"/>
                      <a:pt x="2181" y="1286"/>
                      <a:pt x="2184" y="1283"/>
                    </a:cubicBezTo>
                    <a:lnTo>
                      <a:pt x="2184" y="1282"/>
                    </a:lnTo>
                    <a:cubicBezTo>
                      <a:pt x="2189" y="1276"/>
                      <a:pt x="2192" y="1270"/>
                      <a:pt x="2196" y="1263"/>
                    </a:cubicBezTo>
                    <a:cubicBezTo>
                      <a:pt x="2196" y="1263"/>
                      <a:pt x="2198" y="1261"/>
                      <a:pt x="2198" y="1261"/>
                    </a:cubicBezTo>
                    <a:lnTo>
                      <a:pt x="2209" y="1239"/>
                    </a:lnTo>
                    <a:cubicBezTo>
                      <a:pt x="2211" y="1239"/>
                      <a:pt x="2211" y="1238"/>
                      <a:pt x="2211" y="1236"/>
                    </a:cubicBezTo>
                    <a:cubicBezTo>
                      <a:pt x="2212" y="1235"/>
                      <a:pt x="2214" y="1233"/>
                      <a:pt x="2214" y="1232"/>
                    </a:cubicBezTo>
                    <a:cubicBezTo>
                      <a:pt x="2214" y="1232"/>
                      <a:pt x="2215" y="1230"/>
                      <a:pt x="2215" y="1230"/>
                    </a:cubicBezTo>
                    <a:cubicBezTo>
                      <a:pt x="2220" y="1221"/>
                      <a:pt x="2226" y="1211"/>
                      <a:pt x="2232" y="1201"/>
                    </a:cubicBezTo>
                    <a:lnTo>
                      <a:pt x="2234" y="1195"/>
                    </a:lnTo>
                    <a:cubicBezTo>
                      <a:pt x="2239" y="1186"/>
                      <a:pt x="2243" y="1179"/>
                      <a:pt x="2248" y="1171"/>
                    </a:cubicBezTo>
                    <a:lnTo>
                      <a:pt x="2249" y="1170"/>
                    </a:lnTo>
                    <a:cubicBezTo>
                      <a:pt x="2265" y="1139"/>
                      <a:pt x="2280" y="1108"/>
                      <a:pt x="2296" y="1076"/>
                    </a:cubicBezTo>
                    <a:cubicBezTo>
                      <a:pt x="2299" y="1071"/>
                      <a:pt x="2301" y="1067"/>
                      <a:pt x="2302" y="1062"/>
                    </a:cubicBezTo>
                    <a:lnTo>
                      <a:pt x="2304" y="1061"/>
                    </a:lnTo>
                    <a:lnTo>
                      <a:pt x="2311" y="1045"/>
                    </a:lnTo>
                    <a:lnTo>
                      <a:pt x="2313" y="1043"/>
                    </a:lnTo>
                    <a:cubicBezTo>
                      <a:pt x="2315" y="1036"/>
                      <a:pt x="2318" y="1028"/>
                      <a:pt x="2323" y="1021"/>
                    </a:cubicBezTo>
                    <a:lnTo>
                      <a:pt x="2323" y="1020"/>
                    </a:lnTo>
                    <a:cubicBezTo>
                      <a:pt x="2324" y="1017"/>
                      <a:pt x="2326" y="1014"/>
                      <a:pt x="2326" y="1012"/>
                    </a:cubicBezTo>
                    <a:cubicBezTo>
                      <a:pt x="2332" y="1000"/>
                      <a:pt x="2336" y="990"/>
                      <a:pt x="2341" y="980"/>
                    </a:cubicBezTo>
                    <a:cubicBezTo>
                      <a:pt x="2351" y="955"/>
                      <a:pt x="2361" y="931"/>
                      <a:pt x="2371" y="906"/>
                    </a:cubicBezTo>
                    <a:cubicBezTo>
                      <a:pt x="2386" y="909"/>
                      <a:pt x="2401" y="914"/>
                      <a:pt x="2416" y="918"/>
                    </a:cubicBezTo>
                    <a:cubicBezTo>
                      <a:pt x="2430" y="921"/>
                      <a:pt x="2444" y="925"/>
                      <a:pt x="2458" y="930"/>
                    </a:cubicBezTo>
                    <a:cubicBezTo>
                      <a:pt x="2458" y="933"/>
                      <a:pt x="2458" y="937"/>
                      <a:pt x="2457" y="940"/>
                    </a:cubicBezTo>
                    <a:cubicBezTo>
                      <a:pt x="2457" y="944"/>
                      <a:pt x="2455" y="949"/>
                      <a:pt x="2455" y="953"/>
                    </a:cubicBezTo>
                    <a:cubicBezTo>
                      <a:pt x="2455" y="955"/>
                      <a:pt x="2455" y="956"/>
                      <a:pt x="2455" y="958"/>
                    </a:cubicBezTo>
                    <a:lnTo>
                      <a:pt x="2455" y="959"/>
                    </a:lnTo>
                    <a:cubicBezTo>
                      <a:pt x="2454" y="967"/>
                      <a:pt x="2452" y="974"/>
                      <a:pt x="2452" y="981"/>
                    </a:cubicBezTo>
                    <a:cubicBezTo>
                      <a:pt x="2452" y="981"/>
                      <a:pt x="2452" y="983"/>
                      <a:pt x="2451" y="983"/>
                    </a:cubicBezTo>
                    <a:cubicBezTo>
                      <a:pt x="2451" y="990"/>
                      <a:pt x="2450" y="997"/>
                      <a:pt x="2450" y="1005"/>
                    </a:cubicBezTo>
                    <a:cubicBezTo>
                      <a:pt x="2448" y="1012"/>
                      <a:pt x="2448" y="1020"/>
                      <a:pt x="2447" y="1025"/>
                    </a:cubicBezTo>
                    <a:cubicBezTo>
                      <a:pt x="2445" y="1037"/>
                      <a:pt x="2444" y="1049"/>
                      <a:pt x="2444" y="1061"/>
                    </a:cubicBezTo>
                    <a:cubicBezTo>
                      <a:pt x="2442" y="1070"/>
                      <a:pt x="2442" y="1080"/>
                      <a:pt x="2441" y="1089"/>
                    </a:cubicBezTo>
                    <a:lnTo>
                      <a:pt x="2439" y="1115"/>
                    </a:lnTo>
                    <a:lnTo>
                      <a:pt x="2439" y="1117"/>
                    </a:lnTo>
                    <a:cubicBezTo>
                      <a:pt x="2438" y="1118"/>
                      <a:pt x="2438" y="1121"/>
                      <a:pt x="2438" y="1124"/>
                    </a:cubicBezTo>
                    <a:cubicBezTo>
                      <a:pt x="2438" y="1124"/>
                      <a:pt x="2438" y="1124"/>
                      <a:pt x="2438" y="1126"/>
                    </a:cubicBezTo>
                    <a:cubicBezTo>
                      <a:pt x="2438" y="1134"/>
                      <a:pt x="2436" y="1145"/>
                      <a:pt x="2436" y="1155"/>
                    </a:cubicBezTo>
                    <a:lnTo>
                      <a:pt x="2436" y="1157"/>
                    </a:lnTo>
                    <a:cubicBezTo>
                      <a:pt x="2436" y="1158"/>
                      <a:pt x="2436" y="1158"/>
                      <a:pt x="2436" y="1158"/>
                    </a:cubicBezTo>
                    <a:cubicBezTo>
                      <a:pt x="2433" y="1192"/>
                      <a:pt x="2433" y="1224"/>
                      <a:pt x="2432" y="1258"/>
                    </a:cubicBezTo>
                    <a:cubicBezTo>
                      <a:pt x="2432" y="1261"/>
                      <a:pt x="2432" y="1264"/>
                      <a:pt x="2432" y="1267"/>
                    </a:cubicBezTo>
                    <a:lnTo>
                      <a:pt x="2432" y="1268"/>
                    </a:lnTo>
                    <a:cubicBezTo>
                      <a:pt x="2432" y="1270"/>
                      <a:pt x="2432" y="1271"/>
                      <a:pt x="2432" y="1273"/>
                    </a:cubicBezTo>
                    <a:cubicBezTo>
                      <a:pt x="2432" y="1280"/>
                      <a:pt x="2432" y="1289"/>
                      <a:pt x="2432" y="1296"/>
                    </a:cubicBezTo>
                    <a:cubicBezTo>
                      <a:pt x="2432" y="1298"/>
                      <a:pt x="2432" y="1299"/>
                      <a:pt x="2432" y="1301"/>
                    </a:cubicBezTo>
                    <a:lnTo>
                      <a:pt x="2432" y="1308"/>
                    </a:lnTo>
                    <a:cubicBezTo>
                      <a:pt x="2432" y="1314"/>
                      <a:pt x="2432" y="1320"/>
                      <a:pt x="2432" y="1326"/>
                    </a:cubicBezTo>
                    <a:cubicBezTo>
                      <a:pt x="2432" y="1329"/>
                      <a:pt x="2432" y="1332"/>
                      <a:pt x="2432" y="1335"/>
                    </a:cubicBezTo>
                    <a:lnTo>
                      <a:pt x="2432" y="1336"/>
                    </a:lnTo>
                    <a:lnTo>
                      <a:pt x="2432" y="1339"/>
                    </a:lnTo>
                    <a:lnTo>
                      <a:pt x="2432" y="1342"/>
                    </a:lnTo>
                    <a:cubicBezTo>
                      <a:pt x="2432" y="1351"/>
                      <a:pt x="2432" y="1360"/>
                      <a:pt x="2432" y="1369"/>
                    </a:cubicBezTo>
                    <a:cubicBezTo>
                      <a:pt x="2432" y="1377"/>
                      <a:pt x="2433" y="1386"/>
                      <a:pt x="2433" y="1395"/>
                    </a:cubicBezTo>
                    <a:cubicBezTo>
                      <a:pt x="2433" y="1401"/>
                      <a:pt x="2433" y="1407"/>
                      <a:pt x="2433" y="1413"/>
                    </a:cubicBezTo>
                    <a:lnTo>
                      <a:pt x="2435" y="1439"/>
                    </a:lnTo>
                    <a:cubicBezTo>
                      <a:pt x="2435" y="1448"/>
                      <a:pt x="2436" y="1457"/>
                      <a:pt x="2436" y="1466"/>
                    </a:cubicBezTo>
                    <a:cubicBezTo>
                      <a:pt x="2436" y="1469"/>
                      <a:pt x="2436" y="1472"/>
                      <a:pt x="2436" y="1475"/>
                    </a:cubicBezTo>
                    <a:cubicBezTo>
                      <a:pt x="2438" y="1485"/>
                      <a:pt x="2438" y="1497"/>
                      <a:pt x="2439" y="1507"/>
                    </a:cubicBezTo>
                    <a:lnTo>
                      <a:pt x="2439" y="1508"/>
                    </a:lnTo>
                    <a:lnTo>
                      <a:pt x="2439" y="1510"/>
                    </a:lnTo>
                    <a:cubicBezTo>
                      <a:pt x="2441" y="1522"/>
                      <a:pt x="2441" y="1532"/>
                      <a:pt x="2442" y="1544"/>
                    </a:cubicBezTo>
                    <a:cubicBezTo>
                      <a:pt x="2444" y="1551"/>
                      <a:pt x="2444" y="1560"/>
                      <a:pt x="2445" y="1567"/>
                    </a:cubicBezTo>
                    <a:cubicBezTo>
                      <a:pt x="2445" y="1567"/>
                      <a:pt x="2445" y="1569"/>
                      <a:pt x="2445" y="1569"/>
                    </a:cubicBezTo>
                    <a:cubicBezTo>
                      <a:pt x="2445" y="1573"/>
                      <a:pt x="2445" y="1578"/>
                      <a:pt x="2447" y="1582"/>
                    </a:cubicBezTo>
                    <a:cubicBezTo>
                      <a:pt x="2447" y="1584"/>
                      <a:pt x="2447" y="1584"/>
                      <a:pt x="2447" y="1584"/>
                    </a:cubicBezTo>
                    <a:cubicBezTo>
                      <a:pt x="2447" y="1591"/>
                      <a:pt x="2448" y="1598"/>
                      <a:pt x="2448" y="1606"/>
                    </a:cubicBezTo>
                    <a:lnTo>
                      <a:pt x="2448" y="1604"/>
                    </a:lnTo>
                    <a:cubicBezTo>
                      <a:pt x="2450" y="1609"/>
                      <a:pt x="2450" y="1615"/>
                      <a:pt x="2450" y="1619"/>
                    </a:cubicBezTo>
                    <a:cubicBezTo>
                      <a:pt x="2451" y="1623"/>
                      <a:pt x="2451" y="1626"/>
                      <a:pt x="2451" y="1629"/>
                    </a:cubicBezTo>
                    <a:cubicBezTo>
                      <a:pt x="2452" y="1638"/>
                      <a:pt x="2454" y="1647"/>
                      <a:pt x="2454" y="1656"/>
                    </a:cubicBezTo>
                    <a:cubicBezTo>
                      <a:pt x="2454" y="1657"/>
                      <a:pt x="2455" y="1659"/>
                      <a:pt x="2455" y="1662"/>
                    </a:cubicBezTo>
                    <a:cubicBezTo>
                      <a:pt x="2457" y="1672"/>
                      <a:pt x="2458" y="1681"/>
                      <a:pt x="2460" y="1690"/>
                    </a:cubicBezTo>
                    <a:lnTo>
                      <a:pt x="2458" y="1688"/>
                    </a:lnTo>
                    <a:lnTo>
                      <a:pt x="2458" y="1688"/>
                    </a:lnTo>
                    <a:cubicBezTo>
                      <a:pt x="2460" y="1690"/>
                      <a:pt x="2460" y="1691"/>
                      <a:pt x="2460" y="1693"/>
                    </a:cubicBezTo>
                    <a:cubicBezTo>
                      <a:pt x="2461" y="1701"/>
                      <a:pt x="2463" y="1710"/>
                      <a:pt x="2463" y="1719"/>
                    </a:cubicBezTo>
                    <a:cubicBezTo>
                      <a:pt x="2466" y="1729"/>
                      <a:pt x="2467" y="1741"/>
                      <a:pt x="2469" y="1753"/>
                    </a:cubicBezTo>
                    <a:cubicBezTo>
                      <a:pt x="2469" y="1753"/>
                      <a:pt x="2469" y="1753"/>
                      <a:pt x="2469" y="1754"/>
                    </a:cubicBezTo>
                    <a:cubicBezTo>
                      <a:pt x="2472" y="1765"/>
                      <a:pt x="2473" y="1777"/>
                      <a:pt x="2476" y="1788"/>
                    </a:cubicBezTo>
                    <a:cubicBezTo>
                      <a:pt x="2477" y="1799"/>
                      <a:pt x="2479" y="1809"/>
                      <a:pt x="2482" y="1819"/>
                    </a:cubicBezTo>
                    <a:cubicBezTo>
                      <a:pt x="2482" y="1821"/>
                      <a:pt x="2482" y="1822"/>
                      <a:pt x="2482" y="1824"/>
                    </a:cubicBezTo>
                    <a:lnTo>
                      <a:pt x="2483" y="1827"/>
                    </a:lnTo>
                    <a:cubicBezTo>
                      <a:pt x="2485" y="1837"/>
                      <a:pt x="2486" y="1846"/>
                      <a:pt x="2488" y="1855"/>
                    </a:cubicBezTo>
                    <a:cubicBezTo>
                      <a:pt x="2488" y="1856"/>
                      <a:pt x="2489" y="1857"/>
                      <a:pt x="2489" y="1857"/>
                    </a:cubicBezTo>
                    <a:lnTo>
                      <a:pt x="2489" y="1860"/>
                    </a:lnTo>
                    <a:cubicBezTo>
                      <a:pt x="2491" y="1866"/>
                      <a:pt x="2492" y="1872"/>
                      <a:pt x="2494" y="1878"/>
                    </a:cubicBezTo>
                    <a:cubicBezTo>
                      <a:pt x="2495" y="1884"/>
                      <a:pt x="2497" y="1890"/>
                      <a:pt x="2497" y="1896"/>
                    </a:cubicBezTo>
                    <a:cubicBezTo>
                      <a:pt x="2498" y="1896"/>
                      <a:pt x="2498" y="1896"/>
                      <a:pt x="2498" y="1897"/>
                    </a:cubicBezTo>
                    <a:cubicBezTo>
                      <a:pt x="2498" y="1902"/>
                      <a:pt x="2500" y="1905"/>
                      <a:pt x="2501" y="1909"/>
                    </a:cubicBezTo>
                    <a:cubicBezTo>
                      <a:pt x="2503" y="1915"/>
                      <a:pt x="2504" y="1921"/>
                      <a:pt x="2505" y="1927"/>
                    </a:cubicBezTo>
                    <a:lnTo>
                      <a:pt x="2505" y="1930"/>
                    </a:lnTo>
                    <a:cubicBezTo>
                      <a:pt x="2505" y="1931"/>
                      <a:pt x="2505" y="1934"/>
                      <a:pt x="2507" y="1936"/>
                    </a:cubicBezTo>
                    <a:cubicBezTo>
                      <a:pt x="2508" y="1943"/>
                      <a:pt x="2511" y="1952"/>
                      <a:pt x="2513" y="1961"/>
                    </a:cubicBezTo>
                    <a:cubicBezTo>
                      <a:pt x="2516" y="1972"/>
                      <a:pt x="2519" y="1983"/>
                      <a:pt x="2522" y="1994"/>
                    </a:cubicBezTo>
                    <a:cubicBezTo>
                      <a:pt x="2525" y="2005"/>
                      <a:pt x="2528" y="2015"/>
                      <a:pt x="2530" y="2025"/>
                    </a:cubicBezTo>
                    <a:cubicBezTo>
                      <a:pt x="2530" y="2025"/>
                      <a:pt x="2530" y="2027"/>
                      <a:pt x="2530" y="2027"/>
                    </a:cubicBezTo>
                    <a:cubicBezTo>
                      <a:pt x="2530" y="2028"/>
                      <a:pt x="2530" y="2028"/>
                      <a:pt x="2532" y="2028"/>
                    </a:cubicBezTo>
                    <a:cubicBezTo>
                      <a:pt x="2533" y="2036"/>
                      <a:pt x="2536" y="2045"/>
                      <a:pt x="2538" y="2053"/>
                    </a:cubicBezTo>
                    <a:cubicBezTo>
                      <a:pt x="2539" y="2056"/>
                      <a:pt x="2541" y="2059"/>
                      <a:pt x="2541" y="2064"/>
                    </a:cubicBezTo>
                    <a:cubicBezTo>
                      <a:pt x="2544" y="2073"/>
                      <a:pt x="2547" y="2080"/>
                      <a:pt x="2550" y="2089"/>
                    </a:cubicBezTo>
                    <a:cubicBezTo>
                      <a:pt x="2550" y="2092"/>
                      <a:pt x="2551" y="2095"/>
                      <a:pt x="2551" y="2098"/>
                    </a:cubicBezTo>
                    <a:lnTo>
                      <a:pt x="2553" y="2098"/>
                    </a:lnTo>
                    <a:lnTo>
                      <a:pt x="2560" y="2124"/>
                    </a:lnTo>
                    <a:cubicBezTo>
                      <a:pt x="2560" y="2124"/>
                      <a:pt x="2560" y="2126"/>
                      <a:pt x="2561" y="2126"/>
                    </a:cubicBezTo>
                    <a:cubicBezTo>
                      <a:pt x="2561" y="2128"/>
                      <a:pt x="2561" y="2130"/>
                      <a:pt x="2563" y="2131"/>
                    </a:cubicBezTo>
                    <a:lnTo>
                      <a:pt x="2564" y="2139"/>
                    </a:lnTo>
                    <a:lnTo>
                      <a:pt x="2566" y="2139"/>
                    </a:lnTo>
                    <a:cubicBezTo>
                      <a:pt x="2567" y="2148"/>
                      <a:pt x="2570" y="2156"/>
                      <a:pt x="2573" y="2164"/>
                    </a:cubicBezTo>
                    <a:cubicBezTo>
                      <a:pt x="2576" y="2173"/>
                      <a:pt x="2579" y="2181"/>
                      <a:pt x="2582" y="2189"/>
                    </a:cubicBezTo>
                    <a:cubicBezTo>
                      <a:pt x="2584" y="2193"/>
                      <a:pt x="2585" y="2196"/>
                      <a:pt x="2586" y="2201"/>
                    </a:cubicBezTo>
                    <a:cubicBezTo>
                      <a:pt x="2586" y="2202"/>
                      <a:pt x="2588" y="2204"/>
                      <a:pt x="2588" y="2205"/>
                    </a:cubicBezTo>
                    <a:cubicBezTo>
                      <a:pt x="2589" y="2208"/>
                      <a:pt x="2589" y="2211"/>
                      <a:pt x="2591" y="2212"/>
                    </a:cubicBezTo>
                    <a:cubicBezTo>
                      <a:pt x="2594" y="2221"/>
                      <a:pt x="2597" y="2229"/>
                      <a:pt x="2600" y="2236"/>
                    </a:cubicBezTo>
                    <a:lnTo>
                      <a:pt x="2601" y="2240"/>
                    </a:lnTo>
                    <a:cubicBezTo>
                      <a:pt x="2601" y="2242"/>
                      <a:pt x="2603" y="2245"/>
                      <a:pt x="2603" y="2246"/>
                    </a:cubicBezTo>
                    <a:cubicBezTo>
                      <a:pt x="2606" y="2252"/>
                      <a:pt x="2607" y="2258"/>
                      <a:pt x="2610" y="2264"/>
                    </a:cubicBezTo>
                    <a:cubicBezTo>
                      <a:pt x="2610" y="2264"/>
                      <a:pt x="2610" y="2265"/>
                      <a:pt x="2610" y="2265"/>
                    </a:cubicBezTo>
                    <a:cubicBezTo>
                      <a:pt x="2613" y="2273"/>
                      <a:pt x="2617" y="2282"/>
                      <a:pt x="2620" y="2290"/>
                    </a:cubicBezTo>
                    <a:cubicBezTo>
                      <a:pt x="2620" y="2292"/>
                      <a:pt x="2620" y="2292"/>
                      <a:pt x="2620" y="2293"/>
                    </a:cubicBezTo>
                    <a:cubicBezTo>
                      <a:pt x="2622" y="2293"/>
                      <a:pt x="2622" y="2295"/>
                      <a:pt x="2622" y="2296"/>
                    </a:cubicBezTo>
                    <a:cubicBezTo>
                      <a:pt x="2625" y="2304"/>
                      <a:pt x="2628" y="2310"/>
                      <a:pt x="2631" y="2317"/>
                    </a:cubicBezTo>
                    <a:cubicBezTo>
                      <a:pt x="2631" y="2318"/>
                      <a:pt x="2632" y="2318"/>
                      <a:pt x="2632" y="2320"/>
                    </a:cubicBezTo>
                    <a:cubicBezTo>
                      <a:pt x="2634" y="2324"/>
                      <a:pt x="2635" y="2327"/>
                      <a:pt x="2637" y="2330"/>
                    </a:cubicBezTo>
                    <a:cubicBezTo>
                      <a:pt x="2639" y="2339"/>
                      <a:pt x="2644" y="2348"/>
                      <a:pt x="2648" y="2357"/>
                    </a:cubicBezTo>
                    <a:lnTo>
                      <a:pt x="2648" y="2358"/>
                    </a:lnTo>
                    <a:cubicBezTo>
                      <a:pt x="2648" y="2360"/>
                      <a:pt x="2650" y="2361"/>
                      <a:pt x="2650" y="2363"/>
                    </a:cubicBezTo>
                    <a:cubicBezTo>
                      <a:pt x="2653" y="2368"/>
                      <a:pt x="2656" y="2374"/>
                      <a:pt x="2657" y="2380"/>
                    </a:cubicBezTo>
                    <a:cubicBezTo>
                      <a:pt x="2660" y="2386"/>
                      <a:pt x="2663" y="2392"/>
                      <a:pt x="2666" y="2398"/>
                    </a:cubicBezTo>
                    <a:cubicBezTo>
                      <a:pt x="2666" y="2399"/>
                      <a:pt x="2666" y="2401"/>
                      <a:pt x="2667" y="2401"/>
                    </a:cubicBezTo>
                    <a:lnTo>
                      <a:pt x="2667" y="2404"/>
                    </a:lnTo>
                    <a:cubicBezTo>
                      <a:pt x="2669" y="2405"/>
                      <a:pt x="2670" y="2408"/>
                      <a:pt x="2670" y="2410"/>
                    </a:cubicBezTo>
                    <a:lnTo>
                      <a:pt x="2676" y="2422"/>
                    </a:lnTo>
                    <a:cubicBezTo>
                      <a:pt x="2676" y="2423"/>
                      <a:pt x="2676" y="2423"/>
                      <a:pt x="2676" y="2423"/>
                    </a:cubicBezTo>
                    <a:cubicBezTo>
                      <a:pt x="2678" y="2426"/>
                      <a:pt x="2679" y="2429"/>
                      <a:pt x="2681" y="2432"/>
                    </a:cubicBezTo>
                    <a:cubicBezTo>
                      <a:pt x="2685" y="2441"/>
                      <a:pt x="2688" y="2448"/>
                      <a:pt x="2692" y="2457"/>
                    </a:cubicBezTo>
                    <a:cubicBezTo>
                      <a:pt x="2697" y="2467"/>
                      <a:pt x="2703" y="2477"/>
                      <a:pt x="2707" y="2488"/>
                    </a:cubicBezTo>
                    <a:cubicBezTo>
                      <a:pt x="2707" y="2488"/>
                      <a:pt x="2707" y="2489"/>
                      <a:pt x="2709" y="2489"/>
                    </a:cubicBezTo>
                    <a:cubicBezTo>
                      <a:pt x="2712" y="2497"/>
                      <a:pt x="2716" y="2505"/>
                      <a:pt x="2720" y="2513"/>
                    </a:cubicBezTo>
                    <a:cubicBezTo>
                      <a:pt x="2722" y="2514"/>
                      <a:pt x="2722" y="2516"/>
                      <a:pt x="2722" y="2517"/>
                    </a:cubicBezTo>
                    <a:cubicBezTo>
                      <a:pt x="2723" y="2519"/>
                      <a:pt x="2725" y="2520"/>
                      <a:pt x="2725" y="2522"/>
                    </a:cubicBezTo>
                    <a:cubicBezTo>
                      <a:pt x="2729" y="2529"/>
                      <a:pt x="2732" y="2536"/>
                      <a:pt x="2737" y="2544"/>
                    </a:cubicBezTo>
                    <a:cubicBezTo>
                      <a:pt x="2738" y="2547"/>
                      <a:pt x="2740" y="2550"/>
                      <a:pt x="2740" y="2551"/>
                    </a:cubicBezTo>
                    <a:cubicBezTo>
                      <a:pt x="2741" y="2553"/>
                      <a:pt x="2741" y="2553"/>
                      <a:pt x="2741" y="2554"/>
                    </a:cubicBezTo>
                    <a:cubicBezTo>
                      <a:pt x="2744" y="2558"/>
                      <a:pt x="2745" y="2561"/>
                      <a:pt x="2748" y="2566"/>
                    </a:cubicBezTo>
                    <a:lnTo>
                      <a:pt x="2757" y="2584"/>
                    </a:lnTo>
                    <a:lnTo>
                      <a:pt x="2757" y="2585"/>
                    </a:lnTo>
                    <a:cubicBezTo>
                      <a:pt x="2759" y="2586"/>
                      <a:pt x="2759" y="2586"/>
                      <a:pt x="2759" y="2586"/>
                    </a:cubicBezTo>
                    <a:cubicBezTo>
                      <a:pt x="2759" y="2588"/>
                      <a:pt x="2760" y="2589"/>
                      <a:pt x="2760" y="2589"/>
                    </a:cubicBezTo>
                    <a:cubicBezTo>
                      <a:pt x="2765" y="2598"/>
                      <a:pt x="2769" y="2606"/>
                      <a:pt x="2773" y="2613"/>
                    </a:cubicBezTo>
                    <a:cubicBezTo>
                      <a:pt x="2779" y="2623"/>
                      <a:pt x="2784" y="2632"/>
                      <a:pt x="2790" y="2642"/>
                    </a:cubicBezTo>
                    <a:cubicBezTo>
                      <a:pt x="2790" y="2642"/>
                      <a:pt x="2790" y="2642"/>
                      <a:pt x="2791" y="2644"/>
                    </a:cubicBezTo>
                    <a:cubicBezTo>
                      <a:pt x="2791" y="2645"/>
                      <a:pt x="2793" y="2648"/>
                      <a:pt x="2794" y="2650"/>
                    </a:cubicBezTo>
                    <a:cubicBezTo>
                      <a:pt x="2796" y="2651"/>
                      <a:pt x="2796" y="2653"/>
                      <a:pt x="2797" y="2654"/>
                    </a:cubicBezTo>
                    <a:cubicBezTo>
                      <a:pt x="2799" y="2657"/>
                      <a:pt x="2800" y="2660"/>
                      <a:pt x="2801" y="2663"/>
                    </a:cubicBezTo>
                    <a:cubicBezTo>
                      <a:pt x="2806" y="2669"/>
                      <a:pt x="2809" y="2675"/>
                      <a:pt x="2812" y="2681"/>
                    </a:cubicBezTo>
                    <a:lnTo>
                      <a:pt x="2813" y="2681"/>
                    </a:lnTo>
                    <a:cubicBezTo>
                      <a:pt x="2819" y="2691"/>
                      <a:pt x="2825" y="2701"/>
                      <a:pt x="2831" y="2712"/>
                    </a:cubicBezTo>
                    <a:cubicBezTo>
                      <a:pt x="2831" y="2712"/>
                      <a:pt x="2832" y="2713"/>
                      <a:pt x="2832" y="2713"/>
                    </a:cubicBezTo>
                    <a:cubicBezTo>
                      <a:pt x="2838" y="2722"/>
                      <a:pt x="2844" y="2732"/>
                      <a:pt x="2850" y="2741"/>
                    </a:cubicBezTo>
                    <a:cubicBezTo>
                      <a:pt x="2856" y="2751"/>
                      <a:pt x="2862" y="2760"/>
                      <a:pt x="2869" y="2771"/>
                    </a:cubicBezTo>
                    <a:cubicBezTo>
                      <a:pt x="2871" y="2773"/>
                      <a:pt x="2874" y="2776"/>
                      <a:pt x="2875" y="2781"/>
                    </a:cubicBezTo>
                    <a:lnTo>
                      <a:pt x="2877" y="2781"/>
                    </a:lnTo>
                    <a:cubicBezTo>
                      <a:pt x="2880" y="2787"/>
                      <a:pt x="2884" y="2793"/>
                      <a:pt x="2888" y="2800"/>
                    </a:cubicBezTo>
                    <a:cubicBezTo>
                      <a:pt x="2890" y="2801"/>
                      <a:pt x="2891" y="2804"/>
                      <a:pt x="2893" y="2806"/>
                    </a:cubicBezTo>
                    <a:cubicBezTo>
                      <a:pt x="2894" y="2807"/>
                      <a:pt x="2894" y="2809"/>
                      <a:pt x="2896" y="2810"/>
                    </a:cubicBezTo>
                    <a:cubicBezTo>
                      <a:pt x="2900" y="2816"/>
                      <a:pt x="2905" y="2822"/>
                      <a:pt x="2907" y="2829"/>
                    </a:cubicBezTo>
                    <a:lnTo>
                      <a:pt x="2909" y="2829"/>
                    </a:lnTo>
                    <a:cubicBezTo>
                      <a:pt x="2910" y="2832"/>
                      <a:pt x="2913" y="2835"/>
                      <a:pt x="2916" y="2840"/>
                    </a:cubicBezTo>
                    <a:cubicBezTo>
                      <a:pt x="2919" y="2846"/>
                      <a:pt x="2924" y="2852"/>
                      <a:pt x="2928" y="2857"/>
                    </a:cubicBezTo>
                    <a:cubicBezTo>
                      <a:pt x="2930" y="2859"/>
                      <a:pt x="2930" y="2859"/>
                      <a:pt x="2930" y="2859"/>
                    </a:cubicBezTo>
                    <a:cubicBezTo>
                      <a:pt x="2937" y="2869"/>
                      <a:pt x="2943" y="2878"/>
                      <a:pt x="2949" y="2887"/>
                    </a:cubicBezTo>
                    <a:lnTo>
                      <a:pt x="2950" y="2887"/>
                    </a:lnTo>
                    <a:cubicBezTo>
                      <a:pt x="2950" y="2888"/>
                      <a:pt x="2952" y="2890"/>
                      <a:pt x="2952" y="2890"/>
                    </a:cubicBezTo>
                    <a:cubicBezTo>
                      <a:pt x="2958" y="2899"/>
                      <a:pt x="2963" y="2906"/>
                      <a:pt x="2971" y="2915"/>
                    </a:cubicBezTo>
                    <a:cubicBezTo>
                      <a:pt x="2977" y="2924"/>
                      <a:pt x="2984" y="2934"/>
                      <a:pt x="2991" y="2943"/>
                    </a:cubicBezTo>
                    <a:cubicBezTo>
                      <a:pt x="2991" y="2943"/>
                      <a:pt x="2991" y="2943"/>
                      <a:pt x="2993" y="2944"/>
                    </a:cubicBezTo>
                    <a:cubicBezTo>
                      <a:pt x="2997" y="2950"/>
                      <a:pt x="3003" y="2958"/>
                      <a:pt x="3008" y="2963"/>
                    </a:cubicBezTo>
                    <a:cubicBezTo>
                      <a:pt x="3009" y="2965"/>
                      <a:pt x="3011" y="2966"/>
                      <a:pt x="3012" y="2968"/>
                    </a:cubicBezTo>
                    <a:cubicBezTo>
                      <a:pt x="3012" y="2969"/>
                      <a:pt x="3014" y="2969"/>
                      <a:pt x="3014" y="2971"/>
                    </a:cubicBezTo>
                    <a:cubicBezTo>
                      <a:pt x="3016" y="2974"/>
                      <a:pt x="3018" y="2977"/>
                      <a:pt x="3021" y="2980"/>
                    </a:cubicBezTo>
                    <a:cubicBezTo>
                      <a:pt x="3031" y="2991"/>
                      <a:pt x="3040" y="3003"/>
                      <a:pt x="3050" y="3016"/>
                    </a:cubicBezTo>
                    <a:cubicBezTo>
                      <a:pt x="3053" y="3019"/>
                      <a:pt x="3056" y="3022"/>
                      <a:pt x="3059" y="3027"/>
                    </a:cubicBezTo>
                    <a:cubicBezTo>
                      <a:pt x="3064" y="3033"/>
                      <a:pt x="3069" y="3039"/>
                      <a:pt x="3074" y="3044"/>
                    </a:cubicBezTo>
                    <a:cubicBezTo>
                      <a:pt x="3075" y="3046"/>
                      <a:pt x="3077" y="3047"/>
                      <a:pt x="3077" y="3047"/>
                    </a:cubicBezTo>
                    <a:cubicBezTo>
                      <a:pt x="3078" y="3049"/>
                      <a:pt x="3080" y="3050"/>
                      <a:pt x="3081" y="3052"/>
                    </a:cubicBezTo>
                    <a:lnTo>
                      <a:pt x="3081" y="3053"/>
                    </a:lnTo>
                    <a:lnTo>
                      <a:pt x="3086" y="3058"/>
                    </a:lnTo>
                    <a:cubicBezTo>
                      <a:pt x="3092" y="3065"/>
                      <a:pt x="3097" y="3072"/>
                      <a:pt x="3103" y="3078"/>
                    </a:cubicBezTo>
                    <a:cubicBezTo>
                      <a:pt x="3106" y="3081"/>
                      <a:pt x="3109" y="3084"/>
                      <a:pt x="3112" y="3089"/>
                    </a:cubicBezTo>
                    <a:cubicBezTo>
                      <a:pt x="3118" y="3093"/>
                      <a:pt x="3122" y="3099"/>
                      <a:pt x="3127" y="3105"/>
                    </a:cubicBezTo>
                    <a:cubicBezTo>
                      <a:pt x="3134" y="3112"/>
                      <a:pt x="3142" y="3120"/>
                      <a:pt x="3148" y="3127"/>
                    </a:cubicBezTo>
                    <a:lnTo>
                      <a:pt x="3150" y="3130"/>
                    </a:lnTo>
                    <a:lnTo>
                      <a:pt x="3152" y="3131"/>
                    </a:lnTo>
                    <a:cubicBezTo>
                      <a:pt x="3159" y="3140"/>
                      <a:pt x="3168" y="3149"/>
                      <a:pt x="3176" y="3156"/>
                    </a:cubicBezTo>
                    <a:cubicBezTo>
                      <a:pt x="3177" y="3159"/>
                      <a:pt x="3180" y="3161"/>
                      <a:pt x="3181" y="3162"/>
                    </a:cubicBezTo>
                    <a:cubicBezTo>
                      <a:pt x="3187" y="3168"/>
                      <a:pt x="3193" y="3175"/>
                      <a:pt x="3199" y="3181"/>
                    </a:cubicBezTo>
                    <a:lnTo>
                      <a:pt x="3202" y="3184"/>
                    </a:lnTo>
                    <a:cubicBezTo>
                      <a:pt x="3209" y="3192"/>
                      <a:pt x="3217" y="3199"/>
                      <a:pt x="3224" y="3206"/>
                    </a:cubicBezTo>
                    <a:lnTo>
                      <a:pt x="3226" y="3206"/>
                    </a:lnTo>
                    <a:lnTo>
                      <a:pt x="3226" y="3208"/>
                    </a:lnTo>
                    <a:cubicBezTo>
                      <a:pt x="3231" y="3214"/>
                      <a:pt x="3239" y="3220"/>
                      <a:pt x="3245" y="3226"/>
                    </a:cubicBezTo>
                    <a:lnTo>
                      <a:pt x="3251" y="3231"/>
                    </a:lnTo>
                    <a:cubicBezTo>
                      <a:pt x="3258" y="3239"/>
                      <a:pt x="3267" y="3248"/>
                      <a:pt x="3276" y="3255"/>
                    </a:cubicBezTo>
                    <a:cubicBezTo>
                      <a:pt x="3276" y="3255"/>
                      <a:pt x="3276" y="3256"/>
                      <a:pt x="3276" y="3256"/>
                    </a:cubicBezTo>
                    <a:cubicBezTo>
                      <a:pt x="3283" y="3262"/>
                      <a:pt x="3289" y="3268"/>
                      <a:pt x="3296" y="3274"/>
                    </a:cubicBezTo>
                    <a:lnTo>
                      <a:pt x="3296" y="3276"/>
                    </a:lnTo>
                    <a:cubicBezTo>
                      <a:pt x="3299" y="3277"/>
                      <a:pt x="3301" y="3279"/>
                      <a:pt x="3302" y="3280"/>
                    </a:cubicBezTo>
                    <a:cubicBezTo>
                      <a:pt x="3308" y="3286"/>
                      <a:pt x="3314" y="3290"/>
                      <a:pt x="3320" y="3296"/>
                    </a:cubicBezTo>
                    <a:cubicBezTo>
                      <a:pt x="3323" y="3298"/>
                      <a:pt x="3324" y="3301"/>
                      <a:pt x="3327" y="3302"/>
                    </a:cubicBezTo>
                    <a:lnTo>
                      <a:pt x="3329" y="3304"/>
                    </a:lnTo>
                    <a:cubicBezTo>
                      <a:pt x="3336" y="3311"/>
                      <a:pt x="3343" y="3317"/>
                      <a:pt x="3351" y="3323"/>
                    </a:cubicBezTo>
                    <a:lnTo>
                      <a:pt x="3355" y="3327"/>
                    </a:lnTo>
                    <a:cubicBezTo>
                      <a:pt x="3361" y="3333"/>
                      <a:pt x="3367" y="3337"/>
                      <a:pt x="3374" y="3343"/>
                    </a:cubicBezTo>
                    <a:cubicBezTo>
                      <a:pt x="3377" y="3345"/>
                      <a:pt x="3379" y="3348"/>
                      <a:pt x="3382" y="3349"/>
                    </a:cubicBezTo>
                    <a:cubicBezTo>
                      <a:pt x="3389" y="3357"/>
                      <a:pt x="3396" y="3363"/>
                      <a:pt x="3405" y="3370"/>
                    </a:cubicBezTo>
                    <a:cubicBezTo>
                      <a:pt x="3407" y="3371"/>
                      <a:pt x="3408" y="3371"/>
                      <a:pt x="3408" y="3373"/>
                    </a:cubicBezTo>
                    <a:lnTo>
                      <a:pt x="3410" y="3373"/>
                    </a:lnTo>
                    <a:cubicBezTo>
                      <a:pt x="3418" y="3380"/>
                      <a:pt x="3427" y="3388"/>
                      <a:pt x="3436" y="3395"/>
                    </a:cubicBezTo>
                    <a:lnTo>
                      <a:pt x="3438" y="3395"/>
                    </a:lnTo>
                    <a:cubicBezTo>
                      <a:pt x="3439" y="3398"/>
                      <a:pt x="3442" y="3399"/>
                      <a:pt x="3445" y="3401"/>
                    </a:cubicBezTo>
                    <a:cubicBezTo>
                      <a:pt x="3449" y="3405"/>
                      <a:pt x="3455" y="3410"/>
                      <a:pt x="3461" y="3414"/>
                    </a:cubicBezTo>
                    <a:cubicBezTo>
                      <a:pt x="3461" y="3416"/>
                      <a:pt x="3463" y="3416"/>
                      <a:pt x="3463" y="3416"/>
                    </a:cubicBezTo>
                    <a:cubicBezTo>
                      <a:pt x="3466" y="3418"/>
                      <a:pt x="3469" y="3420"/>
                      <a:pt x="3472" y="3421"/>
                    </a:cubicBezTo>
                    <a:lnTo>
                      <a:pt x="3491" y="3438"/>
                    </a:lnTo>
                    <a:cubicBezTo>
                      <a:pt x="3492" y="3438"/>
                      <a:pt x="3492" y="3439"/>
                      <a:pt x="3492" y="3439"/>
                    </a:cubicBezTo>
                    <a:lnTo>
                      <a:pt x="3502" y="3446"/>
                    </a:lnTo>
                    <a:cubicBezTo>
                      <a:pt x="3507" y="3449"/>
                      <a:pt x="3513" y="3454"/>
                      <a:pt x="3517" y="3457"/>
                    </a:cubicBezTo>
                    <a:cubicBezTo>
                      <a:pt x="3519" y="3458"/>
                      <a:pt x="3519" y="3458"/>
                      <a:pt x="3519" y="3458"/>
                    </a:cubicBezTo>
                    <a:cubicBezTo>
                      <a:pt x="3529" y="3466"/>
                      <a:pt x="3538" y="3473"/>
                      <a:pt x="3547" y="3479"/>
                    </a:cubicBezTo>
                    <a:lnTo>
                      <a:pt x="3548" y="3479"/>
                    </a:lnTo>
                    <a:cubicBezTo>
                      <a:pt x="3551" y="3482"/>
                      <a:pt x="3554" y="3485"/>
                      <a:pt x="3558" y="3486"/>
                    </a:cubicBezTo>
                    <a:cubicBezTo>
                      <a:pt x="3560" y="3489"/>
                      <a:pt x="3563" y="3491"/>
                      <a:pt x="3566" y="3492"/>
                    </a:cubicBezTo>
                    <a:cubicBezTo>
                      <a:pt x="3566" y="3492"/>
                      <a:pt x="3566" y="3494"/>
                      <a:pt x="3567" y="3494"/>
                    </a:cubicBezTo>
                    <a:cubicBezTo>
                      <a:pt x="3681" y="3407"/>
                      <a:pt x="3787" y="3311"/>
                      <a:pt x="3882" y="3205"/>
                    </a:cubicBezTo>
                    <a:cubicBezTo>
                      <a:pt x="3719" y="3100"/>
                      <a:pt x="3567" y="2974"/>
                      <a:pt x="3435" y="2828"/>
                    </a:cubicBezTo>
                    <a:cubicBezTo>
                      <a:pt x="3433" y="2826"/>
                      <a:pt x="3432" y="2825"/>
                      <a:pt x="3432" y="2825"/>
                    </a:cubicBezTo>
                    <a:cubicBezTo>
                      <a:pt x="3413" y="2803"/>
                      <a:pt x="3393" y="2781"/>
                      <a:pt x="3374" y="2757"/>
                    </a:cubicBezTo>
                    <a:cubicBezTo>
                      <a:pt x="3368" y="2751"/>
                      <a:pt x="3363" y="2744"/>
                      <a:pt x="3357" y="2737"/>
                    </a:cubicBezTo>
                    <a:cubicBezTo>
                      <a:pt x="3342" y="2719"/>
                      <a:pt x="3329" y="2701"/>
                      <a:pt x="3315" y="2684"/>
                    </a:cubicBezTo>
                    <a:cubicBezTo>
                      <a:pt x="3305" y="2670"/>
                      <a:pt x="3295" y="2657"/>
                      <a:pt x="3284" y="2644"/>
                    </a:cubicBezTo>
                    <a:cubicBezTo>
                      <a:pt x="3276" y="2631"/>
                      <a:pt x="3265" y="2617"/>
                      <a:pt x="3256" y="2606"/>
                    </a:cubicBezTo>
                    <a:cubicBezTo>
                      <a:pt x="3243" y="2585"/>
                      <a:pt x="3230" y="2566"/>
                      <a:pt x="3217" y="2545"/>
                    </a:cubicBezTo>
                    <a:cubicBezTo>
                      <a:pt x="3211" y="2536"/>
                      <a:pt x="3205" y="2528"/>
                      <a:pt x="3199" y="2519"/>
                    </a:cubicBezTo>
                    <a:cubicBezTo>
                      <a:pt x="3184" y="2495"/>
                      <a:pt x="3168" y="2470"/>
                      <a:pt x="3153" y="2444"/>
                    </a:cubicBezTo>
                    <a:cubicBezTo>
                      <a:pt x="3152" y="2441"/>
                      <a:pt x="3150" y="2439"/>
                      <a:pt x="3149" y="2436"/>
                    </a:cubicBezTo>
                    <a:cubicBezTo>
                      <a:pt x="3146" y="2433"/>
                      <a:pt x="3145" y="2429"/>
                      <a:pt x="3143" y="2426"/>
                    </a:cubicBezTo>
                    <a:cubicBezTo>
                      <a:pt x="3127" y="2398"/>
                      <a:pt x="3112" y="2370"/>
                      <a:pt x="3097" y="2342"/>
                    </a:cubicBezTo>
                    <a:cubicBezTo>
                      <a:pt x="3095" y="2336"/>
                      <a:pt x="3092" y="2332"/>
                      <a:pt x="3089" y="2326"/>
                    </a:cubicBezTo>
                    <a:cubicBezTo>
                      <a:pt x="3075" y="2298"/>
                      <a:pt x="3061" y="2270"/>
                      <a:pt x="3047" y="2240"/>
                    </a:cubicBezTo>
                    <a:cubicBezTo>
                      <a:pt x="3044" y="2234"/>
                      <a:pt x="3043" y="2227"/>
                      <a:pt x="3040" y="2221"/>
                    </a:cubicBezTo>
                    <a:cubicBezTo>
                      <a:pt x="3027" y="2195"/>
                      <a:pt x="3016" y="2168"/>
                      <a:pt x="3005" y="2140"/>
                    </a:cubicBezTo>
                    <a:cubicBezTo>
                      <a:pt x="3002" y="2131"/>
                      <a:pt x="2999" y="2123"/>
                      <a:pt x="2994" y="2114"/>
                    </a:cubicBezTo>
                    <a:cubicBezTo>
                      <a:pt x="2986" y="2090"/>
                      <a:pt x="2977" y="2065"/>
                      <a:pt x="2968" y="2040"/>
                    </a:cubicBezTo>
                    <a:cubicBezTo>
                      <a:pt x="2965" y="2028"/>
                      <a:pt x="2961" y="2017"/>
                      <a:pt x="2956" y="2003"/>
                    </a:cubicBezTo>
                    <a:cubicBezTo>
                      <a:pt x="2949" y="1983"/>
                      <a:pt x="2943" y="1962"/>
                      <a:pt x="2937" y="1941"/>
                    </a:cubicBezTo>
                    <a:cubicBezTo>
                      <a:pt x="2933" y="1924"/>
                      <a:pt x="2928" y="1909"/>
                      <a:pt x="2924" y="1891"/>
                    </a:cubicBezTo>
                    <a:cubicBezTo>
                      <a:pt x="2918" y="1875"/>
                      <a:pt x="2915" y="1857"/>
                      <a:pt x="2910" y="1840"/>
                    </a:cubicBezTo>
                    <a:cubicBezTo>
                      <a:pt x="2905" y="1819"/>
                      <a:pt x="2900" y="1799"/>
                      <a:pt x="2896" y="1778"/>
                    </a:cubicBezTo>
                    <a:cubicBezTo>
                      <a:pt x="2893" y="1765"/>
                      <a:pt x="2890" y="1751"/>
                      <a:pt x="2887" y="1738"/>
                    </a:cubicBezTo>
                    <a:cubicBezTo>
                      <a:pt x="2882" y="1713"/>
                      <a:pt x="2878" y="1688"/>
                      <a:pt x="2874" y="1665"/>
                    </a:cubicBezTo>
                    <a:cubicBezTo>
                      <a:pt x="2872" y="1654"/>
                      <a:pt x="2871" y="1644"/>
                      <a:pt x="2869" y="1634"/>
                    </a:cubicBezTo>
                    <a:cubicBezTo>
                      <a:pt x="2866" y="1606"/>
                      <a:pt x="2862" y="1578"/>
                      <a:pt x="2859" y="1548"/>
                    </a:cubicBezTo>
                    <a:lnTo>
                      <a:pt x="2856" y="1526"/>
                    </a:lnTo>
                    <a:cubicBezTo>
                      <a:pt x="2853" y="1495"/>
                      <a:pt x="2852" y="1464"/>
                      <a:pt x="2850" y="1433"/>
                    </a:cubicBezTo>
                    <a:cubicBezTo>
                      <a:pt x="2849" y="1426"/>
                      <a:pt x="2849" y="1420"/>
                      <a:pt x="2849" y="1413"/>
                    </a:cubicBezTo>
                    <a:cubicBezTo>
                      <a:pt x="2847" y="1382"/>
                      <a:pt x="2847" y="1351"/>
                      <a:pt x="2846" y="1320"/>
                    </a:cubicBezTo>
                    <a:cubicBezTo>
                      <a:pt x="2846" y="1316"/>
                      <a:pt x="2846" y="1311"/>
                      <a:pt x="2846" y="1307"/>
                    </a:cubicBezTo>
                    <a:cubicBezTo>
                      <a:pt x="2846" y="1304"/>
                      <a:pt x="2846" y="1299"/>
                      <a:pt x="2846" y="1295"/>
                    </a:cubicBezTo>
                    <a:cubicBezTo>
                      <a:pt x="2846" y="1273"/>
                      <a:pt x="2847" y="1251"/>
                      <a:pt x="2847" y="1229"/>
                    </a:cubicBezTo>
                    <a:cubicBezTo>
                      <a:pt x="2847" y="1215"/>
                      <a:pt x="2849" y="1204"/>
                      <a:pt x="2849" y="1190"/>
                    </a:cubicBezTo>
                    <a:cubicBezTo>
                      <a:pt x="2850" y="1171"/>
                      <a:pt x="2852" y="1151"/>
                      <a:pt x="2853" y="1131"/>
                    </a:cubicBezTo>
                    <a:cubicBezTo>
                      <a:pt x="2854" y="1115"/>
                      <a:pt x="2856" y="1098"/>
                      <a:pt x="2857" y="1081"/>
                    </a:cubicBezTo>
                    <a:cubicBezTo>
                      <a:pt x="2859" y="1065"/>
                      <a:pt x="2860" y="1051"/>
                      <a:pt x="2862" y="1034"/>
                    </a:cubicBezTo>
                    <a:cubicBezTo>
                      <a:pt x="2866" y="1002"/>
                      <a:pt x="2871" y="970"/>
                      <a:pt x="2877" y="937"/>
                    </a:cubicBezTo>
                    <a:cubicBezTo>
                      <a:pt x="2877" y="931"/>
                      <a:pt x="2878" y="927"/>
                      <a:pt x="2880" y="922"/>
                    </a:cubicBezTo>
                    <a:cubicBezTo>
                      <a:pt x="2884" y="893"/>
                      <a:pt x="2890" y="865"/>
                      <a:pt x="2896" y="835"/>
                    </a:cubicBezTo>
                    <a:cubicBezTo>
                      <a:pt x="2899" y="827"/>
                      <a:pt x="2900" y="816"/>
                      <a:pt x="2903" y="808"/>
                    </a:cubicBezTo>
                    <a:cubicBezTo>
                      <a:pt x="2907" y="784"/>
                      <a:pt x="2913" y="760"/>
                      <a:pt x="2919" y="735"/>
                    </a:cubicBezTo>
                    <a:cubicBezTo>
                      <a:pt x="2922" y="725"/>
                      <a:pt x="2925" y="715"/>
                      <a:pt x="2928" y="704"/>
                    </a:cubicBezTo>
                    <a:cubicBezTo>
                      <a:pt x="2935" y="682"/>
                      <a:pt x="2941" y="659"/>
                      <a:pt x="2949" y="637"/>
                    </a:cubicBezTo>
                    <a:cubicBezTo>
                      <a:pt x="2952" y="626"/>
                      <a:pt x="2955" y="615"/>
                      <a:pt x="2959" y="604"/>
                    </a:cubicBezTo>
                    <a:cubicBezTo>
                      <a:pt x="2962" y="595"/>
                      <a:pt x="2963" y="587"/>
                      <a:pt x="2966" y="578"/>
                    </a:cubicBezTo>
                    <a:cubicBezTo>
                      <a:pt x="2968" y="578"/>
                      <a:pt x="2968" y="579"/>
                      <a:pt x="2968" y="579"/>
                    </a:cubicBezTo>
                    <a:cubicBezTo>
                      <a:pt x="3005" y="469"/>
                      <a:pt x="3052" y="361"/>
                      <a:pt x="3105" y="258"/>
                    </a:cubicBezTo>
                    <a:cubicBezTo>
                      <a:pt x="3090" y="257"/>
                      <a:pt x="3077" y="257"/>
                      <a:pt x="3062" y="255"/>
                    </a:cubicBezTo>
                    <a:cubicBezTo>
                      <a:pt x="2999" y="252"/>
                      <a:pt x="2937" y="246"/>
                      <a:pt x="2877" y="238"/>
                    </a:cubicBezTo>
                    <a:cubicBezTo>
                      <a:pt x="2868" y="236"/>
                      <a:pt x="2859" y="235"/>
                      <a:pt x="2852" y="235"/>
                    </a:cubicBezTo>
                    <a:cubicBezTo>
                      <a:pt x="2600" y="195"/>
                      <a:pt x="2363" y="115"/>
                      <a:pt x="2145" y="1"/>
                    </a:cubicBezTo>
                    <a:close/>
                  </a:path>
                </a:pathLst>
              </a:custGeom>
              <a:solidFill>
                <a:srgbClr val="FA91FF">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8566822" y="4086394"/>
                <a:ext cx="277929" cy="308722"/>
              </a:xfrm>
              <a:custGeom>
                <a:avLst/>
                <a:gdLst/>
                <a:ahLst/>
                <a:cxnLst/>
                <a:rect l="l" t="t" r="r" b="b"/>
                <a:pathLst>
                  <a:path w="3493" h="3880" extrusionOk="0">
                    <a:moveTo>
                      <a:pt x="3204" y="1"/>
                    </a:moveTo>
                    <a:cubicBezTo>
                      <a:pt x="3197" y="13"/>
                      <a:pt x="3189" y="24"/>
                      <a:pt x="3182" y="36"/>
                    </a:cubicBezTo>
                    <a:cubicBezTo>
                      <a:pt x="3180" y="38"/>
                      <a:pt x="3180" y="38"/>
                      <a:pt x="3180" y="39"/>
                    </a:cubicBezTo>
                    <a:cubicBezTo>
                      <a:pt x="3080" y="186"/>
                      <a:pt x="2962" y="323"/>
                      <a:pt x="2828" y="446"/>
                    </a:cubicBezTo>
                    <a:cubicBezTo>
                      <a:pt x="2827" y="447"/>
                      <a:pt x="2825" y="447"/>
                      <a:pt x="2825" y="449"/>
                    </a:cubicBezTo>
                    <a:cubicBezTo>
                      <a:pt x="2803" y="468"/>
                      <a:pt x="2781" y="487"/>
                      <a:pt x="2759" y="506"/>
                    </a:cubicBezTo>
                    <a:cubicBezTo>
                      <a:pt x="2752" y="512"/>
                      <a:pt x="2744" y="518"/>
                      <a:pt x="2737" y="524"/>
                    </a:cubicBezTo>
                    <a:cubicBezTo>
                      <a:pt x="2721" y="538"/>
                      <a:pt x="2703" y="552"/>
                      <a:pt x="2684" y="565"/>
                    </a:cubicBezTo>
                    <a:cubicBezTo>
                      <a:pt x="2671" y="575"/>
                      <a:pt x="2658" y="586"/>
                      <a:pt x="2644" y="596"/>
                    </a:cubicBezTo>
                    <a:cubicBezTo>
                      <a:pt x="2633" y="605"/>
                      <a:pt x="2619" y="615"/>
                      <a:pt x="2606" y="624"/>
                    </a:cubicBezTo>
                    <a:cubicBezTo>
                      <a:pt x="2585" y="637"/>
                      <a:pt x="2566" y="650"/>
                      <a:pt x="2547" y="664"/>
                    </a:cubicBezTo>
                    <a:cubicBezTo>
                      <a:pt x="2538" y="669"/>
                      <a:pt x="2529" y="675"/>
                      <a:pt x="2519" y="681"/>
                    </a:cubicBezTo>
                    <a:cubicBezTo>
                      <a:pt x="2496" y="696"/>
                      <a:pt x="2471" y="712"/>
                      <a:pt x="2446" y="727"/>
                    </a:cubicBezTo>
                    <a:cubicBezTo>
                      <a:pt x="2443" y="728"/>
                      <a:pt x="2440" y="730"/>
                      <a:pt x="2437" y="731"/>
                    </a:cubicBezTo>
                    <a:cubicBezTo>
                      <a:pt x="2434" y="734"/>
                      <a:pt x="2429" y="736"/>
                      <a:pt x="2426" y="737"/>
                    </a:cubicBezTo>
                    <a:cubicBezTo>
                      <a:pt x="2398" y="753"/>
                      <a:pt x="2370" y="768"/>
                      <a:pt x="2342" y="783"/>
                    </a:cubicBezTo>
                    <a:cubicBezTo>
                      <a:pt x="2337" y="786"/>
                      <a:pt x="2332" y="789"/>
                      <a:pt x="2326" y="792"/>
                    </a:cubicBezTo>
                    <a:cubicBezTo>
                      <a:pt x="2298" y="805"/>
                      <a:pt x="2270" y="818"/>
                      <a:pt x="2241" y="831"/>
                    </a:cubicBezTo>
                    <a:cubicBezTo>
                      <a:pt x="2235" y="834"/>
                      <a:pt x="2228" y="837"/>
                      <a:pt x="2222" y="840"/>
                    </a:cubicBezTo>
                    <a:cubicBezTo>
                      <a:pt x="2195" y="852"/>
                      <a:pt x="2169" y="864"/>
                      <a:pt x="2141" y="874"/>
                    </a:cubicBezTo>
                    <a:cubicBezTo>
                      <a:pt x="2132" y="879"/>
                      <a:pt x="2123" y="882"/>
                      <a:pt x="2114" y="886"/>
                    </a:cubicBezTo>
                    <a:cubicBezTo>
                      <a:pt x="2091" y="895"/>
                      <a:pt x="2066" y="904"/>
                      <a:pt x="2042" y="911"/>
                    </a:cubicBezTo>
                    <a:cubicBezTo>
                      <a:pt x="2029" y="915"/>
                      <a:pt x="2017" y="920"/>
                      <a:pt x="2004" y="924"/>
                    </a:cubicBezTo>
                    <a:cubicBezTo>
                      <a:pt x="1983" y="930"/>
                      <a:pt x="1963" y="937"/>
                      <a:pt x="1942" y="943"/>
                    </a:cubicBezTo>
                    <a:cubicBezTo>
                      <a:pt x="1926" y="948"/>
                      <a:pt x="1910" y="952"/>
                      <a:pt x="1892" y="957"/>
                    </a:cubicBezTo>
                    <a:cubicBezTo>
                      <a:pt x="1876" y="961"/>
                      <a:pt x="1859" y="965"/>
                      <a:pt x="1842" y="970"/>
                    </a:cubicBezTo>
                    <a:cubicBezTo>
                      <a:pt x="1821" y="976"/>
                      <a:pt x="1801" y="980"/>
                      <a:pt x="1778" y="985"/>
                    </a:cubicBezTo>
                    <a:cubicBezTo>
                      <a:pt x="1767" y="988"/>
                      <a:pt x="1753" y="990"/>
                      <a:pt x="1740" y="992"/>
                    </a:cubicBezTo>
                    <a:cubicBezTo>
                      <a:pt x="1715" y="998"/>
                      <a:pt x="1690" y="1002"/>
                      <a:pt x="1665" y="1005"/>
                    </a:cubicBezTo>
                    <a:cubicBezTo>
                      <a:pt x="1655" y="1007"/>
                      <a:pt x="1644" y="1008"/>
                      <a:pt x="1636" y="1010"/>
                    </a:cubicBezTo>
                    <a:cubicBezTo>
                      <a:pt x="1606" y="1014"/>
                      <a:pt x="1578" y="1018"/>
                      <a:pt x="1549" y="1021"/>
                    </a:cubicBezTo>
                    <a:cubicBezTo>
                      <a:pt x="1541" y="1021"/>
                      <a:pt x="1534" y="1023"/>
                      <a:pt x="1527" y="1023"/>
                    </a:cubicBezTo>
                    <a:cubicBezTo>
                      <a:pt x="1496" y="1026"/>
                      <a:pt x="1465" y="1029"/>
                      <a:pt x="1434" y="1030"/>
                    </a:cubicBezTo>
                    <a:cubicBezTo>
                      <a:pt x="1428" y="1032"/>
                      <a:pt x="1421" y="1032"/>
                      <a:pt x="1415" y="1032"/>
                    </a:cubicBezTo>
                    <a:cubicBezTo>
                      <a:pt x="1384" y="1033"/>
                      <a:pt x="1351" y="1033"/>
                      <a:pt x="1320" y="1035"/>
                    </a:cubicBezTo>
                    <a:lnTo>
                      <a:pt x="1298" y="1035"/>
                    </a:lnTo>
                    <a:cubicBezTo>
                      <a:pt x="1269" y="1035"/>
                      <a:pt x="1239" y="1033"/>
                      <a:pt x="1211" y="1032"/>
                    </a:cubicBezTo>
                    <a:cubicBezTo>
                      <a:pt x="1200" y="1032"/>
                      <a:pt x="1189" y="1032"/>
                      <a:pt x="1179" y="1030"/>
                    </a:cubicBezTo>
                    <a:cubicBezTo>
                      <a:pt x="1156" y="1029"/>
                      <a:pt x="1132" y="1027"/>
                      <a:pt x="1108" y="1026"/>
                    </a:cubicBezTo>
                    <a:cubicBezTo>
                      <a:pt x="1092" y="1024"/>
                      <a:pt x="1076" y="1023"/>
                      <a:pt x="1060" y="1020"/>
                    </a:cubicBezTo>
                    <a:cubicBezTo>
                      <a:pt x="1044" y="1018"/>
                      <a:pt x="1027" y="1017"/>
                      <a:pt x="1011" y="1014"/>
                    </a:cubicBezTo>
                    <a:cubicBezTo>
                      <a:pt x="988" y="1011"/>
                      <a:pt x="966" y="1008"/>
                      <a:pt x="943" y="1005"/>
                    </a:cubicBezTo>
                    <a:cubicBezTo>
                      <a:pt x="935" y="1004"/>
                      <a:pt x="926" y="1001"/>
                      <a:pt x="917" y="999"/>
                    </a:cubicBezTo>
                    <a:cubicBezTo>
                      <a:pt x="888" y="995"/>
                      <a:pt x="860" y="989"/>
                      <a:pt x="830" y="983"/>
                    </a:cubicBezTo>
                    <a:lnTo>
                      <a:pt x="827" y="983"/>
                    </a:lnTo>
                    <a:cubicBezTo>
                      <a:pt x="627" y="939"/>
                      <a:pt x="435" y="868"/>
                      <a:pt x="259" y="775"/>
                    </a:cubicBezTo>
                    <a:cubicBezTo>
                      <a:pt x="244" y="1120"/>
                      <a:pt x="154" y="1447"/>
                      <a:pt x="1" y="1736"/>
                    </a:cubicBezTo>
                    <a:cubicBezTo>
                      <a:pt x="749" y="1765"/>
                      <a:pt x="1465" y="2166"/>
                      <a:pt x="1867" y="2862"/>
                    </a:cubicBezTo>
                    <a:cubicBezTo>
                      <a:pt x="1955" y="3017"/>
                      <a:pt x="2024" y="3177"/>
                      <a:pt x="2073" y="3342"/>
                    </a:cubicBezTo>
                    <a:cubicBezTo>
                      <a:pt x="2074" y="3345"/>
                      <a:pt x="2076" y="3350"/>
                      <a:pt x="2077" y="3353"/>
                    </a:cubicBezTo>
                    <a:cubicBezTo>
                      <a:pt x="2085" y="3379"/>
                      <a:pt x="2092" y="3407"/>
                      <a:pt x="2099" y="3434"/>
                    </a:cubicBezTo>
                    <a:cubicBezTo>
                      <a:pt x="2099" y="3438"/>
                      <a:pt x="2101" y="3441"/>
                      <a:pt x="2101" y="3444"/>
                    </a:cubicBezTo>
                    <a:cubicBezTo>
                      <a:pt x="2138" y="3588"/>
                      <a:pt x="2158" y="3734"/>
                      <a:pt x="2166" y="3880"/>
                    </a:cubicBezTo>
                    <a:cubicBezTo>
                      <a:pt x="2306" y="3850"/>
                      <a:pt x="2441" y="3808"/>
                      <a:pt x="2574" y="3752"/>
                    </a:cubicBezTo>
                    <a:cubicBezTo>
                      <a:pt x="2574" y="3750"/>
                      <a:pt x="2574" y="3750"/>
                      <a:pt x="2574" y="3750"/>
                    </a:cubicBezTo>
                    <a:cubicBezTo>
                      <a:pt x="2574" y="3749"/>
                      <a:pt x="2572" y="3747"/>
                      <a:pt x="2572" y="3746"/>
                    </a:cubicBezTo>
                    <a:lnTo>
                      <a:pt x="2572" y="3744"/>
                    </a:lnTo>
                    <a:cubicBezTo>
                      <a:pt x="2571" y="3735"/>
                      <a:pt x="2571" y="3727"/>
                      <a:pt x="2569" y="3719"/>
                    </a:cubicBezTo>
                    <a:lnTo>
                      <a:pt x="2569" y="3718"/>
                    </a:lnTo>
                    <a:cubicBezTo>
                      <a:pt x="2569" y="3716"/>
                      <a:pt x="2569" y="3713"/>
                      <a:pt x="2569" y="3710"/>
                    </a:cubicBezTo>
                    <a:cubicBezTo>
                      <a:pt x="2568" y="3702"/>
                      <a:pt x="2566" y="3693"/>
                      <a:pt x="2566" y="3684"/>
                    </a:cubicBezTo>
                    <a:cubicBezTo>
                      <a:pt x="2565" y="3679"/>
                      <a:pt x="2565" y="3678"/>
                      <a:pt x="2565" y="3675"/>
                    </a:cubicBezTo>
                    <a:cubicBezTo>
                      <a:pt x="2565" y="3674"/>
                      <a:pt x="2565" y="3674"/>
                      <a:pt x="2565" y="3674"/>
                    </a:cubicBezTo>
                    <a:cubicBezTo>
                      <a:pt x="2563" y="3665"/>
                      <a:pt x="2562" y="3656"/>
                      <a:pt x="2560" y="3647"/>
                    </a:cubicBezTo>
                    <a:cubicBezTo>
                      <a:pt x="2560" y="3644"/>
                      <a:pt x="2560" y="3643"/>
                      <a:pt x="2560" y="3640"/>
                    </a:cubicBezTo>
                    <a:lnTo>
                      <a:pt x="2560" y="3638"/>
                    </a:lnTo>
                    <a:cubicBezTo>
                      <a:pt x="2559" y="3631"/>
                      <a:pt x="2557" y="3622"/>
                      <a:pt x="2556" y="3613"/>
                    </a:cubicBezTo>
                    <a:cubicBezTo>
                      <a:pt x="2556" y="3613"/>
                      <a:pt x="2556" y="3613"/>
                      <a:pt x="2556" y="3612"/>
                    </a:cubicBezTo>
                    <a:cubicBezTo>
                      <a:pt x="2556" y="3610"/>
                      <a:pt x="2556" y="3607"/>
                      <a:pt x="2555" y="3606"/>
                    </a:cubicBezTo>
                    <a:lnTo>
                      <a:pt x="2555" y="3603"/>
                    </a:lnTo>
                    <a:cubicBezTo>
                      <a:pt x="2553" y="3594"/>
                      <a:pt x="2552" y="3584"/>
                      <a:pt x="2550" y="3573"/>
                    </a:cubicBezTo>
                    <a:cubicBezTo>
                      <a:pt x="2550" y="3573"/>
                      <a:pt x="2550" y="3572"/>
                      <a:pt x="2550" y="3572"/>
                    </a:cubicBezTo>
                    <a:lnTo>
                      <a:pt x="2550" y="3571"/>
                    </a:lnTo>
                    <a:cubicBezTo>
                      <a:pt x="2549" y="3571"/>
                      <a:pt x="2549" y="3569"/>
                      <a:pt x="2549" y="3569"/>
                    </a:cubicBezTo>
                    <a:cubicBezTo>
                      <a:pt x="2547" y="3560"/>
                      <a:pt x="2546" y="3551"/>
                      <a:pt x="2546" y="3544"/>
                    </a:cubicBezTo>
                    <a:lnTo>
                      <a:pt x="2544" y="3543"/>
                    </a:lnTo>
                    <a:cubicBezTo>
                      <a:pt x="2544" y="3537"/>
                      <a:pt x="2543" y="3529"/>
                      <a:pt x="2541" y="3523"/>
                    </a:cubicBezTo>
                    <a:lnTo>
                      <a:pt x="2541" y="3522"/>
                    </a:lnTo>
                    <a:cubicBezTo>
                      <a:pt x="2540" y="3516"/>
                      <a:pt x="2538" y="3509"/>
                      <a:pt x="2538" y="3501"/>
                    </a:cubicBezTo>
                    <a:cubicBezTo>
                      <a:pt x="2538" y="3501"/>
                      <a:pt x="2538" y="3500"/>
                      <a:pt x="2537" y="3500"/>
                    </a:cubicBezTo>
                    <a:cubicBezTo>
                      <a:pt x="2535" y="3492"/>
                      <a:pt x="2534" y="3484"/>
                      <a:pt x="2532" y="3476"/>
                    </a:cubicBezTo>
                    <a:lnTo>
                      <a:pt x="2532" y="3475"/>
                    </a:lnTo>
                    <a:cubicBezTo>
                      <a:pt x="2532" y="3472"/>
                      <a:pt x="2531" y="3470"/>
                      <a:pt x="2531" y="3467"/>
                    </a:cubicBezTo>
                    <a:cubicBezTo>
                      <a:pt x="2531" y="3466"/>
                      <a:pt x="2531" y="3463"/>
                      <a:pt x="2529" y="3462"/>
                    </a:cubicBezTo>
                    <a:cubicBezTo>
                      <a:pt x="2529" y="3459"/>
                      <a:pt x="2529" y="3457"/>
                      <a:pt x="2528" y="3454"/>
                    </a:cubicBezTo>
                    <a:lnTo>
                      <a:pt x="2524" y="3432"/>
                    </a:lnTo>
                    <a:lnTo>
                      <a:pt x="2518" y="3407"/>
                    </a:lnTo>
                    <a:lnTo>
                      <a:pt x="2518" y="3406"/>
                    </a:lnTo>
                    <a:cubicBezTo>
                      <a:pt x="2518" y="3403"/>
                      <a:pt x="2516" y="3401"/>
                      <a:pt x="2516" y="3398"/>
                    </a:cubicBezTo>
                    <a:cubicBezTo>
                      <a:pt x="2516" y="3397"/>
                      <a:pt x="2516" y="3397"/>
                      <a:pt x="2516" y="3397"/>
                    </a:cubicBezTo>
                    <a:cubicBezTo>
                      <a:pt x="2513" y="3388"/>
                      <a:pt x="2512" y="3379"/>
                      <a:pt x="2510" y="3370"/>
                    </a:cubicBezTo>
                    <a:cubicBezTo>
                      <a:pt x="2509" y="3370"/>
                      <a:pt x="2509" y="3369"/>
                      <a:pt x="2509" y="3369"/>
                    </a:cubicBezTo>
                    <a:cubicBezTo>
                      <a:pt x="2509" y="3366"/>
                      <a:pt x="2507" y="3363"/>
                      <a:pt x="2507" y="3360"/>
                    </a:cubicBezTo>
                    <a:cubicBezTo>
                      <a:pt x="2506" y="3353"/>
                      <a:pt x="2503" y="3345"/>
                      <a:pt x="2502" y="3338"/>
                    </a:cubicBezTo>
                    <a:cubicBezTo>
                      <a:pt x="2502" y="3335"/>
                      <a:pt x="2500" y="3333"/>
                      <a:pt x="2500" y="3332"/>
                    </a:cubicBezTo>
                    <a:cubicBezTo>
                      <a:pt x="2500" y="3330"/>
                      <a:pt x="2500" y="3329"/>
                      <a:pt x="2500" y="3329"/>
                    </a:cubicBezTo>
                    <a:cubicBezTo>
                      <a:pt x="2497" y="3320"/>
                      <a:pt x="2496" y="3311"/>
                      <a:pt x="2493" y="3302"/>
                    </a:cubicBezTo>
                    <a:cubicBezTo>
                      <a:pt x="2493" y="3302"/>
                      <a:pt x="2493" y="3301"/>
                      <a:pt x="2493" y="3301"/>
                    </a:cubicBezTo>
                    <a:cubicBezTo>
                      <a:pt x="2491" y="3298"/>
                      <a:pt x="2491" y="3297"/>
                      <a:pt x="2490" y="3294"/>
                    </a:cubicBezTo>
                    <a:lnTo>
                      <a:pt x="2490" y="3292"/>
                    </a:lnTo>
                    <a:lnTo>
                      <a:pt x="2484" y="3269"/>
                    </a:lnTo>
                    <a:cubicBezTo>
                      <a:pt x="2479" y="3257"/>
                      <a:pt x="2476" y="3247"/>
                      <a:pt x="2474" y="3235"/>
                    </a:cubicBezTo>
                    <a:cubicBezTo>
                      <a:pt x="2471" y="3223"/>
                      <a:pt x="2468" y="3213"/>
                      <a:pt x="2463" y="3202"/>
                    </a:cubicBezTo>
                    <a:cubicBezTo>
                      <a:pt x="2463" y="3201"/>
                      <a:pt x="2463" y="3201"/>
                      <a:pt x="2463" y="3201"/>
                    </a:cubicBezTo>
                    <a:cubicBezTo>
                      <a:pt x="2460" y="3192"/>
                      <a:pt x="2457" y="3182"/>
                      <a:pt x="2454" y="3173"/>
                    </a:cubicBezTo>
                    <a:lnTo>
                      <a:pt x="2454" y="3171"/>
                    </a:lnTo>
                    <a:cubicBezTo>
                      <a:pt x="2454" y="3170"/>
                      <a:pt x="2453" y="3170"/>
                      <a:pt x="2453" y="3168"/>
                    </a:cubicBezTo>
                    <a:cubicBezTo>
                      <a:pt x="2453" y="3166"/>
                      <a:pt x="2451" y="3163"/>
                      <a:pt x="2450" y="3160"/>
                    </a:cubicBezTo>
                    <a:cubicBezTo>
                      <a:pt x="2450" y="3158"/>
                      <a:pt x="2450" y="3157"/>
                      <a:pt x="2448" y="3157"/>
                    </a:cubicBezTo>
                    <a:cubicBezTo>
                      <a:pt x="2448" y="3154"/>
                      <a:pt x="2448" y="3154"/>
                      <a:pt x="2447" y="3151"/>
                    </a:cubicBezTo>
                    <a:lnTo>
                      <a:pt x="2446" y="3148"/>
                    </a:lnTo>
                    <a:cubicBezTo>
                      <a:pt x="2444" y="3141"/>
                      <a:pt x="2441" y="3133"/>
                      <a:pt x="2440" y="3127"/>
                    </a:cubicBezTo>
                    <a:cubicBezTo>
                      <a:pt x="2440" y="3127"/>
                      <a:pt x="2440" y="3126"/>
                      <a:pt x="2440" y="3126"/>
                    </a:cubicBezTo>
                    <a:cubicBezTo>
                      <a:pt x="2384" y="2962"/>
                      <a:pt x="2312" y="2805"/>
                      <a:pt x="2225" y="2655"/>
                    </a:cubicBezTo>
                    <a:cubicBezTo>
                      <a:pt x="1920" y="2126"/>
                      <a:pt x="1447" y="1730"/>
                      <a:pt x="896" y="1512"/>
                    </a:cubicBezTo>
                    <a:cubicBezTo>
                      <a:pt x="910" y="1482"/>
                      <a:pt x="924" y="1453"/>
                      <a:pt x="939" y="1425"/>
                    </a:cubicBezTo>
                    <a:lnTo>
                      <a:pt x="946" y="1425"/>
                    </a:lnTo>
                    <a:lnTo>
                      <a:pt x="958" y="1428"/>
                    </a:lnTo>
                    <a:cubicBezTo>
                      <a:pt x="966" y="1428"/>
                      <a:pt x="974" y="1429"/>
                      <a:pt x="982" y="1431"/>
                    </a:cubicBezTo>
                    <a:lnTo>
                      <a:pt x="991" y="1431"/>
                    </a:lnTo>
                    <a:cubicBezTo>
                      <a:pt x="998" y="1432"/>
                      <a:pt x="1007" y="1432"/>
                      <a:pt x="1016" y="1434"/>
                    </a:cubicBezTo>
                    <a:lnTo>
                      <a:pt x="1017" y="1434"/>
                    </a:lnTo>
                    <a:cubicBezTo>
                      <a:pt x="1020" y="1434"/>
                      <a:pt x="1024" y="1435"/>
                      <a:pt x="1029" y="1435"/>
                    </a:cubicBezTo>
                    <a:cubicBezTo>
                      <a:pt x="1036" y="1437"/>
                      <a:pt x="1044" y="1437"/>
                      <a:pt x="1051" y="1438"/>
                    </a:cubicBezTo>
                    <a:lnTo>
                      <a:pt x="1052" y="1438"/>
                    </a:lnTo>
                    <a:cubicBezTo>
                      <a:pt x="1055" y="1438"/>
                      <a:pt x="1060" y="1438"/>
                      <a:pt x="1064" y="1440"/>
                    </a:cubicBezTo>
                    <a:cubicBezTo>
                      <a:pt x="1072" y="1440"/>
                      <a:pt x="1079" y="1441"/>
                      <a:pt x="1088" y="1441"/>
                    </a:cubicBezTo>
                    <a:lnTo>
                      <a:pt x="1086" y="1441"/>
                    </a:lnTo>
                    <a:cubicBezTo>
                      <a:pt x="1098" y="1443"/>
                      <a:pt x="1110" y="1443"/>
                      <a:pt x="1122" y="1444"/>
                    </a:cubicBezTo>
                    <a:lnTo>
                      <a:pt x="1125" y="1444"/>
                    </a:lnTo>
                    <a:cubicBezTo>
                      <a:pt x="1135" y="1444"/>
                      <a:pt x="1145" y="1446"/>
                      <a:pt x="1157" y="1446"/>
                    </a:cubicBezTo>
                    <a:lnTo>
                      <a:pt x="1191" y="1447"/>
                    </a:lnTo>
                    <a:lnTo>
                      <a:pt x="1192" y="1447"/>
                    </a:lnTo>
                    <a:cubicBezTo>
                      <a:pt x="1195" y="1447"/>
                      <a:pt x="1200" y="1448"/>
                      <a:pt x="1204" y="1448"/>
                    </a:cubicBezTo>
                    <a:lnTo>
                      <a:pt x="1229" y="1448"/>
                    </a:lnTo>
                    <a:cubicBezTo>
                      <a:pt x="1241" y="1448"/>
                      <a:pt x="1251" y="1448"/>
                      <a:pt x="1263" y="1450"/>
                    </a:cubicBezTo>
                    <a:lnTo>
                      <a:pt x="1343" y="1450"/>
                    </a:lnTo>
                    <a:cubicBezTo>
                      <a:pt x="1360" y="1448"/>
                      <a:pt x="1376" y="1448"/>
                      <a:pt x="1394" y="1448"/>
                    </a:cubicBezTo>
                    <a:cubicBezTo>
                      <a:pt x="1400" y="1448"/>
                      <a:pt x="1406" y="1447"/>
                      <a:pt x="1412" y="1447"/>
                    </a:cubicBezTo>
                    <a:lnTo>
                      <a:pt x="1438" y="1447"/>
                    </a:lnTo>
                    <a:cubicBezTo>
                      <a:pt x="1449" y="1446"/>
                      <a:pt x="1460" y="1446"/>
                      <a:pt x="1471" y="1444"/>
                    </a:cubicBezTo>
                    <a:lnTo>
                      <a:pt x="1474" y="1444"/>
                    </a:lnTo>
                    <a:cubicBezTo>
                      <a:pt x="1484" y="1444"/>
                      <a:pt x="1493" y="1443"/>
                      <a:pt x="1502" y="1443"/>
                    </a:cubicBezTo>
                    <a:lnTo>
                      <a:pt x="1507" y="1443"/>
                    </a:lnTo>
                    <a:cubicBezTo>
                      <a:pt x="1509" y="1443"/>
                      <a:pt x="1509" y="1443"/>
                      <a:pt x="1510" y="1441"/>
                    </a:cubicBezTo>
                    <a:cubicBezTo>
                      <a:pt x="1521" y="1441"/>
                      <a:pt x="1531" y="1440"/>
                      <a:pt x="1543" y="1440"/>
                    </a:cubicBezTo>
                    <a:lnTo>
                      <a:pt x="1544" y="1438"/>
                    </a:lnTo>
                    <a:lnTo>
                      <a:pt x="1552" y="1438"/>
                    </a:lnTo>
                    <a:cubicBezTo>
                      <a:pt x="1560" y="1437"/>
                      <a:pt x="1569" y="1437"/>
                      <a:pt x="1578" y="1435"/>
                    </a:cubicBezTo>
                    <a:lnTo>
                      <a:pt x="1588" y="1435"/>
                    </a:lnTo>
                    <a:cubicBezTo>
                      <a:pt x="1597" y="1434"/>
                      <a:pt x="1605" y="1432"/>
                      <a:pt x="1614" y="1432"/>
                    </a:cubicBezTo>
                    <a:cubicBezTo>
                      <a:pt x="1616" y="1431"/>
                      <a:pt x="1619" y="1431"/>
                      <a:pt x="1622" y="1431"/>
                    </a:cubicBezTo>
                    <a:lnTo>
                      <a:pt x="1627" y="1431"/>
                    </a:lnTo>
                    <a:cubicBezTo>
                      <a:pt x="1627" y="1431"/>
                      <a:pt x="1627" y="1429"/>
                      <a:pt x="1628" y="1429"/>
                    </a:cubicBezTo>
                    <a:lnTo>
                      <a:pt x="1630" y="1429"/>
                    </a:lnTo>
                    <a:cubicBezTo>
                      <a:pt x="1639" y="1429"/>
                      <a:pt x="1647" y="1428"/>
                      <a:pt x="1656" y="1426"/>
                    </a:cubicBezTo>
                    <a:cubicBezTo>
                      <a:pt x="1665" y="1425"/>
                      <a:pt x="1674" y="1423"/>
                      <a:pt x="1683" y="1423"/>
                    </a:cubicBezTo>
                    <a:cubicBezTo>
                      <a:pt x="1684" y="1423"/>
                      <a:pt x="1684" y="1422"/>
                      <a:pt x="1684" y="1422"/>
                    </a:cubicBezTo>
                    <a:lnTo>
                      <a:pt x="1693" y="1422"/>
                    </a:lnTo>
                    <a:cubicBezTo>
                      <a:pt x="1736" y="1415"/>
                      <a:pt x="1780" y="1407"/>
                      <a:pt x="1823" y="1400"/>
                    </a:cubicBezTo>
                    <a:cubicBezTo>
                      <a:pt x="1823" y="1400"/>
                      <a:pt x="1823" y="1398"/>
                      <a:pt x="1823" y="1398"/>
                    </a:cubicBezTo>
                    <a:lnTo>
                      <a:pt x="1827" y="1398"/>
                    </a:lnTo>
                    <a:cubicBezTo>
                      <a:pt x="1837" y="1397"/>
                      <a:pt x="1846" y="1394"/>
                      <a:pt x="1855" y="1393"/>
                    </a:cubicBezTo>
                    <a:lnTo>
                      <a:pt x="1856" y="1393"/>
                    </a:lnTo>
                    <a:lnTo>
                      <a:pt x="1864" y="1391"/>
                    </a:lnTo>
                    <a:lnTo>
                      <a:pt x="1865" y="1391"/>
                    </a:lnTo>
                    <a:lnTo>
                      <a:pt x="1890" y="1385"/>
                    </a:lnTo>
                    <a:lnTo>
                      <a:pt x="1892" y="1385"/>
                    </a:lnTo>
                    <a:cubicBezTo>
                      <a:pt x="1895" y="1384"/>
                      <a:pt x="1898" y="1384"/>
                      <a:pt x="1901" y="1382"/>
                    </a:cubicBezTo>
                    <a:cubicBezTo>
                      <a:pt x="1910" y="1381"/>
                      <a:pt x="1917" y="1379"/>
                      <a:pt x="1926" y="1376"/>
                    </a:cubicBezTo>
                    <a:lnTo>
                      <a:pt x="1933" y="1375"/>
                    </a:lnTo>
                    <a:cubicBezTo>
                      <a:pt x="1942" y="1373"/>
                      <a:pt x="1951" y="1370"/>
                      <a:pt x="1960" y="1369"/>
                    </a:cubicBezTo>
                    <a:cubicBezTo>
                      <a:pt x="1963" y="1367"/>
                      <a:pt x="1965" y="1367"/>
                      <a:pt x="1968" y="1366"/>
                    </a:cubicBezTo>
                    <a:cubicBezTo>
                      <a:pt x="1977" y="1365"/>
                      <a:pt x="1986" y="1362"/>
                      <a:pt x="1993" y="1360"/>
                    </a:cubicBezTo>
                    <a:cubicBezTo>
                      <a:pt x="1996" y="1359"/>
                      <a:pt x="1999" y="1359"/>
                      <a:pt x="2002" y="1357"/>
                    </a:cubicBezTo>
                    <a:cubicBezTo>
                      <a:pt x="2011" y="1356"/>
                      <a:pt x="2020" y="1353"/>
                      <a:pt x="2027" y="1350"/>
                    </a:cubicBezTo>
                    <a:lnTo>
                      <a:pt x="2029" y="1350"/>
                    </a:lnTo>
                    <a:cubicBezTo>
                      <a:pt x="2039" y="1347"/>
                      <a:pt x="2049" y="1344"/>
                      <a:pt x="2061" y="1341"/>
                    </a:cubicBezTo>
                    <a:lnTo>
                      <a:pt x="2060" y="1341"/>
                    </a:lnTo>
                    <a:cubicBezTo>
                      <a:pt x="2063" y="1341"/>
                      <a:pt x="2066" y="1339"/>
                      <a:pt x="2069" y="1338"/>
                    </a:cubicBezTo>
                    <a:lnTo>
                      <a:pt x="2070" y="1338"/>
                    </a:lnTo>
                    <a:cubicBezTo>
                      <a:pt x="2077" y="1337"/>
                      <a:pt x="2086" y="1334"/>
                      <a:pt x="2094" y="1331"/>
                    </a:cubicBezTo>
                    <a:lnTo>
                      <a:pt x="2095" y="1331"/>
                    </a:lnTo>
                    <a:cubicBezTo>
                      <a:pt x="2098" y="1329"/>
                      <a:pt x="2099" y="1329"/>
                      <a:pt x="2102" y="1328"/>
                    </a:cubicBezTo>
                    <a:lnTo>
                      <a:pt x="2104" y="1328"/>
                    </a:lnTo>
                    <a:cubicBezTo>
                      <a:pt x="2113" y="1325"/>
                      <a:pt x="2120" y="1323"/>
                      <a:pt x="2129" y="1320"/>
                    </a:cubicBezTo>
                    <a:lnTo>
                      <a:pt x="2130" y="1320"/>
                    </a:lnTo>
                    <a:cubicBezTo>
                      <a:pt x="2132" y="1319"/>
                      <a:pt x="2135" y="1319"/>
                      <a:pt x="2136" y="1317"/>
                    </a:cubicBezTo>
                    <a:lnTo>
                      <a:pt x="2161" y="1309"/>
                    </a:lnTo>
                    <a:cubicBezTo>
                      <a:pt x="2164" y="1309"/>
                      <a:pt x="2167" y="1307"/>
                      <a:pt x="2170" y="1307"/>
                    </a:cubicBezTo>
                    <a:cubicBezTo>
                      <a:pt x="2170" y="1306"/>
                      <a:pt x="2170" y="1306"/>
                      <a:pt x="2172" y="1306"/>
                    </a:cubicBezTo>
                    <a:cubicBezTo>
                      <a:pt x="2179" y="1303"/>
                      <a:pt x="2188" y="1300"/>
                      <a:pt x="2197" y="1297"/>
                    </a:cubicBezTo>
                    <a:lnTo>
                      <a:pt x="2198" y="1297"/>
                    </a:lnTo>
                    <a:cubicBezTo>
                      <a:pt x="2200" y="1297"/>
                      <a:pt x="2203" y="1295"/>
                      <a:pt x="2206" y="1294"/>
                    </a:cubicBezTo>
                    <a:lnTo>
                      <a:pt x="2206" y="1294"/>
                    </a:lnTo>
                    <a:lnTo>
                      <a:pt x="2204" y="1295"/>
                    </a:lnTo>
                    <a:lnTo>
                      <a:pt x="2229" y="1286"/>
                    </a:lnTo>
                    <a:cubicBezTo>
                      <a:pt x="2229" y="1285"/>
                      <a:pt x="2231" y="1285"/>
                      <a:pt x="2231" y="1285"/>
                    </a:cubicBezTo>
                    <a:cubicBezTo>
                      <a:pt x="2233" y="1284"/>
                      <a:pt x="2235" y="1284"/>
                      <a:pt x="2236" y="1282"/>
                    </a:cubicBezTo>
                    <a:lnTo>
                      <a:pt x="2239" y="1282"/>
                    </a:lnTo>
                    <a:cubicBezTo>
                      <a:pt x="2257" y="1275"/>
                      <a:pt x="2276" y="1267"/>
                      <a:pt x="2294" y="1261"/>
                    </a:cubicBezTo>
                    <a:lnTo>
                      <a:pt x="2294" y="1260"/>
                    </a:lnTo>
                    <a:cubicBezTo>
                      <a:pt x="2297" y="1260"/>
                      <a:pt x="2300" y="1258"/>
                      <a:pt x="2301" y="1257"/>
                    </a:cubicBezTo>
                    <a:lnTo>
                      <a:pt x="2303" y="1257"/>
                    </a:lnTo>
                    <a:cubicBezTo>
                      <a:pt x="2322" y="1250"/>
                      <a:pt x="2341" y="1242"/>
                      <a:pt x="2359" y="1233"/>
                    </a:cubicBezTo>
                    <a:lnTo>
                      <a:pt x="2360" y="1233"/>
                    </a:lnTo>
                    <a:cubicBezTo>
                      <a:pt x="2362" y="1232"/>
                      <a:pt x="2365" y="1232"/>
                      <a:pt x="2367" y="1231"/>
                    </a:cubicBezTo>
                    <a:cubicBezTo>
                      <a:pt x="2376" y="1226"/>
                      <a:pt x="2384" y="1223"/>
                      <a:pt x="2391" y="1219"/>
                    </a:cubicBezTo>
                    <a:lnTo>
                      <a:pt x="2393" y="1219"/>
                    </a:lnTo>
                    <a:cubicBezTo>
                      <a:pt x="2395" y="1219"/>
                      <a:pt x="2397" y="1217"/>
                      <a:pt x="2398" y="1216"/>
                    </a:cubicBezTo>
                    <a:lnTo>
                      <a:pt x="2401" y="1216"/>
                    </a:lnTo>
                    <a:cubicBezTo>
                      <a:pt x="2409" y="1211"/>
                      <a:pt x="2416" y="1208"/>
                      <a:pt x="2423" y="1205"/>
                    </a:cubicBezTo>
                    <a:cubicBezTo>
                      <a:pt x="2423" y="1205"/>
                      <a:pt x="2425" y="1205"/>
                      <a:pt x="2425" y="1204"/>
                    </a:cubicBezTo>
                    <a:cubicBezTo>
                      <a:pt x="2428" y="1204"/>
                      <a:pt x="2429" y="1203"/>
                      <a:pt x="2431" y="1201"/>
                    </a:cubicBezTo>
                    <a:lnTo>
                      <a:pt x="2434" y="1201"/>
                    </a:lnTo>
                    <a:cubicBezTo>
                      <a:pt x="2451" y="1192"/>
                      <a:pt x="2469" y="1183"/>
                      <a:pt x="2487" y="1175"/>
                    </a:cubicBezTo>
                    <a:lnTo>
                      <a:pt x="2488" y="1175"/>
                    </a:lnTo>
                    <a:cubicBezTo>
                      <a:pt x="2500" y="1169"/>
                      <a:pt x="2513" y="1161"/>
                      <a:pt x="2527" y="1155"/>
                    </a:cubicBezTo>
                    <a:cubicBezTo>
                      <a:pt x="2534" y="1151"/>
                      <a:pt x="2541" y="1147"/>
                      <a:pt x="2549" y="1144"/>
                    </a:cubicBezTo>
                    <a:lnTo>
                      <a:pt x="2550" y="1142"/>
                    </a:lnTo>
                    <a:cubicBezTo>
                      <a:pt x="2552" y="1142"/>
                      <a:pt x="2555" y="1141"/>
                      <a:pt x="2557" y="1139"/>
                    </a:cubicBezTo>
                    <a:cubicBezTo>
                      <a:pt x="2565" y="1135"/>
                      <a:pt x="2572" y="1130"/>
                      <a:pt x="2580" y="1126"/>
                    </a:cubicBezTo>
                    <a:lnTo>
                      <a:pt x="2582" y="1126"/>
                    </a:lnTo>
                    <a:cubicBezTo>
                      <a:pt x="2585" y="1124"/>
                      <a:pt x="2587" y="1123"/>
                      <a:pt x="2590" y="1122"/>
                    </a:cubicBezTo>
                    <a:cubicBezTo>
                      <a:pt x="2608" y="1111"/>
                      <a:pt x="2624" y="1102"/>
                      <a:pt x="2641" y="1092"/>
                    </a:cubicBezTo>
                    <a:lnTo>
                      <a:pt x="2643" y="1092"/>
                    </a:lnTo>
                    <a:cubicBezTo>
                      <a:pt x="2644" y="1091"/>
                      <a:pt x="2647" y="1089"/>
                      <a:pt x="2649" y="1088"/>
                    </a:cubicBezTo>
                    <a:cubicBezTo>
                      <a:pt x="2652" y="1086"/>
                      <a:pt x="2655" y="1085"/>
                      <a:pt x="2656" y="1083"/>
                    </a:cubicBezTo>
                    <a:lnTo>
                      <a:pt x="2661" y="1082"/>
                    </a:lnTo>
                    <a:cubicBezTo>
                      <a:pt x="2666" y="1077"/>
                      <a:pt x="2674" y="1074"/>
                      <a:pt x="2680" y="1070"/>
                    </a:cubicBezTo>
                    <a:cubicBezTo>
                      <a:pt x="2681" y="1070"/>
                      <a:pt x="2681" y="1069"/>
                      <a:pt x="2683" y="1069"/>
                    </a:cubicBezTo>
                    <a:cubicBezTo>
                      <a:pt x="2684" y="1067"/>
                      <a:pt x="2686" y="1067"/>
                      <a:pt x="2687" y="1066"/>
                    </a:cubicBezTo>
                    <a:cubicBezTo>
                      <a:pt x="2689" y="1064"/>
                      <a:pt x="2690" y="1064"/>
                      <a:pt x="2693" y="1063"/>
                    </a:cubicBezTo>
                    <a:cubicBezTo>
                      <a:pt x="2725" y="1042"/>
                      <a:pt x="2758" y="1021"/>
                      <a:pt x="2790" y="1001"/>
                    </a:cubicBezTo>
                    <a:lnTo>
                      <a:pt x="2790" y="1001"/>
                    </a:lnTo>
                    <a:lnTo>
                      <a:pt x="2787" y="1002"/>
                    </a:lnTo>
                    <a:cubicBezTo>
                      <a:pt x="2790" y="1001"/>
                      <a:pt x="2793" y="998"/>
                      <a:pt x="2796" y="996"/>
                    </a:cubicBezTo>
                    <a:cubicBezTo>
                      <a:pt x="2798" y="995"/>
                      <a:pt x="2798" y="995"/>
                      <a:pt x="2799" y="995"/>
                    </a:cubicBezTo>
                    <a:cubicBezTo>
                      <a:pt x="2802" y="992"/>
                      <a:pt x="2805" y="990"/>
                      <a:pt x="2806" y="989"/>
                    </a:cubicBezTo>
                    <a:cubicBezTo>
                      <a:pt x="2808" y="989"/>
                      <a:pt x="2808" y="989"/>
                      <a:pt x="2808" y="988"/>
                    </a:cubicBezTo>
                    <a:cubicBezTo>
                      <a:pt x="2814" y="983"/>
                      <a:pt x="2821" y="979"/>
                      <a:pt x="2828" y="974"/>
                    </a:cubicBezTo>
                    <a:cubicBezTo>
                      <a:pt x="2828" y="974"/>
                      <a:pt x="2830" y="973"/>
                      <a:pt x="2831" y="971"/>
                    </a:cubicBezTo>
                    <a:cubicBezTo>
                      <a:pt x="2834" y="970"/>
                      <a:pt x="2836" y="968"/>
                      <a:pt x="2839" y="967"/>
                    </a:cubicBezTo>
                    <a:cubicBezTo>
                      <a:pt x="2845" y="962"/>
                      <a:pt x="2851" y="958"/>
                      <a:pt x="2856" y="954"/>
                    </a:cubicBezTo>
                    <a:lnTo>
                      <a:pt x="2858" y="954"/>
                    </a:lnTo>
                    <a:cubicBezTo>
                      <a:pt x="2859" y="952"/>
                      <a:pt x="2861" y="951"/>
                      <a:pt x="2864" y="949"/>
                    </a:cubicBezTo>
                    <a:cubicBezTo>
                      <a:pt x="2865" y="949"/>
                      <a:pt x="2865" y="948"/>
                      <a:pt x="2867" y="946"/>
                    </a:cubicBezTo>
                    <a:cubicBezTo>
                      <a:pt x="2874" y="942"/>
                      <a:pt x="2880" y="937"/>
                      <a:pt x="2886" y="933"/>
                    </a:cubicBezTo>
                    <a:cubicBezTo>
                      <a:pt x="2887" y="933"/>
                      <a:pt x="2887" y="932"/>
                      <a:pt x="2889" y="932"/>
                    </a:cubicBezTo>
                    <a:cubicBezTo>
                      <a:pt x="2890" y="930"/>
                      <a:pt x="2892" y="929"/>
                      <a:pt x="2893" y="929"/>
                    </a:cubicBezTo>
                    <a:lnTo>
                      <a:pt x="2893" y="927"/>
                    </a:lnTo>
                    <a:cubicBezTo>
                      <a:pt x="2918" y="909"/>
                      <a:pt x="2945" y="889"/>
                      <a:pt x="2970" y="870"/>
                    </a:cubicBezTo>
                    <a:cubicBezTo>
                      <a:pt x="2979" y="862"/>
                      <a:pt x="2987" y="855"/>
                      <a:pt x="2996" y="848"/>
                    </a:cubicBezTo>
                    <a:cubicBezTo>
                      <a:pt x="2998" y="848"/>
                      <a:pt x="2998" y="846"/>
                      <a:pt x="2998" y="846"/>
                    </a:cubicBezTo>
                    <a:cubicBezTo>
                      <a:pt x="2999" y="845"/>
                      <a:pt x="3001" y="845"/>
                      <a:pt x="3002" y="843"/>
                    </a:cubicBezTo>
                    <a:cubicBezTo>
                      <a:pt x="3004" y="842"/>
                      <a:pt x="3005" y="840"/>
                      <a:pt x="3007" y="840"/>
                    </a:cubicBezTo>
                    <a:cubicBezTo>
                      <a:pt x="3013" y="834"/>
                      <a:pt x="3018" y="830"/>
                      <a:pt x="3024" y="826"/>
                    </a:cubicBezTo>
                    <a:cubicBezTo>
                      <a:pt x="3024" y="826"/>
                      <a:pt x="3024" y="824"/>
                      <a:pt x="3026" y="824"/>
                    </a:cubicBezTo>
                    <a:cubicBezTo>
                      <a:pt x="3026" y="824"/>
                      <a:pt x="3027" y="823"/>
                      <a:pt x="3027" y="823"/>
                    </a:cubicBezTo>
                    <a:cubicBezTo>
                      <a:pt x="3035" y="815"/>
                      <a:pt x="3043" y="809"/>
                      <a:pt x="3051" y="803"/>
                    </a:cubicBezTo>
                    <a:cubicBezTo>
                      <a:pt x="3051" y="802"/>
                      <a:pt x="3051" y="802"/>
                      <a:pt x="3051" y="802"/>
                    </a:cubicBezTo>
                    <a:cubicBezTo>
                      <a:pt x="3060" y="795"/>
                      <a:pt x="3068" y="787"/>
                      <a:pt x="3077" y="780"/>
                    </a:cubicBezTo>
                    <a:lnTo>
                      <a:pt x="3077" y="778"/>
                    </a:lnTo>
                    <a:cubicBezTo>
                      <a:pt x="3095" y="764"/>
                      <a:pt x="3113" y="747"/>
                      <a:pt x="3129" y="731"/>
                    </a:cubicBezTo>
                    <a:lnTo>
                      <a:pt x="3130" y="731"/>
                    </a:lnTo>
                    <a:cubicBezTo>
                      <a:pt x="3139" y="722"/>
                      <a:pt x="3147" y="715"/>
                      <a:pt x="3155" y="706"/>
                    </a:cubicBezTo>
                    <a:cubicBezTo>
                      <a:pt x="3164" y="699"/>
                      <a:pt x="3172" y="692"/>
                      <a:pt x="3180" y="683"/>
                    </a:cubicBezTo>
                    <a:cubicBezTo>
                      <a:pt x="3188" y="675"/>
                      <a:pt x="3197" y="666"/>
                      <a:pt x="3204" y="659"/>
                    </a:cubicBezTo>
                    <a:lnTo>
                      <a:pt x="3205" y="658"/>
                    </a:lnTo>
                    <a:cubicBezTo>
                      <a:pt x="3213" y="650"/>
                      <a:pt x="3222" y="641"/>
                      <a:pt x="3229" y="633"/>
                    </a:cubicBezTo>
                    <a:cubicBezTo>
                      <a:pt x="3238" y="625"/>
                      <a:pt x="3245" y="616"/>
                      <a:pt x="3254" y="608"/>
                    </a:cubicBezTo>
                    <a:cubicBezTo>
                      <a:pt x="3261" y="600"/>
                      <a:pt x="3267" y="594"/>
                      <a:pt x="3273" y="587"/>
                    </a:cubicBezTo>
                    <a:cubicBezTo>
                      <a:pt x="3276" y="584"/>
                      <a:pt x="3278" y="583"/>
                      <a:pt x="3279" y="581"/>
                    </a:cubicBezTo>
                    <a:cubicBezTo>
                      <a:pt x="3283" y="575"/>
                      <a:pt x="3289" y="569"/>
                      <a:pt x="3295" y="563"/>
                    </a:cubicBezTo>
                    <a:cubicBezTo>
                      <a:pt x="3297" y="560"/>
                      <a:pt x="3300" y="559"/>
                      <a:pt x="3301" y="556"/>
                    </a:cubicBezTo>
                    <a:lnTo>
                      <a:pt x="3303" y="555"/>
                    </a:lnTo>
                    <a:cubicBezTo>
                      <a:pt x="3308" y="547"/>
                      <a:pt x="3316" y="540"/>
                      <a:pt x="3322" y="532"/>
                    </a:cubicBezTo>
                    <a:lnTo>
                      <a:pt x="3325" y="528"/>
                    </a:lnTo>
                    <a:cubicBezTo>
                      <a:pt x="3331" y="522"/>
                      <a:pt x="3336" y="516"/>
                      <a:pt x="3342" y="509"/>
                    </a:cubicBezTo>
                    <a:cubicBezTo>
                      <a:pt x="3344" y="507"/>
                      <a:pt x="3345" y="506"/>
                      <a:pt x="3345" y="505"/>
                    </a:cubicBezTo>
                    <a:cubicBezTo>
                      <a:pt x="3347" y="503"/>
                      <a:pt x="3347" y="503"/>
                      <a:pt x="3348" y="502"/>
                    </a:cubicBezTo>
                    <a:lnTo>
                      <a:pt x="3367" y="479"/>
                    </a:lnTo>
                    <a:cubicBezTo>
                      <a:pt x="3367" y="478"/>
                      <a:pt x="3369" y="478"/>
                      <a:pt x="3370" y="477"/>
                    </a:cubicBezTo>
                    <a:cubicBezTo>
                      <a:pt x="3370" y="477"/>
                      <a:pt x="3370" y="475"/>
                      <a:pt x="3370" y="475"/>
                    </a:cubicBezTo>
                    <a:cubicBezTo>
                      <a:pt x="3370" y="475"/>
                      <a:pt x="3372" y="475"/>
                      <a:pt x="3372" y="474"/>
                    </a:cubicBezTo>
                    <a:lnTo>
                      <a:pt x="3388" y="454"/>
                    </a:lnTo>
                    <a:cubicBezTo>
                      <a:pt x="3388" y="453"/>
                      <a:pt x="3389" y="453"/>
                      <a:pt x="3389" y="451"/>
                    </a:cubicBezTo>
                    <a:cubicBezTo>
                      <a:pt x="3391" y="450"/>
                      <a:pt x="3391" y="450"/>
                      <a:pt x="3392" y="449"/>
                    </a:cubicBezTo>
                    <a:cubicBezTo>
                      <a:pt x="3392" y="449"/>
                      <a:pt x="3394" y="447"/>
                      <a:pt x="3394" y="447"/>
                    </a:cubicBezTo>
                    <a:cubicBezTo>
                      <a:pt x="3401" y="438"/>
                      <a:pt x="3407" y="429"/>
                      <a:pt x="3415" y="421"/>
                    </a:cubicBezTo>
                    <a:cubicBezTo>
                      <a:pt x="3416" y="419"/>
                      <a:pt x="3417" y="416"/>
                      <a:pt x="3419" y="415"/>
                    </a:cubicBezTo>
                    <a:cubicBezTo>
                      <a:pt x="3420" y="413"/>
                      <a:pt x="3420" y="412"/>
                      <a:pt x="3422" y="410"/>
                    </a:cubicBezTo>
                    <a:cubicBezTo>
                      <a:pt x="3425" y="407"/>
                      <a:pt x="3428" y="403"/>
                      <a:pt x="3431" y="400"/>
                    </a:cubicBezTo>
                    <a:lnTo>
                      <a:pt x="3431" y="398"/>
                    </a:lnTo>
                    <a:cubicBezTo>
                      <a:pt x="3434" y="397"/>
                      <a:pt x="3434" y="396"/>
                      <a:pt x="3437" y="393"/>
                    </a:cubicBezTo>
                    <a:cubicBezTo>
                      <a:pt x="3441" y="387"/>
                      <a:pt x="3445" y="379"/>
                      <a:pt x="3451" y="373"/>
                    </a:cubicBezTo>
                    <a:cubicBezTo>
                      <a:pt x="3453" y="370"/>
                      <a:pt x="3456" y="368"/>
                      <a:pt x="3457" y="365"/>
                    </a:cubicBezTo>
                    <a:cubicBezTo>
                      <a:pt x="3457" y="365"/>
                      <a:pt x="3457" y="365"/>
                      <a:pt x="3459" y="363"/>
                    </a:cubicBezTo>
                    <a:cubicBezTo>
                      <a:pt x="3465" y="354"/>
                      <a:pt x="3472" y="344"/>
                      <a:pt x="3479" y="335"/>
                    </a:cubicBezTo>
                    <a:cubicBezTo>
                      <a:pt x="3479" y="334"/>
                      <a:pt x="3481" y="332"/>
                      <a:pt x="3482" y="329"/>
                    </a:cubicBezTo>
                    <a:cubicBezTo>
                      <a:pt x="3485" y="325"/>
                      <a:pt x="3488" y="320"/>
                      <a:pt x="3493" y="316"/>
                    </a:cubicBezTo>
                    <a:cubicBezTo>
                      <a:pt x="3406" y="203"/>
                      <a:pt x="3310" y="97"/>
                      <a:pt x="3204" y="1"/>
                    </a:cubicBezTo>
                    <a:close/>
                  </a:path>
                </a:pathLst>
              </a:custGeom>
              <a:solidFill>
                <a:srgbClr val="FA91FF">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7971263" y="3886761"/>
                <a:ext cx="277691" cy="308722"/>
              </a:xfrm>
              <a:custGeom>
                <a:avLst/>
                <a:gdLst/>
                <a:ahLst/>
                <a:cxnLst/>
                <a:rect l="l" t="t" r="r" b="b"/>
                <a:pathLst>
                  <a:path w="3490" h="3880" extrusionOk="0">
                    <a:moveTo>
                      <a:pt x="1325" y="1"/>
                    </a:moveTo>
                    <a:cubicBezTo>
                      <a:pt x="1252" y="15"/>
                      <a:pt x="1182" y="34"/>
                      <a:pt x="1111" y="56"/>
                    </a:cubicBezTo>
                    <a:cubicBezTo>
                      <a:pt x="1104" y="59"/>
                      <a:pt x="1096" y="62"/>
                      <a:pt x="1089" y="64"/>
                    </a:cubicBezTo>
                    <a:cubicBezTo>
                      <a:pt x="1068" y="71"/>
                      <a:pt x="1048" y="79"/>
                      <a:pt x="1027" y="86"/>
                    </a:cubicBezTo>
                    <a:cubicBezTo>
                      <a:pt x="1015" y="90"/>
                      <a:pt x="1004" y="95"/>
                      <a:pt x="992" y="99"/>
                    </a:cubicBezTo>
                    <a:cubicBezTo>
                      <a:pt x="973" y="107"/>
                      <a:pt x="955" y="114"/>
                      <a:pt x="937" y="121"/>
                    </a:cubicBezTo>
                    <a:cubicBezTo>
                      <a:pt x="930" y="124"/>
                      <a:pt x="924" y="126"/>
                      <a:pt x="918" y="129"/>
                    </a:cubicBezTo>
                    <a:lnTo>
                      <a:pt x="918" y="130"/>
                    </a:lnTo>
                    <a:cubicBezTo>
                      <a:pt x="920" y="151"/>
                      <a:pt x="923" y="171"/>
                      <a:pt x="924" y="192"/>
                    </a:cubicBezTo>
                    <a:cubicBezTo>
                      <a:pt x="924" y="193"/>
                      <a:pt x="925" y="195"/>
                      <a:pt x="925" y="198"/>
                    </a:cubicBezTo>
                    <a:cubicBezTo>
                      <a:pt x="925" y="201"/>
                      <a:pt x="925" y="202"/>
                      <a:pt x="925" y="204"/>
                    </a:cubicBezTo>
                    <a:cubicBezTo>
                      <a:pt x="925" y="204"/>
                      <a:pt x="925" y="205"/>
                      <a:pt x="925" y="205"/>
                    </a:cubicBezTo>
                    <a:cubicBezTo>
                      <a:pt x="927" y="214"/>
                      <a:pt x="928" y="223"/>
                      <a:pt x="930" y="232"/>
                    </a:cubicBezTo>
                    <a:cubicBezTo>
                      <a:pt x="931" y="252"/>
                      <a:pt x="934" y="271"/>
                      <a:pt x="937" y="291"/>
                    </a:cubicBezTo>
                    <a:cubicBezTo>
                      <a:pt x="937" y="292"/>
                      <a:pt x="939" y="292"/>
                      <a:pt x="939" y="294"/>
                    </a:cubicBezTo>
                    <a:cubicBezTo>
                      <a:pt x="939" y="297"/>
                      <a:pt x="939" y="299"/>
                      <a:pt x="940" y="302"/>
                    </a:cubicBezTo>
                    <a:cubicBezTo>
                      <a:pt x="940" y="305"/>
                      <a:pt x="940" y="307"/>
                      <a:pt x="940" y="310"/>
                    </a:cubicBezTo>
                    <a:cubicBezTo>
                      <a:pt x="942" y="319"/>
                      <a:pt x="943" y="327"/>
                      <a:pt x="945" y="336"/>
                    </a:cubicBezTo>
                    <a:cubicBezTo>
                      <a:pt x="946" y="342"/>
                      <a:pt x="948" y="350"/>
                      <a:pt x="949" y="355"/>
                    </a:cubicBezTo>
                    <a:cubicBezTo>
                      <a:pt x="952" y="373"/>
                      <a:pt x="955" y="389"/>
                      <a:pt x="958" y="407"/>
                    </a:cubicBezTo>
                    <a:cubicBezTo>
                      <a:pt x="959" y="411"/>
                      <a:pt x="959" y="417"/>
                      <a:pt x="961" y="422"/>
                    </a:cubicBezTo>
                    <a:cubicBezTo>
                      <a:pt x="961" y="423"/>
                      <a:pt x="961" y="423"/>
                      <a:pt x="961" y="425"/>
                    </a:cubicBezTo>
                    <a:cubicBezTo>
                      <a:pt x="962" y="431"/>
                      <a:pt x="964" y="436"/>
                      <a:pt x="965" y="442"/>
                    </a:cubicBezTo>
                    <a:cubicBezTo>
                      <a:pt x="965" y="444"/>
                      <a:pt x="965" y="444"/>
                      <a:pt x="965" y="445"/>
                    </a:cubicBezTo>
                    <a:cubicBezTo>
                      <a:pt x="968" y="454"/>
                      <a:pt x="970" y="463"/>
                      <a:pt x="973" y="472"/>
                    </a:cubicBezTo>
                    <a:cubicBezTo>
                      <a:pt x="973" y="473"/>
                      <a:pt x="973" y="473"/>
                      <a:pt x="973" y="475"/>
                    </a:cubicBezTo>
                    <a:lnTo>
                      <a:pt x="973" y="476"/>
                    </a:lnTo>
                    <a:cubicBezTo>
                      <a:pt x="973" y="478"/>
                      <a:pt x="973" y="478"/>
                      <a:pt x="973" y="479"/>
                    </a:cubicBezTo>
                    <a:cubicBezTo>
                      <a:pt x="974" y="479"/>
                      <a:pt x="974" y="481"/>
                      <a:pt x="974" y="482"/>
                    </a:cubicBezTo>
                    <a:cubicBezTo>
                      <a:pt x="976" y="491"/>
                      <a:pt x="978" y="500"/>
                      <a:pt x="980" y="509"/>
                    </a:cubicBezTo>
                    <a:cubicBezTo>
                      <a:pt x="983" y="517"/>
                      <a:pt x="984" y="526"/>
                      <a:pt x="987" y="535"/>
                    </a:cubicBezTo>
                    <a:cubicBezTo>
                      <a:pt x="987" y="539"/>
                      <a:pt x="989" y="542"/>
                      <a:pt x="989" y="545"/>
                    </a:cubicBezTo>
                    <a:cubicBezTo>
                      <a:pt x="989" y="547"/>
                      <a:pt x="990" y="548"/>
                      <a:pt x="990" y="551"/>
                    </a:cubicBezTo>
                    <a:cubicBezTo>
                      <a:pt x="990" y="553"/>
                      <a:pt x="992" y="554"/>
                      <a:pt x="992" y="557"/>
                    </a:cubicBezTo>
                    <a:cubicBezTo>
                      <a:pt x="995" y="566"/>
                      <a:pt x="996" y="575"/>
                      <a:pt x="999" y="584"/>
                    </a:cubicBezTo>
                    <a:cubicBezTo>
                      <a:pt x="999" y="584"/>
                      <a:pt x="999" y="585"/>
                      <a:pt x="999" y="585"/>
                    </a:cubicBezTo>
                    <a:cubicBezTo>
                      <a:pt x="1002" y="594"/>
                      <a:pt x="1004" y="603"/>
                      <a:pt x="1006" y="610"/>
                    </a:cubicBezTo>
                    <a:cubicBezTo>
                      <a:pt x="1015" y="641"/>
                      <a:pt x="1024" y="672"/>
                      <a:pt x="1034" y="703"/>
                    </a:cubicBezTo>
                    <a:cubicBezTo>
                      <a:pt x="1036" y="707"/>
                      <a:pt x="1037" y="712"/>
                      <a:pt x="1039" y="716"/>
                    </a:cubicBezTo>
                    <a:cubicBezTo>
                      <a:pt x="1039" y="716"/>
                      <a:pt x="1039" y="718"/>
                      <a:pt x="1039" y="718"/>
                    </a:cubicBezTo>
                    <a:cubicBezTo>
                      <a:pt x="1040" y="721"/>
                      <a:pt x="1042" y="725"/>
                      <a:pt x="1043" y="728"/>
                    </a:cubicBezTo>
                    <a:cubicBezTo>
                      <a:pt x="1045" y="735"/>
                      <a:pt x="1046" y="741"/>
                      <a:pt x="1049" y="747"/>
                    </a:cubicBezTo>
                    <a:lnTo>
                      <a:pt x="1049" y="750"/>
                    </a:lnTo>
                    <a:cubicBezTo>
                      <a:pt x="1051" y="752"/>
                      <a:pt x="1051" y="753"/>
                      <a:pt x="1051" y="753"/>
                    </a:cubicBezTo>
                    <a:cubicBezTo>
                      <a:pt x="1054" y="762"/>
                      <a:pt x="1057" y="771"/>
                      <a:pt x="1059" y="778"/>
                    </a:cubicBezTo>
                    <a:cubicBezTo>
                      <a:pt x="1070" y="808"/>
                      <a:pt x="1080" y="837"/>
                      <a:pt x="1092" y="865"/>
                    </a:cubicBezTo>
                    <a:cubicBezTo>
                      <a:pt x="1095" y="871"/>
                      <a:pt x="1096" y="877"/>
                      <a:pt x="1099" y="884"/>
                    </a:cubicBezTo>
                    <a:cubicBezTo>
                      <a:pt x="1101" y="887"/>
                      <a:pt x="1102" y="890"/>
                      <a:pt x="1104" y="893"/>
                    </a:cubicBezTo>
                    <a:cubicBezTo>
                      <a:pt x="1104" y="893"/>
                      <a:pt x="1104" y="894"/>
                      <a:pt x="1104" y="894"/>
                    </a:cubicBezTo>
                    <a:cubicBezTo>
                      <a:pt x="1107" y="900"/>
                      <a:pt x="1108" y="906"/>
                      <a:pt x="1111" y="911"/>
                    </a:cubicBezTo>
                    <a:lnTo>
                      <a:pt x="1111" y="912"/>
                    </a:lnTo>
                    <a:cubicBezTo>
                      <a:pt x="1111" y="912"/>
                      <a:pt x="1111" y="912"/>
                      <a:pt x="1111" y="914"/>
                    </a:cubicBezTo>
                    <a:cubicBezTo>
                      <a:pt x="1114" y="918"/>
                      <a:pt x="1115" y="924"/>
                      <a:pt x="1118" y="930"/>
                    </a:cubicBezTo>
                    <a:cubicBezTo>
                      <a:pt x="1120" y="933"/>
                      <a:pt x="1121" y="937"/>
                      <a:pt x="1123" y="942"/>
                    </a:cubicBezTo>
                    <a:cubicBezTo>
                      <a:pt x="1123" y="942"/>
                      <a:pt x="1124" y="943"/>
                      <a:pt x="1124" y="944"/>
                    </a:cubicBezTo>
                    <a:cubicBezTo>
                      <a:pt x="1127" y="950"/>
                      <a:pt x="1130" y="956"/>
                      <a:pt x="1133" y="964"/>
                    </a:cubicBezTo>
                    <a:lnTo>
                      <a:pt x="1139" y="978"/>
                    </a:lnTo>
                    <a:cubicBezTo>
                      <a:pt x="1140" y="981"/>
                      <a:pt x="1142" y="983"/>
                      <a:pt x="1142" y="984"/>
                    </a:cubicBezTo>
                    <a:lnTo>
                      <a:pt x="1143" y="986"/>
                    </a:lnTo>
                    <a:cubicBezTo>
                      <a:pt x="1146" y="993"/>
                      <a:pt x="1149" y="1000"/>
                      <a:pt x="1152" y="1006"/>
                    </a:cubicBezTo>
                    <a:cubicBezTo>
                      <a:pt x="1155" y="1014"/>
                      <a:pt x="1158" y="1020"/>
                      <a:pt x="1161" y="1025"/>
                    </a:cubicBezTo>
                    <a:cubicBezTo>
                      <a:pt x="1168" y="1042"/>
                      <a:pt x="1176" y="1058"/>
                      <a:pt x="1183" y="1074"/>
                    </a:cubicBezTo>
                    <a:cubicBezTo>
                      <a:pt x="1186" y="1078"/>
                      <a:pt x="1189" y="1083"/>
                      <a:pt x="1191" y="1087"/>
                    </a:cubicBezTo>
                    <a:cubicBezTo>
                      <a:pt x="1193" y="1092"/>
                      <a:pt x="1195" y="1096"/>
                      <a:pt x="1198" y="1101"/>
                    </a:cubicBezTo>
                    <a:cubicBezTo>
                      <a:pt x="1198" y="1102"/>
                      <a:pt x="1198" y="1102"/>
                      <a:pt x="1199" y="1104"/>
                    </a:cubicBezTo>
                    <a:cubicBezTo>
                      <a:pt x="1199" y="1105"/>
                      <a:pt x="1201" y="1106"/>
                      <a:pt x="1202" y="1109"/>
                    </a:cubicBezTo>
                    <a:cubicBezTo>
                      <a:pt x="1205" y="1117"/>
                      <a:pt x="1210" y="1124"/>
                      <a:pt x="1213" y="1131"/>
                    </a:cubicBezTo>
                    <a:lnTo>
                      <a:pt x="1214" y="1131"/>
                    </a:lnTo>
                    <a:cubicBezTo>
                      <a:pt x="1214" y="1134"/>
                      <a:pt x="1216" y="1136"/>
                      <a:pt x="1217" y="1139"/>
                    </a:cubicBezTo>
                    <a:lnTo>
                      <a:pt x="1219" y="1140"/>
                    </a:lnTo>
                    <a:cubicBezTo>
                      <a:pt x="1223" y="1149"/>
                      <a:pt x="1226" y="1157"/>
                      <a:pt x="1230" y="1164"/>
                    </a:cubicBezTo>
                    <a:cubicBezTo>
                      <a:pt x="1236" y="1174"/>
                      <a:pt x="1242" y="1183"/>
                      <a:pt x="1247" y="1193"/>
                    </a:cubicBezTo>
                    <a:lnTo>
                      <a:pt x="1248" y="1196"/>
                    </a:lnTo>
                    <a:lnTo>
                      <a:pt x="1249" y="1198"/>
                    </a:lnTo>
                    <a:cubicBezTo>
                      <a:pt x="1254" y="1205"/>
                      <a:pt x="1257" y="1212"/>
                      <a:pt x="1261" y="1218"/>
                    </a:cubicBezTo>
                    <a:lnTo>
                      <a:pt x="1263" y="1220"/>
                    </a:lnTo>
                    <a:cubicBezTo>
                      <a:pt x="1263" y="1220"/>
                      <a:pt x="1263" y="1220"/>
                      <a:pt x="1263" y="1221"/>
                    </a:cubicBezTo>
                    <a:cubicBezTo>
                      <a:pt x="1263" y="1221"/>
                      <a:pt x="1264" y="1223"/>
                      <a:pt x="1264" y="1224"/>
                    </a:cubicBezTo>
                    <a:cubicBezTo>
                      <a:pt x="1264" y="1224"/>
                      <a:pt x="1264" y="1224"/>
                      <a:pt x="1264" y="1226"/>
                    </a:cubicBezTo>
                    <a:cubicBezTo>
                      <a:pt x="1266" y="1227"/>
                      <a:pt x="1267" y="1230"/>
                      <a:pt x="1269" y="1232"/>
                    </a:cubicBezTo>
                    <a:lnTo>
                      <a:pt x="1269" y="1233"/>
                    </a:lnTo>
                    <a:cubicBezTo>
                      <a:pt x="1274" y="1243"/>
                      <a:pt x="1280" y="1254"/>
                      <a:pt x="1288" y="1263"/>
                    </a:cubicBezTo>
                    <a:cubicBezTo>
                      <a:pt x="1288" y="1264"/>
                      <a:pt x="1288" y="1264"/>
                      <a:pt x="1288" y="1266"/>
                    </a:cubicBezTo>
                    <a:lnTo>
                      <a:pt x="1295" y="1276"/>
                    </a:lnTo>
                    <a:lnTo>
                      <a:pt x="1304" y="1292"/>
                    </a:lnTo>
                    <a:lnTo>
                      <a:pt x="1305" y="1293"/>
                    </a:lnTo>
                    <a:cubicBezTo>
                      <a:pt x="1307" y="1296"/>
                      <a:pt x="1308" y="1299"/>
                      <a:pt x="1311" y="1302"/>
                    </a:cubicBezTo>
                    <a:cubicBezTo>
                      <a:pt x="1316" y="1310"/>
                      <a:pt x="1319" y="1316"/>
                      <a:pt x="1323" y="1323"/>
                    </a:cubicBezTo>
                    <a:cubicBezTo>
                      <a:pt x="1325" y="1323"/>
                      <a:pt x="1325" y="1324"/>
                      <a:pt x="1325" y="1324"/>
                    </a:cubicBezTo>
                    <a:cubicBezTo>
                      <a:pt x="1330" y="1333"/>
                      <a:pt x="1336" y="1344"/>
                      <a:pt x="1342" y="1352"/>
                    </a:cubicBezTo>
                    <a:cubicBezTo>
                      <a:pt x="1345" y="1355"/>
                      <a:pt x="1348" y="1360"/>
                      <a:pt x="1350" y="1363"/>
                    </a:cubicBezTo>
                    <a:cubicBezTo>
                      <a:pt x="1354" y="1369"/>
                      <a:pt x="1358" y="1376"/>
                      <a:pt x="1363" y="1382"/>
                    </a:cubicBezTo>
                    <a:cubicBezTo>
                      <a:pt x="1364" y="1383"/>
                      <a:pt x="1366" y="1386"/>
                      <a:pt x="1367" y="1388"/>
                    </a:cubicBezTo>
                    <a:cubicBezTo>
                      <a:pt x="1367" y="1389"/>
                      <a:pt x="1369" y="1391"/>
                      <a:pt x="1370" y="1392"/>
                    </a:cubicBezTo>
                    <a:cubicBezTo>
                      <a:pt x="1375" y="1398"/>
                      <a:pt x="1378" y="1405"/>
                      <a:pt x="1382" y="1411"/>
                    </a:cubicBezTo>
                    <a:cubicBezTo>
                      <a:pt x="1385" y="1414"/>
                      <a:pt x="1388" y="1417"/>
                      <a:pt x="1389" y="1422"/>
                    </a:cubicBezTo>
                    <a:cubicBezTo>
                      <a:pt x="1394" y="1427"/>
                      <a:pt x="1398" y="1433"/>
                      <a:pt x="1403" y="1439"/>
                    </a:cubicBezTo>
                    <a:cubicBezTo>
                      <a:pt x="1404" y="1441"/>
                      <a:pt x="1404" y="1441"/>
                      <a:pt x="1404" y="1442"/>
                    </a:cubicBezTo>
                    <a:cubicBezTo>
                      <a:pt x="1410" y="1451"/>
                      <a:pt x="1417" y="1460"/>
                      <a:pt x="1423" y="1469"/>
                    </a:cubicBezTo>
                    <a:lnTo>
                      <a:pt x="1425" y="1469"/>
                    </a:lnTo>
                    <a:cubicBezTo>
                      <a:pt x="1431" y="1479"/>
                      <a:pt x="1438" y="1488"/>
                      <a:pt x="1445" y="1497"/>
                    </a:cubicBezTo>
                    <a:cubicBezTo>
                      <a:pt x="1445" y="1497"/>
                      <a:pt x="1445" y="1497"/>
                      <a:pt x="1445" y="1498"/>
                    </a:cubicBezTo>
                    <a:cubicBezTo>
                      <a:pt x="1450" y="1504"/>
                      <a:pt x="1456" y="1510"/>
                      <a:pt x="1460" y="1517"/>
                    </a:cubicBezTo>
                    <a:cubicBezTo>
                      <a:pt x="1462" y="1519"/>
                      <a:pt x="1463" y="1522"/>
                      <a:pt x="1464" y="1523"/>
                    </a:cubicBezTo>
                    <a:cubicBezTo>
                      <a:pt x="1466" y="1523"/>
                      <a:pt x="1466" y="1525"/>
                      <a:pt x="1467" y="1525"/>
                    </a:cubicBezTo>
                    <a:cubicBezTo>
                      <a:pt x="1469" y="1528"/>
                      <a:pt x="1472" y="1531"/>
                      <a:pt x="1473" y="1534"/>
                    </a:cubicBezTo>
                    <a:cubicBezTo>
                      <a:pt x="1478" y="1539"/>
                      <a:pt x="1484" y="1547"/>
                      <a:pt x="1488" y="1553"/>
                    </a:cubicBezTo>
                    <a:cubicBezTo>
                      <a:pt x="1488" y="1554"/>
                      <a:pt x="1489" y="1554"/>
                      <a:pt x="1489" y="1554"/>
                    </a:cubicBezTo>
                    <a:cubicBezTo>
                      <a:pt x="1497" y="1563"/>
                      <a:pt x="1503" y="1572"/>
                      <a:pt x="1510" y="1579"/>
                    </a:cubicBezTo>
                    <a:cubicBezTo>
                      <a:pt x="1512" y="1582"/>
                      <a:pt x="1513" y="1584"/>
                      <a:pt x="1515" y="1585"/>
                    </a:cubicBezTo>
                    <a:cubicBezTo>
                      <a:pt x="1516" y="1587"/>
                      <a:pt x="1516" y="1588"/>
                      <a:pt x="1517" y="1589"/>
                    </a:cubicBezTo>
                    <a:cubicBezTo>
                      <a:pt x="1522" y="1595"/>
                      <a:pt x="1528" y="1601"/>
                      <a:pt x="1532" y="1607"/>
                    </a:cubicBezTo>
                    <a:cubicBezTo>
                      <a:pt x="1541" y="1616"/>
                      <a:pt x="1548" y="1625"/>
                      <a:pt x="1556" y="1634"/>
                    </a:cubicBezTo>
                    <a:cubicBezTo>
                      <a:pt x="1556" y="1635"/>
                      <a:pt x="1556" y="1635"/>
                      <a:pt x="1556" y="1635"/>
                    </a:cubicBezTo>
                    <a:cubicBezTo>
                      <a:pt x="1563" y="1644"/>
                      <a:pt x="1570" y="1653"/>
                      <a:pt x="1579" y="1660"/>
                    </a:cubicBezTo>
                    <a:cubicBezTo>
                      <a:pt x="1579" y="1662"/>
                      <a:pt x="1581" y="1663"/>
                      <a:pt x="1582" y="1665"/>
                    </a:cubicBezTo>
                    <a:cubicBezTo>
                      <a:pt x="1590" y="1672"/>
                      <a:pt x="1596" y="1679"/>
                      <a:pt x="1603" y="1687"/>
                    </a:cubicBezTo>
                    <a:cubicBezTo>
                      <a:pt x="1604" y="1688"/>
                      <a:pt x="1606" y="1690"/>
                      <a:pt x="1607" y="1693"/>
                    </a:cubicBezTo>
                    <a:cubicBezTo>
                      <a:pt x="1609" y="1694"/>
                      <a:pt x="1610" y="1696"/>
                      <a:pt x="1610" y="1696"/>
                    </a:cubicBezTo>
                    <a:cubicBezTo>
                      <a:pt x="1616" y="1701"/>
                      <a:pt x="1621" y="1707"/>
                      <a:pt x="1626" y="1713"/>
                    </a:cubicBezTo>
                    <a:cubicBezTo>
                      <a:pt x="1634" y="1721"/>
                      <a:pt x="1643" y="1729"/>
                      <a:pt x="1650" y="1738"/>
                    </a:cubicBezTo>
                    <a:cubicBezTo>
                      <a:pt x="1659" y="1747"/>
                      <a:pt x="1666" y="1754"/>
                      <a:pt x="1675" y="1763"/>
                    </a:cubicBezTo>
                    <a:cubicBezTo>
                      <a:pt x="1675" y="1765"/>
                      <a:pt x="1677" y="1766"/>
                      <a:pt x="1678" y="1766"/>
                    </a:cubicBezTo>
                    <a:cubicBezTo>
                      <a:pt x="1685" y="1774"/>
                      <a:pt x="1691" y="1781"/>
                      <a:pt x="1699" y="1787"/>
                    </a:cubicBezTo>
                    <a:lnTo>
                      <a:pt x="1700" y="1788"/>
                    </a:lnTo>
                    <a:cubicBezTo>
                      <a:pt x="1700" y="1788"/>
                      <a:pt x="1700" y="1788"/>
                      <a:pt x="1700" y="1790"/>
                    </a:cubicBezTo>
                    <a:cubicBezTo>
                      <a:pt x="1707" y="1796"/>
                      <a:pt x="1713" y="1803"/>
                      <a:pt x="1721" y="1809"/>
                    </a:cubicBezTo>
                    <a:cubicBezTo>
                      <a:pt x="1722" y="1810"/>
                      <a:pt x="1724" y="1812"/>
                      <a:pt x="1725" y="1813"/>
                    </a:cubicBezTo>
                    <a:cubicBezTo>
                      <a:pt x="1734" y="1822"/>
                      <a:pt x="1743" y="1830"/>
                      <a:pt x="1750" y="1838"/>
                    </a:cubicBezTo>
                    <a:lnTo>
                      <a:pt x="1753" y="1840"/>
                    </a:lnTo>
                    <a:cubicBezTo>
                      <a:pt x="1760" y="1847"/>
                      <a:pt x="1768" y="1855"/>
                      <a:pt x="1775" y="1860"/>
                    </a:cubicBezTo>
                    <a:cubicBezTo>
                      <a:pt x="1775" y="1860"/>
                      <a:pt x="1775" y="1862"/>
                      <a:pt x="1775" y="1862"/>
                    </a:cubicBezTo>
                    <a:cubicBezTo>
                      <a:pt x="1777" y="1862"/>
                      <a:pt x="1778" y="1863"/>
                      <a:pt x="1780" y="1865"/>
                    </a:cubicBezTo>
                    <a:cubicBezTo>
                      <a:pt x="1787" y="1871"/>
                      <a:pt x="1794" y="1878"/>
                      <a:pt x="1802" y="1884"/>
                    </a:cubicBezTo>
                    <a:cubicBezTo>
                      <a:pt x="1803" y="1887"/>
                      <a:pt x="1806" y="1888"/>
                      <a:pt x="1808" y="1890"/>
                    </a:cubicBezTo>
                    <a:cubicBezTo>
                      <a:pt x="1809" y="1891"/>
                      <a:pt x="1811" y="1893"/>
                      <a:pt x="1812" y="1893"/>
                    </a:cubicBezTo>
                    <a:cubicBezTo>
                      <a:pt x="1815" y="1897"/>
                      <a:pt x="1819" y="1900"/>
                      <a:pt x="1824" y="1905"/>
                    </a:cubicBezTo>
                    <a:cubicBezTo>
                      <a:pt x="1825" y="1905"/>
                      <a:pt x="1825" y="1906"/>
                      <a:pt x="1825" y="1906"/>
                    </a:cubicBezTo>
                    <a:cubicBezTo>
                      <a:pt x="1827" y="1906"/>
                      <a:pt x="1827" y="1908"/>
                      <a:pt x="1828" y="1908"/>
                    </a:cubicBezTo>
                    <a:lnTo>
                      <a:pt x="1828" y="1909"/>
                    </a:lnTo>
                    <a:cubicBezTo>
                      <a:pt x="1837" y="1916"/>
                      <a:pt x="1846" y="1924"/>
                      <a:pt x="1856" y="1931"/>
                    </a:cubicBezTo>
                    <a:cubicBezTo>
                      <a:pt x="1856" y="1931"/>
                      <a:pt x="1856" y="1933"/>
                      <a:pt x="1858" y="1933"/>
                    </a:cubicBezTo>
                    <a:cubicBezTo>
                      <a:pt x="1859" y="1934"/>
                      <a:pt x="1861" y="1936"/>
                      <a:pt x="1862" y="1937"/>
                    </a:cubicBezTo>
                    <a:cubicBezTo>
                      <a:pt x="1868" y="1943"/>
                      <a:pt x="1875" y="1947"/>
                      <a:pt x="1881" y="1953"/>
                    </a:cubicBezTo>
                    <a:cubicBezTo>
                      <a:pt x="1886" y="1956"/>
                      <a:pt x="1889" y="1959"/>
                      <a:pt x="1892" y="1962"/>
                    </a:cubicBezTo>
                    <a:cubicBezTo>
                      <a:pt x="1896" y="1964"/>
                      <a:pt x="1899" y="1966"/>
                      <a:pt x="1902" y="1969"/>
                    </a:cubicBezTo>
                    <a:cubicBezTo>
                      <a:pt x="1902" y="1969"/>
                      <a:pt x="1903" y="1971"/>
                      <a:pt x="1903" y="1971"/>
                    </a:cubicBezTo>
                    <a:lnTo>
                      <a:pt x="1909" y="1975"/>
                    </a:lnTo>
                    <a:cubicBezTo>
                      <a:pt x="1909" y="1975"/>
                      <a:pt x="1909" y="1977"/>
                      <a:pt x="1911" y="1977"/>
                    </a:cubicBezTo>
                    <a:cubicBezTo>
                      <a:pt x="1919" y="1984"/>
                      <a:pt x="1928" y="1992"/>
                      <a:pt x="1939" y="1999"/>
                    </a:cubicBezTo>
                    <a:cubicBezTo>
                      <a:pt x="1939" y="1999"/>
                      <a:pt x="1939" y="1999"/>
                      <a:pt x="1940" y="2000"/>
                    </a:cubicBezTo>
                    <a:cubicBezTo>
                      <a:pt x="1942" y="2002"/>
                      <a:pt x="1945" y="2003"/>
                      <a:pt x="1946" y="2005"/>
                    </a:cubicBezTo>
                    <a:cubicBezTo>
                      <a:pt x="1952" y="2009"/>
                      <a:pt x="1958" y="2014"/>
                      <a:pt x="1964" y="2018"/>
                    </a:cubicBezTo>
                    <a:cubicBezTo>
                      <a:pt x="1964" y="2018"/>
                      <a:pt x="1965" y="2019"/>
                      <a:pt x="1965" y="2019"/>
                    </a:cubicBezTo>
                    <a:lnTo>
                      <a:pt x="1967" y="2019"/>
                    </a:lnTo>
                    <a:cubicBezTo>
                      <a:pt x="1975" y="2027"/>
                      <a:pt x="1984" y="2033"/>
                      <a:pt x="1993" y="2040"/>
                    </a:cubicBezTo>
                    <a:cubicBezTo>
                      <a:pt x="2003" y="2047"/>
                      <a:pt x="2012" y="2053"/>
                      <a:pt x="2021" y="2061"/>
                    </a:cubicBezTo>
                    <a:cubicBezTo>
                      <a:pt x="2023" y="2061"/>
                      <a:pt x="2023" y="2061"/>
                      <a:pt x="2023" y="2062"/>
                    </a:cubicBezTo>
                    <a:cubicBezTo>
                      <a:pt x="2026" y="2064"/>
                      <a:pt x="2028" y="2067"/>
                      <a:pt x="2033" y="2068"/>
                    </a:cubicBezTo>
                    <a:cubicBezTo>
                      <a:pt x="2033" y="2068"/>
                      <a:pt x="2033" y="2070"/>
                      <a:pt x="2033" y="2070"/>
                    </a:cubicBezTo>
                    <a:lnTo>
                      <a:pt x="2034" y="2070"/>
                    </a:lnTo>
                    <a:cubicBezTo>
                      <a:pt x="2039" y="2074"/>
                      <a:pt x="2045" y="2077"/>
                      <a:pt x="2049" y="2080"/>
                    </a:cubicBezTo>
                    <a:cubicBezTo>
                      <a:pt x="2049" y="2080"/>
                      <a:pt x="2051" y="2081"/>
                      <a:pt x="2051" y="2081"/>
                    </a:cubicBezTo>
                    <a:cubicBezTo>
                      <a:pt x="2053" y="2083"/>
                      <a:pt x="2056" y="2086"/>
                      <a:pt x="2059" y="2087"/>
                    </a:cubicBezTo>
                    <a:cubicBezTo>
                      <a:pt x="2067" y="2092"/>
                      <a:pt x="2073" y="2096"/>
                      <a:pt x="2080" y="2100"/>
                    </a:cubicBezTo>
                    <a:cubicBezTo>
                      <a:pt x="2080" y="2102"/>
                      <a:pt x="2081" y="2102"/>
                      <a:pt x="2081" y="2102"/>
                    </a:cubicBezTo>
                    <a:cubicBezTo>
                      <a:pt x="2090" y="2108"/>
                      <a:pt x="2099" y="2114"/>
                      <a:pt x="2108" y="2121"/>
                    </a:cubicBezTo>
                    <a:cubicBezTo>
                      <a:pt x="2111" y="2121"/>
                      <a:pt x="2112" y="2123"/>
                      <a:pt x="2114" y="2124"/>
                    </a:cubicBezTo>
                    <a:cubicBezTo>
                      <a:pt x="2123" y="2128"/>
                      <a:pt x="2130" y="2134"/>
                      <a:pt x="2139" y="2140"/>
                    </a:cubicBezTo>
                    <a:cubicBezTo>
                      <a:pt x="2145" y="2145"/>
                      <a:pt x="2151" y="2148"/>
                      <a:pt x="2157" y="2151"/>
                    </a:cubicBezTo>
                    <a:cubicBezTo>
                      <a:pt x="2160" y="2153"/>
                      <a:pt x="2162" y="2155"/>
                      <a:pt x="2165" y="2156"/>
                    </a:cubicBezTo>
                    <a:lnTo>
                      <a:pt x="2168" y="2159"/>
                    </a:lnTo>
                    <a:cubicBezTo>
                      <a:pt x="2171" y="2161"/>
                      <a:pt x="2174" y="2162"/>
                      <a:pt x="2179" y="2165"/>
                    </a:cubicBezTo>
                    <a:cubicBezTo>
                      <a:pt x="2195" y="2176"/>
                      <a:pt x="2211" y="2186"/>
                      <a:pt x="2229" y="2195"/>
                    </a:cubicBezTo>
                    <a:lnTo>
                      <a:pt x="2227" y="2195"/>
                    </a:lnTo>
                    <a:cubicBezTo>
                      <a:pt x="2232" y="2198"/>
                      <a:pt x="2236" y="2199"/>
                      <a:pt x="2241" y="2202"/>
                    </a:cubicBezTo>
                    <a:lnTo>
                      <a:pt x="2258" y="2212"/>
                    </a:lnTo>
                    <a:cubicBezTo>
                      <a:pt x="2260" y="2214"/>
                      <a:pt x="2263" y="2215"/>
                      <a:pt x="2266" y="2217"/>
                    </a:cubicBezTo>
                    <a:lnTo>
                      <a:pt x="2268" y="2218"/>
                    </a:lnTo>
                    <a:cubicBezTo>
                      <a:pt x="2276" y="2223"/>
                      <a:pt x="2283" y="2226"/>
                      <a:pt x="2289" y="2230"/>
                    </a:cubicBezTo>
                    <a:lnTo>
                      <a:pt x="2296" y="2233"/>
                    </a:lnTo>
                    <a:cubicBezTo>
                      <a:pt x="2304" y="2237"/>
                      <a:pt x="2311" y="2242"/>
                      <a:pt x="2320" y="2246"/>
                    </a:cubicBezTo>
                    <a:cubicBezTo>
                      <a:pt x="2348" y="2261"/>
                      <a:pt x="2375" y="2274"/>
                      <a:pt x="2403" y="2288"/>
                    </a:cubicBezTo>
                    <a:cubicBezTo>
                      <a:pt x="2405" y="2290"/>
                      <a:pt x="2410" y="2292"/>
                      <a:pt x="2414" y="2295"/>
                    </a:cubicBezTo>
                    <a:lnTo>
                      <a:pt x="2416" y="2295"/>
                    </a:lnTo>
                    <a:cubicBezTo>
                      <a:pt x="2423" y="2299"/>
                      <a:pt x="2432" y="2302"/>
                      <a:pt x="2439" y="2307"/>
                    </a:cubicBezTo>
                    <a:cubicBezTo>
                      <a:pt x="2442" y="2308"/>
                      <a:pt x="2445" y="2308"/>
                      <a:pt x="2447" y="2310"/>
                    </a:cubicBezTo>
                    <a:lnTo>
                      <a:pt x="2448" y="2310"/>
                    </a:lnTo>
                    <a:cubicBezTo>
                      <a:pt x="2458" y="2315"/>
                      <a:pt x="2469" y="2320"/>
                      <a:pt x="2479" y="2324"/>
                    </a:cubicBezTo>
                    <a:lnTo>
                      <a:pt x="2481" y="2324"/>
                    </a:lnTo>
                    <a:cubicBezTo>
                      <a:pt x="2486" y="2327"/>
                      <a:pt x="2492" y="2330"/>
                      <a:pt x="2498" y="2333"/>
                    </a:cubicBezTo>
                    <a:cubicBezTo>
                      <a:pt x="2501" y="2335"/>
                      <a:pt x="2504" y="2336"/>
                      <a:pt x="2507" y="2338"/>
                    </a:cubicBezTo>
                    <a:lnTo>
                      <a:pt x="2510" y="2338"/>
                    </a:lnTo>
                    <a:lnTo>
                      <a:pt x="2519" y="2342"/>
                    </a:lnTo>
                    <a:cubicBezTo>
                      <a:pt x="2525" y="2345"/>
                      <a:pt x="2531" y="2348"/>
                      <a:pt x="2537" y="2349"/>
                    </a:cubicBezTo>
                    <a:cubicBezTo>
                      <a:pt x="2538" y="2351"/>
                      <a:pt x="2541" y="2351"/>
                      <a:pt x="2542" y="2352"/>
                    </a:cubicBezTo>
                    <a:lnTo>
                      <a:pt x="2544" y="2352"/>
                    </a:lnTo>
                    <a:cubicBezTo>
                      <a:pt x="2554" y="2357"/>
                      <a:pt x="2564" y="2361"/>
                      <a:pt x="2576" y="2366"/>
                    </a:cubicBezTo>
                    <a:lnTo>
                      <a:pt x="2578" y="2367"/>
                    </a:lnTo>
                    <a:cubicBezTo>
                      <a:pt x="2579" y="2367"/>
                      <a:pt x="2582" y="2368"/>
                      <a:pt x="2584" y="2368"/>
                    </a:cubicBezTo>
                    <a:cubicBezTo>
                      <a:pt x="2581" y="2383"/>
                      <a:pt x="2576" y="2398"/>
                      <a:pt x="2573" y="2413"/>
                    </a:cubicBezTo>
                    <a:cubicBezTo>
                      <a:pt x="2569" y="2429"/>
                      <a:pt x="2563" y="2445"/>
                      <a:pt x="2559" y="2461"/>
                    </a:cubicBezTo>
                    <a:cubicBezTo>
                      <a:pt x="2431" y="2443"/>
                      <a:pt x="2303" y="2434"/>
                      <a:pt x="2174" y="2434"/>
                    </a:cubicBezTo>
                    <a:cubicBezTo>
                      <a:pt x="1715" y="2434"/>
                      <a:pt x="1257" y="2551"/>
                      <a:pt x="847" y="2788"/>
                    </a:cubicBezTo>
                    <a:cubicBezTo>
                      <a:pt x="509" y="2984"/>
                      <a:pt x="222" y="3251"/>
                      <a:pt x="1" y="3567"/>
                    </a:cubicBezTo>
                    <a:cubicBezTo>
                      <a:pt x="5" y="3572"/>
                      <a:pt x="8" y="3576"/>
                      <a:pt x="12" y="3582"/>
                    </a:cubicBezTo>
                    <a:cubicBezTo>
                      <a:pt x="26" y="3598"/>
                      <a:pt x="39" y="3616"/>
                      <a:pt x="52" y="3632"/>
                    </a:cubicBezTo>
                    <a:cubicBezTo>
                      <a:pt x="61" y="3642"/>
                      <a:pt x="70" y="3653"/>
                      <a:pt x="79" y="3663"/>
                    </a:cubicBezTo>
                    <a:cubicBezTo>
                      <a:pt x="93" y="3681"/>
                      <a:pt x="108" y="3698"/>
                      <a:pt x="124" y="3714"/>
                    </a:cubicBezTo>
                    <a:cubicBezTo>
                      <a:pt x="132" y="3723"/>
                      <a:pt x="139" y="3732"/>
                      <a:pt x="146" y="3741"/>
                    </a:cubicBezTo>
                    <a:cubicBezTo>
                      <a:pt x="164" y="3759"/>
                      <a:pt x="180" y="3776"/>
                      <a:pt x="198" y="3794"/>
                    </a:cubicBezTo>
                    <a:lnTo>
                      <a:pt x="219" y="3815"/>
                    </a:lnTo>
                    <a:cubicBezTo>
                      <a:pt x="238" y="3834"/>
                      <a:pt x="257" y="3851"/>
                      <a:pt x="276" y="3869"/>
                    </a:cubicBezTo>
                    <a:cubicBezTo>
                      <a:pt x="280" y="3872"/>
                      <a:pt x="283" y="3876"/>
                      <a:pt x="286" y="3879"/>
                    </a:cubicBezTo>
                    <a:cubicBezTo>
                      <a:pt x="475" y="3586"/>
                      <a:pt x="733" y="3333"/>
                      <a:pt x="1055" y="3148"/>
                    </a:cubicBezTo>
                    <a:cubicBezTo>
                      <a:pt x="1410" y="2942"/>
                      <a:pt x="1797" y="2845"/>
                      <a:pt x="2179" y="2845"/>
                    </a:cubicBezTo>
                    <a:cubicBezTo>
                      <a:pt x="2546" y="2845"/>
                      <a:pt x="2909" y="2935"/>
                      <a:pt x="3233" y="3105"/>
                    </a:cubicBezTo>
                    <a:cubicBezTo>
                      <a:pt x="3233" y="3099"/>
                      <a:pt x="3233" y="3093"/>
                      <a:pt x="3233" y="3089"/>
                    </a:cubicBezTo>
                    <a:cubicBezTo>
                      <a:pt x="3235" y="3075"/>
                      <a:pt x="3235" y="3064"/>
                      <a:pt x="3236" y="3050"/>
                    </a:cubicBezTo>
                    <a:cubicBezTo>
                      <a:pt x="3237" y="3028"/>
                      <a:pt x="3239" y="3008"/>
                      <a:pt x="3240" y="2986"/>
                    </a:cubicBezTo>
                    <a:cubicBezTo>
                      <a:pt x="3242" y="2969"/>
                      <a:pt x="3243" y="2953"/>
                      <a:pt x="3246" y="2937"/>
                    </a:cubicBezTo>
                    <a:cubicBezTo>
                      <a:pt x="3248" y="2921"/>
                      <a:pt x="3249" y="2905"/>
                      <a:pt x="3252" y="2887"/>
                    </a:cubicBezTo>
                    <a:cubicBezTo>
                      <a:pt x="3255" y="2868"/>
                      <a:pt x="3257" y="2849"/>
                      <a:pt x="3261" y="2829"/>
                    </a:cubicBezTo>
                    <a:cubicBezTo>
                      <a:pt x="3263" y="2821"/>
                      <a:pt x="3264" y="2810"/>
                      <a:pt x="3265" y="2800"/>
                    </a:cubicBezTo>
                    <a:cubicBezTo>
                      <a:pt x="3280" y="2718"/>
                      <a:pt x="3299" y="2635"/>
                      <a:pt x="3323" y="2556"/>
                    </a:cubicBezTo>
                    <a:cubicBezTo>
                      <a:pt x="3323" y="2554"/>
                      <a:pt x="3323" y="2553"/>
                      <a:pt x="3324" y="2551"/>
                    </a:cubicBezTo>
                    <a:cubicBezTo>
                      <a:pt x="3332" y="2525"/>
                      <a:pt x="3341" y="2498"/>
                      <a:pt x="3349" y="2472"/>
                    </a:cubicBezTo>
                    <a:lnTo>
                      <a:pt x="3352" y="2464"/>
                    </a:lnTo>
                    <a:cubicBezTo>
                      <a:pt x="3389" y="2354"/>
                      <a:pt x="3436" y="2246"/>
                      <a:pt x="3489" y="2143"/>
                    </a:cubicBezTo>
                    <a:lnTo>
                      <a:pt x="3482" y="2143"/>
                    </a:lnTo>
                    <a:cubicBezTo>
                      <a:pt x="3472" y="2143"/>
                      <a:pt x="3460" y="2142"/>
                      <a:pt x="3450" y="2142"/>
                    </a:cubicBezTo>
                    <a:cubicBezTo>
                      <a:pt x="3426" y="2140"/>
                      <a:pt x="3402" y="2139"/>
                      <a:pt x="3379" y="2136"/>
                    </a:cubicBezTo>
                    <a:cubicBezTo>
                      <a:pt x="3363" y="2134"/>
                      <a:pt x="3346" y="2133"/>
                      <a:pt x="3330" y="2131"/>
                    </a:cubicBezTo>
                    <a:cubicBezTo>
                      <a:pt x="3314" y="2130"/>
                      <a:pt x="3298" y="2128"/>
                      <a:pt x="3282" y="2126"/>
                    </a:cubicBezTo>
                    <a:cubicBezTo>
                      <a:pt x="3260" y="2123"/>
                      <a:pt x="3236" y="2120"/>
                      <a:pt x="3214" y="2115"/>
                    </a:cubicBezTo>
                    <a:cubicBezTo>
                      <a:pt x="3205" y="2114"/>
                      <a:pt x="3198" y="2112"/>
                      <a:pt x="3189" y="2111"/>
                    </a:cubicBezTo>
                    <a:cubicBezTo>
                      <a:pt x="3159" y="2106"/>
                      <a:pt x="3130" y="2100"/>
                      <a:pt x="3101" y="2095"/>
                    </a:cubicBezTo>
                    <a:cubicBezTo>
                      <a:pt x="3101" y="2095"/>
                      <a:pt x="3099" y="2095"/>
                      <a:pt x="3099" y="2093"/>
                    </a:cubicBezTo>
                    <a:cubicBezTo>
                      <a:pt x="2884" y="2047"/>
                      <a:pt x="2682" y="1971"/>
                      <a:pt x="2495" y="1869"/>
                    </a:cubicBezTo>
                    <a:cubicBezTo>
                      <a:pt x="2482" y="1860"/>
                      <a:pt x="2467" y="1853"/>
                      <a:pt x="2453" y="1844"/>
                    </a:cubicBezTo>
                    <a:cubicBezTo>
                      <a:pt x="2438" y="1835"/>
                      <a:pt x="2422" y="1827"/>
                      <a:pt x="2405" y="1816"/>
                    </a:cubicBezTo>
                    <a:cubicBezTo>
                      <a:pt x="2376" y="1799"/>
                      <a:pt x="2347" y="1779"/>
                      <a:pt x="2317" y="1760"/>
                    </a:cubicBezTo>
                    <a:cubicBezTo>
                      <a:pt x="2170" y="1660"/>
                      <a:pt x="2033" y="1544"/>
                      <a:pt x="1911" y="1408"/>
                    </a:cubicBezTo>
                    <a:cubicBezTo>
                      <a:pt x="1909" y="1407"/>
                      <a:pt x="1909" y="1407"/>
                      <a:pt x="1908" y="1405"/>
                    </a:cubicBezTo>
                    <a:cubicBezTo>
                      <a:pt x="1889" y="1383"/>
                      <a:pt x="1869" y="1361"/>
                      <a:pt x="1850" y="1339"/>
                    </a:cubicBezTo>
                    <a:cubicBezTo>
                      <a:pt x="1844" y="1332"/>
                      <a:pt x="1838" y="1326"/>
                      <a:pt x="1833" y="1319"/>
                    </a:cubicBezTo>
                    <a:cubicBezTo>
                      <a:pt x="1819" y="1301"/>
                      <a:pt x="1805" y="1283"/>
                      <a:pt x="1791" y="1266"/>
                    </a:cubicBezTo>
                    <a:cubicBezTo>
                      <a:pt x="1781" y="1252"/>
                      <a:pt x="1771" y="1239"/>
                      <a:pt x="1760" y="1226"/>
                    </a:cubicBezTo>
                    <a:cubicBezTo>
                      <a:pt x="1752" y="1212"/>
                      <a:pt x="1743" y="1199"/>
                      <a:pt x="1734" y="1186"/>
                    </a:cubicBezTo>
                    <a:cubicBezTo>
                      <a:pt x="1719" y="1167"/>
                      <a:pt x="1706" y="1148"/>
                      <a:pt x="1693" y="1127"/>
                    </a:cubicBezTo>
                    <a:cubicBezTo>
                      <a:pt x="1687" y="1118"/>
                      <a:pt x="1681" y="1109"/>
                      <a:pt x="1677" y="1101"/>
                    </a:cubicBezTo>
                    <a:cubicBezTo>
                      <a:pt x="1660" y="1076"/>
                      <a:pt x="1644" y="1051"/>
                      <a:pt x="1629" y="1025"/>
                    </a:cubicBezTo>
                    <a:cubicBezTo>
                      <a:pt x="1628" y="1023"/>
                      <a:pt x="1626" y="1020"/>
                      <a:pt x="1625" y="1017"/>
                    </a:cubicBezTo>
                    <a:cubicBezTo>
                      <a:pt x="1623" y="1014"/>
                      <a:pt x="1622" y="1011"/>
                      <a:pt x="1619" y="1008"/>
                    </a:cubicBezTo>
                    <a:cubicBezTo>
                      <a:pt x="1603" y="980"/>
                      <a:pt x="1588" y="952"/>
                      <a:pt x="1573" y="922"/>
                    </a:cubicBezTo>
                    <a:cubicBezTo>
                      <a:pt x="1570" y="918"/>
                      <a:pt x="1568" y="912"/>
                      <a:pt x="1566" y="908"/>
                    </a:cubicBezTo>
                    <a:cubicBezTo>
                      <a:pt x="1551" y="880"/>
                      <a:pt x="1537" y="850"/>
                      <a:pt x="1525" y="821"/>
                    </a:cubicBezTo>
                    <a:cubicBezTo>
                      <a:pt x="1522" y="815"/>
                      <a:pt x="1519" y="809"/>
                      <a:pt x="1516" y="803"/>
                    </a:cubicBezTo>
                    <a:cubicBezTo>
                      <a:pt x="1504" y="775"/>
                      <a:pt x="1492" y="749"/>
                      <a:pt x="1482" y="721"/>
                    </a:cubicBezTo>
                    <a:cubicBezTo>
                      <a:pt x="1478" y="712"/>
                      <a:pt x="1475" y="704"/>
                      <a:pt x="1472" y="696"/>
                    </a:cubicBezTo>
                    <a:cubicBezTo>
                      <a:pt x="1462" y="671"/>
                      <a:pt x="1453" y="646"/>
                      <a:pt x="1445" y="622"/>
                    </a:cubicBezTo>
                    <a:cubicBezTo>
                      <a:pt x="1441" y="609"/>
                      <a:pt x="1436" y="597"/>
                      <a:pt x="1432" y="585"/>
                    </a:cubicBezTo>
                    <a:cubicBezTo>
                      <a:pt x="1426" y="565"/>
                      <a:pt x="1419" y="542"/>
                      <a:pt x="1413" y="522"/>
                    </a:cubicBezTo>
                    <a:cubicBezTo>
                      <a:pt x="1408" y="506"/>
                      <a:pt x="1404" y="489"/>
                      <a:pt x="1400" y="473"/>
                    </a:cubicBezTo>
                    <a:cubicBezTo>
                      <a:pt x="1395" y="456"/>
                      <a:pt x="1391" y="439"/>
                      <a:pt x="1386" y="422"/>
                    </a:cubicBezTo>
                    <a:cubicBezTo>
                      <a:pt x="1382" y="401"/>
                      <a:pt x="1376" y="380"/>
                      <a:pt x="1372" y="360"/>
                    </a:cubicBezTo>
                    <a:cubicBezTo>
                      <a:pt x="1369" y="347"/>
                      <a:pt x="1367" y="333"/>
                      <a:pt x="1364" y="319"/>
                    </a:cubicBezTo>
                    <a:cubicBezTo>
                      <a:pt x="1360" y="295"/>
                      <a:pt x="1355" y="270"/>
                      <a:pt x="1351" y="245"/>
                    </a:cubicBezTo>
                    <a:cubicBezTo>
                      <a:pt x="1350" y="235"/>
                      <a:pt x="1348" y="224"/>
                      <a:pt x="1347" y="214"/>
                    </a:cubicBezTo>
                    <a:cubicBezTo>
                      <a:pt x="1342" y="186"/>
                      <a:pt x="1338" y="158"/>
                      <a:pt x="1335" y="130"/>
                    </a:cubicBezTo>
                    <a:cubicBezTo>
                      <a:pt x="1335" y="123"/>
                      <a:pt x="1333" y="114"/>
                      <a:pt x="1333" y="107"/>
                    </a:cubicBezTo>
                    <a:cubicBezTo>
                      <a:pt x="1330" y="76"/>
                      <a:pt x="1327" y="45"/>
                      <a:pt x="1326" y="15"/>
                    </a:cubicBezTo>
                    <a:cubicBezTo>
                      <a:pt x="1326" y="9"/>
                      <a:pt x="1326" y="5"/>
                      <a:pt x="1325" y="1"/>
                    </a:cubicBezTo>
                    <a:close/>
                  </a:path>
                </a:pathLst>
              </a:custGeom>
              <a:solidFill>
                <a:srgbClr val="FA91FF">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8845147" y="3945481"/>
                <a:ext cx="5251" cy="35487"/>
              </a:xfrm>
              <a:custGeom>
                <a:avLst/>
                <a:gdLst/>
                <a:ahLst/>
                <a:cxnLst/>
                <a:rect l="l" t="t" r="r" b="b"/>
                <a:pathLst>
                  <a:path w="66" h="446" extrusionOk="0">
                    <a:moveTo>
                      <a:pt x="0" y="0"/>
                    </a:moveTo>
                    <a:lnTo>
                      <a:pt x="0" y="0"/>
                    </a:lnTo>
                    <a:cubicBezTo>
                      <a:pt x="3" y="9"/>
                      <a:pt x="5" y="18"/>
                      <a:pt x="7" y="27"/>
                    </a:cubicBezTo>
                    <a:lnTo>
                      <a:pt x="7" y="27"/>
                    </a:lnTo>
                    <a:cubicBezTo>
                      <a:pt x="5" y="18"/>
                      <a:pt x="3" y="9"/>
                      <a:pt x="0" y="0"/>
                    </a:cubicBezTo>
                    <a:close/>
                    <a:moveTo>
                      <a:pt x="7" y="27"/>
                    </a:moveTo>
                    <a:lnTo>
                      <a:pt x="7" y="27"/>
                    </a:lnTo>
                    <a:cubicBezTo>
                      <a:pt x="8" y="34"/>
                      <a:pt x="10" y="41"/>
                      <a:pt x="12" y="49"/>
                    </a:cubicBezTo>
                    <a:lnTo>
                      <a:pt x="12" y="49"/>
                    </a:lnTo>
                    <a:cubicBezTo>
                      <a:pt x="10" y="41"/>
                      <a:pt x="9" y="34"/>
                      <a:pt x="7" y="27"/>
                    </a:cubicBezTo>
                    <a:close/>
                    <a:moveTo>
                      <a:pt x="12" y="49"/>
                    </a:moveTo>
                    <a:cubicBezTo>
                      <a:pt x="13" y="57"/>
                      <a:pt x="15" y="65"/>
                      <a:pt x="17" y="74"/>
                    </a:cubicBezTo>
                    <a:cubicBezTo>
                      <a:pt x="20" y="87"/>
                      <a:pt x="22" y="99"/>
                      <a:pt x="25" y="112"/>
                    </a:cubicBezTo>
                    <a:lnTo>
                      <a:pt x="25" y="112"/>
                    </a:lnTo>
                    <a:cubicBezTo>
                      <a:pt x="21" y="91"/>
                      <a:pt x="16" y="70"/>
                      <a:pt x="12" y="49"/>
                    </a:cubicBezTo>
                    <a:close/>
                    <a:moveTo>
                      <a:pt x="25" y="112"/>
                    </a:moveTo>
                    <a:cubicBezTo>
                      <a:pt x="46" y="222"/>
                      <a:pt x="60" y="333"/>
                      <a:pt x="65" y="445"/>
                    </a:cubicBezTo>
                    <a:cubicBezTo>
                      <a:pt x="62" y="380"/>
                      <a:pt x="56" y="315"/>
                      <a:pt x="48" y="251"/>
                    </a:cubicBezTo>
                    <a:cubicBezTo>
                      <a:pt x="42" y="204"/>
                      <a:pt x="34" y="158"/>
                      <a:pt x="25" y="112"/>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843158" y="3938240"/>
                <a:ext cx="1830" cy="6604"/>
              </a:xfrm>
              <a:custGeom>
                <a:avLst/>
                <a:gdLst/>
                <a:ahLst/>
                <a:cxnLst/>
                <a:rect l="l" t="t" r="r" b="b"/>
                <a:pathLst>
                  <a:path w="23" h="83" extrusionOk="0">
                    <a:moveTo>
                      <a:pt x="0" y="0"/>
                    </a:moveTo>
                    <a:cubicBezTo>
                      <a:pt x="8" y="28"/>
                      <a:pt x="15" y="54"/>
                      <a:pt x="23" y="82"/>
                    </a:cubicBezTo>
                    <a:cubicBezTo>
                      <a:pt x="15" y="54"/>
                      <a:pt x="8" y="28"/>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8826529" y="4075175"/>
                <a:ext cx="1910" cy="3342"/>
              </a:xfrm>
              <a:custGeom>
                <a:avLst/>
                <a:gdLst/>
                <a:ahLst/>
                <a:cxnLst/>
                <a:rect l="l" t="t" r="r" b="b"/>
                <a:pathLst>
                  <a:path w="24" h="42" extrusionOk="0">
                    <a:moveTo>
                      <a:pt x="0" y="42"/>
                    </a:moveTo>
                    <a:cubicBezTo>
                      <a:pt x="9" y="27"/>
                      <a:pt x="17" y="14"/>
                      <a:pt x="24" y="0"/>
                    </a:cubicBezTo>
                    <a:cubicBezTo>
                      <a:pt x="17" y="14"/>
                      <a:pt x="9" y="27"/>
                      <a:pt x="0" y="42"/>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8847693" y="4018126"/>
                <a:ext cx="477" cy="1910"/>
              </a:xfrm>
              <a:custGeom>
                <a:avLst/>
                <a:gdLst/>
                <a:ahLst/>
                <a:cxnLst/>
                <a:rect l="l" t="t" r="r" b="b"/>
                <a:pathLst>
                  <a:path w="6" h="24" extrusionOk="0">
                    <a:moveTo>
                      <a:pt x="5" y="0"/>
                    </a:moveTo>
                    <a:cubicBezTo>
                      <a:pt x="4" y="8"/>
                      <a:pt x="2" y="15"/>
                      <a:pt x="1" y="24"/>
                    </a:cubicBezTo>
                    <a:cubicBezTo>
                      <a:pt x="2" y="15"/>
                      <a:pt x="4" y="8"/>
                      <a:pt x="5"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8848887" y="4008816"/>
                <a:ext cx="557" cy="3740"/>
              </a:xfrm>
              <a:custGeom>
                <a:avLst/>
                <a:gdLst/>
                <a:ahLst/>
                <a:cxnLst/>
                <a:rect l="l" t="t" r="r" b="b"/>
                <a:pathLst>
                  <a:path w="7" h="47" extrusionOk="0">
                    <a:moveTo>
                      <a:pt x="6" y="1"/>
                    </a:moveTo>
                    <a:cubicBezTo>
                      <a:pt x="4" y="16"/>
                      <a:pt x="2" y="32"/>
                      <a:pt x="1" y="47"/>
                    </a:cubicBezTo>
                    <a:cubicBezTo>
                      <a:pt x="2" y="32"/>
                      <a:pt x="4" y="16"/>
                      <a:pt x="6"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8849683" y="3999348"/>
                <a:ext cx="557" cy="5490"/>
              </a:xfrm>
              <a:custGeom>
                <a:avLst/>
                <a:gdLst/>
                <a:ahLst/>
                <a:cxnLst/>
                <a:rect l="l" t="t" r="r" b="b"/>
                <a:pathLst>
                  <a:path w="7" h="69" extrusionOk="0">
                    <a:moveTo>
                      <a:pt x="7" y="1"/>
                    </a:moveTo>
                    <a:lnTo>
                      <a:pt x="7" y="1"/>
                    </a:lnTo>
                    <a:cubicBezTo>
                      <a:pt x="4" y="24"/>
                      <a:pt x="2" y="46"/>
                      <a:pt x="1" y="68"/>
                    </a:cubicBezTo>
                    <a:cubicBezTo>
                      <a:pt x="2" y="46"/>
                      <a:pt x="5" y="24"/>
                      <a:pt x="7"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8850319" y="3989879"/>
                <a:ext cx="159" cy="6843"/>
              </a:xfrm>
              <a:custGeom>
                <a:avLst/>
                <a:gdLst/>
                <a:ahLst/>
                <a:cxnLst/>
                <a:rect l="l" t="t" r="r" b="b"/>
                <a:pathLst>
                  <a:path w="2" h="86" extrusionOk="0">
                    <a:moveTo>
                      <a:pt x="2" y="0"/>
                    </a:moveTo>
                    <a:cubicBezTo>
                      <a:pt x="2" y="28"/>
                      <a:pt x="0" y="56"/>
                      <a:pt x="0" y="86"/>
                    </a:cubicBezTo>
                    <a:cubicBezTo>
                      <a:pt x="0" y="56"/>
                      <a:pt x="2" y="28"/>
                      <a:pt x="2"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8850319" y="3981923"/>
                <a:ext cx="159" cy="5888"/>
              </a:xfrm>
              <a:custGeom>
                <a:avLst/>
                <a:gdLst/>
                <a:ahLst/>
                <a:cxnLst/>
                <a:rect l="l" t="t" r="r" b="b"/>
                <a:pathLst>
                  <a:path w="2" h="74" extrusionOk="0">
                    <a:moveTo>
                      <a:pt x="0" y="0"/>
                    </a:moveTo>
                    <a:cubicBezTo>
                      <a:pt x="2" y="25"/>
                      <a:pt x="2" y="49"/>
                      <a:pt x="2" y="74"/>
                    </a:cubicBezTo>
                    <a:cubicBezTo>
                      <a:pt x="2" y="49"/>
                      <a:pt x="2" y="24"/>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819845" y="4082416"/>
                <a:ext cx="4535" cy="6922"/>
              </a:xfrm>
              <a:custGeom>
                <a:avLst/>
                <a:gdLst/>
                <a:ahLst/>
                <a:cxnLst/>
                <a:rect l="l" t="t" r="r" b="b"/>
                <a:pathLst>
                  <a:path w="57" h="87" extrusionOk="0">
                    <a:moveTo>
                      <a:pt x="56" y="1"/>
                    </a:moveTo>
                    <a:cubicBezTo>
                      <a:pt x="46" y="17"/>
                      <a:pt x="36" y="33"/>
                      <a:pt x="24" y="49"/>
                    </a:cubicBezTo>
                    <a:cubicBezTo>
                      <a:pt x="24" y="49"/>
                      <a:pt x="24" y="51"/>
                      <a:pt x="24" y="51"/>
                    </a:cubicBezTo>
                    <a:cubicBezTo>
                      <a:pt x="23" y="52"/>
                      <a:pt x="22" y="54"/>
                      <a:pt x="21" y="55"/>
                    </a:cubicBezTo>
                    <a:lnTo>
                      <a:pt x="21" y="55"/>
                    </a:lnTo>
                    <a:cubicBezTo>
                      <a:pt x="33" y="37"/>
                      <a:pt x="45" y="19"/>
                      <a:pt x="56" y="1"/>
                    </a:cubicBezTo>
                    <a:close/>
                    <a:moveTo>
                      <a:pt x="21" y="55"/>
                    </a:moveTo>
                    <a:cubicBezTo>
                      <a:pt x="14" y="65"/>
                      <a:pt x="7" y="76"/>
                      <a:pt x="0" y="86"/>
                    </a:cubicBezTo>
                    <a:cubicBezTo>
                      <a:pt x="8" y="76"/>
                      <a:pt x="15" y="65"/>
                      <a:pt x="21" y="5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491552" y="3975000"/>
                <a:ext cx="318" cy="4774"/>
              </a:xfrm>
              <a:custGeom>
                <a:avLst/>
                <a:gdLst/>
                <a:ahLst/>
                <a:cxnLst/>
                <a:rect l="l" t="t" r="r" b="b"/>
                <a:pathLst>
                  <a:path w="4" h="60" extrusionOk="0">
                    <a:moveTo>
                      <a:pt x="0" y="59"/>
                    </a:moveTo>
                    <a:cubicBezTo>
                      <a:pt x="2" y="40"/>
                      <a:pt x="2" y="20"/>
                      <a:pt x="3" y="0"/>
                    </a:cubicBezTo>
                    <a:cubicBezTo>
                      <a:pt x="2" y="20"/>
                      <a:pt x="2" y="40"/>
                      <a:pt x="0" y="59"/>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8499349" y="3932910"/>
                <a:ext cx="955" cy="2785"/>
              </a:xfrm>
              <a:custGeom>
                <a:avLst/>
                <a:gdLst/>
                <a:ahLst/>
                <a:cxnLst/>
                <a:rect l="l" t="t" r="r" b="b"/>
                <a:pathLst>
                  <a:path w="12" h="35" extrusionOk="0">
                    <a:moveTo>
                      <a:pt x="1" y="35"/>
                    </a:moveTo>
                    <a:cubicBezTo>
                      <a:pt x="5" y="23"/>
                      <a:pt x="8" y="13"/>
                      <a:pt x="11" y="1"/>
                    </a:cubicBezTo>
                    <a:cubicBezTo>
                      <a:pt x="8" y="13"/>
                      <a:pt x="5" y="23"/>
                      <a:pt x="1" y="3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8493780" y="3958212"/>
                <a:ext cx="159" cy="1432"/>
              </a:xfrm>
              <a:custGeom>
                <a:avLst/>
                <a:gdLst/>
                <a:ahLst/>
                <a:cxnLst/>
                <a:rect l="l" t="t" r="r" b="b"/>
                <a:pathLst>
                  <a:path w="2" h="18" extrusionOk="0">
                    <a:moveTo>
                      <a:pt x="2" y="1"/>
                    </a:moveTo>
                    <a:lnTo>
                      <a:pt x="1" y="9"/>
                    </a:lnTo>
                    <a:cubicBezTo>
                      <a:pt x="1" y="6"/>
                      <a:pt x="2" y="4"/>
                      <a:pt x="2" y="1"/>
                    </a:cubicBezTo>
                    <a:close/>
                    <a:moveTo>
                      <a:pt x="1" y="9"/>
                    </a:moveTo>
                    <a:cubicBezTo>
                      <a:pt x="0" y="11"/>
                      <a:pt x="0" y="14"/>
                      <a:pt x="0" y="17"/>
                    </a:cubicBezTo>
                    <a:lnTo>
                      <a:pt x="1" y="9"/>
                    </a:ln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497121" y="3940866"/>
                <a:ext cx="796" cy="2705"/>
              </a:xfrm>
              <a:custGeom>
                <a:avLst/>
                <a:gdLst/>
                <a:ahLst/>
                <a:cxnLst/>
                <a:rect l="l" t="t" r="r" b="b"/>
                <a:pathLst>
                  <a:path w="10" h="34" extrusionOk="0">
                    <a:moveTo>
                      <a:pt x="1" y="33"/>
                    </a:moveTo>
                    <a:cubicBezTo>
                      <a:pt x="4" y="23"/>
                      <a:pt x="7" y="13"/>
                      <a:pt x="10" y="1"/>
                    </a:cubicBezTo>
                    <a:cubicBezTo>
                      <a:pt x="7" y="13"/>
                      <a:pt x="4" y="23"/>
                      <a:pt x="1" y="33"/>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8492188" y="3967282"/>
                <a:ext cx="477" cy="3819"/>
              </a:xfrm>
              <a:custGeom>
                <a:avLst/>
                <a:gdLst/>
                <a:ahLst/>
                <a:cxnLst/>
                <a:rect l="l" t="t" r="r" b="b"/>
                <a:pathLst>
                  <a:path w="6" h="48" extrusionOk="0">
                    <a:moveTo>
                      <a:pt x="1" y="47"/>
                    </a:moveTo>
                    <a:cubicBezTo>
                      <a:pt x="2" y="31"/>
                      <a:pt x="4" y="16"/>
                      <a:pt x="5" y="0"/>
                    </a:cubicBezTo>
                    <a:cubicBezTo>
                      <a:pt x="4" y="16"/>
                      <a:pt x="2" y="31"/>
                      <a:pt x="1" y="4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8495291" y="3949221"/>
                <a:ext cx="557" cy="2307"/>
              </a:xfrm>
              <a:custGeom>
                <a:avLst/>
                <a:gdLst/>
                <a:ahLst/>
                <a:cxnLst/>
                <a:rect l="l" t="t" r="r" b="b"/>
                <a:pathLst>
                  <a:path w="7" h="29" extrusionOk="0">
                    <a:moveTo>
                      <a:pt x="0" y="28"/>
                    </a:moveTo>
                    <a:cubicBezTo>
                      <a:pt x="2" y="20"/>
                      <a:pt x="5" y="9"/>
                      <a:pt x="6" y="0"/>
                    </a:cubicBezTo>
                    <a:cubicBezTo>
                      <a:pt x="5" y="9"/>
                      <a:pt x="2" y="20"/>
                      <a:pt x="0" y="28"/>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8500861" y="3809422"/>
                <a:ext cx="342061" cy="243079"/>
              </a:xfrm>
              <a:custGeom>
                <a:avLst/>
                <a:gdLst/>
                <a:ahLst/>
                <a:cxnLst/>
                <a:rect l="l" t="t" r="r" b="b"/>
                <a:pathLst>
                  <a:path w="4299" h="3055" extrusionOk="0">
                    <a:moveTo>
                      <a:pt x="2693" y="377"/>
                    </a:moveTo>
                    <a:cubicBezTo>
                      <a:pt x="2793" y="377"/>
                      <a:pt x="2890" y="394"/>
                      <a:pt x="2974" y="426"/>
                    </a:cubicBezTo>
                    <a:cubicBezTo>
                      <a:pt x="3509" y="669"/>
                      <a:pt x="3806" y="1429"/>
                      <a:pt x="3328" y="1682"/>
                    </a:cubicBezTo>
                    <a:cubicBezTo>
                      <a:pt x="3298" y="1698"/>
                      <a:pt x="3266" y="1705"/>
                      <a:pt x="3234" y="1705"/>
                    </a:cubicBezTo>
                    <a:cubicBezTo>
                      <a:pt x="2985" y="1705"/>
                      <a:pt x="2682" y="1286"/>
                      <a:pt x="2522" y="1157"/>
                    </a:cubicBezTo>
                    <a:cubicBezTo>
                      <a:pt x="2348" y="1018"/>
                      <a:pt x="1846" y="752"/>
                      <a:pt x="2272" y="489"/>
                    </a:cubicBezTo>
                    <a:cubicBezTo>
                      <a:pt x="2396" y="413"/>
                      <a:pt x="2548" y="377"/>
                      <a:pt x="2693" y="377"/>
                    </a:cubicBezTo>
                    <a:close/>
                    <a:moveTo>
                      <a:pt x="2135" y="1"/>
                    </a:moveTo>
                    <a:cubicBezTo>
                      <a:pt x="2099" y="1"/>
                      <a:pt x="2062" y="2"/>
                      <a:pt x="2026" y="4"/>
                    </a:cubicBezTo>
                    <a:cubicBezTo>
                      <a:pt x="1678" y="20"/>
                      <a:pt x="1331" y="117"/>
                      <a:pt x="1008" y="302"/>
                    </a:cubicBezTo>
                    <a:cubicBezTo>
                      <a:pt x="515" y="587"/>
                      <a:pt x="172" y="1030"/>
                      <a:pt x="1" y="1528"/>
                    </a:cubicBezTo>
                    <a:cubicBezTo>
                      <a:pt x="313" y="2442"/>
                      <a:pt x="1172" y="3055"/>
                      <a:pt x="2136" y="3055"/>
                    </a:cubicBezTo>
                    <a:cubicBezTo>
                      <a:pt x="3102" y="3055"/>
                      <a:pt x="3960" y="2441"/>
                      <a:pt x="4273" y="1529"/>
                    </a:cubicBezTo>
                    <a:lnTo>
                      <a:pt x="4273" y="1529"/>
                    </a:lnTo>
                    <a:cubicBezTo>
                      <a:pt x="4282" y="1555"/>
                      <a:pt x="4290" y="1582"/>
                      <a:pt x="4298" y="1609"/>
                    </a:cubicBezTo>
                    <a:cubicBezTo>
                      <a:pt x="4291" y="1582"/>
                      <a:pt x="4282" y="1554"/>
                      <a:pt x="4273" y="1528"/>
                    </a:cubicBezTo>
                    <a:cubicBezTo>
                      <a:pt x="4273" y="1528"/>
                      <a:pt x="4273" y="1528"/>
                      <a:pt x="4273" y="1529"/>
                    </a:cubicBezTo>
                    <a:lnTo>
                      <a:pt x="4273" y="1529"/>
                    </a:lnTo>
                    <a:cubicBezTo>
                      <a:pt x="4227" y="1392"/>
                      <a:pt x="4167" y="1258"/>
                      <a:pt x="4092" y="1129"/>
                    </a:cubicBezTo>
                    <a:cubicBezTo>
                      <a:pt x="3674" y="404"/>
                      <a:pt x="2915" y="1"/>
                      <a:pt x="21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8639705" y="4165882"/>
                <a:ext cx="2069" cy="398"/>
              </a:xfrm>
              <a:custGeom>
                <a:avLst/>
                <a:gdLst/>
                <a:ahLst/>
                <a:cxnLst/>
                <a:rect l="l" t="t" r="r" b="b"/>
                <a:pathLst>
                  <a:path w="26" h="5" extrusionOk="0">
                    <a:moveTo>
                      <a:pt x="1" y="0"/>
                    </a:moveTo>
                    <a:cubicBezTo>
                      <a:pt x="10" y="2"/>
                      <a:pt x="19" y="3"/>
                      <a:pt x="26" y="5"/>
                    </a:cubicBezTo>
                    <a:cubicBezTo>
                      <a:pt x="19" y="3"/>
                      <a:pt x="10" y="2"/>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8689992" y="4166677"/>
                <a:ext cx="7002" cy="875"/>
              </a:xfrm>
              <a:custGeom>
                <a:avLst/>
                <a:gdLst/>
                <a:ahLst/>
                <a:cxnLst/>
                <a:rect l="l" t="t" r="r" b="b"/>
                <a:pathLst>
                  <a:path w="88" h="11" extrusionOk="0">
                    <a:moveTo>
                      <a:pt x="1" y="11"/>
                    </a:moveTo>
                    <a:cubicBezTo>
                      <a:pt x="30" y="8"/>
                      <a:pt x="58" y="5"/>
                      <a:pt x="88" y="1"/>
                    </a:cubicBezTo>
                    <a:cubicBezTo>
                      <a:pt x="58" y="5"/>
                      <a:pt x="30" y="8"/>
                      <a:pt x="1" y="1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8654982" y="4167871"/>
                <a:ext cx="5570" cy="557"/>
              </a:xfrm>
              <a:custGeom>
                <a:avLst/>
                <a:gdLst/>
                <a:ahLst/>
                <a:cxnLst/>
                <a:rect l="l" t="t" r="r" b="b"/>
                <a:pathLst>
                  <a:path w="70" h="7" extrusionOk="0">
                    <a:moveTo>
                      <a:pt x="0" y="0"/>
                    </a:moveTo>
                    <a:cubicBezTo>
                      <a:pt x="24" y="2"/>
                      <a:pt x="46" y="5"/>
                      <a:pt x="70" y="6"/>
                    </a:cubicBezTo>
                    <a:cubicBezTo>
                      <a:pt x="46" y="5"/>
                      <a:pt x="24" y="2"/>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8663098" y="4168428"/>
                <a:ext cx="7082" cy="239"/>
              </a:xfrm>
              <a:custGeom>
                <a:avLst/>
                <a:gdLst/>
                <a:ahLst/>
                <a:cxnLst/>
                <a:rect l="l" t="t" r="r" b="b"/>
                <a:pathLst>
                  <a:path w="89" h="3" extrusionOk="0">
                    <a:moveTo>
                      <a:pt x="88" y="2"/>
                    </a:moveTo>
                    <a:cubicBezTo>
                      <a:pt x="59" y="2"/>
                      <a:pt x="29" y="1"/>
                      <a:pt x="0" y="1"/>
                    </a:cubicBezTo>
                    <a:cubicBezTo>
                      <a:pt x="29" y="1"/>
                      <a:pt x="59" y="2"/>
                      <a:pt x="88" y="2"/>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8632624" y="4164449"/>
                <a:ext cx="318" cy="80"/>
              </a:xfrm>
              <a:custGeom>
                <a:avLst/>
                <a:gdLst/>
                <a:ahLst/>
                <a:cxnLst/>
                <a:rect l="l" t="t" r="r" b="b"/>
                <a:pathLst>
                  <a:path w="4" h="1" extrusionOk="0">
                    <a:moveTo>
                      <a:pt x="0" y="1"/>
                    </a:moveTo>
                    <a:cubicBezTo>
                      <a:pt x="2" y="1"/>
                      <a:pt x="2" y="1"/>
                      <a:pt x="3" y="1"/>
                    </a:cubicBezTo>
                    <a:cubicBezTo>
                      <a:pt x="2" y="1"/>
                      <a:pt x="2" y="1"/>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8699142" y="4165245"/>
                <a:ext cx="6206" cy="1194"/>
              </a:xfrm>
              <a:custGeom>
                <a:avLst/>
                <a:gdLst/>
                <a:ahLst/>
                <a:cxnLst/>
                <a:rect l="l" t="t" r="r" b="b"/>
                <a:pathLst>
                  <a:path w="78" h="15" extrusionOk="0">
                    <a:moveTo>
                      <a:pt x="1" y="14"/>
                    </a:moveTo>
                    <a:cubicBezTo>
                      <a:pt x="27" y="10"/>
                      <a:pt x="52" y="5"/>
                      <a:pt x="77" y="1"/>
                    </a:cubicBezTo>
                    <a:cubicBezTo>
                      <a:pt x="52" y="5"/>
                      <a:pt x="27" y="10"/>
                      <a:pt x="1" y="14"/>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8671691" y="4168348"/>
                <a:ext cx="7718" cy="318"/>
              </a:xfrm>
              <a:custGeom>
                <a:avLst/>
                <a:gdLst/>
                <a:ahLst/>
                <a:cxnLst/>
                <a:rect l="l" t="t" r="r" b="b"/>
                <a:pathLst>
                  <a:path w="97" h="4" extrusionOk="0">
                    <a:moveTo>
                      <a:pt x="1" y="3"/>
                    </a:moveTo>
                    <a:cubicBezTo>
                      <a:pt x="33" y="3"/>
                      <a:pt x="64" y="2"/>
                      <a:pt x="97" y="0"/>
                    </a:cubicBezTo>
                    <a:cubicBezTo>
                      <a:pt x="64" y="2"/>
                      <a:pt x="33" y="3"/>
                      <a:pt x="1" y="3"/>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8647105" y="4167075"/>
                <a:ext cx="3978" cy="477"/>
              </a:xfrm>
              <a:custGeom>
                <a:avLst/>
                <a:gdLst/>
                <a:ahLst/>
                <a:cxnLst/>
                <a:rect l="l" t="t" r="r" b="b"/>
                <a:pathLst>
                  <a:path w="50" h="6" extrusionOk="0">
                    <a:moveTo>
                      <a:pt x="1" y="0"/>
                    </a:moveTo>
                    <a:cubicBezTo>
                      <a:pt x="17" y="2"/>
                      <a:pt x="33" y="4"/>
                      <a:pt x="49" y="6"/>
                    </a:cubicBezTo>
                    <a:cubicBezTo>
                      <a:pt x="33" y="4"/>
                      <a:pt x="17" y="2"/>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8680842" y="4167712"/>
                <a:ext cx="7479" cy="716"/>
              </a:xfrm>
              <a:custGeom>
                <a:avLst/>
                <a:gdLst/>
                <a:ahLst/>
                <a:cxnLst/>
                <a:rect l="l" t="t" r="r" b="b"/>
                <a:pathLst>
                  <a:path w="94" h="9" extrusionOk="0">
                    <a:moveTo>
                      <a:pt x="1" y="8"/>
                    </a:moveTo>
                    <a:cubicBezTo>
                      <a:pt x="32" y="7"/>
                      <a:pt x="63" y="4"/>
                      <a:pt x="94" y="1"/>
                    </a:cubicBezTo>
                    <a:cubicBezTo>
                      <a:pt x="63" y="4"/>
                      <a:pt x="32" y="7"/>
                      <a:pt x="1" y="8"/>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8751895" y="4148616"/>
                <a:ext cx="1353" cy="716"/>
              </a:xfrm>
              <a:custGeom>
                <a:avLst/>
                <a:gdLst/>
                <a:ahLst/>
                <a:cxnLst/>
                <a:rect l="l" t="t" r="r" b="b"/>
                <a:pathLst>
                  <a:path w="17" h="9" extrusionOk="0">
                    <a:moveTo>
                      <a:pt x="0" y="8"/>
                    </a:moveTo>
                    <a:cubicBezTo>
                      <a:pt x="6" y="5"/>
                      <a:pt x="11" y="2"/>
                      <a:pt x="16" y="1"/>
                    </a:cubicBezTo>
                    <a:cubicBezTo>
                      <a:pt x="11" y="2"/>
                      <a:pt x="6" y="5"/>
                      <a:pt x="0" y="8"/>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8759852" y="4144080"/>
                <a:ext cx="1512" cy="1034"/>
              </a:xfrm>
              <a:custGeom>
                <a:avLst/>
                <a:gdLst/>
                <a:ahLst/>
                <a:cxnLst/>
                <a:rect l="l" t="t" r="r" b="b"/>
                <a:pathLst>
                  <a:path w="19" h="13" extrusionOk="0">
                    <a:moveTo>
                      <a:pt x="18" y="0"/>
                    </a:moveTo>
                    <a:cubicBezTo>
                      <a:pt x="14" y="4"/>
                      <a:pt x="9" y="6"/>
                      <a:pt x="5" y="9"/>
                    </a:cubicBezTo>
                    <a:lnTo>
                      <a:pt x="5" y="9"/>
                    </a:lnTo>
                    <a:cubicBezTo>
                      <a:pt x="7" y="8"/>
                      <a:pt x="9" y="7"/>
                      <a:pt x="11" y="6"/>
                    </a:cubicBezTo>
                    <a:cubicBezTo>
                      <a:pt x="14" y="5"/>
                      <a:pt x="17" y="2"/>
                      <a:pt x="18" y="0"/>
                    </a:cubicBezTo>
                    <a:close/>
                    <a:moveTo>
                      <a:pt x="5" y="9"/>
                    </a:moveTo>
                    <a:cubicBezTo>
                      <a:pt x="3" y="10"/>
                      <a:pt x="2" y="11"/>
                      <a:pt x="0" y="12"/>
                    </a:cubicBezTo>
                    <a:cubicBezTo>
                      <a:pt x="2" y="11"/>
                      <a:pt x="4" y="10"/>
                      <a:pt x="5" y="9"/>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8767251" y="4139147"/>
                <a:ext cx="2307" cy="1353"/>
              </a:xfrm>
              <a:custGeom>
                <a:avLst/>
                <a:gdLst/>
                <a:ahLst/>
                <a:cxnLst/>
                <a:rect l="l" t="t" r="r" b="b"/>
                <a:pathLst>
                  <a:path w="29" h="17" extrusionOk="0">
                    <a:moveTo>
                      <a:pt x="0" y="17"/>
                    </a:moveTo>
                    <a:cubicBezTo>
                      <a:pt x="9" y="11"/>
                      <a:pt x="19" y="6"/>
                      <a:pt x="28" y="1"/>
                    </a:cubicBezTo>
                    <a:cubicBezTo>
                      <a:pt x="19" y="6"/>
                      <a:pt x="9" y="11"/>
                      <a:pt x="0" y="1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8774174" y="4133657"/>
                <a:ext cx="3103" cy="2307"/>
              </a:xfrm>
              <a:custGeom>
                <a:avLst/>
                <a:gdLst/>
                <a:ahLst/>
                <a:cxnLst/>
                <a:rect l="l" t="t" r="r" b="b"/>
                <a:pathLst>
                  <a:path w="39" h="29" extrusionOk="0">
                    <a:moveTo>
                      <a:pt x="38" y="0"/>
                    </a:moveTo>
                    <a:lnTo>
                      <a:pt x="38" y="0"/>
                    </a:lnTo>
                    <a:cubicBezTo>
                      <a:pt x="25" y="11"/>
                      <a:pt x="12" y="19"/>
                      <a:pt x="0" y="28"/>
                    </a:cubicBezTo>
                    <a:cubicBezTo>
                      <a:pt x="13" y="19"/>
                      <a:pt x="27" y="11"/>
                      <a:pt x="38"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8780380" y="4127928"/>
                <a:ext cx="4297" cy="3421"/>
              </a:xfrm>
              <a:custGeom>
                <a:avLst/>
                <a:gdLst/>
                <a:ahLst/>
                <a:cxnLst/>
                <a:rect l="l" t="t" r="r" b="b"/>
                <a:pathLst>
                  <a:path w="54" h="43" extrusionOk="0">
                    <a:moveTo>
                      <a:pt x="0" y="43"/>
                    </a:moveTo>
                    <a:cubicBezTo>
                      <a:pt x="18" y="28"/>
                      <a:pt x="37" y="15"/>
                      <a:pt x="53" y="0"/>
                    </a:cubicBezTo>
                    <a:cubicBezTo>
                      <a:pt x="37" y="15"/>
                      <a:pt x="18" y="28"/>
                      <a:pt x="0" y="43"/>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8743540" y="4152514"/>
                <a:ext cx="1591" cy="796"/>
              </a:xfrm>
              <a:custGeom>
                <a:avLst/>
                <a:gdLst/>
                <a:ahLst/>
                <a:cxnLst/>
                <a:rect l="l" t="t" r="r" b="b"/>
                <a:pathLst>
                  <a:path w="20" h="10" extrusionOk="0">
                    <a:moveTo>
                      <a:pt x="20" y="0"/>
                    </a:moveTo>
                    <a:lnTo>
                      <a:pt x="20" y="0"/>
                    </a:lnTo>
                    <a:cubicBezTo>
                      <a:pt x="14" y="3"/>
                      <a:pt x="7" y="6"/>
                      <a:pt x="1" y="9"/>
                    </a:cubicBezTo>
                    <a:cubicBezTo>
                      <a:pt x="8" y="6"/>
                      <a:pt x="14" y="3"/>
                      <a:pt x="2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791837" y="4089497"/>
                <a:ext cx="27928" cy="32304"/>
              </a:xfrm>
              <a:custGeom>
                <a:avLst/>
                <a:gdLst/>
                <a:ahLst/>
                <a:cxnLst/>
                <a:rect l="l" t="t" r="r" b="b"/>
                <a:pathLst>
                  <a:path w="351" h="406" extrusionOk="0">
                    <a:moveTo>
                      <a:pt x="351" y="0"/>
                    </a:moveTo>
                    <a:lnTo>
                      <a:pt x="351" y="0"/>
                    </a:lnTo>
                    <a:cubicBezTo>
                      <a:pt x="271" y="119"/>
                      <a:pt x="179" y="230"/>
                      <a:pt x="78" y="331"/>
                    </a:cubicBezTo>
                    <a:lnTo>
                      <a:pt x="78" y="331"/>
                    </a:lnTo>
                    <a:cubicBezTo>
                      <a:pt x="180" y="229"/>
                      <a:pt x="272" y="118"/>
                      <a:pt x="351" y="0"/>
                    </a:cubicBezTo>
                    <a:close/>
                    <a:moveTo>
                      <a:pt x="78" y="331"/>
                    </a:moveTo>
                    <a:cubicBezTo>
                      <a:pt x="53" y="356"/>
                      <a:pt x="27" y="381"/>
                      <a:pt x="0" y="405"/>
                    </a:cubicBezTo>
                    <a:cubicBezTo>
                      <a:pt x="27" y="381"/>
                      <a:pt x="53" y="356"/>
                      <a:pt x="78" y="33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786188" y="4121961"/>
                <a:ext cx="5490" cy="4694"/>
              </a:xfrm>
              <a:custGeom>
                <a:avLst/>
                <a:gdLst/>
                <a:ahLst/>
                <a:cxnLst/>
                <a:rect l="l" t="t" r="r" b="b"/>
                <a:pathLst>
                  <a:path w="69" h="59" extrusionOk="0">
                    <a:moveTo>
                      <a:pt x="1" y="59"/>
                    </a:moveTo>
                    <a:cubicBezTo>
                      <a:pt x="24" y="40"/>
                      <a:pt x="46" y="21"/>
                      <a:pt x="68" y="0"/>
                    </a:cubicBezTo>
                    <a:cubicBezTo>
                      <a:pt x="46" y="21"/>
                      <a:pt x="24" y="40"/>
                      <a:pt x="1" y="59"/>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735027" y="4155936"/>
                <a:ext cx="2148" cy="875"/>
              </a:xfrm>
              <a:custGeom>
                <a:avLst/>
                <a:gdLst/>
                <a:ahLst/>
                <a:cxnLst/>
                <a:rect l="l" t="t" r="r" b="b"/>
                <a:pathLst>
                  <a:path w="27" h="11" extrusionOk="0">
                    <a:moveTo>
                      <a:pt x="0" y="10"/>
                    </a:moveTo>
                    <a:cubicBezTo>
                      <a:pt x="9" y="8"/>
                      <a:pt x="18" y="3"/>
                      <a:pt x="27" y="0"/>
                    </a:cubicBezTo>
                    <a:cubicBezTo>
                      <a:pt x="18" y="3"/>
                      <a:pt x="9" y="8"/>
                      <a:pt x="0" y="1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8708292" y="4163495"/>
                <a:ext cx="5092" cy="1273"/>
              </a:xfrm>
              <a:custGeom>
                <a:avLst/>
                <a:gdLst/>
                <a:ahLst/>
                <a:cxnLst/>
                <a:rect l="l" t="t" r="r" b="b"/>
                <a:pathLst>
                  <a:path w="64" h="16" extrusionOk="0">
                    <a:moveTo>
                      <a:pt x="64" y="1"/>
                    </a:moveTo>
                    <a:lnTo>
                      <a:pt x="64" y="1"/>
                    </a:lnTo>
                    <a:cubicBezTo>
                      <a:pt x="43" y="5"/>
                      <a:pt x="23" y="10"/>
                      <a:pt x="0" y="16"/>
                    </a:cubicBezTo>
                    <a:cubicBezTo>
                      <a:pt x="23" y="11"/>
                      <a:pt x="43" y="5"/>
                      <a:pt x="64"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8726195" y="4158800"/>
                <a:ext cx="3024" cy="1194"/>
              </a:xfrm>
              <a:custGeom>
                <a:avLst/>
                <a:gdLst/>
                <a:ahLst/>
                <a:cxnLst/>
                <a:rect l="l" t="t" r="r" b="b"/>
                <a:pathLst>
                  <a:path w="38" h="15" extrusionOk="0">
                    <a:moveTo>
                      <a:pt x="1" y="14"/>
                    </a:moveTo>
                    <a:cubicBezTo>
                      <a:pt x="14" y="10"/>
                      <a:pt x="26" y="5"/>
                      <a:pt x="38" y="1"/>
                    </a:cubicBezTo>
                    <a:cubicBezTo>
                      <a:pt x="26" y="5"/>
                      <a:pt x="14" y="10"/>
                      <a:pt x="1" y="14"/>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8717283" y="4161267"/>
                <a:ext cx="4058" cy="1273"/>
              </a:xfrm>
              <a:custGeom>
                <a:avLst/>
                <a:gdLst/>
                <a:ahLst/>
                <a:cxnLst/>
                <a:rect l="l" t="t" r="r" b="b"/>
                <a:pathLst>
                  <a:path w="51" h="16" extrusionOk="0">
                    <a:moveTo>
                      <a:pt x="1" y="16"/>
                    </a:moveTo>
                    <a:cubicBezTo>
                      <a:pt x="19" y="11"/>
                      <a:pt x="35" y="7"/>
                      <a:pt x="51" y="1"/>
                    </a:cubicBezTo>
                    <a:cubicBezTo>
                      <a:pt x="35" y="7"/>
                      <a:pt x="19" y="11"/>
                      <a:pt x="1" y="1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8491393" y="3930920"/>
                <a:ext cx="359088" cy="237748"/>
              </a:xfrm>
              <a:custGeom>
                <a:avLst/>
                <a:gdLst/>
                <a:ahLst/>
                <a:cxnLst/>
                <a:rect l="l" t="t" r="r" b="b"/>
                <a:pathLst>
                  <a:path w="4513" h="2988" extrusionOk="0">
                    <a:moveTo>
                      <a:pt x="120" y="1"/>
                    </a:moveTo>
                    <a:cubicBezTo>
                      <a:pt x="117" y="10"/>
                      <a:pt x="114" y="18"/>
                      <a:pt x="111" y="26"/>
                    </a:cubicBezTo>
                    <a:cubicBezTo>
                      <a:pt x="108" y="38"/>
                      <a:pt x="104" y="49"/>
                      <a:pt x="101" y="60"/>
                    </a:cubicBezTo>
                    <a:cubicBezTo>
                      <a:pt x="93" y="82"/>
                      <a:pt x="88" y="104"/>
                      <a:pt x="82" y="126"/>
                    </a:cubicBezTo>
                    <a:lnTo>
                      <a:pt x="73" y="158"/>
                    </a:lnTo>
                    <a:cubicBezTo>
                      <a:pt x="65" y="182"/>
                      <a:pt x="61" y="205"/>
                      <a:pt x="55" y="230"/>
                    </a:cubicBezTo>
                    <a:cubicBezTo>
                      <a:pt x="52" y="239"/>
                      <a:pt x="51" y="250"/>
                      <a:pt x="48" y="258"/>
                    </a:cubicBezTo>
                    <a:cubicBezTo>
                      <a:pt x="42" y="286"/>
                      <a:pt x="36" y="316"/>
                      <a:pt x="32" y="344"/>
                    </a:cubicBezTo>
                    <a:cubicBezTo>
                      <a:pt x="30" y="350"/>
                      <a:pt x="30" y="354"/>
                      <a:pt x="29" y="360"/>
                    </a:cubicBezTo>
                    <a:cubicBezTo>
                      <a:pt x="24" y="392"/>
                      <a:pt x="18" y="425"/>
                      <a:pt x="15" y="457"/>
                    </a:cubicBezTo>
                    <a:cubicBezTo>
                      <a:pt x="12" y="473"/>
                      <a:pt x="11" y="488"/>
                      <a:pt x="9" y="504"/>
                    </a:cubicBezTo>
                    <a:cubicBezTo>
                      <a:pt x="8" y="521"/>
                      <a:pt x="7" y="538"/>
                      <a:pt x="5" y="554"/>
                    </a:cubicBezTo>
                    <a:cubicBezTo>
                      <a:pt x="4" y="575"/>
                      <a:pt x="2" y="594"/>
                      <a:pt x="2" y="613"/>
                    </a:cubicBezTo>
                    <a:cubicBezTo>
                      <a:pt x="1" y="622"/>
                      <a:pt x="1" y="631"/>
                      <a:pt x="1" y="640"/>
                    </a:cubicBezTo>
                    <a:cubicBezTo>
                      <a:pt x="507" y="906"/>
                      <a:pt x="899" y="1360"/>
                      <a:pt x="1086" y="1909"/>
                    </a:cubicBezTo>
                    <a:cubicBezTo>
                      <a:pt x="1086" y="1909"/>
                      <a:pt x="1087" y="1911"/>
                      <a:pt x="1087" y="1912"/>
                    </a:cubicBezTo>
                    <a:cubicBezTo>
                      <a:pt x="1124" y="2021"/>
                      <a:pt x="1154" y="2135"/>
                      <a:pt x="1173" y="2249"/>
                    </a:cubicBezTo>
                    <a:cubicBezTo>
                      <a:pt x="1174" y="2258"/>
                      <a:pt x="1176" y="2266"/>
                      <a:pt x="1177" y="2274"/>
                    </a:cubicBezTo>
                    <a:cubicBezTo>
                      <a:pt x="1182" y="2294"/>
                      <a:pt x="1183" y="2314"/>
                      <a:pt x="1186" y="2333"/>
                    </a:cubicBezTo>
                    <a:cubicBezTo>
                      <a:pt x="1189" y="2350"/>
                      <a:pt x="1191" y="2366"/>
                      <a:pt x="1192" y="2380"/>
                    </a:cubicBezTo>
                    <a:cubicBezTo>
                      <a:pt x="1193" y="2398"/>
                      <a:pt x="1196" y="2414"/>
                      <a:pt x="1198" y="2432"/>
                    </a:cubicBezTo>
                    <a:cubicBezTo>
                      <a:pt x="1199" y="2453"/>
                      <a:pt x="1201" y="2473"/>
                      <a:pt x="1202" y="2494"/>
                    </a:cubicBezTo>
                    <a:cubicBezTo>
                      <a:pt x="1202" y="2507"/>
                      <a:pt x="1204" y="2520"/>
                      <a:pt x="1205" y="2534"/>
                    </a:cubicBezTo>
                    <a:cubicBezTo>
                      <a:pt x="1207" y="2569"/>
                      <a:pt x="1208" y="2603"/>
                      <a:pt x="1208" y="2638"/>
                    </a:cubicBezTo>
                    <a:cubicBezTo>
                      <a:pt x="1208" y="2669"/>
                      <a:pt x="1207" y="2699"/>
                      <a:pt x="1205" y="2728"/>
                    </a:cubicBezTo>
                    <a:cubicBezTo>
                      <a:pt x="1382" y="2822"/>
                      <a:pt x="1573" y="2891"/>
                      <a:pt x="1775" y="2936"/>
                    </a:cubicBezTo>
                    <a:lnTo>
                      <a:pt x="1777" y="2936"/>
                    </a:lnTo>
                    <a:cubicBezTo>
                      <a:pt x="1806" y="2943"/>
                      <a:pt x="1836" y="2947"/>
                      <a:pt x="1865" y="2953"/>
                    </a:cubicBezTo>
                    <a:cubicBezTo>
                      <a:pt x="1874" y="2955"/>
                      <a:pt x="1881" y="2956"/>
                      <a:pt x="1890" y="2958"/>
                    </a:cubicBezTo>
                    <a:cubicBezTo>
                      <a:pt x="1912" y="2962"/>
                      <a:pt x="1936" y="2965"/>
                      <a:pt x="1958" y="2968"/>
                    </a:cubicBezTo>
                    <a:cubicBezTo>
                      <a:pt x="1974" y="2970"/>
                      <a:pt x="1990" y="2972"/>
                      <a:pt x="2006" y="2974"/>
                    </a:cubicBezTo>
                    <a:cubicBezTo>
                      <a:pt x="2023" y="2975"/>
                      <a:pt x="2039" y="2977"/>
                      <a:pt x="2055" y="2978"/>
                    </a:cubicBezTo>
                    <a:cubicBezTo>
                      <a:pt x="2078" y="2980"/>
                      <a:pt x="2102" y="2983"/>
                      <a:pt x="2126" y="2984"/>
                    </a:cubicBezTo>
                    <a:cubicBezTo>
                      <a:pt x="2136" y="2984"/>
                      <a:pt x="2148" y="2984"/>
                      <a:pt x="2158" y="2986"/>
                    </a:cubicBezTo>
                    <a:cubicBezTo>
                      <a:pt x="2187" y="2987"/>
                      <a:pt x="2217" y="2987"/>
                      <a:pt x="2245" y="2987"/>
                    </a:cubicBezTo>
                    <a:lnTo>
                      <a:pt x="2267" y="2987"/>
                    </a:lnTo>
                    <a:cubicBezTo>
                      <a:pt x="2299" y="2987"/>
                      <a:pt x="2330" y="2986"/>
                      <a:pt x="2363" y="2984"/>
                    </a:cubicBezTo>
                    <a:lnTo>
                      <a:pt x="2380" y="2984"/>
                    </a:lnTo>
                    <a:cubicBezTo>
                      <a:pt x="2413" y="2983"/>
                      <a:pt x="2444" y="2980"/>
                      <a:pt x="2475" y="2977"/>
                    </a:cubicBezTo>
                    <a:cubicBezTo>
                      <a:pt x="2482" y="2975"/>
                      <a:pt x="2489" y="2975"/>
                      <a:pt x="2497" y="2974"/>
                    </a:cubicBezTo>
                    <a:cubicBezTo>
                      <a:pt x="2525" y="2971"/>
                      <a:pt x="2554" y="2968"/>
                      <a:pt x="2582" y="2964"/>
                    </a:cubicBezTo>
                    <a:cubicBezTo>
                      <a:pt x="2592" y="2962"/>
                      <a:pt x="2601" y="2961"/>
                      <a:pt x="2612" y="2959"/>
                    </a:cubicBezTo>
                    <a:cubicBezTo>
                      <a:pt x="2637" y="2955"/>
                      <a:pt x="2662" y="2950"/>
                      <a:pt x="2687" y="2946"/>
                    </a:cubicBezTo>
                    <a:cubicBezTo>
                      <a:pt x="2700" y="2943"/>
                      <a:pt x="2713" y="2940"/>
                      <a:pt x="2726" y="2937"/>
                    </a:cubicBezTo>
                    <a:cubicBezTo>
                      <a:pt x="2747" y="2933"/>
                      <a:pt x="2768" y="2928"/>
                      <a:pt x="2788" y="2924"/>
                    </a:cubicBezTo>
                    <a:cubicBezTo>
                      <a:pt x="2806" y="2919"/>
                      <a:pt x="2822" y="2915"/>
                      <a:pt x="2840" y="2911"/>
                    </a:cubicBezTo>
                    <a:cubicBezTo>
                      <a:pt x="2856" y="2906"/>
                      <a:pt x="2872" y="2902"/>
                      <a:pt x="2888" y="2896"/>
                    </a:cubicBezTo>
                    <a:cubicBezTo>
                      <a:pt x="2911" y="2890"/>
                      <a:pt x="2931" y="2884"/>
                      <a:pt x="2952" y="2877"/>
                    </a:cubicBezTo>
                    <a:cubicBezTo>
                      <a:pt x="2964" y="2874"/>
                      <a:pt x="2977" y="2869"/>
                      <a:pt x="2989" y="2865"/>
                    </a:cubicBezTo>
                    <a:cubicBezTo>
                      <a:pt x="3014" y="2856"/>
                      <a:pt x="3037" y="2847"/>
                      <a:pt x="3061" y="2838"/>
                    </a:cubicBezTo>
                    <a:cubicBezTo>
                      <a:pt x="3070" y="2836"/>
                      <a:pt x="3080" y="2831"/>
                      <a:pt x="3089" y="2828"/>
                    </a:cubicBezTo>
                    <a:cubicBezTo>
                      <a:pt x="3115" y="2816"/>
                      <a:pt x="3142" y="2806"/>
                      <a:pt x="3168" y="2794"/>
                    </a:cubicBezTo>
                    <a:cubicBezTo>
                      <a:pt x="3176" y="2791"/>
                      <a:pt x="3181" y="2788"/>
                      <a:pt x="3189" y="2785"/>
                    </a:cubicBezTo>
                    <a:cubicBezTo>
                      <a:pt x="3217" y="2772"/>
                      <a:pt x="3245" y="2759"/>
                      <a:pt x="3273" y="2744"/>
                    </a:cubicBezTo>
                    <a:cubicBezTo>
                      <a:pt x="3279" y="2741"/>
                      <a:pt x="3285" y="2738"/>
                      <a:pt x="3289" y="2735"/>
                    </a:cubicBezTo>
                    <a:cubicBezTo>
                      <a:pt x="3318" y="2721"/>
                      <a:pt x="3346" y="2706"/>
                      <a:pt x="3374" y="2690"/>
                    </a:cubicBezTo>
                    <a:cubicBezTo>
                      <a:pt x="3380" y="2687"/>
                      <a:pt x="3386" y="2684"/>
                      <a:pt x="3392" y="2679"/>
                    </a:cubicBezTo>
                    <a:cubicBezTo>
                      <a:pt x="3417" y="2665"/>
                      <a:pt x="3442" y="2650"/>
                      <a:pt x="3467" y="2634"/>
                    </a:cubicBezTo>
                    <a:cubicBezTo>
                      <a:pt x="3476" y="2628"/>
                      <a:pt x="3485" y="2622"/>
                      <a:pt x="3494" y="2616"/>
                    </a:cubicBezTo>
                    <a:cubicBezTo>
                      <a:pt x="3514" y="2604"/>
                      <a:pt x="3533" y="2590"/>
                      <a:pt x="3553" y="2576"/>
                    </a:cubicBezTo>
                    <a:cubicBezTo>
                      <a:pt x="3566" y="2567"/>
                      <a:pt x="3579" y="2559"/>
                      <a:pt x="3592" y="2548"/>
                    </a:cubicBezTo>
                    <a:cubicBezTo>
                      <a:pt x="3606" y="2538"/>
                      <a:pt x="3619" y="2529"/>
                      <a:pt x="3632" y="2519"/>
                    </a:cubicBezTo>
                    <a:cubicBezTo>
                      <a:pt x="3650" y="2504"/>
                      <a:pt x="3667" y="2491"/>
                      <a:pt x="3685" y="2476"/>
                    </a:cubicBezTo>
                    <a:cubicBezTo>
                      <a:pt x="3692" y="2470"/>
                      <a:pt x="3698" y="2464"/>
                      <a:pt x="3706" y="2459"/>
                    </a:cubicBezTo>
                    <a:cubicBezTo>
                      <a:pt x="3728" y="2441"/>
                      <a:pt x="3750" y="2422"/>
                      <a:pt x="3772" y="2401"/>
                    </a:cubicBezTo>
                    <a:cubicBezTo>
                      <a:pt x="3773" y="2401"/>
                      <a:pt x="3773" y="2400"/>
                      <a:pt x="3775" y="2398"/>
                    </a:cubicBezTo>
                    <a:cubicBezTo>
                      <a:pt x="3907" y="2277"/>
                      <a:pt x="4025" y="2140"/>
                      <a:pt x="4127" y="1992"/>
                    </a:cubicBezTo>
                    <a:cubicBezTo>
                      <a:pt x="4127" y="1992"/>
                      <a:pt x="4128" y="1990"/>
                      <a:pt x="4128" y="1990"/>
                    </a:cubicBezTo>
                    <a:cubicBezTo>
                      <a:pt x="4148" y="1962"/>
                      <a:pt x="4165" y="1933"/>
                      <a:pt x="4183" y="1903"/>
                    </a:cubicBezTo>
                    <a:cubicBezTo>
                      <a:pt x="4193" y="1887"/>
                      <a:pt x="4203" y="1871"/>
                      <a:pt x="4212" y="1853"/>
                    </a:cubicBezTo>
                    <a:cubicBezTo>
                      <a:pt x="4220" y="1840"/>
                      <a:pt x="4229" y="1827"/>
                      <a:pt x="4236" y="1813"/>
                    </a:cubicBezTo>
                    <a:cubicBezTo>
                      <a:pt x="4352" y="1600"/>
                      <a:pt x="4435" y="1366"/>
                      <a:pt x="4479" y="1118"/>
                    </a:cubicBezTo>
                    <a:cubicBezTo>
                      <a:pt x="4480" y="1111"/>
                      <a:pt x="4482" y="1104"/>
                      <a:pt x="4482" y="1096"/>
                    </a:cubicBezTo>
                    <a:cubicBezTo>
                      <a:pt x="4486" y="1073"/>
                      <a:pt x="4489" y="1049"/>
                      <a:pt x="4492" y="1026"/>
                    </a:cubicBezTo>
                    <a:cubicBezTo>
                      <a:pt x="4495" y="1011"/>
                      <a:pt x="4497" y="995"/>
                      <a:pt x="4498" y="980"/>
                    </a:cubicBezTo>
                    <a:cubicBezTo>
                      <a:pt x="4501" y="962"/>
                      <a:pt x="4502" y="946"/>
                      <a:pt x="4504" y="928"/>
                    </a:cubicBezTo>
                    <a:cubicBezTo>
                      <a:pt x="4505" y="906"/>
                      <a:pt x="4507" y="883"/>
                      <a:pt x="4508" y="861"/>
                    </a:cubicBezTo>
                    <a:cubicBezTo>
                      <a:pt x="4510" y="849"/>
                      <a:pt x="4510" y="837"/>
                      <a:pt x="4510" y="825"/>
                    </a:cubicBezTo>
                    <a:cubicBezTo>
                      <a:pt x="4511" y="797"/>
                      <a:pt x="4513" y="769"/>
                      <a:pt x="4513" y="741"/>
                    </a:cubicBezTo>
                    <a:cubicBezTo>
                      <a:pt x="4513" y="737"/>
                      <a:pt x="4513" y="734"/>
                      <a:pt x="4513" y="730"/>
                    </a:cubicBezTo>
                    <a:cubicBezTo>
                      <a:pt x="4513" y="725"/>
                      <a:pt x="4513" y="719"/>
                      <a:pt x="4513" y="713"/>
                    </a:cubicBezTo>
                    <a:cubicBezTo>
                      <a:pt x="4513" y="690"/>
                      <a:pt x="4511" y="665"/>
                      <a:pt x="4511" y="641"/>
                    </a:cubicBezTo>
                    <a:cubicBezTo>
                      <a:pt x="4511" y="637"/>
                      <a:pt x="4510" y="631"/>
                      <a:pt x="4510" y="627"/>
                    </a:cubicBezTo>
                    <a:cubicBezTo>
                      <a:pt x="4504" y="478"/>
                      <a:pt x="4482" y="329"/>
                      <a:pt x="4445" y="183"/>
                    </a:cubicBezTo>
                    <a:cubicBezTo>
                      <a:pt x="4445" y="180"/>
                      <a:pt x="4444" y="177"/>
                      <a:pt x="4444" y="174"/>
                    </a:cubicBezTo>
                    <a:cubicBezTo>
                      <a:pt x="4436" y="146"/>
                      <a:pt x="4429" y="120"/>
                      <a:pt x="4420" y="92"/>
                    </a:cubicBezTo>
                    <a:cubicBezTo>
                      <a:pt x="4420" y="89"/>
                      <a:pt x="4418" y="85"/>
                      <a:pt x="4417" y="82"/>
                    </a:cubicBezTo>
                    <a:cubicBezTo>
                      <a:pt x="4410" y="55"/>
                      <a:pt x="4401" y="27"/>
                      <a:pt x="4392" y="1"/>
                    </a:cubicBezTo>
                    <a:cubicBezTo>
                      <a:pt x="4080" y="914"/>
                      <a:pt x="3221" y="1528"/>
                      <a:pt x="2255" y="1528"/>
                    </a:cubicBezTo>
                    <a:cubicBezTo>
                      <a:pt x="1291" y="1528"/>
                      <a:pt x="432" y="915"/>
                      <a:pt x="120" y="1"/>
                    </a:cubicBezTo>
                    <a:close/>
                  </a:path>
                </a:pathLst>
              </a:custGeom>
              <a:solidFill>
                <a:srgbClr val="82C1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7967524" y="4321037"/>
                <a:ext cx="1114" cy="6047"/>
              </a:xfrm>
              <a:custGeom>
                <a:avLst/>
                <a:gdLst/>
                <a:ahLst/>
                <a:cxnLst/>
                <a:rect l="l" t="t" r="r" b="b"/>
                <a:pathLst>
                  <a:path w="14" h="76" extrusionOk="0">
                    <a:moveTo>
                      <a:pt x="14" y="75"/>
                    </a:moveTo>
                    <a:cubicBezTo>
                      <a:pt x="9" y="50"/>
                      <a:pt x="5" y="25"/>
                      <a:pt x="1" y="0"/>
                    </a:cubicBezTo>
                    <a:cubicBezTo>
                      <a:pt x="5" y="25"/>
                      <a:pt x="9" y="50"/>
                      <a:pt x="14" y="7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145754" y="4472055"/>
                <a:ext cx="7718" cy="318"/>
              </a:xfrm>
              <a:custGeom>
                <a:avLst/>
                <a:gdLst/>
                <a:ahLst/>
                <a:cxnLst/>
                <a:rect l="l" t="t" r="r" b="b"/>
                <a:pathLst>
                  <a:path w="97" h="4" extrusionOk="0">
                    <a:moveTo>
                      <a:pt x="96" y="0"/>
                    </a:moveTo>
                    <a:cubicBezTo>
                      <a:pt x="65" y="2"/>
                      <a:pt x="33" y="2"/>
                      <a:pt x="0" y="3"/>
                    </a:cubicBezTo>
                    <a:cubicBezTo>
                      <a:pt x="33" y="2"/>
                      <a:pt x="65" y="2"/>
                      <a:pt x="96"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7997998" y="4395910"/>
                <a:ext cx="2307" cy="3183"/>
              </a:xfrm>
              <a:custGeom>
                <a:avLst/>
                <a:gdLst/>
                <a:ahLst/>
                <a:cxnLst/>
                <a:rect l="l" t="t" r="r" b="b"/>
                <a:pathLst>
                  <a:path w="29" h="40" extrusionOk="0">
                    <a:moveTo>
                      <a:pt x="0" y="0"/>
                    </a:moveTo>
                    <a:lnTo>
                      <a:pt x="0" y="0"/>
                    </a:lnTo>
                    <a:cubicBezTo>
                      <a:pt x="9" y="13"/>
                      <a:pt x="18" y="27"/>
                      <a:pt x="28" y="40"/>
                    </a:cubicBezTo>
                    <a:cubicBezTo>
                      <a:pt x="20" y="27"/>
                      <a:pt x="9" y="13"/>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7993383" y="4389067"/>
                <a:ext cx="1512" cy="2228"/>
              </a:xfrm>
              <a:custGeom>
                <a:avLst/>
                <a:gdLst/>
                <a:ahLst/>
                <a:cxnLst/>
                <a:rect l="l" t="t" r="r" b="b"/>
                <a:pathLst>
                  <a:path w="19" h="28" extrusionOk="0">
                    <a:moveTo>
                      <a:pt x="19" y="27"/>
                    </a:moveTo>
                    <a:cubicBezTo>
                      <a:pt x="13" y="18"/>
                      <a:pt x="7" y="9"/>
                      <a:pt x="1" y="1"/>
                    </a:cubicBezTo>
                    <a:cubicBezTo>
                      <a:pt x="7" y="9"/>
                      <a:pt x="13" y="18"/>
                      <a:pt x="19" y="2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8137081" y="4472055"/>
                <a:ext cx="7082" cy="318"/>
              </a:xfrm>
              <a:custGeom>
                <a:avLst/>
                <a:gdLst/>
                <a:ahLst/>
                <a:cxnLst/>
                <a:rect l="l" t="t" r="r" b="b"/>
                <a:pathLst>
                  <a:path w="89" h="4" extrusionOk="0">
                    <a:moveTo>
                      <a:pt x="89" y="3"/>
                    </a:moveTo>
                    <a:cubicBezTo>
                      <a:pt x="59" y="2"/>
                      <a:pt x="30" y="2"/>
                      <a:pt x="0" y="0"/>
                    </a:cubicBezTo>
                    <a:cubicBezTo>
                      <a:pt x="30" y="2"/>
                      <a:pt x="59" y="2"/>
                      <a:pt x="89" y="3"/>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8012161" y="4413574"/>
                <a:ext cx="39465" cy="32543"/>
              </a:xfrm>
              <a:custGeom>
                <a:avLst/>
                <a:gdLst/>
                <a:ahLst/>
                <a:cxnLst/>
                <a:rect l="l" t="t" r="r" b="b"/>
                <a:pathLst>
                  <a:path w="496" h="409" extrusionOk="0">
                    <a:moveTo>
                      <a:pt x="1" y="0"/>
                    </a:moveTo>
                    <a:cubicBezTo>
                      <a:pt x="146" y="162"/>
                      <a:pt x="314" y="299"/>
                      <a:pt x="495" y="408"/>
                    </a:cubicBezTo>
                    <a:cubicBezTo>
                      <a:pt x="311" y="296"/>
                      <a:pt x="145" y="159"/>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8002692" y="4402196"/>
                <a:ext cx="3342" cy="4297"/>
              </a:xfrm>
              <a:custGeom>
                <a:avLst/>
                <a:gdLst/>
                <a:ahLst/>
                <a:cxnLst/>
                <a:rect l="l" t="t" r="r" b="b"/>
                <a:pathLst>
                  <a:path w="42" h="54" extrusionOk="0">
                    <a:moveTo>
                      <a:pt x="42" y="54"/>
                    </a:moveTo>
                    <a:cubicBezTo>
                      <a:pt x="27" y="36"/>
                      <a:pt x="14" y="18"/>
                      <a:pt x="0" y="1"/>
                    </a:cubicBezTo>
                    <a:cubicBezTo>
                      <a:pt x="14" y="18"/>
                      <a:pt x="27" y="36"/>
                      <a:pt x="42" y="54"/>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8113768" y="4469430"/>
                <a:ext cx="2148" cy="477"/>
              </a:xfrm>
              <a:custGeom>
                <a:avLst/>
                <a:gdLst/>
                <a:ahLst/>
                <a:cxnLst/>
                <a:rect l="l" t="t" r="r" b="b"/>
                <a:pathLst>
                  <a:path w="27" h="6" extrusionOk="0">
                    <a:moveTo>
                      <a:pt x="27" y="5"/>
                    </a:moveTo>
                    <a:cubicBezTo>
                      <a:pt x="18" y="4"/>
                      <a:pt x="9" y="2"/>
                      <a:pt x="0" y="1"/>
                    </a:cubicBezTo>
                    <a:cubicBezTo>
                      <a:pt x="9" y="2"/>
                      <a:pt x="18" y="4"/>
                      <a:pt x="27" y="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8128965" y="4471419"/>
                <a:ext cx="5729" cy="557"/>
              </a:xfrm>
              <a:custGeom>
                <a:avLst/>
                <a:gdLst/>
                <a:ahLst/>
                <a:cxnLst/>
                <a:rect l="l" t="t" r="r" b="b"/>
                <a:pathLst>
                  <a:path w="72" h="7" extrusionOk="0">
                    <a:moveTo>
                      <a:pt x="71" y="7"/>
                    </a:moveTo>
                    <a:cubicBezTo>
                      <a:pt x="48" y="5"/>
                      <a:pt x="24" y="4"/>
                      <a:pt x="1" y="1"/>
                    </a:cubicBezTo>
                    <a:cubicBezTo>
                      <a:pt x="24" y="4"/>
                      <a:pt x="48" y="5"/>
                      <a:pt x="71" y="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8106607" y="4468077"/>
                <a:ext cx="318" cy="159"/>
              </a:xfrm>
              <a:custGeom>
                <a:avLst/>
                <a:gdLst/>
                <a:ahLst/>
                <a:cxnLst/>
                <a:rect l="l" t="t" r="r" b="b"/>
                <a:pathLst>
                  <a:path w="4" h="2" extrusionOk="0">
                    <a:moveTo>
                      <a:pt x="3" y="2"/>
                    </a:moveTo>
                    <a:cubicBezTo>
                      <a:pt x="2" y="2"/>
                      <a:pt x="1" y="2"/>
                      <a:pt x="1" y="0"/>
                    </a:cubicBezTo>
                    <a:cubicBezTo>
                      <a:pt x="1" y="2"/>
                      <a:pt x="2" y="2"/>
                      <a:pt x="3" y="2"/>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8121167" y="4470623"/>
                <a:ext cx="4058" cy="557"/>
              </a:xfrm>
              <a:custGeom>
                <a:avLst/>
                <a:gdLst/>
                <a:ahLst/>
                <a:cxnLst/>
                <a:rect l="l" t="t" r="r" b="b"/>
                <a:pathLst>
                  <a:path w="51" h="7" extrusionOk="0">
                    <a:moveTo>
                      <a:pt x="0" y="1"/>
                    </a:moveTo>
                    <a:lnTo>
                      <a:pt x="0" y="1"/>
                    </a:lnTo>
                    <a:cubicBezTo>
                      <a:pt x="18" y="4"/>
                      <a:pt x="34" y="5"/>
                      <a:pt x="50" y="6"/>
                    </a:cubicBezTo>
                    <a:cubicBezTo>
                      <a:pt x="34" y="5"/>
                      <a:pt x="18" y="2"/>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8055206" y="4448265"/>
                <a:ext cx="3581" cy="2069"/>
              </a:xfrm>
              <a:custGeom>
                <a:avLst/>
                <a:gdLst/>
                <a:ahLst/>
                <a:cxnLst/>
                <a:rect l="l" t="t" r="r" b="b"/>
                <a:pathLst>
                  <a:path w="45" h="26" extrusionOk="0">
                    <a:moveTo>
                      <a:pt x="44" y="25"/>
                    </a:moveTo>
                    <a:cubicBezTo>
                      <a:pt x="30" y="17"/>
                      <a:pt x="15" y="8"/>
                      <a:pt x="0" y="0"/>
                    </a:cubicBezTo>
                    <a:cubicBezTo>
                      <a:pt x="15" y="8"/>
                      <a:pt x="30" y="17"/>
                      <a:pt x="44" y="2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8007387" y="4408084"/>
                <a:ext cx="4615" cy="5331"/>
              </a:xfrm>
              <a:custGeom>
                <a:avLst/>
                <a:gdLst/>
                <a:ahLst/>
                <a:cxnLst/>
                <a:rect l="l" t="t" r="r" b="b"/>
                <a:pathLst>
                  <a:path w="58" h="67" extrusionOk="0">
                    <a:moveTo>
                      <a:pt x="0" y="0"/>
                    </a:moveTo>
                    <a:lnTo>
                      <a:pt x="0" y="0"/>
                    </a:lnTo>
                    <a:cubicBezTo>
                      <a:pt x="19" y="22"/>
                      <a:pt x="37" y="44"/>
                      <a:pt x="58" y="66"/>
                    </a:cubicBezTo>
                    <a:cubicBezTo>
                      <a:pt x="39" y="44"/>
                      <a:pt x="19" y="22"/>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7974128" y="4348090"/>
                <a:ext cx="955" cy="3024"/>
              </a:xfrm>
              <a:custGeom>
                <a:avLst/>
                <a:gdLst/>
                <a:ahLst/>
                <a:cxnLst/>
                <a:rect l="l" t="t" r="r" b="b"/>
                <a:pathLst>
                  <a:path w="12" h="38" extrusionOk="0">
                    <a:moveTo>
                      <a:pt x="12" y="37"/>
                    </a:moveTo>
                    <a:cubicBezTo>
                      <a:pt x="7" y="25"/>
                      <a:pt x="3" y="12"/>
                      <a:pt x="0" y="0"/>
                    </a:cubicBezTo>
                    <a:cubicBezTo>
                      <a:pt x="3" y="12"/>
                      <a:pt x="7" y="25"/>
                      <a:pt x="12" y="3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7977151" y="4356842"/>
                <a:ext cx="875" cy="2228"/>
              </a:xfrm>
              <a:custGeom>
                <a:avLst/>
                <a:gdLst/>
                <a:ahLst/>
                <a:cxnLst/>
                <a:rect l="l" t="t" r="r" b="b"/>
                <a:pathLst>
                  <a:path w="11" h="28" extrusionOk="0">
                    <a:moveTo>
                      <a:pt x="11" y="27"/>
                    </a:moveTo>
                    <a:lnTo>
                      <a:pt x="0" y="1"/>
                    </a:ln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7980652" y="4365436"/>
                <a:ext cx="796" cy="1591"/>
              </a:xfrm>
              <a:custGeom>
                <a:avLst/>
                <a:gdLst/>
                <a:ahLst/>
                <a:cxnLst/>
                <a:rect l="l" t="t" r="r" b="b"/>
                <a:pathLst>
                  <a:path w="10" h="20" extrusionOk="0">
                    <a:moveTo>
                      <a:pt x="9" y="19"/>
                    </a:moveTo>
                    <a:lnTo>
                      <a:pt x="0" y="0"/>
                    </a:ln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7971422" y="4339179"/>
                <a:ext cx="1194" cy="3899"/>
              </a:xfrm>
              <a:custGeom>
                <a:avLst/>
                <a:gdLst/>
                <a:ahLst/>
                <a:cxnLst/>
                <a:rect l="l" t="t" r="r" b="b"/>
                <a:pathLst>
                  <a:path w="15" h="49" extrusionOk="0">
                    <a:moveTo>
                      <a:pt x="0" y="0"/>
                    </a:moveTo>
                    <a:lnTo>
                      <a:pt x="0" y="0"/>
                    </a:lnTo>
                    <a:cubicBezTo>
                      <a:pt x="5" y="17"/>
                      <a:pt x="9" y="33"/>
                      <a:pt x="15" y="49"/>
                    </a:cubicBezTo>
                    <a:cubicBezTo>
                      <a:pt x="10" y="33"/>
                      <a:pt x="5" y="17"/>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7969274" y="4330108"/>
                <a:ext cx="1273" cy="5013"/>
              </a:xfrm>
              <a:custGeom>
                <a:avLst/>
                <a:gdLst/>
                <a:ahLst/>
                <a:cxnLst/>
                <a:rect l="l" t="t" r="r" b="b"/>
                <a:pathLst>
                  <a:path w="16" h="63" extrusionOk="0">
                    <a:moveTo>
                      <a:pt x="1" y="1"/>
                    </a:moveTo>
                    <a:cubicBezTo>
                      <a:pt x="1" y="1"/>
                      <a:pt x="1" y="2"/>
                      <a:pt x="1" y="4"/>
                    </a:cubicBezTo>
                    <a:cubicBezTo>
                      <a:pt x="5" y="23"/>
                      <a:pt x="9" y="44"/>
                      <a:pt x="15" y="63"/>
                    </a:cubicBezTo>
                    <a:cubicBezTo>
                      <a:pt x="9" y="42"/>
                      <a:pt x="5" y="22"/>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7984630" y="4373711"/>
                <a:ext cx="796" cy="1273"/>
              </a:xfrm>
              <a:custGeom>
                <a:avLst/>
                <a:gdLst/>
                <a:ahLst/>
                <a:cxnLst/>
                <a:rect l="l" t="t" r="r" b="b"/>
                <a:pathLst>
                  <a:path w="10" h="16" extrusionOk="0">
                    <a:moveTo>
                      <a:pt x="9" y="15"/>
                    </a:moveTo>
                    <a:lnTo>
                      <a:pt x="1" y="1"/>
                    </a:ln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7989007" y="4381667"/>
                <a:ext cx="875" cy="1512"/>
              </a:xfrm>
              <a:custGeom>
                <a:avLst/>
                <a:gdLst/>
                <a:ahLst/>
                <a:cxnLst/>
                <a:rect l="l" t="t" r="r" b="b"/>
                <a:pathLst>
                  <a:path w="11" h="19" extrusionOk="0">
                    <a:moveTo>
                      <a:pt x="0" y="1"/>
                    </a:moveTo>
                    <a:cubicBezTo>
                      <a:pt x="2" y="4"/>
                      <a:pt x="3" y="7"/>
                      <a:pt x="4" y="10"/>
                    </a:cubicBezTo>
                    <a:cubicBezTo>
                      <a:pt x="5" y="11"/>
                      <a:pt x="6" y="11"/>
                      <a:pt x="7" y="12"/>
                    </a:cubicBezTo>
                    <a:lnTo>
                      <a:pt x="7" y="12"/>
                    </a:lnTo>
                    <a:lnTo>
                      <a:pt x="0" y="1"/>
                    </a:lnTo>
                    <a:close/>
                    <a:moveTo>
                      <a:pt x="7" y="12"/>
                    </a:moveTo>
                    <a:lnTo>
                      <a:pt x="10" y="19"/>
                    </a:lnTo>
                    <a:cubicBezTo>
                      <a:pt x="9" y="16"/>
                      <a:pt x="8" y="14"/>
                      <a:pt x="7" y="12"/>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7965296" y="4286346"/>
                <a:ext cx="239" cy="5331"/>
              </a:xfrm>
              <a:custGeom>
                <a:avLst/>
                <a:gdLst/>
                <a:ahLst/>
                <a:cxnLst/>
                <a:rect l="l" t="t" r="r" b="b"/>
                <a:pathLst>
                  <a:path w="3" h="67" extrusionOk="0">
                    <a:moveTo>
                      <a:pt x="1" y="66"/>
                    </a:moveTo>
                    <a:cubicBezTo>
                      <a:pt x="1" y="44"/>
                      <a:pt x="2" y="22"/>
                      <a:pt x="2" y="0"/>
                    </a:cubicBezTo>
                    <a:cubicBezTo>
                      <a:pt x="2" y="22"/>
                      <a:pt x="1" y="44"/>
                      <a:pt x="1" y="6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7965614" y="4302578"/>
                <a:ext cx="557" cy="7479"/>
              </a:xfrm>
              <a:custGeom>
                <a:avLst/>
                <a:gdLst/>
                <a:ahLst/>
                <a:cxnLst/>
                <a:rect l="l" t="t" r="r" b="b"/>
                <a:pathLst>
                  <a:path w="7" h="94" extrusionOk="0">
                    <a:moveTo>
                      <a:pt x="1" y="1"/>
                    </a:moveTo>
                    <a:cubicBezTo>
                      <a:pt x="2" y="32"/>
                      <a:pt x="4" y="63"/>
                      <a:pt x="7" y="94"/>
                    </a:cubicBezTo>
                    <a:cubicBezTo>
                      <a:pt x="4" y="63"/>
                      <a:pt x="2" y="32"/>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7969274" y="4252769"/>
                <a:ext cx="637" cy="2467"/>
              </a:xfrm>
              <a:custGeom>
                <a:avLst/>
                <a:gdLst/>
                <a:ahLst/>
                <a:cxnLst/>
                <a:rect l="l" t="t" r="r" b="b"/>
                <a:pathLst>
                  <a:path w="8" h="31" extrusionOk="0">
                    <a:moveTo>
                      <a:pt x="8" y="1"/>
                    </a:moveTo>
                    <a:cubicBezTo>
                      <a:pt x="5" y="10"/>
                      <a:pt x="2" y="20"/>
                      <a:pt x="1" y="30"/>
                    </a:cubicBezTo>
                    <a:cubicBezTo>
                      <a:pt x="2" y="20"/>
                      <a:pt x="5" y="10"/>
                      <a:pt x="8"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7966330" y="4311887"/>
                <a:ext cx="955" cy="6843"/>
              </a:xfrm>
              <a:custGeom>
                <a:avLst/>
                <a:gdLst/>
                <a:ahLst/>
                <a:cxnLst/>
                <a:rect l="l" t="t" r="r" b="b"/>
                <a:pathLst>
                  <a:path w="12" h="86" extrusionOk="0">
                    <a:moveTo>
                      <a:pt x="1" y="0"/>
                    </a:moveTo>
                    <a:cubicBezTo>
                      <a:pt x="2" y="9"/>
                      <a:pt x="3" y="17"/>
                      <a:pt x="4" y="26"/>
                    </a:cubicBezTo>
                    <a:lnTo>
                      <a:pt x="4" y="26"/>
                    </a:lnTo>
                    <a:cubicBezTo>
                      <a:pt x="3" y="17"/>
                      <a:pt x="2" y="9"/>
                      <a:pt x="1" y="0"/>
                    </a:cubicBezTo>
                    <a:close/>
                    <a:moveTo>
                      <a:pt x="4" y="26"/>
                    </a:moveTo>
                    <a:cubicBezTo>
                      <a:pt x="4" y="32"/>
                      <a:pt x="5" y="37"/>
                      <a:pt x="6" y="43"/>
                    </a:cubicBezTo>
                    <a:lnTo>
                      <a:pt x="6" y="43"/>
                    </a:lnTo>
                    <a:cubicBezTo>
                      <a:pt x="5" y="37"/>
                      <a:pt x="4" y="32"/>
                      <a:pt x="4" y="26"/>
                    </a:cubicBezTo>
                    <a:close/>
                    <a:moveTo>
                      <a:pt x="6" y="43"/>
                    </a:moveTo>
                    <a:cubicBezTo>
                      <a:pt x="6" y="47"/>
                      <a:pt x="6" y="52"/>
                      <a:pt x="7" y="56"/>
                    </a:cubicBezTo>
                    <a:cubicBezTo>
                      <a:pt x="8" y="61"/>
                      <a:pt x="8" y="67"/>
                      <a:pt x="9" y="73"/>
                    </a:cubicBezTo>
                    <a:lnTo>
                      <a:pt x="9" y="73"/>
                    </a:lnTo>
                    <a:cubicBezTo>
                      <a:pt x="8" y="63"/>
                      <a:pt x="7" y="53"/>
                      <a:pt x="6" y="43"/>
                    </a:cubicBezTo>
                    <a:close/>
                    <a:moveTo>
                      <a:pt x="9" y="73"/>
                    </a:moveTo>
                    <a:lnTo>
                      <a:pt x="9" y="73"/>
                    </a:lnTo>
                    <a:cubicBezTo>
                      <a:pt x="10" y="77"/>
                      <a:pt x="10" y="81"/>
                      <a:pt x="11" y="86"/>
                    </a:cubicBezTo>
                    <a:cubicBezTo>
                      <a:pt x="11" y="81"/>
                      <a:pt x="10" y="77"/>
                      <a:pt x="9" y="73"/>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7971184" y="4244573"/>
                <a:ext cx="796" cy="2705"/>
              </a:xfrm>
              <a:custGeom>
                <a:avLst/>
                <a:gdLst/>
                <a:ahLst/>
                <a:cxnLst/>
                <a:rect l="l" t="t" r="r" b="b"/>
                <a:pathLst>
                  <a:path w="10" h="34" extrusionOk="0">
                    <a:moveTo>
                      <a:pt x="9" y="1"/>
                    </a:moveTo>
                    <a:cubicBezTo>
                      <a:pt x="6" y="11"/>
                      <a:pt x="3" y="22"/>
                      <a:pt x="0" y="33"/>
                    </a:cubicBezTo>
                    <a:cubicBezTo>
                      <a:pt x="3" y="22"/>
                      <a:pt x="6" y="11"/>
                      <a:pt x="9"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7965296" y="4293587"/>
                <a:ext cx="318" cy="7559"/>
              </a:xfrm>
              <a:custGeom>
                <a:avLst/>
                <a:gdLst/>
                <a:ahLst/>
                <a:cxnLst/>
                <a:rect l="l" t="t" r="r" b="b"/>
                <a:pathLst>
                  <a:path w="4" h="95" extrusionOk="0">
                    <a:moveTo>
                      <a:pt x="1" y="1"/>
                    </a:moveTo>
                    <a:cubicBezTo>
                      <a:pt x="1" y="33"/>
                      <a:pt x="2" y="64"/>
                      <a:pt x="4" y="95"/>
                    </a:cubicBezTo>
                    <a:cubicBezTo>
                      <a:pt x="2" y="64"/>
                      <a:pt x="1" y="32"/>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7967762" y="4261919"/>
                <a:ext cx="318" cy="1273"/>
              </a:xfrm>
              <a:custGeom>
                <a:avLst/>
                <a:gdLst/>
                <a:ahLst/>
                <a:cxnLst/>
                <a:rect l="l" t="t" r="r" b="b"/>
                <a:pathLst>
                  <a:path w="4" h="16" extrusionOk="0">
                    <a:moveTo>
                      <a:pt x="3" y="1"/>
                    </a:moveTo>
                    <a:cubicBezTo>
                      <a:pt x="2" y="5"/>
                      <a:pt x="0" y="11"/>
                      <a:pt x="0" y="16"/>
                    </a:cubicBezTo>
                    <a:cubicBezTo>
                      <a:pt x="0" y="11"/>
                      <a:pt x="2" y="5"/>
                      <a:pt x="3"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7966250" y="4270830"/>
                <a:ext cx="398" cy="3978"/>
              </a:xfrm>
              <a:custGeom>
                <a:avLst/>
                <a:gdLst/>
                <a:ahLst/>
                <a:cxnLst/>
                <a:rect l="l" t="t" r="r" b="b"/>
                <a:pathLst>
                  <a:path w="5" h="50" extrusionOk="0">
                    <a:moveTo>
                      <a:pt x="5" y="1"/>
                    </a:moveTo>
                    <a:cubicBezTo>
                      <a:pt x="3" y="17"/>
                      <a:pt x="2" y="33"/>
                      <a:pt x="0" y="49"/>
                    </a:cubicBezTo>
                    <a:cubicBezTo>
                      <a:pt x="2" y="33"/>
                      <a:pt x="3" y="17"/>
                      <a:pt x="5"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7965534" y="4278708"/>
                <a:ext cx="398" cy="4615"/>
              </a:xfrm>
              <a:custGeom>
                <a:avLst/>
                <a:gdLst/>
                <a:ahLst/>
                <a:cxnLst/>
                <a:rect l="l" t="t" r="r" b="b"/>
                <a:pathLst>
                  <a:path w="5" h="58" extrusionOk="0">
                    <a:moveTo>
                      <a:pt x="5" y="0"/>
                    </a:moveTo>
                    <a:cubicBezTo>
                      <a:pt x="3" y="20"/>
                      <a:pt x="2" y="39"/>
                      <a:pt x="1" y="58"/>
                    </a:cubicBezTo>
                    <a:cubicBezTo>
                      <a:pt x="2" y="39"/>
                      <a:pt x="3" y="20"/>
                      <a:pt x="5"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7973491" y="4236617"/>
                <a:ext cx="875" cy="2785"/>
              </a:xfrm>
              <a:custGeom>
                <a:avLst/>
                <a:gdLst/>
                <a:ahLst/>
                <a:cxnLst/>
                <a:rect l="l" t="t" r="r" b="b"/>
                <a:pathLst>
                  <a:path w="11" h="35" extrusionOk="0">
                    <a:moveTo>
                      <a:pt x="11" y="1"/>
                    </a:moveTo>
                    <a:cubicBezTo>
                      <a:pt x="7" y="11"/>
                      <a:pt x="4" y="23"/>
                      <a:pt x="1" y="35"/>
                    </a:cubicBezTo>
                    <a:cubicBezTo>
                      <a:pt x="4" y="23"/>
                      <a:pt x="7" y="11"/>
                      <a:pt x="1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8248156" y="4437364"/>
                <a:ext cx="3262" cy="2307"/>
              </a:xfrm>
              <a:custGeom>
                <a:avLst/>
                <a:gdLst/>
                <a:ahLst/>
                <a:cxnLst/>
                <a:rect l="l" t="t" r="r" b="b"/>
                <a:pathLst>
                  <a:path w="41" h="29" extrusionOk="0">
                    <a:moveTo>
                      <a:pt x="40" y="0"/>
                    </a:moveTo>
                    <a:cubicBezTo>
                      <a:pt x="27" y="9"/>
                      <a:pt x="14" y="20"/>
                      <a:pt x="0" y="28"/>
                    </a:cubicBezTo>
                    <a:cubicBezTo>
                      <a:pt x="14" y="20"/>
                      <a:pt x="27" y="9"/>
                      <a:pt x="4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8321756" y="4321674"/>
                <a:ext cx="398" cy="1989"/>
              </a:xfrm>
              <a:custGeom>
                <a:avLst/>
                <a:gdLst/>
                <a:ahLst/>
                <a:cxnLst/>
                <a:rect l="l" t="t" r="r" b="b"/>
                <a:pathLst>
                  <a:path w="5" h="25" extrusionOk="0">
                    <a:moveTo>
                      <a:pt x="5" y="1"/>
                    </a:moveTo>
                    <a:cubicBezTo>
                      <a:pt x="3" y="10"/>
                      <a:pt x="2" y="17"/>
                      <a:pt x="0" y="24"/>
                    </a:cubicBezTo>
                    <a:cubicBezTo>
                      <a:pt x="2" y="17"/>
                      <a:pt x="3" y="10"/>
                      <a:pt x="5"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8254442" y="4431635"/>
                <a:ext cx="4297" cy="3342"/>
              </a:xfrm>
              <a:custGeom>
                <a:avLst/>
                <a:gdLst/>
                <a:ahLst/>
                <a:cxnLst/>
                <a:rect l="l" t="t" r="r" b="b"/>
                <a:pathLst>
                  <a:path w="54" h="42" extrusionOk="0">
                    <a:moveTo>
                      <a:pt x="54" y="0"/>
                    </a:moveTo>
                    <a:cubicBezTo>
                      <a:pt x="36" y="15"/>
                      <a:pt x="19" y="28"/>
                      <a:pt x="1" y="41"/>
                    </a:cubicBezTo>
                    <a:cubicBezTo>
                      <a:pt x="19" y="28"/>
                      <a:pt x="36" y="15"/>
                      <a:pt x="54"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8320483" y="4330744"/>
                <a:ext cx="80" cy="159"/>
              </a:xfrm>
              <a:custGeom>
                <a:avLst/>
                <a:gdLst/>
                <a:ahLst/>
                <a:cxnLst/>
                <a:rect l="l" t="t" r="r" b="b"/>
                <a:pathLst>
                  <a:path w="1" h="2" extrusionOk="0">
                    <a:moveTo>
                      <a:pt x="0" y="0"/>
                    </a:moveTo>
                    <a:cubicBezTo>
                      <a:pt x="0" y="0"/>
                      <a:pt x="0" y="0"/>
                      <a:pt x="0" y="2"/>
                    </a:cubicBezTo>
                    <a:cubicBezTo>
                      <a:pt x="0" y="0"/>
                      <a:pt x="0" y="0"/>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8260330" y="4425668"/>
                <a:ext cx="5331" cy="4615"/>
              </a:xfrm>
              <a:custGeom>
                <a:avLst/>
                <a:gdLst/>
                <a:ahLst/>
                <a:cxnLst/>
                <a:rect l="l" t="t" r="r" b="b"/>
                <a:pathLst>
                  <a:path w="67" h="58" extrusionOk="0">
                    <a:moveTo>
                      <a:pt x="67" y="0"/>
                    </a:moveTo>
                    <a:cubicBezTo>
                      <a:pt x="45" y="19"/>
                      <a:pt x="23" y="38"/>
                      <a:pt x="1" y="58"/>
                    </a:cubicBezTo>
                    <a:cubicBezTo>
                      <a:pt x="23" y="38"/>
                      <a:pt x="45" y="19"/>
                      <a:pt x="67"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8323745" y="4303055"/>
                <a:ext cx="557" cy="5490"/>
              </a:xfrm>
              <a:custGeom>
                <a:avLst/>
                <a:gdLst/>
                <a:ahLst/>
                <a:cxnLst/>
                <a:rect l="l" t="t" r="r" b="b"/>
                <a:pathLst>
                  <a:path w="7" h="69" extrusionOk="0">
                    <a:moveTo>
                      <a:pt x="6" y="1"/>
                    </a:moveTo>
                    <a:cubicBezTo>
                      <a:pt x="5" y="23"/>
                      <a:pt x="3" y="46"/>
                      <a:pt x="0" y="68"/>
                    </a:cubicBezTo>
                    <a:cubicBezTo>
                      <a:pt x="3" y="46"/>
                      <a:pt x="5" y="23"/>
                      <a:pt x="6"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8322870" y="4312444"/>
                <a:ext cx="557" cy="3819"/>
              </a:xfrm>
              <a:custGeom>
                <a:avLst/>
                <a:gdLst/>
                <a:ahLst/>
                <a:cxnLst/>
                <a:rect l="l" t="t" r="r" b="b"/>
                <a:pathLst>
                  <a:path w="7" h="48" extrusionOk="0">
                    <a:moveTo>
                      <a:pt x="7" y="1"/>
                    </a:moveTo>
                    <a:cubicBezTo>
                      <a:pt x="5" y="17"/>
                      <a:pt x="2" y="33"/>
                      <a:pt x="1" y="48"/>
                    </a:cubicBezTo>
                    <a:cubicBezTo>
                      <a:pt x="2" y="33"/>
                      <a:pt x="5" y="17"/>
                      <a:pt x="7"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8241393" y="4442775"/>
                <a:ext cx="2148" cy="1432"/>
              </a:xfrm>
              <a:custGeom>
                <a:avLst/>
                <a:gdLst/>
                <a:ahLst/>
                <a:cxnLst/>
                <a:rect l="l" t="t" r="r" b="b"/>
                <a:pathLst>
                  <a:path w="27" h="18" extrusionOk="0">
                    <a:moveTo>
                      <a:pt x="27" y="0"/>
                    </a:moveTo>
                    <a:cubicBezTo>
                      <a:pt x="18" y="6"/>
                      <a:pt x="9" y="12"/>
                      <a:pt x="0" y="18"/>
                    </a:cubicBezTo>
                    <a:cubicBezTo>
                      <a:pt x="9" y="12"/>
                      <a:pt x="18" y="6"/>
                      <a:pt x="27"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8293828" y="4386043"/>
                <a:ext cx="4535" cy="7002"/>
              </a:xfrm>
              <a:custGeom>
                <a:avLst/>
                <a:gdLst/>
                <a:ahLst/>
                <a:cxnLst/>
                <a:rect l="l" t="t" r="r" b="b"/>
                <a:pathLst>
                  <a:path w="57" h="88" extrusionOk="0">
                    <a:moveTo>
                      <a:pt x="57" y="0"/>
                    </a:moveTo>
                    <a:cubicBezTo>
                      <a:pt x="39" y="30"/>
                      <a:pt x="20" y="59"/>
                      <a:pt x="1" y="87"/>
                    </a:cubicBezTo>
                    <a:cubicBezTo>
                      <a:pt x="20" y="59"/>
                      <a:pt x="39" y="30"/>
                      <a:pt x="57"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8300670" y="4378882"/>
                <a:ext cx="1910" cy="3342"/>
              </a:xfrm>
              <a:custGeom>
                <a:avLst/>
                <a:gdLst/>
                <a:ahLst/>
                <a:cxnLst/>
                <a:rect l="l" t="t" r="r" b="b"/>
                <a:pathLst>
                  <a:path w="24" h="42" extrusionOk="0">
                    <a:moveTo>
                      <a:pt x="24" y="1"/>
                    </a:moveTo>
                    <a:cubicBezTo>
                      <a:pt x="16" y="14"/>
                      <a:pt x="8" y="27"/>
                      <a:pt x="0" y="42"/>
                    </a:cubicBezTo>
                    <a:cubicBezTo>
                      <a:pt x="8" y="27"/>
                      <a:pt x="16" y="14"/>
                      <a:pt x="24"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975003" y="4113049"/>
                <a:ext cx="317793" cy="243158"/>
              </a:xfrm>
              <a:custGeom>
                <a:avLst/>
                <a:gdLst/>
                <a:ahLst/>
                <a:cxnLst/>
                <a:rect l="l" t="t" r="r" b="b"/>
                <a:pathLst>
                  <a:path w="3994" h="3056" extrusionOk="0">
                    <a:moveTo>
                      <a:pt x="1719" y="283"/>
                    </a:moveTo>
                    <a:cubicBezTo>
                      <a:pt x="1966" y="283"/>
                      <a:pt x="2177" y="394"/>
                      <a:pt x="2233" y="644"/>
                    </a:cubicBezTo>
                    <a:cubicBezTo>
                      <a:pt x="2298" y="934"/>
                      <a:pt x="1706" y="1149"/>
                      <a:pt x="1519" y="1287"/>
                    </a:cubicBezTo>
                    <a:cubicBezTo>
                      <a:pt x="1402" y="1373"/>
                      <a:pt x="1196" y="1581"/>
                      <a:pt x="1027" y="1581"/>
                    </a:cubicBezTo>
                    <a:cubicBezTo>
                      <a:pt x="938" y="1581"/>
                      <a:pt x="859" y="1522"/>
                      <a:pt x="809" y="1356"/>
                    </a:cubicBezTo>
                    <a:cubicBezTo>
                      <a:pt x="737" y="1119"/>
                      <a:pt x="799" y="840"/>
                      <a:pt x="930" y="661"/>
                    </a:cubicBezTo>
                    <a:cubicBezTo>
                      <a:pt x="1126" y="421"/>
                      <a:pt x="1445" y="283"/>
                      <a:pt x="1719" y="283"/>
                    </a:cubicBezTo>
                    <a:close/>
                    <a:moveTo>
                      <a:pt x="2134" y="1"/>
                    </a:moveTo>
                    <a:cubicBezTo>
                      <a:pt x="1751" y="1"/>
                      <a:pt x="1363" y="98"/>
                      <a:pt x="1008" y="304"/>
                    </a:cubicBezTo>
                    <a:cubicBezTo>
                      <a:pt x="686" y="489"/>
                      <a:pt x="428" y="742"/>
                      <a:pt x="239" y="1034"/>
                    </a:cubicBezTo>
                    <a:cubicBezTo>
                      <a:pt x="139" y="1190"/>
                      <a:pt x="60" y="1355"/>
                      <a:pt x="1" y="1529"/>
                    </a:cubicBezTo>
                    <a:cubicBezTo>
                      <a:pt x="313" y="2442"/>
                      <a:pt x="1172" y="3056"/>
                      <a:pt x="2136" y="3056"/>
                    </a:cubicBezTo>
                    <a:cubicBezTo>
                      <a:pt x="2890" y="3056"/>
                      <a:pt x="3579" y="2680"/>
                      <a:pt x="3993" y="2081"/>
                    </a:cubicBezTo>
                    <a:cubicBezTo>
                      <a:pt x="3498" y="1667"/>
                      <a:pt x="3183" y="1046"/>
                      <a:pt x="3183" y="349"/>
                    </a:cubicBezTo>
                    <a:cubicBezTo>
                      <a:pt x="3183" y="320"/>
                      <a:pt x="3185" y="290"/>
                      <a:pt x="3186" y="259"/>
                    </a:cubicBezTo>
                    <a:cubicBezTo>
                      <a:pt x="2862" y="90"/>
                      <a:pt x="2500" y="1"/>
                      <a:pt x="2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8265820" y="4393045"/>
                <a:ext cx="28087" cy="32464"/>
              </a:xfrm>
              <a:custGeom>
                <a:avLst/>
                <a:gdLst/>
                <a:ahLst/>
                <a:cxnLst/>
                <a:rect l="l" t="t" r="r" b="b"/>
                <a:pathLst>
                  <a:path w="353" h="408" extrusionOk="0">
                    <a:moveTo>
                      <a:pt x="353" y="1"/>
                    </a:moveTo>
                    <a:cubicBezTo>
                      <a:pt x="271" y="121"/>
                      <a:pt x="178" y="233"/>
                      <a:pt x="76" y="335"/>
                    </a:cubicBezTo>
                    <a:lnTo>
                      <a:pt x="76" y="335"/>
                    </a:lnTo>
                    <a:cubicBezTo>
                      <a:pt x="179" y="232"/>
                      <a:pt x="272" y="120"/>
                      <a:pt x="353" y="1"/>
                    </a:cubicBezTo>
                    <a:close/>
                    <a:moveTo>
                      <a:pt x="76" y="335"/>
                    </a:moveTo>
                    <a:cubicBezTo>
                      <a:pt x="52" y="360"/>
                      <a:pt x="26" y="384"/>
                      <a:pt x="1" y="407"/>
                    </a:cubicBezTo>
                    <a:cubicBezTo>
                      <a:pt x="26" y="384"/>
                      <a:pt x="51" y="360"/>
                      <a:pt x="76" y="33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8324302" y="4299793"/>
                <a:ext cx="80" cy="557"/>
              </a:xfrm>
              <a:custGeom>
                <a:avLst/>
                <a:gdLst/>
                <a:ahLst/>
                <a:cxnLst/>
                <a:rect l="l" t="t" r="r" b="b"/>
                <a:pathLst>
                  <a:path w="1" h="7" extrusionOk="0">
                    <a:moveTo>
                      <a:pt x="1" y="6"/>
                    </a:moveTo>
                    <a:cubicBezTo>
                      <a:pt x="1" y="5"/>
                      <a:pt x="1" y="2"/>
                      <a:pt x="1" y="1"/>
                    </a:cubicBezTo>
                    <a:lnTo>
                      <a:pt x="1" y="1"/>
                    </a:lnTo>
                    <a:cubicBezTo>
                      <a:pt x="1" y="2"/>
                      <a:pt x="1" y="5"/>
                      <a:pt x="1" y="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8209009" y="4459484"/>
                <a:ext cx="2307" cy="1034"/>
              </a:xfrm>
              <a:custGeom>
                <a:avLst/>
                <a:gdLst/>
                <a:ahLst/>
                <a:cxnLst/>
                <a:rect l="l" t="t" r="r" b="b"/>
                <a:pathLst>
                  <a:path w="29" h="13" extrusionOk="0">
                    <a:moveTo>
                      <a:pt x="29" y="1"/>
                    </a:moveTo>
                    <a:cubicBezTo>
                      <a:pt x="20" y="5"/>
                      <a:pt x="9" y="8"/>
                      <a:pt x="1" y="12"/>
                    </a:cubicBezTo>
                    <a:cubicBezTo>
                      <a:pt x="9" y="8"/>
                      <a:pt x="20" y="5"/>
                      <a:pt x="29"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8164054" y="4470305"/>
                <a:ext cx="7002" cy="955"/>
              </a:xfrm>
              <a:custGeom>
                <a:avLst/>
                <a:gdLst/>
                <a:ahLst/>
                <a:cxnLst/>
                <a:rect l="l" t="t" r="r" b="b"/>
                <a:pathLst>
                  <a:path w="88" h="12" extrusionOk="0">
                    <a:moveTo>
                      <a:pt x="87" y="0"/>
                    </a:moveTo>
                    <a:cubicBezTo>
                      <a:pt x="59" y="5"/>
                      <a:pt x="30" y="9"/>
                      <a:pt x="0" y="12"/>
                    </a:cubicBezTo>
                    <a:cubicBezTo>
                      <a:pt x="30" y="9"/>
                      <a:pt x="59" y="5"/>
                      <a:pt x="87"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8173284" y="4468873"/>
                <a:ext cx="6047" cy="1273"/>
              </a:xfrm>
              <a:custGeom>
                <a:avLst/>
                <a:gdLst/>
                <a:ahLst/>
                <a:cxnLst/>
                <a:rect l="l" t="t" r="r" b="b"/>
                <a:pathLst>
                  <a:path w="76" h="16" extrusionOk="0">
                    <a:moveTo>
                      <a:pt x="76" y="1"/>
                    </a:moveTo>
                    <a:cubicBezTo>
                      <a:pt x="51" y="6"/>
                      <a:pt x="25" y="11"/>
                      <a:pt x="0" y="15"/>
                    </a:cubicBezTo>
                    <a:cubicBezTo>
                      <a:pt x="25" y="11"/>
                      <a:pt x="51" y="6"/>
                      <a:pt x="76"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8217603" y="4456142"/>
                <a:ext cx="1671" cy="875"/>
              </a:xfrm>
              <a:custGeom>
                <a:avLst/>
                <a:gdLst/>
                <a:ahLst/>
                <a:cxnLst/>
                <a:rect l="l" t="t" r="r" b="b"/>
                <a:pathLst>
                  <a:path w="21" h="11" extrusionOk="0">
                    <a:moveTo>
                      <a:pt x="21" y="0"/>
                    </a:moveTo>
                    <a:cubicBezTo>
                      <a:pt x="13" y="3"/>
                      <a:pt x="7" y="7"/>
                      <a:pt x="0" y="10"/>
                    </a:cubicBezTo>
                    <a:cubicBezTo>
                      <a:pt x="7" y="7"/>
                      <a:pt x="13" y="3"/>
                      <a:pt x="2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8225878" y="4452243"/>
                <a:ext cx="1353" cy="796"/>
              </a:xfrm>
              <a:custGeom>
                <a:avLst/>
                <a:gdLst/>
                <a:ahLst/>
                <a:cxnLst/>
                <a:rect l="l" t="t" r="r" b="b"/>
                <a:pathLst>
                  <a:path w="17" h="10" extrusionOk="0">
                    <a:moveTo>
                      <a:pt x="17" y="0"/>
                    </a:moveTo>
                    <a:cubicBezTo>
                      <a:pt x="12" y="3"/>
                      <a:pt x="7" y="6"/>
                      <a:pt x="1" y="9"/>
                    </a:cubicBezTo>
                    <a:cubicBezTo>
                      <a:pt x="7" y="6"/>
                      <a:pt x="12" y="3"/>
                      <a:pt x="17"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8200257" y="4462428"/>
                <a:ext cx="3103" cy="1114"/>
              </a:xfrm>
              <a:custGeom>
                <a:avLst/>
                <a:gdLst/>
                <a:ahLst/>
                <a:cxnLst/>
                <a:rect l="l" t="t" r="r" b="b"/>
                <a:pathLst>
                  <a:path w="39" h="14" extrusionOk="0">
                    <a:moveTo>
                      <a:pt x="38" y="1"/>
                    </a:moveTo>
                    <a:cubicBezTo>
                      <a:pt x="27" y="5"/>
                      <a:pt x="13" y="9"/>
                      <a:pt x="0" y="14"/>
                    </a:cubicBezTo>
                    <a:cubicBezTo>
                      <a:pt x="13" y="9"/>
                      <a:pt x="27" y="5"/>
                      <a:pt x="38"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8191345" y="4464974"/>
                <a:ext cx="4138" cy="1273"/>
              </a:xfrm>
              <a:custGeom>
                <a:avLst/>
                <a:gdLst/>
                <a:ahLst/>
                <a:cxnLst/>
                <a:rect l="l" t="t" r="r" b="b"/>
                <a:pathLst>
                  <a:path w="52" h="16" extrusionOk="0">
                    <a:moveTo>
                      <a:pt x="52" y="1"/>
                    </a:moveTo>
                    <a:cubicBezTo>
                      <a:pt x="34" y="5"/>
                      <a:pt x="18" y="11"/>
                      <a:pt x="0" y="16"/>
                    </a:cubicBezTo>
                    <a:cubicBezTo>
                      <a:pt x="18" y="11"/>
                      <a:pt x="34" y="5"/>
                      <a:pt x="52"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8154904" y="4471339"/>
                <a:ext cx="7559" cy="637"/>
              </a:xfrm>
              <a:custGeom>
                <a:avLst/>
                <a:gdLst/>
                <a:ahLst/>
                <a:cxnLst/>
                <a:rect l="l" t="t" r="r" b="b"/>
                <a:pathLst>
                  <a:path w="95" h="8" extrusionOk="0">
                    <a:moveTo>
                      <a:pt x="95" y="0"/>
                    </a:moveTo>
                    <a:cubicBezTo>
                      <a:pt x="62" y="3"/>
                      <a:pt x="31" y="6"/>
                      <a:pt x="0" y="8"/>
                    </a:cubicBezTo>
                    <a:cubicBezTo>
                      <a:pt x="31" y="6"/>
                      <a:pt x="64" y="3"/>
                      <a:pt x="95"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8182434" y="4467122"/>
                <a:ext cx="5092" cy="1273"/>
              </a:xfrm>
              <a:custGeom>
                <a:avLst/>
                <a:gdLst/>
                <a:ahLst/>
                <a:cxnLst/>
                <a:rect l="l" t="t" r="r" b="b"/>
                <a:pathLst>
                  <a:path w="64" h="16" extrusionOk="0">
                    <a:moveTo>
                      <a:pt x="64" y="0"/>
                    </a:moveTo>
                    <a:cubicBezTo>
                      <a:pt x="42" y="6"/>
                      <a:pt x="21" y="11"/>
                      <a:pt x="0" y="15"/>
                    </a:cubicBezTo>
                    <a:cubicBezTo>
                      <a:pt x="21" y="11"/>
                      <a:pt x="42" y="6"/>
                      <a:pt x="64"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8233834" y="4447787"/>
                <a:ext cx="1591" cy="875"/>
              </a:xfrm>
              <a:custGeom>
                <a:avLst/>
                <a:gdLst/>
                <a:ahLst/>
                <a:cxnLst/>
                <a:rect l="l" t="t" r="r" b="b"/>
                <a:pathLst>
                  <a:path w="20" h="11" extrusionOk="0">
                    <a:moveTo>
                      <a:pt x="20" y="0"/>
                    </a:moveTo>
                    <a:cubicBezTo>
                      <a:pt x="17" y="2"/>
                      <a:pt x="14" y="3"/>
                      <a:pt x="11" y="5"/>
                    </a:cubicBezTo>
                    <a:cubicBezTo>
                      <a:pt x="10" y="6"/>
                      <a:pt x="10" y="6"/>
                      <a:pt x="9" y="7"/>
                    </a:cubicBezTo>
                    <a:lnTo>
                      <a:pt x="9" y="7"/>
                    </a:lnTo>
                    <a:cubicBezTo>
                      <a:pt x="13" y="5"/>
                      <a:pt x="16" y="2"/>
                      <a:pt x="20" y="0"/>
                    </a:cubicBezTo>
                    <a:close/>
                    <a:moveTo>
                      <a:pt x="9" y="7"/>
                    </a:moveTo>
                    <a:cubicBezTo>
                      <a:pt x="6" y="8"/>
                      <a:pt x="4" y="10"/>
                      <a:pt x="1" y="11"/>
                    </a:cubicBezTo>
                    <a:cubicBezTo>
                      <a:pt x="4" y="10"/>
                      <a:pt x="7" y="8"/>
                      <a:pt x="9" y="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7965455" y="4234548"/>
                <a:ext cx="358929" cy="237668"/>
              </a:xfrm>
              <a:custGeom>
                <a:avLst/>
                <a:gdLst/>
                <a:ahLst/>
                <a:cxnLst/>
                <a:rect l="l" t="t" r="r" b="b"/>
                <a:pathLst>
                  <a:path w="4511" h="2987" extrusionOk="0">
                    <a:moveTo>
                      <a:pt x="121" y="0"/>
                    </a:moveTo>
                    <a:cubicBezTo>
                      <a:pt x="118" y="9"/>
                      <a:pt x="115" y="18"/>
                      <a:pt x="112" y="25"/>
                    </a:cubicBezTo>
                    <a:cubicBezTo>
                      <a:pt x="109" y="37"/>
                      <a:pt x="105" y="49"/>
                      <a:pt x="102" y="59"/>
                    </a:cubicBezTo>
                    <a:cubicBezTo>
                      <a:pt x="94" y="81"/>
                      <a:pt x="88" y="103"/>
                      <a:pt x="82" y="125"/>
                    </a:cubicBezTo>
                    <a:cubicBezTo>
                      <a:pt x="80" y="136"/>
                      <a:pt x="77" y="148"/>
                      <a:pt x="74" y="158"/>
                    </a:cubicBezTo>
                    <a:cubicBezTo>
                      <a:pt x="68" y="181"/>
                      <a:pt x="62" y="205"/>
                      <a:pt x="56" y="229"/>
                    </a:cubicBezTo>
                    <a:cubicBezTo>
                      <a:pt x="55" y="239"/>
                      <a:pt x="52" y="248"/>
                      <a:pt x="50" y="258"/>
                    </a:cubicBezTo>
                    <a:cubicBezTo>
                      <a:pt x="44" y="286"/>
                      <a:pt x="38" y="315"/>
                      <a:pt x="34" y="343"/>
                    </a:cubicBezTo>
                    <a:cubicBezTo>
                      <a:pt x="32" y="348"/>
                      <a:pt x="31" y="354"/>
                      <a:pt x="31" y="358"/>
                    </a:cubicBezTo>
                    <a:cubicBezTo>
                      <a:pt x="25" y="391"/>
                      <a:pt x="21" y="423"/>
                      <a:pt x="16" y="457"/>
                    </a:cubicBezTo>
                    <a:cubicBezTo>
                      <a:pt x="15" y="472"/>
                      <a:pt x="13" y="488"/>
                      <a:pt x="12" y="504"/>
                    </a:cubicBezTo>
                    <a:cubicBezTo>
                      <a:pt x="10" y="520"/>
                      <a:pt x="7" y="538"/>
                      <a:pt x="6" y="554"/>
                    </a:cubicBezTo>
                    <a:cubicBezTo>
                      <a:pt x="4" y="573"/>
                      <a:pt x="4" y="592"/>
                      <a:pt x="3" y="613"/>
                    </a:cubicBezTo>
                    <a:cubicBezTo>
                      <a:pt x="2" y="625"/>
                      <a:pt x="2" y="638"/>
                      <a:pt x="2" y="651"/>
                    </a:cubicBezTo>
                    <a:cubicBezTo>
                      <a:pt x="0" y="673"/>
                      <a:pt x="0" y="695"/>
                      <a:pt x="0" y="716"/>
                    </a:cubicBezTo>
                    <a:cubicBezTo>
                      <a:pt x="0" y="720"/>
                      <a:pt x="0" y="725"/>
                      <a:pt x="0" y="729"/>
                    </a:cubicBezTo>
                    <a:cubicBezTo>
                      <a:pt x="0" y="734"/>
                      <a:pt x="0" y="738"/>
                      <a:pt x="0" y="741"/>
                    </a:cubicBezTo>
                    <a:cubicBezTo>
                      <a:pt x="0" y="773"/>
                      <a:pt x="2" y="804"/>
                      <a:pt x="3" y="835"/>
                    </a:cubicBezTo>
                    <a:cubicBezTo>
                      <a:pt x="3" y="843"/>
                      <a:pt x="3" y="848"/>
                      <a:pt x="3" y="856"/>
                    </a:cubicBezTo>
                    <a:cubicBezTo>
                      <a:pt x="4" y="887"/>
                      <a:pt x="7" y="918"/>
                      <a:pt x="10" y="947"/>
                    </a:cubicBezTo>
                    <a:cubicBezTo>
                      <a:pt x="10" y="956"/>
                      <a:pt x="12" y="963"/>
                      <a:pt x="12" y="971"/>
                    </a:cubicBezTo>
                    <a:cubicBezTo>
                      <a:pt x="16" y="999"/>
                      <a:pt x="19" y="1028"/>
                      <a:pt x="24" y="1056"/>
                    </a:cubicBezTo>
                    <a:cubicBezTo>
                      <a:pt x="25" y="1066"/>
                      <a:pt x="27" y="1077"/>
                      <a:pt x="28" y="1086"/>
                    </a:cubicBezTo>
                    <a:cubicBezTo>
                      <a:pt x="32" y="1111"/>
                      <a:pt x="37" y="1136"/>
                      <a:pt x="41" y="1161"/>
                    </a:cubicBezTo>
                    <a:cubicBezTo>
                      <a:pt x="44" y="1174"/>
                      <a:pt x="46" y="1187"/>
                      <a:pt x="49" y="1200"/>
                    </a:cubicBezTo>
                    <a:cubicBezTo>
                      <a:pt x="53" y="1223"/>
                      <a:pt x="57" y="1243"/>
                      <a:pt x="63" y="1264"/>
                    </a:cubicBezTo>
                    <a:cubicBezTo>
                      <a:pt x="66" y="1281"/>
                      <a:pt x="71" y="1298"/>
                      <a:pt x="75" y="1315"/>
                    </a:cubicBezTo>
                    <a:cubicBezTo>
                      <a:pt x="80" y="1332"/>
                      <a:pt x="85" y="1348"/>
                      <a:pt x="90" y="1364"/>
                    </a:cubicBezTo>
                    <a:cubicBezTo>
                      <a:pt x="96" y="1385"/>
                      <a:pt x="102" y="1407"/>
                      <a:pt x="109" y="1427"/>
                    </a:cubicBezTo>
                    <a:cubicBezTo>
                      <a:pt x="113" y="1439"/>
                      <a:pt x="116" y="1451"/>
                      <a:pt x="121" y="1464"/>
                    </a:cubicBezTo>
                    <a:cubicBezTo>
                      <a:pt x="130" y="1488"/>
                      <a:pt x="138" y="1513"/>
                      <a:pt x="147" y="1536"/>
                    </a:cubicBezTo>
                    <a:lnTo>
                      <a:pt x="158" y="1563"/>
                    </a:lnTo>
                    <a:cubicBezTo>
                      <a:pt x="169" y="1591"/>
                      <a:pt x="180" y="1617"/>
                      <a:pt x="193" y="1644"/>
                    </a:cubicBezTo>
                    <a:lnTo>
                      <a:pt x="202" y="1664"/>
                    </a:lnTo>
                    <a:cubicBezTo>
                      <a:pt x="214" y="1692"/>
                      <a:pt x="228" y="1720"/>
                      <a:pt x="242" y="1748"/>
                    </a:cubicBezTo>
                    <a:lnTo>
                      <a:pt x="250" y="1764"/>
                    </a:lnTo>
                    <a:cubicBezTo>
                      <a:pt x="265" y="1794"/>
                      <a:pt x="280" y="1822"/>
                      <a:pt x="296" y="1848"/>
                    </a:cubicBezTo>
                    <a:lnTo>
                      <a:pt x="306" y="1868"/>
                    </a:lnTo>
                    <a:cubicBezTo>
                      <a:pt x="321" y="1893"/>
                      <a:pt x="337" y="1918"/>
                      <a:pt x="352" y="1943"/>
                    </a:cubicBezTo>
                    <a:cubicBezTo>
                      <a:pt x="358" y="1951"/>
                      <a:pt x="364" y="1960"/>
                      <a:pt x="370" y="1969"/>
                    </a:cubicBezTo>
                    <a:cubicBezTo>
                      <a:pt x="383" y="1988"/>
                      <a:pt x="396" y="2009"/>
                      <a:pt x="409" y="2028"/>
                    </a:cubicBezTo>
                    <a:cubicBezTo>
                      <a:pt x="420" y="2041"/>
                      <a:pt x="429" y="2055"/>
                      <a:pt x="437" y="2066"/>
                    </a:cubicBezTo>
                    <a:cubicBezTo>
                      <a:pt x="448" y="2081"/>
                      <a:pt x="458" y="2094"/>
                      <a:pt x="468" y="2108"/>
                    </a:cubicBezTo>
                    <a:cubicBezTo>
                      <a:pt x="482" y="2125"/>
                      <a:pt x="496" y="2143"/>
                      <a:pt x="510" y="2161"/>
                    </a:cubicBezTo>
                    <a:cubicBezTo>
                      <a:pt x="515" y="2166"/>
                      <a:pt x="521" y="2174"/>
                      <a:pt x="527" y="2181"/>
                    </a:cubicBezTo>
                    <a:cubicBezTo>
                      <a:pt x="546" y="2203"/>
                      <a:pt x="566" y="2225"/>
                      <a:pt x="585" y="2247"/>
                    </a:cubicBezTo>
                    <a:cubicBezTo>
                      <a:pt x="586" y="2247"/>
                      <a:pt x="586" y="2249"/>
                      <a:pt x="588" y="2250"/>
                    </a:cubicBezTo>
                    <a:cubicBezTo>
                      <a:pt x="732" y="2408"/>
                      <a:pt x="898" y="2546"/>
                      <a:pt x="1082" y="2658"/>
                    </a:cubicBezTo>
                    <a:cubicBezTo>
                      <a:pt x="1099" y="2667"/>
                      <a:pt x="1113" y="2676"/>
                      <a:pt x="1130" y="2685"/>
                    </a:cubicBezTo>
                    <a:cubicBezTo>
                      <a:pt x="1144" y="2694"/>
                      <a:pt x="1159" y="2703"/>
                      <a:pt x="1174" y="2711"/>
                    </a:cubicBezTo>
                    <a:cubicBezTo>
                      <a:pt x="1359" y="2813"/>
                      <a:pt x="1561" y="2890"/>
                      <a:pt x="1775" y="2935"/>
                    </a:cubicBezTo>
                    <a:cubicBezTo>
                      <a:pt x="1776" y="2935"/>
                      <a:pt x="1777" y="2935"/>
                      <a:pt x="1779" y="2937"/>
                    </a:cubicBezTo>
                    <a:cubicBezTo>
                      <a:pt x="1807" y="2943"/>
                      <a:pt x="1836" y="2947"/>
                      <a:pt x="1864" y="2953"/>
                    </a:cubicBezTo>
                    <a:cubicBezTo>
                      <a:pt x="1873" y="2954"/>
                      <a:pt x="1882" y="2956"/>
                      <a:pt x="1891" y="2957"/>
                    </a:cubicBezTo>
                    <a:cubicBezTo>
                      <a:pt x="1913" y="2962"/>
                      <a:pt x="1937" y="2965"/>
                      <a:pt x="1959" y="2968"/>
                    </a:cubicBezTo>
                    <a:cubicBezTo>
                      <a:pt x="1975" y="2969"/>
                      <a:pt x="1991" y="2972"/>
                      <a:pt x="2009" y="2973"/>
                    </a:cubicBezTo>
                    <a:cubicBezTo>
                      <a:pt x="2023" y="2975"/>
                      <a:pt x="2040" y="2976"/>
                      <a:pt x="2056" y="2978"/>
                    </a:cubicBezTo>
                    <a:cubicBezTo>
                      <a:pt x="2079" y="2979"/>
                      <a:pt x="2103" y="2982"/>
                      <a:pt x="2126" y="2984"/>
                    </a:cubicBezTo>
                    <a:cubicBezTo>
                      <a:pt x="2138" y="2984"/>
                      <a:pt x="2149" y="2984"/>
                      <a:pt x="2159" y="2985"/>
                    </a:cubicBezTo>
                    <a:cubicBezTo>
                      <a:pt x="2188" y="2985"/>
                      <a:pt x="2218" y="2987"/>
                      <a:pt x="2247" y="2987"/>
                    </a:cubicBezTo>
                    <a:lnTo>
                      <a:pt x="2268" y="2987"/>
                    </a:lnTo>
                    <a:cubicBezTo>
                      <a:pt x="2300" y="2987"/>
                      <a:pt x="2331" y="2985"/>
                      <a:pt x="2364" y="2984"/>
                    </a:cubicBezTo>
                    <a:lnTo>
                      <a:pt x="2381" y="2984"/>
                    </a:lnTo>
                    <a:cubicBezTo>
                      <a:pt x="2414" y="2982"/>
                      <a:pt x="2445" y="2979"/>
                      <a:pt x="2476" y="2976"/>
                    </a:cubicBezTo>
                    <a:cubicBezTo>
                      <a:pt x="2483" y="2975"/>
                      <a:pt x="2490" y="2975"/>
                      <a:pt x="2498" y="2973"/>
                    </a:cubicBezTo>
                    <a:cubicBezTo>
                      <a:pt x="2526" y="2971"/>
                      <a:pt x="2555" y="2968"/>
                      <a:pt x="2584" y="2963"/>
                    </a:cubicBezTo>
                    <a:cubicBezTo>
                      <a:pt x="2593" y="2962"/>
                      <a:pt x="2604" y="2960"/>
                      <a:pt x="2612" y="2959"/>
                    </a:cubicBezTo>
                    <a:cubicBezTo>
                      <a:pt x="2637" y="2954"/>
                      <a:pt x="2663" y="2950"/>
                      <a:pt x="2689" y="2946"/>
                    </a:cubicBezTo>
                    <a:cubicBezTo>
                      <a:pt x="2701" y="2943"/>
                      <a:pt x="2714" y="2940"/>
                      <a:pt x="2727" y="2937"/>
                    </a:cubicBezTo>
                    <a:cubicBezTo>
                      <a:pt x="2748" y="2932"/>
                      <a:pt x="2770" y="2928"/>
                      <a:pt x="2791" y="2922"/>
                    </a:cubicBezTo>
                    <a:cubicBezTo>
                      <a:pt x="2807" y="2919"/>
                      <a:pt x="2825" y="2915"/>
                      <a:pt x="2841" y="2910"/>
                    </a:cubicBezTo>
                    <a:cubicBezTo>
                      <a:pt x="2857" y="2906"/>
                      <a:pt x="2875" y="2900"/>
                      <a:pt x="2891" y="2895"/>
                    </a:cubicBezTo>
                    <a:cubicBezTo>
                      <a:pt x="2911" y="2890"/>
                      <a:pt x="2932" y="2884"/>
                      <a:pt x="2953" y="2876"/>
                    </a:cubicBezTo>
                    <a:cubicBezTo>
                      <a:pt x="2966" y="2873"/>
                      <a:pt x="2978" y="2869"/>
                      <a:pt x="2991" y="2865"/>
                    </a:cubicBezTo>
                    <a:cubicBezTo>
                      <a:pt x="3014" y="2856"/>
                      <a:pt x="3038" y="2847"/>
                      <a:pt x="3063" y="2838"/>
                    </a:cubicBezTo>
                    <a:cubicBezTo>
                      <a:pt x="3072" y="2835"/>
                      <a:pt x="3081" y="2831"/>
                      <a:pt x="3090" y="2828"/>
                    </a:cubicBezTo>
                    <a:cubicBezTo>
                      <a:pt x="3118" y="2817"/>
                      <a:pt x="3144" y="2806"/>
                      <a:pt x="3171" y="2794"/>
                    </a:cubicBezTo>
                    <a:cubicBezTo>
                      <a:pt x="3176" y="2791"/>
                      <a:pt x="3184" y="2788"/>
                      <a:pt x="3190" y="2785"/>
                    </a:cubicBezTo>
                    <a:cubicBezTo>
                      <a:pt x="3219" y="2772"/>
                      <a:pt x="3247" y="2758"/>
                      <a:pt x="3275" y="2744"/>
                    </a:cubicBezTo>
                    <a:cubicBezTo>
                      <a:pt x="3281" y="2741"/>
                      <a:pt x="3285" y="2738"/>
                      <a:pt x="3291" y="2735"/>
                    </a:cubicBezTo>
                    <a:cubicBezTo>
                      <a:pt x="3319" y="2722"/>
                      <a:pt x="3347" y="2705"/>
                      <a:pt x="3375" y="2689"/>
                    </a:cubicBezTo>
                    <a:cubicBezTo>
                      <a:pt x="3381" y="2686"/>
                      <a:pt x="3387" y="2683"/>
                      <a:pt x="3394" y="2679"/>
                    </a:cubicBezTo>
                    <a:cubicBezTo>
                      <a:pt x="3419" y="2664"/>
                      <a:pt x="3443" y="2650"/>
                      <a:pt x="3468" y="2633"/>
                    </a:cubicBezTo>
                    <a:cubicBezTo>
                      <a:pt x="3477" y="2627"/>
                      <a:pt x="3486" y="2622"/>
                      <a:pt x="3496" y="2616"/>
                    </a:cubicBezTo>
                    <a:cubicBezTo>
                      <a:pt x="3515" y="2604"/>
                      <a:pt x="3534" y="2591"/>
                      <a:pt x="3553" y="2576"/>
                    </a:cubicBezTo>
                    <a:cubicBezTo>
                      <a:pt x="3567" y="2567"/>
                      <a:pt x="3580" y="2558"/>
                      <a:pt x="3593" y="2548"/>
                    </a:cubicBezTo>
                    <a:cubicBezTo>
                      <a:pt x="3606" y="2538"/>
                      <a:pt x="3620" y="2529"/>
                      <a:pt x="3633" y="2518"/>
                    </a:cubicBezTo>
                    <a:cubicBezTo>
                      <a:pt x="3651" y="2504"/>
                      <a:pt x="3668" y="2490"/>
                      <a:pt x="3686" y="2476"/>
                    </a:cubicBezTo>
                    <a:cubicBezTo>
                      <a:pt x="3693" y="2470"/>
                      <a:pt x="3699" y="2464"/>
                      <a:pt x="3707" y="2460"/>
                    </a:cubicBezTo>
                    <a:cubicBezTo>
                      <a:pt x="3729" y="2440"/>
                      <a:pt x="3752" y="2421"/>
                      <a:pt x="3773" y="2401"/>
                    </a:cubicBezTo>
                    <a:cubicBezTo>
                      <a:pt x="3774" y="2401"/>
                      <a:pt x="3774" y="2399"/>
                      <a:pt x="3776" y="2399"/>
                    </a:cubicBezTo>
                    <a:cubicBezTo>
                      <a:pt x="3908" y="2277"/>
                      <a:pt x="4028" y="2141"/>
                      <a:pt x="4128" y="1991"/>
                    </a:cubicBezTo>
                    <a:cubicBezTo>
                      <a:pt x="4128" y="1991"/>
                      <a:pt x="4129" y="1991"/>
                      <a:pt x="4129" y="1990"/>
                    </a:cubicBezTo>
                    <a:cubicBezTo>
                      <a:pt x="4148" y="1962"/>
                      <a:pt x="4166" y="1932"/>
                      <a:pt x="4185" y="1904"/>
                    </a:cubicBezTo>
                    <a:cubicBezTo>
                      <a:pt x="4194" y="1888"/>
                      <a:pt x="4204" y="1871"/>
                      <a:pt x="4213" y="1854"/>
                    </a:cubicBezTo>
                    <a:cubicBezTo>
                      <a:pt x="4221" y="1841"/>
                      <a:pt x="4229" y="1828"/>
                      <a:pt x="4237" y="1813"/>
                    </a:cubicBezTo>
                    <a:cubicBezTo>
                      <a:pt x="4340" y="1626"/>
                      <a:pt x="4416" y="1423"/>
                      <a:pt x="4462" y="1209"/>
                    </a:cubicBezTo>
                    <a:cubicBezTo>
                      <a:pt x="4462" y="1209"/>
                      <a:pt x="4462" y="1209"/>
                      <a:pt x="4462" y="1208"/>
                    </a:cubicBezTo>
                    <a:cubicBezTo>
                      <a:pt x="4469" y="1178"/>
                      <a:pt x="4474" y="1149"/>
                      <a:pt x="4480" y="1119"/>
                    </a:cubicBezTo>
                    <a:cubicBezTo>
                      <a:pt x="4481" y="1111"/>
                      <a:pt x="4483" y="1103"/>
                      <a:pt x="4484" y="1096"/>
                    </a:cubicBezTo>
                    <a:cubicBezTo>
                      <a:pt x="4487" y="1072"/>
                      <a:pt x="4490" y="1049"/>
                      <a:pt x="4493" y="1027"/>
                    </a:cubicBezTo>
                    <a:cubicBezTo>
                      <a:pt x="4496" y="1010"/>
                      <a:pt x="4497" y="994"/>
                      <a:pt x="4499" y="980"/>
                    </a:cubicBezTo>
                    <a:cubicBezTo>
                      <a:pt x="4502" y="962"/>
                      <a:pt x="4503" y="946"/>
                      <a:pt x="4505" y="928"/>
                    </a:cubicBezTo>
                    <a:cubicBezTo>
                      <a:pt x="4506" y="906"/>
                      <a:pt x="4508" y="882"/>
                      <a:pt x="4509" y="860"/>
                    </a:cubicBezTo>
                    <a:cubicBezTo>
                      <a:pt x="4511" y="848"/>
                      <a:pt x="4511" y="837"/>
                      <a:pt x="4511" y="826"/>
                    </a:cubicBezTo>
                    <a:cubicBezTo>
                      <a:pt x="4511" y="823"/>
                      <a:pt x="4511" y="822"/>
                      <a:pt x="4511" y="819"/>
                    </a:cubicBezTo>
                    <a:cubicBezTo>
                      <a:pt x="4369" y="745"/>
                      <a:pt x="4237" y="656"/>
                      <a:pt x="4115" y="553"/>
                    </a:cubicBezTo>
                    <a:cubicBezTo>
                      <a:pt x="3699" y="1153"/>
                      <a:pt x="3012" y="1527"/>
                      <a:pt x="2256" y="1527"/>
                    </a:cubicBezTo>
                    <a:cubicBezTo>
                      <a:pt x="1292" y="1527"/>
                      <a:pt x="433" y="915"/>
                      <a:pt x="121" y="0"/>
                    </a:cubicBezTo>
                    <a:close/>
                  </a:path>
                </a:pathLst>
              </a:custGeom>
              <a:solidFill>
                <a:srgbClr val="82C1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8588066" y="4580107"/>
                <a:ext cx="6047" cy="1114"/>
              </a:xfrm>
              <a:custGeom>
                <a:avLst/>
                <a:gdLst/>
                <a:ahLst/>
                <a:cxnLst/>
                <a:rect l="l" t="t" r="r" b="b"/>
                <a:pathLst>
                  <a:path w="76" h="14" extrusionOk="0">
                    <a:moveTo>
                      <a:pt x="76" y="0"/>
                    </a:moveTo>
                    <a:cubicBezTo>
                      <a:pt x="51" y="4"/>
                      <a:pt x="26" y="9"/>
                      <a:pt x="1" y="13"/>
                    </a:cubicBezTo>
                    <a:cubicBezTo>
                      <a:pt x="26" y="9"/>
                      <a:pt x="51" y="4"/>
                      <a:pt x="76"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8597217" y="4578277"/>
                <a:ext cx="5013" cy="1273"/>
              </a:xfrm>
              <a:custGeom>
                <a:avLst/>
                <a:gdLst/>
                <a:ahLst/>
                <a:cxnLst/>
                <a:rect l="l" t="t" r="r" b="b"/>
                <a:pathLst>
                  <a:path w="63" h="16" extrusionOk="0">
                    <a:moveTo>
                      <a:pt x="62" y="1"/>
                    </a:moveTo>
                    <a:lnTo>
                      <a:pt x="62" y="1"/>
                    </a:lnTo>
                    <a:cubicBezTo>
                      <a:pt x="59" y="2"/>
                      <a:pt x="55" y="3"/>
                      <a:pt x="52" y="3"/>
                    </a:cubicBezTo>
                    <a:lnTo>
                      <a:pt x="52" y="3"/>
                    </a:lnTo>
                    <a:cubicBezTo>
                      <a:pt x="55" y="3"/>
                      <a:pt x="59" y="2"/>
                      <a:pt x="62" y="1"/>
                    </a:cubicBezTo>
                    <a:close/>
                    <a:moveTo>
                      <a:pt x="52" y="3"/>
                    </a:moveTo>
                    <a:lnTo>
                      <a:pt x="52" y="3"/>
                    </a:lnTo>
                    <a:cubicBezTo>
                      <a:pt x="48" y="4"/>
                      <a:pt x="45" y="5"/>
                      <a:pt x="42" y="5"/>
                    </a:cubicBezTo>
                    <a:cubicBezTo>
                      <a:pt x="38" y="7"/>
                      <a:pt x="34" y="8"/>
                      <a:pt x="31" y="9"/>
                    </a:cubicBezTo>
                    <a:lnTo>
                      <a:pt x="31" y="9"/>
                    </a:lnTo>
                    <a:cubicBezTo>
                      <a:pt x="38" y="7"/>
                      <a:pt x="45" y="5"/>
                      <a:pt x="52" y="3"/>
                    </a:cubicBezTo>
                    <a:close/>
                    <a:moveTo>
                      <a:pt x="31" y="9"/>
                    </a:moveTo>
                    <a:cubicBezTo>
                      <a:pt x="23" y="10"/>
                      <a:pt x="16" y="12"/>
                      <a:pt x="9" y="14"/>
                    </a:cubicBezTo>
                    <a:lnTo>
                      <a:pt x="9" y="14"/>
                    </a:lnTo>
                    <a:cubicBezTo>
                      <a:pt x="16" y="12"/>
                      <a:pt x="23" y="10"/>
                      <a:pt x="31" y="9"/>
                    </a:cubicBezTo>
                    <a:close/>
                    <a:moveTo>
                      <a:pt x="9" y="14"/>
                    </a:moveTo>
                    <a:cubicBezTo>
                      <a:pt x="6" y="14"/>
                      <a:pt x="3" y="15"/>
                      <a:pt x="0" y="16"/>
                    </a:cubicBezTo>
                    <a:cubicBezTo>
                      <a:pt x="3" y="15"/>
                      <a:pt x="6" y="14"/>
                      <a:pt x="9" y="14"/>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8739085" y="4396705"/>
                <a:ext cx="239" cy="5968"/>
              </a:xfrm>
              <a:custGeom>
                <a:avLst/>
                <a:gdLst/>
                <a:ahLst/>
                <a:cxnLst/>
                <a:rect l="l" t="t" r="r" b="b"/>
                <a:pathLst>
                  <a:path w="3" h="75" extrusionOk="0">
                    <a:moveTo>
                      <a:pt x="1" y="0"/>
                    </a:moveTo>
                    <a:cubicBezTo>
                      <a:pt x="2" y="25"/>
                      <a:pt x="2" y="49"/>
                      <a:pt x="2" y="74"/>
                    </a:cubicBezTo>
                    <a:cubicBezTo>
                      <a:pt x="2" y="49"/>
                      <a:pt x="2" y="25"/>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8640660" y="4563398"/>
                <a:ext cx="1353" cy="716"/>
              </a:xfrm>
              <a:custGeom>
                <a:avLst/>
                <a:gdLst/>
                <a:ahLst/>
                <a:cxnLst/>
                <a:rect l="l" t="t" r="r" b="b"/>
                <a:pathLst>
                  <a:path w="17" h="9" extrusionOk="0">
                    <a:moveTo>
                      <a:pt x="17" y="1"/>
                    </a:moveTo>
                    <a:cubicBezTo>
                      <a:pt x="13" y="4"/>
                      <a:pt x="7" y="5"/>
                      <a:pt x="1" y="8"/>
                    </a:cubicBezTo>
                    <a:cubicBezTo>
                      <a:pt x="7" y="5"/>
                      <a:pt x="13" y="4"/>
                      <a:pt x="17"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8632385" y="4567297"/>
                <a:ext cx="1671" cy="796"/>
              </a:xfrm>
              <a:custGeom>
                <a:avLst/>
                <a:gdLst/>
                <a:ahLst/>
                <a:cxnLst/>
                <a:rect l="l" t="t" r="r" b="b"/>
                <a:pathLst>
                  <a:path w="21" h="10" extrusionOk="0">
                    <a:moveTo>
                      <a:pt x="21" y="1"/>
                    </a:moveTo>
                    <a:cubicBezTo>
                      <a:pt x="13" y="3"/>
                      <a:pt x="8" y="6"/>
                      <a:pt x="0" y="9"/>
                    </a:cubicBezTo>
                    <a:cubicBezTo>
                      <a:pt x="8" y="6"/>
                      <a:pt x="13" y="3"/>
                      <a:pt x="2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8606208" y="4576209"/>
                <a:ext cx="3978" cy="1114"/>
              </a:xfrm>
              <a:custGeom>
                <a:avLst/>
                <a:gdLst/>
                <a:ahLst/>
                <a:cxnLst/>
                <a:rect l="l" t="t" r="r" b="b"/>
                <a:pathLst>
                  <a:path w="50" h="14" extrusionOk="0">
                    <a:moveTo>
                      <a:pt x="49" y="0"/>
                    </a:moveTo>
                    <a:cubicBezTo>
                      <a:pt x="33" y="5"/>
                      <a:pt x="17" y="9"/>
                      <a:pt x="1" y="14"/>
                    </a:cubicBezTo>
                    <a:cubicBezTo>
                      <a:pt x="17" y="9"/>
                      <a:pt x="33" y="5"/>
                      <a:pt x="49"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8623792" y="4570718"/>
                <a:ext cx="2307" cy="875"/>
              </a:xfrm>
              <a:custGeom>
                <a:avLst/>
                <a:gdLst/>
                <a:ahLst/>
                <a:cxnLst/>
                <a:rect l="l" t="t" r="r" b="b"/>
                <a:pathLst>
                  <a:path w="29" h="11" extrusionOk="0">
                    <a:moveTo>
                      <a:pt x="29" y="0"/>
                    </a:moveTo>
                    <a:cubicBezTo>
                      <a:pt x="20" y="3"/>
                      <a:pt x="10" y="8"/>
                      <a:pt x="1" y="11"/>
                    </a:cubicBezTo>
                    <a:cubicBezTo>
                      <a:pt x="11" y="8"/>
                      <a:pt x="20" y="3"/>
                      <a:pt x="29"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8615119" y="4573662"/>
                <a:ext cx="3024" cy="1114"/>
              </a:xfrm>
              <a:custGeom>
                <a:avLst/>
                <a:gdLst/>
                <a:ahLst/>
                <a:cxnLst/>
                <a:rect l="l" t="t" r="r" b="b"/>
                <a:pathLst>
                  <a:path w="38" h="14" extrusionOk="0">
                    <a:moveTo>
                      <a:pt x="38" y="0"/>
                    </a:moveTo>
                    <a:cubicBezTo>
                      <a:pt x="24" y="4"/>
                      <a:pt x="12" y="9"/>
                      <a:pt x="1" y="13"/>
                    </a:cubicBezTo>
                    <a:cubicBezTo>
                      <a:pt x="12" y="9"/>
                      <a:pt x="26" y="4"/>
                      <a:pt x="38"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8662939" y="4548440"/>
                <a:ext cx="3262" cy="2307"/>
              </a:xfrm>
              <a:custGeom>
                <a:avLst/>
                <a:gdLst/>
                <a:ahLst/>
                <a:cxnLst/>
                <a:rect l="l" t="t" r="r" b="b"/>
                <a:pathLst>
                  <a:path w="41" h="29" extrusionOk="0">
                    <a:moveTo>
                      <a:pt x="40" y="0"/>
                    </a:moveTo>
                    <a:cubicBezTo>
                      <a:pt x="27" y="11"/>
                      <a:pt x="14" y="20"/>
                      <a:pt x="1" y="28"/>
                    </a:cubicBezTo>
                    <a:cubicBezTo>
                      <a:pt x="14" y="20"/>
                      <a:pt x="27" y="11"/>
                      <a:pt x="4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8715453" y="4489958"/>
                <a:ext cx="1910" cy="3342"/>
              </a:xfrm>
              <a:custGeom>
                <a:avLst/>
                <a:gdLst/>
                <a:ahLst/>
                <a:cxnLst/>
                <a:rect l="l" t="t" r="r" b="b"/>
                <a:pathLst>
                  <a:path w="24" h="42" extrusionOk="0">
                    <a:moveTo>
                      <a:pt x="24" y="1"/>
                    </a:moveTo>
                    <a:cubicBezTo>
                      <a:pt x="16" y="14"/>
                      <a:pt x="8" y="27"/>
                      <a:pt x="0" y="42"/>
                    </a:cubicBezTo>
                    <a:cubicBezTo>
                      <a:pt x="8" y="27"/>
                      <a:pt x="16" y="15"/>
                      <a:pt x="24"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8738528" y="4414131"/>
                <a:ext cx="557" cy="5490"/>
              </a:xfrm>
              <a:custGeom>
                <a:avLst/>
                <a:gdLst/>
                <a:ahLst/>
                <a:cxnLst/>
                <a:rect l="l" t="t" r="r" b="b"/>
                <a:pathLst>
                  <a:path w="7" h="69" extrusionOk="0">
                    <a:moveTo>
                      <a:pt x="6" y="1"/>
                    </a:moveTo>
                    <a:cubicBezTo>
                      <a:pt x="5" y="24"/>
                      <a:pt x="3" y="46"/>
                      <a:pt x="0" y="69"/>
                    </a:cubicBezTo>
                    <a:cubicBezTo>
                      <a:pt x="3" y="46"/>
                      <a:pt x="5" y="24"/>
                      <a:pt x="6"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8737732" y="4423679"/>
                <a:ext cx="477" cy="3660"/>
              </a:xfrm>
              <a:custGeom>
                <a:avLst/>
                <a:gdLst/>
                <a:ahLst/>
                <a:cxnLst/>
                <a:rect l="l" t="t" r="r" b="b"/>
                <a:pathLst>
                  <a:path w="6" h="46" extrusionOk="0">
                    <a:moveTo>
                      <a:pt x="6" y="0"/>
                    </a:moveTo>
                    <a:cubicBezTo>
                      <a:pt x="4" y="16"/>
                      <a:pt x="2" y="31"/>
                      <a:pt x="0" y="46"/>
                    </a:cubicBezTo>
                    <a:cubicBezTo>
                      <a:pt x="2" y="31"/>
                      <a:pt x="4" y="16"/>
                      <a:pt x="6"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8669304" y="4542790"/>
                <a:ext cx="4297" cy="3342"/>
              </a:xfrm>
              <a:custGeom>
                <a:avLst/>
                <a:gdLst/>
                <a:ahLst/>
                <a:cxnLst/>
                <a:rect l="l" t="t" r="r" b="b"/>
                <a:pathLst>
                  <a:path w="54" h="42" extrusionOk="0">
                    <a:moveTo>
                      <a:pt x="53" y="1"/>
                    </a:moveTo>
                    <a:cubicBezTo>
                      <a:pt x="35" y="14"/>
                      <a:pt x="18" y="27"/>
                      <a:pt x="0" y="42"/>
                    </a:cubicBezTo>
                    <a:cubicBezTo>
                      <a:pt x="18" y="27"/>
                      <a:pt x="35" y="14"/>
                      <a:pt x="53"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8736538" y="4432908"/>
                <a:ext cx="398" cy="1910"/>
              </a:xfrm>
              <a:custGeom>
                <a:avLst/>
                <a:gdLst/>
                <a:ahLst/>
                <a:cxnLst/>
                <a:rect l="l" t="t" r="r" b="b"/>
                <a:pathLst>
                  <a:path w="5" h="24" extrusionOk="0">
                    <a:moveTo>
                      <a:pt x="5" y="0"/>
                    </a:moveTo>
                    <a:lnTo>
                      <a:pt x="5" y="0"/>
                    </a:lnTo>
                    <a:cubicBezTo>
                      <a:pt x="3" y="8"/>
                      <a:pt x="2" y="15"/>
                      <a:pt x="0" y="24"/>
                    </a:cubicBezTo>
                    <a:cubicBezTo>
                      <a:pt x="2" y="17"/>
                      <a:pt x="3" y="8"/>
                      <a:pt x="5"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8680603" y="4504280"/>
                <a:ext cx="28087" cy="32304"/>
              </a:xfrm>
              <a:custGeom>
                <a:avLst/>
                <a:gdLst/>
                <a:ahLst/>
                <a:cxnLst/>
                <a:rect l="l" t="t" r="r" b="b"/>
                <a:pathLst>
                  <a:path w="353" h="406" extrusionOk="0">
                    <a:moveTo>
                      <a:pt x="353" y="0"/>
                    </a:moveTo>
                    <a:cubicBezTo>
                      <a:pt x="251" y="149"/>
                      <a:pt x="133" y="284"/>
                      <a:pt x="1" y="405"/>
                    </a:cubicBezTo>
                    <a:cubicBezTo>
                      <a:pt x="136" y="283"/>
                      <a:pt x="253" y="148"/>
                      <a:pt x="353"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8656176" y="4553930"/>
                <a:ext cx="2148" cy="1353"/>
              </a:xfrm>
              <a:custGeom>
                <a:avLst/>
                <a:gdLst/>
                <a:ahLst/>
                <a:cxnLst/>
                <a:rect l="l" t="t" r="r" b="b"/>
                <a:pathLst>
                  <a:path w="27" h="17" extrusionOk="0">
                    <a:moveTo>
                      <a:pt x="27" y="1"/>
                    </a:moveTo>
                    <a:cubicBezTo>
                      <a:pt x="18" y="7"/>
                      <a:pt x="9" y="11"/>
                      <a:pt x="0" y="17"/>
                    </a:cubicBezTo>
                    <a:cubicBezTo>
                      <a:pt x="9" y="11"/>
                      <a:pt x="18" y="7"/>
                      <a:pt x="27"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8708770" y="4497199"/>
                <a:ext cx="4376" cy="6922"/>
              </a:xfrm>
              <a:custGeom>
                <a:avLst/>
                <a:gdLst/>
                <a:ahLst/>
                <a:cxnLst/>
                <a:rect l="l" t="t" r="r" b="b"/>
                <a:pathLst>
                  <a:path w="55" h="87" extrusionOk="0">
                    <a:moveTo>
                      <a:pt x="55" y="1"/>
                    </a:moveTo>
                    <a:lnTo>
                      <a:pt x="55" y="1"/>
                    </a:lnTo>
                    <a:cubicBezTo>
                      <a:pt x="37" y="29"/>
                      <a:pt x="19" y="58"/>
                      <a:pt x="0" y="86"/>
                    </a:cubicBezTo>
                    <a:cubicBezTo>
                      <a:pt x="19" y="58"/>
                      <a:pt x="37" y="30"/>
                      <a:pt x="55"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8675113" y="4536823"/>
                <a:ext cx="5331" cy="4535"/>
              </a:xfrm>
              <a:custGeom>
                <a:avLst/>
                <a:gdLst/>
                <a:ahLst/>
                <a:cxnLst/>
                <a:rect l="l" t="t" r="r" b="b"/>
                <a:pathLst>
                  <a:path w="67" h="57" extrusionOk="0">
                    <a:moveTo>
                      <a:pt x="67" y="1"/>
                    </a:moveTo>
                    <a:cubicBezTo>
                      <a:pt x="45" y="20"/>
                      <a:pt x="23" y="39"/>
                      <a:pt x="1" y="57"/>
                    </a:cubicBezTo>
                    <a:cubicBezTo>
                      <a:pt x="23" y="39"/>
                      <a:pt x="45" y="20"/>
                      <a:pt x="67"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8739085" y="4404742"/>
                <a:ext cx="318" cy="6763"/>
              </a:xfrm>
              <a:custGeom>
                <a:avLst/>
                <a:gdLst/>
                <a:ahLst/>
                <a:cxnLst/>
                <a:rect l="l" t="t" r="r" b="b"/>
                <a:pathLst>
                  <a:path w="4" h="85" extrusionOk="0">
                    <a:moveTo>
                      <a:pt x="4" y="0"/>
                    </a:moveTo>
                    <a:lnTo>
                      <a:pt x="4" y="0"/>
                    </a:lnTo>
                    <a:cubicBezTo>
                      <a:pt x="2" y="28"/>
                      <a:pt x="2" y="56"/>
                      <a:pt x="1" y="85"/>
                    </a:cubicBezTo>
                    <a:cubicBezTo>
                      <a:pt x="2" y="57"/>
                      <a:pt x="2" y="28"/>
                      <a:pt x="4"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8648776" y="4558863"/>
                <a:ext cx="1512" cy="1034"/>
              </a:xfrm>
              <a:custGeom>
                <a:avLst/>
                <a:gdLst/>
                <a:ahLst/>
                <a:cxnLst/>
                <a:rect l="l" t="t" r="r" b="b"/>
                <a:pathLst>
                  <a:path w="19" h="13" extrusionOk="0">
                    <a:moveTo>
                      <a:pt x="18" y="0"/>
                    </a:moveTo>
                    <a:lnTo>
                      <a:pt x="18" y="0"/>
                    </a:lnTo>
                    <a:cubicBezTo>
                      <a:pt x="15" y="3"/>
                      <a:pt x="12" y="5"/>
                      <a:pt x="9" y="6"/>
                    </a:cubicBezTo>
                    <a:cubicBezTo>
                      <a:pt x="12" y="5"/>
                      <a:pt x="15" y="3"/>
                      <a:pt x="18" y="0"/>
                    </a:cubicBezTo>
                    <a:close/>
                    <a:moveTo>
                      <a:pt x="9" y="6"/>
                    </a:moveTo>
                    <a:lnTo>
                      <a:pt x="9" y="6"/>
                    </a:lnTo>
                    <a:cubicBezTo>
                      <a:pt x="6" y="8"/>
                      <a:pt x="3" y="9"/>
                      <a:pt x="0" y="12"/>
                    </a:cubicBezTo>
                    <a:cubicBezTo>
                      <a:pt x="3" y="10"/>
                      <a:pt x="6" y="8"/>
                      <a:pt x="9" y="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8469989" y="4559340"/>
                <a:ext cx="3581" cy="2069"/>
              </a:xfrm>
              <a:custGeom>
                <a:avLst/>
                <a:gdLst/>
                <a:ahLst/>
                <a:cxnLst/>
                <a:rect l="l" t="t" r="r" b="b"/>
                <a:pathLst>
                  <a:path w="45" h="26" extrusionOk="0">
                    <a:moveTo>
                      <a:pt x="0" y="0"/>
                    </a:moveTo>
                    <a:cubicBezTo>
                      <a:pt x="15" y="9"/>
                      <a:pt x="30" y="18"/>
                      <a:pt x="44" y="25"/>
                    </a:cubicBezTo>
                    <a:cubicBezTo>
                      <a:pt x="30" y="18"/>
                      <a:pt x="15" y="9"/>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8578837" y="4581460"/>
                <a:ext cx="7002" cy="955"/>
              </a:xfrm>
              <a:custGeom>
                <a:avLst/>
                <a:gdLst/>
                <a:ahLst/>
                <a:cxnLst/>
                <a:rect l="l" t="t" r="r" b="b"/>
                <a:pathLst>
                  <a:path w="88" h="12" extrusionOk="0">
                    <a:moveTo>
                      <a:pt x="87" y="1"/>
                    </a:moveTo>
                    <a:cubicBezTo>
                      <a:pt x="83" y="1"/>
                      <a:pt x="79" y="2"/>
                      <a:pt x="74" y="3"/>
                    </a:cubicBezTo>
                    <a:lnTo>
                      <a:pt x="74" y="3"/>
                    </a:lnTo>
                    <a:cubicBezTo>
                      <a:pt x="79" y="2"/>
                      <a:pt x="83" y="1"/>
                      <a:pt x="87" y="1"/>
                    </a:cubicBezTo>
                    <a:close/>
                    <a:moveTo>
                      <a:pt x="74" y="3"/>
                    </a:moveTo>
                    <a:lnTo>
                      <a:pt x="74" y="3"/>
                    </a:lnTo>
                    <a:cubicBezTo>
                      <a:pt x="49" y="6"/>
                      <a:pt x="25" y="8"/>
                      <a:pt x="0" y="11"/>
                    </a:cubicBezTo>
                    <a:cubicBezTo>
                      <a:pt x="19" y="10"/>
                      <a:pt x="38" y="8"/>
                      <a:pt x="58" y="5"/>
                    </a:cubicBezTo>
                    <a:cubicBezTo>
                      <a:pt x="63" y="4"/>
                      <a:pt x="68" y="3"/>
                      <a:pt x="74" y="3"/>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8551943" y="4583210"/>
                <a:ext cx="7002" cy="239"/>
              </a:xfrm>
              <a:custGeom>
                <a:avLst/>
                <a:gdLst/>
                <a:ahLst/>
                <a:cxnLst/>
                <a:rect l="l" t="t" r="r" b="b"/>
                <a:pathLst>
                  <a:path w="88" h="3" extrusionOk="0">
                    <a:moveTo>
                      <a:pt x="1" y="1"/>
                    </a:moveTo>
                    <a:lnTo>
                      <a:pt x="1" y="1"/>
                    </a:lnTo>
                    <a:cubicBezTo>
                      <a:pt x="29" y="1"/>
                      <a:pt x="58" y="2"/>
                      <a:pt x="88" y="2"/>
                    </a:cubicBezTo>
                    <a:cubicBezTo>
                      <a:pt x="58" y="2"/>
                      <a:pt x="30" y="1"/>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8521389" y="4579232"/>
                <a:ext cx="318" cy="80"/>
              </a:xfrm>
              <a:custGeom>
                <a:avLst/>
                <a:gdLst/>
                <a:ahLst/>
                <a:cxnLst/>
                <a:rect l="l" t="t" r="r" b="b"/>
                <a:pathLst>
                  <a:path w="4" h="1" extrusionOk="0">
                    <a:moveTo>
                      <a:pt x="4" y="1"/>
                    </a:moveTo>
                    <a:cubicBezTo>
                      <a:pt x="4" y="1"/>
                      <a:pt x="2" y="1"/>
                      <a:pt x="1" y="1"/>
                    </a:cubicBezTo>
                    <a:cubicBezTo>
                      <a:pt x="2" y="1"/>
                      <a:pt x="2" y="1"/>
                      <a:pt x="4"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8528550" y="4580664"/>
                <a:ext cx="2148" cy="398"/>
              </a:xfrm>
              <a:custGeom>
                <a:avLst/>
                <a:gdLst/>
                <a:ahLst/>
                <a:cxnLst/>
                <a:rect l="l" t="t" r="r" b="b"/>
                <a:pathLst>
                  <a:path w="27" h="5" extrusionOk="0">
                    <a:moveTo>
                      <a:pt x="27" y="5"/>
                    </a:moveTo>
                    <a:cubicBezTo>
                      <a:pt x="18" y="3"/>
                      <a:pt x="9" y="2"/>
                      <a:pt x="0" y="0"/>
                    </a:cubicBezTo>
                    <a:cubicBezTo>
                      <a:pt x="9" y="2"/>
                      <a:pt x="18" y="3"/>
                      <a:pt x="27" y="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8569686" y="4582494"/>
                <a:ext cx="7559" cy="716"/>
              </a:xfrm>
              <a:custGeom>
                <a:avLst/>
                <a:gdLst/>
                <a:ahLst/>
                <a:cxnLst/>
                <a:rect l="l" t="t" r="r" b="b"/>
                <a:pathLst>
                  <a:path w="95" h="9" extrusionOk="0">
                    <a:moveTo>
                      <a:pt x="95" y="1"/>
                    </a:moveTo>
                    <a:cubicBezTo>
                      <a:pt x="62" y="4"/>
                      <a:pt x="31" y="7"/>
                      <a:pt x="0" y="8"/>
                    </a:cubicBezTo>
                    <a:cubicBezTo>
                      <a:pt x="31" y="7"/>
                      <a:pt x="64" y="4"/>
                      <a:pt x="95"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8536030" y="4581858"/>
                <a:ext cx="3978" cy="557"/>
              </a:xfrm>
              <a:custGeom>
                <a:avLst/>
                <a:gdLst/>
                <a:ahLst/>
                <a:cxnLst/>
                <a:rect l="l" t="t" r="r" b="b"/>
                <a:pathLst>
                  <a:path w="50" h="7" extrusionOk="0">
                    <a:moveTo>
                      <a:pt x="49" y="6"/>
                    </a:moveTo>
                    <a:cubicBezTo>
                      <a:pt x="33" y="5"/>
                      <a:pt x="17" y="2"/>
                      <a:pt x="1" y="0"/>
                    </a:cubicBezTo>
                    <a:cubicBezTo>
                      <a:pt x="17" y="2"/>
                      <a:pt x="33" y="5"/>
                      <a:pt x="49" y="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8543748" y="4582653"/>
                <a:ext cx="5729" cy="557"/>
              </a:xfrm>
              <a:custGeom>
                <a:avLst/>
                <a:gdLst/>
                <a:ahLst/>
                <a:cxnLst/>
                <a:rect l="l" t="t" r="r" b="b"/>
                <a:pathLst>
                  <a:path w="72" h="7" extrusionOk="0">
                    <a:moveTo>
                      <a:pt x="72" y="6"/>
                    </a:moveTo>
                    <a:cubicBezTo>
                      <a:pt x="48" y="5"/>
                      <a:pt x="24" y="2"/>
                      <a:pt x="1" y="0"/>
                    </a:cubicBezTo>
                    <a:cubicBezTo>
                      <a:pt x="24" y="2"/>
                      <a:pt x="48" y="5"/>
                      <a:pt x="72" y="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8560616" y="4583131"/>
                <a:ext cx="7638" cy="318"/>
              </a:xfrm>
              <a:custGeom>
                <a:avLst/>
                <a:gdLst/>
                <a:ahLst/>
                <a:cxnLst/>
                <a:rect l="l" t="t" r="r" b="b"/>
                <a:pathLst>
                  <a:path w="96" h="4" extrusionOk="0">
                    <a:moveTo>
                      <a:pt x="95" y="0"/>
                    </a:moveTo>
                    <a:cubicBezTo>
                      <a:pt x="64" y="2"/>
                      <a:pt x="32" y="3"/>
                      <a:pt x="1" y="3"/>
                    </a:cubicBezTo>
                    <a:cubicBezTo>
                      <a:pt x="32" y="3"/>
                      <a:pt x="64" y="2"/>
                      <a:pt x="95"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8426943" y="4524729"/>
                <a:ext cx="39465" cy="32543"/>
              </a:xfrm>
              <a:custGeom>
                <a:avLst/>
                <a:gdLst/>
                <a:ahLst/>
                <a:cxnLst/>
                <a:rect l="l" t="t" r="r" b="b"/>
                <a:pathLst>
                  <a:path w="496" h="409" extrusionOk="0">
                    <a:moveTo>
                      <a:pt x="1" y="1"/>
                    </a:moveTo>
                    <a:cubicBezTo>
                      <a:pt x="103" y="114"/>
                      <a:pt x="216" y="215"/>
                      <a:pt x="338" y="304"/>
                    </a:cubicBezTo>
                    <a:lnTo>
                      <a:pt x="338" y="304"/>
                    </a:lnTo>
                    <a:cubicBezTo>
                      <a:pt x="216" y="214"/>
                      <a:pt x="103" y="112"/>
                      <a:pt x="1" y="1"/>
                    </a:cubicBezTo>
                    <a:close/>
                    <a:moveTo>
                      <a:pt x="338" y="304"/>
                    </a:moveTo>
                    <a:cubicBezTo>
                      <a:pt x="389" y="341"/>
                      <a:pt x="441" y="376"/>
                      <a:pt x="495" y="409"/>
                    </a:cubicBezTo>
                    <a:cubicBezTo>
                      <a:pt x="479" y="399"/>
                      <a:pt x="463" y="388"/>
                      <a:pt x="447" y="378"/>
                    </a:cubicBezTo>
                    <a:cubicBezTo>
                      <a:pt x="410" y="354"/>
                      <a:pt x="374" y="330"/>
                      <a:pt x="338" y="304"/>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8380476" y="4413812"/>
                <a:ext cx="477" cy="7479"/>
              </a:xfrm>
              <a:custGeom>
                <a:avLst/>
                <a:gdLst/>
                <a:ahLst/>
                <a:cxnLst/>
                <a:rect l="l" t="t" r="r" b="b"/>
                <a:pathLst>
                  <a:path w="6" h="94" extrusionOk="0">
                    <a:moveTo>
                      <a:pt x="0" y="0"/>
                    </a:moveTo>
                    <a:cubicBezTo>
                      <a:pt x="2" y="31"/>
                      <a:pt x="3" y="62"/>
                      <a:pt x="6" y="93"/>
                    </a:cubicBezTo>
                    <a:cubicBezTo>
                      <a:pt x="3" y="62"/>
                      <a:pt x="2" y="31"/>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8384057" y="4364003"/>
                <a:ext cx="716" cy="2307"/>
              </a:xfrm>
              <a:custGeom>
                <a:avLst/>
                <a:gdLst/>
                <a:ahLst/>
                <a:cxnLst/>
                <a:rect l="l" t="t" r="r" b="b"/>
                <a:pathLst>
                  <a:path w="9" h="29" extrusionOk="0">
                    <a:moveTo>
                      <a:pt x="8" y="1"/>
                    </a:moveTo>
                    <a:cubicBezTo>
                      <a:pt x="5" y="9"/>
                      <a:pt x="2" y="20"/>
                      <a:pt x="1" y="28"/>
                    </a:cubicBezTo>
                    <a:cubicBezTo>
                      <a:pt x="4" y="20"/>
                      <a:pt x="5" y="9"/>
                      <a:pt x="8"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8380317" y="4389783"/>
                <a:ext cx="398" cy="4774"/>
              </a:xfrm>
              <a:custGeom>
                <a:avLst/>
                <a:gdLst/>
                <a:ahLst/>
                <a:cxnLst/>
                <a:rect l="l" t="t" r="r" b="b"/>
                <a:pathLst>
                  <a:path w="5" h="60" extrusionOk="0">
                    <a:moveTo>
                      <a:pt x="5" y="0"/>
                    </a:moveTo>
                    <a:lnTo>
                      <a:pt x="5" y="0"/>
                    </a:lnTo>
                    <a:cubicBezTo>
                      <a:pt x="4" y="20"/>
                      <a:pt x="2" y="40"/>
                      <a:pt x="1" y="59"/>
                    </a:cubicBezTo>
                    <a:cubicBezTo>
                      <a:pt x="2" y="40"/>
                      <a:pt x="4" y="21"/>
                      <a:pt x="5"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8380078" y="4397501"/>
                <a:ext cx="239" cy="5331"/>
              </a:xfrm>
              <a:custGeom>
                <a:avLst/>
                <a:gdLst/>
                <a:ahLst/>
                <a:cxnLst/>
                <a:rect l="l" t="t" r="r" b="b"/>
                <a:pathLst>
                  <a:path w="3" h="67" extrusionOk="0">
                    <a:moveTo>
                      <a:pt x="1" y="67"/>
                    </a:moveTo>
                    <a:cubicBezTo>
                      <a:pt x="1" y="45"/>
                      <a:pt x="2" y="23"/>
                      <a:pt x="2" y="1"/>
                    </a:cubicBezTo>
                    <a:cubicBezTo>
                      <a:pt x="2" y="23"/>
                      <a:pt x="1" y="45"/>
                      <a:pt x="1" y="6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8380078" y="4404742"/>
                <a:ext cx="318" cy="7479"/>
              </a:xfrm>
              <a:custGeom>
                <a:avLst/>
                <a:gdLst/>
                <a:ahLst/>
                <a:cxnLst/>
                <a:rect l="l" t="t" r="r" b="b"/>
                <a:pathLst>
                  <a:path w="4" h="94" extrusionOk="0">
                    <a:moveTo>
                      <a:pt x="1" y="1"/>
                    </a:moveTo>
                    <a:cubicBezTo>
                      <a:pt x="1" y="32"/>
                      <a:pt x="2" y="63"/>
                      <a:pt x="4" y="94"/>
                    </a:cubicBezTo>
                    <a:cubicBezTo>
                      <a:pt x="2" y="63"/>
                      <a:pt x="1" y="32"/>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8381033" y="4382065"/>
                <a:ext cx="398" cy="3819"/>
              </a:xfrm>
              <a:custGeom>
                <a:avLst/>
                <a:gdLst/>
                <a:ahLst/>
                <a:cxnLst/>
                <a:rect l="l" t="t" r="r" b="b"/>
                <a:pathLst>
                  <a:path w="5" h="48" extrusionOk="0">
                    <a:moveTo>
                      <a:pt x="5" y="0"/>
                    </a:moveTo>
                    <a:cubicBezTo>
                      <a:pt x="3" y="17"/>
                      <a:pt x="2" y="31"/>
                      <a:pt x="0" y="47"/>
                    </a:cubicBezTo>
                    <a:cubicBezTo>
                      <a:pt x="2" y="31"/>
                      <a:pt x="3" y="17"/>
                      <a:pt x="5"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8385966" y="4355808"/>
                <a:ext cx="796" cy="2546"/>
              </a:xfrm>
              <a:custGeom>
                <a:avLst/>
                <a:gdLst/>
                <a:ahLst/>
                <a:cxnLst/>
                <a:rect l="l" t="t" r="r" b="b"/>
                <a:pathLst>
                  <a:path w="10" h="32" extrusionOk="0">
                    <a:moveTo>
                      <a:pt x="9" y="0"/>
                    </a:moveTo>
                    <a:cubicBezTo>
                      <a:pt x="6" y="11"/>
                      <a:pt x="3" y="21"/>
                      <a:pt x="0" y="31"/>
                    </a:cubicBezTo>
                    <a:cubicBezTo>
                      <a:pt x="3" y="21"/>
                      <a:pt x="6" y="11"/>
                      <a:pt x="9"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8381113" y="4422963"/>
                <a:ext cx="955" cy="6843"/>
              </a:xfrm>
              <a:custGeom>
                <a:avLst/>
                <a:gdLst/>
                <a:ahLst/>
                <a:cxnLst/>
                <a:rect l="l" t="t" r="r" b="b"/>
                <a:pathLst>
                  <a:path w="12" h="86" extrusionOk="0">
                    <a:moveTo>
                      <a:pt x="1" y="0"/>
                    </a:moveTo>
                    <a:cubicBezTo>
                      <a:pt x="4" y="30"/>
                      <a:pt x="7" y="58"/>
                      <a:pt x="11" y="86"/>
                    </a:cubicBezTo>
                    <a:cubicBezTo>
                      <a:pt x="8" y="58"/>
                      <a:pt x="4" y="30"/>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8382545" y="4373154"/>
                <a:ext cx="318" cy="1273"/>
              </a:xfrm>
              <a:custGeom>
                <a:avLst/>
                <a:gdLst/>
                <a:ahLst/>
                <a:cxnLst/>
                <a:rect l="l" t="t" r="r" b="b"/>
                <a:pathLst>
                  <a:path w="4" h="16" extrusionOk="0">
                    <a:moveTo>
                      <a:pt x="4" y="0"/>
                    </a:moveTo>
                    <a:cubicBezTo>
                      <a:pt x="2" y="5"/>
                      <a:pt x="2" y="9"/>
                      <a:pt x="1" y="15"/>
                    </a:cubicBezTo>
                    <a:cubicBezTo>
                      <a:pt x="2" y="9"/>
                      <a:pt x="2" y="5"/>
                      <a:pt x="4"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8388274" y="4347851"/>
                <a:ext cx="875" cy="2626"/>
              </a:xfrm>
              <a:custGeom>
                <a:avLst/>
                <a:gdLst/>
                <a:ahLst/>
                <a:cxnLst/>
                <a:rect l="l" t="t" r="r" b="b"/>
                <a:pathLst>
                  <a:path w="11" h="33" extrusionOk="0">
                    <a:moveTo>
                      <a:pt x="11" y="0"/>
                    </a:moveTo>
                    <a:cubicBezTo>
                      <a:pt x="7" y="11"/>
                      <a:pt x="4" y="21"/>
                      <a:pt x="1" y="33"/>
                    </a:cubicBezTo>
                    <a:cubicBezTo>
                      <a:pt x="4" y="22"/>
                      <a:pt x="7" y="11"/>
                      <a:pt x="1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8382306" y="4432192"/>
                <a:ext cx="1114" cy="5968"/>
              </a:xfrm>
              <a:custGeom>
                <a:avLst/>
                <a:gdLst/>
                <a:ahLst/>
                <a:cxnLst/>
                <a:rect l="l" t="t" r="r" b="b"/>
                <a:pathLst>
                  <a:path w="14" h="75" extrusionOk="0">
                    <a:moveTo>
                      <a:pt x="1" y="1"/>
                    </a:moveTo>
                    <a:lnTo>
                      <a:pt x="1" y="1"/>
                    </a:lnTo>
                    <a:cubicBezTo>
                      <a:pt x="5" y="26"/>
                      <a:pt x="9" y="51"/>
                      <a:pt x="14" y="74"/>
                    </a:cubicBezTo>
                    <a:cubicBezTo>
                      <a:pt x="9" y="49"/>
                      <a:pt x="5" y="24"/>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8422169" y="4519239"/>
                <a:ext cx="4615" cy="5411"/>
              </a:xfrm>
              <a:custGeom>
                <a:avLst/>
                <a:gdLst/>
                <a:ahLst/>
                <a:cxnLst/>
                <a:rect l="l" t="t" r="r" b="b"/>
                <a:pathLst>
                  <a:path w="58" h="68" extrusionOk="0">
                    <a:moveTo>
                      <a:pt x="0" y="1"/>
                    </a:moveTo>
                    <a:cubicBezTo>
                      <a:pt x="19" y="23"/>
                      <a:pt x="39" y="45"/>
                      <a:pt x="58" y="67"/>
                    </a:cubicBezTo>
                    <a:cubicBezTo>
                      <a:pt x="39" y="45"/>
                      <a:pt x="19" y="23"/>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8412780" y="4507065"/>
                <a:ext cx="2307" cy="3103"/>
              </a:xfrm>
              <a:custGeom>
                <a:avLst/>
                <a:gdLst/>
                <a:ahLst/>
                <a:cxnLst/>
                <a:rect l="l" t="t" r="r" b="b"/>
                <a:pathLst>
                  <a:path w="29" h="39" extrusionOk="0">
                    <a:moveTo>
                      <a:pt x="0" y="1"/>
                    </a:moveTo>
                    <a:cubicBezTo>
                      <a:pt x="9" y="14"/>
                      <a:pt x="18" y="27"/>
                      <a:pt x="28" y="39"/>
                    </a:cubicBezTo>
                    <a:cubicBezTo>
                      <a:pt x="18" y="27"/>
                      <a:pt x="9" y="14"/>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8417475" y="4513271"/>
                <a:ext cx="3342" cy="4297"/>
              </a:xfrm>
              <a:custGeom>
                <a:avLst/>
                <a:gdLst/>
                <a:ahLst/>
                <a:cxnLst/>
                <a:rect l="l" t="t" r="r" b="b"/>
                <a:pathLst>
                  <a:path w="42" h="54" extrusionOk="0">
                    <a:moveTo>
                      <a:pt x="0" y="1"/>
                    </a:moveTo>
                    <a:cubicBezTo>
                      <a:pt x="14" y="20"/>
                      <a:pt x="27" y="37"/>
                      <a:pt x="42" y="54"/>
                    </a:cubicBezTo>
                    <a:cubicBezTo>
                      <a:pt x="27" y="37"/>
                      <a:pt x="14" y="20"/>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8399413" y="4484786"/>
                <a:ext cx="796" cy="1353"/>
              </a:xfrm>
              <a:custGeom>
                <a:avLst/>
                <a:gdLst/>
                <a:ahLst/>
                <a:cxnLst/>
                <a:rect l="l" t="t" r="r" b="b"/>
                <a:pathLst>
                  <a:path w="10" h="17" extrusionOk="0">
                    <a:moveTo>
                      <a:pt x="1" y="1"/>
                    </a:moveTo>
                    <a:cubicBezTo>
                      <a:pt x="4" y="7"/>
                      <a:pt x="7" y="11"/>
                      <a:pt x="9" y="17"/>
                    </a:cubicBezTo>
                    <a:cubicBezTo>
                      <a:pt x="7" y="11"/>
                      <a:pt x="4" y="7"/>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8403789" y="4492743"/>
                <a:ext cx="875" cy="1512"/>
              </a:xfrm>
              <a:custGeom>
                <a:avLst/>
                <a:gdLst/>
                <a:ahLst/>
                <a:cxnLst/>
                <a:rect l="l" t="t" r="r" b="b"/>
                <a:pathLst>
                  <a:path w="11" h="19" extrusionOk="0">
                    <a:moveTo>
                      <a:pt x="0" y="1"/>
                    </a:moveTo>
                    <a:cubicBezTo>
                      <a:pt x="2" y="4"/>
                      <a:pt x="3" y="8"/>
                      <a:pt x="6" y="11"/>
                    </a:cubicBezTo>
                    <a:cubicBezTo>
                      <a:pt x="7" y="14"/>
                      <a:pt x="9" y="17"/>
                      <a:pt x="10" y="19"/>
                    </a:cubicBezTo>
                    <a:cubicBezTo>
                      <a:pt x="7" y="13"/>
                      <a:pt x="3" y="7"/>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8408245" y="4500302"/>
                <a:ext cx="1432" cy="2148"/>
              </a:xfrm>
              <a:custGeom>
                <a:avLst/>
                <a:gdLst/>
                <a:ahLst/>
                <a:cxnLst/>
                <a:rect l="l" t="t" r="r" b="b"/>
                <a:pathLst>
                  <a:path w="18" h="27" extrusionOk="0">
                    <a:moveTo>
                      <a:pt x="0" y="0"/>
                    </a:moveTo>
                    <a:cubicBezTo>
                      <a:pt x="6" y="9"/>
                      <a:pt x="12" y="18"/>
                      <a:pt x="18" y="27"/>
                    </a:cubicBezTo>
                    <a:cubicBezTo>
                      <a:pt x="12" y="18"/>
                      <a:pt x="6" y="9"/>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8391934" y="4467918"/>
                <a:ext cx="875" cy="2228"/>
              </a:xfrm>
              <a:custGeom>
                <a:avLst/>
                <a:gdLst/>
                <a:ahLst/>
                <a:cxnLst/>
                <a:rect l="l" t="t" r="r" b="b"/>
                <a:pathLst>
                  <a:path w="11" h="28" extrusionOk="0">
                    <a:moveTo>
                      <a:pt x="0" y="1"/>
                    </a:moveTo>
                    <a:cubicBezTo>
                      <a:pt x="3" y="10"/>
                      <a:pt x="8" y="18"/>
                      <a:pt x="11" y="27"/>
                    </a:cubicBezTo>
                    <a:cubicBezTo>
                      <a:pt x="8" y="18"/>
                      <a:pt x="3" y="10"/>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8395594" y="4476511"/>
                <a:ext cx="637" cy="1591"/>
              </a:xfrm>
              <a:custGeom>
                <a:avLst/>
                <a:gdLst/>
                <a:ahLst/>
                <a:cxnLst/>
                <a:rect l="l" t="t" r="r" b="b"/>
                <a:pathLst>
                  <a:path w="8" h="20" extrusionOk="0">
                    <a:moveTo>
                      <a:pt x="0" y="0"/>
                    </a:moveTo>
                    <a:lnTo>
                      <a:pt x="0" y="0"/>
                    </a:lnTo>
                    <a:cubicBezTo>
                      <a:pt x="1" y="8"/>
                      <a:pt x="4" y="13"/>
                      <a:pt x="7" y="19"/>
                    </a:cubicBezTo>
                    <a:cubicBezTo>
                      <a:pt x="4" y="13"/>
                      <a:pt x="1" y="6"/>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8388910" y="4459245"/>
                <a:ext cx="955" cy="2944"/>
              </a:xfrm>
              <a:custGeom>
                <a:avLst/>
                <a:gdLst/>
                <a:ahLst/>
                <a:cxnLst/>
                <a:rect l="l" t="t" r="r" b="b"/>
                <a:pathLst>
                  <a:path w="12" h="37" extrusionOk="0">
                    <a:moveTo>
                      <a:pt x="0" y="1"/>
                    </a:moveTo>
                    <a:cubicBezTo>
                      <a:pt x="5" y="13"/>
                      <a:pt x="7" y="24"/>
                      <a:pt x="12" y="36"/>
                    </a:cubicBezTo>
                    <a:cubicBezTo>
                      <a:pt x="7" y="24"/>
                      <a:pt x="5" y="13"/>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8386205" y="4450334"/>
                <a:ext cx="1194" cy="3978"/>
              </a:xfrm>
              <a:custGeom>
                <a:avLst/>
                <a:gdLst/>
                <a:ahLst/>
                <a:cxnLst/>
                <a:rect l="l" t="t" r="r" b="b"/>
                <a:pathLst>
                  <a:path w="15" h="50" extrusionOk="0">
                    <a:moveTo>
                      <a:pt x="0" y="1"/>
                    </a:moveTo>
                    <a:cubicBezTo>
                      <a:pt x="5" y="17"/>
                      <a:pt x="11" y="33"/>
                      <a:pt x="15" y="49"/>
                    </a:cubicBezTo>
                    <a:cubicBezTo>
                      <a:pt x="11" y="33"/>
                      <a:pt x="5" y="17"/>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8384057" y="4441343"/>
                <a:ext cx="1273" cy="5013"/>
              </a:xfrm>
              <a:custGeom>
                <a:avLst/>
                <a:gdLst/>
                <a:ahLst/>
                <a:cxnLst/>
                <a:rect l="l" t="t" r="r" b="b"/>
                <a:pathLst>
                  <a:path w="16" h="63" extrusionOk="0">
                    <a:moveTo>
                      <a:pt x="15" y="62"/>
                    </a:moveTo>
                    <a:cubicBezTo>
                      <a:pt x="10" y="42"/>
                      <a:pt x="5" y="21"/>
                      <a:pt x="1" y="0"/>
                    </a:cubicBezTo>
                    <a:cubicBezTo>
                      <a:pt x="5" y="21"/>
                      <a:pt x="10" y="42"/>
                      <a:pt x="15" y="62"/>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8389786" y="4224363"/>
                <a:ext cx="341981" cy="242920"/>
              </a:xfrm>
              <a:custGeom>
                <a:avLst/>
                <a:gdLst/>
                <a:ahLst/>
                <a:cxnLst/>
                <a:rect l="l" t="t" r="r" b="b"/>
                <a:pathLst>
                  <a:path w="4298" h="3053" extrusionOk="0">
                    <a:moveTo>
                      <a:pt x="4273" y="1531"/>
                    </a:moveTo>
                    <a:cubicBezTo>
                      <a:pt x="4278" y="1544"/>
                      <a:pt x="4283" y="1558"/>
                      <a:pt x="4287" y="1572"/>
                    </a:cubicBezTo>
                    <a:lnTo>
                      <a:pt x="4287" y="1572"/>
                    </a:lnTo>
                    <a:cubicBezTo>
                      <a:pt x="4283" y="1558"/>
                      <a:pt x="4278" y="1544"/>
                      <a:pt x="4273" y="1531"/>
                    </a:cubicBezTo>
                    <a:close/>
                    <a:moveTo>
                      <a:pt x="4287" y="1572"/>
                    </a:moveTo>
                    <a:lnTo>
                      <a:pt x="4287" y="1572"/>
                    </a:lnTo>
                    <a:cubicBezTo>
                      <a:pt x="4291" y="1584"/>
                      <a:pt x="4294" y="1595"/>
                      <a:pt x="4298" y="1607"/>
                    </a:cubicBezTo>
                    <a:cubicBezTo>
                      <a:pt x="4294" y="1595"/>
                      <a:pt x="4291" y="1583"/>
                      <a:pt x="4287" y="1572"/>
                    </a:cubicBezTo>
                    <a:close/>
                    <a:moveTo>
                      <a:pt x="2868" y="458"/>
                    </a:moveTo>
                    <a:cubicBezTo>
                      <a:pt x="2968" y="458"/>
                      <a:pt x="3066" y="475"/>
                      <a:pt x="3151" y="508"/>
                    </a:cubicBezTo>
                    <a:cubicBezTo>
                      <a:pt x="3685" y="750"/>
                      <a:pt x="3983" y="1511"/>
                      <a:pt x="3504" y="1763"/>
                    </a:cubicBezTo>
                    <a:cubicBezTo>
                      <a:pt x="3474" y="1779"/>
                      <a:pt x="3443" y="1786"/>
                      <a:pt x="3410" y="1786"/>
                    </a:cubicBezTo>
                    <a:cubicBezTo>
                      <a:pt x="3161" y="1786"/>
                      <a:pt x="2859" y="1366"/>
                      <a:pt x="2699" y="1239"/>
                    </a:cubicBezTo>
                    <a:cubicBezTo>
                      <a:pt x="2525" y="1099"/>
                      <a:pt x="2023" y="832"/>
                      <a:pt x="2448" y="570"/>
                    </a:cubicBezTo>
                    <a:cubicBezTo>
                      <a:pt x="2573" y="494"/>
                      <a:pt x="2723" y="458"/>
                      <a:pt x="2868" y="458"/>
                    </a:cubicBezTo>
                    <a:close/>
                    <a:moveTo>
                      <a:pt x="2226" y="0"/>
                    </a:moveTo>
                    <a:cubicBezTo>
                      <a:pt x="1865" y="686"/>
                      <a:pt x="1163" y="1164"/>
                      <a:pt x="344" y="1205"/>
                    </a:cubicBezTo>
                    <a:cubicBezTo>
                      <a:pt x="306" y="1206"/>
                      <a:pt x="267" y="1208"/>
                      <a:pt x="228" y="1208"/>
                    </a:cubicBezTo>
                    <a:cubicBezTo>
                      <a:pt x="214" y="1208"/>
                      <a:pt x="203" y="1206"/>
                      <a:pt x="189" y="1206"/>
                    </a:cubicBezTo>
                    <a:cubicBezTo>
                      <a:pt x="173" y="1206"/>
                      <a:pt x="155" y="1206"/>
                      <a:pt x="138" y="1205"/>
                    </a:cubicBezTo>
                    <a:cubicBezTo>
                      <a:pt x="85" y="1309"/>
                      <a:pt x="38" y="1417"/>
                      <a:pt x="1" y="1527"/>
                    </a:cubicBezTo>
                    <a:cubicBezTo>
                      <a:pt x="313" y="2440"/>
                      <a:pt x="1172" y="3053"/>
                      <a:pt x="2136" y="3053"/>
                    </a:cubicBezTo>
                    <a:cubicBezTo>
                      <a:pt x="3101" y="3053"/>
                      <a:pt x="3961" y="2440"/>
                      <a:pt x="4271" y="1526"/>
                    </a:cubicBezTo>
                    <a:cubicBezTo>
                      <a:pt x="4272" y="1527"/>
                      <a:pt x="4273" y="1529"/>
                      <a:pt x="4273" y="1531"/>
                    </a:cubicBezTo>
                    <a:lnTo>
                      <a:pt x="4273" y="1531"/>
                    </a:lnTo>
                    <a:cubicBezTo>
                      <a:pt x="4226" y="1393"/>
                      <a:pt x="4166" y="1257"/>
                      <a:pt x="4090" y="1127"/>
                    </a:cubicBezTo>
                    <a:cubicBezTo>
                      <a:pt x="3688" y="432"/>
                      <a:pt x="2973" y="31"/>
                      <a:pt x="2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8733992" y="4360343"/>
                <a:ext cx="5172" cy="35408"/>
              </a:xfrm>
              <a:custGeom>
                <a:avLst/>
                <a:gdLst/>
                <a:ahLst/>
                <a:cxnLst/>
                <a:rect l="l" t="t" r="r" b="b"/>
                <a:pathLst>
                  <a:path w="65" h="445" extrusionOk="0">
                    <a:moveTo>
                      <a:pt x="0" y="0"/>
                    </a:moveTo>
                    <a:cubicBezTo>
                      <a:pt x="37" y="146"/>
                      <a:pt x="57" y="294"/>
                      <a:pt x="65" y="444"/>
                    </a:cubicBezTo>
                    <a:cubicBezTo>
                      <a:pt x="65" y="441"/>
                      <a:pt x="65" y="438"/>
                      <a:pt x="65" y="437"/>
                    </a:cubicBezTo>
                    <a:cubicBezTo>
                      <a:pt x="57" y="291"/>
                      <a:pt x="37" y="146"/>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8731924" y="4353023"/>
                <a:ext cx="1830" cy="6604"/>
              </a:xfrm>
              <a:custGeom>
                <a:avLst/>
                <a:gdLst/>
                <a:ahLst/>
                <a:cxnLst/>
                <a:rect l="l" t="t" r="r" b="b"/>
                <a:pathLst>
                  <a:path w="23" h="83" extrusionOk="0">
                    <a:moveTo>
                      <a:pt x="1" y="0"/>
                    </a:moveTo>
                    <a:cubicBezTo>
                      <a:pt x="10" y="28"/>
                      <a:pt x="17" y="55"/>
                      <a:pt x="23" y="83"/>
                    </a:cubicBezTo>
                    <a:cubicBezTo>
                      <a:pt x="17" y="55"/>
                      <a:pt x="10" y="28"/>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8076530" y="3878804"/>
                <a:ext cx="159" cy="7559"/>
              </a:xfrm>
              <a:custGeom>
                <a:avLst/>
                <a:gdLst/>
                <a:ahLst/>
                <a:cxnLst/>
                <a:rect l="l" t="t" r="r" b="b"/>
                <a:pathLst>
                  <a:path w="2" h="95" extrusionOk="0">
                    <a:moveTo>
                      <a:pt x="2" y="95"/>
                    </a:moveTo>
                    <a:cubicBezTo>
                      <a:pt x="0" y="64"/>
                      <a:pt x="0" y="33"/>
                      <a:pt x="0" y="0"/>
                    </a:cubicBezTo>
                    <a:cubicBezTo>
                      <a:pt x="0" y="33"/>
                      <a:pt x="0" y="64"/>
                      <a:pt x="2" y="9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8086078" y="3698187"/>
                <a:ext cx="341981" cy="243238"/>
              </a:xfrm>
              <a:custGeom>
                <a:avLst/>
                <a:gdLst/>
                <a:ahLst/>
                <a:cxnLst/>
                <a:rect l="l" t="t" r="r" b="b"/>
                <a:pathLst>
                  <a:path w="4298" h="3057" extrusionOk="0">
                    <a:moveTo>
                      <a:pt x="1665" y="310"/>
                    </a:moveTo>
                    <a:cubicBezTo>
                      <a:pt x="1912" y="310"/>
                      <a:pt x="2124" y="422"/>
                      <a:pt x="2180" y="671"/>
                    </a:cubicBezTo>
                    <a:cubicBezTo>
                      <a:pt x="2244" y="960"/>
                      <a:pt x="1652" y="1176"/>
                      <a:pt x="1465" y="1313"/>
                    </a:cubicBezTo>
                    <a:cubicBezTo>
                      <a:pt x="1347" y="1400"/>
                      <a:pt x="1141" y="1607"/>
                      <a:pt x="973" y="1607"/>
                    </a:cubicBezTo>
                    <a:cubicBezTo>
                      <a:pt x="883" y="1607"/>
                      <a:pt x="804" y="1548"/>
                      <a:pt x="755" y="1382"/>
                    </a:cubicBezTo>
                    <a:cubicBezTo>
                      <a:pt x="684" y="1145"/>
                      <a:pt x="745" y="867"/>
                      <a:pt x="876" y="687"/>
                    </a:cubicBezTo>
                    <a:cubicBezTo>
                      <a:pt x="1072" y="448"/>
                      <a:pt x="1390" y="310"/>
                      <a:pt x="1665" y="310"/>
                    </a:cubicBezTo>
                    <a:close/>
                    <a:moveTo>
                      <a:pt x="2134" y="1"/>
                    </a:moveTo>
                    <a:cubicBezTo>
                      <a:pt x="2036" y="1"/>
                      <a:pt x="1938" y="7"/>
                      <a:pt x="1840" y="20"/>
                    </a:cubicBezTo>
                    <a:cubicBezTo>
                      <a:pt x="1775" y="29"/>
                      <a:pt x="1711" y="41"/>
                      <a:pt x="1646" y="54"/>
                    </a:cubicBezTo>
                    <a:cubicBezTo>
                      <a:pt x="1428" y="104"/>
                      <a:pt x="1213" y="185"/>
                      <a:pt x="1008" y="303"/>
                    </a:cubicBezTo>
                    <a:cubicBezTo>
                      <a:pt x="515" y="589"/>
                      <a:pt x="172" y="1030"/>
                      <a:pt x="1" y="1530"/>
                    </a:cubicBezTo>
                    <a:cubicBezTo>
                      <a:pt x="313" y="2443"/>
                      <a:pt x="1172" y="3057"/>
                      <a:pt x="2136" y="3057"/>
                    </a:cubicBezTo>
                    <a:cubicBezTo>
                      <a:pt x="3102" y="3057"/>
                      <a:pt x="3961" y="2443"/>
                      <a:pt x="4273" y="1530"/>
                    </a:cubicBezTo>
                    <a:lnTo>
                      <a:pt x="4273" y="1530"/>
                    </a:lnTo>
                    <a:cubicBezTo>
                      <a:pt x="4282" y="1556"/>
                      <a:pt x="4290" y="1583"/>
                      <a:pt x="4298" y="1609"/>
                    </a:cubicBezTo>
                    <a:cubicBezTo>
                      <a:pt x="4291" y="1583"/>
                      <a:pt x="4282" y="1556"/>
                      <a:pt x="4273" y="1530"/>
                    </a:cubicBezTo>
                    <a:cubicBezTo>
                      <a:pt x="4273" y="1530"/>
                      <a:pt x="4273" y="1530"/>
                      <a:pt x="4273" y="1530"/>
                    </a:cubicBezTo>
                    <a:lnTo>
                      <a:pt x="4273" y="1530"/>
                    </a:lnTo>
                    <a:cubicBezTo>
                      <a:pt x="4227" y="1394"/>
                      <a:pt x="4167" y="1260"/>
                      <a:pt x="4092" y="1129"/>
                    </a:cubicBezTo>
                    <a:cubicBezTo>
                      <a:pt x="3906" y="808"/>
                      <a:pt x="3653" y="550"/>
                      <a:pt x="3360" y="362"/>
                    </a:cubicBezTo>
                    <a:cubicBezTo>
                      <a:pt x="2995" y="126"/>
                      <a:pt x="2568" y="1"/>
                      <a:pt x="2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8077406" y="3856048"/>
                <a:ext cx="477" cy="3819"/>
              </a:xfrm>
              <a:custGeom>
                <a:avLst/>
                <a:gdLst/>
                <a:ahLst/>
                <a:cxnLst/>
                <a:rect l="l" t="t" r="r" b="b"/>
                <a:pathLst>
                  <a:path w="6" h="48" extrusionOk="0">
                    <a:moveTo>
                      <a:pt x="1" y="48"/>
                    </a:moveTo>
                    <a:cubicBezTo>
                      <a:pt x="2" y="32"/>
                      <a:pt x="4" y="17"/>
                      <a:pt x="5" y="1"/>
                    </a:cubicBezTo>
                    <a:cubicBezTo>
                      <a:pt x="4" y="17"/>
                      <a:pt x="2" y="32"/>
                      <a:pt x="1" y="48"/>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8080509" y="3837986"/>
                <a:ext cx="557" cy="2307"/>
              </a:xfrm>
              <a:custGeom>
                <a:avLst/>
                <a:gdLst/>
                <a:ahLst/>
                <a:cxnLst/>
                <a:rect l="l" t="t" r="r" b="b"/>
                <a:pathLst>
                  <a:path w="7" h="29" extrusionOk="0">
                    <a:moveTo>
                      <a:pt x="0" y="29"/>
                    </a:moveTo>
                    <a:cubicBezTo>
                      <a:pt x="2" y="20"/>
                      <a:pt x="5" y="11"/>
                      <a:pt x="6" y="1"/>
                    </a:cubicBezTo>
                    <a:cubicBezTo>
                      <a:pt x="5" y="11"/>
                      <a:pt x="2" y="20"/>
                      <a:pt x="0" y="29"/>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8078838" y="3847295"/>
                <a:ext cx="318" cy="1114"/>
              </a:xfrm>
              <a:custGeom>
                <a:avLst/>
                <a:gdLst/>
                <a:ahLst/>
                <a:cxnLst/>
                <a:rect l="l" t="t" r="r" b="b"/>
                <a:pathLst>
                  <a:path w="4" h="14" extrusionOk="0">
                    <a:moveTo>
                      <a:pt x="1" y="13"/>
                    </a:moveTo>
                    <a:cubicBezTo>
                      <a:pt x="2" y="9"/>
                      <a:pt x="3" y="5"/>
                      <a:pt x="3" y="0"/>
                    </a:cubicBezTo>
                    <a:cubicBezTo>
                      <a:pt x="3" y="5"/>
                      <a:pt x="2" y="9"/>
                      <a:pt x="1" y="13"/>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8076769" y="3863925"/>
                <a:ext cx="239" cy="4615"/>
              </a:xfrm>
              <a:custGeom>
                <a:avLst/>
                <a:gdLst/>
                <a:ahLst/>
                <a:cxnLst/>
                <a:rect l="l" t="t" r="r" b="b"/>
                <a:pathLst>
                  <a:path w="3" h="58" extrusionOk="0">
                    <a:moveTo>
                      <a:pt x="0" y="58"/>
                    </a:moveTo>
                    <a:cubicBezTo>
                      <a:pt x="1" y="39"/>
                      <a:pt x="1" y="20"/>
                      <a:pt x="3" y="0"/>
                    </a:cubicBezTo>
                    <a:cubicBezTo>
                      <a:pt x="1" y="20"/>
                      <a:pt x="1" y="39"/>
                      <a:pt x="0" y="58"/>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8076530" y="3871643"/>
                <a:ext cx="159" cy="5251"/>
              </a:xfrm>
              <a:custGeom>
                <a:avLst/>
                <a:gdLst/>
                <a:ahLst/>
                <a:cxnLst/>
                <a:rect l="l" t="t" r="r" b="b"/>
                <a:pathLst>
                  <a:path w="2" h="66" extrusionOk="0">
                    <a:moveTo>
                      <a:pt x="0" y="65"/>
                    </a:moveTo>
                    <a:cubicBezTo>
                      <a:pt x="0" y="43"/>
                      <a:pt x="0" y="21"/>
                      <a:pt x="2" y="1"/>
                    </a:cubicBezTo>
                    <a:cubicBezTo>
                      <a:pt x="0" y="21"/>
                      <a:pt x="0" y="43"/>
                      <a:pt x="0" y="6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8084567" y="3821834"/>
                <a:ext cx="875" cy="2705"/>
              </a:xfrm>
              <a:custGeom>
                <a:avLst/>
                <a:gdLst/>
                <a:ahLst/>
                <a:cxnLst/>
                <a:rect l="l" t="t" r="r" b="b"/>
                <a:pathLst>
                  <a:path w="11" h="34" extrusionOk="0">
                    <a:moveTo>
                      <a:pt x="11" y="1"/>
                    </a:moveTo>
                    <a:lnTo>
                      <a:pt x="6" y="17"/>
                    </a:lnTo>
                    <a:cubicBezTo>
                      <a:pt x="8" y="11"/>
                      <a:pt x="10" y="6"/>
                      <a:pt x="11" y="1"/>
                    </a:cubicBezTo>
                    <a:close/>
                    <a:moveTo>
                      <a:pt x="6" y="17"/>
                    </a:moveTo>
                    <a:cubicBezTo>
                      <a:pt x="4" y="22"/>
                      <a:pt x="2" y="28"/>
                      <a:pt x="1" y="33"/>
                    </a:cubicBezTo>
                    <a:lnTo>
                      <a:pt x="6" y="17"/>
                    </a:ln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8082339" y="3829791"/>
                <a:ext cx="796" cy="2546"/>
              </a:xfrm>
              <a:custGeom>
                <a:avLst/>
                <a:gdLst/>
                <a:ahLst/>
                <a:cxnLst/>
                <a:rect l="l" t="t" r="r" b="b"/>
                <a:pathLst>
                  <a:path w="10" h="32" extrusionOk="0">
                    <a:moveTo>
                      <a:pt x="1" y="32"/>
                    </a:moveTo>
                    <a:cubicBezTo>
                      <a:pt x="4" y="21"/>
                      <a:pt x="7" y="11"/>
                      <a:pt x="10" y="1"/>
                    </a:cubicBezTo>
                    <a:cubicBezTo>
                      <a:pt x="7" y="11"/>
                      <a:pt x="4" y="21"/>
                      <a:pt x="1" y="32"/>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8434900" y="3888432"/>
                <a:ext cx="477" cy="5331"/>
              </a:xfrm>
              <a:custGeom>
                <a:avLst/>
                <a:gdLst/>
                <a:ahLst/>
                <a:cxnLst/>
                <a:rect l="l" t="t" r="r" b="b"/>
                <a:pathLst>
                  <a:path w="6" h="67" extrusionOk="0">
                    <a:moveTo>
                      <a:pt x="5" y="0"/>
                    </a:moveTo>
                    <a:lnTo>
                      <a:pt x="5" y="0"/>
                    </a:lnTo>
                    <a:cubicBezTo>
                      <a:pt x="5" y="22"/>
                      <a:pt x="2" y="43"/>
                      <a:pt x="1" y="66"/>
                    </a:cubicBezTo>
                    <a:cubicBezTo>
                      <a:pt x="2" y="45"/>
                      <a:pt x="5" y="22"/>
                      <a:pt x="5"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8431558" y="3915962"/>
                <a:ext cx="80" cy="159"/>
              </a:xfrm>
              <a:custGeom>
                <a:avLst/>
                <a:gdLst/>
                <a:ahLst/>
                <a:cxnLst/>
                <a:rect l="l" t="t" r="r" b="b"/>
                <a:pathLst>
                  <a:path w="1" h="2" extrusionOk="0">
                    <a:moveTo>
                      <a:pt x="0" y="0"/>
                    </a:moveTo>
                    <a:cubicBezTo>
                      <a:pt x="0" y="0"/>
                      <a:pt x="0" y="0"/>
                      <a:pt x="0" y="2"/>
                    </a:cubicBezTo>
                    <a:cubicBezTo>
                      <a:pt x="0" y="0"/>
                      <a:pt x="0" y="0"/>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8432911" y="3906891"/>
                <a:ext cx="477" cy="1989"/>
              </a:xfrm>
              <a:custGeom>
                <a:avLst/>
                <a:gdLst/>
                <a:ahLst/>
                <a:cxnLst/>
                <a:rect l="l" t="t" r="r" b="b"/>
                <a:pathLst>
                  <a:path w="6" h="25" extrusionOk="0">
                    <a:moveTo>
                      <a:pt x="5" y="1"/>
                    </a:moveTo>
                    <a:cubicBezTo>
                      <a:pt x="4" y="10"/>
                      <a:pt x="2" y="17"/>
                      <a:pt x="1" y="24"/>
                    </a:cubicBezTo>
                    <a:cubicBezTo>
                      <a:pt x="2" y="17"/>
                      <a:pt x="4" y="10"/>
                      <a:pt x="5"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8430206" y="3834406"/>
                <a:ext cx="5251" cy="35328"/>
              </a:xfrm>
              <a:custGeom>
                <a:avLst/>
                <a:gdLst/>
                <a:ahLst/>
                <a:cxnLst/>
                <a:rect l="l" t="t" r="r" b="b"/>
                <a:pathLst>
                  <a:path w="66" h="444" extrusionOk="0">
                    <a:moveTo>
                      <a:pt x="1" y="0"/>
                    </a:moveTo>
                    <a:lnTo>
                      <a:pt x="1" y="0"/>
                    </a:lnTo>
                    <a:cubicBezTo>
                      <a:pt x="38" y="148"/>
                      <a:pt x="60" y="296"/>
                      <a:pt x="66" y="444"/>
                    </a:cubicBezTo>
                    <a:cubicBezTo>
                      <a:pt x="60" y="295"/>
                      <a:pt x="38" y="146"/>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8434104" y="3897661"/>
                <a:ext cx="557" cy="3819"/>
              </a:xfrm>
              <a:custGeom>
                <a:avLst/>
                <a:gdLst/>
                <a:ahLst/>
                <a:cxnLst/>
                <a:rect l="l" t="t" r="r" b="b"/>
                <a:pathLst>
                  <a:path w="7" h="48" extrusionOk="0">
                    <a:moveTo>
                      <a:pt x="6" y="0"/>
                    </a:moveTo>
                    <a:cubicBezTo>
                      <a:pt x="3" y="17"/>
                      <a:pt x="2" y="33"/>
                      <a:pt x="1" y="48"/>
                    </a:cubicBezTo>
                    <a:cubicBezTo>
                      <a:pt x="2" y="33"/>
                      <a:pt x="5" y="17"/>
                      <a:pt x="6"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8435537" y="3870768"/>
                <a:ext cx="159" cy="5888"/>
              </a:xfrm>
              <a:custGeom>
                <a:avLst/>
                <a:gdLst/>
                <a:ahLst/>
                <a:cxnLst/>
                <a:rect l="l" t="t" r="r" b="b"/>
                <a:pathLst>
                  <a:path w="2" h="74" extrusionOk="0">
                    <a:moveTo>
                      <a:pt x="0" y="0"/>
                    </a:moveTo>
                    <a:cubicBezTo>
                      <a:pt x="2" y="25"/>
                      <a:pt x="2" y="50"/>
                      <a:pt x="2" y="73"/>
                    </a:cubicBezTo>
                    <a:cubicBezTo>
                      <a:pt x="2" y="49"/>
                      <a:pt x="2" y="25"/>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8435377" y="3878645"/>
                <a:ext cx="318" cy="6922"/>
              </a:xfrm>
              <a:custGeom>
                <a:avLst/>
                <a:gdLst/>
                <a:ahLst/>
                <a:cxnLst/>
                <a:rect l="l" t="t" r="r" b="b"/>
                <a:pathLst>
                  <a:path w="4" h="87" extrusionOk="0">
                    <a:moveTo>
                      <a:pt x="4" y="1"/>
                    </a:moveTo>
                    <a:cubicBezTo>
                      <a:pt x="4" y="30"/>
                      <a:pt x="2" y="58"/>
                      <a:pt x="1" y="86"/>
                    </a:cubicBezTo>
                    <a:cubicBezTo>
                      <a:pt x="2" y="58"/>
                      <a:pt x="4" y="30"/>
                      <a:pt x="4"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8428375" y="3827085"/>
                <a:ext cx="1830" cy="6525"/>
              </a:xfrm>
              <a:custGeom>
                <a:avLst/>
                <a:gdLst/>
                <a:ahLst/>
                <a:cxnLst/>
                <a:rect l="l" t="t" r="r" b="b"/>
                <a:pathLst>
                  <a:path w="23" h="82" extrusionOk="0">
                    <a:moveTo>
                      <a:pt x="0" y="1"/>
                    </a:moveTo>
                    <a:cubicBezTo>
                      <a:pt x="8" y="27"/>
                      <a:pt x="15" y="55"/>
                      <a:pt x="22" y="82"/>
                    </a:cubicBezTo>
                    <a:cubicBezTo>
                      <a:pt x="15" y="55"/>
                      <a:pt x="8" y="27"/>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8240200" y="4056636"/>
                <a:ext cx="5570" cy="557"/>
              </a:xfrm>
              <a:custGeom>
                <a:avLst/>
                <a:gdLst/>
                <a:ahLst/>
                <a:cxnLst/>
                <a:rect l="l" t="t" r="r" b="b"/>
                <a:pathLst>
                  <a:path w="70" h="7" extrusionOk="0">
                    <a:moveTo>
                      <a:pt x="70" y="7"/>
                    </a:moveTo>
                    <a:cubicBezTo>
                      <a:pt x="46" y="5"/>
                      <a:pt x="22" y="4"/>
                      <a:pt x="0" y="1"/>
                    </a:cubicBezTo>
                    <a:cubicBezTo>
                      <a:pt x="22" y="4"/>
                      <a:pt x="46" y="5"/>
                      <a:pt x="70" y="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8217841" y="4053294"/>
                <a:ext cx="159" cy="159"/>
              </a:xfrm>
              <a:custGeom>
                <a:avLst/>
                <a:gdLst/>
                <a:ahLst/>
                <a:cxnLst/>
                <a:rect l="l" t="t" r="r" b="b"/>
                <a:pathLst>
                  <a:path w="2" h="2" extrusionOk="0">
                    <a:moveTo>
                      <a:pt x="2" y="2"/>
                    </a:moveTo>
                    <a:cubicBezTo>
                      <a:pt x="2" y="2"/>
                      <a:pt x="0" y="2"/>
                      <a:pt x="0" y="0"/>
                    </a:cubicBezTo>
                    <a:cubicBezTo>
                      <a:pt x="0" y="2"/>
                      <a:pt x="2" y="2"/>
                      <a:pt x="2" y="2"/>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8232322" y="4055840"/>
                <a:ext cx="3978" cy="557"/>
              </a:xfrm>
              <a:custGeom>
                <a:avLst/>
                <a:gdLst/>
                <a:ahLst/>
                <a:cxnLst/>
                <a:rect l="l" t="t" r="r" b="b"/>
                <a:pathLst>
                  <a:path w="50" h="7" extrusionOk="0">
                    <a:moveTo>
                      <a:pt x="49" y="6"/>
                    </a:moveTo>
                    <a:cubicBezTo>
                      <a:pt x="33" y="5"/>
                      <a:pt x="17" y="2"/>
                      <a:pt x="1" y="1"/>
                    </a:cubicBezTo>
                    <a:cubicBezTo>
                      <a:pt x="17" y="2"/>
                      <a:pt x="33" y="5"/>
                      <a:pt x="49" y="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8224923" y="4054647"/>
                <a:ext cx="2069" cy="477"/>
              </a:xfrm>
              <a:custGeom>
                <a:avLst/>
                <a:gdLst/>
                <a:ahLst/>
                <a:cxnLst/>
                <a:rect l="l" t="t" r="r" b="b"/>
                <a:pathLst>
                  <a:path w="26" h="6" extrusionOk="0">
                    <a:moveTo>
                      <a:pt x="1" y="1"/>
                    </a:moveTo>
                    <a:cubicBezTo>
                      <a:pt x="10" y="2"/>
                      <a:pt x="17" y="4"/>
                      <a:pt x="26" y="5"/>
                    </a:cubicBezTo>
                    <a:cubicBezTo>
                      <a:pt x="19" y="4"/>
                      <a:pt x="10" y="2"/>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8166521" y="4033482"/>
                <a:ext cx="3421" cy="2069"/>
              </a:xfrm>
              <a:custGeom>
                <a:avLst/>
                <a:gdLst/>
                <a:ahLst/>
                <a:cxnLst/>
                <a:rect l="l" t="t" r="r" b="b"/>
                <a:pathLst>
                  <a:path w="43" h="26" extrusionOk="0">
                    <a:moveTo>
                      <a:pt x="0" y="0"/>
                    </a:moveTo>
                    <a:cubicBezTo>
                      <a:pt x="13" y="9"/>
                      <a:pt x="28" y="16"/>
                      <a:pt x="43" y="25"/>
                    </a:cubicBezTo>
                    <a:cubicBezTo>
                      <a:pt x="28" y="16"/>
                      <a:pt x="15" y="9"/>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8123236" y="3998791"/>
                <a:ext cx="32464" cy="28087"/>
              </a:xfrm>
              <a:custGeom>
                <a:avLst/>
                <a:gdLst/>
                <a:ahLst/>
                <a:cxnLst/>
                <a:rect l="l" t="t" r="r" b="b"/>
                <a:pathLst>
                  <a:path w="408" h="353" extrusionOk="0">
                    <a:moveTo>
                      <a:pt x="1" y="0"/>
                    </a:moveTo>
                    <a:cubicBezTo>
                      <a:pt x="124" y="136"/>
                      <a:pt x="260" y="252"/>
                      <a:pt x="407" y="352"/>
                    </a:cubicBezTo>
                    <a:cubicBezTo>
                      <a:pt x="258" y="251"/>
                      <a:pt x="123" y="133"/>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8155699" y="4026799"/>
                <a:ext cx="7002" cy="4535"/>
              </a:xfrm>
              <a:custGeom>
                <a:avLst/>
                <a:gdLst/>
                <a:ahLst/>
                <a:cxnLst/>
                <a:rect l="l" t="t" r="r" b="b"/>
                <a:pathLst>
                  <a:path w="88" h="57" extrusionOk="0">
                    <a:moveTo>
                      <a:pt x="87" y="56"/>
                    </a:moveTo>
                    <a:cubicBezTo>
                      <a:pt x="58" y="39"/>
                      <a:pt x="29" y="19"/>
                      <a:pt x="1" y="0"/>
                    </a:cubicBezTo>
                    <a:cubicBezTo>
                      <a:pt x="29" y="19"/>
                      <a:pt x="58" y="39"/>
                      <a:pt x="87" y="5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8109153" y="3981048"/>
                <a:ext cx="2228" cy="3262"/>
              </a:xfrm>
              <a:custGeom>
                <a:avLst/>
                <a:gdLst/>
                <a:ahLst/>
                <a:cxnLst/>
                <a:rect l="l" t="t" r="r" b="b"/>
                <a:pathLst>
                  <a:path w="28" h="41" extrusionOk="0">
                    <a:moveTo>
                      <a:pt x="27" y="41"/>
                    </a:moveTo>
                    <a:cubicBezTo>
                      <a:pt x="19" y="27"/>
                      <a:pt x="10" y="14"/>
                      <a:pt x="1" y="1"/>
                    </a:cubicBezTo>
                    <a:cubicBezTo>
                      <a:pt x="10" y="14"/>
                      <a:pt x="19" y="27"/>
                      <a:pt x="27" y="4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8118542" y="3993301"/>
                <a:ext cx="4535" cy="5331"/>
              </a:xfrm>
              <a:custGeom>
                <a:avLst/>
                <a:gdLst/>
                <a:ahLst/>
                <a:cxnLst/>
                <a:rect l="l" t="t" r="r" b="b"/>
                <a:pathLst>
                  <a:path w="57" h="67" extrusionOk="0">
                    <a:moveTo>
                      <a:pt x="57" y="66"/>
                    </a:moveTo>
                    <a:cubicBezTo>
                      <a:pt x="38" y="44"/>
                      <a:pt x="18" y="22"/>
                      <a:pt x="1" y="0"/>
                    </a:cubicBezTo>
                    <a:cubicBezTo>
                      <a:pt x="18" y="22"/>
                      <a:pt x="38" y="44"/>
                      <a:pt x="57" y="6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8248236" y="4057273"/>
                <a:ext cx="716" cy="80"/>
              </a:xfrm>
              <a:custGeom>
                <a:avLst/>
                <a:gdLst/>
                <a:ahLst/>
                <a:cxnLst/>
                <a:rect l="l" t="t" r="r" b="b"/>
                <a:pathLst>
                  <a:path w="9" h="1" extrusionOk="0">
                    <a:moveTo>
                      <a:pt x="1" y="0"/>
                    </a:moveTo>
                    <a:cubicBezTo>
                      <a:pt x="4" y="0"/>
                      <a:pt x="7" y="0"/>
                      <a:pt x="8" y="0"/>
                    </a:cubicBezTo>
                    <a:lnTo>
                      <a:pt x="8" y="0"/>
                    </a:lnTo>
                    <a:cubicBezTo>
                      <a:pt x="7" y="0"/>
                      <a:pt x="4" y="0"/>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8113768" y="3987413"/>
                <a:ext cx="3342" cy="4297"/>
              </a:xfrm>
              <a:custGeom>
                <a:avLst/>
                <a:gdLst/>
                <a:ahLst/>
                <a:cxnLst/>
                <a:rect l="l" t="t" r="r" b="b"/>
                <a:pathLst>
                  <a:path w="42" h="54" extrusionOk="0">
                    <a:moveTo>
                      <a:pt x="42" y="54"/>
                    </a:moveTo>
                    <a:cubicBezTo>
                      <a:pt x="28" y="36"/>
                      <a:pt x="15" y="18"/>
                      <a:pt x="0" y="1"/>
                    </a:cubicBezTo>
                    <a:cubicBezTo>
                      <a:pt x="15" y="18"/>
                      <a:pt x="28" y="36"/>
                      <a:pt x="42" y="54"/>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8095865" y="3958928"/>
                <a:ext cx="637" cy="1273"/>
              </a:xfrm>
              <a:custGeom>
                <a:avLst/>
                <a:gdLst/>
                <a:ahLst/>
                <a:cxnLst/>
                <a:rect l="l" t="t" r="r" b="b"/>
                <a:pathLst>
                  <a:path w="8" h="16" extrusionOk="0">
                    <a:moveTo>
                      <a:pt x="7" y="15"/>
                    </a:moveTo>
                    <a:cubicBezTo>
                      <a:pt x="4" y="11"/>
                      <a:pt x="3" y="5"/>
                      <a:pt x="0" y="1"/>
                    </a:cubicBezTo>
                    <a:cubicBezTo>
                      <a:pt x="3" y="5"/>
                      <a:pt x="4" y="11"/>
                      <a:pt x="7" y="1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8100082" y="3966885"/>
                <a:ext cx="875" cy="1512"/>
              </a:xfrm>
              <a:custGeom>
                <a:avLst/>
                <a:gdLst/>
                <a:ahLst/>
                <a:cxnLst/>
                <a:rect l="l" t="t" r="r" b="b"/>
                <a:pathLst>
                  <a:path w="11" h="19" extrusionOk="0">
                    <a:moveTo>
                      <a:pt x="0" y="1"/>
                    </a:moveTo>
                    <a:cubicBezTo>
                      <a:pt x="4" y="7"/>
                      <a:pt x="7" y="13"/>
                      <a:pt x="10" y="18"/>
                    </a:cubicBezTo>
                    <a:cubicBezTo>
                      <a:pt x="9" y="16"/>
                      <a:pt x="7" y="13"/>
                      <a:pt x="6" y="10"/>
                    </a:cubicBezTo>
                    <a:cubicBezTo>
                      <a:pt x="4" y="7"/>
                      <a:pt x="3" y="4"/>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088306" y="3942060"/>
                <a:ext cx="955" cy="2069"/>
              </a:xfrm>
              <a:custGeom>
                <a:avLst/>
                <a:gdLst/>
                <a:ahLst/>
                <a:cxnLst/>
                <a:rect l="l" t="t" r="r" b="b"/>
                <a:pathLst>
                  <a:path w="12" h="26" extrusionOk="0">
                    <a:moveTo>
                      <a:pt x="1" y="1"/>
                    </a:moveTo>
                    <a:cubicBezTo>
                      <a:pt x="4" y="9"/>
                      <a:pt x="7" y="17"/>
                      <a:pt x="11" y="26"/>
                    </a:cubicBezTo>
                    <a:cubicBezTo>
                      <a:pt x="7" y="17"/>
                      <a:pt x="4" y="8"/>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8085203" y="3933307"/>
                <a:ext cx="1114" cy="2864"/>
              </a:xfrm>
              <a:custGeom>
                <a:avLst/>
                <a:gdLst/>
                <a:ahLst/>
                <a:cxnLst/>
                <a:rect l="l" t="t" r="r" b="b"/>
                <a:pathLst>
                  <a:path w="14" h="36" extrusionOk="0">
                    <a:moveTo>
                      <a:pt x="13" y="35"/>
                    </a:moveTo>
                    <a:cubicBezTo>
                      <a:pt x="9" y="24"/>
                      <a:pt x="4" y="12"/>
                      <a:pt x="0" y="0"/>
                    </a:cubicBezTo>
                    <a:cubicBezTo>
                      <a:pt x="4" y="12"/>
                      <a:pt x="9" y="24"/>
                      <a:pt x="13" y="3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8104617" y="3974284"/>
                <a:ext cx="1353" cy="2228"/>
              </a:xfrm>
              <a:custGeom>
                <a:avLst/>
                <a:gdLst/>
                <a:ahLst/>
                <a:cxnLst/>
                <a:rect l="l" t="t" r="r" b="b"/>
                <a:pathLst>
                  <a:path w="17" h="28" extrusionOk="0">
                    <a:moveTo>
                      <a:pt x="17" y="27"/>
                    </a:moveTo>
                    <a:cubicBezTo>
                      <a:pt x="11" y="18"/>
                      <a:pt x="6" y="9"/>
                      <a:pt x="1" y="1"/>
                    </a:cubicBezTo>
                    <a:cubicBezTo>
                      <a:pt x="6" y="9"/>
                      <a:pt x="11" y="18"/>
                      <a:pt x="17" y="2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8077565" y="3897104"/>
                <a:ext cx="875" cy="6763"/>
              </a:xfrm>
              <a:custGeom>
                <a:avLst/>
                <a:gdLst/>
                <a:ahLst/>
                <a:cxnLst/>
                <a:rect l="l" t="t" r="r" b="b"/>
                <a:pathLst>
                  <a:path w="11" h="85" extrusionOk="0">
                    <a:moveTo>
                      <a:pt x="11" y="84"/>
                    </a:moveTo>
                    <a:cubicBezTo>
                      <a:pt x="6" y="56"/>
                      <a:pt x="3" y="28"/>
                      <a:pt x="0" y="0"/>
                    </a:cubicBezTo>
                    <a:cubicBezTo>
                      <a:pt x="3" y="28"/>
                      <a:pt x="6" y="56"/>
                      <a:pt x="11" y="84"/>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8076769" y="3887954"/>
                <a:ext cx="637" cy="7320"/>
              </a:xfrm>
              <a:custGeom>
                <a:avLst/>
                <a:gdLst/>
                <a:ahLst/>
                <a:cxnLst/>
                <a:rect l="l" t="t" r="r" b="b"/>
                <a:pathLst>
                  <a:path w="8" h="92" extrusionOk="0">
                    <a:moveTo>
                      <a:pt x="0" y="0"/>
                    </a:moveTo>
                    <a:cubicBezTo>
                      <a:pt x="1" y="31"/>
                      <a:pt x="4" y="61"/>
                      <a:pt x="7" y="92"/>
                    </a:cubicBezTo>
                    <a:cubicBezTo>
                      <a:pt x="4" y="61"/>
                      <a:pt x="1" y="30"/>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8091807" y="3950653"/>
                <a:ext cx="796" cy="1432"/>
              </a:xfrm>
              <a:custGeom>
                <a:avLst/>
                <a:gdLst/>
                <a:ahLst/>
                <a:cxnLst/>
                <a:rect l="l" t="t" r="r" b="b"/>
                <a:pathLst>
                  <a:path w="10" h="18" extrusionOk="0">
                    <a:moveTo>
                      <a:pt x="10" y="18"/>
                    </a:moveTo>
                    <a:cubicBezTo>
                      <a:pt x="7" y="12"/>
                      <a:pt x="4" y="6"/>
                      <a:pt x="1" y="0"/>
                    </a:cubicBezTo>
                    <a:cubicBezTo>
                      <a:pt x="4" y="6"/>
                      <a:pt x="7" y="12"/>
                      <a:pt x="10" y="18"/>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8082577" y="3924396"/>
                <a:ext cx="1114" cy="3899"/>
              </a:xfrm>
              <a:custGeom>
                <a:avLst/>
                <a:gdLst/>
                <a:ahLst/>
                <a:cxnLst/>
                <a:rect l="l" t="t" r="r" b="b"/>
                <a:pathLst>
                  <a:path w="14" h="49" extrusionOk="0">
                    <a:moveTo>
                      <a:pt x="14" y="49"/>
                    </a:moveTo>
                    <a:cubicBezTo>
                      <a:pt x="9" y="33"/>
                      <a:pt x="5" y="16"/>
                      <a:pt x="1" y="0"/>
                    </a:cubicBezTo>
                    <a:cubicBezTo>
                      <a:pt x="5" y="16"/>
                      <a:pt x="9" y="33"/>
                      <a:pt x="14" y="49"/>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8080350" y="3915325"/>
                <a:ext cx="1273" cy="5013"/>
              </a:xfrm>
              <a:custGeom>
                <a:avLst/>
                <a:gdLst/>
                <a:ahLst/>
                <a:cxnLst/>
                <a:rect l="l" t="t" r="r" b="b"/>
                <a:pathLst>
                  <a:path w="16" h="63" extrusionOk="0">
                    <a:moveTo>
                      <a:pt x="15" y="63"/>
                    </a:moveTo>
                    <a:cubicBezTo>
                      <a:pt x="11" y="42"/>
                      <a:pt x="5" y="21"/>
                      <a:pt x="1" y="1"/>
                    </a:cubicBezTo>
                    <a:cubicBezTo>
                      <a:pt x="5" y="21"/>
                      <a:pt x="11" y="42"/>
                      <a:pt x="15" y="63"/>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8078758" y="3906175"/>
                <a:ext cx="1114" cy="5968"/>
              </a:xfrm>
              <a:custGeom>
                <a:avLst/>
                <a:gdLst/>
                <a:ahLst/>
                <a:cxnLst/>
                <a:rect l="l" t="t" r="r" b="b"/>
                <a:pathLst>
                  <a:path w="14" h="75" extrusionOk="0">
                    <a:moveTo>
                      <a:pt x="13" y="75"/>
                    </a:moveTo>
                    <a:cubicBezTo>
                      <a:pt x="9" y="51"/>
                      <a:pt x="4" y="26"/>
                      <a:pt x="0" y="1"/>
                    </a:cubicBezTo>
                    <a:cubicBezTo>
                      <a:pt x="4" y="26"/>
                      <a:pt x="9" y="51"/>
                      <a:pt x="13" y="7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8076530" y="3819845"/>
                <a:ext cx="359168" cy="237509"/>
              </a:xfrm>
              <a:custGeom>
                <a:avLst/>
                <a:gdLst/>
                <a:ahLst/>
                <a:cxnLst/>
                <a:rect l="l" t="t" r="r" b="b"/>
                <a:pathLst>
                  <a:path w="4514" h="2985" extrusionOk="0">
                    <a:moveTo>
                      <a:pt x="121" y="1"/>
                    </a:moveTo>
                    <a:cubicBezTo>
                      <a:pt x="118" y="8"/>
                      <a:pt x="115" y="17"/>
                      <a:pt x="112" y="26"/>
                    </a:cubicBezTo>
                    <a:cubicBezTo>
                      <a:pt x="109" y="37"/>
                      <a:pt x="105" y="48"/>
                      <a:pt x="102" y="60"/>
                    </a:cubicBezTo>
                    <a:cubicBezTo>
                      <a:pt x="94" y="82"/>
                      <a:pt x="88" y="104"/>
                      <a:pt x="83" y="126"/>
                    </a:cubicBezTo>
                    <a:cubicBezTo>
                      <a:pt x="80" y="136"/>
                      <a:pt x="77" y="148"/>
                      <a:pt x="74" y="158"/>
                    </a:cubicBezTo>
                    <a:cubicBezTo>
                      <a:pt x="68" y="182"/>
                      <a:pt x="62" y="205"/>
                      <a:pt x="56" y="230"/>
                    </a:cubicBezTo>
                    <a:cubicBezTo>
                      <a:pt x="55" y="239"/>
                      <a:pt x="52" y="250"/>
                      <a:pt x="50" y="258"/>
                    </a:cubicBezTo>
                    <a:cubicBezTo>
                      <a:pt x="43" y="288"/>
                      <a:pt x="38" y="317"/>
                      <a:pt x="32" y="347"/>
                    </a:cubicBezTo>
                    <a:cubicBezTo>
                      <a:pt x="32" y="350"/>
                      <a:pt x="31" y="354"/>
                      <a:pt x="31" y="358"/>
                    </a:cubicBezTo>
                    <a:cubicBezTo>
                      <a:pt x="25" y="391"/>
                      <a:pt x="21" y="425"/>
                      <a:pt x="16" y="457"/>
                    </a:cubicBezTo>
                    <a:cubicBezTo>
                      <a:pt x="15" y="472"/>
                      <a:pt x="13" y="488"/>
                      <a:pt x="12" y="503"/>
                    </a:cubicBezTo>
                    <a:cubicBezTo>
                      <a:pt x="10" y="520"/>
                      <a:pt x="7" y="538"/>
                      <a:pt x="6" y="554"/>
                    </a:cubicBezTo>
                    <a:cubicBezTo>
                      <a:pt x="4" y="574"/>
                      <a:pt x="4" y="593"/>
                      <a:pt x="3" y="612"/>
                    </a:cubicBezTo>
                    <a:cubicBezTo>
                      <a:pt x="3" y="625"/>
                      <a:pt x="2" y="638"/>
                      <a:pt x="2" y="652"/>
                    </a:cubicBezTo>
                    <a:cubicBezTo>
                      <a:pt x="0" y="674"/>
                      <a:pt x="0" y="694"/>
                      <a:pt x="0" y="716"/>
                    </a:cubicBezTo>
                    <a:cubicBezTo>
                      <a:pt x="0" y="721"/>
                      <a:pt x="0" y="725"/>
                      <a:pt x="0" y="730"/>
                    </a:cubicBezTo>
                    <a:cubicBezTo>
                      <a:pt x="0" y="734"/>
                      <a:pt x="0" y="738"/>
                      <a:pt x="0" y="743"/>
                    </a:cubicBezTo>
                    <a:cubicBezTo>
                      <a:pt x="0" y="774"/>
                      <a:pt x="2" y="805"/>
                      <a:pt x="3" y="836"/>
                    </a:cubicBezTo>
                    <a:cubicBezTo>
                      <a:pt x="3" y="837"/>
                      <a:pt x="3" y="840"/>
                      <a:pt x="3" y="842"/>
                    </a:cubicBezTo>
                    <a:cubicBezTo>
                      <a:pt x="3" y="846"/>
                      <a:pt x="3" y="850"/>
                      <a:pt x="3" y="856"/>
                    </a:cubicBezTo>
                    <a:cubicBezTo>
                      <a:pt x="4" y="887"/>
                      <a:pt x="7" y="917"/>
                      <a:pt x="10" y="948"/>
                    </a:cubicBezTo>
                    <a:cubicBezTo>
                      <a:pt x="10" y="955"/>
                      <a:pt x="12" y="964"/>
                      <a:pt x="13" y="971"/>
                    </a:cubicBezTo>
                    <a:cubicBezTo>
                      <a:pt x="16" y="999"/>
                      <a:pt x="19" y="1027"/>
                      <a:pt x="24" y="1055"/>
                    </a:cubicBezTo>
                    <a:cubicBezTo>
                      <a:pt x="25" y="1065"/>
                      <a:pt x="27" y="1076"/>
                      <a:pt x="28" y="1086"/>
                    </a:cubicBezTo>
                    <a:cubicBezTo>
                      <a:pt x="32" y="1111"/>
                      <a:pt x="37" y="1136"/>
                      <a:pt x="41" y="1160"/>
                    </a:cubicBezTo>
                    <a:cubicBezTo>
                      <a:pt x="44" y="1174"/>
                      <a:pt x="47" y="1188"/>
                      <a:pt x="49" y="1201"/>
                    </a:cubicBezTo>
                    <a:cubicBezTo>
                      <a:pt x="53" y="1221"/>
                      <a:pt x="59" y="1242"/>
                      <a:pt x="63" y="1263"/>
                    </a:cubicBezTo>
                    <a:cubicBezTo>
                      <a:pt x="68" y="1280"/>
                      <a:pt x="72" y="1297"/>
                      <a:pt x="77" y="1314"/>
                    </a:cubicBezTo>
                    <a:cubicBezTo>
                      <a:pt x="81" y="1330"/>
                      <a:pt x="85" y="1347"/>
                      <a:pt x="90" y="1363"/>
                    </a:cubicBezTo>
                    <a:cubicBezTo>
                      <a:pt x="96" y="1383"/>
                      <a:pt x="103" y="1406"/>
                      <a:pt x="109" y="1426"/>
                    </a:cubicBezTo>
                    <a:cubicBezTo>
                      <a:pt x="113" y="1438"/>
                      <a:pt x="118" y="1450"/>
                      <a:pt x="122" y="1461"/>
                    </a:cubicBezTo>
                    <a:cubicBezTo>
                      <a:pt x="130" y="1487"/>
                      <a:pt x="139" y="1512"/>
                      <a:pt x="149" y="1537"/>
                    </a:cubicBezTo>
                    <a:cubicBezTo>
                      <a:pt x="152" y="1545"/>
                      <a:pt x="155" y="1554"/>
                      <a:pt x="159" y="1562"/>
                    </a:cubicBezTo>
                    <a:cubicBezTo>
                      <a:pt x="169" y="1590"/>
                      <a:pt x="181" y="1618"/>
                      <a:pt x="193" y="1644"/>
                    </a:cubicBezTo>
                    <a:cubicBezTo>
                      <a:pt x="196" y="1650"/>
                      <a:pt x="199" y="1656"/>
                      <a:pt x="202" y="1662"/>
                    </a:cubicBezTo>
                    <a:cubicBezTo>
                      <a:pt x="215" y="1691"/>
                      <a:pt x="228" y="1721"/>
                      <a:pt x="243" y="1749"/>
                    </a:cubicBezTo>
                    <a:cubicBezTo>
                      <a:pt x="245" y="1753"/>
                      <a:pt x="247" y="1759"/>
                      <a:pt x="250" y="1763"/>
                    </a:cubicBezTo>
                    <a:cubicBezTo>
                      <a:pt x="265" y="1793"/>
                      <a:pt x="280" y="1821"/>
                      <a:pt x="296" y="1849"/>
                    </a:cubicBezTo>
                    <a:cubicBezTo>
                      <a:pt x="300" y="1855"/>
                      <a:pt x="303" y="1861"/>
                      <a:pt x="306" y="1866"/>
                    </a:cubicBezTo>
                    <a:cubicBezTo>
                      <a:pt x="321" y="1892"/>
                      <a:pt x="337" y="1917"/>
                      <a:pt x="354" y="1942"/>
                    </a:cubicBezTo>
                    <a:cubicBezTo>
                      <a:pt x="358" y="1950"/>
                      <a:pt x="364" y="1959"/>
                      <a:pt x="370" y="1968"/>
                    </a:cubicBezTo>
                    <a:cubicBezTo>
                      <a:pt x="383" y="1987"/>
                      <a:pt x="396" y="2008"/>
                      <a:pt x="411" y="2027"/>
                    </a:cubicBezTo>
                    <a:cubicBezTo>
                      <a:pt x="420" y="2040"/>
                      <a:pt x="429" y="2053"/>
                      <a:pt x="437" y="2065"/>
                    </a:cubicBezTo>
                    <a:cubicBezTo>
                      <a:pt x="448" y="2080"/>
                      <a:pt x="458" y="2093"/>
                      <a:pt x="468" y="2107"/>
                    </a:cubicBezTo>
                    <a:cubicBezTo>
                      <a:pt x="482" y="2124"/>
                      <a:pt x="496" y="2142"/>
                      <a:pt x="510" y="2160"/>
                    </a:cubicBezTo>
                    <a:cubicBezTo>
                      <a:pt x="515" y="2165"/>
                      <a:pt x="521" y="2173"/>
                      <a:pt x="527" y="2180"/>
                    </a:cubicBezTo>
                    <a:cubicBezTo>
                      <a:pt x="546" y="2202"/>
                      <a:pt x="566" y="2224"/>
                      <a:pt x="585" y="2246"/>
                    </a:cubicBezTo>
                    <a:cubicBezTo>
                      <a:pt x="586" y="2248"/>
                      <a:pt x="588" y="2248"/>
                      <a:pt x="588" y="2249"/>
                    </a:cubicBezTo>
                    <a:cubicBezTo>
                      <a:pt x="708" y="2382"/>
                      <a:pt x="845" y="2500"/>
                      <a:pt x="994" y="2601"/>
                    </a:cubicBezTo>
                    <a:lnTo>
                      <a:pt x="996" y="2601"/>
                    </a:lnTo>
                    <a:cubicBezTo>
                      <a:pt x="1024" y="2620"/>
                      <a:pt x="1053" y="2640"/>
                      <a:pt x="1082" y="2657"/>
                    </a:cubicBezTo>
                    <a:cubicBezTo>
                      <a:pt x="1099" y="2668"/>
                      <a:pt x="1115" y="2676"/>
                      <a:pt x="1131" y="2685"/>
                    </a:cubicBezTo>
                    <a:cubicBezTo>
                      <a:pt x="1144" y="2694"/>
                      <a:pt x="1159" y="2701"/>
                      <a:pt x="1174" y="2710"/>
                    </a:cubicBezTo>
                    <a:cubicBezTo>
                      <a:pt x="1359" y="2812"/>
                      <a:pt x="1563" y="2888"/>
                      <a:pt x="1776" y="2934"/>
                    </a:cubicBezTo>
                    <a:cubicBezTo>
                      <a:pt x="1776" y="2934"/>
                      <a:pt x="1778" y="2936"/>
                      <a:pt x="1778" y="2936"/>
                    </a:cubicBezTo>
                    <a:cubicBezTo>
                      <a:pt x="1807" y="2941"/>
                      <a:pt x="1836" y="2947"/>
                      <a:pt x="1866" y="2952"/>
                    </a:cubicBezTo>
                    <a:cubicBezTo>
                      <a:pt x="1875" y="2953"/>
                      <a:pt x="1882" y="2955"/>
                      <a:pt x="1891" y="2956"/>
                    </a:cubicBezTo>
                    <a:cubicBezTo>
                      <a:pt x="1914" y="2961"/>
                      <a:pt x="1937" y="2964"/>
                      <a:pt x="1959" y="2967"/>
                    </a:cubicBezTo>
                    <a:cubicBezTo>
                      <a:pt x="1975" y="2968"/>
                      <a:pt x="1991" y="2971"/>
                      <a:pt x="2007" y="2972"/>
                    </a:cubicBezTo>
                    <a:cubicBezTo>
                      <a:pt x="2023" y="2974"/>
                      <a:pt x="2041" y="2975"/>
                      <a:pt x="2057" y="2977"/>
                    </a:cubicBezTo>
                    <a:cubicBezTo>
                      <a:pt x="2079" y="2980"/>
                      <a:pt x="2103" y="2981"/>
                      <a:pt x="2127" y="2983"/>
                    </a:cubicBezTo>
                    <a:cubicBezTo>
                      <a:pt x="2138" y="2983"/>
                      <a:pt x="2149" y="2984"/>
                      <a:pt x="2159" y="2984"/>
                    </a:cubicBezTo>
                    <a:lnTo>
                      <a:pt x="2166" y="2984"/>
                    </a:lnTo>
                    <a:cubicBezTo>
                      <a:pt x="2545" y="2267"/>
                      <a:pt x="3297" y="1777"/>
                      <a:pt x="4165" y="1777"/>
                    </a:cubicBezTo>
                    <a:cubicBezTo>
                      <a:pt x="4196" y="1777"/>
                      <a:pt x="4225" y="1778"/>
                      <a:pt x="4254" y="1780"/>
                    </a:cubicBezTo>
                    <a:cubicBezTo>
                      <a:pt x="4349" y="1601"/>
                      <a:pt x="4419" y="1410"/>
                      <a:pt x="4462" y="1208"/>
                    </a:cubicBezTo>
                    <a:cubicBezTo>
                      <a:pt x="4469" y="1179"/>
                      <a:pt x="4474" y="1149"/>
                      <a:pt x="4480" y="1118"/>
                    </a:cubicBezTo>
                    <a:cubicBezTo>
                      <a:pt x="4481" y="1111"/>
                      <a:pt x="4483" y="1104"/>
                      <a:pt x="4484" y="1095"/>
                    </a:cubicBezTo>
                    <a:cubicBezTo>
                      <a:pt x="4487" y="1073"/>
                      <a:pt x="4492" y="1049"/>
                      <a:pt x="4495" y="1026"/>
                    </a:cubicBezTo>
                    <a:cubicBezTo>
                      <a:pt x="4496" y="1009"/>
                      <a:pt x="4497" y="995"/>
                      <a:pt x="4500" y="978"/>
                    </a:cubicBezTo>
                    <a:cubicBezTo>
                      <a:pt x="4502" y="962"/>
                      <a:pt x="4503" y="945"/>
                      <a:pt x="4505" y="928"/>
                    </a:cubicBezTo>
                    <a:cubicBezTo>
                      <a:pt x="4506" y="905"/>
                      <a:pt x="4508" y="883"/>
                      <a:pt x="4509" y="859"/>
                    </a:cubicBezTo>
                    <a:cubicBezTo>
                      <a:pt x="4511" y="849"/>
                      <a:pt x="4511" y="837"/>
                      <a:pt x="4511" y="825"/>
                    </a:cubicBezTo>
                    <a:cubicBezTo>
                      <a:pt x="4512" y="797"/>
                      <a:pt x="4514" y="769"/>
                      <a:pt x="4514" y="740"/>
                    </a:cubicBezTo>
                    <a:cubicBezTo>
                      <a:pt x="4514" y="737"/>
                      <a:pt x="4514" y="733"/>
                      <a:pt x="4514" y="730"/>
                    </a:cubicBezTo>
                    <a:cubicBezTo>
                      <a:pt x="4514" y="724"/>
                      <a:pt x="4514" y="719"/>
                      <a:pt x="4514" y="713"/>
                    </a:cubicBezTo>
                    <a:cubicBezTo>
                      <a:pt x="4514" y="690"/>
                      <a:pt x="4514" y="665"/>
                      <a:pt x="4512" y="640"/>
                    </a:cubicBezTo>
                    <a:cubicBezTo>
                      <a:pt x="4512" y="635"/>
                      <a:pt x="4512" y="631"/>
                      <a:pt x="4511" y="627"/>
                    </a:cubicBezTo>
                    <a:cubicBezTo>
                      <a:pt x="4505" y="478"/>
                      <a:pt x="4483" y="329"/>
                      <a:pt x="4446" y="183"/>
                    </a:cubicBezTo>
                    <a:cubicBezTo>
                      <a:pt x="4446" y="180"/>
                      <a:pt x="4444" y="177"/>
                      <a:pt x="4444" y="173"/>
                    </a:cubicBezTo>
                    <a:cubicBezTo>
                      <a:pt x="4437" y="146"/>
                      <a:pt x="4430" y="118"/>
                      <a:pt x="4422" y="92"/>
                    </a:cubicBezTo>
                    <a:lnTo>
                      <a:pt x="4418" y="82"/>
                    </a:lnTo>
                    <a:cubicBezTo>
                      <a:pt x="4411" y="54"/>
                      <a:pt x="4402" y="27"/>
                      <a:pt x="4393" y="1"/>
                    </a:cubicBezTo>
                    <a:cubicBezTo>
                      <a:pt x="4081" y="914"/>
                      <a:pt x="3222" y="1528"/>
                      <a:pt x="2256" y="1528"/>
                    </a:cubicBezTo>
                    <a:cubicBezTo>
                      <a:pt x="1292" y="1528"/>
                      <a:pt x="433" y="914"/>
                      <a:pt x="121" y="1"/>
                    </a:cubicBezTo>
                    <a:close/>
                  </a:path>
                </a:pathLst>
              </a:custGeom>
              <a:solidFill>
                <a:srgbClr val="82C1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8140502" y="3722853"/>
                <a:ext cx="124125" cy="103358"/>
              </a:xfrm>
              <a:custGeom>
                <a:avLst/>
                <a:gdLst/>
                <a:ahLst/>
                <a:cxnLst/>
                <a:rect l="l" t="t" r="r" b="b"/>
                <a:pathLst>
                  <a:path w="1560" h="1299" extrusionOk="0">
                    <a:moveTo>
                      <a:pt x="981" y="0"/>
                    </a:moveTo>
                    <a:cubicBezTo>
                      <a:pt x="706" y="0"/>
                      <a:pt x="388" y="138"/>
                      <a:pt x="192" y="377"/>
                    </a:cubicBezTo>
                    <a:cubicBezTo>
                      <a:pt x="62" y="557"/>
                      <a:pt x="0" y="835"/>
                      <a:pt x="71" y="1074"/>
                    </a:cubicBezTo>
                    <a:cubicBezTo>
                      <a:pt x="120" y="1240"/>
                      <a:pt x="199" y="1298"/>
                      <a:pt x="288" y="1298"/>
                    </a:cubicBezTo>
                    <a:cubicBezTo>
                      <a:pt x="457" y="1298"/>
                      <a:pt x="663" y="1090"/>
                      <a:pt x="781" y="1005"/>
                    </a:cubicBezTo>
                    <a:cubicBezTo>
                      <a:pt x="968" y="866"/>
                      <a:pt x="1560" y="650"/>
                      <a:pt x="1496" y="361"/>
                    </a:cubicBezTo>
                    <a:cubicBezTo>
                      <a:pt x="1440" y="112"/>
                      <a:pt x="1228" y="0"/>
                      <a:pt x="9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8033644" y="4135567"/>
                <a:ext cx="124284" cy="103279"/>
              </a:xfrm>
              <a:custGeom>
                <a:avLst/>
                <a:gdLst/>
                <a:ahLst/>
                <a:cxnLst/>
                <a:rect l="l" t="t" r="r" b="b"/>
                <a:pathLst>
                  <a:path w="1562" h="1298" extrusionOk="0">
                    <a:moveTo>
                      <a:pt x="982" y="0"/>
                    </a:moveTo>
                    <a:cubicBezTo>
                      <a:pt x="708" y="0"/>
                      <a:pt x="389" y="138"/>
                      <a:pt x="193" y="378"/>
                    </a:cubicBezTo>
                    <a:cubicBezTo>
                      <a:pt x="62" y="557"/>
                      <a:pt x="0" y="836"/>
                      <a:pt x="72" y="1073"/>
                    </a:cubicBezTo>
                    <a:cubicBezTo>
                      <a:pt x="122" y="1239"/>
                      <a:pt x="201" y="1298"/>
                      <a:pt x="290" y="1298"/>
                    </a:cubicBezTo>
                    <a:cubicBezTo>
                      <a:pt x="459" y="1298"/>
                      <a:pt x="665" y="1090"/>
                      <a:pt x="782" y="1004"/>
                    </a:cubicBezTo>
                    <a:cubicBezTo>
                      <a:pt x="968" y="866"/>
                      <a:pt x="1561" y="651"/>
                      <a:pt x="1496" y="361"/>
                    </a:cubicBezTo>
                    <a:cubicBezTo>
                      <a:pt x="1440" y="111"/>
                      <a:pt x="1229" y="0"/>
                      <a:pt x="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8550670" y="4260725"/>
                <a:ext cx="156032" cy="105745"/>
              </a:xfrm>
              <a:custGeom>
                <a:avLst/>
                <a:gdLst/>
                <a:ahLst/>
                <a:cxnLst/>
                <a:rect l="l" t="t" r="r" b="b"/>
                <a:pathLst>
                  <a:path w="1961" h="1329" extrusionOk="0">
                    <a:moveTo>
                      <a:pt x="845" y="1"/>
                    </a:moveTo>
                    <a:cubicBezTo>
                      <a:pt x="700" y="1"/>
                      <a:pt x="551" y="37"/>
                      <a:pt x="426" y="113"/>
                    </a:cubicBezTo>
                    <a:cubicBezTo>
                      <a:pt x="1" y="375"/>
                      <a:pt x="503" y="642"/>
                      <a:pt x="677" y="782"/>
                    </a:cubicBezTo>
                    <a:cubicBezTo>
                      <a:pt x="837" y="909"/>
                      <a:pt x="1139" y="1329"/>
                      <a:pt x="1388" y="1329"/>
                    </a:cubicBezTo>
                    <a:cubicBezTo>
                      <a:pt x="1421" y="1329"/>
                      <a:pt x="1452" y="1322"/>
                      <a:pt x="1482" y="1306"/>
                    </a:cubicBezTo>
                    <a:cubicBezTo>
                      <a:pt x="1961" y="1054"/>
                      <a:pt x="1663" y="293"/>
                      <a:pt x="1129" y="51"/>
                    </a:cubicBezTo>
                    <a:cubicBezTo>
                      <a:pt x="1044" y="18"/>
                      <a:pt x="946"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8647742" y="3839339"/>
                <a:ext cx="156032" cy="105745"/>
              </a:xfrm>
              <a:custGeom>
                <a:avLst/>
                <a:gdLst/>
                <a:ahLst/>
                <a:cxnLst/>
                <a:rect l="l" t="t" r="r" b="b"/>
                <a:pathLst>
                  <a:path w="1961" h="1329" extrusionOk="0">
                    <a:moveTo>
                      <a:pt x="845" y="0"/>
                    </a:moveTo>
                    <a:cubicBezTo>
                      <a:pt x="700" y="0"/>
                      <a:pt x="550" y="36"/>
                      <a:pt x="426" y="113"/>
                    </a:cubicBezTo>
                    <a:cubicBezTo>
                      <a:pt x="0" y="376"/>
                      <a:pt x="502" y="642"/>
                      <a:pt x="676" y="781"/>
                    </a:cubicBezTo>
                    <a:cubicBezTo>
                      <a:pt x="836" y="910"/>
                      <a:pt x="1139" y="1329"/>
                      <a:pt x="1388" y="1329"/>
                    </a:cubicBezTo>
                    <a:cubicBezTo>
                      <a:pt x="1420" y="1329"/>
                      <a:pt x="1452" y="1322"/>
                      <a:pt x="1482" y="1306"/>
                    </a:cubicBezTo>
                    <a:cubicBezTo>
                      <a:pt x="1960" y="1053"/>
                      <a:pt x="1663" y="293"/>
                      <a:pt x="1128" y="50"/>
                    </a:cubicBezTo>
                    <a:cubicBezTo>
                      <a:pt x="1044" y="18"/>
                      <a:pt x="946" y="0"/>
                      <a:pt x="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8380078" y="4345703"/>
                <a:ext cx="359327" cy="237748"/>
              </a:xfrm>
              <a:custGeom>
                <a:avLst/>
                <a:gdLst/>
                <a:ahLst/>
                <a:cxnLst/>
                <a:rect l="l" t="t" r="r" b="b"/>
                <a:pathLst>
                  <a:path w="4516" h="2988" extrusionOk="0">
                    <a:moveTo>
                      <a:pt x="123" y="1"/>
                    </a:moveTo>
                    <a:cubicBezTo>
                      <a:pt x="120" y="10"/>
                      <a:pt x="117" y="18"/>
                      <a:pt x="114" y="27"/>
                    </a:cubicBezTo>
                    <a:cubicBezTo>
                      <a:pt x="111" y="38"/>
                      <a:pt x="107" y="48"/>
                      <a:pt x="104" y="60"/>
                    </a:cubicBezTo>
                    <a:cubicBezTo>
                      <a:pt x="96" y="82"/>
                      <a:pt x="90" y="104"/>
                      <a:pt x="83" y="127"/>
                    </a:cubicBezTo>
                    <a:cubicBezTo>
                      <a:pt x="80" y="138"/>
                      <a:pt x="77" y="148"/>
                      <a:pt x="76" y="158"/>
                    </a:cubicBezTo>
                    <a:cubicBezTo>
                      <a:pt x="68" y="182"/>
                      <a:pt x="62" y="205"/>
                      <a:pt x="58" y="231"/>
                    </a:cubicBezTo>
                    <a:cubicBezTo>
                      <a:pt x="55" y="239"/>
                      <a:pt x="54" y="250"/>
                      <a:pt x="51" y="258"/>
                    </a:cubicBezTo>
                    <a:cubicBezTo>
                      <a:pt x="45" y="286"/>
                      <a:pt x="39" y="316"/>
                      <a:pt x="35" y="345"/>
                    </a:cubicBezTo>
                    <a:cubicBezTo>
                      <a:pt x="33" y="350"/>
                      <a:pt x="33" y="354"/>
                      <a:pt x="32" y="359"/>
                    </a:cubicBezTo>
                    <a:cubicBezTo>
                      <a:pt x="26" y="391"/>
                      <a:pt x="21" y="425"/>
                      <a:pt x="18" y="457"/>
                    </a:cubicBezTo>
                    <a:cubicBezTo>
                      <a:pt x="15" y="472"/>
                      <a:pt x="14" y="488"/>
                      <a:pt x="12" y="504"/>
                    </a:cubicBezTo>
                    <a:cubicBezTo>
                      <a:pt x="11" y="521"/>
                      <a:pt x="9" y="538"/>
                      <a:pt x="8" y="554"/>
                    </a:cubicBezTo>
                    <a:cubicBezTo>
                      <a:pt x="7" y="574"/>
                      <a:pt x="5" y="593"/>
                      <a:pt x="5" y="613"/>
                    </a:cubicBezTo>
                    <a:cubicBezTo>
                      <a:pt x="4" y="625"/>
                      <a:pt x="4" y="638"/>
                      <a:pt x="2" y="652"/>
                    </a:cubicBezTo>
                    <a:cubicBezTo>
                      <a:pt x="2" y="674"/>
                      <a:pt x="1" y="696"/>
                      <a:pt x="1" y="716"/>
                    </a:cubicBezTo>
                    <a:cubicBezTo>
                      <a:pt x="1" y="721"/>
                      <a:pt x="1" y="725"/>
                      <a:pt x="1" y="730"/>
                    </a:cubicBezTo>
                    <a:cubicBezTo>
                      <a:pt x="1" y="734"/>
                      <a:pt x="1" y="739"/>
                      <a:pt x="1" y="743"/>
                    </a:cubicBezTo>
                    <a:cubicBezTo>
                      <a:pt x="2" y="774"/>
                      <a:pt x="2" y="805"/>
                      <a:pt x="4" y="836"/>
                    </a:cubicBezTo>
                    <a:cubicBezTo>
                      <a:pt x="4" y="843"/>
                      <a:pt x="5" y="849"/>
                      <a:pt x="5" y="856"/>
                    </a:cubicBezTo>
                    <a:cubicBezTo>
                      <a:pt x="7" y="887"/>
                      <a:pt x="8" y="918"/>
                      <a:pt x="12" y="948"/>
                    </a:cubicBezTo>
                    <a:lnTo>
                      <a:pt x="14" y="971"/>
                    </a:lnTo>
                    <a:cubicBezTo>
                      <a:pt x="17" y="999"/>
                      <a:pt x="21" y="1029"/>
                      <a:pt x="24" y="1057"/>
                    </a:cubicBezTo>
                    <a:cubicBezTo>
                      <a:pt x="26" y="1067"/>
                      <a:pt x="27" y="1076"/>
                      <a:pt x="30" y="1086"/>
                    </a:cubicBezTo>
                    <a:cubicBezTo>
                      <a:pt x="33" y="1111"/>
                      <a:pt x="37" y="1136"/>
                      <a:pt x="42" y="1161"/>
                    </a:cubicBezTo>
                    <a:cubicBezTo>
                      <a:pt x="45" y="1174"/>
                      <a:pt x="48" y="1188"/>
                      <a:pt x="51" y="1201"/>
                    </a:cubicBezTo>
                    <a:cubicBezTo>
                      <a:pt x="55" y="1222"/>
                      <a:pt x="60" y="1242"/>
                      <a:pt x="65" y="1263"/>
                    </a:cubicBezTo>
                    <a:cubicBezTo>
                      <a:pt x="70" y="1280"/>
                      <a:pt x="74" y="1297"/>
                      <a:pt x="79" y="1314"/>
                    </a:cubicBezTo>
                    <a:cubicBezTo>
                      <a:pt x="83" y="1331"/>
                      <a:pt x="88" y="1347"/>
                      <a:pt x="92" y="1363"/>
                    </a:cubicBezTo>
                    <a:cubicBezTo>
                      <a:pt x="98" y="1385"/>
                      <a:pt x="105" y="1406"/>
                      <a:pt x="111" y="1426"/>
                    </a:cubicBezTo>
                    <a:cubicBezTo>
                      <a:pt x="116" y="1438"/>
                      <a:pt x="120" y="1451"/>
                      <a:pt x="124" y="1463"/>
                    </a:cubicBezTo>
                    <a:cubicBezTo>
                      <a:pt x="132" y="1488"/>
                      <a:pt x="141" y="1512"/>
                      <a:pt x="151" y="1537"/>
                    </a:cubicBezTo>
                    <a:cubicBezTo>
                      <a:pt x="154" y="1546"/>
                      <a:pt x="157" y="1554"/>
                      <a:pt x="161" y="1563"/>
                    </a:cubicBezTo>
                    <a:cubicBezTo>
                      <a:pt x="171" y="1590"/>
                      <a:pt x="183" y="1618"/>
                      <a:pt x="195" y="1644"/>
                    </a:cubicBezTo>
                    <a:cubicBezTo>
                      <a:pt x="198" y="1650"/>
                      <a:pt x="201" y="1657"/>
                      <a:pt x="204" y="1663"/>
                    </a:cubicBezTo>
                    <a:cubicBezTo>
                      <a:pt x="216" y="1691"/>
                      <a:pt x="230" y="1721"/>
                      <a:pt x="244" y="1749"/>
                    </a:cubicBezTo>
                    <a:cubicBezTo>
                      <a:pt x="247" y="1753"/>
                      <a:pt x="250" y="1759"/>
                      <a:pt x="252" y="1765"/>
                    </a:cubicBezTo>
                    <a:cubicBezTo>
                      <a:pt x="267" y="1793"/>
                      <a:pt x="282" y="1821"/>
                      <a:pt x="298" y="1849"/>
                    </a:cubicBezTo>
                    <a:cubicBezTo>
                      <a:pt x="303" y="1855"/>
                      <a:pt x="305" y="1861"/>
                      <a:pt x="308" y="1867"/>
                    </a:cubicBezTo>
                    <a:cubicBezTo>
                      <a:pt x="323" y="1892"/>
                      <a:pt x="339" y="1917"/>
                      <a:pt x="354" y="1942"/>
                    </a:cubicBezTo>
                    <a:cubicBezTo>
                      <a:pt x="360" y="1951"/>
                      <a:pt x="366" y="1959"/>
                      <a:pt x="372" y="1968"/>
                    </a:cubicBezTo>
                    <a:cubicBezTo>
                      <a:pt x="385" y="1989"/>
                      <a:pt x="398" y="2008"/>
                      <a:pt x="411" y="2027"/>
                    </a:cubicBezTo>
                    <a:cubicBezTo>
                      <a:pt x="422" y="2040"/>
                      <a:pt x="431" y="2054"/>
                      <a:pt x="439" y="2067"/>
                    </a:cubicBezTo>
                    <a:cubicBezTo>
                      <a:pt x="450" y="2080"/>
                      <a:pt x="460" y="2093"/>
                      <a:pt x="470" y="2107"/>
                    </a:cubicBezTo>
                    <a:cubicBezTo>
                      <a:pt x="484" y="2124"/>
                      <a:pt x="497" y="2142"/>
                      <a:pt x="512" y="2160"/>
                    </a:cubicBezTo>
                    <a:cubicBezTo>
                      <a:pt x="518" y="2167"/>
                      <a:pt x="523" y="2173"/>
                      <a:pt x="529" y="2180"/>
                    </a:cubicBezTo>
                    <a:cubicBezTo>
                      <a:pt x="548" y="2202"/>
                      <a:pt x="568" y="2226"/>
                      <a:pt x="587" y="2247"/>
                    </a:cubicBezTo>
                    <a:cubicBezTo>
                      <a:pt x="588" y="2248"/>
                      <a:pt x="588" y="2248"/>
                      <a:pt x="590" y="2249"/>
                    </a:cubicBezTo>
                    <a:cubicBezTo>
                      <a:pt x="734" y="2409"/>
                      <a:pt x="900" y="2545"/>
                      <a:pt x="1084" y="2659"/>
                    </a:cubicBezTo>
                    <a:cubicBezTo>
                      <a:pt x="1099" y="2668"/>
                      <a:pt x="1115" y="2677"/>
                      <a:pt x="1130" y="2685"/>
                    </a:cubicBezTo>
                    <a:cubicBezTo>
                      <a:pt x="1145" y="2694"/>
                      <a:pt x="1160" y="2703"/>
                      <a:pt x="1174" y="2710"/>
                    </a:cubicBezTo>
                    <a:cubicBezTo>
                      <a:pt x="1361" y="2814"/>
                      <a:pt x="1563" y="2889"/>
                      <a:pt x="1777" y="2936"/>
                    </a:cubicBezTo>
                    <a:lnTo>
                      <a:pt x="1780" y="2936"/>
                    </a:lnTo>
                    <a:cubicBezTo>
                      <a:pt x="1809" y="2943"/>
                      <a:pt x="1838" y="2948"/>
                      <a:pt x="1866" y="2953"/>
                    </a:cubicBezTo>
                    <a:cubicBezTo>
                      <a:pt x="1875" y="2955"/>
                      <a:pt x="1884" y="2956"/>
                      <a:pt x="1893" y="2958"/>
                    </a:cubicBezTo>
                    <a:cubicBezTo>
                      <a:pt x="1915" y="2961"/>
                      <a:pt x="1939" y="2964"/>
                      <a:pt x="1961" y="2967"/>
                    </a:cubicBezTo>
                    <a:cubicBezTo>
                      <a:pt x="1977" y="2970"/>
                      <a:pt x="1993" y="2971"/>
                      <a:pt x="2009" y="2974"/>
                    </a:cubicBezTo>
                    <a:cubicBezTo>
                      <a:pt x="2025" y="2975"/>
                      <a:pt x="2042" y="2977"/>
                      <a:pt x="2058" y="2978"/>
                    </a:cubicBezTo>
                    <a:cubicBezTo>
                      <a:pt x="2081" y="2980"/>
                      <a:pt x="2105" y="2983"/>
                      <a:pt x="2129" y="2983"/>
                    </a:cubicBezTo>
                    <a:cubicBezTo>
                      <a:pt x="2139" y="2984"/>
                      <a:pt x="2151" y="2984"/>
                      <a:pt x="2161" y="2984"/>
                    </a:cubicBezTo>
                    <a:cubicBezTo>
                      <a:pt x="2190" y="2986"/>
                      <a:pt x="2218" y="2987"/>
                      <a:pt x="2248" y="2987"/>
                    </a:cubicBezTo>
                    <a:lnTo>
                      <a:pt x="2270" y="2987"/>
                    </a:lnTo>
                    <a:cubicBezTo>
                      <a:pt x="2301" y="2987"/>
                      <a:pt x="2333" y="2986"/>
                      <a:pt x="2364" y="2984"/>
                    </a:cubicBezTo>
                    <a:lnTo>
                      <a:pt x="2383" y="2984"/>
                    </a:lnTo>
                    <a:cubicBezTo>
                      <a:pt x="2414" y="2981"/>
                      <a:pt x="2447" y="2980"/>
                      <a:pt x="2478" y="2977"/>
                    </a:cubicBezTo>
                    <a:cubicBezTo>
                      <a:pt x="2485" y="2975"/>
                      <a:pt x="2491" y="2975"/>
                      <a:pt x="2498" y="2974"/>
                    </a:cubicBezTo>
                    <a:cubicBezTo>
                      <a:pt x="2528" y="2971"/>
                      <a:pt x="2557" y="2968"/>
                      <a:pt x="2585" y="2964"/>
                    </a:cubicBezTo>
                    <a:cubicBezTo>
                      <a:pt x="2595" y="2962"/>
                      <a:pt x="2604" y="2961"/>
                      <a:pt x="2615" y="2959"/>
                    </a:cubicBezTo>
                    <a:cubicBezTo>
                      <a:pt x="2640" y="2955"/>
                      <a:pt x="2665" y="2950"/>
                      <a:pt x="2690" y="2946"/>
                    </a:cubicBezTo>
                    <a:cubicBezTo>
                      <a:pt x="2703" y="2943"/>
                      <a:pt x="2716" y="2940"/>
                      <a:pt x="2729" y="2937"/>
                    </a:cubicBezTo>
                    <a:cubicBezTo>
                      <a:pt x="2750" y="2933"/>
                      <a:pt x="2771" y="2928"/>
                      <a:pt x="2791" y="2922"/>
                    </a:cubicBezTo>
                    <a:cubicBezTo>
                      <a:pt x="2809" y="2920"/>
                      <a:pt x="2825" y="2915"/>
                      <a:pt x="2843" y="2911"/>
                    </a:cubicBezTo>
                    <a:cubicBezTo>
                      <a:pt x="2859" y="2906"/>
                      <a:pt x="2875" y="2902"/>
                      <a:pt x="2891" y="2896"/>
                    </a:cubicBezTo>
                    <a:cubicBezTo>
                      <a:pt x="2912" y="2890"/>
                      <a:pt x="2934" y="2884"/>
                      <a:pt x="2955" y="2877"/>
                    </a:cubicBezTo>
                    <a:cubicBezTo>
                      <a:pt x="2966" y="2874"/>
                      <a:pt x="2978" y="2869"/>
                      <a:pt x="2992" y="2865"/>
                    </a:cubicBezTo>
                    <a:cubicBezTo>
                      <a:pt x="3017" y="2856"/>
                      <a:pt x="3040" y="2847"/>
                      <a:pt x="3064" y="2839"/>
                    </a:cubicBezTo>
                    <a:cubicBezTo>
                      <a:pt x="3073" y="2834"/>
                      <a:pt x="3083" y="2831"/>
                      <a:pt x="3092" y="2828"/>
                    </a:cubicBezTo>
                    <a:cubicBezTo>
                      <a:pt x="3118" y="2816"/>
                      <a:pt x="3145" y="2805"/>
                      <a:pt x="3171" y="2794"/>
                    </a:cubicBezTo>
                    <a:cubicBezTo>
                      <a:pt x="3179" y="2791"/>
                      <a:pt x="3184" y="2788"/>
                      <a:pt x="3192" y="2786"/>
                    </a:cubicBezTo>
                    <a:cubicBezTo>
                      <a:pt x="3220" y="2772"/>
                      <a:pt x="3248" y="2758"/>
                      <a:pt x="3276" y="2744"/>
                    </a:cubicBezTo>
                    <a:cubicBezTo>
                      <a:pt x="3282" y="2741"/>
                      <a:pt x="3288" y="2738"/>
                      <a:pt x="3292" y="2735"/>
                    </a:cubicBezTo>
                    <a:cubicBezTo>
                      <a:pt x="3321" y="2721"/>
                      <a:pt x="3349" y="2706"/>
                      <a:pt x="3376" y="2690"/>
                    </a:cubicBezTo>
                    <a:cubicBezTo>
                      <a:pt x="3383" y="2687"/>
                      <a:pt x="3389" y="2682"/>
                      <a:pt x="3395" y="2679"/>
                    </a:cubicBezTo>
                    <a:cubicBezTo>
                      <a:pt x="3420" y="2665"/>
                      <a:pt x="3445" y="2649"/>
                      <a:pt x="3470" y="2634"/>
                    </a:cubicBezTo>
                    <a:cubicBezTo>
                      <a:pt x="3479" y="2628"/>
                      <a:pt x="3488" y="2622"/>
                      <a:pt x="3497" y="2616"/>
                    </a:cubicBezTo>
                    <a:cubicBezTo>
                      <a:pt x="3517" y="2603"/>
                      <a:pt x="3536" y="2590"/>
                      <a:pt x="3556" y="2576"/>
                    </a:cubicBezTo>
                    <a:cubicBezTo>
                      <a:pt x="3569" y="2568"/>
                      <a:pt x="3582" y="2557"/>
                      <a:pt x="3595" y="2548"/>
                    </a:cubicBezTo>
                    <a:cubicBezTo>
                      <a:pt x="3609" y="2538"/>
                      <a:pt x="3622" y="2528"/>
                      <a:pt x="3635" y="2518"/>
                    </a:cubicBezTo>
                    <a:cubicBezTo>
                      <a:pt x="3653" y="2504"/>
                      <a:pt x="3670" y="2491"/>
                      <a:pt x="3688" y="2476"/>
                    </a:cubicBezTo>
                    <a:cubicBezTo>
                      <a:pt x="3695" y="2470"/>
                      <a:pt x="3701" y="2464"/>
                      <a:pt x="3709" y="2459"/>
                    </a:cubicBezTo>
                    <a:cubicBezTo>
                      <a:pt x="3731" y="2439"/>
                      <a:pt x="3753" y="2420"/>
                      <a:pt x="3775" y="2401"/>
                    </a:cubicBezTo>
                    <a:cubicBezTo>
                      <a:pt x="3776" y="2400"/>
                      <a:pt x="3776" y="2400"/>
                      <a:pt x="3778" y="2398"/>
                    </a:cubicBezTo>
                    <a:cubicBezTo>
                      <a:pt x="3910" y="2277"/>
                      <a:pt x="4028" y="2141"/>
                      <a:pt x="4130" y="1992"/>
                    </a:cubicBezTo>
                    <a:cubicBezTo>
                      <a:pt x="4130" y="1992"/>
                      <a:pt x="4130" y="1990"/>
                      <a:pt x="4131" y="1990"/>
                    </a:cubicBezTo>
                    <a:cubicBezTo>
                      <a:pt x="4150" y="1962"/>
                      <a:pt x="4168" y="1933"/>
                      <a:pt x="4186" y="1903"/>
                    </a:cubicBezTo>
                    <a:cubicBezTo>
                      <a:pt x="4196" y="1887"/>
                      <a:pt x="4205" y="1871"/>
                      <a:pt x="4215" y="1853"/>
                    </a:cubicBezTo>
                    <a:cubicBezTo>
                      <a:pt x="4223" y="1840"/>
                      <a:pt x="4231" y="1827"/>
                      <a:pt x="4239" y="1814"/>
                    </a:cubicBezTo>
                    <a:cubicBezTo>
                      <a:pt x="4355" y="1600"/>
                      <a:pt x="4438" y="1366"/>
                      <a:pt x="4480" y="1119"/>
                    </a:cubicBezTo>
                    <a:cubicBezTo>
                      <a:pt x="4482" y="1111"/>
                      <a:pt x="4483" y="1104"/>
                      <a:pt x="4485" y="1095"/>
                    </a:cubicBezTo>
                    <a:cubicBezTo>
                      <a:pt x="4489" y="1073"/>
                      <a:pt x="4492" y="1049"/>
                      <a:pt x="4495" y="1026"/>
                    </a:cubicBezTo>
                    <a:cubicBezTo>
                      <a:pt x="4497" y="1010"/>
                      <a:pt x="4499" y="995"/>
                      <a:pt x="4501" y="979"/>
                    </a:cubicBezTo>
                    <a:cubicBezTo>
                      <a:pt x="4502" y="962"/>
                      <a:pt x="4504" y="945"/>
                      <a:pt x="4505" y="929"/>
                    </a:cubicBezTo>
                    <a:cubicBezTo>
                      <a:pt x="4508" y="905"/>
                      <a:pt x="4510" y="883"/>
                      <a:pt x="4511" y="861"/>
                    </a:cubicBezTo>
                    <a:cubicBezTo>
                      <a:pt x="4511" y="849"/>
                      <a:pt x="4513" y="837"/>
                      <a:pt x="4513" y="825"/>
                    </a:cubicBezTo>
                    <a:cubicBezTo>
                      <a:pt x="4514" y="797"/>
                      <a:pt x="4514" y="769"/>
                      <a:pt x="4514" y="740"/>
                    </a:cubicBezTo>
                    <a:cubicBezTo>
                      <a:pt x="4514" y="737"/>
                      <a:pt x="4516" y="733"/>
                      <a:pt x="4516" y="730"/>
                    </a:cubicBezTo>
                    <a:cubicBezTo>
                      <a:pt x="4516" y="724"/>
                      <a:pt x="4514" y="719"/>
                      <a:pt x="4514" y="714"/>
                    </a:cubicBezTo>
                    <a:cubicBezTo>
                      <a:pt x="4514" y="690"/>
                      <a:pt x="4514" y="665"/>
                      <a:pt x="4513" y="641"/>
                    </a:cubicBezTo>
                    <a:cubicBezTo>
                      <a:pt x="4513" y="635"/>
                      <a:pt x="4513" y="631"/>
                      <a:pt x="4513" y="627"/>
                    </a:cubicBezTo>
                    <a:cubicBezTo>
                      <a:pt x="4505" y="478"/>
                      <a:pt x="4485" y="329"/>
                      <a:pt x="4448" y="183"/>
                    </a:cubicBezTo>
                    <a:cubicBezTo>
                      <a:pt x="4448" y="180"/>
                      <a:pt x="4446" y="178"/>
                      <a:pt x="4445" y="175"/>
                    </a:cubicBezTo>
                    <a:cubicBezTo>
                      <a:pt x="4439" y="147"/>
                      <a:pt x="4432" y="120"/>
                      <a:pt x="4423" y="92"/>
                    </a:cubicBezTo>
                    <a:cubicBezTo>
                      <a:pt x="4423" y="89"/>
                      <a:pt x="4421" y="85"/>
                      <a:pt x="4420" y="82"/>
                    </a:cubicBezTo>
                    <a:cubicBezTo>
                      <a:pt x="4413" y="55"/>
                      <a:pt x="4404" y="27"/>
                      <a:pt x="4395" y="1"/>
                    </a:cubicBezTo>
                    <a:cubicBezTo>
                      <a:pt x="4083" y="915"/>
                      <a:pt x="3224" y="1528"/>
                      <a:pt x="2258" y="1528"/>
                    </a:cubicBezTo>
                    <a:cubicBezTo>
                      <a:pt x="1294" y="1528"/>
                      <a:pt x="435" y="915"/>
                      <a:pt x="123" y="2"/>
                    </a:cubicBezTo>
                    <a:cubicBezTo>
                      <a:pt x="123" y="1"/>
                      <a:pt x="123" y="1"/>
                      <a:pt x="123" y="1"/>
                    </a:cubicBezTo>
                    <a:close/>
                  </a:path>
                </a:pathLst>
              </a:custGeom>
              <a:solidFill>
                <a:srgbClr val="82C1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8380556" y="4318332"/>
                <a:ext cx="2069" cy="318"/>
              </a:xfrm>
              <a:custGeom>
                <a:avLst/>
                <a:gdLst/>
                <a:ahLst/>
                <a:cxnLst/>
                <a:rect l="l" t="t" r="r" b="b"/>
                <a:pathLst>
                  <a:path w="26" h="4" extrusionOk="0">
                    <a:moveTo>
                      <a:pt x="26" y="3"/>
                    </a:moveTo>
                    <a:cubicBezTo>
                      <a:pt x="17" y="3"/>
                      <a:pt x="8" y="2"/>
                      <a:pt x="1" y="0"/>
                    </a:cubicBezTo>
                    <a:cubicBezTo>
                      <a:pt x="8" y="2"/>
                      <a:pt x="17" y="3"/>
                      <a:pt x="26" y="3"/>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8235744" y="4083371"/>
                <a:ext cx="2069" cy="6445"/>
              </a:xfrm>
              <a:custGeom>
                <a:avLst/>
                <a:gdLst/>
                <a:ahLst/>
                <a:cxnLst/>
                <a:rect l="l" t="t" r="r" b="b"/>
                <a:pathLst>
                  <a:path w="26" h="81" extrusionOk="0">
                    <a:moveTo>
                      <a:pt x="0" y="80"/>
                    </a:moveTo>
                    <a:cubicBezTo>
                      <a:pt x="8" y="54"/>
                      <a:pt x="17" y="27"/>
                      <a:pt x="25" y="1"/>
                    </a:cubicBezTo>
                    <a:cubicBezTo>
                      <a:pt x="17" y="27"/>
                      <a:pt x="8" y="54"/>
                      <a:pt x="0" y="80"/>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8231049" y="4090054"/>
                <a:ext cx="4615" cy="19494"/>
              </a:xfrm>
              <a:custGeom>
                <a:avLst/>
                <a:gdLst/>
                <a:ahLst/>
                <a:cxnLst/>
                <a:rect l="l" t="t" r="r" b="b"/>
                <a:pathLst>
                  <a:path w="58" h="245" extrusionOk="0">
                    <a:moveTo>
                      <a:pt x="58" y="1"/>
                    </a:moveTo>
                    <a:cubicBezTo>
                      <a:pt x="34" y="80"/>
                      <a:pt x="15" y="161"/>
                      <a:pt x="0" y="245"/>
                    </a:cubicBezTo>
                    <a:cubicBezTo>
                      <a:pt x="15" y="163"/>
                      <a:pt x="34" y="82"/>
                      <a:pt x="58" y="1"/>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8230015" y="4111856"/>
                <a:ext cx="637" cy="4615"/>
              </a:xfrm>
              <a:custGeom>
                <a:avLst/>
                <a:gdLst/>
                <a:ahLst/>
                <a:cxnLst/>
                <a:rect l="l" t="t" r="r" b="b"/>
                <a:pathLst>
                  <a:path w="8" h="58" extrusionOk="0">
                    <a:moveTo>
                      <a:pt x="0" y="58"/>
                    </a:moveTo>
                    <a:cubicBezTo>
                      <a:pt x="3" y="39"/>
                      <a:pt x="5" y="20"/>
                      <a:pt x="8" y="0"/>
                    </a:cubicBezTo>
                    <a:cubicBezTo>
                      <a:pt x="5" y="20"/>
                      <a:pt x="3" y="39"/>
                      <a:pt x="0" y="58"/>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8229060" y="4120369"/>
                <a:ext cx="557" cy="3978"/>
              </a:xfrm>
              <a:custGeom>
                <a:avLst/>
                <a:gdLst/>
                <a:ahLst/>
                <a:cxnLst/>
                <a:rect l="l" t="t" r="r" b="b"/>
                <a:pathLst>
                  <a:path w="7" h="50" extrusionOk="0">
                    <a:moveTo>
                      <a:pt x="0" y="50"/>
                    </a:moveTo>
                    <a:cubicBezTo>
                      <a:pt x="2" y="33"/>
                      <a:pt x="3" y="17"/>
                      <a:pt x="6" y="1"/>
                    </a:cubicBezTo>
                    <a:cubicBezTo>
                      <a:pt x="3" y="17"/>
                      <a:pt x="2" y="33"/>
                      <a:pt x="0" y="50"/>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8228503" y="4129440"/>
                <a:ext cx="318" cy="3103"/>
              </a:xfrm>
              <a:custGeom>
                <a:avLst/>
                <a:gdLst/>
                <a:ahLst/>
                <a:cxnLst/>
                <a:rect l="l" t="t" r="r" b="b"/>
                <a:pathLst>
                  <a:path w="4" h="39" extrusionOk="0">
                    <a:moveTo>
                      <a:pt x="0" y="39"/>
                    </a:moveTo>
                    <a:cubicBezTo>
                      <a:pt x="2" y="25"/>
                      <a:pt x="2" y="12"/>
                      <a:pt x="3" y="0"/>
                    </a:cubicBezTo>
                    <a:cubicBezTo>
                      <a:pt x="2" y="12"/>
                      <a:pt x="2" y="25"/>
                      <a:pt x="0" y="39"/>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8577882" y="4082893"/>
                <a:ext cx="7002" cy="27053"/>
              </a:xfrm>
              <a:custGeom>
                <a:avLst/>
                <a:gdLst/>
                <a:ahLst/>
                <a:cxnLst/>
                <a:rect l="l" t="t" r="r" b="b"/>
                <a:pathLst>
                  <a:path w="88" h="340" extrusionOk="0">
                    <a:moveTo>
                      <a:pt x="0" y="1"/>
                    </a:moveTo>
                    <a:cubicBezTo>
                      <a:pt x="30" y="88"/>
                      <a:pt x="54" y="176"/>
                      <a:pt x="73" y="267"/>
                    </a:cubicBezTo>
                    <a:lnTo>
                      <a:pt x="73" y="267"/>
                    </a:lnTo>
                    <a:cubicBezTo>
                      <a:pt x="54" y="177"/>
                      <a:pt x="31" y="89"/>
                      <a:pt x="0" y="1"/>
                    </a:cubicBezTo>
                    <a:close/>
                    <a:moveTo>
                      <a:pt x="73" y="267"/>
                    </a:moveTo>
                    <a:cubicBezTo>
                      <a:pt x="78" y="291"/>
                      <a:pt x="83" y="315"/>
                      <a:pt x="87" y="339"/>
                    </a:cubicBezTo>
                    <a:cubicBezTo>
                      <a:pt x="83" y="315"/>
                      <a:pt x="78" y="291"/>
                      <a:pt x="73" y="267"/>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8585122" y="4111697"/>
                <a:ext cx="716" cy="4933"/>
              </a:xfrm>
              <a:custGeom>
                <a:avLst/>
                <a:gdLst/>
                <a:ahLst/>
                <a:cxnLst/>
                <a:rect l="l" t="t" r="r" b="b"/>
                <a:pathLst>
                  <a:path w="9" h="62" extrusionOk="0">
                    <a:moveTo>
                      <a:pt x="1" y="1"/>
                    </a:moveTo>
                    <a:cubicBezTo>
                      <a:pt x="4" y="22"/>
                      <a:pt x="7" y="42"/>
                      <a:pt x="8" y="61"/>
                    </a:cubicBezTo>
                    <a:cubicBezTo>
                      <a:pt x="7" y="42"/>
                      <a:pt x="4" y="22"/>
                      <a:pt x="1" y="1"/>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8587032" y="4129281"/>
                <a:ext cx="318" cy="3262"/>
              </a:xfrm>
              <a:custGeom>
                <a:avLst/>
                <a:gdLst/>
                <a:ahLst/>
                <a:cxnLst/>
                <a:rect l="l" t="t" r="r" b="b"/>
                <a:pathLst>
                  <a:path w="4" h="41" extrusionOk="0">
                    <a:moveTo>
                      <a:pt x="0" y="1"/>
                    </a:moveTo>
                    <a:cubicBezTo>
                      <a:pt x="2" y="14"/>
                      <a:pt x="3" y="27"/>
                      <a:pt x="3" y="41"/>
                    </a:cubicBezTo>
                    <a:cubicBezTo>
                      <a:pt x="3" y="27"/>
                      <a:pt x="2" y="14"/>
                      <a:pt x="0" y="1"/>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8586316" y="4120290"/>
                <a:ext cx="398" cy="4138"/>
              </a:xfrm>
              <a:custGeom>
                <a:avLst/>
                <a:gdLst/>
                <a:ahLst/>
                <a:cxnLst/>
                <a:rect l="l" t="t" r="r" b="b"/>
                <a:pathLst>
                  <a:path w="5" h="52" extrusionOk="0">
                    <a:moveTo>
                      <a:pt x="0" y="0"/>
                    </a:moveTo>
                    <a:cubicBezTo>
                      <a:pt x="2" y="18"/>
                      <a:pt x="3" y="34"/>
                      <a:pt x="5" y="52"/>
                    </a:cubicBezTo>
                    <a:cubicBezTo>
                      <a:pt x="3" y="34"/>
                      <a:pt x="2" y="18"/>
                      <a:pt x="0" y="0"/>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8397344" y="4320082"/>
                <a:ext cx="7559" cy="318"/>
              </a:xfrm>
              <a:custGeom>
                <a:avLst/>
                <a:gdLst/>
                <a:ahLst/>
                <a:cxnLst/>
                <a:rect l="l" t="t" r="r" b="b"/>
                <a:pathLst>
                  <a:path w="95" h="4" extrusionOk="0">
                    <a:moveTo>
                      <a:pt x="0" y="0"/>
                    </a:moveTo>
                    <a:lnTo>
                      <a:pt x="0" y="0"/>
                    </a:lnTo>
                    <a:cubicBezTo>
                      <a:pt x="10" y="1"/>
                      <a:pt x="21" y="2"/>
                      <a:pt x="32" y="2"/>
                    </a:cubicBezTo>
                    <a:lnTo>
                      <a:pt x="32" y="2"/>
                    </a:lnTo>
                    <a:cubicBezTo>
                      <a:pt x="21" y="1"/>
                      <a:pt x="11" y="1"/>
                      <a:pt x="0" y="0"/>
                    </a:cubicBezTo>
                    <a:close/>
                    <a:moveTo>
                      <a:pt x="32" y="2"/>
                    </a:moveTo>
                    <a:cubicBezTo>
                      <a:pt x="40" y="2"/>
                      <a:pt x="48" y="2"/>
                      <a:pt x="55" y="3"/>
                    </a:cubicBezTo>
                    <a:lnTo>
                      <a:pt x="55" y="3"/>
                    </a:lnTo>
                    <a:cubicBezTo>
                      <a:pt x="51" y="2"/>
                      <a:pt x="47" y="2"/>
                      <a:pt x="43" y="2"/>
                    </a:cubicBezTo>
                    <a:cubicBezTo>
                      <a:pt x="39" y="2"/>
                      <a:pt x="36" y="2"/>
                      <a:pt x="32" y="2"/>
                    </a:cubicBezTo>
                    <a:close/>
                    <a:moveTo>
                      <a:pt x="55" y="3"/>
                    </a:moveTo>
                    <a:cubicBezTo>
                      <a:pt x="69" y="3"/>
                      <a:pt x="82" y="3"/>
                      <a:pt x="94" y="3"/>
                    </a:cubicBezTo>
                    <a:cubicBezTo>
                      <a:pt x="82" y="3"/>
                      <a:pt x="68" y="3"/>
                      <a:pt x="55" y="3"/>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8237972" y="3961156"/>
                <a:ext cx="339992" cy="243238"/>
              </a:xfrm>
              <a:custGeom>
                <a:avLst/>
                <a:gdLst/>
                <a:ahLst/>
                <a:cxnLst/>
                <a:rect l="l" t="t" r="r" b="b"/>
                <a:pathLst>
                  <a:path w="4273" h="3057" extrusionOk="0">
                    <a:moveTo>
                      <a:pt x="1853" y="470"/>
                    </a:moveTo>
                    <a:cubicBezTo>
                      <a:pt x="2134" y="470"/>
                      <a:pt x="2375" y="600"/>
                      <a:pt x="2413" y="881"/>
                    </a:cubicBezTo>
                    <a:cubicBezTo>
                      <a:pt x="2449" y="1174"/>
                      <a:pt x="1840" y="1335"/>
                      <a:pt x="1641" y="1454"/>
                    </a:cubicBezTo>
                    <a:cubicBezTo>
                      <a:pt x="1521" y="1526"/>
                      <a:pt x="1309" y="1702"/>
                      <a:pt x="1144" y="1702"/>
                    </a:cubicBezTo>
                    <a:cubicBezTo>
                      <a:pt x="1045" y="1702"/>
                      <a:pt x="963" y="1640"/>
                      <a:pt x="927" y="1457"/>
                    </a:cubicBezTo>
                    <a:cubicBezTo>
                      <a:pt x="878" y="1214"/>
                      <a:pt x="965" y="943"/>
                      <a:pt x="1112" y="777"/>
                    </a:cubicBezTo>
                    <a:cubicBezTo>
                      <a:pt x="1309" y="578"/>
                      <a:pt x="1597" y="470"/>
                      <a:pt x="1853" y="470"/>
                    </a:cubicBezTo>
                    <a:close/>
                    <a:moveTo>
                      <a:pt x="2136" y="1"/>
                    </a:moveTo>
                    <a:cubicBezTo>
                      <a:pt x="1268" y="1"/>
                      <a:pt x="516" y="491"/>
                      <a:pt x="137" y="1208"/>
                    </a:cubicBezTo>
                    <a:cubicBezTo>
                      <a:pt x="84" y="1311"/>
                      <a:pt x="37" y="1417"/>
                      <a:pt x="0" y="1529"/>
                    </a:cubicBezTo>
                    <a:cubicBezTo>
                      <a:pt x="313" y="2442"/>
                      <a:pt x="1171" y="3056"/>
                      <a:pt x="2136" y="3056"/>
                    </a:cubicBezTo>
                    <a:cubicBezTo>
                      <a:pt x="3102" y="3056"/>
                      <a:pt x="3960" y="2442"/>
                      <a:pt x="4272" y="1529"/>
                    </a:cubicBezTo>
                    <a:cubicBezTo>
                      <a:pt x="4085" y="980"/>
                      <a:pt x="3692" y="526"/>
                      <a:pt x="3186" y="260"/>
                    </a:cubicBezTo>
                    <a:cubicBezTo>
                      <a:pt x="2897" y="108"/>
                      <a:pt x="2572" y="17"/>
                      <a:pt x="2225" y="4"/>
                    </a:cubicBezTo>
                    <a:cubicBezTo>
                      <a:pt x="2196" y="2"/>
                      <a:pt x="2167" y="1"/>
                      <a:pt x="2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8307832" y="3998552"/>
                <a:ext cx="125080" cy="98027"/>
              </a:xfrm>
              <a:custGeom>
                <a:avLst/>
                <a:gdLst/>
                <a:ahLst/>
                <a:cxnLst/>
                <a:rect l="l" t="t" r="r" b="b"/>
                <a:pathLst>
                  <a:path w="1572" h="1232" extrusionOk="0">
                    <a:moveTo>
                      <a:pt x="975" y="0"/>
                    </a:moveTo>
                    <a:cubicBezTo>
                      <a:pt x="719" y="0"/>
                      <a:pt x="431" y="108"/>
                      <a:pt x="234" y="307"/>
                    </a:cubicBezTo>
                    <a:cubicBezTo>
                      <a:pt x="87" y="473"/>
                      <a:pt x="0" y="744"/>
                      <a:pt x="49" y="987"/>
                    </a:cubicBezTo>
                    <a:cubicBezTo>
                      <a:pt x="85" y="1170"/>
                      <a:pt x="167" y="1232"/>
                      <a:pt x="266" y="1232"/>
                    </a:cubicBezTo>
                    <a:cubicBezTo>
                      <a:pt x="431" y="1232"/>
                      <a:pt x="643" y="1056"/>
                      <a:pt x="763" y="984"/>
                    </a:cubicBezTo>
                    <a:cubicBezTo>
                      <a:pt x="962" y="865"/>
                      <a:pt x="1571" y="704"/>
                      <a:pt x="1535" y="411"/>
                    </a:cubicBezTo>
                    <a:cubicBezTo>
                      <a:pt x="1497" y="130"/>
                      <a:pt x="1256" y="0"/>
                      <a:pt x="9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8237972" y="4082814"/>
                <a:ext cx="80" cy="80"/>
              </a:xfrm>
              <a:custGeom>
                <a:avLst/>
                <a:gdLst/>
                <a:ahLst/>
                <a:cxnLst/>
                <a:rect l="l" t="t" r="r" b="b"/>
                <a:pathLst>
                  <a:path w="1" h="1" extrusionOk="0">
                    <a:moveTo>
                      <a:pt x="0" y="0"/>
                    </a:moveTo>
                    <a:close/>
                  </a:path>
                </a:pathLst>
              </a:custGeom>
              <a:solidFill>
                <a:srgbClr val="E9B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8228265" y="4082814"/>
                <a:ext cx="359327" cy="237668"/>
              </a:xfrm>
              <a:custGeom>
                <a:avLst/>
                <a:gdLst/>
                <a:ahLst/>
                <a:cxnLst/>
                <a:rect l="l" t="t" r="r" b="b"/>
                <a:pathLst>
                  <a:path w="4516" h="2987" extrusionOk="0">
                    <a:moveTo>
                      <a:pt x="122" y="0"/>
                    </a:moveTo>
                    <a:lnTo>
                      <a:pt x="119" y="8"/>
                    </a:lnTo>
                    <a:cubicBezTo>
                      <a:pt x="111" y="34"/>
                      <a:pt x="102" y="61"/>
                      <a:pt x="94" y="87"/>
                    </a:cubicBezTo>
                    <a:cubicBezTo>
                      <a:pt x="94" y="89"/>
                      <a:pt x="93" y="90"/>
                      <a:pt x="93" y="92"/>
                    </a:cubicBezTo>
                    <a:cubicBezTo>
                      <a:pt x="69" y="173"/>
                      <a:pt x="50" y="254"/>
                      <a:pt x="35" y="336"/>
                    </a:cubicBezTo>
                    <a:cubicBezTo>
                      <a:pt x="34" y="346"/>
                      <a:pt x="33" y="355"/>
                      <a:pt x="31" y="365"/>
                    </a:cubicBezTo>
                    <a:cubicBezTo>
                      <a:pt x="27" y="385"/>
                      <a:pt x="25" y="404"/>
                      <a:pt x="22" y="423"/>
                    </a:cubicBezTo>
                    <a:cubicBezTo>
                      <a:pt x="21" y="441"/>
                      <a:pt x="18" y="457"/>
                      <a:pt x="16" y="473"/>
                    </a:cubicBezTo>
                    <a:cubicBezTo>
                      <a:pt x="15" y="489"/>
                      <a:pt x="12" y="505"/>
                      <a:pt x="10" y="522"/>
                    </a:cubicBezTo>
                    <a:cubicBezTo>
                      <a:pt x="9" y="544"/>
                      <a:pt x="7" y="564"/>
                      <a:pt x="6" y="586"/>
                    </a:cubicBezTo>
                    <a:cubicBezTo>
                      <a:pt x="6" y="600"/>
                      <a:pt x="5" y="611"/>
                      <a:pt x="3" y="625"/>
                    </a:cubicBezTo>
                    <a:cubicBezTo>
                      <a:pt x="3" y="629"/>
                      <a:pt x="3" y="635"/>
                      <a:pt x="3" y="639"/>
                    </a:cubicBezTo>
                    <a:cubicBezTo>
                      <a:pt x="2" y="670"/>
                      <a:pt x="0" y="700"/>
                      <a:pt x="0" y="729"/>
                    </a:cubicBezTo>
                    <a:cubicBezTo>
                      <a:pt x="0" y="1426"/>
                      <a:pt x="315" y="2047"/>
                      <a:pt x="810" y="2461"/>
                    </a:cubicBezTo>
                    <a:cubicBezTo>
                      <a:pt x="932" y="2563"/>
                      <a:pt x="1066" y="2652"/>
                      <a:pt x="1208" y="2728"/>
                    </a:cubicBezTo>
                    <a:cubicBezTo>
                      <a:pt x="1426" y="2842"/>
                      <a:pt x="1663" y="2922"/>
                      <a:pt x="1915" y="2960"/>
                    </a:cubicBezTo>
                    <a:cubicBezTo>
                      <a:pt x="1922" y="2962"/>
                      <a:pt x="1931" y="2963"/>
                      <a:pt x="1940" y="2963"/>
                    </a:cubicBezTo>
                    <a:cubicBezTo>
                      <a:pt x="2000" y="2972"/>
                      <a:pt x="2062" y="2979"/>
                      <a:pt x="2125" y="2982"/>
                    </a:cubicBezTo>
                    <a:cubicBezTo>
                      <a:pt x="2156" y="2984"/>
                      <a:pt x="2188" y="2985"/>
                      <a:pt x="2219" y="2985"/>
                    </a:cubicBezTo>
                    <a:cubicBezTo>
                      <a:pt x="2233" y="2985"/>
                      <a:pt x="2244" y="2987"/>
                      <a:pt x="2258" y="2987"/>
                    </a:cubicBezTo>
                    <a:cubicBezTo>
                      <a:pt x="2297" y="2987"/>
                      <a:pt x="2336" y="2985"/>
                      <a:pt x="2374" y="2984"/>
                    </a:cubicBezTo>
                    <a:cubicBezTo>
                      <a:pt x="3193" y="2943"/>
                      <a:pt x="3895" y="2464"/>
                      <a:pt x="4256" y="1779"/>
                    </a:cubicBezTo>
                    <a:cubicBezTo>
                      <a:pt x="4408" y="1491"/>
                      <a:pt x="4499" y="1165"/>
                      <a:pt x="4512" y="819"/>
                    </a:cubicBezTo>
                    <a:cubicBezTo>
                      <a:pt x="4514" y="790"/>
                      <a:pt x="4515" y="760"/>
                      <a:pt x="4515" y="729"/>
                    </a:cubicBezTo>
                    <a:cubicBezTo>
                      <a:pt x="4515" y="694"/>
                      <a:pt x="4514" y="658"/>
                      <a:pt x="4512" y="625"/>
                    </a:cubicBezTo>
                    <a:cubicBezTo>
                      <a:pt x="4511" y="611"/>
                      <a:pt x="4511" y="598"/>
                      <a:pt x="4509" y="585"/>
                    </a:cubicBezTo>
                    <a:cubicBezTo>
                      <a:pt x="4508" y="564"/>
                      <a:pt x="4506" y="544"/>
                      <a:pt x="4505" y="522"/>
                    </a:cubicBezTo>
                    <a:cubicBezTo>
                      <a:pt x="4503" y="505"/>
                      <a:pt x="4502" y="489"/>
                      <a:pt x="4499" y="471"/>
                    </a:cubicBezTo>
                    <a:cubicBezTo>
                      <a:pt x="4498" y="455"/>
                      <a:pt x="4496" y="441"/>
                      <a:pt x="4493" y="424"/>
                    </a:cubicBezTo>
                    <a:cubicBezTo>
                      <a:pt x="4490" y="405"/>
                      <a:pt x="4489" y="385"/>
                      <a:pt x="4484" y="364"/>
                    </a:cubicBezTo>
                    <a:cubicBezTo>
                      <a:pt x="4484" y="357"/>
                      <a:pt x="4481" y="349"/>
                      <a:pt x="4481" y="340"/>
                    </a:cubicBezTo>
                    <a:cubicBezTo>
                      <a:pt x="4461" y="226"/>
                      <a:pt x="4431" y="114"/>
                      <a:pt x="4394" y="2"/>
                    </a:cubicBezTo>
                    <a:cubicBezTo>
                      <a:pt x="4394" y="2"/>
                      <a:pt x="4394" y="0"/>
                      <a:pt x="4393" y="0"/>
                    </a:cubicBezTo>
                    <a:cubicBezTo>
                      <a:pt x="4082" y="913"/>
                      <a:pt x="3224" y="1527"/>
                      <a:pt x="2258" y="1527"/>
                    </a:cubicBezTo>
                    <a:cubicBezTo>
                      <a:pt x="1293" y="1527"/>
                      <a:pt x="435" y="913"/>
                      <a:pt x="122" y="0"/>
                    </a:cubicBezTo>
                    <a:close/>
                  </a:path>
                </a:pathLst>
              </a:custGeom>
              <a:solidFill>
                <a:srgbClr val="FA91FF">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8407847" y="5340529"/>
                <a:ext cx="319941" cy="211093"/>
              </a:xfrm>
              <a:custGeom>
                <a:avLst/>
                <a:gdLst/>
                <a:ahLst/>
                <a:cxnLst/>
                <a:rect l="l" t="t" r="r" b="b"/>
                <a:pathLst>
                  <a:path w="4021" h="2653" extrusionOk="0">
                    <a:moveTo>
                      <a:pt x="3857" y="0"/>
                    </a:moveTo>
                    <a:cubicBezTo>
                      <a:pt x="3607" y="346"/>
                      <a:pt x="3349" y="660"/>
                      <a:pt x="3083" y="937"/>
                    </a:cubicBezTo>
                    <a:cubicBezTo>
                      <a:pt x="3083" y="938"/>
                      <a:pt x="3081" y="938"/>
                      <a:pt x="3081" y="940"/>
                    </a:cubicBezTo>
                    <a:cubicBezTo>
                      <a:pt x="3025" y="997"/>
                      <a:pt x="2969" y="1055"/>
                      <a:pt x="2913" y="1109"/>
                    </a:cubicBezTo>
                    <a:cubicBezTo>
                      <a:pt x="2866" y="1155"/>
                      <a:pt x="2819" y="1199"/>
                      <a:pt x="2772" y="1243"/>
                    </a:cubicBezTo>
                    <a:cubicBezTo>
                      <a:pt x="2759" y="1255"/>
                      <a:pt x="2747" y="1265"/>
                      <a:pt x="2735" y="1277"/>
                    </a:cubicBezTo>
                    <a:cubicBezTo>
                      <a:pt x="2659" y="1346"/>
                      <a:pt x="2582" y="1413"/>
                      <a:pt x="2504" y="1476"/>
                    </a:cubicBezTo>
                    <a:cubicBezTo>
                      <a:pt x="2497" y="1482"/>
                      <a:pt x="2491" y="1488"/>
                      <a:pt x="2483" y="1494"/>
                    </a:cubicBezTo>
                    <a:cubicBezTo>
                      <a:pt x="2411" y="1551"/>
                      <a:pt x="2339" y="1607"/>
                      <a:pt x="2266" y="1661"/>
                    </a:cubicBezTo>
                    <a:cubicBezTo>
                      <a:pt x="1547" y="2189"/>
                      <a:pt x="787" y="2470"/>
                      <a:pt x="1" y="2470"/>
                    </a:cubicBezTo>
                    <a:lnTo>
                      <a:pt x="1" y="2653"/>
                    </a:lnTo>
                    <a:cubicBezTo>
                      <a:pt x="494" y="2653"/>
                      <a:pt x="976" y="2547"/>
                      <a:pt x="1441" y="2346"/>
                    </a:cubicBezTo>
                    <a:cubicBezTo>
                      <a:pt x="1999" y="2108"/>
                      <a:pt x="2535" y="1732"/>
                      <a:pt x="3040" y="1239"/>
                    </a:cubicBezTo>
                    <a:cubicBezTo>
                      <a:pt x="3380" y="908"/>
                      <a:pt x="3709" y="520"/>
                      <a:pt x="4021" y="84"/>
                    </a:cubicBezTo>
                    <a:cubicBezTo>
                      <a:pt x="3963" y="61"/>
                      <a:pt x="3909" y="33"/>
                      <a:pt x="3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7186255" y="3281335"/>
                <a:ext cx="408659" cy="161442"/>
              </a:xfrm>
              <a:custGeom>
                <a:avLst/>
                <a:gdLst/>
                <a:ahLst/>
                <a:cxnLst/>
                <a:rect l="l" t="t" r="r" b="b"/>
                <a:pathLst>
                  <a:path w="5136" h="2029" extrusionOk="0">
                    <a:moveTo>
                      <a:pt x="3206" y="979"/>
                    </a:moveTo>
                    <a:lnTo>
                      <a:pt x="3206" y="979"/>
                    </a:lnTo>
                    <a:cubicBezTo>
                      <a:pt x="3433" y="1184"/>
                      <a:pt x="3733" y="1308"/>
                      <a:pt x="4062" y="1308"/>
                    </a:cubicBezTo>
                    <a:cubicBezTo>
                      <a:pt x="3733" y="1308"/>
                      <a:pt x="3433" y="1184"/>
                      <a:pt x="3206" y="979"/>
                    </a:cubicBezTo>
                    <a:close/>
                    <a:moveTo>
                      <a:pt x="5136" y="724"/>
                    </a:moveTo>
                    <a:lnTo>
                      <a:pt x="5136" y="724"/>
                    </a:lnTo>
                    <a:cubicBezTo>
                      <a:pt x="4907" y="1075"/>
                      <a:pt x="4512" y="1308"/>
                      <a:pt x="4062" y="1308"/>
                    </a:cubicBezTo>
                    <a:cubicBezTo>
                      <a:pt x="4513" y="1308"/>
                      <a:pt x="4907" y="1075"/>
                      <a:pt x="5136" y="724"/>
                    </a:cubicBezTo>
                    <a:close/>
                    <a:moveTo>
                      <a:pt x="2783" y="0"/>
                    </a:moveTo>
                    <a:cubicBezTo>
                      <a:pt x="2770" y="5"/>
                      <a:pt x="2755" y="8"/>
                      <a:pt x="2742" y="12"/>
                    </a:cubicBezTo>
                    <a:cubicBezTo>
                      <a:pt x="2604" y="51"/>
                      <a:pt x="2470" y="93"/>
                      <a:pt x="2339" y="139"/>
                    </a:cubicBezTo>
                    <a:cubicBezTo>
                      <a:pt x="1290" y="507"/>
                      <a:pt x="482" y="1103"/>
                      <a:pt x="0" y="1937"/>
                    </a:cubicBezTo>
                    <a:lnTo>
                      <a:pt x="158" y="2028"/>
                    </a:lnTo>
                    <a:cubicBezTo>
                      <a:pt x="672" y="1139"/>
                      <a:pt x="1577" y="528"/>
                      <a:pt x="2791" y="187"/>
                    </a:cubicBezTo>
                    <a:cubicBezTo>
                      <a:pt x="2792" y="186"/>
                      <a:pt x="2792" y="186"/>
                      <a:pt x="2792" y="186"/>
                    </a:cubicBezTo>
                    <a:cubicBezTo>
                      <a:pt x="2831" y="499"/>
                      <a:pt x="2983" y="778"/>
                      <a:pt x="3206" y="979"/>
                    </a:cubicBezTo>
                    <a:lnTo>
                      <a:pt x="3206" y="979"/>
                    </a:lnTo>
                    <a:cubicBezTo>
                      <a:pt x="2947" y="745"/>
                      <a:pt x="2783" y="406"/>
                      <a:pt x="2783" y="28"/>
                    </a:cubicBezTo>
                    <a:cubicBezTo>
                      <a:pt x="2783" y="18"/>
                      <a:pt x="2783" y="9"/>
                      <a:pt x="27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9575970" y="3551306"/>
                <a:ext cx="159" cy="159"/>
              </a:xfrm>
              <a:custGeom>
                <a:avLst/>
                <a:gdLst/>
                <a:ahLst/>
                <a:cxnLst/>
                <a:rect l="l" t="t" r="r" b="b"/>
                <a:pathLst>
                  <a:path w="2" h="2" extrusionOk="0">
                    <a:moveTo>
                      <a:pt x="0" y="0"/>
                    </a:moveTo>
                    <a:cubicBezTo>
                      <a:pt x="0" y="0"/>
                      <a:pt x="0" y="2"/>
                      <a:pt x="2" y="2"/>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9598408" y="3559581"/>
                <a:ext cx="239" cy="80"/>
              </a:xfrm>
              <a:custGeom>
                <a:avLst/>
                <a:gdLst/>
                <a:ahLst/>
                <a:cxnLst/>
                <a:rect l="l" t="t" r="r" b="b"/>
                <a:pathLst>
                  <a:path w="3" h="1" extrusionOk="0">
                    <a:moveTo>
                      <a:pt x="2" y="1"/>
                    </a:moveTo>
                    <a:cubicBezTo>
                      <a:pt x="2" y="1"/>
                      <a:pt x="2" y="1"/>
                      <a:pt x="1" y="1"/>
                    </a:cubicBezTo>
                    <a:cubicBezTo>
                      <a:pt x="2" y="1"/>
                      <a:pt x="2" y="1"/>
                      <a:pt x="2" y="1"/>
                    </a:cubicBezTo>
                    <a:cubicBezTo>
                      <a:pt x="2" y="1"/>
                      <a:pt x="2"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9613287" y="3561968"/>
                <a:ext cx="1432" cy="159"/>
              </a:xfrm>
              <a:custGeom>
                <a:avLst/>
                <a:gdLst/>
                <a:ahLst/>
                <a:cxnLst/>
                <a:rect l="l" t="t" r="r" b="b"/>
                <a:pathLst>
                  <a:path w="18" h="2" extrusionOk="0">
                    <a:moveTo>
                      <a:pt x="1" y="0"/>
                    </a:moveTo>
                    <a:lnTo>
                      <a:pt x="1" y="0"/>
                    </a:lnTo>
                    <a:cubicBezTo>
                      <a:pt x="2" y="1"/>
                      <a:pt x="3" y="1"/>
                      <a:pt x="4" y="1"/>
                    </a:cubicBezTo>
                    <a:lnTo>
                      <a:pt x="4" y="1"/>
                    </a:lnTo>
                    <a:cubicBezTo>
                      <a:pt x="3" y="1"/>
                      <a:pt x="2" y="0"/>
                      <a:pt x="1" y="0"/>
                    </a:cubicBezTo>
                    <a:close/>
                    <a:moveTo>
                      <a:pt x="4" y="1"/>
                    </a:moveTo>
                    <a:cubicBezTo>
                      <a:pt x="5" y="1"/>
                      <a:pt x="6" y="2"/>
                      <a:pt x="7" y="2"/>
                    </a:cubicBezTo>
                    <a:lnTo>
                      <a:pt x="17" y="2"/>
                    </a:lnTo>
                    <a:cubicBezTo>
                      <a:pt x="14" y="2"/>
                      <a:pt x="9" y="2"/>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9562444" y="3543111"/>
                <a:ext cx="796" cy="557"/>
              </a:xfrm>
              <a:custGeom>
                <a:avLst/>
                <a:gdLst/>
                <a:ahLst/>
                <a:cxnLst/>
                <a:rect l="l" t="t" r="r" b="b"/>
                <a:pathLst>
                  <a:path w="10" h="7" extrusionOk="0">
                    <a:moveTo>
                      <a:pt x="1" y="0"/>
                    </a:moveTo>
                    <a:cubicBezTo>
                      <a:pt x="1" y="0"/>
                      <a:pt x="2" y="1"/>
                      <a:pt x="3" y="2"/>
                    </a:cubicBezTo>
                    <a:lnTo>
                      <a:pt x="3" y="2"/>
                    </a:lnTo>
                    <a:cubicBezTo>
                      <a:pt x="2" y="1"/>
                      <a:pt x="2" y="1"/>
                      <a:pt x="1" y="0"/>
                    </a:cubicBezTo>
                    <a:close/>
                    <a:moveTo>
                      <a:pt x="3" y="2"/>
                    </a:moveTo>
                    <a:cubicBezTo>
                      <a:pt x="3" y="2"/>
                      <a:pt x="4" y="2"/>
                      <a:pt x="4" y="2"/>
                    </a:cubicBezTo>
                    <a:lnTo>
                      <a:pt x="4" y="2"/>
                    </a:lnTo>
                    <a:cubicBezTo>
                      <a:pt x="4" y="2"/>
                      <a:pt x="4" y="2"/>
                      <a:pt x="4" y="2"/>
                    </a:cubicBezTo>
                    <a:cubicBezTo>
                      <a:pt x="4" y="2"/>
                      <a:pt x="3" y="2"/>
                      <a:pt x="3" y="2"/>
                    </a:cubicBezTo>
                    <a:close/>
                    <a:moveTo>
                      <a:pt x="4" y="2"/>
                    </a:moveTo>
                    <a:cubicBezTo>
                      <a:pt x="4" y="3"/>
                      <a:pt x="5" y="3"/>
                      <a:pt x="7" y="5"/>
                    </a:cubicBezTo>
                    <a:cubicBezTo>
                      <a:pt x="7" y="5"/>
                      <a:pt x="7" y="5"/>
                      <a:pt x="8" y="5"/>
                    </a:cubicBezTo>
                    <a:lnTo>
                      <a:pt x="8" y="5"/>
                    </a:lnTo>
                    <a:cubicBezTo>
                      <a:pt x="6" y="4"/>
                      <a:pt x="5" y="3"/>
                      <a:pt x="4" y="2"/>
                    </a:cubicBezTo>
                    <a:close/>
                    <a:moveTo>
                      <a:pt x="8" y="5"/>
                    </a:moveTo>
                    <a:cubicBezTo>
                      <a:pt x="8" y="5"/>
                      <a:pt x="8" y="5"/>
                      <a:pt x="8" y="5"/>
                    </a:cubicBezTo>
                    <a:lnTo>
                      <a:pt x="8" y="5"/>
                    </a:lnTo>
                    <a:cubicBezTo>
                      <a:pt x="8" y="5"/>
                      <a:pt x="8" y="5"/>
                      <a:pt x="8" y="5"/>
                    </a:cubicBezTo>
                    <a:close/>
                    <a:moveTo>
                      <a:pt x="8" y="5"/>
                    </a:moveTo>
                    <a:cubicBezTo>
                      <a:pt x="8" y="6"/>
                      <a:pt x="9" y="6"/>
                      <a:pt x="10" y="6"/>
                    </a:cubicBezTo>
                    <a:cubicBezTo>
                      <a:pt x="9" y="6"/>
                      <a:pt x="8" y="6"/>
                      <a:pt x="8" y="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9540801" y="3521866"/>
                <a:ext cx="159" cy="239"/>
              </a:xfrm>
              <a:custGeom>
                <a:avLst/>
                <a:gdLst/>
                <a:ahLst/>
                <a:cxnLst/>
                <a:rect l="l" t="t" r="r" b="b"/>
                <a:pathLst>
                  <a:path w="2" h="3" extrusionOk="0">
                    <a:moveTo>
                      <a:pt x="2" y="2"/>
                    </a:moveTo>
                    <a:cubicBezTo>
                      <a:pt x="0" y="1"/>
                      <a:pt x="0" y="1"/>
                      <a:pt x="0" y="1"/>
                    </a:cubicBezTo>
                    <a:lnTo>
                      <a:pt x="0" y="1"/>
                    </a:lnTo>
                    <a:cubicBezTo>
                      <a:pt x="0" y="1"/>
                      <a:pt x="0" y="1"/>
                      <a:pt x="2"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9550509" y="3533006"/>
                <a:ext cx="1114" cy="1034"/>
              </a:xfrm>
              <a:custGeom>
                <a:avLst/>
                <a:gdLst/>
                <a:ahLst/>
                <a:cxnLst/>
                <a:rect l="l" t="t" r="r" b="b"/>
                <a:pathLst>
                  <a:path w="14" h="13" extrusionOk="0">
                    <a:moveTo>
                      <a:pt x="1" y="1"/>
                    </a:moveTo>
                    <a:lnTo>
                      <a:pt x="1" y="1"/>
                    </a:lnTo>
                    <a:cubicBezTo>
                      <a:pt x="4" y="4"/>
                      <a:pt x="7" y="5"/>
                      <a:pt x="8" y="8"/>
                    </a:cubicBezTo>
                    <a:cubicBezTo>
                      <a:pt x="9" y="10"/>
                      <a:pt x="12" y="11"/>
                      <a:pt x="14" y="12"/>
                    </a:cubicBezTo>
                    <a:cubicBezTo>
                      <a:pt x="9" y="8"/>
                      <a:pt x="5" y="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9544780" y="3526800"/>
                <a:ext cx="1273" cy="1512"/>
              </a:xfrm>
              <a:custGeom>
                <a:avLst/>
                <a:gdLst/>
                <a:ahLst/>
                <a:cxnLst/>
                <a:rect l="l" t="t" r="r" b="b"/>
                <a:pathLst>
                  <a:path w="16" h="19" extrusionOk="0">
                    <a:moveTo>
                      <a:pt x="0" y="1"/>
                    </a:moveTo>
                    <a:lnTo>
                      <a:pt x="6" y="7"/>
                    </a:lnTo>
                    <a:lnTo>
                      <a:pt x="6" y="7"/>
                    </a:lnTo>
                    <a:cubicBezTo>
                      <a:pt x="5" y="5"/>
                      <a:pt x="3" y="3"/>
                      <a:pt x="0" y="1"/>
                    </a:cubicBezTo>
                    <a:close/>
                    <a:moveTo>
                      <a:pt x="6" y="7"/>
                    </a:moveTo>
                    <a:cubicBezTo>
                      <a:pt x="6" y="7"/>
                      <a:pt x="6" y="8"/>
                      <a:pt x="6" y="8"/>
                    </a:cubicBezTo>
                    <a:cubicBezTo>
                      <a:pt x="7" y="8"/>
                      <a:pt x="7" y="9"/>
                      <a:pt x="8" y="10"/>
                    </a:cubicBezTo>
                    <a:lnTo>
                      <a:pt x="8" y="10"/>
                    </a:lnTo>
                    <a:lnTo>
                      <a:pt x="6" y="7"/>
                    </a:lnTo>
                    <a:close/>
                    <a:moveTo>
                      <a:pt x="8" y="10"/>
                    </a:moveTo>
                    <a:lnTo>
                      <a:pt x="11" y="13"/>
                    </a:lnTo>
                    <a:lnTo>
                      <a:pt x="11" y="13"/>
                    </a:lnTo>
                    <a:cubicBezTo>
                      <a:pt x="10" y="12"/>
                      <a:pt x="9" y="11"/>
                      <a:pt x="8" y="10"/>
                    </a:cubicBezTo>
                    <a:close/>
                    <a:moveTo>
                      <a:pt x="11" y="13"/>
                    </a:moveTo>
                    <a:cubicBezTo>
                      <a:pt x="11" y="14"/>
                      <a:pt x="12" y="15"/>
                      <a:pt x="12" y="15"/>
                    </a:cubicBezTo>
                    <a:cubicBezTo>
                      <a:pt x="12" y="15"/>
                      <a:pt x="13" y="15"/>
                      <a:pt x="13" y="15"/>
                    </a:cubicBezTo>
                    <a:lnTo>
                      <a:pt x="13" y="15"/>
                    </a:lnTo>
                    <a:lnTo>
                      <a:pt x="11" y="13"/>
                    </a:lnTo>
                    <a:close/>
                    <a:moveTo>
                      <a:pt x="13" y="15"/>
                    </a:moveTo>
                    <a:lnTo>
                      <a:pt x="15" y="18"/>
                    </a:lnTo>
                    <a:cubicBezTo>
                      <a:pt x="15" y="17"/>
                      <a:pt x="14" y="16"/>
                      <a:pt x="13" y="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9555919" y="3537939"/>
                <a:ext cx="1114" cy="1034"/>
              </a:xfrm>
              <a:custGeom>
                <a:avLst/>
                <a:gdLst/>
                <a:ahLst/>
                <a:cxnLst/>
                <a:rect l="l" t="t" r="r" b="b"/>
                <a:pathLst>
                  <a:path w="14" h="13" extrusionOk="0">
                    <a:moveTo>
                      <a:pt x="0" y="1"/>
                    </a:moveTo>
                    <a:lnTo>
                      <a:pt x="0" y="1"/>
                    </a:lnTo>
                    <a:cubicBezTo>
                      <a:pt x="2" y="2"/>
                      <a:pt x="3" y="3"/>
                      <a:pt x="5" y="5"/>
                    </a:cubicBezTo>
                    <a:cubicBezTo>
                      <a:pt x="6" y="6"/>
                      <a:pt x="8" y="7"/>
                      <a:pt x="9" y="8"/>
                    </a:cubicBezTo>
                    <a:lnTo>
                      <a:pt x="9" y="8"/>
                    </a:lnTo>
                    <a:cubicBezTo>
                      <a:pt x="6" y="5"/>
                      <a:pt x="3" y="2"/>
                      <a:pt x="0" y="1"/>
                    </a:cubicBezTo>
                    <a:close/>
                    <a:moveTo>
                      <a:pt x="9" y="8"/>
                    </a:moveTo>
                    <a:cubicBezTo>
                      <a:pt x="11" y="9"/>
                      <a:pt x="12" y="11"/>
                      <a:pt x="14" y="12"/>
                    </a:cubicBezTo>
                    <a:lnTo>
                      <a:pt x="14" y="11"/>
                    </a:lnTo>
                    <a:cubicBezTo>
                      <a:pt x="12" y="10"/>
                      <a:pt x="11" y="9"/>
                      <a:pt x="9" y="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9531890" y="3507863"/>
                <a:ext cx="159" cy="159"/>
              </a:xfrm>
              <a:custGeom>
                <a:avLst/>
                <a:gdLst/>
                <a:ahLst/>
                <a:cxnLst/>
                <a:rect l="l" t="t" r="r" b="b"/>
                <a:pathLst>
                  <a:path w="2" h="2" extrusionOk="0">
                    <a:moveTo>
                      <a:pt x="0" y="0"/>
                    </a:moveTo>
                    <a:cubicBezTo>
                      <a:pt x="0" y="2"/>
                      <a:pt x="0" y="2"/>
                      <a:pt x="2" y="2"/>
                    </a:cubicBezTo>
                    <a:cubicBezTo>
                      <a:pt x="1" y="2"/>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9535789" y="3514467"/>
                <a:ext cx="716" cy="1273"/>
              </a:xfrm>
              <a:custGeom>
                <a:avLst/>
                <a:gdLst/>
                <a:ahLst/>
                <a:cxnLst/>
                <a:rect l="l" t="t" r="r" b="b"/>
                <a:pathLst>
                  <a:path w="9" h="16" extrusionOk="0">
                    <a:moveTo>
                      <a:pt x="0" y="1"/>
                    </a:moveTo>
                    <a:lnTo>
                      <a:pt x="0" y="1"/>
                    </a:lnTo>
                    <a:cubicBezTo>
                      <a:pt x="1" y="3"/>
                      <a:pt x="2" y="4"/>
                      <a:pt x="3" y="6"/>
                    </a:cubicBezTo>
                    <a:lnTo>
                      <a:pt x="3" y="6"/>
                    </a:lnTo>
                    <a:cubicBezTo>
                      <a:pt x="3" y="5"/>
                      <a:pt x="2" y="4"/>
                      <a:pt x="2" y="2"/>
                    </a:cubicBezTo>
                    <a:cubicBezTo>
                      <a:pt x="2" y="2"/>
                      <a:pt x="2" y="2"/>
                      <a:pt x="0" y="1"/>
                    </a:cubicBezTo>
                    <a:close/>
                    <a:moveTo>
                      <a:pt x="3" y="6"/>
                    </a:moveTo>
                    <a:cubicBezTo>
                      <a:pt x="4" y="8"/>
                      <a:pt x="5" y="9"/>
                      <a:pt x="6" y="11"/>
                    </a:cubicBezTo>
                    <a:lnTo>
                      <a:pt x="9" y="16"/>
                    </a:lnTo>
                    <a:cubicBezTo>
                      <a:pt x="7" y="12"/>
                      <a:pt x="5" y="9"/>
                      <a:pt x="3" y="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9525525" y="3493143"/>
                <a:ext cx="318" cy="477"/>
              </a:xfrm>
              <a:custGeom>
                <a:avLst/>
                <a:gdLst/>
                <a:ahLst/>
                <a:cxnLst/>
                <a:rect l="l" t="t" r="r" b="b"/>
                <a:pathLst>
                  <a:path w="4" h="6" extrusionOk="0">
                    <a:moveTo>
                      <a:pt x="1" y="1"/>
                    </a:moveTo>
                    <a:lnTo>
                      <a:pt x="2" y="3"/>
                    </a:lnTo>
                    <a:lnTo>
                      <a:pt x="2" y="3"/>
                    </a:lnTo>
                    <a:cubicBezTo>
                      <a:pt x="2" y="3"/>
                      <a:pt x="2" y="3"/>
                      <a:pt x="2" y="2"/>
                    </a:cubicBezTo>
                    <a:cubicBezTo>
                      <a:pt x="2" y="2"/>
                      <a:pt x="2" y="1"/>
                      <a:pt x="1" y="1"/>
                    </a:cubicBezTo>
                    <a:close/>
                    <a:moveTo>
                      <a:pt x="2" y="3"/>
                    </a:moveTo>
                    <a:cubicBezTo>
                      <a:pt x="3" y="4"/>
                      <a:pt x="3" y="4"/>
                      <a:pt x="4" y="5"/>
                    </a:cubicBezTo>
                    <a:lnTo>
                      <a:pt x="2" y="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9525445" y="3358754"/>
                <a:ext cx="196452" cy="139641"/>
              </a:xfrm>
              <a:custGeom>
                <a:avLst/>
                <a:gdLst/>
                <a:ahLst/>
                <a:cxnLst/>
                <a:rect l="l" t="t" r="r" b="b"/>
                <a:pathLst>
                  <a:path w="2469" h="1755" extrusionOk="0">
                    <a:moveTo>
                      <a:pt x="2449" y="943"/>
                    </a:moveTo>
                    <a:cubicBezTo>
                      <a:pt x="2449" y="944"/>
                      <a:pt x="2449" y="944"/>
                      <a:pt x="2449" y="945"/>
                    </a:cubicBezTo>
                    <a:cubicBezTo>
                      <a:pt x="2452" y="955"/>
                      <a:pt x="2455" y="964"/>
                      <a:pt x="2457" y="974"/>
                    </a:cubicBezTo>
                    <a:cubicBezTo>
                      <a:pt x="2460" y="985"/>
                      <a:pt x="2463" y="995"/>
                      <a:pt x="2464" y="1005"/>
                    </a:cubicBezTo>
                    <a:cubicBezTo>
                      <a:pt x="2466" y="1011"/>
                      <a:pt x="2467" y="1017"/>
                      <a:pt x="2469" y="1021"/>
                    </a:cubicBezTo>
                    <a:cubicBezTo>
                      <a:pt x="2463" y="995"/>
                      <a:pt x="2457" y="969"/>
                      <a:pt x="2449" y="943"/>
                    </a:cubicBezTo>
                    <a:close/>
                    <a:moveTo>
                      <a:pt x="1202" y="1"/>
                    </a:moveTo>
                    <a:cubicBezTo>
                      <a:pt x="1000" y="4"/>
                      <a:pt x="812" y="52"/>
                      <a:pt x="644" y="136"/>
                    </a:cubicBezTo>
                    <a:cubicBezTo>
                      <a:pt x="587" y="164"/>
                      <a:pt x="532" y="197"/>
                      <a:pt x="481" y="234"/>
                    </a:cubicBezTo>
                    <a:cubicBezTo>
                      <a:pt x="258" y="388"/>
                      <a:pt x="87" y="615"/>
                      <a:pt x="1" y="879"/>
                    </a:cubicBezTo>
                    <a:cubicBezTo>
                      <a:pt x="174" y="1401"/>
                      <a:pt x="663" y="1755"/>
                      <a:pt x="1215" y="1755"/>
                    </a:cubicBezTo>
                    <a:cubicBezTo>
                      <a:pt x="1766" y="1755"/>
                      <a:pt x="2257" y="1401"/>
                      <a:pt x="2429" y="879"/>
                    </a:cubicBezTo>
                    <a:cubicBezTo>
                      <a:pt x="2436" y="900"/>
                      <a:pt x="2443" y="922"/>
                      <a:pt x="2449" y="943"/>
                    </a:cubicBezTo>
                    <a:lnTo>
                      <a:pt x="2449" y="943"/>
                    </a:lnTo>
                    <a:cubicBezTo>
                      <a:pt x="2448" y="935"/>
                      <a:pt x="2445" y="927"/>
                      <a:pt x="2442" y="918"/>
                    </a:cubicBezTo>
                    <a:cubicBezTo>
                      <a:pt x="2438" y="905"/>
                      <a:pt x="2433" y="890"/>
                      <a:pt x="2429" y="877"/>
                    </a:cubicBezTo>
                    <a:lnTo>
                      <a:pt x="2424" y="861"/>
                    </a:lnTo>
                    <a:cubicBezTo>
                      <a:pt x="2420" y="851"/>
                      <a:pt x="2416" y="839"/>
                      <a:pt x="2413" y="828"/>
                    </a:cubicBezTo>
                    <a:cubicBezTo>
                      <a:pt x="2411" y="826"/>
                      <a:pt x="2410" y="821"/>
                      <a:pt x="2408" y="818"/>
                    </a:cubicBezTo>
                    <a:lnTo>
                      <a:pt x="2404" y="808"/>
                    </a:lnTo>
                    <a:cubicBezTo>
                      <a:pt x="2404" y="806"/>
                      <a:pt x="2402" y="805"/>
                      <a:pt x="2402" y="803"/>
                    </a:cubicBezTo>
                    <a:cubicBezTo>
                      <a:pt x="2398" y="792"/>
                      <a:pt x="2392" y="780"/>
                      <a:pt x="2388" y="768"/>
                    </a:cubicBezTo>
                    <a:cubicBezTo>
                      <a:pt x="2382" y="755"/>
                      <a:pt x="2376" y="742"/>
                      <a:pt x="2370" y="728"/>
                    </a:cubicBezTo>
                    <a:cubicBezTo>
                      <a:pt x="2367" y="724"/>
                      <a:pt x="2364" y="720"/>
                      <a:pt x="2363" y="715"/>
                    </a:cubicBezTo>
                    <a:cubicBezTo>
                      <a:pt x="2357" y="703"/>
                      <a:pt x="2351" y="692"/>
                      <a:pt x="2345" y="680"/>
                    </a:cubicBezTo>
                    <a:cubicBezTo>
                      <a:pt x="2342" y="672"/>
                      <a:pt x="2338" y="667"/>
                      <a:pt x="2335" y="661"/>
                    </a:cubicBezTo>
                    <a:cubicBezTo>
                      <a:pt x="2327" y="647"/>
                      <a:pt x="2320" y="636"/>
                      <a:pt x="2313" y="624"/>
                    </a:cubicBezTo>
                    <a:cubicBezTo>
                      <a:pt x="2311" y="619"/>
                      <a:pt x="2310" y="616"/>
                      <a:pt x="2307" y="613"/>
                    </a:cubicBezTo>
                    <a:cubicBezTo>
                      <a:pt x="2296" y="597"/>
                      <a:pt x="2286" y="581"/>
                      <a:pt x="2276" y="565"/>
                    </a:cubicBezTo>
                    <a:cubicBezTo>
                      <a:pt x="2276" y="563"/>
                      <a:pt x="2274" y="563"/>
                      <a:pt x="2274" y="563"/>
                    </a:cubicBezTo>
                    <a:cubicBezTo>
                      <a:pt x="2264" y="547"/>
                      <a:pt x="2254" y="532"/>
                      <a:pt x="2243" y="518"/>
                    </a:cubicBezTo>
                    <a:lnTo>
                      <a:pt x="2237" y="512"/>
                    </a:lnTo>
                    <a:cubicBezTo>
                      <a:pt x="2177" y="431"/>
                      <a:pt x="2106" y="357"/>
                      <a:pt x="2028" y="292"/>
                    </a:cubicBezTo>
                    <a:cubicBezTo>
                      <a:pt x="2012" y="279"/>
                      <a:pt x="1996" y="267"/>
                      <a:pt x="1981" y="256"/>
                    </a:cubicBezTo>
                    <a:cubicBezTo>
                      <a:pt x="1980" y="254"/>
                      <a:pt x="1980" y="254"/>
                      <a:pt x="1978" y="254"/>
                    </a:cubicBezTo>
                    <a:cubicBezTo>
                      <a:pt x="1964" y="242"/>
                      <a:pt x="1949" y="232"/>
                      <a:pt x="1934" y="222"/>
                    </a:cubicBezTo>
                    <a:cubicBezTo>
                      <a:pt x="1931" y="220"/>
                      <a:pt x="1928" y="219"/>
                      <a:pt x="1927" y="217"/>
                    </a:cubicBezTo>
                    <a:cubicBezTo>
                      <a:pt x="1913" y="209"/>
                      <a:pt x="1899" y="200"/>
                      <a:pt x="1885" y="191"/>
                    </a:cubicBezTo>
                    <a:cubicBezTo>
                      <a:pt x="1881" y="188"/>
                      <a:pt x="1877" y="185"/>
                      <a:pt x="1871" y="182"/>
                    </a:cubicBezTo>
                    <a:cubicBezTo>
                      <a:pt x="1859" y="175"/>
                      <a:pt x="1847" y="167"/>
                      <a:pt x="1834" y="160"/>
                    </a:cubicBezTo>
                    <a:cubicBezTo>
                      <a:pt x="1828" y="157"/>
                      <a:pt x="1822" y="154"/>
                      <a:pt x="1816" y="151"/>
                    </a:cubicBezTo>
                    <a:cubicBezTo>
                      <a:pt x="1804" y="145"/>
                      <a:pt x="1793" y="138"/>
                      <a:pt x="1781" y="132"/>
                    </a:cubicBezTo>
                    <a:lnTo>
                      <a:pt x="1763" y="125"/>
                    </a:lnTo>
                    <a:cubicBezTo>
                      <a:pt x="1750" y="119"/>
                      <a:pt x="1737" y="113"/>
                      <a:pt x="1723" y="107"/>
                    </a:cubicBezTo>
                    <a:cubicBezTo>
                      <a:pt x="1718" y="104"/>
                      <a:pt x="1710" y="101"/>
                      <a:pt x="1704" y="98"/>
                    </a:cubicBezTo>
                    <a:cubicBezTo>
                      <a:pt x="1691" y="92"/>
                      <a:pt x="1676" y="86"/>
                      <a:pt x="1663" y="82"/>
                    </a:cubicBezTo>
                    <a:cubicBezTo>
                      <a:pt x="1654" y="79"/>
                      <a:pt x="1645" y="76"/>
                      <a:pt x="1637" y="72"/>
                    </a:cubicBezTo>
                    <a:lnTo>
                      <a:pt x="1610" y="63"/>
                    </a:lnTo>
                    <a:cubicBezTo>
                      <a:pt x="1601" y="61"/>
                      <a:pt x="1594" y="58"/>
                      <a:pt x="1585" y="55"/>
                    </a:cubicBezTo>
                    <a:cubicBezTo>
                      <a:pt x="1572" y="51"/>
                      <a:pt x="1560" y="48"/>
                      <a:pt x="1547" y="45"/>
                    </a:cubicBezTo>
                    <a:cubicBezTo>
                      <a:pt x="1539" y="42"/>
                      <a:pt x="1531" y="41"/>
                      <a:pt x="1523" y="39"/>
                    </a:cubicBezTo>
                    <a:cubicBezTo>
                      <a:pt x="1507" y="35"/>
                      <a:pt x="1491" y="30"/>
                      <a:pt x="1475" y="27"/>
                    </a:cubicBezTo>
                    <a:cubicBezTo>
                      <a:pt x="1472" y="27"/>
                      <a:pt x="1469" y="26"/>
                      <a:pt x="1466" y="26"/>
                    </a:cubicBezTo>
                    <a:cubicBezTo>
                      <a:pt x="1450" y="23"/>
                      <a:pt x="1432" y="20"/>
                      <a:pt x="1416" y="17"/>
                    </a:cubicBezTo>
                    <a:cubicBezTo>
                      <a:pt x="1413" y="17"/>
                      <a:pt x="1408" y="16"/>
                      <a:pt x="1404" y="16"/>
                    </a:cubicBezTo>
                    <a:cubicBezTo>
                      <a:pt x="1385" y="13"/>
                      <a:pt x="1366" y="10"/>
                      <a:pt x="1346" y="8"/>
                    </a:cubicBezTo>
                    <a:lnTo>
                      <a:pt x="1345" y="8"/>
                    </a:lnTo>
                    <a:cubicBezTo>
                      <a:pt x="1302" y="4"/>
                      <a:pt x="1258" y="1"/>
                      <a:pt x="1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9520989" y="3472296"/>
                <a:ext cx="318" cy="1989"/>
              </a:xfrm>
              <a:custGeom>
                <a:avLst/>
                <a:gdLst/>
                <a:ahLst/>
                <a:cxnLst/>
                <a:rect l="l" t="t" r="r" b="b"/>
                <a:pathLst>
                  <a:path w="4" h="25" extrusionOk="0">
                    <a:moveTo>
                      <a:pt x="1" y="1"/>
                    </a:moveTo>
                    <a:cubicBezTo>
                      <a:pt x="1" y="8"/>
                      <a:pt x="2" y="16"/>
                      <a:pt x="3" y="24"/>
                    </a:cubicBezTo>
                    <a:cubicBezTo>
                      <a:pt x="2" y="16"/>
                      <a:pt x="1" y="8"/>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9524411" y="3489324"/>
                <a:ext cx="80" cy="159"/>
              </a:xfrm>
              <a:custGeom>
                <a:avLst/>
                <a:gdLst/>
                <a:ahLst/>
                <a:cxnLst/>
                <a:rect l="l" t="t" r="r" b="b"/>
                <a:pathLst>
                  <a:path w="1" h="2" extrusionOk="0">
                    <a:moveTo>
                      <a:pt x="0" y="0"/>
                    </a:moveTo>
                    <a:cubicBezTo>
                      <a:pt x="0" y="0"/>
                      <a:pt x="0" y="0"/>
                      <a:pt x="0" y="2"/>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9520751" y="3449301"/>
                <a:ext cx="239" cy="1989"/>
              </a:xfrm>
              <a:custGeom>
                <a:avLst/>
                <a:gdLst/>
                <a:ahLst/>
                <a:cxnLst/>
                <a:rect l="l" t="t" r="r" b="b"/>
                <a:pathLst>
                  <a:path w="3" h="25" extrusionOk="0">
                    <a:moveTo>
                      <a:pt x="2" y="0"/>
                    </a:moveTo>
                    <a:lnTo>
                      <a:pt x="2" y="0"/>
                    </a:lnTo>
                    <a:cubicBezTo>
                      <a:pt x="2" y="9"/>
                      <a:pt x="1" y="16"/>
                      <a:pt x="1" y="25"/>
                    </a:cubicBezTo>
                    <a:cubicBezTo>
                      <a:pt x="1" y="18"/>
                      <a:pt x="2" y="9"/>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9520273" y="3461396"/>
                <a:ext cx="239" cy="3899"/>
              </a:xfrm>
              <a:custGeom>
                <a:avLst/>
                <a:gdLst/>
                <a:ahLst/>
                <a:cxnLst/>
                <a:rect l="l" t="t" r="r" b="b"/>
                <a:pathLst>
                  <a:path w="3" h="49" extrusionOk="0">
                    <a:moveTo>
                      <a:pt x="1" y="1"/>
                    </a:moveTo>
                    <a:cubicBezTo>
                      <a:pt x="1" y="17"/>
                      <a:pt x="1" y="33"/>
                      <a:pt x="2" y="48"/>
                    </a:cubicBezTo>
                    <a:cubicBezTo>
                      <a:pt x="1" y="33"/>
                      <a:pt x="1" y="1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9520432" y="3454394"/>
                <a:ext cx="159" cy="1512"/>
              </a:xfrm>
              <a:custGeom>
                <a:avLst/>
                <a:gdLst/>
                <a:ahLst/>
                <a:cxnLst/>
                <a:rect l="l" t="t" r="r" b="b"/>
                <a:pathLst>
                  <a:path w="2" h="19" extrusionOk="0">
                    <a:moveTo>
                      <a:pt x="2" y="1"/>
                    </a:moveTo>
                    <a:lnTo>
                      <a:pt x="2" y="1"/>
                    </a:lnTo>
                    <a:cubicBezTo>
                      <a:pt x="0" y="6"/>
                      <a:pt x="0" y="12"/>
                      <a:pt x="0" y="18"/>
                    </a:cubicBezTo>
                    <a:lnTo>
                      <a:pt x="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9521546" y="3476991"/>
                <a:ext cx="318" cy="955"/>
              </a:xfrm>
              <a:custGeom>
                <a:avLst/>
                <a:gdLst/>
                <a:ahLst/>
                <a:cxnLst/>
                <a:rect l="l" t="t" r="r" b="b"/>
                <a:pathLst>
                  <a:path w="4" h="12" extrusionOk="0">
                    <a:moveTo>
                      <a:pt x="1" y="1"/>
                    </a:moveTo>
                    <a:cubicBezTo>
                      <a:pt x="2" y="5"/>
                      <a:pt x="2" y="8"/>
                      <a:pt x="4" y="11"/>
                    </a:cubicBezTo>
                    <a:cubicBezTo>
                      <a:pt x="2" y="8"/>
                      <a:pt x="2" y="5"/>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9523217" y="3432831"/>
                <a:ext cx="1034" cy="3581"/>
              </a:xfrm>
              <a:custGeom>
                <a:avLst/>
                <a:gdLst/>
                <a:ahLst/>
                <a:cxnLst/>
                <a:rect l="l" t="t" r="r" b="b"/>
                <a:pathLst>
                  <a:path w="13" h="45" extrusionOk="0">
                    <a:moveTo>
                      <a:pt x="12" y="1"/>
                    </a:moveTo>
                    <a:cubicBezTo>
                      <a:pt x="8" y="15"/>
                      <a:pt x="3" y="30"/>
                      <a:pt x="1" y="45"/>
                    </a:cubicBezTo>
                    <a:cubicBezTo>
                      <a:pt x="3" y="30"/>
                      <a:pt x="8" y="15"/>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9524252" y="3428773"/>
                <a:ext cx="1194" cy="3581"/>
              </a:xfrm>
              <a:custGeom>
                <a:avLst/>
                <a:gdLst/>
                <a:ahLst/>
                <a:cxnLst/>
                <a:rect l="l" t="t" r="r" b="b"/>
                <a:pathLst>
                  <a:path w="15" h="45" extrusionOk="0">
                    <a:moveTo>
                      <a:pt x="14" y="0"/>
                    </a:moveTo>
                    <a:cubicBezTo>
                      <a:pt x="10" y="15"/>
                      <a:pt x="5" y="29"/>
                      <a:pt x="1" y="44"/>
                    </a:cubicBezTo>
                    <a:cubicBezTo>
                      <a:pt x="5" y="29"/>
                      <a:pt x="10" y="15"/>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9521785" y="3436571"/>
                <a:ext cx="1353" cy="6763"/>
              </a:xfrm>
              <a:custGeom>
                <a:avLst/>
                <a:gdLst/>
                <a:ahLst/>
                <a:cxnLst/>
                <a:rect l="l" t="t" r="r" b="b"/>
                <a:pathLst>
                  <a:path w="17" h="85" extrusionOk="0">
                    <a:moveTo>
                      <a:pt x="17" y="1"/>
                    </a:moveTo>
                    <a:cubicBezTo>
                      <a:pt x="11" y="27"/>
                      <a:pt x="5" y="55"/>
                      <a:pt x="1" y="85"/>
                    </a:cubicBezTo>
                    <a:cubicBezTo>
                      <a:pt x="5" y="57"/>
                      <a:pt x="11" y="27"/>
                      <a:pt x="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9521228" y="3444527"/>
                <a:ext cx="398" cy="2307"/>
              </a:xfrm>
              <a:custGeom>
                <a:avLst/>
                <a:gdLst/>
                <a:ahLst/>
                <a:cxnLst/>
                <a:rect l="l" t="t" r="r" b="b"/>
                <a:pathLst>
                  <a:path w="5" h="29" extrusionOk="0">
                    <a:moveTo>
                      <a:pt x="5" y="1"/>
                    </a:moveTo>
                    <a:cubicBezTo>
                      <a:pt x="3" y="10"/>
                      <a:pt x="2" y="20"/>
                      <a:pt x="0" y="29"/>
                    </a:cubicBezTo>
                    <a:cubicBezTo>
                      <a:pt x="2" y="20"/>
                      <a:pt x="3" y="10"/>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9520512" y="3467284"/>
                <a:ext cx="318" cy="2626"/>
              </a:xfrm>
              <a:custGeom>
                <a:avLst/>
                <a:gdLst/>
                <a:ahLst/>
                <a:cxnLst/>
                <a:rect l="l" t="t" r="r" b="b"/>
                <a:pathLst>
                  <a:path w="4" h="33" extrusionOk="0">
                    <a:moveTo>
                      <a:pt x="1" y="1"/>
                    </a:moveTo>
                    <a:cubicBezTo>
                      <a:pt x="1" y="11"/>
                      <a:pt x="2" y="21"/>
                      <a:pt x="4" y="33"/>
                    </a:cubicBezTo>
                    <a:cubicBezTo>
                      <a:pt x="2" y="21"/>
                      <a:pt x="1" y="1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9520273" y="3428614"/>
                <a:ext cx="203772" cy="133912"/>
              </a:xfrm>
              <a:custGeom>
                <a:avLst/>
                <a:gdLst/>
                <a:ahLst/>
                <a:cxnLst/>
                <a:rect l="l" t="t" r="r" b="b"/>
                <a:pathLst>
                  <a:path w="2561" h="1683" extrusionOk="0">
                    <a:moveTo>
                      <a:pt x="66" y="1"/>
                    </a:moveTo>
                    <a:cubicBezTo>
                      <a:pt x="66" y="1"/>
                      <a:pt x="66" y="2"/>
                      <a:pt x="64" y="2"/>
                    </a:cubicBezTo>
                    <a:cubicBezTo>
                      <a:pt x="60" y="17"/>
                      <a:pt x="55" y="31"/>
                      <a:pt x="51" y="46"/>
                    </a:cubicBezTo>
                    <a:cubicBezTo>
                      <a:pt x="51" y="49"/>
                      <a:pt x="49" y="51"/>
                      <a:pt x="49" y="54"/>
                    </a:cubicBezTo>
                    <a:cubicBezTo>
                      <a:pt x="45" y="68"/>
                      <a:pt x="40" y="83"/>
                      <a:pt x="38" y="98"/>
                    </a:cubicBezTo>
                    <a:cubicBezTo>
                      <a:pt x="38" y="99"/>
                      <a:pt x="38" y="99"/>
                      <a:pt x="38" y="101"/>
                    </a:cubicBezTo>
                    <a:cubicBezTo>
                      <a:pt x="30" y="129"/>
                      <a:pt x="24" y="157"/>
                      <a:pt x="20" y="185"/>
                    </a:cubicBezTo>
                    <a:cubicBezTo>
                      <a:pt x="18" y="191"/>
                      <a:pt x="18" y="195"/>
                      <a:pt x="17" y="201"/>
                    </a:cubicBezTo>
                    <a:cubicBezTo>
                      <a:pt x="15" y="210"/>
                      <a:pt x="14" y="220"/>
                      <a:pt x="12" y="230"/>
                    </a:cubicBezTo>
                    <a:cubicBezTo>
                      <a:pt x="11" y="239"/>
                      <a:pt x="10" y="249"/>
                      <a:pt x="10" y="260"/>
                    </a:cubicBezTo>
                    <a:cubicBezTo>
                      <a:pt x="8" y="269"/>
                      <a:pt x="8" y="277"/>
                      <a:pt x="7" y="285"/>
                    </a:cubicBezTo>
                    <a:cubicBezTo>
                      <a:pt x="5" y="298"/>
                      <a:pt x="5" y="311"/>
                      <a:pt x="4" y="325"/>
                    </a:cubicBezTo>
                    <a:lnTo>
                      <a:pt x="2" y="342"/>
                    </a:lnTo>
                    <a:cubicBezTo>
                      <a:pt x="2" y="363"/>
                      <a:pt x="1" y="382"/>
                      <a:pt x="1" y="403"/>
                    </a:cubicBezTo>
                    <a:cubicBezTo>
                      <a:pt x="1" y="406"/>
                      <a:pt x="1" y="408"/>
                      <a:pt x="1" y="413"/>
                    </a:cubicBezTo>
                    <a:cubicBezTo>
                      <a:pt x="2" y="429"/>
                      <a:pt x="2" y="445"/>
                      <a:pt x="2" y="460"/>
                    </a:cubicBezTo>
                    <a:cubicBezTo>
                      <a:pt x="4" y="469"/>
                      <a:pt x="4" y="478"/>
                      <a:pt x="4" y="487"/>
                    </a:cubicBezTo>
                    <a:cubicBezTo>
                      <a:pt x="5" y="497"/>
                      <a:pt x="5" y="507"/>
                      <a:pt x="7" y="517"/>
                    </a:cubicBezTo>
                    <a:cubicBezTo>
                      <a:pt x="8" y="529"/>
                      <a:pt x="8" y="540"/>
                      <a:pt x="10" y="550"/>
                    </a:cubicBezTo>
                    <a:cubicBezTo>
                      <a:pt x="11" y="557"/>
                      <a:pt x="12" y="565"/>
                      <a:pt x="12" y="573"/>
                    </a:cubicBezTo>
                    <a:cubicBezTo>
                      <a:pt x="14" y="585"/>
                      <a:pt x="15" y="597"/>
                      <a:pt x="18" y="609"/>
                    </a:cubicBezTo>
                    <a:cubicBezTo>
                      <a:pt x="18" y="613"/>
                      <a:pt x="20" y="616"/>
                      <a:pt x="20" y="619"/>
                    </a:cubicBezTo>
                    <a:cubicBezTo>
                      <a:pt x="29" y="668"/>
                      <a:pt x="39" y="716"/>
                      <a:pt x="54" y="763"/>
                    </a:cubicBezTo>
                    <a:cubicBezTo>
                      <a:pt x="54" y="763"/>
                      <a:pt x="54" y="763"/>
                      <a:pt x="54" y="765"/>
                    </a:cubicBezTo>
                    <a:cubicBezTo>
                      <a:pt x="58" y="780"/>
                      <a:pt x="63" y="796"/>
                      <a:pt x="68" y="812"/>
                    </a:cubicBezTo>
                    <a:lnTo>
                      <a:pt x="70" y="816"/>
                    </a:lnTo>
                    <a:cubicBezTo>
                      <a:pt x="92" y="878"/>
                      <a:pt x="117" y="939"/>
                      <a:pt x="148" y="996"/>
                    </a:cubicBezTo>
                    <a:cubicBezTo>
                      <a:pt x="148" y="996"/>
                      <a:pt x="148" y="998"/>
                      <a:pt x="148" y="998"/>
                    </a:cubicBezTo>
                    <a:cubicBezTo>
                      <a:pt x="163" y="1026"/>
                      <a:pt x="179" y="1053"/>
                      <a:pt x="197" y="1081"/>
                    </a:cubicBezTo>
                    <a:cubicBezTo>
                      <a:pt x="200" y="1086"/>
                      <a:pt x="202" y="1090"/>
                      <a:pt x="204" y="1095"/>
                    </a:cubicBezTo>
                    <a:cubicBezTo>
                      <a:pt x="222" y="1121"/>
                      <a:pt x="239" y="1148"/>
                      <a:pt x="258" y="1173"/>
                    </a:cubicBezTo>
                    <a:cubicBezTo>
                      <a:pt x="260" y="1173"/>
                      <a:pt x="260" y="1173"/>
                      <a:pt x="260" y="1174"/>
                    </a:cubicBezTo>
                    <a:cubicBezTo>
                      <a:pt x="276" y="1195"/>
                      <a:pt x="292" y="1215"/>
                      <a:pt x="310" y="1235"/>
                    </a:cubicBezTo>
                    <a:cubicBezTo>
                      <a:pt x="314" y="1241"/>
                      <a:pt x="319" y="1246"/>
                      <a:pt x="325" y="1251"/>
                    </a:cubicBezTo>
                    <a:cubicBezTo>
                      <a:pt x="342" y="1271"/>
                      <a:pt x="361" y="1292"/>
                      <a:pt x="381" y="1311"/>
                    </a:cubicBezTo>
                    <a:cubicBezTo>
                      <a:pt x="385" y="1316"/>
                      <a:pt x="389" y="1320"/>
                      <a:pt x="394" y="1324"/>
                    </a:cubicBezTo>
                    <a:cubicBezTo>
                      <a:pt x="412" y="1341"/>
                      <a:pt x="429" y="1357"/>
                      <a:pt x="448" y="1373"/>
                    </a:cubicBezTo>
                    <a:cubicBezTo>
                      <a:pt x="453" y="1377"/>
                      <a:pt x="457" y="1382"/>
                      <a:pt x="462" y="1385"/>
                    </a:cubicBezTo>
                    <a:cubicBezTo>
                      <a:pt x="485" y="1404"/>
                      <a:pt x="507" y="1422"/>
                      <a:pt x="531" y="1439"/>
                    </a:cubicBezTo>
                    <a:cubicBezTo>
                      <a:pt x="534" y="1441"/>
                      <a:pt x="537" y="1444"/>
                      <a:pt x="540" y="1445"/>
                    </a:cubicBezTo>
                    <a:cubicBezTo>
                      <a:pt x="591" y="1482"/>
                      <a:pt x="644" y="1514"/>
                      <a:pt x="700" y="1542"/>
                    </a:cubicBezTo>
                    <a:cubicBezTo>
                      <a:pt x="702" y="1542"/>
                      <a:pt x="702" y="1542"/>
                      <a:pt x="702" y="1544"/>
                    </a:cubicBezTo>
                    <a:cubicBezTo>
                      <a:pt x="790" y="1588"/>
                      <a:pt x="886" y="1623"/>
                      <a:pt x="984" y="1647"/>
                    </a:cubicBezTo>
                    <a:lnTo>
                      <a:pt x="986" y="1647"/>
                    </a:lnTo>
                    <a:cubicBezTo>
                      <a:pt x="1046" y="1662"/>
                      <a:pt x="1108" y="1672"/>
                      <a:pt x="1171" y="1676"/>
                    </a:cubicBezTo>
                    <a:cubicBezTo>
                      <a:pt x="1176" y="1676"/>
                      <a:pt x="1182" y="1678"/>
                      <a:pt x="1188" y="1678"/>
                    </a:cubicBezTo>
                    <a:cubicBezTo>
                      <a:pt x="1219" y="1681"/>
                      <a:pt x="1249" y="1682"/>
                      <a:pt x="1280" y="1682"/>
                    </a:cubicBezTo>
                    <a:cubicBezTo>
                      <a:pt x="1295" y="1682"/>
                      <a:pt x="1310" y="1681"/>
                      <a:pt x="1323" y="1681"/>
                    </a:cubicBezTo>
                    <a:cubicBezTo>
                      <a:pt x="1332" y="1681"/>
                      <a:pt x="1341" y="1681"/>
                      <a:pt x="1348" y="1679"/>
                    </a:cubicBezTo>
                    <a:lnTo>
                      <a:pt x="1356" y="1679"/>
                    </a:lnTo>
                    <a:cubicBezTo>
                      <a:pt x="1462" y="1673"/>
                      <a:pt x="1565" y="1654"/>
                      <a:pt x="1663" y="1623"/>
                    </a:cubicBezTo>
                    <a:cubicBezTo>
                      <a:pt x="1724" y="1604"/>
                      <a:pt x="1781" y="1581"/>
                      <a:pt x="1839" y="1554"/>
                    </a:cubicBezTo>
                    <a:cubicBezTo>
                      <a:pt x="1849" y="1550"/>
                      <a:pt x="1858" y="1544"/>
                      <a:pt x="1868" y="1538"/>
                    </a:cubicBezTo>
                    <a:cubicBezTo>
                      <a:pt x="1869" y="1538"/>
                      <a:pt x="1871" y="1538"/>
                      <a:pt x="1872" y="1537"/>
                    </a:cubicBezTo>
                    <a:cubicBezTo>
                      <a:pt x="1917" y="1513"/>
                      <a:pt x="1961" y="1488"/>
                      <a:pt x="2002" y="1458"/>
                    </a:cubicBezTo>
                    <a:cubicBezTo>
                      <a:pt x="2003" y="1458"/>
                      <a:pt x="2005" y="1457"/>
                      <a:pt x="2006" y="1456"/>
                    </a:cubicBezTo>
                    <a:cubicBezTo>
                      <a:pt x="2039" y="1433"/>
                      <a:pt x="2070" y="1410"/>
                      <a:pt x="2099" y="1386"/>
                    </a:cubicBezTo>
                    <a:cubicBezTo>
                      <a:pt x="2099" y="1385"/>
                      <a:pt x="2099" y="1385"/>
                      <a:pt x="2101" y="1385"/>
                    </a:cubicBezTo>
                    <a:cubicBezTo>
                      <a:pt x="2163" y="1333"/>
                      <a:pt x="2218" y="1276"/>
                      <a:pt x="2270" y="1213"/>
                    </a:cubicBezTo>
                    <a:cubicBezTo>
                      <a:pt x="2273" y="1210"/>
                      <a:pt x="2274" y="1207"/>
                      <a:pt x="2277" y="1204"/>
                    </a:cubicBezTo>
                    <a:cubicBezTo>
                      <a:pt x="2417" y="1030"/>
                      <a:pt x="2513" y="818"/>
                      <a:pt x="2547" y="587"/>
                    </a:cubicBezTo>
                    <a:cubicBezTo>
                      <a:pt x="2547" y="584"/>
                      <a:pt x="2547" y="579"/>
                      <a:pt x="2548" y="575"/>
                    </a:cubicBezTo>
                    <a:cubicBezTo>
                      <a:pt x="2556" y="519"/>
                      <a:pt x="2560" y="461"/>
                      <a:pt x="2560" y="403"/>
                    </a:cubicBezTo>
                    <a:cubicBezTo>
                      <a:pt x="2560" y="382"/>
                      <a:pt x="2559" y="363"/>
                      <a:pt x="2559" y="344"/>
                    </a:cubicBezTo>
                    <a:cubicBezTo>
                      <a:pt x="2559" y="338"/>
                      <a:pt x="2557" y="333"/>
                      <a:pt x="2557" y="327"/>
                    </a:cubicBezTo>
                    <a:cubicBezTo>
                      <a:pt x="2557" y="314"/>
                      <a:pt x="2556" y="300"/>
                      <a:pt x="2554" y="286"/>
                    </a:cubicBezTo>
                    <a:cubicBezTo>
                      <a:pt x="2553" y="277"/>
                      <a:pt x="2553" y="269"/>
                      <a:pt x="2551" y="260"/>
                    </a:cubicBezTo>
                    <a:cubicBezTo>
                      <a:pt x="2550" y="249"/>
                      <a:pt x="2548" y="239"/>
                      <a:pt x="2547" y="229"/>
                    </a:cubicBezTo>
                    <a:cubicBezTo>
                      <a:pt x="2545" y="219"/>
                      <a:pt x="2545" y="208"/>
                      <a:pt x="2542" y="199"/>
                    </a:cubicBezTo>
                    <a:cubicBezTo>
                      <a:pt x="2542" y="198"/>
                      <a:pt x="2542" y="196"/>
                      <a:pt x="2542" y="195"/>
                    </a:cubicBezTo>
                    <a:cubicBezTo>
                      <a:pt x="2540" y="180"/>
                      <a:pt x="2538" y="165"/>
                      <a:pt x="2535" y="151"/>
                    </a:cubicBezTo>
                    <a:cubicBezTo>
                      <a:pt x="2534" y="149"/>
                      <a:pt x="2534" y="146"/>
                      <a:pt x="2534" y="143"/>
                    </a:cubicBezTo>
                    <a:cubicBezTo>
                      <a:pt x="2523" y="95"/>
                      <a:pt x="2510" y="48"/>
                      <a:pt x="2494" y="1"/>
                    </a:cubicBezTo>
                    <a:cubicBezTo>
                      <a:pt x="2322" y="523"/>
                      <a:pt x="1831" y="877"/>
                      <a:pt x="1280" y="877"/>
                    </a:cubicBezTo>
                    <a:cubicBezTo>
                      <a:pt x="728" y="877"/>
                      <a:pt x="239" y="523"/>
                      <a:pt x="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7610586" y="3272106"/>
                <a:ext cx="318" cy="2307"/>
              </a:xfrm>
              <a:custGeom>
                <a:avLst/>
                <a:gdLst/>
                <a:ahLst/>
                <a:cxnLst/>
                <a:rect l="l" t="t" r="r" b="b"/>
                <a:pathLst>
                  <a:path w="4" h="29" extrusionOk="0">
                    <a:moveTo>
                      <a:pt x="4" y="28"/>
                    </a:moveTo>
                    <a:cubicBezTo>
                      <a:pt x="2" y="18"/>
                      <a:pt x="1" y="9"/>
                      <a:pt x="1" y="0"/>
                    </a:cubicBezTo>
                    <a:cubicBezTo>
                      <a:pt x="1" y="9"/>
                      <a:pt x="2" y="18"/>
                      <a:pt x="4" y="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7610984" y="3277118"/>
                <a:ext cx="159" cy="1750"/>
              </a:xfrm>
              <a:custGeom>
                <a:avLst/>
                <a:gdLst/>
                <a:ahLst/>
                <a:cxnLst/>
                <a:rect l="l" t="t" r="r" b="b"/>
                <a:pathLst>
                  <a:path w="2" h="22" extrusionOk="0">
                    <a:moveTo>
                      <a:pt x="2" y="21"/>
                    </a:moveTo>
                    <a:cubicBezTo>
                      <a:pt x="2" y="15"/>
                      <a:pt x="2" y="8"/>
                      <a:pt x="0" y="0"/>
                    </a:cubicBezTo>
                    <a:cubicBezTo>
                      <a:pt x="2" y="8"/>
                      <a:pt x="2" y="15"/>
                      <a:pt x="2" y="2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7411669" y="3181718"/>
                <a:ext cx="195656" cy="139641"/>
              </a:xfrm>
              <a:custGeom>
                <a:avLst/>
                <a:gdLst/>
                <a:ahLst/>
                <a:cxnLst/>
                <a:rect l="l" t="t" r="r" b="b"/>
                <a:pathLst>
                  <a:path w="2459" h="1755" extrusionOk="0">
                    <a:moveTo>
                      <a:pt x="14" y="882"/>
                    </a:moveTo>
                    <a:lnTo>
                      <a:pt x="14" y="882"/>
                    </a:lnTo>
                    <a:cubicBezTo>
                      <a:pt x="9" y="896"/>
                      <a:pt x="4" y="911"/>
                      <a:pt x="0" y="926"/>
                    </a:cubicBezTo>
                    <a:cubicBezTo>
                      <a:pt x="5" y="911"/>
                      <a:pt x="9" y="897"/>
                      <a:pt x="14" y="882"/>
                    </a:cubicBezTo>
                    <a:close/>
                    <a:moveTo>
                      <a:pt x="1229" y="1"/>
                    </a:moveTo>
                    <a:cubicBezTo>
                      <a:pt x="661" y="1"/>
                      <a:pt x="180" y="370"/>
                      <a:pt x="14" y="882"/>
                    </a:cubicBezTo>
                    <a:lnTo>
                      <a:pt x="14" y="882"/>
                    </a:lnTo>
                    <a:cubicBezTo>
                      <a:pt x="14" y="881"/>
                      <a:pt x="15" y="880"/>
                      <a:pt x="15" y="878"/>
                    </a:cubicBezTo>
                    <a:cubicBezTo>
                      <a:pt x="187" y="1401"/>
                      <a:pt x="678" y="1755"/>
                      <a:pt x="1229" y="1755"/>
                    </a:cubicBezTo>
                    <a:cubicBezTo>
                      <a:pt x="1781" y="1755"/>
                      <a:pt x="2269" y="1401"/>
                      <a:pt x="2443" y="879"/>
                    </a:cubicBezTo>
                    <a:lnTo>
                      <a:pt x="2443" y="879"/>
                    </a:lnTo>
                    <a:cubicBezTo>
                      <a:pt x="2449" y="895"/>
                      <a:pt x="2454" y="911"/>
                      <a:pt x="2458" y="927"/>
                    </a:cubicBezTo>
                    <a:cubicBezTo>
                      <a:pt x="2454" y="911"/>
                      <a:pt x="2449" y="895"/>
                      <a:pt x="2444" y="878"/>
                    </a:cubicBezTo>
                    <a:cubicBezTo>
                      <a:pt x="2443" y="879"/>
                      <a:pt x="2443" y="879"/>
                      <a:pt x="2443" y="879"/>
                    </a:cubicBezTo>
                    <a:lnTo>
                      <a:pt x="2443" y="879"/>
                    </a:lnTo>
                    <a:cubicBezTo>
                      <a:pt x="2275" y="369"/>
                      <a:pt x="1796" y="1"/>
                      <a:pt x="1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7407690" y="3251577"/>
                <a:ext cx="203613" cy="133912"/>
              </a:xfrm>
              <a:custGeom>
                <a:avLst/>
                <a:gdLst/>
                <a:ahLst/>
                <a:cxnLst/>
                <a:rect l="l" t="t" r="r" b="b"/>
                <a:pathLst>
                  <a:path w="2559" h="1683" extrusionOk="0">
                    <a:moveTo>
                      <a:pt x="65" y="0"/>
                    </a:moveTo>
                    <a:cubicBezTo>
                      <a:pt x="59" y="15"/>
                      <a:pt x="55" y="31"/>
                      <a:pt x="50" y="48"/>
                    </a:cubicBezTo>
                    <a:cubicBezTo>
                      <a:pt x="49" y="49"/>
                      <a:pt x="49" y="49"/>
                      <a:pt x="49" y="50"/>
                    </a:cubicBezTo>
                    <a:cubicBezTo>
                      <a:pt x="33" y="109"/>
                      <a:pt x="20" y="171"/>
                      <a:pt x="11" y="233"/>
                    </a:cubicBezTo>
                    <a:cubicBezTo>
                      <a:pt x="11" y="240"/>
                      <a:pt x="9" y="249"/>
                      <a:pt x="8" y="257"/>
                    </a:cubicBezTo>
                    <a:cubicBezTo>
                      <a:pt x="8" y="267"/>
                      <a:pt x="6" y="277"/>
                      <a:pt x="5" y="286"/>
                    </a:cubicBezTo>
                    <a:cubicBezTo>
                      <a:pt x="5" y="298"/>
                      <a:pt x="3" y="308"/>
                      <a:pt x="3" y="320"/>
                    </a:cubicBezTo>
                    <a:cubicBezTo>
                      <a:pt x="2" y="327"/>
                      <a:pt x="2" y="336"/>
                      <a:pt x="2" y="344"/>
                    </a:cubicBezTo>
                    <a:cubicBezTo>
                      <a:pt x="0" y="354"/>
                      <a:pt x="0" y="364"/>
                      <a:pt x="0" y="374"/>
                    </a:cubicBezTo>
                    <a:cubicBezTo>
                      <a:pt x="0" y="383"/>
                      <a:pt x="0" y="392"/>
                      <a:pt x="0" y="402"/>
                    </a:cubicBezTo>
                    <a:cubicBezTo>
                      <a:pt x="0" y="1109"/>
                      <a:pt x="573" y="1682"/>
                      <a:pt x="1279" y="1682"/>
                    </a:cubicBezTo>
                    <a:cubicBezTo>
                      <a:pt x="1729" y="1682"/>
                      <a:pt x="2125" y="1448"/>
                      <a:pt x="2354" y="1096"/>
                    </a:cubicBezTo>
                    <a:cubicBezTo>
                      <a:pt x="2483" y="897"/>
                      <a:pt x="2558" y="659"/>
                      <a:pt x="2558" y="402"/>
                    </a:cubicBezTo>
                    <a:cubicBezTo>
                      <a:pt x="2558" y="382"/>
                      <a:pt x="2558" y="363"/>
                      <a:pt x="2557" y="342"/>
                    </a:cubicBezTo>
                    <a:cubicBezTo>
                      <a:pt x="2557" y="336"/>
                      <a:pt x="2557" y="329"/>
                      <a:pt x="2557" y="321"/>
                    </a:cubicBezTo>
                    <a:cubicBezTo>
                      <a:pt x="2555" y="310"/>
                      <a:pt x="2554" y="298"/>
                      <a:pt x="2554" y="286"/>
                    </a:cubicBezTo>
                    <a:cubicBezTo>
                      <a:pt x="2552" y="277"/>
                      <a:pt x="2552" y="267"/>
                      <a:pt x="2551" y="258"/>
                    </a:cubicBezTo>
                    <a:cubicBezTo>
                      <a:pt x="2549" y="252"/>
                      <a:pt x="2549" y="246"/>
                      <a:pt x="2548" y="240"/>
                    </a:cubicBezTo>
                    <a:cubicBezTo>
                      <a:pt x="2541" y="176"/>
                      <a:pt x="2527" y="111"/>
                      <a:pt x="2510" y="49"/>
                    </a:cubicBezTo>
                    <a:cubicBezTo>
                      <a:pt x="2504" y="33"/>
                      <a:pt x="2499" y="17"/>
                      <a:pt x="2494" y="0"/>
                    </a:cubicBezTo>
                    <a:cubicBezTo>
                      <a:pt x="2321" y="523"/>
                      <a:pt x="1831" y="877"/>
                      <a:pt x="1280" y="877"/>
                    </a:cubicBezTo>
                    <a:cubicBezTo>
                      <a:pt x="728" y="877"/>
                      <a:pt x="239" y="523"/>
                      <a:pt x="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8707815" y="5335835"/>
                <a:ext cx="1114" cy="875"/>
              </a:xfrm>
              <a:custGeom>
                <a:avLst/>
                <a:gdLst/>
                <a:ahLst/>
                <a:cxnLst/>
                <a:rect l="l" t="t" r="r" b="b"/>
                <a:pathLst>
                  <a:path w="14" h="11" extrusionOk="0">
                    <a:moveTo>
                      <a:pt x="1" y="0"/>
                    </a:moveTo>
                    <a:lnTo>
                      <a:pt x="1" y="0"/>
                    </a:lnTo>
                    <a:cubicBezTo>
                      <a:pt x="2" y="2"/>
                      <a:pt x="4" y="3"/>
                      <a:pt x="5" y="5"/>
                    </a:cubicBezTo>
                    <a:cubicBezTo>
                      <a:pt x="5" y="5"/>
                      <a:pt x="6" y="6"/>
                      <a:pt x="6" y="6"/>
                    </a:cubicBezTo>
                    <a:cubicBezTo>
                      <a:pt x="9" y="8"/>
                      <a:pt x="11" y="9"/>
                      <a:pt x="14" y="11"/>
                    </a:cubicBezTo>
                    <a:cubicBezTo>
                      <a:pt x="9" y="8"/>
                      <a:pt x="5" y="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8693652" y="5323422"/>
                <a:ext cx="1353" cy="1512"/>
              </a:xfrm>
              <a:custGeom>
                <a:avLst/>
                <a:gdLst/>
                <a:ahLst/>
                <a:cxnLst/>
                <a:rect l="l" t="t" r="r" b="b"/>
                <a:pathLst>
                  <a:path w="17" h="19" extrusionOk="0">
                    <a:moveTo>
                      <a:pt x="17" y="18"/>
                    </a:moveTo>
                    <a:cubicBezTo>
                      <a:pt x="11" y="12"/>
                      <a:pt x="6" y="6"/>
                      <a:pt x="0" y="0"/>
                    </a:cubicBezTo>
                    <a:cubicBezTo>
                      <a:pt x="6" y="6"/>
                      <a:pt x="11" y="12"/>
                      <a:pt x="17"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8679807" y="5305042"/>
                <a:ext cx="239" cy="318"/>
              </a:xfrm>
              <a:custGeom>
                <a:avLst/>
                <a:gdLst/>
                <a:ahLst/>
                <a:cxnLst/>
                <a:rect l="l" t="t" r="r" b="b"/>
                <a:pathLst>
                  <a:path w="3" h="4" extrusionOk="0">
                    <a:moveTo>
                      <a:pt x="1" y="0"/>
                    </a:moveTo>
                    <a:cubicBezTo>
                      <a:pt x="1" y="2"/>
                      <a:pt x="2" y="3"/>
                      <a:pt x="2" y="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8677022" y="5299711"/>
                <a:ext cx="159" cy="477"/>
              </a:xfrm>
              <a:custGeom>
                <a:avLst/>
                <a:gdLst/>
                <a:ahLst/>
                <a:cxnLst/>
                <a:rect l="l" t="t" r="r" b="b"/>
                <a:pathLst>
                  <a:path w="2" h="6" extrusionOk="0">
                    <a:moveTo>
                      <a:pt x="0" y="1"/>
                    </a:moveTo>
                    <a:lnTo>
                      <a:pt x="0" y="1"/>
                    </a:lnTo>
                    <a:cubicBezTo>
                      <a:pt x="0" y="4"/>
                      <a:pt x="2" y="4"/>
                      <a:pt x="2" y="5"/>
                    </a:cubicBezTo>
                    <a:cubicBezTo>
                      <a:pt x="2" y="4"/>
                      <a:pt x="0" y="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8668668" y="5277592"/>
                <a:ext cx="80" cy="80"/>
              </a:xfrm>
              <a:custGeom>
                <a:avLst/>
                <a:gdLst/>
                <a:ahLst/>
                <a:cxnLst/>
                <a:rect l="l" t="t" r="r" b="b"/>
                <a:pathLst>
                  <a:path w="1" h="1" extrusionOk="0">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8666599" y="5265259"/>
                <a:ext cx="159" cy="1273"/>
              </a:xfrm>
              <a:custGeom>
                <a:avLst/>
                <a:gdLst/>
                <a:ahLst/>
                <a:cxnLst/>
                <a:rect l="l" t="t" r="r" b="b"/>
                <a:pathLst>
                  <a:path w="2" h="16" extrusionOk="0">
                    <a:moveTo>
                      <a:pt x="0" y="1"/>
                    </a:moveTo>
                    <a:cubicBezTo>
                      <a:pt x="0" y="5"/>
                      <a:pt x="2" y="10"/>
                      <a:pt x="2" y="16"/>
                    </a:cubicBezTo>
                    <a:cubicBezTo>
                      <a:pt x="2" y="10"/>
                      <a:pt x="0" y="5"/>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8686491" y="5314988"/>
                <a:ext cx="637" cy="796"/>
              </a:xfrm>
              <a:custGeom>
                <a:avLst/>
                <a:gdLst/>
                <a:ahLst/>
                <a:cxnLst/>
                <a:rect l="l" t="t" r="r" b="b"/>
                <a:pathLst>
                  <a:path w="8" h="10" extrusionOk="0">
                    <a:moveTo>
                      <a:pt x="1" y="0"/>
                    </a:moveTo>
                    <a:cubicBezTo>
                      <a:pt x="2" y="3"/>
                      <a:pt x="5" y="6"/>
                      <a:pt x="8" y="9"/>
                    </a:cubicBezTo>
                    <a:cubicBezTo>
                      <a:pt x="5" y="6"/>
                      <a:pt x="2" y="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8697948" y="5327719"/>
                <a:ext cx="1034" cy="1034"/>
              </a:xfrm>
              <a:custGeom>
                <a:avLst/>
                <a:gdLst/>
                <a:ahLst/>
                <a:cxnLst/>
                <a:rect l="l" t="t" r="r" b="b"/>
                <a:pathLst>
                  <a:path w="13" h="13" extrusionOk="0">
                    <a:moveTo>
                      <a:pt x="1" y="1"/>
                    </a:moveTo>
                    <a:cubicBezTo>
                      <a:pt x="5" y="5"/>
                      <a:pt x="8" y="8"/>
                      <a:pt x="13" y="13"/>
                    </a:cubicBezTo>
                    <a:cubicBezTo>
                      <a:pt x="8" y="8"/>
                      <a:pt x="5" y="5"/>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8703279" y="5332334"/>
                <a:ext cx="557" cy="557"/>
              </a:xfrm>
              <a:custGeom>
                <a:avLst/>
                <a:gdLst/>
                <a:ahLst/>
                <a:cxnLst/>
                <a:rect l="l" t="t" r="r" b="b"/>
                <a:pathLst>
                  <a:path w="7" h="7" extrusionOk="0">
                    <a:moveTo>
                      <a:pt x="0" y="0"/>
                    </a:moveTo>
                    <a:cubicBezTo>
                      <a:pt x="2" y="3"/>
                      <a:pt x="3" y="5"/>
                      <a:pt x="6" y="6"/>
                    </a:cubicBezTo>
                    <a:cubicBezTo>
                      <a:pt x="3" y="5"/>
                      <a:pt x="2" y="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8689912" y="5319285"/>
                <a:ext cx="1194" cy="1432"/>
              </a:xfrm>
              <a:custGeom>
                <a:avLst/>
                <a:gdLst/>
                <a:ahLst/>
                <a:cxnLst/>
                <a:rect l="l" t="t" r="r" b="b"/>
                <a:pathLst>
                  <a:path w="15" h="18" extrusionOk="0">
                    <a:moveTo>
                      <a:pt x="0" y="1"/>
                    </a:moveTo>
                    <a:lnTo>
                      <a:pt x="6" y="7"/>
                    </a:lnTo>
                    <a:lnTo>
                      <a:pt x="6" y="7"/>
                    </a:lnTo>
                    <a:cubicBezTo>
                      <a:pt x="4" y="5"/>
                      <a:pt x="2" y="3"/>
                      <a:pt x="0" y="1"/>
                    </a:cubicBezTo>
                    <a:close/>
                    <a:moveTo>
                      <a:pt x="6" y="7"/>
                    </a:moveTo>
                    <a:cubicBezTo>
                      <a:pt x="9" y="10"/>
                      <a:pt x="12" y="14"/>
                      <a:pt x="15" y="17"/>
                    </a:cubicBezTo>
                    <a:lnTo>
                      <a:pt x="6" y="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8767729" y="5355249"/>
                <a:ext cx="4933" cy="239"/>
              </a:xfrm>
              <a:custGeom>
                <a:avLst/>
                <a:gdLst/>
                <a:ahLst/>
                <a:cxnLst/>
                <a:rect l="l" t="t" r="r" b="b"/>
                <a:pathLst>
                  <a:path w="62" h="3" extrusionOk="0">
                    <a:moveTo>
                      <a:pt x="60" y="1"/>
                    </a:moveTo>
                    <a:cubicBezTo>
                      <a:pt x="40" y="2"/>
                      <a:pt x="21" y="2"/>
                      <a:pt x="0" y="2"/>
                    </a:cubicBezTo>
                    <a:cubicBezTo>
                      <a:pt x="21" y="2"/>
                      <a:pt x="41" y="2"/>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8713066" y="5339574"/>
                <a:ext cx="716" cy="477"/>
              </a:xfrm>
              <a:custGeom>
                <a:avLst/>
                <a:gdLst/>
                <a:ahLst/>
                <a:cxnLst/>
                <a:rect l="l" t="t" r="r" b="b"/>
                <a:pathLst>
                  <a:path w="9" h="6" extrusionOk="0">
                    <a:moveTo>
                      <a:pt x="1" y="1"/>
                    </a:moveTo>
                    <a:cubicBezTo>
                      <a:pt x="4" y="2"/>
                      <a:pt x="7" y="4"/>
                      <a:pt x="8" y="5"/>
                    </a:cubicBezTo>
                    <a:cubicBezTo>
                      <a:pt x="7" y="4"/>
                      <a:pt x="4" y="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8667395" y="5271306"/>
                <a:ext cx="159" cy="875"/>
              </a:xfrm>
              <a:custGeom>
                <a:avLst/>
                <a:gdLst/>
                <a:ahLst/>
                <a:cxnLst/>
                <a:rect l="l" t="t" r="r" b="b"/>
                <a:pathLst>
                  <a:path w="2" h="11" extrusionOk="0">
                    <a:moveTo>
                      <a:pt x="1" y="0"/>
                    </a:moveTo>
                    <a:cubicBezTo>
                      <a:pt x="2" y="3"/>
                      <a:pt x="2" y="7"/>
                      <a:pt x="2" y="10"/>
                    </a:cubicBezTo>
                    <a:cubicBezTo>
                      <a:pt x="2" y="7"/>
                      <a:pt x="2" y="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8665963" y="5259450"/>
                <a:ext cx="239" cy="1114"/>
              </a:xfrm>
              <a:custGeom>
                <a:avLst/>
                <a:gdLst/>
                <a:ahLst/>
                <a:cxnLst/>
                <a:rect l="l" t="t" r="r" b="b"/>
                <a:pathLst>
                  <a:path w="3" h="14" extrusionOk="0">
                    <a:moveTo>
                      <a:pt x="1" y="0"/>
                    </a:moveTo>
                    <a:cubicBezTo>
                      <a:pt x="1" y="5"/>
                      <a:pt x="2" y="9"/>
                      <a:pt x="2" y="14"/>
                    </a:cubicBezTo>
                    <a:cubicBezTo>
                      <a:pt x="2" y="9"/>
                      <a:pt x="1" y="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8869256" y="5248311"/>
                <a:ext cx="239" cy="1034"/>
              </a:xfrm>
              <a:custGeom>
                <a:avLst/>
                <a:gdLst/>
                <a:ahLst/>
                <a:cxnLst/>
                <a:rect l="l" t="t" r="r" b="b"/>
                <a:pathLst>
                  <a:path w="3" h="13" extrusionOk="0">
                    <a:moveTo>
                      <a:pt x="1" y="0"/>
                    </a:moveTo>
                    <a:cubicBezTo>
                      <a:pt x="1" y="5"/>
                      <a:pt x="2" y="8"/>
                      <a:pt x="2" y="12"/>
                    </a:cubicBezTo>
                    <a:cubicBezTo>
                      <a:pt x="2" y="8"/>
                      <a:pt x="1" y="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8864562" y="5222372"/>
                <a:ext cx="796" cy="2307"/>
              </a:xfrm>
              <a:custGeom>
                <a:avLst/>
                <a:gdLst/>
                <a:ahLst/>
                <a:cxnLst/>
                <a:rect l="l" t="t" r="r" b="b"/>
                <a:pathLst>
                  <a:path w="10" h="29" extrusionOk="0">
                    <a:moveTo>
                      <a:pt x="1" y="1"/>
                    </a:moveTo>
                    <a:cubicBezTo>
                      <a:pt x="4" y="10"/>
                      <a:pt x="7" y="20"/>
                      <a:pt x="10" y="29"/>
                    </a:cubicBezTo>
                    <a:cubicBezTo>
                      <a:pt x="7" y="20"/>
                      <a:pt x="4" y="1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8865676" y="5226191"/>
                <a:ext cx="796" cy="2546"/>
              </a:xfrm>
              <a:custGeom>
                <a:avLst/>
                <a:gdLst/>
                <a:ahLst/>
                <a:cxnLst/>
                <a:rect l="l" t="t" r="r" b="b"/>
                <a:pathLst>
                  <a:path w="10" h="32" extrusionOk="0">
                    <a:moveTo>
                      <a:pt x="0" y="0"/>
                    </a:moveTo>
                    <a:lnTo>
                      <a:pt x="0" y="0"/>
                    </a:lnTo>
                    <a:cubicBezTo>
                      <a:pt x="2" y="7"/>
                      <a:pt x="4" y="14"/>
                      <a:pt x="6" y="21"/>
                    </a:cubicBezTo>
                    <a:lnTo>
                      <a:pt x="6" y="21"/>
                    </a:lnTo>
                    <a:cubicBezTo>
                      <a:pt x="6" y="19"/>
                      <a:pt x="6" y="16"/>
                      <a:pt x="5" y="15"/>
                    </a:cubicBezTo>
                    <a:cubicBezTo>
                      <a:pt x="3" y="10"/>
                      <a:pt x="2" y="5"/>
                      <a:pt x="0" y="0"/>
                    </a:cubicBezTo>
                    <a:close/>
                    <a:moveTo>
                      <a:pt x="6" y="21"/>
                    </a:moveTo>
                    <a:cubicBezTo>
                      <a:pt x="6" y="22"/>
                      <a:pt x="7" y="23"/>
                      <a:pt x="7" y="24"/>
                    </a:cubicBezTo>
                    <a:lnTo>
                      <a:pt x="7" y="24"/>
                    </a:lnTo>
                    <a:cubicBezTo>
                      <a:pt x="7" y="23"/>
                      <a:pt x="6" y="22"/>
                      <a:pt x="6" y="21"/>
                    </a:cubicBezTo>
                    <a:close/>
                    <a:moveTo>
                      <a:pt x="7" y="24"/>
                    </a:moveTo>
                    <a:cubicBezTo>
                      <a:pt x="8" y="27"/>
                      <a:pt x="8" y="29"/>
                      <a:pt x="9" y="31"/>
                    </a:cubicBezTo>
                    <a:cubicBezTo>
                      <a:pt x="8" y="29"/>
                      <a:pt x="8" y="26"/>
                      <a:pt x="7" y="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8868938" y="5243616"/>
                <a:ext cx="159" cy="1512"/>
              </a:xfrm>
              <a:custGeom>
                <a:avLst/>
                <a:gdLst/>
                <a:ahLst/>
                <a:cxnLst/>
                <a:rect l="l" t="t" r="r" b="b"/>
                <a:pathLst>
                  <a:path w="2" h="19" extrusionOk="0">
                    <a:moveTo>
                      <a:pt x="0" y="1"/>
                    </a:moveTo>
                    <a:cubicBezTo>
                      <a:pt x="0" y="4"/>
                      <a:pt x="2" y="8"/>
                      <a:pt x="2" y="12"/>
                    </a:cubicBezTo>
                    <a:lnTo>
                      <a:pt x="2" y="12"/>
                    </a:lnTo>
                    <a:cubicBezTo>
                      <a:pt x="2" y="8"/>
                      <a:pt x="1" y="4"/>
                      <a:pt x="0" y="1"/>
                    </a:cubicBezTo>
                    <a:close/>
                    <a:moveTo>
                      <a:pt x="2" y="12"/>
                    </a:moveTo>
                    <a:cubicBezTo>
                      <a:pt x="2" y="14"/>
                      <a:pt x="2" y="16"/>
                      <a:pt x="2" y="18"/>
                    </a:cubicBezTo>
                    <a:cubicBezTo>
                      <a:pt x="2" y="17"/>
                      <a:pt x="2" y="15"/>
                      <a:pt x="2" y="14"/>
                    </a:cubicBezTo>
                    <a:cubicBezTo>
                      <a:pt x="2" y="13"/>
                      <a:pt x="2" y="13"/>
                      <a:pt x="2"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8867665" y="5234625"/>
                <a:ext cx="398" cy="2148"/>
              </a:xfrm>
              <a:custGeom>
                <a:avLst/>
                <a:gdLst/>
                <a:ahLst/>
                <a:cxnLst/>
                <a:rect l="l" t="t" r="r" b="b"/>
                <a:pathLst>
                  <a:path w="5" h="27" extrusionOk="0">
                    <a:moveTo>
                      <a:pt x="0" y="0"/>
                    </a:moveTo>
                    <a:lnTo>
                      <a:pt x="0" y="0"/>
                    </a:lnTo>
                    <a:cubicBezTo>
                      <a:pt x="2" y="9"/>
                      <a:pt x="3" y="18"/>
                      <a:pt x="5" y="27"/>
                    </a:cubicBezTo>
                    <a:cubicBezTo>
                      <a:pt x="5" y="25"/>
                      <a:pt x="5" y="24"/>
                      <a:pt x="5" y="22"/>
                    </a:cubicBezTo>
                    <a:lnTo>
                      <a:pt x="3" y="15"/>
                    </a:lnTo>
                    <a:cubicBezTo>
                      <a:pt x="3" y="10"/>
                      <a:pt x="2" y="6"/>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8868460" y="5239479"/>
                <a:ext cx="318" cy="1432"/>
              </a:xfrm>
              <a:custGeom>
                <a:avLst/>
                <a:gdLst/>
                <a:ahLst/>
                <a:cxnLst/>
                <a:rect l="l" t="t" r="r" b="b"/>
                <a:pathLst>
                  <a:path w="4" h="18" extrusionOk="0">
                    <a:moveTo>
                      <a:pt x="1" y="1"/>
                    </a:moveTo>
                    <a:cubicBezTo>
                      <a:pt x="1" y="5"/>
                      <a:pt x="2" y="11"/>
                      <a:pt x="3" y="17"/>
                    </a:cubicBezTo>
                    <a:cubicBezTo>
                      <a:pt x="2" y="11"/>
                      <a:pt x="2" y="5"/>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8866790" y="5230647"/>
                <a:ext cx="557" cy="1910"/>
              </a:xfrm>
              <a:custGeom>
                <a:avLst/>
                <a:gdLst/>
                <a:ahLst/>
                <a:cxnLst/>
                <a:rect l="l" t="t" r="r" b="b"/>
                <a:pathLst>
                  <a:path w="7" h="24" extrusionOk="0">
                    <a:moveTo>
                      <a:pt x="1" y="0"/>
                    </a:moveTo>
                    <a:lnTo>
                      <a:pt x="1" y="0"/>
                    </a:lnTo>
                    <a:cubicBezTo>
                      <a:pt x="2" y="7"/>
                      <a:pt x="4" y="16"/>
                      <a:pt x="7" y="24"/>
                    </a:cubicBezTo>
                    <a:cubicBezTo>
                      <a:pt x="5" y="16"/>
                      <a:pt x="2" y="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8665963" y="5247356"/>
                <a:ext cx="239" cy="1512"/>
              </a:xfrm>
              <a:custGeom>
                <a:avLst/>
                <a:gdLst/>
                <a:ahLst/>
                <a:cxnLst/>
                <a:rect l="l" t="t" r="r" b="b"/>
                <a:pathLst>
                  <a:path w="3" h="19" extrusionOk="0">
                    <a:moveTo>
                      <a:pt x="2" y="1"/>
                    </a:moveTo>
                    <a:lnTo>
                      <a:pt x="1" y="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8669861" y="5221576"/>
                <a:ext cx="1273" cy="3740"/>
              </a:xfrm>
              <a:custGeom>
                <a:avLst/>
                <a:gdLst/>
                <a:ahLst/>
                <a:cxnLst/>
                <a:rect l="l" t="t" r="r" b="b"/>
                <a:pathLst>
                  <a:path w="16" h="47" extrusionOk="0">
                    <a:moveTo>
                      <a:pt x="15" y="1"/>
                    </a:moveTo>
                    <a:cubicBezTo>
                      <a:pt x="9" y="15"/>
                      <a:pt x="5" y="32"/>
                      <a:pt x="0" y="46"/>
                    </a:cubicBezTo>
                    <a:cubicBezTo>
                      <a:pt x="5" y="32"/>
                      <a:pt x="9" y="15"/>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8730332" y="5348247"/>
                <a:ext cx="80" cy="80"/>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8668827" y="5225714"/>
                <a:ext cx="955" cy="3660"/>
              </a:xfrm>
              <a:custGeom>
                <a:avLst/>
                <a:gdLst/>
                <a:ahLst/>
                <a:cxnLst/>
                <a:rect l="l" t="t" r="r" b="b"/>
                <a:pathLst>
                  <a:path w="12" h="46" extrusionOk="0">
                    <a:moveTo>
                      <a:pt x="12" y="0"/>
                    </a:moveTo>
                    <a:cubicBezTo>
                      <a:pt x="8" y="16"/>
                      <a:pt x="3" y="31"/>
                      <a:pt x="0" y="46"/>
                    </a:cubicBezTo>
                    <a:cubicBezTo>
                      <a:pt x="3" y="31"/>
                      <a:pt x="8" y="16"/>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8667315" y="5229453"/>
                <a:ext cx="1432" cy="7320"/>
              </a:xfrm>
              <a:custGeom>
                <a:avLst/>
                <a:gdLst/>
                <a:ahLst/>
                <a:cxnLst/>
                <a:rect l="l" t="t" r="r" b="b"/>
                <a:pathLst>
                  <a:path w="18" h="92" extrusionOk="0">
                    <a:moveTo>
                      <a:pt x="18" y="0"/>
                    </a:moveTo>
                    <a:cubicBezTo>
                      <a:pt x="12" y="31"/>
                      <a:pt x="4" y="61"/>
                      <a:pt x="0" y="92"/>
                    </a:cubicBezTo>
                    <a:cubicBezTo>
                      <a:pt x="4" y="61"/>
                      <a:pt x="12" y="31"/>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8666360" y="5242184"/>
                <a:ext cx="159" cy="2069"/>
              </a:xfrm>
              <a:custGeom>
                <a:avLst/>
                <a:gdLst/>
                <a:ahLst/>
                <a:cxnLst/>
                <a:rect l="l" t="t" r="r" b="b"/>
                <a:pathLst>
                  <a:path w="2" h="26" extrusionOk="0">
                    <a:moveTo>
                      <a:pt x="2" y="1"/>
                    </a:moveTo>
                    <a:cubicBezTo>
                      <a:pt x="2" y="10"/>
                      <a:pt x="0" y="17"/>
                      <a:pt x="0" y="26"/>
                    </a:cubicBezTo>
                    <a:cubicBezTo>
                      <a:pt x="0" y="17"/>
                      <a:pt x="2" y="10"/>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8666838" y="5237410"/>
                <a:ext cx="398" cy="2546"/>
              </a:xfrm>
              <a:custGeom>
                <a:avLst/>
                <a:gdLst/>
                <a:ahLst/>
                <a:cxnLst/>
                <a:rect l="l" t="t" r="r" b="b"/>
                <a:pathLst>
                  <a:path w="5" h="32" extrusionOk="0">
                    <a:moveTo>
                      <a:pt x="5" y="0"/>
                    </a:moveTo>
                    <a:cubicBezTo>
                      <a:pt x="3" y="11"/>
                      <a:pt x="2" y="21"/>
                      <a:pt x="0" y="31"/>
                    </a:cubicBezTo>
                    <a:cubicBezTo>
                      <a:pt x="2" y="21"/>
                      <a:pt x="3" y="11"/>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8828040" y="5335357"/>
                <a:ext cx="318" cy="318"/>
              </a:xfrm>
              <a:custGeom>
                <a:avLst/>
                <a:gdLst/>
                <a:ahLst/>
                <a:cxnLst/>
                <a:rect l="l" t="t" r="r" b="b"/>
                <a:pathLst>
                  <a:path w="4" h="4" extrusionOk="0">
                    <a:moveTo>
                      <a:pt x="3" y="1"/>
                    </a:moveTo>
                    <a:cubicBezTo>
                      <a:pt x="2" y="1"/>
                      <a:pt x="2" y="2"/>
                      <a:pt x="0" y="4"/>
                    </a:cubicBezTo>
                    <a:cubicBezTo>
                      <a:pt x="2" y="2"/>
                      <a:pt x="2" y="2"/>
                      <a:pt x="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8789689" y="5352782"/>
                <a:ext cx="477" cy="239"/>
              </a:xfrm>
              <a:custGeom>
                <a:avLst/>
                <a:gdLst/>
                <a:ahLst/>
                <a:cxnLst/>
                <a:rect l="l" t="t" r="r" b="b"/>
                <a:pathLst>
                  <a:path w="6" h="3" extrusionOk="0">
                    <a:moveTo>
                      <a:pt x="1" y="2"/>
                    </a:moveTo>
                    <a:cubicBezTo>
                      <a:pt x="2" y="2"/>
                      <a:pt x="4" y="2"/>
                      <a:pt x="5" y="1"/>
                    </a:cubicBezTo>
                    <a:cubicBezTo>
                      <a:pt x="4" y="2"/>
                      <a:pt x="2" y="2"/>
                      <a:pt x="1" y="2"/>
                    </a:cubicBezTo>
                    <a:cubicBezTo>
                      <a:pt x="1" y="2"/>
                      <a:pt x="1" y="2"/>
                      <a:pt x="1"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8800988" y="5349679"/>
                <a:ext cx="318" cy="159"/>
              </a:xfrm>
              <a:custGeom>
                <a:avLst/>
                <a:gdLst/>
                <a:ahLst/>
                <a:cxnLst/>
                <a:rect l="l" t="t" r="r" b="b"/>
                <a:pathLst>
                  <a:path w="4" h="2" extrusionOk="0">
                    <a:moveTo>
                      <a:pt x="3" y="0"/>
                    </a:moveTo>
                    <a:cubicBezTo>
                      <a:pt x="2" y="2"/>
                      <a:pt x="0" y="2"/>
                      <a:pt x="0" y="2"/>
                    </a:cubicBezTo>
                    <a:cubicBezTo>
                      <a:pt x="0" y="2"/>
                      <a:pt x="2" y="2"/>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8804966" y="5348167"/>
                <a:ext cx="557" cy="159"/>
              </a:xfrm>
              <a:custGeom>
                <a:avLst/>
                <a:gdLst/>
                <a:ahLst/>
                <a:cxnLst/>
                <a:rect l="l" t="t" r="r" b="b"/>
                <a:pathLst>
                  <a:path w="7" h="2" extrusionOk="0">
                    <a:moveTo>
                      <a:pt x="6" y="0"/>
                    </a:moveTo>
                    <a:cubicBezTo>
                      <a:pt x="6" y="0"/>
                      <a:pt x="5" y="0"/>
                      <a:pt x="5" y="0"/>
                    </a:cubicBezTo>
                    <a:lnTo>
                      <a:pt x="5" y="0"/>
                    </a:lnTo>
                    <a:cubicBezTo>
                      <a:pt x="5" y="0"/>
                      <a:pt x="6" y="0"/>
                      <a:pt x="6" y="0"/>
                    </a:cubicBezTo>
                    <a:close/>
                    <a:moveTo>
                      <a:pt x="5" y="0"/>
                    </a:moveTo>
                    <a:lnTo>
                      <a:pt x="5" y="0"/>
                    </a:lnTo>
                    <a:cubicBezTo>
                      <a:pt x="3" y="0"/>
                      <a:pt x="2" y="2"/>
                      <a:pt x="0" y="2"/>
                    </a:cubicBezTo>
                    <a:lnTo>
                      <a:pt x="3" y="2"/>
                    </a:lnTo>
                    <a:cubicBezTo>
                      <a:pt x="4" y="1"/>
                      <a:pt x="5"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8809740" y="5346019"/>
                <a:ext cx="716" cy="318"/>
              </a:xfrm>
              <a:custGeom>
                <a:avLst/>
                <a:gdLst/>
                <a:ahLst/>
                <a:cxnLst/>
                <a:rect l="l" t="t" r="r" b="b"/>
                <a:pathLst>
                  <a:path w="9" h="4" extrusionOk="0">
                    <a:moveTo>
                      <a:pt x="8" y="1"/>
                    </a:moveTo>
                    <a:cubicBezTo>
                      <a:pt x="5" y="1"/>
                      <a:pt x="4" y="2"/>
                      <a:pt x="1" y="4"/>
                    </a:cubicBezTo>
                    <a:cubicBezTo>
                      <a:pt x="2" y="4"/>
                      <a:pt x="2" y="4"/>
                      <a:pt x="4" y="2"/>
                    </a:cubicBezTo>
                    <a:cubicBezTo>
                      <a:pt x="5" y="2"/>
                      <a:pt x="7" y="1"/>
                      <a:pt x="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8772980" y="5355010"/>
                <a:ext cx="2785" cy="318"/>
              </a:xfrm>
              <a:custGeom>
                <a:avLst/>
                <a:gdLst/>
                <a:ahLst/>
                <a:cxnLst/>
                <a:rect l="l" t="t" r="r" b="b"/>
                <a:pathLst>
                  <a:path w="35" h="4" extrusionOk="0">
                    <a:moveTo>
                      <a:pt x="34" y="1"/>
                    </a:moveTo>
                    <a:lnTo>
                      <a:pt x="34" y="1"/>
                    </a:lnTo>
                    <a:cubicBezTo>
                      <a:pt x="22" y="1"/>
                      <a:pt x="12" y="2"/>
                      <a:pt x="0" y="4"/>
                    </a:cubicBezTo>
                    <a:lnTo>
                      <a:pt x="2" y="4"/>
                    </a:lnTo>
                    <a:cubicBezTo>
                      <a:pt x="14" y="2"/>
                      <a:pt x="24" y="1"/>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8754202" y="5354453"/>
                <a:ext cx="1512" cy="318"/>
              </a:xfrm>
              <a:custGeom>
                <a:avLst/>
                <a:gdLst/>
                <a:ahLst/>
                <a:cxnLst/>
                <a:rect l="l" t="t" r="r" b="b"/>
                <a:pathLst>
                  <a:path w="19" h="4" extrusionOk="0">
                    <a:moveTo>
                      <a:pt x="1" y="1"/>
                    </a:moveTo>
                    <a:lnTo>
                      <a:pt x="5" y="1"/>
                    </a:lnTo>
                    <a:lnTo>
                      <a:pt x="5" y="1"/>
                    </a:lnTo>
                    <a:cubicBezTo>
                      <a:pt x="3" y="1"/>
                      <a:pt x="2" y="1"/>
                      <a:pt x="1" y="1"/>
                    </a:cubicBezTo>
                    <a:close/>
                    <a:moveTo>
                      <a:pt x="5" y="1"/>
                    </a:moveTo>
                    <a:lnTo>
                      <a:pt x="5" y="1"/>
                    </a:lnTo>
                    <a:cubicBezTo>
                      <a:pt x="5" y="1"/>
                      <a:pt x="6" y="2"/>
                      <a:pt x="7" y="2"/>
                    </a:cubicBezTo>
                    <a:lnTo>
                      <a:pt x="10" y="2"/>
                    </a:lnTo>
                    <a:lnTo>
                      <a:pt x="5" y="1"/>
                    </a:lnTo>
                    <a:close/>
                    <a:moveTo>
                      <a:pt x="10" y="2"/>
                    </a:moveTo>
                    <a:lnTo>
                      <a:pt x="18" y="4"/>
                    </a:lnTo>
                    <a:cubicBezTo>
                      <a:pt x="15" y="2"/>
                      <a:pt x="12" y="2"/>
                      <a:pt x="10"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8760090" y="5355010"/>
                <a:ext cx="1671" cy="239"/>
              </a:xfrm>
              <a:custGeom>
                <a:avLst/>
                <a:gdLst/>
                <a:ahLst/>
                <a:cxnLst/>
                <a:rect l="l" t="t" r="r" b="b"/>
                <a:pathLst>
                  <a:path w="21" h="3" extrusionOk="0">
                    <a:moveTo>
                      <a:pt x="0" y="1"/>
                    </a:moveTo>
                    <a:cubicBezTo>
                      <a:pt x="4" y="2"/>
                      <a:pt x="7" y="2"/>
                      <a:pt x="9" y="2"/>
                    </a:cubicBezTo>
                    <a:lnTo>
                      <a:pt x="9" y="2"/>
                    </a:lnTo>
                    <a:cubicBezTo>
                      <a:pt x="7" y="2"/>
                      <a:pt x="4" y="1"/>
                      <a:pt x="0" y="1"/>
                    </a:cubicBezTo>
                    <a:close/>
                    <a:moveTo>
                      <a:pt x="9" y="2"/>
                    </a:moveTo>
                    <a:cubicBezTo>
                      <a:pt x="10" y="2"/>
                      <a:pt x="11" y="2"/>
                      <a:pt x="12" y="2"/>
                    </a:cubicBezTo>
                    <a:lnTo>
                      <a:pt x="21" y="2"/>
                    </a:lnTo>
                    <a:cubicBezTo>
                      <a:pt x="17" y="2"/>
                      <a:pt x="13" y="2"/>
                      <a:pt x="9"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8823664" y="5338381"/>
                <a:ext cx="318" cy="239"/>
              </a:xfrm>
              <a:custGeom>
                <a:avLst/>
                <a:gdLst/>
                <a:ahLst/>
                <a:cxnLst/>
                <a:rect l="l" t="t" r="r" b="b"/>
                <a:pathLst>
                  <a:path w="4" h="3" extrusionOk="0">
                    <a:moveTo>
                      <a:pt x="4" y="1"/>
                    </a:moveTo>
                    <a:lnTo>
                      <a:pt x="4" y="1"/>
                    </a:lnTo>
                    <a:cubicBezTo>
                      <a:pt x="2" y="1"/>
                      <a:pt x="2" y="2"/>
                      <a:pt x="1" y="2"/>
                    </a:cubicBezTo>
                    <a:cubicBezTo>
                      <a:pt x="2" y="2"/>
                      <a:pt x="2"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8813002" y="5343712"/>
                <a:ext cx="2069" cy="1114"/>
              </a:xfrm>
              <a:custGeom>
                <a:avLst/>
                <a:gdLst/>
                <a:ahLst/>
                <a:cxnLst/>
                <a:rect l="l" t="t" r="r" b="b"/>
                <a:pathLst>
                  <a:path w="26" h="14" extrusionOk="0">
                    <a:moveTo>
                      <a:pt x="25" y="0"/>
                    </a:moveTo>
                    <a:cubicBezTo>
                      <a:pt x="17" y="5"/>
                      <a:pt x="10" y="9"/>
                      <a:pt x="2" y="12"/>
                    </a:cubicBezTo>
                    <a:cubicBezTo>
                      <a:pt x="1" y="13"/>
                      <a:pt x="1" y="13"/>
                      <a:pt x="1" y="13"/>
                    </a:cubicBezTo>
                    <a:cubicBezTo>
                      <a:pt x="10" y="9"/>
                      <a:pt x="17" y="5"/>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8830746" y="5331061"/>
                <a:ext cx="3103" cy="2387"/>
              </a:xfrm>
              <a:custGeom>
                <a:avLst/>
                <a:gdLst/>
                <a:ahLst/>
                <a:cxnLst/>
                <a:rect l="l" t="t" r="r" b="b"/>
                <a:pathLst>
                  <a:path w="39" h="30" extrusionOk="0">
                    <a:moveTo>
                      <a:pt x="39" y="0"/>
                    </a:moveTo>
                    <a:lnTo>
                      <a:pt x="39" y="0"/>
                    </a:lnTo>
                    <a:cubicBezTo>
                      <a:pt x="36" y="2"/>
                      <a:pt x="34" y="4"/>
                      <a:pt x="31" y="6"/>
                    </a:cubicBezTo>
                    <a:lnTo>
                      <a:pt x="31" y="6"/>
                    </a:lnTo>
                    <a:cubicBezTo>
                      <a:pt x="33" y="4"/>
                      <a:pt x="36" y="2"/>
                      <a:pt x="39" y="0"/>
                    </a:cubicBezTo>
                    <a:close/>
                    <a:moveTo>
                      <a:pt x="31" y="6"/>
                    </a:moveTo>
                    <a:lnTo>
                      <a:pt x="31" y="6"/>
                    </a:lnTo>
                    <a:cubicBezTo>
                      <a:pt x="28" y="8"/>
                      <a:pt x="25" y="11"/>
                      <a:pt x="23" y="13"/>
                    </a:cubicBezTo>
                    <a:lnTo>
                      <a:pt x="23" y="13"/>
                    </a:lnTo>
                    <a:cubicBezTo>
                      <a:pt x="23" y="12"/>
                      <a:pt x="24" y="12"/>
                      <a:pt x="24" y="12"/>
                    </a:cubicBezTo>
                    <a:cubicBezTo>
                      <a:pt x="26" y="10"/>
                      <a:pt x="29" y="8"/>
                      <a:pt x="31" y="6"/>
                    </a:cubicBezTo>
                    <a:close/>
                    <a:moveTo>
                      <a:pt x="23" y="13"/>
                    </a:moveTo>
                    <a:cubicBezTo>
                      <a:pt x="22" y="13"/>
                      <a:pt x="22" y="13"/>
                      <a:pt x="21" y="13"/>
                    </a:cubicBezTo>
                    <a:cubicBezTo>
                      <a:pt x="19" y="15"/>
                      <a:pt x="17" y="17"/>
                      <a:pt x="15" y="19"/>
                    </a:cubicBezTo>
                    <a:lnTo>
                      <a:pt x="15" y="19"/>
                    </a:lnTo>
                    <a:cubicBezTo>
                      <a:pt x="17" y="17"/>
                      <a:pt x="20" y="15"/>
                      <a:pt x="23" y="13"/>
                    </a:cubicBezTo>
                    <a:close/>
                    <a:moveTo>
                      <a:pt x="15" y="19"/>
                    </a:moveTo>
                    <a:lnTo>
                      <a:pt x="15" y="19"/>
                    </a:lnTo>
                    <a:cubicBezTo>
                      <a:pt x="10" y="23"/>
                      <a:pt x="5" y="26"/>
                      <a:pt x="0" y="30"/>
                    </a:cubicBezTo>
                    <a:cubicBezTo>
                      <a:pt x="5" y="27"/>
                      <a:pt x="10" y="23"/>
                      <a:pt x="15"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8819686" y="5341086"/>
                <a:ext cx="80" cy="80"/>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8868938" y="5262872"/>
                <a:ext cx="159" cy="716"/>
              </a:xfrm>
              <a:custGeom>
                <a:avLst/>
                <a:gdLst/>
                <a:ahLst/>
                <a:cxnLst/>
                <a:rect l="l" t="t" r="r" b="b"/>
                <a:pathLst>
                  <a:path w="2" h="9" extrusionOk="0">
                    <a:moveTo>
                      <a:pt x="0" y="9"/>
                    </a:moveTo>
                    <a:cubicBezTo>
                      <a:pt x="2" y="6"/>
                      <a:pt x="2" y="3"/>
                      <a:pt x="2" y="0"/>
                    </a:cubicBezTo>
                    <a:cubicBezTo>
                      <a:pt x="2" y="3"/>
                      <a:pt x="2" y="6"/>
                      <a:pt x="0" y="9"/>
                    </a:cubicBezTo>
                    <a:cubicBezTo>
                      <a:pt x="0" y="9"/>
                      <a:pt x="0" y="9"/>
                      <a:pt x="0"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8836236" y="5328355"/>
                <a:ext cx="557" cy="557"/>
              </a:xfrm>
              <a:custGeom>
                <a:avLst/>
                <a:gdLst/>
                <a:ahLst/>
                <a:cxnLst/>
                <a:rect l="l" t="t" r="r" b="b"/>
                <a:pathLst>
                  <a:path w="7" h="7" extrusionOk="0">
                    <a:moveTo>
                      <a:pt x="6" y="0"/>
                    </a:moveTo>
                    <a:cubicBezTo>
                      <a:pt x="5" y="2"/>
                      <a:pt x="2" y="5"/>
                      <a:pt x="1" y="6"/>
                    </a:cubicBezTo>
                    <a:cubicBezTo>
                      <a:pt x="2" y="5"/>
                      <a:pt x="5" y="2"/>
                      <a:pt x="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8665883" y="5221576"/>
                <a:ext cx="203693" cy="133912"/>
              </a:xfrm>
              <a:custGeom>
                <a:avLst/>
                <a:gdLst/>
                <a:ahLst/>
                <a:cxnLst/>
                <a:rect l="l" t="t" r="r" b="b"/>
                <a:pathLst>
                  <a:path w="2560" h="1683" extrusionOk="0">
                    <a:moveTo>
                      <a:pt x="65" y="1"/>
                    </a:moveTo>
                    <a:cubicBezTo>
                      <a:pt x="59" y="15"/>
                      <a:pt x="55" y="32"/>
                      <a:pt x="50" y="46"/>
                    </a:cubicBezTo>
                    <a:cubicBezTo>
                      <a:pt x="50" y="49"/>
                      <a:pt x="49" y="51"/>
                      <a:pt x="49" y="52"/>
                    </a:cubicBezTo>
                    <a:cubicBezTo>
                      <a:pt x="45" y="68"/>
                      <a:pt x="40" y="83"/>
                      <a:pt x="37" y="98"/>
                    </a:cubicBezTo>
                    <a:cubicBezTo>
                      <a:pt x="37" y="99"/>
                      <a:pt x="37" y="99"/>
                      <a:pt x="36" y="101"/>
                    </a:cubicBezTo>
                    <a:cubicBezTo>
                      <a:pt x="30" y="130"/>
                      <a:pt x="22" y="160"/>
                      <a:pt x="18" y="191"/>
                    </a:cubicBezTo>
                    <a:cubicBezTo>
                      <a:pt x="18" y="194"/>
                      <a:pt x="17" y="197"/>
                      <a:pt x="17" y="199"/>
                    </a:cubicBezTo>
                    <a:cubicBezTo>
                      <a:pt x="15" y="210"/>
                      <a:pt x="14" y="220"/>
                      <a:pt x="12" y="230"/>
                    </a:cubicBezTo>
                    <a:cubicBezTo>
                      <a:pt x="11" y="239"/>
                      <a:pt x="9" y="250"/>
                      <a:pt x="8" y="260"/>
                    </a:cubicBezTo>
                    <a:cubicBezTo>
                      <a:pt x="8" y="269"/>
                      <a:pt x="6" y="276"/>
                      <a:pt x="6" y="285"/>
                    </a:cubicBezTo>
                    <a:cubicBezTo>
                      <a:pt x="5" y="298"/>
                      <a:pt x="3" y="311"/>
                      <a:pt x="3" y="325"/>
                    </a:cubicBezTo>
                    <a:lnTo>
                      <a:pt x="2" y="342"/>
                    </a:lnTo>
                    <a:cubicBezTo>
                      <a:pt x="0" y="363"/>
                      <a:pt x="0" y="382"/>
                      <a:pt x="0" y="403"/>
                    </a:cubicBezTo>
                    <a:cubicBezTo>
                      <a:pt x="0" y="428"/>
                      <a:pt x="0" y="451"/>
                      <a:pt x="2" y="476"/>
                    </a:cubicBezTo>
                    <a:cubicBezTo>
                      <a:pt x="2" y="481"/>
                      <a:pt x="3" y="485"/>
                      <a:pt x="3" y="490"/>
                    </a:cubicBezTo>
                    <a:cubicBezTo>
                      <a:pt x="5" y="510"/>
                      <a:pt x="6" y="531"/>
                      <a:pt x="9" y="550"/>
                    </a:cubicBezTo>
                    <a:cubicBezTo>
                      <a:pt x="9" y="554"/>
                      <a:pt x="11" y="559"/>
                      <a:pt x="11" y="565"/>
                    </a:cubicBezTo>
                    <a:cubicBezTo>
                      <a:pt x="14" y="585"/>
                      <a:pt x="17" y="604"/>
                      <a:pt x="20" y="625"/>
                    </a:cubicBezTo>
                    <a:cubicBezTo>
                      <a:pt x="21" y="628"/>
                      <a:pt x="21" y="632"/>
                      <a:pt x="21" y="635"/>
                    </a:cubicBezTo>
                    <a:cubicBezTo>
                      <a:pt x="25" y="659"/>
                      <a:pt x="31" y="681"/>
                      <a:pt x="36" y="705"/>
                    </a:cubicBezTo>
                    <a:cubicBezTo>
                      <a:pt x="61" y="802"/>
                      <a:pt x="95" y="896"/>
                      <a:pt x="140" y="984"/>
                    </a:cubicBezTo>
                    <a:cubicBezTo>
                      <a:pt x="140" y="984"/>
                      <a:pt x="142" y="986"/>
                      <a:pt x="142" y="987"/>
                    </a:cubicBezTo>
                    <a:cubicBezTo>
                      <a:pt x="152" y="1008"/>
                      <a:pt x="164" y="1029"/>
                      <a:pt x="176" y="1049"/>
                    </a:cubicBezTo>
                    <a:lnTo>
                      <a:pt x="177" y="1052"/>
                    </a:lnTo>
                    <a:cubicBezTo>
                      <a:pt x="202" y="1095"/>
                      <a:pt x="230" y="1136"/>
                      <a:pt x="260" y="1174"/>
                    </a:cubicBezTo>
                    <a:cubicBezTo>
                      <a:pt x="261" y="1177"/>
                      <a:pt x="264" y="1180"/>
                      <a:pt x="265" y="1183"/>
                    </a:cubicBezTo>
                    <a:cubicBezTo>
                      <a:pt x="277" y="1198"/>
                      <a:pt x="290" y="1213"/>
                      <a:pt x="302" y="1227"/>
                    </a:cubicBezTo>
                    <a:lnTo>
                      <a:pt x="317" y="1245"/>
                    </a:lnTo>
                    <a:cubicBezTo>
                      <a:pt x="327" y="1257"/>
                      <a:pt x="338" y="1269"/>
                      <a:pt x="349" y="1280"/>
                    </a:cubicBezTo>
                    <a:cubicBezTo>
                      <a:pt x="355" y="1286"/>
                      <a:pt x="360" y="1292"/>
                      <a:pt x="366" y="1298"/>
                    </a:cubicBezTo>
                    <a:cubicBezTo>
                      <a:pt x="377" y="1310"/>
                      <a:pt x="391" y="1323"/>
                      <a:pt x="404" y="1335"/>
                    </a:cubicBezTo>
                    <a:cubicBezTo>
                      <a:pt x="408" y="1339"/>
                      <a:pt x="411" y="1342"/>
                      <a:pt x="416" y="1347"/>
                    </a:cubicBezTo>
                    <a:cubicBezTo>
                      <a:pt x="433" y="1363"/>
                      <a:pt x="451" y="1378"/>
                      <a:pt x="470" y="1392"/>
                    </a:cubicBezTo>
                    <a:cubicBezTo>
                      <a:pt x="472" y="1395"/>
                      <a:pt x="475" y="1397"/>
                      <a:pt x="476" y="1398"/>
                    </a:cubicBezTo>
                    <a:cubicBezTo>
                      <a:pt x="492" y="1411"/>
                      <a:pt x="510" y="1425"/>
                      <a:pt x="528" y="1436"/>
                    </a:cubicBezTo>
                    <a:cubicBezTo>
                      <a:pt x="532" y="1441"/>
                      <a:pt x="536" y="1444"/>
                      <a:pt x="541" y="1447"/>
                    </a:cubicBezTo>
                    <a:cubicBezTo>
                      <a:pt x="558" y="1459"/>
                      <a:pt x="576" y="1472"/>
                      <a:pt x="594" y="1484"/>
                    </a:cubicBezTo>
                    <a:cubicBezTo>
                      <a:pt x="597" y="1485"/>
                      <a:pt x="600" y="1487"/>
                      <a:pt x="601" y="1488"/>
                    </a:cubicBezTo>
                    <a:cubicBezTo>
                      <a:pt x="606" y="1491"/>
                      <a:pt x="610" y="1492"/>
                      <a:pt x="614" y="1495"/>
                    </a:cubicBezTo>
                    <a:cubicBezTo>
                      <a:pt x="666" y="1528"/>
                      <a:pt x="720" y="1556"/>
                      <a:pt x="778" y="1579"/>
                    </a:cubicBezTo>
                    <a:cubicBezTo>
                      <a:pt x="788" y="1584"/>
                      <a:pt x="799" y="1588"/>
                      <a:pt x="809" y="1593"/>
                    </a:cubicBezTo>
                    <a:lnTo>
                      <a:pt x="810" y="1593"/>
                    </a:lnTo>
                    <a:cubicBezTo>
                      <a:pt x="905" y="1631"/>
                      <a:pt x="1006" y="1657"/>
                      <a:pt x="1111" y="1671"/>
                    </a:cubicBezTo>
                    <a:lnTo>
                      <a:pt x="1127" y="1674"/>
                    </a:lnTo>
                    <a:cubicBezTo>
                      <a:pt x="1146" y="1675"/>
                      <a:pt x="1165" y="1677"/>
                      <a:pt x="1184" y="1678"/>
                    </a:cubicBezTo>
                    <a:lnTo>
                      <a:pt x="1205" y="1679"/>
                    </a:lnTo>
                    <a:cubicBezTo>
                      <a:pt x="1229" y="1681"/>
                      <a:pt x="1252" y="1682"/>
                      <a:pt x="1276" y="1682"/>
                    </a:cubicBezTo>
                    <a:lnTo>
                      <a:pt x="1280" y="1682"/>
                    </a:lnTo>
                    <a:cubicBezTo>
                      <a:pt x="1301" y="1682"/>
                      <a:pt x="1321" y="1682"/>
                      <a:pt x="1342" y="1681"/>
                    </a:cubicBezTo>
                    <a:lnTo>
                      <a:pt x="1346" y="1681"/>
                    </a:lnTo>
                    <a:cubicBezTo>
                      <a:pt x="1358" y="1679"/>
                      <a:pt x="1368" y="1679"/>
                      <a:pt x="1380" y="1678"/>
                    </a:cubicBezTo>
                    <a:cubicBezTo>
                      <a:pt x="1441" y="1674"/>
                      <a:pt x="1499" y="1665"/>
                      <a:pt x="1555" y="1651"/>
                    </a:cubicBezTo>
                    <a:lnTo>
                      <a:pt x="1561" y="1651"/>
                    </a:lnTo>
                    <a:cubicBezTo>
                      <a:pt x="1608" y="1640"/>
                      <a:pt x="1653" y="1628"/>
                      <a:pt x="1698" y="1612"/>
                    </a:cubicBezTo>
                    <a:lnTo>
                      <a:pt x="1701" y="1612"/>
                    </a:lnTo>
                    <a:cubicBezTo>
                      <a:pt x="1717" y="1606"/>
                      <a:pt x="1732" y="1600"/>
                      <a:pt x="1748" y="1594"/>
                    </a:cubicBezTo>
                    <a:cubicBezTo>
                      <a:pt x="1750" y="1593"/>
                      <a:pt x="1751" y="1593"/>
                      <a:pt x="1754" y="1591"/>
                    </a:cubicBezTo>
                    <a:cubicBezTo>
                      <a:pt x="1772" y="1584"/>
                      <a:pt x="1791" y="1576"/>
                      <a:pt x="1809" y="1568"/>
                    </a:cubicBezTo>
                    <a:cubicBezTo>
                      <a:pt x="1812" y="1566"/>
                      <a:pt x="1813" y="1566"/>
                      <a:pt x="1816" y="1565"/>
                    </a:cubicBezTo>
                    <a:cubicBezTo>
                      <a:pt x="1828" y="1559"/>
                      <a:pt x="1838" y="1554"/>
                      <a:pt x="1850" y="1548"/>
                    </a:cubicBezTo>
                    <a:cubicBezTo>
                      <a:pt x="1857" y="1544"/>
                      <a:pt x="1866" y="1540"/>
                      <a:pt x="1875" y="1535"/>
                    </a:cubicBezTo>
                    <a:cubicBezTo>
                      <a:pt x="1896" y="1525"/>
                      <a:pt x="1915" y="1513"/>
                      <a:pt x="1934" y="1503"/>
                    </a:cubicBezTo>
                    <a:cubicBezTo>
                      <a:pt x="1952" y="1492"/>
                      <a:pt x="1968" y="1482"/>
                      <a:pt x="1984" y="1470"/>
                    </a:cubicBezTo>
                    <a:cubicBezTo>
                      <a:pt x="1985" y="1470"/>
                      <a:pt x="1985" y="1470"/>
                      <a:pt x="1987" y="1469"/>
                    </a:cubicBezTo>
                    <a:cubicBezTo>
                      <a:pt x="2005" y="1457"/>
                      <a:pt x="2021" y="1445"/>
                      <a:pt x="2038" y="1434"/>
                    </a:cubicBezTo>
                    <a:cubicBezTo>
                      <a:pt x="2040" y="1432"/>
                      <a:pt x="2040" y="1432"/>
                      <a:pt x="2041" y="1431"/>
                    </a:cubicBezTo>
                    <a:cubicBezTo>
                      <a:pt x="2052" y="1423"/>
                      <a:pt x="2062" y="1414"/>
                      <a:pt x="2072" y="1407"/>
                    </a:cubicBezTo>
                    <a:cubicBezTo>
                      <a:pt x="2086" y="1397"/>
                      <a:pt x="2097" y="1386"/>
                      <a:pt x="2111" y="1376"/>
                    </a:cubicBezTo>
                    <a:cubicBezTo>
                      <a:pt x="2121" y="1367"/>
                      <a:pt x="2131" y="1358"/>
                      <a:pt x="2142" y="1350"/>
                    </a:cubicBezTo>
                    <a:cubicBezTo>
                      <a:pt x="2143" y="1347"/>
                      <a:pt x="2146" y="1345"/>
                      <a:pt x="2147" y="1342"/>
                    </a:cubicBezTo>
                    <a:cubicBezTo>
                      <a:pt x="2373" y="1136"/>
                      <a:pt x="2521" y="849"/>
                      <a:pt x="2554" y="528"/>
                    </a:cubicBezTo>
                    <a:cubicBezTo>
                      <a:pt x="2554" y="525"/>
                      <a:pt x="2554" y="522"/>
                      <a:pt x="2554" y="519"/>
                    </a:cubicBezTo>
                    <a:cubicBezTo>
                      <a:pt x="2557" y="481"/>
                      <a:pt x="2560" y="442"/>
                      <a:pt x="2560" y="403"/>
                    </a:cubicBezTo>
                    <a:cubicBezTo>
                      <a:pt x="2560" y="385"/>
                      <a:pt x="2560" y="366"/>
                      <a:pt x="2558" y="348"/>
                    </a:cubicBezTo>
                    <a:cubicBezTo>
                      <a:pt x="2558" y="345"/>
                      <a:pt x="2558" y="341"/>
                      <a:pt x="2557" y="336"/>
                    </a:cubicBezTo>
                    <a:cubicBezTo>
                      <a:pt x="2557" y="323"/>
                      <a:pt x="2555" y="310"/>
                      <a:pt x="2555" y="295"/>
                    </a:cubicBezTo>
                    <a:cubicBezTo>
                      <a:pt x="2554" y="289"/>
                      <a:pt x="2554" y="283"/>
                      <a:pt x="2552" y="278"/>
                    </a:cubicBezTo>
                    <a:cubicBezTo>
                      <a:pt x="2552" y="266"/>
                      <a:pt x="2551" y="254"/>
                      <a:pt x="2549" y="242"/>
                    </a:cubicBezTo>
                    <a:cubicBezTo>
                      <a:pt x="2548" y="236"/>
                      <a:pt x="2548" y="232"/>
                      <a:pt x="2547" y="226"/>
                    </a:cubicBezTo>
                    <a:cubicBezTo>
                      <a:pt x="2545" y="214"/>
                      <a:pt x="2544" y="202"/>
                      <a:pt x="2541" y="191"/>
                    </a:cubicBezTo>
                    <a:cubicBezTo>
                      <a:pt x="2539" y="182"/>
                      <a:pt x="2538" y="173"/>
                      <a:pt x="2536" y="164"/>
                    </a:cubicBezTo>
                    <a:cubicBezTo>
                      <a:pt x="2535" y="157"/>
                      <a:pt x="2533" y="148"/>
                      <a:pt x="2532" y="139"/>
                    </a:cubicBezTo>
                    <a:cubicBezTo>
                      <a:pt x="2530" y="130"/>
                      <a:pt x="2527" y="123"/>
                      <a:pt x="2526" y="114"/>
                    </a:cubicBezTo>
                    <a:cubicBezTo>
                      <a:pt x="2524" y="105"/>
                      <a:pt x="2521" y="98"/>
                      <a:pt x="2520" y="89"/>
                    </a:cubicBezTo>
                    <a:cubicBezTo>
                      <a:pt x="2517" y="79"/>
                      <a:pt x="2514" y="68"/>
                      <a:pt x="2511" y="58"/>
                    </a:cubicBezTo>
                    <a:lnTo>
                      <a:pt x="2507" y="39"/>
                    </a:lnTo>
                    <a:lnTo>
                      <a:pt x="2498" y="11"/>
                    </a:lnTo>
                    <a:cubicBezTo>
                      <a:pt x="2496" y="7"/>
                      <a:pt x="2495" y="4"/>
                      <a:pt x="2495" y="1"/>
                    </a:cubicBezTo>
                    <a:lnTo>
                      <a:pt x="2494" y="1"/>
                    </a:lnTo>
                    <a:cubicBezTo>
                      <a:pt x="2320" y="523"/>
                      <a:pt x="1831" y="877"/>
                      <a:pt x="1280" y="877"/>
                    </a:cubicBezTo>
                    <a:cubicBezTo>
                      <a:pt x="728" y="877"/>
                      <a:pt x="239" y="523"/>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7048150" y="4166262"/>
                <a:ext cx="70800" cy="70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 name="Google Shape;427;p2"/>
              <p:cNvGrpSpPr/>
              <p:nvPr/>
            </p:nvGrpSpPr>
            <p:grpSpPr>
              <a:xfrm>
                <a:off x="7186255" y="2730175"/>
                <a:ext cx="2492452" cy="2618565"/>
                <a:chOff x="7186255" y="2730175"/>
                <a:chExt cx="2492452" cy="2618565"/>
              </a:xfrm>
            </p:grpSpPr>
            <p:sp>
              <p:nvSpPr>
                <p:cNvPr id="428" name="Google Shape;428;p2"/>
                <p:cNvSpPr/>
                <p:nvPr/>
              </p:nvSpPr>
              <p:spPr>
                <a:xfrm>
                  <a:off x="7186255" y="2730175"/>
                  <a:ext cx="2492452" cy="2561357"/>
                </a:xfrm>
                <a:custGeom>
                  <a:avLst/>
                  <a:gdLst/>
                  <a:ahLst/>
                  <a:cxnLst/>
                  <a:rect l="l" t="t" r="r" b="b"/>
                  <a:pathLst>
                    <a:path w="31325" h="32191" extrusionOk="0">
                      <a:moveTo>
                        <a:pt x="22883" y="13643"/>
                      </a:moveTo>
                      <a:lnTo>
                        <a:pt x="22883" y="13643"/>
                      </a:lnTo>
                      <a:cubicBezTo>
                        <a:pt x="23524" y="14115"/>
                        <a:pt x="24132" y="14597"/>
                        <a:pt x="24708" y="15086"/>
                      </a:cubicBezTo>
                      <a:cubicBezTo>
                        <a:pt x="25736" y="15956"/>
                        <a:pt x="26657" y="16844"/>
                        <a:pt x="27459" y="17729"/>
                      </a:cubicBezTo>
                      <a:cubicBezTo>
                        <a:pt x="26657" y="18614"/>
                        <a:pt x="25736" y="19502"/>
                        <a:pt x="24709" y="20373"/>
                      </a:cubicBezTo>
                      <a:cubicBezTo>
                        <a:pt x="24133" y="20861"/>
                        <a:pt x="23524" y="21343"/>
                        <a:pt x="22883" y="21817"/>
                      </a:cubicBezTo>
                      <a:cubicBezTo>
                        <a:pt x="22970" y="20976"/>
                        <a:pt x="23029" y="20113"/>
                        <a:pt x="23061" y="19233"/>
                      </a:cubicBezTo>
                      <a:cubicBezTo>
                        <a:pt x="23080" y="18736"/>
                        <a:pt x="23089" y="18236"/>
                        <a:pt x="23089" y="17729"/>
                      </a:cubicBezTo>
                      <a:cubicBezTo>
                        <a:pt x="23089" y="17223"/>
                        <a:pt x="23080" y="16722"/>
                        <a:pt x="23061" y="16226"/>
                      </a:cubicBezTo>
                      <a:cubicBezTo>
                        <a:pt x="23029" y="15345"/>
                        <a:pt x="22970" y="14482"/>
                        <a:pt x="22883" y="13643"/>
                      </a:cubicBezTo>
                      <a:close/>
                      <a:moveTo>
                        <a:pt x="15354" y="0"/>
                      </a:moveTo>
                      <a:lnTo>
                        <a:pt x="15354" y="181"/>
                      </a:lnTo>
                      <a:cubicBezTo>
                        <a:pt x="16172" y="181"/>
                        <a:pt x="16962" y="486"/>
                        <a:pt x="17705" y="1055"/>
                      </a:cubicBezTo>
                      <a:cubicBezTo>
                        <a:pt x="17750" y="1089"/>
                        <a:pt x="17794" y="1122"/>
                        <a:pt x="17838" y="1159"/>
                      </a:cubicBezTo>
                      <a:cubicBezTo>
                        <a:pt x="17876" y="1190"/>
                        <a:pt x="17915" y="1221"/>
                        <a:pt x="17951" y="1255"/>
                      </a:cubicBezTo>
                      <a:cubicBezTo>
                        <a:pt x="17997" y="1293"/>
                        <a:pt x="18043" y="1333"/>
                        <a:pt x="18088" y="1374"/>
                      </a:cubicBezTo>
                      <a:cubicBezTo>
                        <a:pt x="18100" y="1386"/>
                        <a:pt x="18113" y="1396"/>
                        <a:pt x="18125" y="1408"/>
                      </a:cubicBezTo>
                      <a:cubicBezTo>
                        <a:pt x="18172" y="1452"/>
                        <a:pt x="18219" y="1496"/>
                        <a:pt x="18266" y="1542"/>
                      </a:cubicBezTo>
                      <a:cubicBezTo>
                        <a:pt x="18294" y="1570"/>
                        <a:pt x="18322" y="1598"/>
                        <a:pt x="18350" y="1626"/>
                      </a:cubicBezTo>
                      <a:cubicBezTo>
                        <a:pt x="18583" y="1860"/>
                        <a:pt x="18810" y="2122"/>
                        <a:pt x="19031" y="2409"/>
                      </a:cubicBezTo>
                      <a:cubicBezTo>
                        <a:pt x="19635" y="3194"/>
                        <a:pt x="20188" y="4166"/>
                        <a:pt x="20677" y="5293"/>
                      </a:cubicBezTo>
                      <a:cubicBezTo>
                        <a:pt x="21372" y="6899"/>
                        <a:pt x="21935" y="8818"/>
                        <a:pt x="22321" y="10951"/>
                      </a:cubicBezTo>
                      <a:cubicBezTo>
                        <a:pt x="22456" y="11693"/>
                        <a:pt x="22568" y="12462"/>
                        <a:pt x="22658" y="13252"/>
                      </a:cubicBezTo>
                      <a:cubicBezTo>
                        <a:pt x="22331" y="13015"/>
                        <a:pt x="21997" y="12781"/>
                        <a:pt x="21654" y="12551"/>
                      </a:cubicBezTo>
                      <a:cubicBezTo>
                        <a:pt x="20976" y="12092"/>
                        <a:pt x="20269" y="11646"/>
                        <a:pt x="19536" y="11214"/>
                      </a:cubicBezTo>
                      <a:cubicBezTo>
                        <a:pt x="19506" y="11197"/>
                        <a:pt x="19477" y="11180"/>
                        <a:pt x="19449" y="11163"/>
                      </a:cubicBezTo>
                      <a:cubicBezTo>
                        <a:pt x="19372" y="11119"/>
                        <a:pt x="19297" y="11074"/>
                        <a:pt x="19222" y="11030"/>
                      </a:cubicBezTo>
                      <a:cubicBezTo>
                        <a:pt x="17978" y="10312"/>
                        <a:pt x="16732" y="9678"/>
                        <a:pt x="15504" y="9132"/>
                      </a:cubicBezTo>
                      <a:cubicBezTo>
                        <a:pt x="15340" y="9058"/>
                        <a:pt x="15177" y="8988"/>
                        <a:pt x="15013" y="8917"/>
                      </a:cubicBezTo>
                      <a:cubicBezTo>
                        <a:pt x="14461" y="8680"/>
                        <a:pt x="13913" y="8460"/>
                        <a:pt x="13372" y="8260"/>
                      </a:cubicBezTo>
                      <a:cubicBezTo>
                        <a:pt x="11196" y="7452"/>
                        <a:pt x="9120" y="6935"/>
                        <a:pt x="7266" y="6721"/>
                      </a:cubicBezTo>
                      <a:lnTo>
                        <a:pt x="7263" y="6721"/>
                      </a:lnTo>
                      <a:cubicBezTo>
                        <a:pt x="7166" y="6710"/>
                        <a:pt x="7072" y="6699"/>
                        <a:pt x="6976" y="6690"/>
                      </a:cubicBezTo>
                      <a:cubicBezTo>
                        <a:pt x="6946" y="6687"/>
                        <a:pt x="6918" y="6684"/>
                        <a:pt x="6889" y="6682"/>
                      </a:cubicBezTo>
                      <a:cubicBezTo>
                        <a:pt x="6818" y="6676"/>
                        <a:pt x="6749" y="6670"/>
                        <a:pt x="6678" y="6664"/>
                      </a:cubicBezTo>
                      <a:cubicBezTo>
                        <a:pt x="6650" y="6661"/>
                        <a:pt x="6621" y="6659"/>
                        <a:pt x="6593" y="6657"/>
                      </a:cubicBezTo>
                      <a:cubicBezTo>
                        <a:pt x="6499" y="6649"/>
                        <a:pt x="6405" y="6643"/>
                        <a:pt x="6312" y="6637"/>
                      </a:cubicBezTo>
                      <a:lnTo>
                        <a:pt x="6310" y="6637"/>
                      </a:lnTo>
                      <a:cubicBezTo>
                        <a:pt x="6216" y="6631"/>
                        <a:pt x="6125" y="6627"/>
                        <a:pt x="6032" y="6623"/>
                      </a:cubicBezTo>
                      <a:cubicBezTo>
                        <a:pt x="6005" y="6623"/>
                        <a:pt x="5979" y="6621"/>
                        <a:pt x="5952" y="6620"/>
                      </a:cubicBezTo>
                      <a:cubicBezTo>
                        <a:pt x="5883" y="6618"/>
                        <a:pt x="5815" y="6615"/>
                        <a:pt x="5748" y="6614"/>
                      </a:cubicBezTo>
                      <a:cubicBezTo>
                        <a:pt x="5721" y="6614"/>
                        <a:pt x="5696" y="6612"/>
                        <a:pt x="5670" y="6612"/>
                      </a:cubicBezTo>
                      <a:cubicBezTo>
                        <a:pt x="5580" y="6611"/>
                        <a:pt x="5490" y="6609"/>
                        <a:pt x="5400" y="6609"/>
                      </a:cubicBezTo>
                      <a:cubicBezTo>
                        <a:pt x="5365" y="6609"/>
                        <a:pt x="5330" y="6611"/>
                        <a:pt x="5294" y="6611"/>
                      </a:cubicBezTo>
                      <a:cubicBezTo>
                        <a:pt x="5294" y="6608"/>
                        <a:pt x="5293" y="6605"/>
                        <a:pt x="5291" y="6602"/>
                      </a:cubicBezTo>
                      <a:lnTo>
                        <a:pt x="5291" y="6602"/>
                      </a:lnTo>
                      <a:cubicBezTo>
                        <a:pt x="5310" y="6664"/>
                        <a:pt x="5324" y="6729"/>
                        <a:pt x="5331" y="6793"/>
                      </a:cubicBezTo>
                      <a:cubicBezTo>
                        <a:pt x="5363" y="6793"/>
                        <a:pt x="5396" y="6793"/>
                        <a:pt x="5428" y="6793"/>
                      </a:cubicBezTo>
                      <a:cubicBezTo>
                        <a:pt x="6003" y="6793"/>
                        <a:pt x="6610" y="6830"/>
                        <a:pt x="7245" y="6902"/>
                      </a:cubicBezTo>
                      <a:cubicBezTo>
                        <a:pt x="8983" y="7103"/>
                        <a:pt x="10925" y="7575"/>
                        <a:pt x="12965" y="8306"/>
                      </a:cubicBezTo>
                      <a:cubicBezTo>
                        <a:pt x="13725" y="8578"/>
                        <a:pt x="14497" y="8886"/>
                        <a:pt x="15276" y="9231"/>
                      </a:cubicBezTo>
                      <a:cubicBezTo>
                        <a:pt x="15315" y="9248"/>
                        <a:pt x="15357" y="9266"/>
                        <a:pt x="15396" y="9284"/>
                      </a:cubicBezTo>
                      <a:cubicBezTo>
                        <a:pt x="15569" y="9360"/>
                        <a:pt x="15741" y="9438"/>
                        <a:pt x="15915" y="9518"/>
                      </a:cubicBezTo>
                      <a:cubicBezTo>
                        <a:pt x="16174" y="9639"/>
                        <a:pt x="16435" y="9762"/>
                        <a:pt x="16695" y="9890"/>
                      </a:cubicBezTo>
                      <a:cubicBezTo>
                        <a:pt x="17505" y="10287"/>
                        <a:pt x="18318" y="10719"/>
                        <a:pt x="19131" y="11188"/>
                      </a:cubicBezTo>
                      <a:cubicBezTo>
                        <a:pt x="19163" y="11207"/>
                        <a:pt x="19197" y="11226"/>
                        <a:pt x="19230" y="11245"/>
                      </a:cubicBezTo>
                      <a:cubicBezTo>
                        <a:pt x="20109" y="11756"/>
                        <a:pt x="20951" y="12289"/>
                        <a:pt x="21752" y="12837"/>
                      </a:cubicBezTo>
                      <a:cubicBezTo>
                        <a:pt x="22054" y="13045"/>
                        <a:pt x="22352" y="13254"/>
                        <a:pt x="22643" y="13466"/>
                      </a:cubicBezTo>
                      <a:cubicBezTo>
                        <a:pt x="22656" y="13476"/>
                        <a:pt x="22671" y="13487"/>
                        <a:pt x="22684" y="13497"/>
                      </a:cubicBezTo>
                      <a:cubicBezTo>
                        <a:pt x="22687" y="13512"/>
                        <a:pt x="22689" y="13528"/>
                        <a:pt x="22690" y="13544"/>
                      </a:cubicBezTo>
                      <a:cubicBezTo>
                        <a:pt x="22776" y="14354"/>
                        <a:pt x="22838" y="15187"/>
                        <a:pt x="22873" y="16039"/>
                      </a:cubicBezTo>
                      <a:cubicBezTo>
                        <a:pt x="22895" y="16595"/>
                        <a:pt x="22908" y="17159"/>
                        <a:pt x="22908" y="17729"/>
                      </a:cubicBezTo>
                      <a:cubicBezTo>
                        <a:pt x="22908" y="18301"/>
                        <a:pt x="22895" y="18865"/>
                        <a:pt x="22873" y="19421"/>
                      </a:cubicBezTo>
                      <a:cubicBezTo>
                        <a:pt x="22838" y="20272"/>
                        <a:pt x="22776" y="21106"/>
                        <a:pt x="22690" y="21916"/>
                      </a:cubicBezTo>
                      <a:cubicBezTo>
                        <a:pt x="22689" y="21932"/>
                        <a:pt x="22686" y="21947"/>
                        <a:pt x="22684" y="21963"/>
                      </a:cubicBezTo>
                      <a:cubicBezTo>
                        <a:pt x="22673" y="21972"/>
                        <a:pt x="22661" y="21981"/>
                        <a:pt x="22648" y="21989"/>
                      </a:cubicBezTo>
                      <a:cubicBezTo>
                        <a:pt x="22366" y="22194"/>
                        <a:pt x="22079" y="22397"/>
                        <a:pt x="21788" y="22598"/>
                      </a:cubicBezTo>
                      <a:cubicBezTo>
                        <a:pt x="20976" y="23156"/>
                        <a:pt x="20122" y="23696"/>
                        <a:pt x="19231" y="24213"/>
                      </a:cubicBezTo>
                      <a:cubicBezTo>
                        <a:pt x="19197" y="24234"/>
                        <a:pt x="19165" y="24253"/>
                        <a:pt x="19131" y="24272"/>
                      </a:cubicBezTo>
                      <a:cubicBezTo>
                        <a:pt x="19044" y="24322"/>
                        <a:pt x="18956" y="24372"/>
                        <a:pt x="18869" y="24421"/>
                      </a:cubicBezTo>
                      <a:cubicBezTo>
                        <a:pt x="18143" y="24833"/>
                        <a:pt x="17417" y="25216"/>
                        <a:pt x="16695" y="25569"/>
                      </a:cubicBezTo>
                      <a:cubicBezTo>
                        <a:pt x="16435" y="25698"/>
                        <a:pt x="16174" y="25821"/>
                        <a:pt x="15915" y="25941"/>
                      </a:cubicBezTo>
                      <a:cubicBezTo>
                        <a:pt x="15741" y="26022"/>
                        <a:pt x="15569" y="26100"/>
                        <a:pt x="15396" y="26176"/>
                      </a:cubicBezTo>
                      <a:cubicBezTo>
                        <a:pt x="15357" y="26194"/>
                        <a:pt x="15315" y="26211"/>
                        <a:pt x="15276" y="26229"/>
                      </a:cubicBezTo>
                      <a:cubicBezTo>
                        <a:pt x="14495" y="26574"/>
                        <a:pt x="13723" y="26882"/>
                        <a:pt x="12965" y="27152"/>
                      </a:cubicBezTo>
                      <a:cubicBezTo>
                        <a:pt x="10925" y="27884"/>
                        <a:pt x="8983" y="28357"/>
                        <a:pt x="7245" y="28557"/>
                      </a:cubicBezTo>
                      <a:cubicBezTo>
                        <a:pt x="6610" y="28631"/>
                        <a:pt x="6003" y="28667"/>
                        <a:pt x="5427" y="28667"/>
                      </a:cubicBezTo>
                      <a:cubicBezTo>
                        <a:pt x="5286" y="28667"/>
                        <a:pt x="5147" y="28665"/>
                        <a:pt x="5010" y="28660"/>
                      </a:cubicBezTo>
                      <a:cubicBezTo>
                        <a:pt x="4193" y="28634"/>
                        <a:pt x="3448" y="28529"/>
                        <a:pt x="2792" y="28345"/>
                      </a:cubicBezTo>
                      <a:cubicBezTo>
                        <a:pt x="2266" y="28198"/>
                        <a:pt x="1800" y="27999"/>
                        <a:pt x="1396" y="27750"/>
                      </a:cubicBezTo>
                      <a:cubicBezTo>
                        <a:pt x="867" y="27423"/>
                        <a:pt x="449" y="27008"/>
                        <a:pt x="158" y="26505"/>
                      </a:cubicBezTo>
                      <a:cubicBezTo>
                        <a:pt x="158" y="26505"/>
                        <a:pt x="158" y="26505"/>
                        <a:pt x="158" y="26503"/>
                      </a:cubicBezTo>
                      <a:lnTo>
                        <a:pt x="0" y="26594"/>
                      </a:lnTo>
                      <a:cubicBezTo>
                        <a:pt x="218" y="26973"/>
                        <a:pt x="504" y="27303"/>
                        <a:pt x="848" y="27584"/>
                      </a:cubicBezTo>
                      <a:cubicBezTo>
                        <a:pt x="851" y="27587"/>
                        <a:pt x="854" y="27588"/>
                        <a:pt x="856" y="27590"/>
                      </a:cubicBezTo>
                      <a:cubicBezTo>
                        <a:pt x="859" y="27591"/>
                        <a:pt x="862" y="27594"/>
                        <a:pt x="863" y="27596"/>
                      </a:cubicBezTo>
                      <a:cubicBezTo>
                        <a:pt x="1371" y="28007"/>
                        <a:pt x="2006" y="28313"/>
                        <a:pt x="2742" y="28521"/>
                      </a:cubicBezTo>
                      <a:cubicBezTo>
                        <a:pt x="3527" y="28741"/>
                        <a:pt x="4429" y="28849"/>
                        <a:pt x="5424" y="28849"/>
                      </a:cubicBezTo>
                      <a:cubicBezTo>
                        <a:pt x="6008" y="28849"/>
                        <a:pt x="6624" y="28812"/>
                        <a:pt x="7266" y="28739"/>
                      </a:cubicBezTo>
                      <a:cubicBezTo>
                        <a:pt x="7880" y="28668"/>
                        <a:pt x="8519" y="28562"/>
                        <a:pt x="9179" y="28425"/>
                      </a:cubicBezTo>
                      <a:cubicBezTo>
                        <a:pt x="9238" y="28413"/>
                        <a:pt x="9298" y="28400"/>
                        <a:pt x="9359" y="28388"/>
                      </a:cubicBezTo>
                      <a:cubicBezTo>
                        <a:pt x="10634" y="28111"/>
                        <a:pt x="11983" y="27715"/>
                        <a:pt x="13372" y="27200"/>
                      </a:cubicBezTo>
                      <a:cubicBezTo>
                        <a:pt x="13913" y="26998"/>
                        <a:pt x="14461" y="26780"/>
                        <a:pt x="15013" y="26543"/>
                      </a:cubicBezTo>
                      <a:cubicBezTo>
                        <a:pt x="15127" y="26494"/>
                        <a:pt x="15240" y="26444"/>
                        <a:pt x="15354" y="26394"/>
                      </a:cubicBezTo>
                      <a:cubicBezTo>
                        <a:pt x="15404" y="26373"/>
                        <a:pt x="15454" y="26350"/>
                        <a:pt x="15504" y="26328"/>
                      </a:cubicBezTo>
                      <a:cubicBezTo>
                        <a:pt x="16657" y="25814"/>
                        <a:pt x="17825" y="25225"/>
                        <a:pt x="18992" y="24561"/>
                      </a:cubicBezTo>
                      <a:cubicBezTo>
                        <a:pt x="19069" y="24516"/>
                        <a:pt x="19146" y="24474"/>
                        <a:pt x="19222" y="24430"/>
                      </a:cubicBezTo>
                      <a:cubicBezTo>
                        <a:pt x="19327" y="24369"/>
                        <a:pt x="19433" y="24307"/>
                        <a:pt x="19537" y="24246"/>
                      </a:cubicBezTo>
                      <a:cubicBezTo>
                        <a:pt x="20280" y="23808"/>
                        <a:pt x="20997" y="23355"/>
                        <a:pt x="21684" y="22889"/>
                      </a:cubicBezTo>
                      <a:cubicBezTo>
                        <a:pt x="22016" y="22664"/>
                        <a:pt x="22341" y="22437"/>
                        <a:pt x="22658" y="22207"/>
                      </a:cubicBezTo>
                      <a:lnTo>
                        <a:pt x="22658" y="22207"/>
                      </a:lnTo>
                      <a:cubicBezTo>
                        <a:pt x="22568" y="22998"/>
                        <a:pt x="22455" y="23767"/>
                        <a:pt x="22321" y="24511"/>
                      </a:cubicBezTo>
                      <a:cubicBezTo>
                        <a:pt x="21935" y="26643"/>
                        <a:pt x="21372" y="28560"/>
                        <a:pt x="20676" y="30167"/>
                      </a:cubicBezTo>
                      <a:cubicBezTo>
                        <a:pt x="20614" y="30311"/>
                        <a:pt x="20551" y="30453"/>
                        <a:pt x="20486" y="30591"/>
                      </a:cubicBezTo>
                      <a:cubicBezTo>
                        <a:pt x="20478" y="30587"/>
                        <a:pt x="20471" y="30584"/>
                        <a:pt x="20465" y="30579"/>
                      </a:cubicBezTo>
                      <a:lnTo>
                        <a:pt x="20464" y="30579"/>
                      </a:lnTo>
                      <a:cubicBezTo>
                        <a:pt x="20281" y="30485"/>
                        <a:pt x="20081" y="30435"/>
                        <a:pt x="19876" y="30435"/>
                      </a:cubicBezTo>
                      <a:lnTo>
                        <a:pt x="19872" y="30435"/>
                      </a:lnTo>
                      <a:cubicBezTo>
                        <a:pt x="19308" y="30436"/>
                        <a:pt x="18829" y="30805"/>
                        <a:pt x="18661" y="31313"/>
                      </a:cubicBezTo>
                      <a:cubicBezTo>
                        <a:pt x="18833" y="31837"/>
                        <a:pt x="19324" y="32190"/>
                        <a:pt x="19875" y="32190"/>
                      </a:cubicBezTo>
                      <a:cubicBezTo>
                        <a:pt x="20427" y="32190"/>
                        <a:pt x="20916" y="31837"/>
                        <a:pt x="21090" y="31313"/>
                      </a:cubicBezTo>
                      <a:cubicBezTo>
                        <a:pt x="21087" y="31305"/>
                        <a:pt x="21084" y="31296"/>
                        <a:pt x="21082" y="31289"/>
                      </a:cubicBezTo>
                      <a:cubicBezTo>
                        <a:pt x="21081" y="31288"/>
                        <a:pt x="21081" y="31286"/>
                        <a:pt x="21081" y="31285"/>
                      </a:cubicBezTo>
                      <a:cubicBezTo>
                        <a:pt x="21069" y="31252"/>
                        <a:pt x="21056" y="31220"/>
                        <a:pt x="21041" y="31189"/>
                      </a:cubicBezTo>
                      <a:cubicBezTo>
                        <a:pt x="21041" y="31187"/>
                        <a:pt x="21039" y="31185"/>
                        <a:pt x="21039" y="31183"/>
                      </a:cubicBezTo>
                      <a:cubicBezTo>
                        <a:pt x="21025" y="31152"/>
                        <a:pt x="21009" y="31121"/>
                        <a:pt x="20992" y="31092"/>
                      </a:cubicBezTo>
                      <a:cubicBezTo>
                        <a:pt x="20992" y="31092"/>
                        <a:pt x="20992" y="31090"/>
                        <a:pt x="20992" y="31090"/>
                      </a:cubicBezTo>
                      <a:cubicBezTo>
                        <a:pt x="20957" y="31028"/>
                        <a:pt x="20917" y="30971"/>
                        <a:pt x="20875" y="30915"/>
                      </a:cubicBezTo>
                      <a:lnTo>
                        <a:pt x="20873" y="30915"/>
                      </a:lnTo>
                      <a:cubicBezTo>
                        <a:pt x="20807" y="30833"/>
                        <a:pt x="20730" y="30757"/>
                        <a:pt x="20646" y="30694"/>
                      </a:cubicBezTo>
                      <a:lnTo>
                        <a:pt x="20645" y="30693"/>
                      </a:lnTo>
                      <a:cubicBezTo>
                        <a:pt x="20643" y="30691"/>
                        <a:pt x="20642" y="30690"/>
                        <a:pt x="20640" y="30690"/>
                      </a:cubicBezTo>
                      <a:cubicBezTo>
                        <a:pt x="20708" y="30541"/>
                        <a:pt x="20776" y="30391"/>
                        <a:pt x="20842" y="30238"/>
                      </a:cubicBezTo>
                      <a:cubicBezTo>
                        <a:pt x="21584" y="28526"/>
                        <a:pt x="22173" y="26469"/>
                        <a:pt x="22564" y="24182"/>
                      </a:cubicBezTo>
                      <a:cubicBezTo>
                        <a:pt x="22659" y="23612"/>
                        <a:pt x="22743" y="23028"/>
                        <a:pt x="22815" y="22431"/>
                      </a:cubicBezTo>
                      <a:cubicBezTo>
                        <a:pt x="22830" y="22309"/>
                        <a:pt x="22843" y="22185"/>
                        <a:pt x="22857" y="22063"/>
                      </a:cubicBezTo>
                      <a:cubicBezTo>
                        <a:pt x="22958" y="21989"/>
                        <a:pt x="23057" y="21916"/>
                        <a:pt x="23156" y="21841"/>
                      </a:cubicBezTo>
                      <a:cubicBezTo>
                        <a:pt x="23637" y="21481"/>
                        <a:pt x="24101" y="21116"/>
                        <a:pt x="24546" y="20748"/>
                      </a:cubicBezTo>
                      <a:cubicBezTo>
                        <a:pt x="24724" y="20599"/>
                        <a:pt x="24901" y="20451"/>
                        <a:pt x="25073" y="20300"/>
                      </a:cubicBezTo>
                      <a:cubicBezTo>
                        <a:pt x="26002" y="19498"/>
                        <a:pt x="26843" y="18682"/>
                        <a:pt x="27581" y="17866"/>
                      </a:cubicBezTo>
                      <a:cubicBezTo>
                        <a:pt x="28021" y="18359"/>
                        <a:pt x="28423" y="18851"/>
                        <a:pt x="28785" y="19339"/>
                      </a:cubicBezTo>
                      <a:cubicBezTo>
                        <a:pt x="29433" y="20212"/>
                        <a:pt x="29950" y="21069"/>
                        <a:pt x="30323" y="21889"/>
                      </a:cubicBezTo>
                      <a:cubicBezTo>
                        <a:pt x="30542" y="22375"/>
                        <a:pt x="30713" y="22848"/>
                        <a:pt x="30828" y="23302"/>
                      </a:cubicBezTo>
                      <a:cubicBezTo>
                        <a:pt x="31140" y="24524"/>
                        <a:pt x="31064" y="25615"/>
                        <a:pt x="30550" y="26505"/>
                      </a:cubicBezTo>
                      <a:lnTo>
                        <a:pt x="30707" y="26594"/>
                      </a:lnTo>
                      <a:cubicBezTo>
                        <a:pt x="31249" y="25656"/>
                        <a:pt x="31324" y="24511"/>
                        <a:pt x="31005" y="23257"/>
                      </a:cubicBezTo>
                      <a:cubicBezTo>
                        <a:pt x="30685" y="22003"/>
                        <a:pt x="29972" y="20635"/>
                        <a:pt x="28931" y="19231"/>
                      </a:cubicBezTo>
                      <a:cubicBezTo>
                        <a:pt x="28562" y="18733"/>
                        <a:pt x="28151" y="18233"/>
                        <a:pt x="27703" y="17731"/>
                      </a:cubicBezTo>
                      <a:cubicBezTo>
                        <a:pt x="28151" y="17228"/>
                        <a:pt x="28562" y="16726"/>
                        <a:pt x="28930" y="16230"/>
                      </a:cubicBezTo>
                      <a:cubicBezTo>
                        <a:pt x="29749" y="15127"/>
                        <a:pt x="30364" y="14045"/>
                        <a:pt x="30745" y="13024"/>
                      </a:cubicBezTo>
                      <a:cubicBezTo>
                        <a:pt x="30849" y="12746"/>
                        <a:pt x="30935" y="12472"/>
                        <a:pt x="31005" y="12204"/>
                      </a:cubicBezTo>
                      <a:cubicBezTo>
                        <a:pt x="31173" y="11546"/>
                        <a:pt x="31231" y="10917"/>
                        <a:pt x="31171" y="10334"/>
                      </a:cubicBezTo>
                      <a:lnTo>
                        <a:pt x="31171" y="10334"/>
                      </a:lnTo>
                      <a:cubicBezTo>
                        <a:pt x="31115" y="10360"/>
                        <a:pt x="31056" y="10382"/>
                        <a:pt x="30996" y="10401"/>
                      </a:cubicBezTo>
                      <a:cubicBezTo>
                        <a:pt x="31008" y="10528"/>
                        <a:pt x="31013" y="10658"/>
                        <a:pt x="31013" y="10789"/>
                      </a:cubicBezTo>
                      <a:cubicBezTo>
                        <a:pt x="31013" y="11223"/>
                        <a:pt x="30950" y="11680"/>
                        <a:pt x="30829" y="12158"/>
                      </a:cubicBezTo>
                      <a:cubicBezTo>
                        <a:pt x="30607" y="13027"/>
                        <a:pt x="30187" y="13962"/>
                        <a:pt x="29592" y="14930"/>
                      </a:cubicBezTo>
                      <a:cubicBezTo>
                        <a:pt x="29351" y="15323"/>
                        <a:pt x="29081" y="15719"/>
                        <a:pt x="28784" y="16121"/>
                      </a:cubicBezTo>
                      <a:cubicBezTo>
                        <a:pt x="28423" y="16607"/>
                        <a:pt x="28021" y="17100"/>
                        <a:pt x="27581" y="17594"/>
                      </a:cubicBezTo>
                      <a:cubicBezTo>
                        <a:pt x="26705" y="16626"/>
                        <a:pt x="25687" y="15657"/>
                        <a:pt x="24546" y="14712"/>
                      </a:cubicBezTo>
                      <a:cubicBezTo>
                        <a:pt x="24101" y="14342"/>
                        <a:pt x="23637" y="13978"/>
                        <a:pt x="23156" y="13618"/>
                      </a:cubicBezTo>
                      <a:cubicBezTo>
                        <a:pt x="23057" y="13544"/>
                        <a:pt x="22958" y="13470"/>
                        <a:pt x="22858" y="13397"/>
                      </a:cubicBezTo>
                      <a:cubicBezTo>
                        <a:pt x="22843" y="13266"/>
                        <a:pt x="22829" y="13135"/>
                        <a:pt x="22812" y="13005"/>
                      </a:cubicBezTo>
                      <a:cubicBezTo>
                        <a:pt x="22743" y="12419"/>
                        <a:pt x="22659" y="11845"/>
                        <a:pt x="22565" y="11285"/>
                      </a:cubicBezTo>
                      <a:cubicBezTo>
                        <a:pt x="22176" y="8994"/>
                        <a:pt x="21586" y="6935"/>
                        <a:pt x="20844" y="5221"/>
                      </a:cubicBezTo>
                      <a:cubicBezTo>
                        <a:pt x="20149" y="3617"/>
                        <a:pt x="19319" y="2317"/>
                        <a:pt x="18393" y="1412"/>
                      </a:cubicBezTo>
                      <a:cubicBezTo>
                        <a:pt x="17720" y="756"/>
                        <a:pt x="16993" y="308"/>
                        <a:pt x="16230" y="112"/>
                      </a:cubicBezTo>
                      <a:cubicBezTo>
                        <a:pt x="15943" y="39"/>
                        <a:pt x="15651" y="0"/>
                        <a:pt x="15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8669944" y="5144968"/>
                  <a:ext cx="195656" cy="139641"/>
                </a:xfrm>
                <a:custGeom>
                  <a:avLst/>
                  <a:gdLst/>
                  <a:ahLst/>
                  <a:cxnLst/>
                  <a:rect l="l" t="t" r="r" b="b"/>
                  <a:pathLst>
                    <a:path w="2459" h="1755" extrusionOk="0">
                      <a:moveTo>
                        <a:pt x="14" y="882"/>
                      </a:moveTo>
                      <a:lnTo>
                        <a:pt x="14" y="882"/>
                      </a:lnTo>
                      <a:cubicBezTo>
                        <a:pt x="9" y="896"/>
                        <a:pt x="4" y="911"/>
                        <a:pt x="0" y="926"/>
                      </a:cubicBezTo>
                      <a:cubicBezTo>
                        <a:pt x="5" y="911"/>
                        <a:pt x="9" y="897"/>
                        <a:pt x="14" y="882"/>
                      </a:cubicBezTo>
                      <a:close/>
                      <a:moveTo>
                        <a:pt x="1229" y="1"/>
                      </a:moveTo>
                      <a:cubicBezTo>
                        <a:pt x="661" y="1"/>
                        <a:pt x="180" y="370"/>
                        <a:pt x="14" y="882"/>
                      </a:cubicBezTo>
                      <a:lnTo>
                        <a:pt x="14" y="882"/>
                      </a:lnTo>
                      <a:cubicBezTo>
                        <a:pt x="14" y="881"/>
                        <a:pt x="15" y="880"/>
                        <a:pt x="15" y="878"/>
                      </a:cubicBezTo>
                      <a:cubicBezTo>
                        <a:pt x="187" y="1401"/>
                        <a:pt x="678" y="1755"/>
                        <a:pt x="1229" y="1755"/>
                      </a:cubicBezTo>
                      <a:cubicBezTo>
                        <a:pt x="1781" y="1755"/>
                        <a:pt x="2269" y="1401"/>
                        <a:pt x="2443" y="879"/>
                      </a:cubicBezTo>
                      <a:lnTo>
                        <a:pt x="2443" y="879"/>
                      </a:lnTo>
                      <a:cubicBezTo>
                        <a:pt x="2449" y="895"/>
                        <a:pt x="2454" y="911"/>
                        <a:pt x="2458" y="927"/>
                      </a:cubicBezTo>
                      <a:cubicBezTo>
                        <a:pt x="2454" y="911"/>
                        <a:pt x="2449" y="895"/>
                        <a:pt x="2444" y="878"/>
                      </a:cubicBezTo>
                      <a:cubicBezTo>
                        <a:pt x="2443" y="879"/>
                        <a:pt x="2443" y="879"/>
                        <a:pt x="2443" y="879"/>
                      </a:cubicBezTo>
                      <a:lnTo>
                        <a:pt x="2443" y="879"/>
                      </a:lnTo>
                      <a:cubicBezTo>
                        <a:pt x="2275" y="369"/>
                        <a:pt x="1796" y="1"/>
                        <a:pt x="1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8665965" y="5214827"/>
                  <a:ext cx="203613" cy="133912"/>
                </a:xfrm>
                <a:custGeom>
                  <a:avLst/>
                  <a:gdLst/>
                  <a:ahLst/>
                  <a:cxnLst/>
                  <a:rect l="l" t="t" r="r" b="b"/>
                  <a:pathLst>
                    <a:path w="2559" h="1683" extrusionOk="0">
                      <a:moveTo>
                        <a:pt x="65" y="0"/>
                      </a:moveTo>
                      <a:cubicBezTo>
                        <a:pt x="59" y="15"/>
                        <a:pt x="55" y="31"/>
                        <a:pt x="50" y="48"/>
                      </a:cubicBezTo>
                      <a:cubicBezTo>
                        <a:pt x="49" y="49"/>
                        <a:pt x="49" y="49"/>
                        <a:pt x="49" y="50"/>
                      </a:cubicBezTo>
                      <a:cubicBezTo>
                        <a:pt x="33" y="109"/>
                        <a:pt x="20" y="171"/>
                        <a:pt x="11" y="233"/>
                      </a:cubicBezTo>
                      <a:cubicBezTo>
                        <a:pt x="11" y="240"/>
                        <a:pt x="9" y="249"/>
                        <a:pt x="8" y="257"/>
                      </a:cubicBezTo>
                      <a:cubicBezTo>
                        <a:pt x="8" y="267"/>
                        <a:pt x="6" y="277"/>
                        <a:pt x="5" y="286"/>
                      </a:cubicBezTo>
                      <a:cubicBezTo>
                        <a:pt x="5" y="298"/>
                        <a:pt x="3" y="308"/>
                        <a:pt x="3" y="320"/>
                      </a:cubicBezTo>
                      <a:cubicBezTo>
                        <a:pt x="2" y="327"/>
                        <a:pt x="2" y="336"/>
                        <a:pt x="2" y="344"/>
                      </a:cubicBezTo>
                      <a:cubicBezTo>
                        <a:pt x="0" y="354"/>
                        <a:pt x="0" y="364"/>
                        <a:pt x="0" y="374"/>
                      </a:cubicBezTo>
                      <a:cubicBezTo>
                        <a:pt x="0" y="383"/>
                        <a:pt x="0" y="392"/>
                        <a:pt x="0" y="402"/>
                      </a:cubicBezTo>
                      <a:cubicBezTo>
                        <a:pt x="0" y="1109"/>
                        <a:pt x="573" y="1682"/>
                        <a:pt x="1279" y="1682"/>
                      </a:cubicBezTo>
                      <a:cubicBezTo>
                        <a:pt x="1729" y="1682"/>
                        <a:pt x="2125" y="1448"/>
                        <a:pt x="2354" y="1096"/>
                      </a:cubicBezTo>
                      <a:cubicBezTo>
                        <a:pt x="2483" y="897"/>
                        <a:pt x="2558" y="659"/>
                        <a:pt x="2558" y="402"/>
                      </a:cubicBezTo>
                      <a:cubicBezTo>
                        <a:pt x="2558" y="382"/>
                        <a:pt x="2558" y="363"/>
                        <a:pt x="2557" y="342"/>
                      </a:cubicBezTo>
                      <a:cubicBezTo>
                        <a:pt x="2557" y="336"/>
                        <a:pt x="2557" y="329"/>
                        <a:pt x="2557" y="321"/>
                      </a:cubicBezTo>
                      <a:cubicBezTo>
                        <a:pt x="2555" y="310"/>
                        <a:pt x="2554" y="298"/>
                        <a:pt x="2554" y="286"/>
                      </a:cubicBezTo>
                      <a:cubicBezTo>
                        <a:pt x="2552" y="277"/>
                        <a:pt x="2552" y="267"/>
                        <a:pt x="2551" y="258"/>
                      </a:cubicBezTo>
                      <a:cubicBezTo>
                        <a:pt x="2549" y="252"/>
                        <a:pt x="2549" y="246"/>
                        <a:pt x="2548" y="240"/>
                      </a:cubicBezTo>
                      <a:cubicBezTo>
                        <a:pt x="2541" y="176"/>
                        <a:pt x="2527" y="111"/>
                        <a:pt x="2510" y="49"/>
                      </a:cubicBezTo>
                      <a:cubicBezTo>
                        <a:pt x="2504" y="33"/>
                        <a:pt x="2499" y="17"/>
                        <a:pt x="2494" y="0"/>
                      </a:cubicBezTo>
                      <a:cubicBezTo>
                        <a:pt x="2321" y="523"/>
                        <a:pt x="1831" y="877"/>
                        <a:pt x="1280" y="877"/>
                      </a:cubicBezTo>
                      <a:cubicBezTo>
                        <a:pt x="728" y="877"/>
                        <a:pt x="239" y="523"/>
                        <a:pt x="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31" name="Google Shape;431;p2"/>
          <p:cNvGrpSpPr/>
          <p:nvPr/>
        </p:nvGrpSpPr>
        <p:grpSpPr>
          <a:xfrm>
            <a:off x="8179139" y="1152157"/>
            <a:ext cx="1380464" cy="1380544"/>
            <a:chOff x="3406600" y="526625"/>
            <a:chExt cx="312400" cy="312425"/>
          </a:xfrm>
        </p:grpSpPr>
        <p:sp>
          <p:nvSpPr>
            <p:cNvPr id="432" name="Google Shape;432;p2"/>
            <p:cNvSpPr/>
            <p:nvPr/>
          </p:nvSpPr>
          <p:spPr>
            <a:xfrm>
              <a:off x="3406600" y="526625"/>
              <a:ext cx="312350" cy="312425"/>
            </a:xfrm>
            <a:custGeom>
              <a:avLst/>
              <a:gdLst/>
              <a:ahLst/>
              <a:cxnLst/>
              <a:rect l="l" t="t" r="r" b="b"/>
              <a:pathLst>
                <a:path w="12494" h="12497" extrusionOk="0">
                  <a:moveTo>
                    <a:pt x="6247" y="1"/>
                  </a:moveTo>
                  <a:cubicBezTo>
                    <a:pt x="4590" y="1"/>
                    <a:pt x="3001" y="659"/>
                    <a:pt x="1829" y="1831"/>
                  </a:cubicBezTo>
                  <a:cubicBezTo>
                    <a:pt x="658" y="3002"/>
                    <a:pt x="0" y="4593"/>
                    <a:pt x="0" y="6249"/>
                  </a:cubicBezTo>
                  <a:cubicBezTo>
                    <a:pt x="0" y="7906"/>
                    <a:pt x="658" y="9495"/>
                    <a:pt x="1829" y="10666"/>
                  </a:cubicBezTo>
                  <a:cubicBezTo>
                    <a:pt x="3001" y="11838"/>
                    <a:pt x="4590" y="12496"/>
                    <a:pt x="6247" y="12496"/>
                  </a:cubicBezTo>
                  <a:cubicBezTo>
                    <a:pt x="7904" y="12496"/>
                    <a:pt x="9493" y="11838"/>
                    <a:pt x="10665" y="10666"/>
                  </a:cubicBezTo>
                  <a:cubicBezTo>
                    <a:pt x="11835" y="9495"/>
                    <a:pt x="12494" y="7906"/>
                    <a:pt x="12494" y="6249"/>
                  </a:cubicBezTo>
                  <a:cubicBezTo>
                    <a:pt x="12494" y="4593"/>
                    <a:pt x="11835" y="3002"/>
                    <a:pt x="10665" y="1831"/>
                  </a:cubicBezTo>
                  <a:cubicBezTo>
                    <a:pt x="9493" y="659"/>
                    <a:pt x="7904" y="1"/>
                    <a:pt x="6247" y="1"/>
                  </a:cubicBezTo>
                  <a:close/>
                </a:path>
              </a:pathLst>
            </a:custGeom>
            <a:solidFill>
              <a:srgbClr val="EBB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3406600" y="526625"/>
              <a:ext cx="312400" cy="312375"/>
            </a:xfrm>
            <a:custGeom>
              <a:avLst/>
              <a:gdLst/>
              <a:ahLst/>
              <a:cxnLst/>
              <a:rect l="l" t="t" r="r" b="b"/>
              <a:pathLst>
                <a:path w="12496" h="12495" extrusionOk="0">
                  <a:moveTo>
                    <a:pt x="6247" y="1"/>
                  </a:moveTo>
                  <a:cubicBezTo>
                    <a:pt x="2797" y="1"/>
                    <a:pt x="0" y="2797"/>
                    <a:pt x="0" y="6248"/>
                  </a:cubicBezTo>
                  <a:cubicBezTo>
                    <a:pt x="0" y="9698"/>
                    <a:pt x="2797" y="12495"/>
                    <a:pt x="6247" y="12495"/>
                  </a:cubicBezTo>
                  <a:cubicBezTo>
                    <a:pt x="9697" y="12495"/>
                    <a:pt x="12495" y="9698"/>
                    <a:pt x="12495" y="6248"/>
                  </a:cubicBezTo>
                  <a:cubicBezTo>
                    <a:pt x="12495" y="2797"/>
                    <a:pt x="9697" y="1"/>
                    <a:pt x="6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465350" y="606850"/>
              <a:ext cx="194850" cy="152000"/>
            </a:xfrm>
            <a:custGeom>
              <a:avLst/>
              <a:gdLst/>
              <a:ahLst/>
              <a:cxnLst/>
              <a:rect l="l" t="t" r="r" b="b"/>
              <a:pathLst>
                <a:path w="7794" h="6080" extrusionOk="0">
                  <a:moveTo>
                    <a:pt x="2255" y="1"/>
                  </a:moveTo>
                  <a:lnTo>
                    <a:pt x="2255" y="1"/>
                  </a:lnTo>
                  <a:lnTo>
                    <a:pt x="2255" y="1"/>
                  </a:lnTo>
                  <a:cubicBezTo>
                    <a:pt x="2255" y="1"/>
                    <a:pt x="2256" y="1"/>
                    <a:pt x="2256" y="1"/>
                  </a:cubicBezTo>
                  <a:close/>
                  <a:moveTo>
                    <a:pt x="2529" y="506"/>
                  </a:moveTo>
                  <a:cubicBezTo>
                    <a:pt x="2597" y="506"/>
                    <a:pt x="2651" y="560"/>
                    <a:pt x="2651" y="628"/>
                  </a:cubicBezTo>
                  <a:cubicBezTo>
                    <a:pt x="2651" y="696"/>
                    <a:pt x="2597" y="750"/>
                    <a:pt x="2529" y="750"/>
                  </a:cubicBezTo>
                  <a:lnTo>
                    <a:pt x="1996" y="750"/>
                  </a:lnTo>
                  <a:cubicBezTo>
                    <a:pt x="1928" y="750"/>
                    <a:pt x="1873" y="696"/>
                    <a:pt x="1873" y="628"/>
                  </a:cubicBezTo>
                  <a:cubicBezTo>
                    <a:pt x="1873" y="560"/>
                    <a:pt x="1928" y="506"/>
                    <a:pt x="1996" y="506"/>
                  </a:cubicBezTo>
                  <a:close/>
                  <a:moveTo>
                    <a:pt x="5799" y="506"/>
                  </a:moveTo>
                  <a:cubicBezTo>
                    <a:pt x="5867" y="506"/>
                    <a:pt x="5922" y="560"/>
                    <a:pt x="5922" y="628"/>
                  </a:cubicBezTo>
                  <a:cubicBezTo>
                    <a:pt x="5922" y="696"/>
                    <a:pt x="5867" y="750"/>
                    <a:pt x="5799" y="750"/>
                  </a:cubicBezTo>
                  <a:lnTo>
                    <a:pt x="5266" y="750"/>
                  </a:lnTo>
                  <a:cubicBezTo>
                    <a:pt x="5199" y="750"/>
                    <a:pt x="5144" y="696"/>
                    <a:pt x="5144" y="628"/>
                  </a:cubicBezTo>
                  <a:cubicBezTo>
                    <a:pt x="5144" y="560"/>
                    <a:pt x="5199" y="506"/>
                    <a:pt x="5266" y="506"/>
                  </a:cubicBezTo>
                  <a:close/>
                  <a:moveTo>
                    <a:pt x="2255" y="1"/>
                  </a:moveTo>
                  <a:cubicBezTo>
                    <a:pt x="1999" y="4"/>
                    <a:pt x="1772" y="162"/>
                    <a:pt x="1679" y="400"/>
                  </a:cubicBezTo>
                  <a:lnTo>
                    <a:pt x="1676" y="406"/>
                  </a:lnTo>
                  <a:cubicBezTo>
                    <a:pt x="1673" y="413"/>
                    <a:pt x="1672" y="419"/>
                    <a:pt x="1669" y="426"/>
                  </a:cubicBezTo>
                  <a:cubicBezTo>
                    <a:pt x="1669" y="428"/>
                    <a:pt x="1667" y="429"/>
                    <a:pt x="1667" y="431"/>
                  </a:cubicBezTo>
                  <a:cubicBezTo>
                    <a:pt x="1666" y="434"/>
                    <a:pt x="1666" y="437"/>
                    <a:pt x="1664" y="440"/>
                  </a:cubicBezTo>
                  <a:cubicBezTo>
                    <a:pt x="1663" y="444"/>
                    <a:pt x="1661" y="447"/>
                    <a:pt x="1660" y="451"/>
                  </a:cubicBezTo>
                  <a:cubicBezTo>
                    <a:pt x="1660" y="454"/>
                    <a:pt x="1658" y="459"/>
                    <a:pt x="1657" y="463"/>
                  </a:cubicBezTo>
                  <a:cubicBezTo>
                    <a:pt x="1657" y="463"/>
                    <a:pt x="1657" y="463"/>
                    <a:pt x="1657" y="465"/>
                  </a:cubicBezTo>
                  <a:cubicBezTo>
                    <a:pt x="1656" y="468"/>
                    <a:pt x="1656" y="471"/>
                    <a:pt x="1654" y="472"/>
                  </a:cubicBezTo>
                  <a:cubicBezTo>
                    <a:pt x="1654" y="475"/>
                    <a:pt x="1654" y="476"/>
                    <a:pt x="1653" y="478"/>
                  </a:cubicBezTo>
                  <a:cubicBezTo>
                    <a:pt x="1653" y="479"/>
                    <a:pt x="1653" y="481"/>
                    <a:pt x="1653" y="481"/>
                  </a:cubicBezTo>
                  <a:cubicBezTo>
                    <a:pt x="1651" y="490"/>
                    <a:pt x="1650" y="497"/>
                    <a:pt x="1647" y="504"/>
                  </a:cubicBezTo>
                  <a:cubicBezTo>
                    <a:pt x="1647" y="507"/>
                    <a:pt x="1647" y="509"/>
                    <a:pt x="1645" y="512"/>
                  </a:cubicBezTo>
                  <a:cubicBezTo>
                    <a:pt x="1645" y="513"/>
                    <a:pt x="1645" y="515"/>
                    <a:pt x="1645" y="516"/>
                  </a:cubicBezTo>
                  <a:cubicBezTo>
                    <a:pt x="1645" y="518"/>
                    <a:pt x="1644" y="518"/>
                    <a:pt x="1644" y="519"/>
                  </a:cubicBezTo>
                  <a:cubicBezTo>
                    <a:pt x="1642" y="528"/>
                    <a:pt x="1641" y="537"/>
                    <a:pt x="1641" y="544"/>
                  </a:cubicBezTo>
                  <a:lnTo>
                    <a:pt x="1641" y="546"/>
                  </a:lnTo>
                  <a:cubicBezTo>
                    <a:pt x="1639" y="550"/>
                    <a:pt x="1639" y="553"/>
                    <a:pt x="1639" y="557"/>
                  </a:cubicBezTo>
                  <a:cubicBezTo>
                    <a:pt x="1636" y="578"/>
                    <a:pt x="1635" y="599"/>
                    <a:pt x="1635" y="621"/>
                  </a:cubicBezTo>
                  <a:lnTo>
                    <a:pt x="1635" y="625"/>
                  </a:lnTo>
                  <a:lnTo>
                    <a:pt x="1635" y="628"/>
                  </a:lnTo>
                  <a:lnTo>
                    <a:pt x="1635" y="634"/>
                  </a:lnTo>
                  <a:lnTo>
                    <a:pt x="1635" y="644"/>
                  </a:lnTo>
                  <a:lnTo>
                    <a:pt x="1635" y="650"/>
                  </a:lnTo>
                  <a:cubicBezTo>
                    <a:pt x="1635" y="652"/>
                    <a:pt x="1635" y="655"/>
                    <a:pt x="1635" y="658"/>
                  </a:cubicBezTo>
                  <a:cubicBezTo>
                    <a:pt x="1636" y="665"/>
                    <a:pt x="1636" y="671"/>
                    <a:pt x="1636" y="678"/>
                  </a:cubicBezTo>
                  <a:cubicBezTo>
                    <a:pt x="1636" y="681"/>
                    <a:pt x="1638" y="683"/>
                    <a:pt x="1638" y="684"/>
                  </a:cubicBezTo>
                  <a:cubicBezTo>
                    <a:pt x="1638" y="687"/>
                    <a:pt x="1638" y="689"/>
                    <a:pt x="1638" y="691"/>
                  </a:cubicBezTo>
                  <a:cubicBezTo>
                    <a:pt x="1638" y="693"/>
                    <a:pt x="1638" y="696"/>
                    <a:pt x="1639" y="699"/>
                  </a:cubicBezTo>
                  <a:cubicBezTo>
                    <a:pt x="1639" y="700"/>
                    <a:pt x="1639" y="702"/>
                    <a:pt x="1639" y="703"/>
                  </a:cubicBezTo>
                  <a:cubicBezTo>
                    <a:pt x="1639" y="706"/>
                    <a:pt x="1641" y="709"/>
                    <a:pt x="1641" y="714"/>
                  </a:cubicBezTo>
                  <a:cubicBezTo>
                    <a:pt x="1641" y="715"/>
                    <a:pt x="1641" y="716"/>
                    <a:pt x="1641" y="718"/>
                  </a:cubicBezTo>
                  <a:cubicBezTo>
                    <a:pt x="1642" y="719"/>
                    <a:pt x="1642" y="721"/>
                    <a:pt x="1642" y="722"/>
                  </a:cubicBezTo>
                  <a:cubicBezTo>
                    <a:pt x="1642" y="727"/>
                    <a:pt x="1644" y="730"/>
                    <a:pt x="1644" y="733"/>
                  </a:cubicBezTo>
                  <a:cubicBezTo>
                    <a:pt x="1644" y="736"/>
                    <a:pt x="1644" y="737"/>
                    <a:pt x="1645" y="740"/>
                  </a:cubicBezTo>
                  <a:cubicBezTo>
                    <a:pt x="1645" y="740"/>
                    <a:pt x="1645" y="742"/>
                    <a:pt x="1645" y="742"/>
                  </a:cubicBezTo>
                  <a:cubicBezTo>
                    <a:pt x="1647" y="746"/>
                    <a:pt x="1647" y="749"/>
                    <a:pt x="1648" y="752"/>
                  </a:cubicBezTo>
                  <a:cubicBezTo>
                    <a:pt x="1648" y="753"/>
                    <a:pt x="1648" y="753"/>
                    <a:pt x="1648" y="755"/>
                  </a:cubicBezTo>
                  <a:cubicBezTo>
                    <a:pt x="1648" y="756"/>
                    <a:pt x="1650" y="759"/>
                    <a:pt x="1650" y="762"/>
                  </a:cubicBezTo>
                  <a:cubicBezTo>
                    <a:pt x="1650" y="765"/>
                    <a:pt x="1651" y="768"/>
                    <a:pt x="1651" y="771"/>
                  </a:cubicBezTo>
                  <a:lnTo>
                    <a:pt x="1654" y="780"/>
                  </a:lnTo>
                  <a:cubicBezTo>
                    <a:pt x="1654" y="781"/>
                    <a:pt x="1654" y="781"/>
                    <a:pt x="1654" y="783"/>
                  </a:cubicBezTo>
                  <a:cubicBezTo>
                    <a:pt x="1656" y="786"/>
                    <a:pt x="1657" y="790"/>
                    <a:pt x="1657" y="793"/>
                  </a:cubicBezTo>
                  <a:cubicBezTo>
                    <a:pt x="1657" y="795"/>
                    <a:pt x="1658" y="796"/>
                    <a:pt x="1658" y="796"/>
                  </a:cubicBezTo>
                  <a:cubicBezTo>
                    <a:pt x="1658" y="799"/>
                    <a:pt x="1660" y="802"/>
                    <a:pt x="1660" y="803"/>
                  </a:cubicBezTo>
                  <a:cubicBezTo>
                    <a:pt x="1661" y="806"/>
                    <a:pt x="1661" y="808"/>
                    <a:pt x="1663" y="811"/>
                  </a:cubicBezTo>
                  <a:cubicBezTo>
                    <a:pt x="1663" y="812"/>
                    <a:pt x="1664" y="815"/>
                    <a:pt x="1664" y="818"/>
                  </a:cubicBezTo>
                  <a:cubicBezTo>
                    <a:pt x="1666" y="820"/>
                    <a:pt x="1666" y="823"/>
                    <a:pt x="1667" y="825"/>
                  </a:cubicBezTo>
                  <a:cubicBezTo>
                    <a:pt x="1667" y="827"/>
                    <a:pt x="1667" y="827"/>
                    <a:pt x="1667" y="828"/>
                  </a:cubicBezTo>
                  <a:cubicBezTo>
                    <a:pt x="1669" y="831"/>
                    <a:pt x="1670" y="836"/>
                    <a:pt x="1672" y="839"/>
                  </a:cubicBezTo>
                  <a:cubicBezTo>
                    <a:pt x="1672" y="840"/>
                    <a:pt x="1672" y="840"/>
                    <a:pt x="1672" y="840"/>
                  </a:cubicBezTo>
                  <a:cubicBezTo>
                    <a:pt x="1675" y="848"/>
                    <a:pt x="1678" y="855"/>
                    <a:pt x="1681" y="862"/>
                  </a:cubicBezTo>
                  <a:cubicBezTo>
                    <a:pt x="1682" y="864"/>
                    <a:pt x="1682" y="867"/>
                    <a:pt x="1684" y="870"/>
                  </a:cubicBezTo>
                  <a:cubicBezTo>
                    <a:pt x="1684" y="870"/>
                    <a:pt x="1684" y="871"/>
                    <a:pt x="1685" y="871"/>
                  </a:cubicBezTo>
                  <a:cubicBezTo>
                    <a:pt x="1685" y="874"/>
                    <a:pt x="1686" y="876"/>
                    <a:pt x="1688" y="878"/>
                  </a:cubicBezTo>
                  <a:cubicBezTo>
                    <a:pt x="1689" y="881"/>
                    <a:pt x="1691" y="886"/>
                    <a:pt x="1692" y="890"/>
                  </a:cubicBezTo>
                  <a:lnTo>
                    <a:pt x="1694" y="890"/>
                  </a:lnTo>
                  <a:cubicBezTo>
                    <a:pt x="1695" y="895"/>
                    <a:pt x="1697" y="898"/>
                    <a:pt x="1698" y="901"/>
                  </a:cubicBezTo>
                  <a:cubicBezTo>
                    <a:pt x="1698" y="902"/>
                    <a:pt x="1700" y="905"/>
                    <a:pt x="1701" y="906"/>
                  </a:cubicBezTo>
                  <a:cubicBezTo>
                    <a:pt x="1701" y="908"/>
                    <a:pt x="1703" y="909"/>
                    <a:pt x="1703" y="911"/>
                  </a:cubicBezTo>
                  <a:cubicBezTo>
                    <a:pt x="1704" y="912"/>
                    <a:pt x="1706" y="914"/>
                    <a:pt x="1706" y="917"/>
                  </a:cubicBezTo>
                  <a:cubicBezTo>
                    <a:pt x="1707" y="920"/>
                    <a:pt x="1709" y="923"/>
                    <a:pt x="1710" y="924"/>
                  </a:cubicBezTo>
                  <a:cubicBezTo>
                    <a:pt x="1711" y="926"/>
                    <a:pt x="1711" y="927"/>
                    <a:pt x="1713" y="929"/>
                  </a:cubicBezTo>
                  <a:cubicBezTo>
                    <a:pt x="1714" y="932"/>
                    <a:pt x="1716" y="934"/>
                    <a:pt x="1717" y="937"/>
                  </a:cubicBezTo>
                  <a:cubicBezTo>
                    <a:pt x="1717" y="939"/>
                    <a:pt x="1717" y="939"/>
                    <a:pt x="1719" y="939"/>
                  </a:cubicBezTo>
                  <a:cubicBezTo>
                    <a:pt x="1720" y="942"/>
                    <a:pt x="1722" y="945"/>
                    <a:pt x="1723" y="948"/>
                  </a:cubicBezTo>
                  <a:cubicBezTo>
                    <a:pt x="1725" y="949"/>
                    <a:pt x="1726" y="951"/>
                    <a:pt x="1726" y="954"/>
                  </a:cubicBezTo>
                  <a:cubicBezTo>
                    <a:pt x="1728" y="955"/>
                    <a:pt x="1729" y="958"/>
                    <a:pt x="1731" y="959"/>
                  </a:cubicBezTo>
                  <a:cubicBezTo>
                    <a:pt x="1731" y="961"/>
                    <a:pt x="1732" y="962"/>
                    <a:pt x="1734" y="962"/>
                  </a:cubicBezTo>
                  <a:cubicBezTo>
                    <a:pt x="1737" y="970"/>
                    <a:pt x="1741" y="976"/>
                    <a:pt x="1745" y="982"/>
                  </a:cubicBezTo>
                  <a:cubicBezTo>
                    <a:pt x="1747" y="983"/>
                    <a:pt x="1748" y="986"/>
                    <a:pt x="1750" y="987"/>
                  </a:cubicBezTo>
                  <a:cubicBezTo>
                    <a:pt x="1751" y="989"/>
                    <a:pt x="1751" y="990"/>
                    <a:pt x="1753" y="992"/>
                  </a:cubicBezTo>
                  <a:cubicBezTo>
                    <a:pt x="1754" y="993"/>
                    <a:pt x="1756" y="996"/>
                    <a:pt x="1757" y="998"/>
                  </a:cubicBezTo>
                  <a:cubicBezTo>
                    <a:pt x="1759" y="1001"/>
                    <a:pt x="1760" y="1004"/>
                    <a:pt x="1763" y="1005"/>
                  </a:cubicBezTo>
                  <a:cubicBezTo>
                    <a:pt x="1763" y="1007"/>
                    <a:pt x="1765" y="1007"/>
                    <a:pt x="1765" y="1008"/>
                  </a:cubicBezTo>
                  <a:cubicBezTo>
                    <a:pt x="1766" y="1010"/>
                    <a:pt x="1767" y="1012"/>
                    <a:pt x="1769" y="1014"/>
                  </a:cubicBezTo>
                  <a:cubicBezTo>
                    <a:pt x="1770" y="1015"/>
                    <a:pt x="1773" y="1018"/>
                    <a:pt x="1775" y="1020"/>
                  </a:cubicBezTo>
                  <a:lnTo>
                    <a:pt x="1779" y="1026"/>
                  </a:lnTo>
                  <a:cubicBezTo>
                    <a:pt x="1779" y="1027"/>
                    <a:pt x="1781" y="1027"/>
                    <a:pt x="1781" y="1029"/>
                  </a:cubicBezTo>
                  <a:cubicBezTo>
                    <a:pt x="1784" y="1032"/>
                    <a:pt x="1785" y="1033"/>
                    <a:pt x="1788" y="1036"/>
                  </a:cubicBezTo>
                  <a:cubicBezTo>
                    <a:pt x="1788" y="1038"/>
                    <a:pt x="1790" y="1039"/>
                    <a:pt x="1791" y="1040"/>
                  </a:cubicBezTo>
                  <a:cubicBezTo>
                    <a:pt x="1792" y="1042"/>
                    <a:pt x="1794" y="1043"/>
                    <a:pt x="1795" y="1045"/>
                  </a:cubicBezTo>
                  <a:cubicBezTo>
                    <a:pt x="1797" y="1046"/>
                    <a:pt x="1798" y="1049"/>
                    <a:pt x="1800" y="1051"/>
                  </a:cubicBezTo>
                  <a:cubicBezTo>
                    <a:pt x="1801" y="1052"/>
                    <a:pt x="1803" y="1054"/>
                    <a:pt x="1804" y="1055"/>
                  </a:cubicBezTo>
                  <a:cubicBezTo>
                    <a:pt x="1806" y="1058"/>
                    <a:pt x="1807" y="1060"/>
                    <a:pt x="1809" y="1061"/>
                  </a:cubicBezTo>
                  <a:lnTo>
                    <a:pt x="1812" y="1063"/>
                  </a:lnTo>
                  <a:lnTo>
                    <a:pt x="1816" y="1068"/>
                  </a:lnTo>
                  <a:lnTo>
                    <a:pt x="1823" y="1076"/>
                  </a:lnTo>
                  <a:lnTo>
                    <a:pt x="1829" y="1082"/>
                  </a:lnTo>
                  <a:lnTo>
                    <a:pt x="1832" y="1083"/>
                  </a:lnTo>
                  <a:cubicBezTo>
                    <a:pt x="1834" y="1086"/>
                    <a:pt x="1837" y="1089"/>
                    <a:pt x="1840" y="1091"/>
                  </a:cubicBezTo>
                  <a:cubicBezTo>
                    <a:pt x="1840" y="1091"/>
                    <a:pt x="1841" y="1092"/>
                    <a:pt x="1841" y="1092"/>
                  </a:cubicBezTo>
                  <a:cubicBezTo>
                    <a:pt x="1844" y="1095"/>
                    <a:pt x="1847" y="1096"/>
                    <a:pt x="1850" y="1099"/>
                  </a:cubicBezTo>
                  <a:lnTo>
                    <a:pt x="1856" y="1105"/>
                  </a:lnTo>
                  <a:lnTo>
                    <a:pt x="1865" y="1113"/>
                  </a:lnTo>
                  <a:cubicBezTo>
                    <a:pt x="1866" y="1114"/>
                    <a:pt x="1868" y="1116"/>
                    <a:pt x="1869" y="1116"/>
                  </a:cubicBezTo>
                  <a:cubicBezTo>
                    <a:pt x="1871" y="1117"/>
                    <a:pt x="1873" y="1119"/>
                    <a:pt x="1875" y="1120"/>
                  </a:cubicBezTo>
                  <a:cubicBezTo>
                    <a:pt x="1876" y="1121"/>
                    <a:pt x="1878" y="1123"/>
                    <a:pt x="1878" y="1123"/>
                  </a:cubicBezTo>
                  <a:cubicBezTo>
                    <a:pt x="1881" y="1126"/>
                    <a:pt x="1885" y="1129"/>
                    <a:pt x="1888" y="1130"/>
                  </a:cubicBezTo>
                  <a:cubicBezTo>
                    <a:pt x="1891" y="1133"/>
                    <a:pt x="1894" y="1135"/>
                    <a:pt x="1899" y="1138"/>
                  </a:cubicBezTo>
                  <a:cubicBezTo>
                    <a:pt x="1899" y="1138"/>
                    <a:pt x="1899" y="1139"/>
                    <a:pt x="1900" y="1139"/>
                  </a:cubicBezTo>
                  <a:cubicBezTo>
                    <a:pt x="1901" y="1141"/>
                    <a:pt x="1904" y="1142"/>
                    <a:pt x="1907" y="1144"/>
                  </a:cubicBezTo>
                  <a:cubicBezTo>
                    <a:pt x="1909" y="1145"/>
                    <a:pt x="1910" y="1147"/>
                    <a:pt x="1913" y="1148"/>
                  </a:cubicBezTo>
                  <a:cubicBezTo>
                    <a:pt x="1913" y="1149"/>
                    <a:pt x="1915" y="1149"/>
                    <a:pt x="1915" y="1149"/>
                  </a:cubicBezTo>
                  <a:cubicBezTo>
                    <a:pt x="1918" y="1151"/>
                    <a:pt x="1919" y="1152"/>
                    <a:pt x="1921" y="1154"/>
                  </a:cubicBezTo>
                  <a:cubicBezTo>
                    <a:pt x="1924" y="1155"/>
                    <a:pt x="1926" y="1157"/>
                    <a:pt x="1929" y="1160"/>
                  </a:cubicBezTo>
                  <a:cubicBezTo>
                    <a:pt x="1935" y="1163"/>
                    <a:pt x="1943" y="1167"/>
                    <a:pt x="1950" y="1172"/>
                  </a:cubicBezTo>
                  <a:cubicBezTo>
                    <a:pt x="1956" y="1174"/>
                    <a:pt x="1962" y="1179"/>
                    <a:pt x="1969" y="1182"/>
                  </a:cubicBezTo>
                  <a:cubicBezTo>
                    <a:pt x="1972" y="1183"/>
                    <a:pt x="1975" y="1185"/>
                    <a:pt x="1978" y="1186"/>
                  </a:cubicBezTo>
                  <a:cubicBezTo>
                    <a:pt x="1980" y="1188"/>
                    <a:pt x="1981" y="1188"/>
                    <a:pt x="1984" y="1189"/>
                  </a:cubicBezTo>
                  <a:cubicBezTo>
                    <a:pt x="1985" y="1191"/>
                    <a:pt x="1988" y="1192"/>
                    <a:pt x="1991" y="1194"/>
                  </a:cubicBezTo>
                  <a:lnTo>
                    <a:pt x="1993" y="1194"/>
                  </a:lnTo>
                  <a:cubicBezTo>
                    <a:pt x="1999" y="1197"/>
                    <a:pt x="2006" y="1200"/>
                    <a:pt x="2013" y="1202"/>
                  </a:cubicBezTo>
                  <a:cubicBezTo>
                    <a:pt x="2016" y="1204"/>
                    <a:pt x="2018" y="1205"/>
                    <a:pt x="2021" y="1207"/>
                  </a:cubicBezTo>
                  <a:cubicBezTo>
                    <a:pt x="2024" y="1207"/>
                    <a:pt x="2025" y="1208"/>
                    <a:pt x="2027" y="1208"/>
                  </a:cubicBezTo>
                  <a:cubicBezTo>
                    <a:pt x="2028" y="1210"/>
                    <a:pt x="2031" y="1210"/>
                    <a:pt x="2033" y="1211"/>
                  </a:cubicBezTo>
                  <a:cubicBezTo>
                    <a:pt x="2034" y="1211"/>
                    <a:pt x="2035" y="1211"/>
                    <a:pt x="2037" y="1213"/>
                  </a:cubicBezTo>
                  <a:lnTo>
                    <a:pt x="2046" y="1216"/>
                  </a:lnTo>
                  <a:cubicBezTo>
                    <a:pt x="2053" y="1219"/>
                    <a:pt x="2061" y="1222"/>
                    <a:pt x="2068" y="1223"/>
                  </a:cubicBezTo>
                  <a:cubicBezTo>
                    <a:pt x="2068" y="1223"/>
                    <a:pt x="2068" y="1223"/>
                    <a:pt x="2068" y="1225"/>
                  </a:cubicBezTo>
                  <a:cubicBezTo>
                    <a:pt x="2072" y="1225"/>
                    <a:pt x="2075" y="1226"/>
                    <a:pt x="2078" y="1228"/>
                  </a:cubicBezTo>
                  <a:cubicBezTo>
                    <a:pt x="2080" y="1228"/>
                    <a:pt x="2081" y="1228"/>
                    <a:pt x="2083" y="1229"/>
                  </a:cubicBezTo>
                  <a:cubicBezTo>
                    <a:pt x="2084" y="1229"/>
                    <a:pt x="2087" y="1230"/>
                    <a:pt x="2090" y="1230"/>
                  </a:cubicBezTo>
                  <a:cubicBezTo>
                    <a:pt x="2093" y="1232"/>
                    <a:pt x="2096" y="1232"/>
                    <a:pt x="2099" y="1233"/>
                  </a:cubicBezTo>
                  <a:lnTo>
                    <a:pt x="2102" y="1235"/>
                  </a:lnTo>
                  <a:cubicBezTo>
                    <a:pt x="2105" y="1235"/>
                    <a:pt x="2108" y="1236"/>
                    <a:pt x="2111" y="1236"/>
                  </a:cubicBezTo>
                  <a:cubicBezTo>
                    <a:pt x="2112" y="1236"/>
                    <a:pt x="2114" y="1238"/>
                    <a:pt x="2114" y="1238"/>
                  </a:cubicBezTo>
                  <a:cubicBezTo>
                    <a:pt x="2118" y="1238"/>
                    <a:pt x="2121" y="1239"/>
                    <a:pt x="2125" y="1241"/>
                  </a:cubicBezTo>
                  <a:lnTo>
                    <a:pt x="2127" y="1241"/>
                  </a:lnTo>
                  <a:cubicBezTo>
                    <a:pt x="2134" y="1242"/>
                    <a:pt x="2141" y="1244"/>
                    <a:pt x="2150" y="1245"/>
                  </a:cubicBezTo>
                  <a:cubicBezTo>
                    <a:pt x="2152" y="1245"/>
                    <a:pt x="2153" y="1247"/>
                    <a:pt x="2155" y="1247"/>
                  </a:cubicBezTo>
                  <a:cubicBezTo>
                    <a:pt x="2158" y="1247"/>
                    <a:pt x="2162" y="1248"/>
                    <a:pt x="2165" y="1248"/>
                  </a:cubicBezTo>
                  <a:lnTo>
                    <a:pt x="2168" y="1248"/>
                  </a:lnTo>
                  <a:cubicBezTo>
                    <a:pt x="2171" y="1250"/>
                    <a:pt x="2175" y="1250"/>
                    <a:pt x="2178" y="1250"/>
                  </a:cubicBezTo>
                  <a:cubicBezTo>
                    <a:pt x="2180" y="1250"/>
                    <a:pt x="2181" y="1251"/>
                    <a:pt x="2181" y="1251"/>
                  </a:cubicBezTo>
                  <a:lnTo>
                    <a:pt x="2190" y="1251"/>
                  </a:lnTo>
                  <a:cubicBezTo>
                    <a:pt x="2192" y="1253"/>
                    <a:pt x="2195" y="1253"/>
                    <a:pt x="2197" y="1253"/>
                  </a:cubicBezTo>
                  <a:lnTo>
                    <a:pt x="2200" y="1253"/>
                  </a:lnTo>
                  <a:cubicBezTo>
                    <a:pt x="2203" y="1253"/>
                    <a:pt x="2205" y="1254"/>
                    <a:pt x="2206" y="1254"/>
                  </a:cubicBezTo>
                  <a:lnTo>
                    <a:pt x="2220" y="1254"/>
                  </a:lnTo>
                  <a:cubicBezTo>
                    <a:pt x="2221" y="1254"/>
                    <a:pt x="2222" y="1255"/>
                    <a:pt x="2224" y="1255"/>
                  </a:cubicBezTo>
                  <a:lnTo>
                    <a:pt x="2299" y="1255"/>
                  </a:lnTo>
                  <a:cubicBezTo>
                    <a:pt x="2305" y="1254"/>
                    <a:pt x="2309" y="1254"/>
                    <a:pt x="2315" y="1254"/>
                  </a:cubicBezTo>
                  <a:lnTo>
                    <a:pt x="2326" y="1253"/>
                  </a:lnTo>
                  <a:cubicBezTo>
                    <a:pt x="2329" y="1253"/>
                    <a:pt x="2330" y="1251"/>
                    <a:pt x="2333" y="1251"/>
                  </a:cubicBezTo>
                  <a:cubicBezTo>
                    <a:pt x="2336" y="1251"/>
                    <a:pt x="2339" y="1251"/>
                    <a:pt x="2342" y="1250"/>
                  </a:cubicBezTo>
                  <a:cubicBezTo>
                    <a:pt x="2352" y="1248"/>
                    <a:pt x="2362" y="1247"/>
                    <a:pt x="2373" y="1245"/>
                  </a:cubicBezTo>
                  <a:cubicBezTo>
                    <a:pt x="2376" y="1245"/>
                    <a:pt x="2380" y="1244"/>
                    <a:pt x="2383" y="1244"/>
                  </a:cubicBezTo>
                  <a:cubicBezTo>
                    <a:pt x="2392" y="1241"/>
                    <a:pt x="2402" y="1239"/>
                    <a:pt x="2411" y="1236"/>
                  </a:cubicBezTo>
                  <a:cubicBezTo>
                    <a:pt x="2414" y="1236"/>
                    <a:pt x="2418" y="1235"/>
                    <a:pt x="2421" y="1235"/>
                  </a:cubicBezTo>
                  <a:cubicBezTo>
                    <a:pt x="2424" y="1233"/>
                    <a:pt x="2429" y="1232"/>
                    <a:pt x="2433" y="1232"/>
                  </a:cubicBezTo>
                  <a:cubicBezTo>
                    <a:pt x="2436" y="1230"/>
                    <a:pt x="2440" y="1229"/>
                    <a:pt x="2445" y="1228"/>
                  </a:cubicBezTo>
                  <a:cubicBezTo>
                    <a:pt x="2448" y="1226"/>
                    <a:pt x="2451" y="1226"/>
                    <a:pt x="2455" y="1225"/>
                  </a:cubicBezTo>
                  <a:lnTo>
                    <a:pt x="2477" y="1217"/>
                  </a:lnTo>
                  <a:cubicBezTo>
                    <a:pt x="2482" y="1216"/>
                    <a:pt x="2486" y="1214"/>
                    <a:pt x="2491" y="1211"/>
                  </a:cubicBezTo>
                  <a:cubicBezTo>
                    <a:pt x="2493" y="1211"/>
                    <a:pt x="2495" y="1210"/>
                    <a:pt x="2496" y="1210"/>
                  </a:cubicBezTo>
                  <a:cubicBezTo>
                    <a:pt x="2504" y="1207"/>
                    <a:pt x="2510" y="1204"/>
                    <a:pt x="2517" y="1201"/>
                  </a:cubicBezTo>
                  <a:cubicBezTo>
                    <a:pt x="2523" y="1198"/>
                    <a:pt x="2529" y="1197"/>
                    <a:pt x="2533" y="1194"/>
                  </a:cubicBezTo>
                  <a:cubicBezTo>
                    <a:pt x="2536" y="1192"/>
                    <a:pt x="2538" y="1191"/>
                    <a:pt x="2541" y="1191"/>
                  </a:cubicBezTo>
                  <a:cubicBezTo>
                    <a:pt x="2548" y="1186"/>
                    <a:pt x="2554" y="1183"/>
                    <a:pt x="2561" y="1179"/>
                  </a:cubicBezTo>
                  <a:cubicBezTo>
                    <a:pt x="2573" y="1173"/>
                    <a:pt x="2583" y="1167"/>
                    <a:pt x="2594" y="1161"/>
                  </a:cubicBezTo>
                  <a:cubicBezTo>
                    <a:pt x="2597" y="1158"/>
                    <a:pt x="2599" y="1157"/>
                    <a:pt x="2602" y="1155"/>
                  </a:cubicBezTo>
                  <a:lnTo>
                    <a:pt x="2611" y="1149"/>
                  </a:lnTo>
                  <a:cubicBezTo>
                    <a:pt x="2613" y="1148"/>
                    <a:pt x="2614" y="1148"/>
                    <a:pt x="2616" y="1147"/>
                  </a:cubicBezTo>
                  <a:cubicBezTo>
                    <a:pt x="2619" y="1145"/>
                    <a:pt x="2622" y="1142"/>
                    <a:pt x="2623" y="1141"/>
                  </a:cubicBezTo>
                  <a:lnTo>
                    <a:pt x="2635" y="1132"/>
                  </a:lnTo>
                  <a:cubicBezTo>
                    <a:pt x="2639" y="1129"/>
                    <a:pt x="2644" y="1126"/>
                    <a:pt x="2648" y="1123"/>
                  </a:cubicBezTo>
                  <a:cubicBezTo>
                    <a:pt x="2650" y="1121"/>
                    <a:pt x="2652" y="1120"/>
                    <a:pt x="2654" y="1119"/>
                  </a:cubicBezTo>
                  <a:cubicBezTo>
                    <a:pt x="2655" y="1117"/>
                    <a:pt x="2657" y="1116"/>
                    <a:pt x="2660" y="1114"/>
                  </a:cubicBezTo>
                  <a:lnTo>
                    <a:pt x="2667" y="1107"/>
                  </a:lnTo>
                  <a:cubicBezTo>
                    <a:pt x="2670" y="1104"/>
                    <a:pt x="2675" y="1101"/>
                    <a:pt x="2678" y="1098"/>
                  </a:cubicBezTo>
                  <a:cubicBezTo>
                    <a:pt x="2680" y="1096"/>
                    <a:pt x="2682" y="1093"/>
                    <a:pt x="2685" y="1092"/>
                  </a:cubicBezTo>
                  <a:cubicBezTo>
                    <a:pt x="2686" y="1091"/>
                    <a:pt x="2689" y="1088"/>
                    <a:pt x="2691" y="1086"/>
                  </a:cubicBezTo>
                  <a:cubicBezTo>
                    <a:pt x="2700" y="1079"/>
                    <a:pt x="2707" y="1071"/>
                    <a:pt x="2714" y="1064"/>
                  </a:cubicBezTo>
                  <a:cubicBezTo>
                    <a:pt x="2716" y="1061"/>
                    <a:pt x="2717" y="1060"/>
                    <a:pt x="2719" y="1058"/>
                  </a:cubicBezTo>
                  <a:cubicBezTo>
                    <a:pt x="2720" y="1057"/>
                    <a:pt x="2722" y="1055"/>
                    <a:pt x="2723" y="1054"/>
                  </a:cubicBezTo>
                  <a:cubicBezTo>
                    <a:pt x="2725" y="1051"/>
                    <a:pt x="2726" y="1049"/>
                    <a:pt x="2728" y="1048"/>
                  </a:cubicBezTo>
                  <a:cubicBezTo>
                    <a:pt x="2729" y="1046"/>
                    <a:pt x="2731" y="1045"/>
                    <a:pt x="2732" y="1043"/>
                  </a:cubicBezTo>
                  <a:cubicBezTo>
                    <a:pt x="2736" y="1039"/>
                    <a:pt x="2741" y="1033"/>
                    <a:pt x="2745" y="1029"/>
                  </a:cubicBezTo>
                  <a:lnTo>
                    <a:pt x="2750" y="1023"/>
                  </a:lnTo>
                  <a:cubicBezTo>
                    <a:pt x="2751" y="1021"/>
                    <a:pt x="2753" y="1018"/>
                    <a:pt x="2754" y="1017"/>
                  </a:cubicBezTo>
                  <a:cubicBezTo>
                    <a:pt x="2756" y="1014"/>
                    <a:pt x="2757" y="1012"/>
                    <a:pt x="2759" y="1010"/>
                  </a:cubicBezTo>
                  <a:cubicBezTo>
                    <a:pt x="2760" y="1010"/>
                    <a:pt x="2760" y="1008"/>
                    <a:pt x="2760" y="1008"/>
                  </a:cubicBezTo>
                  <a:cubicBezTo>
                    <a:pt x="2763" y="1005"/>
                    <a:pt x="2764" y="1004"/>
                    <a:pt x="2766" y="1001"/>
                  </a:cubicBezTo>
                  <a:cubicBezTo>
                    <a:pt x="2767" y="999"/>
                    <a:pt x="2769" y="996"/>
                    <a:pt x="2770" y="995"/>
                  </a:cubicBezTo>
                  <a:cubicBezTo>
                    <a:pt x="2772" y="993"/>
                    <a:pt x="2772" y="992"/>
                    <a:pt x="2773" y="990"/>
                  </a:cubicBezTo>
                  <a:lnTo>
                    <a:pt x="2778" y="985"/>
                  </a:lnTo>
                  <a:cubicBezTo>
                    <a:pt x="2779" y="982"/>
                    <a:pt x="2782" y="979"/>
                    <a:pt x="2784" y="976"/>
                  </a:cubicBezTo>
                  <a:cubicBezTo>
                    <a:pt x="2787" y="971"/>
                    <a:pt x="2789" y="967"/>
                    <a:pt x="2792" y="962"/>
                  </a:cubicBezTo>
                  <a:cubicBezTo>
                    <a:pt x="2794" y="961"/>
                    <a:pt x="2795" y="958"/>
                    <a:pt x="2795" y="957"/>
                  </a:cubicBezTo>
                  <a:cubicBezTo>
                    <a:pt x="2797" y="954"/>
                    <a:pt x="2798" y="952"/>
                    <a:pt x="2800" y="951"/>
                  </a:cubicBezTo>
                  <a:cubicBezTo>
                    <a:pt x="2801" y="948"/>
                    <a:pt x="2803" y="945"/>
                    <a:pt x="2804" y="942"/>
                  </a:cubicBezTo>
                  <a:cubicBezTo>
                    <a:pt x="2804" y="942"/>
                    <a:pt x="2804" y="942"/>
                    <a:pt x="2806" y="940"/>
                  </a:cubicBezTo>
                  <a:cubicBezTo>
                    <a:pt x="2807" y="937"/>
                    <a:pt x="2809" y="934"/>
                    <a:pt x="2810" y="932"/>
                  </a:cubicBezTo>
                  <a:cubicBezTo>
                    <a:pt x="2813" y="926"/>
                    <a:pt x="2816" y="920"/>
                    <a:pt x="2819" y="914"/>
                  </a:cubicBezTo>
                  <a:cubicBezTo>
                    <a:pt x="2820" y="912"/>
                    <a:pt x="2822" y="911"/>
                    <a:pt x="2822" y="909"/>
                  </a:cubicBezTo>
                  <a:cubicBezTo>
                    <a:pt x="2826" y="901"/>
                    <a:pt x="2831" y="890"/>
                    <a:pt x="2835" y="881"/>
                  </a:cubicBezTo>
                  <a:cubicBezTo>
                    <a:pt x="2838" y="876"/>
                    <a:pt x="2840" y="870"/>
                    <a:pt x="2842" y="865"/>
                  </a:cubicBezTo>
                  <a:cubicBezTo>
                    <a:pt x="2847" y="853"/>
                    <a:pt x="2851" y="840"/>
                    <a:pt x="2856" y="828"/>
                  </a:cubicBezTo>
                  <a:cubicBezTo>
                    <a:pt x="2856" y="825"/>
                    <a:pt x="2857" y="823"/>
                    <a:pt x="2857" y="820"/>
                  </a:cubicBezTo>
                  <a:cubicBezTo>
                    <a:pt x="2859" y="818"/>
                    <a:pt x="2859" y="815"/>
                    <a:pt x="2860" y="814"/>
                  </a:cubicBezTo>
                  <a:cubicBezTo>
                    <a:pt x="2860" y="811"/>
                    <a:pt x="2862" y="809"/>
                    <a:pt x="2862" y="806"/>
                  </a:cubicBezTo>
                  <a:cubicBezTo>
                    <a:pt x="2865" y="797"/>
                    <a:pt x="2866" y="789"/>
                    <a:pt x="2869" y="780"/>
                  </a:cubicBezTo>
                  <a:cubicBezTo>
                    <a:pt x="2869" y="777"/>
                    <a:pt x="2870" y="774"/>
                    <a:pt x="2872" y="771"/>
                  </a:cubicBezTo>
                  <a:cubicBezTo>
                    <a:pt x="2872" y="768"/>
                    <a:pt x="2872" y="767"/>
                    <a:pt x="2873" y="764"/>
                  </a:cubicBezTo>
                  <a:cubicBezTo>
                    <a:pt x="2873" y="762"/>
                    <a:pt x="2873" y="759"/>
                    <a:pt x="2875" y="758"/>
                  </a:cubicBezTo>
                  <a:cubicBezTo>
                    <a:pt x="2875" y="756"/>
                    <a:pt x="2875" y="756"/>
                    <a:pt x="2875" y="755"/>
                  </a:cubicBezTo>
                  <a:lnTo>
                    <a:pt x="2876" y="744"/>
                  </a:lnTo>
                  <a:cubicBezTo>
                    <a:pt x="2878" y="742"/>
                    <a:pt x="2878" y="740"/>
                    <a:pt x="2878" y="737"/>
                  </a:cubicBezTo>
                  <a:cubicBezTo>
                    <a:pt x="2878" y="737"/>
                    <a:pt x="2878" y="736"/>
                    <a:pt x="2878" y="736"/>
                  </a:cubicBezTo>
                  <a:cubicBezTo>
                    <a:pt x="2879" y="731"/>
                    <a:pt x="2879" y="728"/>
                    <a:pt x="2881" y="724"/>
                  </a:cubicBezTo>
                  <a:cubicBezTo>
                    <a:pt x="2881" y="722"/>
                    <a:pt x="2881" y="719"/>
                    <a:pt x="2881" y="716"/>
                  </a:cubicBezTo>
                  <a:cubicBezTo>
                    <a:pt x="2881" y="716"/>
                    <a:pt x="2881" y="716"/>
                    <a:pt x="2882" y="715"/>
                  </a:cubicBezTo>
                  <a:cubicBezTo>
                    <a:pt x="2882" y="714"/>
                    <a:pt x="2882" y="711"/>
                    <a:pt x="2882" y="708"/>
                  </a:cubicBezTo>
                  <a:cubicBezTo>
                    <a:pt x="2884" y="699"/>
                    <a:pt x="2885" y="691"/>
                    <a:pt x="2885" y="684"/>
                  </a:cubicBezTo>
                  <a:lnTo>
                    <a:pt x="2885" y="681"/>
                  </a:lnTo>
                  <a:cubicBezTo>
                    <a:pt x="2887" y="669"/>
                    <a:pt x="2887" y="658"/>
                    <a:pt x="2887" y="646"/>
                  </a:cubicBezTo>
                  <a:lnTo>
                    <a:pt x="2887" y="636"/>
                  </a:lnTo>
                  <a:lnTo>
                    <a:pt x="2887" y="630"/>
                  </a:lnTo>
                  <a:lnTo>
                    <a:pt x="2887" y="624"/>
                  </a:lnTo>
                  <a:lnTo>
                    <a:pt x="2887" y="613"/>
                  </a:lnTo>
                  <a:cubicBezTo>
                    <a:pt x="2887" y="600"/>
                    <a:pt x="2887" y="588"/>
                    <a:pt x="2885" y="575"/>
                  </a:cubicBezTo>
                  <a:cubicBezTo>
                    <a:pt x="2885" y="574"/>
                    <a:pt x="2885" y="571"/>
                    <a:pt x="2884" y="569"/>
                  </a:cubicBezTo>
                  <a:cubicBezTo>
                    <a:pt x="2884" y="566"/>
                    <a:pt x="2884" y="565"/>
                    <a:pt x="2884" y="562"/>
                  </a:cubicBezTo>
                  <a:cubicBezTo>
                    <a:pt x="2884" y="559"/>
                    <a:pt x="2884" y="557"/>
                    <a:pt x="2882" y="556"/>
                  </a:cubicBezTo>
                  <a:cubicBezTo>
                    <a:pt x="2882" y="555"/>
                    <a:pt x="2882" y="553"/>
                    <a:pt x="2882" y="552"/>
                  </a:cubicBezTo>
                  <a:cubicBezTo>
                    <a:pt x="2882" y="549"/>
                    <a:pt x="2881" y="546"/>
                    <a:pt x="2881" y="541"/>
                  </a:cubicBezTo>
                  <a:cubicBezTo>
                    <a:pt x="2881" y="540"/>
                    <a:pt x="2881" y="537"/>
                    <a:pt x="2879" y="534"/>
                  </a:cubicBezTo>
                  <a:cubicBezTo>
                    <a:pt x="2879" y="534"/>
                    <a:pt x="2879" y="532"/>
                    <a:pt x="2879" y="532"/>
                  </a:cubicBezTo>
                  <a:cubicBezTo>
                    <a:pt x="2879" y="528"/>
                    <a:pt x="2878" y="525"/>
                    <a:pt x="2878" y="521"/>
                  </a:cubicBezTo>
                  <a:cubicBezTo>
                    <a:pt x="2878" y="519"/>
                    <a:pt x="2876" y="516"/>
                    <a:pt x="2876" y="515"/>
                  </a:cubicBezTo>
                  <a:cubicBezTo>
                    <a:pt x="2876" y="515"/>
                    <a:pt x="2876" y="513"/>
                    <a:pt x="2876" y="513"/>
                  </a:cubicBezTo>
                  <a:lnTo>
                    <a:pt x="2873" y="501"/>
                  </a:lnTo>
                  <a:cubicBezTo>
                    <a:pt x="2873" y="499"/>
                    <a:pt x="2873" y="497"/>
                    <a:pt x="2872" y="494"/>
                  </a:cubicBezTo>
                  <a:cubicBezTo>
                    <a:pt x="2872" y="493"/>
                    <a:pt x="2872" y="490"/>
                    <a:pt x="2870" y="488"/>
                  </a:cubicBezTo>
                  <a:cubicBezTo>
                    <a:pt x="2870" y="487"/>
                    <a:pt x="2870" y="487"/>
                    <a:pt x="2870" y="485"/>
                  </a:cubicBezTo>
                  <a:cubicBezTo>
                    <a:pt x="2869" y="482"/>
                    <a:pt x="2869" y="478"/>
                    <a:pt x="2867" y="475"/>
                  </a:cubicBezTo>
                  <a:cubicBezTo>
                    <a:pt x="2867" y="475"/>
                    <a:pt x="2867" y="474"/>
                    <a:pt x="2867" y="474"/>
                  </a:cubicBezTo>
                  <a:cubicBezTo>
                    <a:pt x="2866" y="469"/>
                    <a:pt x="2865" y="466"/>
                    <a:pt x="2865" y="462"/>
                  </a:cubicBezTo>
                  <a:cubicBezTo>
                    <a:pt x="2863" y="460"/>
                    <a:pt x="2863" y="457"/>
                    <a:pt x="2863" y="454"/>
                  </a:cubicBezTo>
                  <a:cubicBezTo>
                    <a:pt x="2862" y="453"/>
                    <a:pt x="2862" y="451"/>
                    <a:pt x="2860" y="448"/>
                  </a:cubicBezTo>
                  <a:cubicBezTo>
                    <a:pt x="2860" y="447"/>
                    <a:pt x="2859" y="444"/>
                    <a:pt x="2859" y="441"/>
                  </a:cubicBezTo>
                  <a:cubicBezTo>
                    <a:pt x="2859" y="441"/>
                    <a:pt x="2857" y="440"/>
                    <a:pt x="2857" y="438"/>
                  </a:cubicBezTo>
                  <a:lnTo>
                    <a:pt x="2854" y="429"/>
                  </a:lnTo>
                  <a:cubicBezTo>
                    <a:pt x="2853" y="426"/>
                    <a:pt x="2853" y="425"/>
                    <a:pt x="2851" y="422"/>
                  </a:cubicBezTo>
                  <a:lnTo>
                    <a:pt x="2850" y="416"/>
                  </a:lnTo>
                  <a:cubicBezTo>
                    <a:pt x="2850" y="415"/>
                    <a:pt x="2848" y="415"/>
                    <a:pt x="2848" y="413"/>
                  </a:cubicBezTo>
                  <a:cubicBezTo>
                    <a:pt x="2847" y="410"/>
                    <a:pt x="2845" y="407"/>
                    <a:pt x="2845" y="403"/>
                  </a:cubicBezTo>
                  <a:cubicBezTo>
                    <a:pt x="2844" y="403"/>
                    <a:pt x="2844" y="401"/>
                    <a:pt x="2844" y="401"/>
                  </a:cubicBezTo>
                  <a:cubicBezTo>
                    <a:pt x="2750" y="160"/>
                    <a:pt x="2518" y="2"/>
                    <a:pt x="2261" y="2"/>
                  </a:cubicBezTo>
                  <a:lnTo>
                    <a:pt x="2255" y="2"/>
                  </a:lnTo>
                  <a:lnTo>
                    <a:pt x="2255" y="1"/>
                  </a:lnTo>
                  <a:close/>
                  <a:moveTo>
                    <a:pt x="5526" y="1"/>
                  </a:moveTo>
                  <a:cubicBezTo>
                    <a:pt x="5271" y="4"/>
                    <a:pt x="5043" y="161"/>
                    <a:pt x="4950" y="400"/>
                  </a:cubicBezTo>
                  <a:lnTo>
                    <a:pt x="4948" y="400"/>
                  </a:lnTo>
                  <a:lnTo>
                    <a:pt x="4947" y="406"/>
                  </a:lnTo>
                  <a:cubicBezTo>
                    <a:pt x="4944" y="413"/>
                    <a:pt x="4942" y="419"/>
                    <a:pt x="4939" y="426"/>
                  </a:cubicBezTo>
                  <a:cubicBezTo>
                    <a:pt x="4938" y="428"/>
                    <a:pt x="4938" y="429"/>
                    <a:pt x="4938" y="431"/>
                  </a:cubicBezTo>
                  <a:cubicBezTo>
                    <a:pt x="4937" y="434"/>
                    <a:pt x="4935" y="437"/>
                    <a:pt x="4935" y="440"/>
                  </a:cubicBezTo>
                  <a:lnTo>
                    <a:pt x="4934" y="440"/>
                  </a:lnTo>
                  <a:cubicBezTo>
                    <a:pt x="4934" y="444"/>
                    <a:pt x="4932" y="447"/>
                    <a:pt x="4931" y="451"/>
                  </a:cubicBezTo>
                  <a:cubicBezTo>
                    <a:pt x="4929" y="454"/>
                    <a:pt x="4929" y="459"/>
                    <a:pt x="4928" y="463"/>
                  </a:cubicBezTo>
                  <a:cubicBezTo>
                    <a:pt x="4928" y="463"/>
                    <a:pt x="4928" y="463"/>
                    <a:pt x="4928" y="465"/>
                  </a:cubicBezTo>
                  <a:cubicBezTo>
                    <a:pt x="4926" y="468"/>
                    <a:pt x="4926" y="471"/>
                    <a:pt x="4925" y="472"/>
                  </a:cubicBezTo>
                  <a:cubicBezTo>
                    <a:pt x="4925" y="475"/>
                    <a:pt x="4923" y="476"/>
                    <a:pt x="4923" y="478"/>
                  </a:cubicBezTo>
                  <a:cubicBezTo>
                    <a:pt x="4923" y="479"/>
                    <a:pt x="4923" y="481"/>
                    <a:pt x="4923" y="481"/>
                  </a:cubicBezTo>
                  <a:cubicBezTo>
                    <a:pt x="4920" y="490"/>
                    <a:pt x="4919" y="497"/>
                    <a:pt x="4917" y="504"/>
                  </a:cubicBezTo>
                  <a:cubicBezTo>
                    <a:pt x="4917" y="507"/>
                    <a:pt x="4917" y="509"/>
                    <a:pt x="4916" y="512"/>
                  </a:cubicBezTo>
                  <a:cubicBezTo>
                    <a:pt x="4916" y="513"/>
                    <a:pt x="4916" y="515"/>
                    <a:pt x="4914" y="516"/>
                  </a:cubicBezTo>
                  <a:cubicBezTo>
                    <a:pt x="4914" y="518"/>
                    <a:pt x="4914" y="518"/>
                    <a:pt x="4914" y="519"/>
                  </a:cubicBezTo>
                  <a:cubicBezTo>
                    <a:pt x="4913" y="528"/>
                    <a:pt x="4911" y="537"/>
                    <a:pt x="4910" y="544"/>
                  </a:cubicBezTo>
                  <a:lnTo>
                    <a:pt x="4910" y="546"/>
                  </a:lnTo>
                  <a:lnTo>
                    <a:pt x="4910" y="557"/>
                  </a:lnTo>
                  <a:cubicBezTo>
                    <a:pt x="4907" y="578"/>
                    <a:pt x="4906" y="599"/>
                    <a:pt x="4906" y="621"/>
                  </a:cubicBezTo>
                  <a:lnTo>
                    <a:pt x="4906" y="625"/>
                  </a:lnTo>
                  <a:lnTo>
                    <a:pt x="4906" y="628"/>
                  </a:lnTo>
                  <a:lnTo>
                    <a:pt x="4906" y="634"/>
                  </a:lnTo>
                  <a:cubicBezTo>
                    <a:pt x="4906" y="637"/>
                    <a:pt x="4906" y="641"/>
                    <a:pt x="4906" y="644"/>
                  </a:cubicBezTo>
                  <a:lnTo>
                    <a:pt x="4906" y="650"/>
                  </a:lnTo>
                  <a:cubicBezTo>
                    <a:pt x="4906" y="652"/>
                    <a:pt x="4906" y="655"/>
                    <a:pt x="4906" y="658"/>
                  </a:cubicBezTo>
                  <a:cubicBezTo>
                    <a:pt x="4907" y="665"/>
                    <a:pt x="4907" y="672"/>
                    <a:pt x="4907" y="678"/>
                  </a:cubicBezTo>
                  <a:cubicBezTo>
                    <a:pt x="4907" y="681"/>
                    <a:pt x="4909" y="683"/>
                    <a:pt x="4909" y="684"/>
                  </a:cubicBezTo>
                  <a:cubicBezTo>
                    <a:pt x="4909" y="687"/>
                    <a:pt x="4909" y="689"/>
                    <a:pt x="4909" y="691"/>
                  </a:cubicBezTo>
                  <a:cubicBezTo>
                    <a:pt x="4909" y="694"/>
                    <a:pt x="4909" y="696"/>
                    <a:pt x="4910" y="699"/>
                  </a:cubicBezTo>
                  <a:cubicBezTo>
                    <a:pt x="4910" y="700"/>
                    <a:pt x="4910" y="702"/>
                    <a:pt x="4910" y="703"/>
                  </a:cubicBezTo>
                  <a:cubicBezTo>
                    <a:pt x="4910" y="708"/>
                    <a:pt x="4911" y="711"/>
                    <a:pt x="4911" y="714"/>
                  </a:cubicBezTo>
                  <a:cubicBezTo>
                    <a:pt x="4911" y="715"/>
                    <a:pt x="4911" y="716"/>
                    <a:pt x="4911" y="718"/>
                  </a:cubicBezTo>
                  <a:cubicBezTo>
                    <a:pt x="4913" y="719"/>
                    <a:pt x="4913" y="721"/>
                    <a:pt x="4913" y="724"/>
                  </a:cubicBezTo>
                  <a:cubicBezTo>
                    <a:pt x="4913" y="727"/>
                    <a:pt x="4914" y="730"/>
                    <a:pt x="4914" y="733"/>
                  </a:cubicBezTo>
                  <a:cubicBezTo>
                    <a:pt x="4914" y="736"/>
                    <a:pt x="4916" y="739"/>
                    <a:pt x="4916" y="740"/>
                  </a:cubicBezTo>
                  <a:cubicBezTo>
                    <a:pt x="4916" y="742"/>
                    <a:pt x="4916" y="742"/>
                    <a:pt x="4916" y="742"/>
                  </a:cubicBezTo>
                  <a:cubicBezTo>
                    <a:pt x="4917" y="746"/>
                    <a:pt x="4917" y="749"/>
                    <a:pt x="4919" y="753"/>
                  </a:cubicBezTo>
                  <a:cubicBezTo>
                    <a:pt x="4919" y="753"/>
                    <a:pt x="4919" y="755"/>
                    <a:pt x="4919" y="755"/>
                  </a:cubicBezTo>
                  <a:cubicBezTo>
                    <a:pt x="4919" y="758"/>
                    <a:pt x="4920" y="759"/>
                    <a:pt x="4920" y="762"/>
                  </a:cubicBezTo>
                  <a:cubicBezTo>
                    <a:pt x="4920" y="765"/>
                    <a:pt x="4922" y="768"/>
                    <a:pt x="4922" y="771"/>
                  </a:cubicBezTo>
                  <a:lnTo>
                    <a:pt x="4925" y="780"/>
                  </a:lnTo>
                  <a:cubicBezTo>
                    <a:pt x="4925" y="781"/>
                    <a:pt x="4925" y="783"/>
                    <a:pt x="4925" y="783"/>
                  </a:cubicBezTo>
                  <a:cubicBezTo>
                    <a:pt x="4926" y="786"/>
                    <a:pt x="4928" y="790"/>
                    <a:pt x="4928" y="793"/>
                  </a:cubicBezTo>
                  <a:cubicBezTo>
                    <a:pt x="4928" y="795"/>
                    <a:pt x="4929" y="796"/>
                    <a:pt x="4929" y="797"/>
                  </a:cubicBezTo>
                  <a:cubicBezTo>
                    <a:pt x="4929" y="799"/>
                    <a:pt x="4931" y="802"/>
                    <a:pt x="4931" y="805"/>
                  </a:cubicBezTo>
                  <a:cubicBezTo>
                    <a:pt x="4932" y="806"/>
                    <a:pt x="4932" y="809"/>
                    <a:pt x="4932" y="811"/>
                  </a:cubicBezTo>
                  <a:cubicBezTo>
                    <a:pt x="4934" y="814"/>
                    <a:pt x="4934" y="815"/>
                    <a:pt x="4935" y="818"/>
                  </a:cubicBezTo>
                  <a:cubicBezTo>
                    <a:pt x="4935" y="821"/>
                    <a:pt x="4937" y="824"/>
                    <a:pt x="4938" y="825"/>
                  </a:cubicBezTo>
                  <a:cubicBezTo>
                    <a:pt x="4938" y="827"/>
                    <a:pt x="4938" y="828"/>
                    <a:pt x="4938" y="828"/>
                  </a:cubicBezTo>
                  <a:cubicBezTo>
                    <a:pt x="4939" y="833"/>
                    <a:pt x="4941" y="836"/>
                    <a:pt x="4942" y="840"/>
                  </a:cubicBezTo>
                  <a:cubicBezTo>
                    <a:pt x="4942" y="840"/>
                    <a:pt x="4942" y="840"/>
                    <a:pt x="4942" y="842"/>
                  </a:cubicBezTo>
                  <a:cubicBezTo>
                    <a:pt x="4945" y="848"/>
                    <a:pt x="4948" y="855"/>
                    <a:pt x="4951" y="862"/>
                  </a:cubicBezTo>
                  <a:cubicBezTo>
                    <a:pt x="4951" y="865"/>
                    <a:pt x="4953" y="867"/>
                    <a:pt x="4954" y="870"/>
                  </a:cubicBezTo>
                  <a:cubicBezTo>
                    <a:pt x="4954" y="871"/>
                    <a:pt x="4954" y="871"/>
                    <a:pt x="4954" y="871"/>
                  </a:cubicBezTo>
                  <a:cubicBezTo>
                    <a:pt x="4956" y="874"/>
                    <a:pt x="4957" y="876"/>
                    <a:pt x="4957" y="878"/>
                  </a:cubicBezTo>
                  <a:lnTo>
                    <a:pt x="4963" y="890"/>
                  </a:lnTo>
                  <a:cubicBezTo>
                    <a:pt x="4963" y="890"/>
                    <a:pt x="4963" y="892"/>
                    <a:pt x="4963" y="892"/>
                  </a:cubicBezTo>
                  <a:cubicBezTo>
                    <a:pt x="4965" y="895"/>
                    <a:pt x="4966" y="898"/>
                    <a:pt x="4967" y="901"/>
                  </a:cubicBezTo>
                  <a:cubicBezTo>
                    <a:pt x="4969" y="904"/>
                    <a:pt x="4970" y="905"/>
                    <a:pt x="4970" y="908"/>
                  </a:cubicBezTo>
                  <a:cubicBezTo>
                    <a:pt x="4972" y="909"/>
                    <a:pt x="4973" y="911"/>
                    <a:pt x="4973" y="912"/>
                  </a:cubicBezTo>
                  <a:cubicBezTo>
                    <a:pt x="4975" y="914"/>
                    <a:pt x="4975" y="915"/>
                    <a:pt x="4976" y="917"/>
                  </a:cubicBezTo>
                  <a:cubicBezTo>
                    <a:pt x="4978" y="920"/>
                    <a:pt x="4979" y="923"/>
                    <a:pt x="4981" y="926"/>
                  </a:cubicBezTo>
                  <a:cubicBezTo>
                    <a:pt x="4981" y="927"/>
                    <a:pt x="4982" y="929"/>
                    <a:pt x="4982" y="930"/>
                  </a:cubicBezTo>
                  <a:cubicBezTo>
                    <a:pt x="4985" y="933"/>
                    <a:pt x="4987" y="936"/>
                    <a:pt x="4988" y="939"/>
                  </a:cubicBezTo>
                  <a:cubicBezTo>
                    <a:pt x="4988" y="939"/>
                    <a:pt x="4988" y="939"/>
                    <a:pt x="4988" y="940"/>
                  </a:cubicBezTo>
                  <a:cubicBezTo>
                    <a:pt x="4990" y="942"/>
                    <a:pt x="4991" y="945"/>
                    <a:pt x="4994" y="948"/>
                  </a:cubicBezTo>
                  <a:cubicBezTo>
                    <a:pt x="4994" y="951"/>
                    <a:pt x="4995" y="952"/>
                    <a:pt x="4997" y="954"/>
                  </a:cubicBezTo>
                  <a:cubicBezTo>
                    <a:pt x="4998" y="957"/>
                    <a:pt x="5000" y="958"/>
                    <a:pt x="5001" y="959"/>
                  </a:cubicBezTo>
                  <a:cubicBezTo>
                    <a:pt x="5001" y="961"/>
                    <a:pt x="5003" y="962"/>
                    <a:pt x="5003" y="964"/>
                  </a:cubicBezTo>
                  <a:cubicBezTo>
                    <a:pt x="5007" y="970"/>
                    <a:pt x="5012" y="976"/>
                    <a:pt x="5016" y="982"/>
                  </a:cubicBezTo>
                  <a:lnTo>
                    <a:pt x="5020" y="989"/>
                  </a:lnTo>
                  <a:cubicBezTo>
                    <a:pt x="5020" y="990"/>
                    <a:pt x="5022" y="992"/>
                    <a:pt x="5023" y="993"/>
                  </a:cubicBezTo>
                  <a:cubicBezTo>
                    <a:pt x="5025" y="995"/>
                    <a:pt x="5025" y="996"/>
                    <a:pt x="5026" y="998"/>
                  </a:cubicBezTo>
                  <a:cubicBezTo>
                    <a:pt x="5029" y="1001"/>
                    <a:pt x="5031" y="1004"/>
                    <a:pt x="5032" y="1007"/>
                  </a:cubicBezTo>
                  <a:cubicBezTo>
                    <a:pt x="5034" y="1007"/>
                    <a:pt x="5034" y="1008"/>
                    <a:pt x="5034" y="1008"/>
                  </a:cubicBezTo>
                  <a:cubicBezTo>
                    <a:pt x="5037" y="1010"/>
                    <a:pt x="5038" y="1012"/>
                    <a:pt x="5040" y="1014"/>
                  </a:cubicBezTo>
                  <a:cubicBezTo>
                    <a:pt x="5041" y="1017"/>
                    <a:pt x="5043" y="1018"/>
                    <a:pt x="5044" y="1020"/>
                  </a:cubicBezTo>
                  <a:lnTo>
                    <a:pt x="5048" y="1026"/>
                  </a:lnTo>
                  <a:cubicBezTo>
                    <a:pt x="5050" y="1027"/>
                    <a:pt x="5050" y="1029"/>
                    <a:pt x="5051" y="1029"/>
                  </a:cubicBezTo>
                  <a:cubicBezTo>
                    <a:pt x="5053" y="1032"/>
                    <a:pt x="5056" y="1035"/>
                    <a:pt x="5057" y="1036"/>
                  </a:cubicBezTo>
                  <a:cubicBezTo>
                    <a:pt x="5059" y="1038"/>
                    <a:pt x="5060" y="1039"/>
                    <a:pt x="5062" y="1040"/>
                  </a:cubicBezTo>
                  <a:cubicBezTo>
                    <a:pt x="5062" y="1042"/>
                    <a:pt x="5063" y="1043"/>
                    <a:pt x="5065" y="1045"/>
                  </a:cubicBezTo>
                  <a:cubicBezTo>
                    <a:pt x="5066" y="1046"/>
                    <a:pt x="5068" y="1049"/>
                    <a:pt x="5069" y="1051"/>
                  </a:cubicBezTo>
                  <a:cubicBezTo>
                    <a:pt x="5071" y="1052"/>
                    <a:pt x="5072" y="1054"/>
                    <a:pt x="5075" y="1055"/>
                  </a:cubicBezTo>
                  <a:cubicBezTo>
                    <a:pt x="5076" y="1058"/>
                    <a:pt x="5078" y="1060"/>
                    <a:pt x="5079" y="1061"/>
                  </a:cubicBezTo>
                  <a:lnTo>
                    <a:pt x="5081" y="1063"/>
                  </a:lnTo>
                  <a:lnTo>
                    <a:pt x="5087" y="1068"/>
                  </a:lnTo>
                  <a:cubicBezTo>
                    <a:pt x="5088" y="1070"/>
                    <a:pt x="5091" y="1073"/>
                    <a:pt x="5094" y="1076"/>
                  </a:cubicBezTo>
                  <a:cubicBezTo>
                    <a:pt x="5096" y="1077"/>
                    <a:pt x="5099" y="1079"/>
                    <a:pt x="5100" y="1082"/>
                  </a:cubicBezTo>
                  <a:lnTo>
                    <a:pt x="5103" y="1083"/>
                  </a:lnTo>
                  <a:cubicBezTo>
                    <a:pt x="5104" y="1086"/>
                    <a:pt x="5107" y="1089"/>
                    <a:pt x="5110" y="1091"/>
                  </a:cubicBezTo>
                  <a:lnTo>
                    <a:pt x="5112" y="1092"/>
                  </a:lnTo>
                  <a:cubicBezTo>
                    <a:pt x="5115" y="1095"/>
                    <a:pt x="5118" y="1096"/>
                    <a:pt x="5119" y="1099"/>
                  </a:cubicBezTo>
                  <a:lnTo>
                    <a:pt x="5126" y="1105"/>
                  </a:lnTo>
                  <a:lnTo>
                    <a:pt x="5134" y="1113"/>
                  </a:lnTo>
                  <a:cubicBezTo>
                    <a:pt x="5137" y="1114"/>
                    <a:pt x="5138" y="1116"/>
                    <a:pt x="5140" y="1116"/>
                  </a:cubicBezTo>
                  <a:cubicBezTo>
                    <a:pt x="5141" y="1117"/>
                    <a:pt x="5143" y="1119"/>
                    <a:pt x="5146" y="1121"/>
                  </a:cubicBezTo>
                  <a:cubicBezTo>
                    <a:pt x="5147" y="1121"/>
                    <a:pt x="5149" y="1123"/>
                    <a:pt x="5149" y="1124"/>
                  </a:cubicBezTo>
                  <a:cubicBezTo>
                    <a:pt x="5152" y="1126"/>
                    <a:pt x="5156" y="1129"/>
                    <a:pt x="5159" y="1130"/>
                  </a:cubicBezTo>
                  <a:cubicBezTo>
                    <a:pt x="5162" y="1133"/>
                    <a:pt x="5165" y="1136"/>
                    <a:pt x="5169" y="1138"/>
                  </a:cubicBezTo>
                  <a:cubicBezTo>
                    <a:pt x="5169" y="1139"/>
                    <a:pt x="5169" y="1139"/>
                    <a:pt x="5171" y="1139"/>
                  </a:cubicBezTo>
                  <a:cubicBezTo>
                    <a:pt x="5172" y="1141"/>
                    <a:pt x="5175" y="1144"/>
                    <a:pt x="5178" y="1145"/>
                  </a:cubicBezTo>
                  <a:cubicBezTo>
                    <a:pt x="5180" y="1147"/>
                    <a:pt x="5181" y="1147"/>
                    <a:pt x="5182" y="1148"/>
                  </a:cubicBezTo>
                  <a:cubicBezTo>
                    <a:pt x="5184" y="1149"/>
                    <a:pt x="5185" y="1149"/>
                    <a:pt x="5185" y="1151"/>
                  </a:cubicBezTo>
                  <a:cubicBezTo>
                    <a:pt x="5187" y="1152"/>
                    <a:pt x="5190" y="1152"/>
                    <a:pt x="5191" y="1154"/>
                  </a:cubicBezTo>
                  <a:cubicBezTo>
                    <a:pt x="5194" y="1155"/>
                    <a:pt x="5197" y="1158"/>
                    <a:pt x="5200" y="1160"/>
                  </a:cubicBezTo>
                  <a:cubicBezTo>
                    <a:pt x="5206" y="1163"/>
                    <a:pt x="5213" y="1167"/>
                    <a:pt x="5221" y="1172"/>
                  </a:cubicBezTo>
                  <a:cubicBezTo>
                    <a:pt x="5227" y="1174"/>
                    <a:pt x="5233" y="1179"/>
                    <a:pt x="5240" y="1182"/>
                  </a:cubicBezTo>
                  <a:cubicBezTo>
                    <a:pt x="5243" y="1183"/>
                    <a:pt x="5246" y="1185"/>
                    <a:pt x="5249" y="1186"/>
                  </a:cubicBezTo>
                  <a:cubicBezTo>
                    <a:pt x="5250" y="1188"/>
                    <a:pt x="5252" y="1188"/>
                    <a:pt x="5255" y="1189"/>
                  </a:cubicBezTo>
                  <a:cubicBezTo>
                    <a:pt x="5256" y="1191"/>
                    <a:pt x="5259" y="1192"/>
                    <a:pt x="5262" y="1194"/>
                  </a:cubicBezTo>
                  <a:lnTo>
                    <a:pt x="5263" y="1194"/>
                  </a:lnTo>
                  <a:cubicBezTo>
                    <a:pt x="5269" y="1197"/>
                    <a:pt x="5277" y="1200"/>
                    <a:pt x="5284" y="1202"/>
                  </a:cubicBezTo>
                  <a:cubicBezTo>
                    <a:pt x="5287" y="1204"/>
                    <a:pt x="5288" y="1205"/>
                    <a:pt x="5291" y="1207"/>
                  </a:cubicBezTo>
                  <a:cubicBezTo>
                    <a:pt x="5294" y="1207"/>
                    <a:pt x="5296" y="1208"/>
                    <a:pt x="5297" y="1208"/>
                  </a:cubicBezTo>
                  <a:cubicBezTo>
                    <a:pt x="5300" y="1210"/>
                    <a:pt x="5302" y="1210"/>
                    <a:pt x="5303" y="1210"/>
                  </a:cubicBezTo>
                  <a:cubicBezTo>
                    <a:pt x="5305" y="1211"/>
                    <a:pt x="5306" y="1211"/>
                    <a:pt x="5308" y="1213"/>
                  </a:cubicBezTo>
                  <a:cubicBezTo>
                    <a:pt x="5311" y="1213"/>
                    <a:pt x="5314" y="1214"/>
                    <a:pt x="5316" y="1216"/>
                  </a:cubicBezTo>
                  <a:cubicBezTo>
                    <a:pt x="5324" y="1219"/>
                    <a:pt x="5331" y="1220"/>
                    <a:pt x="5339" y="1223"/>
                  </a:cubicBezTo>
                  <a:cubicBezTo>
                    <a:pt x="5342" y="1225"/>
                    <a:pt x="5346" y="1226"/>
                    <a:pt x="5349" y="1226"/>
                  </a:cubicBezTo>
                  <a:cubicBezTo>
                    <a:pt x="5350" y="1228"/>
                    <a:pt x="5352" y="1228"/>
                    <a:pt x="5353" y="1228"/>
                  </a:cubicBezTo>
                  <a:cubicBezTo>
                    <a:pt x="5356" y="1229"/>
                    <a:pt x="5359" y="1229"/>
                    <a:pt x="5361" y="1230"/>
                  </a:cubicBezTo>
                  <a:cubicBezTo>
                    <a:pt x="5364" y="1232"/>
                    <a:pt x="5367" y="1232"/>
                    <a:pt x="5369" y="1233"/>
                  </a:cubicBezTo>
                  <a:lnTo>
                    <a:pt x="5372" y="1233"/>
                  </a:lnTo>
                  <a:cubicBezTo>
                    <a:pt x="5375" y="1235"/>
                    <a:pt x="5378" y="1235"/>
                    <a:pt x="5381" y="1236"/>
                  </a:cubicBezTo>
                  <a:cubicBezTo>
                    <a:pt x="5383" y="1236"/>
                    <a:pt x="5384" y="1236"/>
                    <a:pt x="5386" y="1238"/>
                  </a:cubicBezTo>
                  <a:cubicBezTo>
                    <a:pt x="5389" y="1238"/>
                    <a:pt x="5393" y="1239"/>
                    <a:pt x="5396" y="1239"/>
                  </a:cubicBezTo>
                  <a:cubicBezTo>
                    <a:pt x="5397" y="1239"/>
                    <a:pt x="5397" y="1241"/>
                    <a:pt x="5397" y="1241"/>
                  </a:cubicBezTo>
                  <a:cubicBezTo>
                    <a:pt x="5405" y="1242"/>
                    <a:pt x="5414" y="1244"/>
                    <a:pt x="5421" y="1245"/>
                  </a:cubicBezTo>
                  <a:cubicBezTo>
                    <a:pt x="5422" y="1245"/>
                    <a:pt x="5424" y="1245"/>
                    <a:pt x="5425" y="1247"/>
                  </a:cubicBezTo>
                  <a:cubicBezTo>
                    <a:pt x="5430" y="1247"/>
                    <a:pt x="5433" y="1247"/>
                    <a:pt x="5436" y="1248"/>
                  </a:cubicBezTo>
                  <a:lnTo>
                    <a:pt x="5439" y="1248"/>
                  </a:lnTo>
                  <a:cubicBezTo>
                    <a:pt x="5442" y="1248"/>
                    <a:pt x="5446" y="1250"/>
                    <a:pt x="5450" y="1250"/>
                  </a:cubicBezTo>
                  <a:lnTo>
                    <a:pt x="5452" y="1250"/>
                  </a:lnTo>
                  <a:cubicBezTo>
                    <a:pt x="5455" y="1250"/>
                    <a:pt x="5458" y="1251"/>
                    <a:pt x="5461" y="1251"/>
                  </a:cubicBezTo>
                  <a:lnTo>
                    <a:pt x="5468" y="1251"/>
                  </a:lnTo>
                  <a:cubicBezTo>
                    <a:pt x="5470" y="1251"/>
                    <a:pt x="5470" y="1253"/>
                    <a:pt x="5471" y="1253"/>
                  </a:cubicBezTo>
                  <a:lnTo>
                    <a:pt x="5478" y="1253"/>
                  </a:lnTo>
                  <a:cubicBezTo>
                    <a:pt x="5481" y="1253"/>
                    <a:pt x="5486" y="1254"/>
                    <a:pt x="5490" y="1254"/>
                  </a:cubicBezTo>
                  <a:lnTo>
                    <a:pt x="5501" y="1254"/>
                  </a:lnTo>
                  <a:cubicBezTo>
                    <a:pt x="5508" y="1255"/>
                    <a:pt x="5517" y="1255"/>
                    <a:pt x="5524" y="1255"/>
                  </a:cubicBezTo>
                  <a:lnTo>
                    <a:pt x="5533" y="1255"/>
                  </a:lnTo>
                  <a:cubicBezTo>
                    <a:pt x="5545" y="1255"/>
                    <a:pt x="5557" y="1255"/>
                    <a:pt x="5570" y="1254"/>
                  </a:cubicBezTo>
                  <a:cubicBezTo>
                    <a:pt x="5576" y="1254"/>
                    <a:pt x="5582" y="1254"/>
                    <a:pt x="5587" y="1253"/>
                  </a:cubicBezTo>
                  <a:lnTo>
                    <a:pt x="5596" y="1251"/>
                  </a:lnTo>
                  <a:lnTo>
                    <a:pt x="5604" y="1251"/>
                  </a:lnTo>
                  <a:cubicBezTo>
                    <a:pt x="5607" y="1250"/>
                    <a:pt x="5610" y="1250"/>
                    <a:pt x="5612" y="1250"/>
                  </a:cubicBezTo>
                  <a:cubicBezTo>
                    <a:pt x="5623" y="1248"/>
                    <a:pt x="5633" y="1247"/>
                    <a:pt x="5643" y="1245"/>
                  </a:cubicBezTo>
                  <a:cubicBezTo>
                    <a:pt x="5648" y="1244"/>
                    <a:pt x="5651" y="1244"/>
                    <a:pt x="5654" y="1242"/>
                  </a:cubicBezTo>
                  <a:cubicBezTo>
                    <a:pt x="5664" y="1241"/>
                    <a:pt x="5673" y="1239"/>
                    <a:pt x="5682" y="1236"/>
                  </a:cubicBezTo>
                  <a:cubicBezTo>
                    <a:pt x="5685" y="1236"/>
                    <a:pt x="5689" y="1235"/>
                    <a:pt x="5692" y="1233"/>
                  </a:cubicBezTo>
                  <a:cubicBezTo>
                    <a:pt x="5696" y="1233"/>
                    <a:pt x="5699" y="1232"/>
                    <a:pt x="5704" y="1230"/>
                  </a:cubicBezTo>
                  <a:cubicBezTo>
                    <a:pt x="5708" y="1230"/>
                    <a:pt x="5713" y="1229"/>
                    <a:pt x="5716" y="1228"/>
                  </a:cubicBezTo>
                  <a:cubicBezTo>
                    <a:pt x="5720" y="1226"/>
                    <a:pt x="5723" y="1226"/>
                    <a:pt x="5726" y="1225"/>
                  </a:cubicBezTo>
                  <a:cubicBezTo>
                    <a:pt x="5733" y="1222"/>
                    <a:pt x="5741" y="1219"/>
                    <a:pt x="5748" y="1217"/>
                  </a:cubicBezTo>
                  <a:cubicBezTo>
                    <a:pt x="5752" y="1214"/>
                    <a:pt x="5758" y="1213"/>
                    <a:pt x="5763" y="1211"/>
                  </a:cubicBezTo>
                  <a:cubicBezTo>
                    <a:pt x="5764" y="1211"/>
                    <a:pt x="5766" y="1210"/>
                    <a:pt x="5767" y="1210"/>
                  </a:cubicBezTo>
                  <a:lnTo>
                    <a:pt x="5788" y="1201"/>
                  </a:lnTo>
                  <a:cubicBezTo>
                    <a:pt x="5794" y="1198"/>
                    <a:pt x="5799" y="1195"/>
                    <a:pt x="5805" y="1192"/>
                  </a:cubicBezTo>
                  <a:lnTo>
                    <a:pt x="5811" y="1189"/>
                  </a:lnTo>
                  <a:cubicBezTo>
                    <a:pt x="5819" y="1186"/>
                    <a:pt x="5826" y="1182"/>
                    <a:pt x="5833" y="1179"/>
                  </a:cubicBezTo>
                  <a:cubicBezTo>
                    <a:pt x="5844" y="1173"/>
                    <a:pt x="5854" y="1166"/>
                    <a:pt x="5866" y="1160"/>
                  </a:cubicBezTo>
                  <a:cubicBezTo>
                    <a:pt x="5867" y="1158"/>
                    <a:pt x="5870" y="1157"/>
                    <a:pt x="5873" y="1154"/>
                  </a:cubicBezTo>
                  <a:lnTo>
                    <a:pt x="5882" y="1149"/>
                  </a:lnTo>
                  <a:cubicBezTo>
                    <a:pt x="5883" y="1148"/>
                    <a:pt x="5886" y="1147"/>
                    <a:pt x="5888" y="1145"/>
                  </a:cubicBezTo>
                  <a:cubicBezTo>
                    <a:pt x="5889" y="1144"/>
                    <a:pt x="5892" y="1142"/>
                    <a:pt x="5895" y="1141"/>
                  </a:cubicBezTo>
                  <a:lnTo>
                    <a:pt x="5907" y="1132"/>
                  </a:lnTo>
                  <a:cubicBezTo>
                    <a:pt x="5911" y="1129"/>
                    <a:pt x="5916" y="1124"/>
                    <a:pt x="5920" y="1121"/>
                  </a:cubicBezTo>
                  <a:cubicBezTo>
                    <a:pt x="5922" y="1120"/>
                    <a:pt x="5923" y="1119"/>
                    <a:pt x="5926" y="1117"/>
                  </a:cubicBezTo>
                  <a:cubicBezTo>
                    <a:pt x="5928" y="1116"/>
                    <a:pt x="5929" y="1114"/>
                    <a:pt x="5931" y="1113"/>
                  </a:cubicBezTo>
                  <a:lnTo>
                    <a:pt x="5938" y="1107"/>
                  </a:lnTo>
                  <a:cubicBezTo>
                    <a:pt x="5942" y="1104"/>
                    <a:pt x="5945" y="1101"/>
                    <a:pt x="5948" y="1098"/>
                  </a:cubicBezTo>
                  <a:cubicBezTo>
                    <a:pt x="5951" y="1095"/>
                    <a:pt x="5954" y="1093"/>
                    <a:pt x="5956" y="1091"/>
                  </a:cubicBezTo>
                  <a:cubicBezTo>
                    <a:pt x="5959" y="1089"/>
                    <a:pt x="5960" y="1088"/>
                    <a:pt x="5963" y="1085"/>
                  </a:cubicBezTo>
                  <a:cubicBezTo>
                    <a:pt x="5970" y="1077"/>
                    <a:pt x="5978" y="1070"/>
                    <a:pt x="5985" y="1063"/>
                  </a:cubicBezTo>
                  <a:cubicBezTo>
                    <a:pt x="5987" y="1061"/>
                    <a:pt x="5989" y="1060"/>
                    <a:pt x="5991" y="1058"/>
                  </a:cubicBezTo>
                  <a:cubicBezTo>
                    <a:pt x="5992" y="1057"/>
                    <a:pt x="5994" y="1054"/>
                    <a:pt x="5995" y="1052"/>
                  </a:cubicBezTo>
                  <a:cubicBezTo>
                    <a:pt x="5997" y="1051"/>
                    <a:pt x="5998" y="1049"/>
                    <a:pt x="6000" y="1048"/>
                  </a:cubicBezTo>
                  <a:cubicBezTo>
                    <a:pt x="6001" y="1046"/>
                    <a:pt x="6003" y="1045"/>
                    <a:pt x="6003" y="1043"/>
                  </a:cubicBezTo>
                  <a:cubicBezTo>
                    <a:pt x="6007" y="1038"/>
                    <a:pt x="6012" y="1033"/>
                    <a:pt x="6016" y="1029"/>
                  </a:cubicBezTo>
                  <a:lnTo>
                    <a:pt x="6020" y="1023"/>
                  </a:lnTo>
                  <a:cubicBezTo>
                    <a:pt x="6022" y="1021"/>
                    <a:pt x="6023" y="1018"/>
                    <a:pt x="6025" y="1017"/>
                  </a:cubicBezTo>
                  <a:cubicBezTo>
                    <a:pt x="6028" y="1014"/>
                    <a:pt x="6029" y="1012"/>
                    <a:pt x="6031" y="1010"/>
                  </a:cubicBezTo>
                  <a:cubicBezTo>
                    <a:pt x="6031" y="1010"/>
                    <a:pt x="6032" y="1008"/>
                    <a:pt x="6032" y="1008"/>
                  </a:cubicBezTo>
                  <a:cubicBezTo>
                    <a:pt x="6034" y="1005"/>
                    <a:pt x="6035" y="1004"/>
                    <a:pt x="6038" y="1001"/>
                  </a:cubicBezTo>
                  <a:cubicBezTo>
                    <a:pt x="6040" y="999"/>
                    <a:pt x="6041" y="996"/>
                    <a:pt x="6042" y="995"/>
                  </a:cubicBezTo>
                  <a:cubicBezTo>
                    <a:pt x="6042" y="993"/>
                    <a:pt x="6044" y="992"/>
                    <a:pt x="6045" y="990"/>
                  </a:cubicBezTo>
                  <a:lnTo>
                    <a:pt x="6050" y="985"/>
                  </a:lnTo>
                  <a:cubicBezTo>
                    <a:pt x="6051" y="982"/>
                    <a:pt x="6053" y="979"/>
                    <a:pt x="6054" y="976"/>
                  </a:cubicBezTo>
                  <a:cubicBezTo>
                    <a:pt x="6057" y="971"/>
                    <a:pt x="6060" y="967"/>
                    <a:pt x="6063" y="962"/>
                  </a:cubicBezTo>
                  <a:cubicBezTo>
                    <a:pt x="6065" y="961"/>
                    <a:pt x="6066" y="958"/>
                    <a:pt x="6068" y="957"/>
                  </a:cubicBezTo>
                  <a:cubicBezTo>
                    <a:pt x="6069" y="954"/>
                    <a:pt x="6070" y="952"/>
                    <a:pt x="6070" y="951"/>
                  </a:cubicBezTo>
                  <a:cubicBezTo>
                    <a:pt x="6072" y="948"/>
                    <a:pt x="6073" y="945"/>
                    <a:pt x="6076" y="942"/>
                  </a:cubicBezTo>
                  <a:cubicBezTo>
                    <a:pt x="6076" y="942"/>
                    <a:pt x="6076" y="942"/>
                    <a:pt x="6076" y="940"/>
                  </a:cubicBezTo>
                  <a:cubicBezTo>
                    <a:pt x="6078" y="937"/>
                    <a:pt x="6081" y="934"/>
                    <a:pt x="6082" y="932"/>
                  </a:cubicBezTo>
                  <a:cubicBezTo>
                    <a:pt x="6085" y="926"/>
                    <a:pt x="6088" y="920"/>
                    <a:pt x="6091" y="914"/>
                  </a:cubicBezTo>
                  <a:cubicBezTo>
                    <a:pt x="6091" y="912"/>
                    <a:pt x="6093" y="911"/>
                    <a:pt x="6094" y="909"/>
                  </a:cubicBezTo>
                  <a:cubicBezTo>
                    <a:pt x="6098" y="901"/>
                    <a:pt x="6103" y="890"/>
                    <a:pt x="6107" y="881"/>
                  </a:cubicBezTo>
                  <a:cubicBezTo>
                    <a:pt x="6109" y="876"/>
                    <a:pt x="6112" y="870"/>
                    <a:pt x="6113" y="865"/>
                  </a:cubicBezTo>
                  <a:cubicBezTo>
                    <a:pt x="6118" y="853"/>
                    <a:pt x="6122" y="840"/>
                    <a:pt x="6126" y="828"/>
                  </a:cubicBezTo>
                  <a:cubicBezTo>
                    <a:pt x="6128" y="825"/>
                    <a:pt x="6128" y="823"/>
                    <a:pt x="6129" y="821"/>
                  </a:cubicBezTo>
                  <a:cubicBezTo>
                    <a:pt x="6129" y="818"/>
                    <a:pt x="6131" y="817"/>
                    <a:pt x="6131" y="814"/>
                  </a:cubicBezTo>
                  <a:cubicBezTo>
                    <a:pt x="6132" y="811"/>
                    <a:pt x="6132" y="809"/>
                    <a:pt x="6134" y="808"/>
                  </a:cubicBezTo>
                  <a:cubicBezTo>
                    <a:pt x="6135" y="799"/>
                    <a:pt x="6138" y="790"/>
                    <a:pt x="6140" y="781"/>
                  </a:cubicBezTo>
                  <a:cubicBezTo>
                    <a:pt x="6141" y="778"/>
                    <a:pt x="6143" y="774"/>
                    <a:pt x="6143" y="771"/>
                  </a:cubicBezTo>
                  <a:cubicBezTo>
                    <a:pt x="6143" y="770"/>
                    <a:pt x="6144" y="767"/>
                    <a:pt x="6144" y="765"/>
                  </a:cubicBezTo>
                  <a:cubicBezTo>
                    <a:pt x="6144" y="762"/>
                    <a:pt x="6146" y="761"/>
                    <a:pt x="6146" y="758"/>
                  </a:cubicBezTo>
                  <a:cubicBezTo>
                    <a:pt x="6146" y="758"/>
                    <a:pt x="6146" y="756"/>
                    <a:pt x="6146" y="756"/>
                  </a:cubicBezTo>
                  <a:lnTo>
                    <a:pt x="6148" y="744"/>
                  </a:lnTo>
                  <a:cubicBezTo>
                    <a:pt x="6148" y="743"/>
                    <a:pt x="6148" y="740"/>
                    <a:pt x="6150" y="739"/>
                  </a:cubicBezTo>
                  <a:cubicBezTo>
                    <a:pt x="6150" y="737"/>
                    <a:pt x="6150" y="737"/>
                    <a:pt x="6150" y="736"/>
                  </a:cubicBezTo>
                  <a:cubicBezTo>
                    <a:pt x="6150" y="733"/>
                    <a:pt x="6151" y="728"/>
                    <a:pt x="6151" y="725"/>
                  </a:cubicBezTo>
                  <a:cubicBezTo>
                    <a:pt x="6151" y="722"/>
                    <a:pt x="6153" y="719"/>
                    <a:pt x="6153" y="718"/>
                  </a:cubicBezTo>
                  <a:lnTo>
                    <a:pt x="6153" y="716"/>
                  </a:lnTo>
                  <a:cubicBezTo>
                    <a:pt x="6153" y="714"/>
                    <a:pt x="6153" y="711"/>
                    <a:pt x="6154" y="708"/>
                  </a:cubicBezTo>
                  <a:cubicBezTo>
                    <a:pt x="6154" y="700"/>
                    <a:pt x="6156" y="693"/>
                    <a:pt x="6156" y="684"/>
                  </a:cubicBezTo>
                  <a:lnTo>
                    <a:pt x="6156" y="681"/>
                  </a:lnTo>
                  <a:cubicBezTo>
                    <a:pt x="6157" y="669"/>
                    <a:pt x="6157" y="658"/>
                    <a:pt x="6159" y="646"/>
                  </a:cubicBezTo>
                  <a:lnTo>
                    <a:pt x="6159" y="636"/>
                  </a:lnTo>
                  <a:lnTo>
                    <a:pt x="6159" y="630"/>
                  </a:lnTo>
                  <a:lnTo>
                    <a:pt x="6159" y="624"/>
                  </a:lnTo>
                  <a:lnTo>
                    <a:pt x="6159" y="613"/>
                  </a:lnTo>
                  <a:cubicBezTo>
                    <a:pt x="6157" y="602"/>
                    <a:pt x="6157" y="588"/>
                    <a:pt x="6156" y="575"/>
                  </a:cubicBezTo>
                  <a:cubicBezTo>
                    <a:pt x="6156" y="574"/>
                    <a:pt x="6156" y="571"/>
                    <a:pt x="6156" y="569"/>
                  </a:cubicBezTo>
                  <a:cubicBezTo>
                    <a:pt x="6156" y="566"/>
                    <a:pt x="6156" y="565"/>
                    <a:pt x="6154" y="562"/>
                  </a:cubicBezTo>
                  <a:cubicBezTo>
                    <a:pt x="6154" y="560"/>
                    <a:pt x="6154" y="557"/>
                    <a:pt x="6154" y="556"/>
                  </a:cubicBezTo>
                  <a:cubicBezTo>
                    <a:pt x="6154" y="555"/>
                    <a:pt x="6154" y="553"/>
                    <a:pt x="6154" y="553"/>
                  </a:cubicBezTo>
                  <a:cubicBezTo>
                    <a:pt x="6153" y="549"/>
                    <a:pt x="6153" y="546"/>
                    <a:pt x="6153" y="543"/>
                  </a:cubicBezTo>
                  <a:cubicBezTo>
                    <a:pt x="6151" y="540"/>
                    <a:pt x="6151" y="537"/>
                    <a:pt x="6151" y="535"/>
                  </a:cubicBezTo>
                  <a:cubicBezTo>
                    <a:pt x="6151" y="534"/>
                    <a:pt x="6151" y="534"/>
                    <a:pt x="6151" y="532"/>
                  </a:cubicBezTo>
                  <a:cubicBezTo>
                    <a:pt x="6150" y="529"/>
                    <a:pt x="6150" y="525"/>
                    <a:pt x="6148" y="522"/>
                  </a:cubicBezTo>
                  <a:cubicBezTo>
                    <a:pt x="6148" y="519"/>
                    <a:pt x="6148" y="518"/>
                    <a:pt x="6148" y="515"/>
                  </a:cubicBezTo>
                  <a:lnTo>
                    <a:pt x="6147" y="515"/>
                  </a:lnTo>
                  <a:lnTo>
                    <a:pt x="6146" y="501"/>
                  </a:lnTo>
                  <a:cubicBezTo>
                    <a:pt x="6146" y="500"/>
                    <a:pt x="6144" y="497"/>
                    <a:pt x="6144" y="496"/>
                  </a:cubicBezTo>
                  <a:cubicBezTo>
                    <a:pt x="6144" y="493"/>
                    <a:pt x="6143" y="491"/>
                    <a:pt x="6143" y="488"/>
                  </a:cubicBezTo>
                  <a:cubicBezTo>
                    <a:pt x="6143" y="488"/>
                    <a:pt x="6143" y="487"/>
                    <a:pt x="6141" y="485"/>
                  </a:cubicBezTo>
                  <a:cubicBezTo>
                    <a:pt x="6141" y="482"/>
                    <a:pt x="6140" y="479"/>
                    <a:pt x="6140" y="475"/>
                  </a:cubicBezTo>
                  <a:cubicBezTo>
                    <a:pt x="6140" y="475"/>
                    <a:pt x="6138" y="475"/>
                    <a:pt x="6138" y="474"/>
                  </a:cubicBezTo>
                  <a:cubicBezTo>
                    <a:pt x="6138" y="471"/>
                    <a:pt x="6137" y="466"/>
                    <a:pt x="6135" y="463"/>
                  </a:cubicBezTo>
                  <a:cubicBezTo>
                    <a:pt x="6135" y="460"/>
                    <a:pt x="6135" y="457"/>
                    <a:pt x="6134" y="456"/>
                  </a:cubicBezTo>
                  <a:cubicBezTo>
                    <a:pt x="6134" y="454"/>
                    <a:pt x="6132" y="451"/>
                    <a:pt x="6132" y="450"/>
                  </a:cubicBezTo>
                  <a:cubicBezTo>
                    <a:pt x="6131" y="447"/>
                    <a:pt x="6131" y="446"/>
                    <a:pt x="6129" y="443"/>
                  </a:cubicBezTo>
                  <a:cubicBezTo>
                    <a:pt x="6129" y="441"/>
                    <a:pt x="6129" y="441"/>
                    <a:pt x="6129" y="440"/>
                  </a:cubicBezTo>
                  <a:lnTo>
                    <a:pt x="6125" y="429"/>
                  </a:lnTo>
                  <a:cubicBezTo>
                    <a:pt x="6125" y="428"/>
                    <a:pt x="6123" y="426"/>
                    <a:pt x="6123" y="423"/>
                  </a:cubicBezTo>
                  <a:lnTo>
                    <a:pt x="6121" y="418"/>
                  </a:lnTo>
                  <a:cubicBezTo>
                    <a:pt x="6121" y="416"/>
                    <a:pt x="6121" y="415"/>
                    <a:pt x="6121" y="415"/>
                  </a:cubicBezTo>
                  <a:cubicBezTo>
                    <a:pt x="6119" y="412"/>
                    <a:pt x="6118" y="407"/>
                    <a:pt x="6116" y="404"/>
                  </a:cubicBezTo>
                  <a:cubicBezTo>
                    <a:pt x="6116" y="404"/>
                    <a:pt x="6116" y="403"/>
                    <a:pt x="6116" y="403"/>
                  </a:cubicBezTo>
                  <a:cubicBezTo>
                    <a:pt x="6022" y="161"/>
                    <a:pt x="5791" y="4"/>
                    <a:pt x="5531" y="4"/>
                  </a:cubicBezTo>
                  <a:lnTo>
                    <a:pt x="5526" y="4"/>
                  </a:lnTo>
                  <a:lnTo>
                    <a:pt x="5526" y="1"/>
                  </a:lnTo>
                  <a:close/>
                  <a:moveTo>
                    <a:pt x="894" y="2918"/>
                  </a:moveTo>
                  <a:cubicBezTo>
                    <a:pt x="960" y="2918"/>
                    <a:pt x="1015" y="2971"/>
                    <a:pt x="1015" y="3039"/>
                  </a:cubicBezTo>
                  <a:cubicBezTo>
                    <a:pt x="1015" y="3107"/>
                    <a:pt x="962" y="3161"/>
                    <a:pt x="894" y="3161"/>
                  </a:cubicBezTo>
                  <a:lnTo>
                    <a:pt x="360" y="3161"/>
                  </a:lnTo>
                  <a:cubicBezTo>
                    <a:pt x="293" y="3161"/>
                    <a:pt x="239" y="3107"/>
                    <a:pt x="239" y="3039"/>
                  </a:cubicBezTo>
                  <a:cubicBezTo>
                    <a:pt x="239" y="2971"/>
                    <a:pt x="293" y="2918"/>
                    <a:pt x="360" y="2918"/>
                  </a:cubicBezTo>
                  <a:close/>
                  <a:moveTo>
                    <a:pt x="4163" y="2918"/>
                  </a:moveTo>
                  <a:cubicBezTo>
                    <a:pt x="4231" y="2918"/>
                    <a:pt x="4286" y="2971"/>
                    <a:pt x="4286" y="3039"/>
                  </a:cubicBezTo>
                  <a:cubicBezTo>
                    <a:pt x="4286" y="3107"/>
                    <a:pt x="4231" y="3161"/>
                    <a:pt x="4163" y="3161"/>
                  </a:cubicBezTo>
                  <a:lnTo>
                    <a:pt x="3630" y="3161"/>
                  </a:lnTo>
                  <a:cubicBezTo>
                    <a:pt x="3563" y="3161"/>
                    <a:pt x="3508" y="3107"/>
                    <a:pt x="3508" y="3039"/>
                  </a:cubicBezTo>
                  <a:cubicBezTo>
                    <a:pt x="3510" y="2971"/>
                    <a:pt x="3563" y="2918"/>
                    <a:pt x="3630" y="2918"/>
                  </a:cubicBezTo>
                  <a:close/>
                  <a:moveTo>
                    <a:pt x="7434" y="2918"/>
                  </a:moveTo>
                  <a:cubicBezTo>
                    <a:pt x="7502" y="2918"/>
                    <a:pt x="7556" y="2971"/>
                    <a:pt x="7556" y="3039"/>
                  </a:cubicBezTo>
                  <a:cubicBezTo>
                    <a:pt x="7556" y="3107"/>
                    <a:pt x="7502" y="3161"/>
                    <a:pt x="7434" y="3161"/>
                  </a:cubicBezTo>
                  <a:lnTo>
                    <a:pt x="6901" y="3161"/>
                  </a:lnTo>
                  <a:cubicBezTo>
                    <a:pt x="6833" y="3161"/>
                    <a:pt x="6779" y="3107"/>
                    <a:pt x="6779" y="3039"/>
                  </a:cubicBezTo>
                  <a:cubicBezTo>
                    <a:pt x="6779" y="2971"/>
                    <a:pt x="6833" y="2918"/>
                    <a:pt x="6901" y="2918"/>
                  </a:cubicBezTo>
                  <a:close/>
                  <a:moveTo>
                    <a:pt x="620" y="2411"/>
                  </a:moveTo>
                  <a:cubicBezTo>
                    <a:pt x="366" y="2414"/>
                    <a:pt x="136" y="2572"/>
                    <a:pt x="43" y="2811"/>
                  </a:cubicBezTo>
                  <a:cubicBezTo>
                    <a:pt x="43" y="2811"/>
                    <a:pt x="43" y="2811"/>
                    <a:pt x="43" y="2812"/>
                  </a:cubicBezTo>
                  <a:cubicBezTo>
                    <a:pt x="43" y="2814"/>
                    <a:pt x="42" y="2815"/>
                    <a:pt x="42" y="2816"/>
                  </a:cubicBezTo>
                  <a:cubicBezTo>
                    <a:pt x="39" y="2824"/>
                    <a:pt x="37" y="2830"/>
                    <a:pt x="34" y="2837"/>
                  </a:cubicBezTo>
                  <a:cubicBezTo>
                    <a:pt x="33" y="2839"/>
                    <a:pt x="33" y="2840"/>
                    <a:pt x="33" y="2841"/>
                  </a:cubicBezTo>
                  <a:cubicBezTo>
                    <a:pt x="31" y="2844"/>
                    <a:pt x="30" y="2847"/>
                    <a:pt x="30" y="2850"/>
                  </a:cubicBezTo>
                  <a:cubicBezTo>
                    <a:pt x="30" y="2850"/>
                    <a:pt x="30" y="2852"/>
                    <a:pt x="28" y="2852"/>
                  </a:cubicBezTo>
                  <a:cubicBezTo>
                    <a:pt x="28" y="2855"/>
                    <a:pt x="27" y="2858"/>
                    <a:pt x="25" y="2862"/>
                  </a:cubicBezTo>
                  <a:cubicBezTo>
                    <a:pt x="25" y="2867"/>
                    <a:pt x="24" y="2869"/>
                    <a:pt x="22" y="2874"/>
                  </a:cubicBezTo>
                  <a:cubicBezTo>
                    <a:pt x="22" y="2874"/>
                    <a:pt x="22" y="2875"/>
                    <a:pt x="22" y="2875"/>
                  </a:cubicBezTo>
                  <a:cubicBezTo>
                    <a:pt x="21" y="2878"/>
                    <a:pt x="21" y="2881"/>
                    <a:pt x="19" y="2884"/>
                  </a:cubicBezTo>
                  <a:cubicBezTo>
                    <a:pt x="19" y="2886"/>
                    <a:pt x="19" y="2887"/>
                    <a:pt x="18" y="2890"/>
                  </a:cubicBezTo>
                  <a:cubicBezTo>
                    <a:pt x="18" y="2890"/>
                    <a:pt x="18" y="2892"/>
                    <a:pt x="18" y="2893"/>
                  </a:cubicBezTo>
                  <a:cubicBezTo>
                    <a:pt x="17" y="2900"/>
                    <a:pt x="15" y="2908"/>
                    <a:pt x="12" y="2915"/>
                  </a:cubicBezTo>
                  <a:cubicBezTo>
                    <a:pt x="12" y="2918"/>
                    <a:pt x="12" y="2921"/>
                    <a:pt x="11" y="2922"/>
                  </a:cubicBezTo>
                  <a:cubicBezTo>
                    <a:pt x="11" y="2924"/>
                    <a:pt x="11" y="2925"/>
                    <a:pt x="11" y="2928"/>
                  </a:cubicBezTo>
                  <a:cubicBezTo>
                    <a:pt x="11" y="2928"/>
                    <a:pt x="9" y="2930"/>
                    <a:pt x="9" y="2930"/>
                  </a:cubicBezTo>
                  <a:cubicBezTo>
                    <a:pt x="8" y="2939"/>
                    <a:pt x="6" y="2948"/>
                    <a:pt x="6" y="2956"/>
                  </a:cubicBezTo>
                  <a:cubicBezTo>
                    <a:pt x="6" y="2956"/>
                    <a:pt x="6" y="2956"/>
                    <a:pt x="5" y="2958"/>
                  </a:cubicBezTo>
                  <a:lnTo>
                    <a:pt x="5" y="2968"/>
                  </a:lnTo>
                  <a:cubicBezTo>
                    <a:pt x="2" y="2989"/>
                    <a:pt x="0" y="3011"/>
                    <a:pt x="0" y="3031"/>
                  </a:cubicBezTo>
                  <a:lnTo>
                    <a:pt x="0" y="3036"/>
                  </a:lnTo>
                  <a:lnTo>
                    <a:pt x="0" y="3039"/>
                  </a:lnTo>
                  <a:lnTo>
                    <a:pt x="0" y="3045"/>
                  </a:lnTo>
                  <a:lnTo>
                    <a:pt x="0" y="3056"/>
                  </a:lnTo>
                  <a:lnTo>
                    <a:pt x="0" y="3061"/>
                  </a:lnTo>
                  <a:cubicBezTo>
                    <a:pt x="0" y="3064"/>
                    <a:pt x="0" y="3067"/>
                    <a:pt x="0" y="3068"/>
                  </a:cubicBezTo>
                  <a:cubicBezTo>
                    <a:pt x="0" y="3076"/>
                    <a:pt x="2" y="3083"/>
                    <a:pt x="2" y="3090"/>
                  </a:cubicBezTo>
                  <a:cubicBezTo>
                    <a:pt x="2" y="3092"/>
                    <a:pt x="2" y="3093"/>
                    <a:pt x="2" y="3095"/>
                  </a:cubicBezTo>
                  <a:cubicBezTo>
                    <a:pt x="3" y="3098"/>
                    <a:pt x="3" y="3101"/>
                    <a:pt x="3" y="3102"/>
                  </a:cubicBezTo>
                  <a:cubicBezTo>
                    <a:pt x="3" y="3105"/>
                    <a:pt x="3" y="3108"/>
                    <a:pt x="3" y="3110"/>
                  </a:cubicBezTo>
                  <a:cubicBezTo>
                    <a:pt x="5" y="3111"/>
                    <a:pt x="5" y="3112"/>
                    <a:pt x="5" y="3115"/>
                  </a:cubicBezTo>
                  <a:cubicBezTo>
                    <a:pt x="5" y="3118"/>
                    <a:pt x="5" y="3121"/>
                    <a:pt x="6" y="3124"/>
                  </a:cubicBezTo>
                  <a:cubicBezTo>
                    <a:pt x="6" y="3126"/>
                    <a:pt x="6" y="3127"/>
                    <a:pt x="6" y="3129"/>
                  </a:cubicBezTo>
                  <a:cubicBezTo>
                    <a:pt x="8" y="3130"/>
                    <a:pt x="8" y="3133"/>
                    <a:pt x="8" y="3135"/>
                  </a:cubicBezTo>
                  <a:cubicBezTo>
                    <a:pt x="8" y="3137"/>
                    <a:pt x="9" y="3140"/>
                    <a:pt x="9" y="3143"/>
                  </a:cubicBezTo>
                  <a:cubicBezTo>
                    <a:pt x="9" y="3146"/>
                    <a:pt x="9" y="3149"/>
                    <a:pt x="11" y="3151"/>
                  </a:cubicBezTo>
                  <a:cubicBezTo>
                    <a:pt x="11" y="3152"/>
                    <a:pt x="11" y="3152"/>
                    <a:pt x="11" y="3154"/>
                  </a:cubicBezTo>
                  <a:cubicBezTo>
                    <a:pt x="12" y="3157"/>
                    <a:pt x="12" y="3160"/>
                    <a:pt x="14" y="3164"/>
                  </a:cubicBezTo>
                  <a:cubicBezTo>
                    <a:pt x="14" y="3164"/>
                    <a:pt x="14" y="3165"/>
                    <a:pt x="14" y="3165"/>
                  </a:cubicBezTo>
                  <a:cubicBezTo>
                    <a:pt x="14" y="3168"/>
                    <a:pt x="15" y="3171"/>
                    <a:pt x="15" y="3173"/>
                  </a:cubicBezTo>
                  <a:cubicBezTo>
                    <a:pt x="15" y="3176"/>
                    <a:pt x="17" y="3179"/>
                    <a:pt x="17" y="3182"/>
                  </a:cubicBezTo>
                  <a:lnTo>
                    <a:pt x="19" y="3191"/>
                  </a:lnTo>
                  <a:cubicBezTo>
                    <a:pt x="19" y="3192"/>
                    <a:pt x="19" y="3193"/>
                    <a:pt x="19" y="3193"/>
                  </a:cubicBezTo>
                  <a:cubicBezTo>
                    <a:pt x="21" y="3198"/>
                    <a:pt x="22" y="3201"/>
                    <a:pt x="22" y="3204"/>
                  </a:cubicBezTo>
                  <a:cubicBezTo>
                    <a:pt x="22" y="3205"/>
                    <a:pt x="24" y="3207"/>
                    <a:pt x="24" y="3208"/>
                  </a:cubicBezTo>
                  <a:cubicBezTo>
                    <a:pt x="24" y="3211"/>
                    <a:pt x="25" y="3213"/>
                    <a:pt x="25" y="3216"/>
                  </a:cubicBezTo>
                  <a:cubicBezTo>
                    <a:pt x="27" y="3217"/>
                    <a:pt x="27" y="3220"/>
                    <a:pt x="28" y="3221"/>
                  </a:cubicBezTo>
                  <a:lnTo>
                    <a:pt x="30" y="3229"/>
                  </a:lnTo>
                  <a:cubicBezTo>
                    <a:pt x="31" y="3232"/>
                    <a:pt x="31" y="3235"/>
                    <a:pt x="33" y="3236"/>
                  </a:cubicBezTo>
                  <a:cubicBezTo>
                    <a:pt x="33" y="3238"/>
                    <a:pt x="33" y="3239"/>
                    <a:pt x="34" y="3239"/>
                  </a:cubicBezTo>
                  <a:cubicBezTo>
                    <a:pt x="34" y="3244"/>
                    <a:pt x="36" y="3246"/>
                    <a:pt x="37" y="3251"/>
                  </a:cubicBezTo>
                  <a:cubicBezTo>
                    <a:pt x="37" y="3251"/>
                    <a:pt x="37" y="3251"/>
                    <a:pt x="39" y="3252"/>
                  </a:cubicBezTo>
                  <a:cubicBezTo>
                    <a:pt x="40" y="3258"/>
                    <a:pt x="43" y="3266"/>
                    <a:pt x="46" y="3273"/>
                  </a:cubicBezTo>
                  <a:cubicBezTo>
                    <a:pt x="47" y="3276"/>
                    <a:pt x="49" y="3279"/>
                    <a:pt x="49" y="3280"/>
                  </a:cubicBezTo>
                  <a:cubicBezTo>
                    <a:pt x="50" y="3282"/>
                    <a:pt x="50" y="3282"/>
                    <a:pt x="50" y="3282"/>
                  </a:cubicBezTo>
                  <a:cubicBezTo>
                    <a:pt x="52" y="3285"/>
                    <a:pt x="52" y="3286"/>
                    <a:pt x="53" y="3289"/>
                  </a:cubicBezTo>
                  <a:cubicBezTo>
                    <a:pt x="55" y="3294"/>
                    <a:pt x="56" y="3297"/>
                    <a:pt x="59" y="3301"/>
                  </a:cubicBezTo>
                  <a:cubicBezTo>
                    <a:pt x="59" y="3301"/>
                    <a:pt x="59" y="3301"/>
                    <a:pt x="59" y="3302"/>
                  </a:cubicBezTo>
                  <a:cubicBezTo>
                    <a:pt x="61" y="3305"/>
                    <a:pt x="62" y="3308"/>
                    <a:pt x="64" y="3311"/>
                  </a:cubicBezTo>
                  <a:cubicBezTo>
                    <a:pt x="65" y="3313"/>
                    <a:pt x="65" y="3316"/>
                    <a:pt x="67" y="3317"/>
                  </a:cubicBezTo>
                  <a:cubicBezTo>
                    <a:pt x="68" y="3319"/>
                    <a:pt x="68" y="3320"/>
                    <a:pt x="70" y="3322"/>
                  </a:cubicBezTo>
                  <a:cubicBezTo>
                    <a:pt x="70" y="3323"/>
                    <a:pt x="71" y="3326"/>
                    <a:pt x="72" y="3327"/>
                  </a:cubicBezTo>
                  <a:cubicBezTo>
                    <a:pt x="74" y="3330"/>
                    <a:pt x="75" y="3332"/>
                    <a:pt x="77" y="3335"/>
                  </a:cubicBezTo>
                  <a:lnTo>
                    <a:pt x="78" y="3339"/>
                  </a:lnTo>
                  <a:cubicBezTo>
                    <a:pt x="80" y="3342"/>
                    <a:pt x="81" y="3347"/>
                    <a:pt x="84" y="3350"/>
                  </a:cubicBezTo>
                  <a:cubicBezTo>
                    <a:pt x="86" y="3352"/>
                    <a:pt x="87" y="3355"/>
                    <a:pt x="89" y="3358"/>
                  </a:cubicBezTo>
                  <a:cubicBezTo>
                    <a:pt x="90" y="3360"/>
                    <a:pt x="92" y="3363"/>
                    <a:pt x="93" y="3364"/>
                  </a:cubicBezTo>
                  <a:cubicBezTo>
                    <a:pt x="95" y="3366"/>
                    <a:pt x="96" y="3369"/>
                    <a:pt x="96" y="3370"/>
                  </a:cubicBezTo>
                  <a:cubicBezTo>
                    <a:pt x="97" y="3372"/>
                    <a:pt x="97" y="3373"/>
                    <a:pt x="99" y="3375"/>
                  </a:cubicBezTo>
                  <a:cubicBezTo>
                    <a:pt x="103" y="3380"/>
                    <a:pt x="106" y="3386"/>
                    <a:pt x="111" y="3392"/>
                  </a:cubicBezTo>
                  <a:lnTo>
                    <a:pt x="115" y="3400"/>
                  </a:lnTo>
                  <a:cubicBezTo>
                    <a:pt x="117" y="3401"/>
                    <a:pt x="117" y="3401"/>
                    <a:pt x="118" y="3403"/>
                  </a:cubicBezTo>
                  <a:cubicBezTo>
                    <a:pt x="120" y="3406"/>
                    <a:pt x="121" y="3407"/>
                    <a:pt x="123" y="3408"/>
                  </a:cubicBezTo>
                  <a:cubicBezTo>
                    <a:pt x="124" y="3411"/>
                    <a:pt x="125" y="3414"/>
                    <a:pt x="128" y="3417"/>
                  </a:cubicBezTo>
                  <a:cubicBezTo>
                    <a:pt x="128" y="3417"/>
                    <a:pt x="130" y="3419"/>
                    <a:pt x="130" y="3419"/>
                  </a:cubicBezTo>
                  <a:cubicBezTo>
                    <a:pt x="131" y="3420"/>
                    <a:pt x="133" y="3423"/>
                    <a:pt x="134" y="3425"/>
                  </a:cubicBezTo>
                  <a:cubicBezTo>
                    <a:pt x="136" y="3428"/>
                    <a:pt x="139" y="3429"/>
                    <a:pt x="140" y="3431"/>
                  </a:cubicBezTo>
                  <a:lnTo>
                    <a:pt x="145" y="3436"/>
                  </a:lnTo>
                  <a:cubicBezTo>
                    <a:pt x="145" y="3438"/>
                    <a:pt x="146" y="3439"/>
                    <a:pt x="146" y="3439"/>
                  </a:cubicBezTo>
                  <a:cubicBezTo>
                    <a:pt x="149" y="3442"/>
                    <a:pt x="151" y="3445"/>
                    <a:pt x="153" y="3447"/>
                  </a:cubicBezTo>
                  <a:cubicBezTo>
                    <a:pt x="153" y="3448"/>
                    <a:pt x="155" y="3450"/>
                    <a:pt x="156" y="3451"/>
                  </a:cubicBezTo>
                  <a:cubicBezTo>
                    <a:pt x="158" y="3453"/>
                    <a:pt x="159" y="3454"/>
                    <a:pt x="161" y="3456"/>
                  </a:cubicBezTo>
                  <a:cubicBezTo>
                    <a:pt x="162" y="3459"/>
                    <a:pt x="164" y="3460"/>
                    <a:pt x="165" y="3461"/>
                  </a:cubicBezTo>
                  <a:cubicBezTo>
                    <a:pt x="167" y="3463"/>
                    <a:pt x="168" y="3464"/>
                    <a:pt x="170" y="3466"/>
                  </a:cubicBezTo>
                  <a:cubicBezTo>
                    <a:pt x="171" y="3469"/>
                    <a:pt x="174" y="3470"/>
                    <a:pt x="176" y="3472"/>
                  </a:cubicBezTo>
                  <a:lnTo>
                    <a:pt x="177" y="3473"/>
                  </a:lnTo>
                  <a:lnTo>
                    <a:pt x="181" y="3479"/>
                  </a:lnTo>
                  <a:cubicBezTo>
                    <a:pt x="184" y="3481"/>
                    <a:pt x="186" y="3484"/>
                    <a:pt x="189" y="3487"/>
                  </a:cubicBezTo>
                  <a:cubicBezTo>
                    <a:pt x="192" y="3488"/>
                    <a:pt x="193" y="3489"/>
                    <a:pt x="195" y="3492"/>
                  </a:cubicBezTo>
                  <a:lnTo>
                    <a:pt x="198" y="3494"/>
                  </a:lnTo>
                  <a:cubicBezTo>
                    <a:pt x="201" y="3497"/>
                    <a:pt x="202" y="3500"/>
                    <a:pt x="205" y="3501"/>
                  </a:cubicBezTo>
                  <a:lnTo>
                    <a:pt x="206" y="3503"/>
                  </a:lnTo>
                  <a:cubicBezTo>
                    <a:pt x="209" y="3506"/>
                    <a:pt x="212" y="3507"/>
                    <a:pt x="215" y="3510"/>
                  </a:cubicBezTo>
                  <a:lnTo>
                    <a:pt x="221" y="3516"/>
                  </a:lnTo>
                  <a:lnTo>
                    <a:pt x="230" y="3523"/>
                  </a:lnTo>
                  <a:cubicBezTo>
                    <a:pt x="232" y="3525"/>
                    <a:pt x="233" y="3526"/>
                    <a:pt x="234" y="3526"/>
                  </a:cubicBezTo>
                  <a:cubicBezTo>
                    <a:pt x="236" y="3528"/>
                    <a:pt x="239" y="3529"/>
                    <a:pt x="240" y="3531"/>
                  </a:cubicBezTo>
                  <a:cubicBezTo>
                    <a:pt x="242" y="3532"/>
                    <a:pt x="243" y="3534"/>
                    <a:pt x="245" y="3534"/>
                  </a:cubicBezTo>
                  <a:cubicBezTo>
                    <a:pt x="248" y="3537"/>
                    <a:pt x="251" y="3540"/>
                    <a:pt x="254" y="3541"/>
                  </a:cubicBezTo>
                  <a:cubicBezTo>
                    <a:pt x="257" y="3544"/>
                    <a:pt x="259" y="3545"/>
                    <a:pt x="264" y="3548"/>
                  </a:cubicBezTo>
                  <a:cubicBezTo>
                    <a:pt x="264" y="3548"/>
                    <a:pt x="264" y="3550"/>
                    <a:pt x="265" y="3550"/>
                  </a:cubicBezTo>
                  <a:cubicBezTo>
                    <a:pt x="267" y="3551"/>
                    <a:pt x="270" y="3553"/>
                    <a:pt x="273" y="3554"/>
                  </a:cubicBezTo>
                  <a:cubicBezTo>
                    <a:pt x="274" y="3556"/>
                    <a:pt x="276" y="3557"/>
                    <a:pt x="277" y="3559"/>
                  </a:cubicBezTo>
                  <a:cubicBezTo>
                    <a:pt x="279" y="3559"/>
                    <a:pt x="280" y="3560"/>
                    <a:pt x="280" y="3560"/>
                  </a:cubicBezTo>
                  <a:cubicBezTo>
                    <a:pt x="282" y="3562"/>
                    <a:pt x="285" y="3563"/>
                    <a:pt x="286" y="3565"/>
                  </a:cubicBezTo>
                  <a:cubicBezTo>
                    <a:pt x="289" y="3566"/>
                    <a:pt x="292" y="3568"/>
                    <a:pt x="295" y="3569"/>
                  </a:cubicBezTo>
                  <a:cubicBezTo>
                    <a:pt x="301" y="3573"/>
                    <a:pt x="308" y="3578"/>
                    <a:pt x="314" y="3581"/>
                  </a:cubicBezTo>
                  <a:cubicBezTo>
                    <a:pt x="315" y="3581"/>
                    <a:pt x="315" y="3582"/>
                    <a:pt x="315" y="3582"/>
                  </a:cubicBezTo>
                  <a:cubicBezTo>
                    <a:pt x="321" y="3585"/>
                    <a:pt x="327" y="3588"/>
                    <a:pt x="333" y="3591"/>
                  </a:cubicBezTo>
                  <a:cubicBezTo>
                    <a:pt x="338" y="3594"/>
                    <a:pt x="340" y="3595"/>
                    <a:pt x="343" y="3597"/>
                  </a:cubicBezTo>
                  <a:cubicBezTo>
                    <a:pt x="345" y="3597"/>
                    <a:pt x="346" y="3598"/>
                    <a:pt x="348" y="3600"/>
                  </a:cubicBezTo>
                  <a:cubicBezTo>
                    <a:pt x="351" y="3601"/>
                    <a:pt x="354" y="3601"/>
                    <a:pt x="357" y="3603"/>
                  </a:cubicBezTo>
                  <a:cubicBezTo>
                    <a:pt x="357" y="3604"/>
                    <a:pt x="357" y="3604"/>
                    <a:pt x="358" y="3604"/>
                  </a:cubicBezTo>
                  <a:cubicBezTo>
                    <a:pt x="364" y="3607"/>
                    <a:pt x="371" y="3610"/>
                    <a:pt x="379" y="3613"/>
                  </a:cubicBezTo>
                  <a:cubicBezTo>
                    <a:pt x="382" y="3615"/>
                    <a:pt x="383" y="3616"/>
                    <a:pt x="386" y="3618"/>
                  </a:cubicBezTo>
                  <a:cubicBezTo>
                    <a:pt x="389" y="3618"/>
                    <a:pt x="391" y="3619"/>
                    <a:pt x="392" y="3619"/>
                  </a:cubicBezTo>
                  <a:cubicBezTo>
                    <a:pt x="395" y="3621"/>
                    <a:pt x="396" y="3621"/>
                    <a:pt x="398" y="3622"/>
                  </a:cubicBezTo>
                  <a:cubicBezTo>
                    <a:pt x="399" y="3622"/>
                    <a:pt x="401" y="3623"/>
                    <a:pt x="402" y="3623"/>
                  </a:cubicBezTo>
                  <a:cubicBezTo>
                    <a:pt x="405" y="3625"/>
                    <a:pt x="408" y="3625"/>
                    <a:pt x="411" y="3626"/>
                  </a:cubicBezTo>
                  <a:cubicBezTo>
                    <a:pt x="419" y="3629"/>
                    <a:pt x="426" y="3632"/>
                    <a:pt x="433" y="3634"/>
                  </a:cubicBezTo>
                  <a:lnTo>
                    <a:pt x="435" y="3634"/>
                  </a:lnTo>
                  <a:cubicBezTo>
                    <a:pt x="438" y="3635"/>
                    <a:pt x="441" y="3637"/>
                    <a:pt x="444" y="3637"/>
                  </a:cubicBezTo>
                  <a:cubicBezTo>
                    <a:pt x="445" y="3638"/>
                    <a:pt x="447" y="3638"/>
                    <a:pt x="448" y="3638"/>
                  </a:cubicBezTo>
                  <a:cubicBezTo>
                    <a:pt x="451" y="3640"/>
                    <a:pt x="454" y="3640"/>
                    <a:pt x="455" y="3641"/>
                  </a:cubicBezTo>
                  <a:cubicBezTo>
                    <a:pt x="458" y="3643"/>
                    <a:pt x="461" y="3643"/>
                    <a:pt x="464" y="3644"/>
                  </a:cubicBezTo>
                  <a:lnTo>
                    <a:pt x="467" y="3644"/>
                  </a:lnTo>
                  <a:cubicBezTo>
                    <a:pt x="470" y="3646"/>
                    <a:pt x="473" y="3646"/>
                    <a:pt x="476" y="3647"/>
                  </a:cubicBezTo>
                  <a:cubicBezTo>
                    <a:pt x="477" y="3647"/>
                    <a:pt x="479" y="3647"/>
                    <a:pt x="480" y="3648"/>
                  </a:cubicBezTo>
                  <a:cubicBezTo>
                    <a:pt x="483" y="3648"/>
                    <a:pt x="488" y="3650"/>
                    <a:pt x="491" y="3650"/>
                  </a:cubicBezTo>
                  <a:cubicBezTo>
                    <a:pt x="492" y="3650"/>
                    <a:pt x="492" y="3651"/>
                    <a:pt x="492" y="3651"/>
                  </a:cubicBezTo>
                  <a:cubicBezTo>
                    <a:pt x="500" y="3653"/>
                    <a:pt x="508" y="3654"/>
                    <a:pt x="516" y="3656"/>
                  </a:cubicBezTo>
                  <a:cubicBezTo>
                    <a:pt x="517" y="3656"/>
                    <a:pt x="519" y="3656"/>
                    <a:pt x="520" y="3657"/>
                  </a:cubicBezTo>
                  <a:cubicBezTo>
                    <a:pt x="525" y="3657"/>
                    <a:pt x="528" y="3657"/>
                    <a:pt x="530" y="3659"/>
                  </a:cubicBezTo>
                  <a:lnTo>
                    <a:pt x="533" y="3659"/>
                  </a:lnTo>
                  <a:cubicBezTo>
                    <a:pt x="536" y="3660"/>
                    <a:pt x="541" y="3660"/>
                    <a:pt x="544" y="3660"/>
                  </a:cubicBezTo>
                  <a:cubicBezTo>
                    <a:pt x="545" y="3660"/>
                    <a:pt x="547" y="3660"/>
                    <a:pt x="547" y="3662"/>
                  </a:cubicBezTo>
                  <a:lnTo>
                    <a:pt x="555" y="3662"/>
                  </a:lnTo>
                  <a:cubicBezTo>
                    <a:pt x="557" y="3663"/>
                    <a:pt x="560" y="3663"/>
                    <a:pt x="563" y="3663"/>
                  </a:cubicBezTo>
                  <a:lnTo>
                    <a:pt x="572" y="3663"/>
                  </a:lnTo>
                  <a:cubicBezTo>
                    <a:pt x="576" y="3665"/>
                    <a:pt x="581" y="3665"/>
                    <a:pt x="585" y="3665"/>
                  </a:cubicBezTo>
                  <a:lnTo>
                    <a:pt x="589" y="3665"/>
                  </a:lnTo>
                  <a:cubicBezTo>
                    <a:pt x="591" y="3665"/>
                    <a:pt x="592" y="3666"/>
                    <a:pt x="594" y="3666"/>
                  </a:cubicBezTo>
                  <a:lnTo>
                    <a:pt x="663" y="3666"/>
                  </a:lnTo>
                  <a:cubicBezTo>
                    <a:pt x="669" y="3665"/>
                    <a:pt x="675" y="3665"/>
                    <a:pt x="681" y="3665"/>
                  </a:cubicBezTo>
                  <a:lnTo>
                    <a:pt x="691" y="3663"/>
                  </a:lnTo>
                  <a:cubicBezTo>
                    <a:pt x="694" y="3663"/>
                    <a:pt x="695" y="3662"/>
                    <a:pt x="698" y="3662"/>
                  </a:cubicBezTo>
                  <a:lnTo>
                    <a:pt x="706" y="3662"/>
                  </a:lnTo>
                  <a:cubicBezTo>
                    <a:pt x="716" y="3660"/>
                    <a:pt x="728" y="3659"/>
                    <a:pt x="738" y="3656"/>
                  </a:cubicBezTo>
                  <a:cubicBezTo>
                    <a:pt x="741" y="3656"/>
                    <a:pt x="745" y="3654"/>
                    <a:pt x="748" y="3654"/>
                  </a:cubicBezTo>
                  <a:cubicBezTo>
                    <a:pt x="757" y="3653"/>
                    <a:pt x="766" y="3650"/>
                    <a:pt x="776" y="3648"/>
                  </a:cubicBezTo>
                  <a:cubicBezTo>
                    <a:pt x="779" y="3647"/>
                    <a:pt x="782" y="3646"/>
                    <a:pt x="787" y="3646"/>
                  </a:cubicBezTo>
                  <a:cubicBezTo>
                    <a:pt x="790" y="3644"/>
                    <a:pt x="794" y="3643"/>
                    <a:pt x="797" y="3643"/>
                  </a:cubicBezTo>
                  <a:cubicBezTo>
                    <a:pt x="801" y="3641"/>
                    <a:pt x="806" y="3640"/>
                    <a:pt x="810" y="3638"/>
                  </a:cubicBezTo>
                  <a:cubicBezTo>
                    <a:pt x="813" y="3638"/>
                    <a:pt x="816" y="3637"/>
                    <a:pt x="819" y="3635"/>
                  </a:cubicBezTo>
                  <a:cubicBezTo>
                    <a:pt x="828" y="3634"/>
                    <a:pt x="835" y="3631"/>
                    <a:pt x="843" y="3628"/>
                  </a:cubicBezTo>
                  <a:cubicBezTo>
                    <a:pt x="847" y="3626"/>
                    <a:pt x="851" y="3625"/>
                    <a:pt x="856" y="3622"/>
                  </a:cubicBezTo>
                  <a:cubicBezTo>
                    <a:pt x="857" y="3622"/>
                    <a:pt x="859" y="3621"/>
                    <a:pt x="862" y="3621"/>
                  </a:cubicBezTo>
                  <a:cubicBezTo>
                    <a:pt x="868" y="3618"/>
                    <a:pt x="875" y="3615"/>
                    <a:pt x="882" y="3612"/>
                  </a:cubicBezTo>
                  <a:cubicBezTo>
                    <a:pt x="887" y="3609"/>
                    <a:pt x="893" y="3606"/>
                    <a:pt x="899" y="3604"/>
                  </a:cubicBezTo>
                  <a:cubicBezTo>
                    <a:pt x="902" y="3603"/>
                    <a:pt x="903" y="3601"/>
                    <a:pt x="904" y="3600"/>
                  </a:cubicBezTo>
                  <a:cubicBezTo>
                    <a:pt x="912" y="3597"/>
                    <a:pt x="919" y="3593"/>
                    <a:pt x="927" y="3590"/>
                  </a:cubicBezTo>
                  <a:cubicBezTo>
                    <a:pt x="937" y="3584"/>
                    <a:pt x="949" y="3578"/>
                    <a:pt x="959" y="3570"/>
                  </a:cubicBezTo>
                  <a:cubicBezTo>
                    <a:pt x="962" y="3569"/>
                    <a:pt x="965" y="3568"/>
                    <a:pt x="966" y="3566"/>
                  </a:cubicBezTo>
                  <a:cubicBezTo>
                    <a:pt x="969" y="3563"/>
                    <a:pt x="972" y="3562"/>
                    <a:pt x="975" y="3560"/>
                  </a:cubicBezTo>
                  <a:cubicBezTo>
                    <a:pt x="977" y="3559"/>
                    <a:pt x="980" y="3557"/>
                    <a:pt x="981" y="3556"/>
                  </a:cubicBezTo>
                  <a:cubicBezTo>
                    <a:pt x="984" y="3554"/>
                    <a:pt x="985" y="3553"/>
                    <a:pt x="988" y="3551"/>
                  </a:cubicBezTo>
                  <a:lnTo>
                    <a:pt x="1000" y="3542"/>
                  </a:lnTo>
                  <a:lnTo>
                    <a:pt x="1013" y="3532"/>
                  </a:lnTo>
                  <a:cubicBezTo>
                    <a:pt x="1015" y="3531"/>
                    <a:pt x="1018" y="3529"/>
                    <a:pt x="1019" y="3528"/>
                  </a:cubicBezTo>
                  <a:cubicBezTo>
                    <a:pt x="1021" y="3526"/>
                    <a:pt x="1022" y="3526"/>
                    <a:pt x="1025" y="3525"/>
                  </a:cubicBezTo>
                  <a:lnTo>
                    <a:pt x="1033" y="3517"/>
                  </a:lnTo>
                  <a:cubicBezTo>
                    <a:pt x="1036" y="3514"/>
                    <a:pt x="1040" y="3512"/>
                    <a:pt x="1043" y="3509"/>
                  </a:cubicBezTo>
                  <a:cubicBezTo>
                    <a:pt x="1046" y="3507"/>
                    <a:pt x="1047" y="3504"/>
                    <a:pt x="1050" y="3503"/>
                  </a:cubicBezTo>
                  <a:cubicBezTo>
                    <a:pt x="1052" y="3500"/>
                    <a:pt x="1055" y="3498"/>
                    <a:pt x="1056" y="3497"/>
                  </a:cubicBezTo>
                  <a:cubicBezTo>
                    <a:pt x="1065" y="3489"/>
                    <a:pt x="1072" y="3482"/>
                    <a:pt x="1080" y="3475"/>
                  </a:cubicBezTo>
                  <a:cubicBezTo>
                    <a:pt x="1081" y="3472"/>
                    <a:pt x="1083" y="3470"/>
                    <a:pt x="1084" y="3469"/>
                  </a:cubicBezTo>
                  <a:cubicBezTo>
                    <a:pt x="1086" y="3467"/>
                    <a:pt x="1087" y="3466"/>
                    <a:pt x="1089" y="3464"/>
                  </a:cubicBezTo>
                  <a:cubicBezTo>
                    <a:pt x="1090" y="3461"/>
                    <a:pt x="1092" y="3460"/>
                    <a:pt x="1094" y="3459"/>
                  </a:cubicBezTo>
                  <a:cubicBezTo>
                    <a:pt x="1094" y="3457"/>
                    <a:pt x="1096" y="3456"/>
                    <a:pt x="1097" y="3454"/>
                  </a:cubicBezTo>
                  <a:cubicBezTo>
                    <a:pt x="1102" y="3450"/>
                    <a:pt x="1106" y="3444"/>
                    <a:pt x="1111" y="3439"/>
                  </a:cubicBezTo>
                  <a:cubicBezTo>
                    <a:pt x="1112" y="3438"/>
                    <a:pt x="1114" y="3435"/>
                    <a:pt x="1115" y="3433"/>
                  </a:cubicBezTo>
                  <a:cubicBezTo>
                    <a:pt x="1117" y="3432"/>
                    <a:pt x="1118" y="3429"/>
                    <a:pt x="1119" y="3428"/>
                  </a:cubicBezTo>
                  <a:cubicBezTo>
                    <a:pt x="1121" y="3426"/>
                    <a:pt x="1124" y="3423"/>
                    <a:pt x="1125" y="3422"/>
                  </a:cubicBezTo>
                  <a:cubicBezTo>
                    <a:pt x="1125" y="3420"/>
                    <a:pt x="1125" y="3420"/>
                    <a:pt x="1127" y="3419"/>
                  </a:cubicBezTo>
                  <a:cubicBezTo>
                    <a:pt x="1128" y="3417"/>
                    <a:pt x="1130" y="3414"/>
                    <a:pt x="1133" y="3411"/>
                  </a:cubicBezTo>
                  <a:cubicBezTo>
                    <a:pt x="1134" y="3410"/>
                    <a:pt x="1136" y="3408"/>
                    <a:pt x="1136" y="3406"/>
                  </a:cubicBezTo>
                  <a:cubicBezTo>
                    <a:pt x="1137" y="3404"/>
                    <a:pt x="1139" y="3404"/>
                    <a:pt x="1139" y="3403"/>
                  </a:cubicBezTo>
                  <a:lnTo>
                    <a:pt x="1143" y="3395"/>
                  </a:lnTo>
                  <a:cubicBezTo>
                    <a:pt x="1146" y="3392"/>
                    <a:pt x="1147" y="3389"/>
                    <a:pt x="1149" y="3386"/>
                  </a:cubicBezTo>
                  <a:cubicBezTo>
                    <a:pt x="1152" y="3382"/>
                    <a:pt x="1155" y="3378"/>
                    <a:pt x="1158" y="3373"/>
                  </a:cubicBezTo>
                  <a:cubicBezTo>
                    <a:pt x="1159" y="3372"/>
                    <a:pt x="1161" y="3369"/>
                    <a:pt x="1162" y="3367"/>
                  </a:cubicBezTo>
                  <a:cubicBezTo>
                    <a:pt x="1164" y="3366"/>
                    <a:pt x="1164" y="3363"/>
                    <a:pt x="1165" y="3361"/>
                  </a:cubicBezTo>
                  <a:cubicBezTo>
                    <a:pt x="1167" y="3358"/>
                    <a:pt x="1168" y="3355"/>
                    <a:pt x="1170" y="3352"/>
                  </a:cubicBezTo>
                  <a:lnTo>
                    <a:pt x="1171" y="3352"/>
                  </a:lnTo>
                  <a:cubicBezTo>
                    <a:pt x="1173" y="3350"/>
                    <a:pt x="1174" y="3345"/>
                    <a:pt x="1175" y="3342"/>
                  </a:cubicBezTo>
                  <a:cubicBezTo>
                    <a:pt x="1180" y="3336"/>
                    <a:pt x="1183" y="3330"/>
                    <a:pt x="1186" y="3325"/>
                  </a:cubicBezTo>
                  <a:cubicBezTo>
                    <a:pt x="1186" y="3323"/>
                    <a:pt x="1187" y="3322"/>
                    <a:pt x="1187" y="3320"/>
                  </a:cubicBezTo>
                  <a:cubicBezTo>
                    <a:pt x="1192" y="3311"/>
                    <a:pt x="1196" y="3301"/>
                    <a:pt x="1200" y="3292"/>
                  </a:cubicBezTo>
                  <a:cubicBezTo>
                    <a:pt x="1203" y="3286"/>
                    <a:pt x="1205" y="3282"/>
                    <a:pt x="1208" y="3276"/>
                  </a:cubicBezTo>
                  <a:cubicBezTo>
                    <a:pt x="1212" y="3264"/>
                    <a:pt x="1217" y="3252"/>
                    <a:pt x="1221" y="3239"/>
                  </a:cubicBezTo>
                  <a:cubicBezTo>
                    <a:pt x="1221" y="3238"/>
                    <a:pt x="1223" y="3235"/>
                    <a:pt x="1223" y="3232"/>
                  </a:cubicBezTo>
                  <a:cubicBezTo>
                    <a:pt x="1224" y="3229"/>
                    <a:pt x="1224" y="3227"/>
                    <a:pt x="1226" y="3224"/>
                  </a:cubicBezTo>
                  <a:cubicBezTo>
                    <a:pt x="1226" y="3223"/>
                    <a:pt x="1227" y="3220"/>
                    <a:pt x="1227" y="3218"/>
                  </a:cubicBezTo>
                  <a:cubicBezTo>
                    <a:pt x="1230" y="3210"/>
                    <a:pt x="1231" y="3201"/>
                    <a:pt x="1234" y="3192"/>
                  </a:cubicBezTo>
                  <a:lnTo>
                    <a:pt x="1236" y="3182"/>
                  </a:lnTo>
                  <a:cubicBezTo>
                    <a:pt x="1237" y="3180"/>
                    <a:pt x="1237" y="3177"/>
                    <a:pt x="1237" y="3176"/>
                  </a:cubicBezTo>
                  <a:cubicBezTo>
                    <a:pt x="1239" y="3173"/>
                    <a:pt x="1239" y="3171"/>
                    <a:pt x="1239" y="3168"/>
                  </a:cubicBezTo>
                  <a:cubicBezTo>
                    <a:pt x="1239" y="3168"/>
                    <a:pt x="1240" y="3167"/>
                    <a:pt x="1240" y="3167"/>
                  </a:cubicBezTo>
                  <a:lnTo>
                    <a:pt x="1242" y="3155"/>
                  </a:lnTo>
                  <a:cubicBezTo>
                    <a:pt x="1242" y="3154"/>
                    <a:pt x="1243" y="3151"/>
                    <a:pt x="1243" y="3149"/>
                  </a:cubicBezTo>
                  <a:cubicBezTo>
                    <a:pt x="1243" y="3148"/>
                    <a:pt x="1243" y="3148"/>
                    <a:pt x="1243" y="3146"/>
                  </a:cubicBezTo>
                  <a:cubicBezTo>
                    <a:pt x="1245" y="3143"/>
                    <a:pt x="1245" y="3139"/>
                    <a:pt x="1245" y="3136"/>
                  </a:cubicBezTo>
                  <a:cubicBezTo>
                    <a:pt x="1246" y="3133"/>
                    <a:pt x="1246" y="3130"/>
                    <a:pt x="1246" y="3129"/>
                  </a:cubicBezTo>
                  <a:lnTo>
                    <a:pt x="1246" y="3127"/>
                  </a:lnTo>
                  <a:cubicBezTo>
                    <a:pt x="1246" y="3124"/>
                    <a:pt x="1248" y="3121"/>
                    <a:pt x="1248" y="3118"/>
                  </a:cubicBezTo>
                  <a:cubicBezTo>
                    <a:pt x="1249" y="3111"/>
                    <a:pt x="1249" y="3104"/>
                    <a:pt x="1251" y="3095"/>
                  </a:cubicBezTo>
                  <a:cubicBezTo>
                    <a:pt x="1251" y="3095"/>
                    <a:pt x="1251" y="3093"/>
                    <a:pt x="1251" y="3092"/>
                  </a:cubicBezTo>
                  <a:cubicBezTo>
                    <a:pt x="1252" y="3080"/>
                    <a:pt x="1252" y="3068"/>
                    <a:pt x="1252" y="3056"/>
                  </a:cubicBezTo>
                  <a:cubicBezTo>
                    <a:pt x="1252" y="3054"/>
                    <a:pt x="1252" y="3051"/>
                    <a:pt x="1252" y="3048"/>
                  </a:cubicBezTo>
                  <a:lnTo>
                    <a:pt x="1252" y="3040"/>
                  </a:lnTo>
                  <a:lnTo>
                    <a:pt x="1252" y="3034"/>
                  </a:lnTo>
                  <a:cubicBezTo>
                    <a:pt x="1252" y="3031"/>
                    <a:pt x="1252" y="3029"/>
                    <a:pt x="1252" y="3024"/>
                  </a:cubicBezTo>
                  <a:cubicBezTo>
                    <a:pt x="1252" y="3012"/>
                    <a:pt x="1251" y="2999"/>
                    <a:pt x="1251" y="2987"/>
                  </a:cubicBezTo>
                  <a:cubicBezTo>
                    <a:pt x="1251" y="2984"/>
                    <a:pt x="1249" y="2983"/>
                    <a:pt x="1249" y="2980"/>
                  </a:cubicBezTo>
                  <a:cubicBezTo>
                    <a:pt x="1249" y="2978"/>
                    <a:pt x="1249" y="2976"/>
                    <a:pt x="1249" y="2973"/>
                  </a:cubicBezTo>
                  <a:cubicBezTo>
                    <a:pt x="1249" y="2971"/>
                    <a:pt x="1249" y="2968"/>
                    <a:pt x="1248" y="2967"/>
                  </a:cubicBezTo>
                  <a:cubicBezTo>
                    <a:pt x="1248" y="2965"/>
                    <a:pt x="1248" y="2965"/>
                    <a:pt x="1248" y="2964"/>
                  </a:cubicBezTo>
                  <a:cubicBezTo>
                    <a:pt x="1248" y="2961"/>
                    <a:pt x="1246" y="2956"/>
                    <a:pt x="1246" y="2953"/>
                  </a:cubicBezTo>
                  <a:cubicBezTo>
                    <a:pt x="1246" y="2950"/>
                    <a:pt x="1246" y="2949"/>
                    <a:pt x="1245" y="2946"/>
                  </a:cubicBezTo>
                  <a:cubicBezTo>
                    <a:pt x="1245" y="2946"/>
                    <a:pt x="1245" y="2945"/>
                    <a:pt x="1245" y="2945"/>
                  </a:cubicBezTo>
                  <a:cubicBezTo>
                    <a:pt x="1245" y="2940"/>
                    <a:pt x="1243" y="2937"/>
                    <a:pt x="1243" y="2933"/>
                  </a:cubicBezTo>
                  <a:cubicBezTo>
                    <a:pt x="1243" y="2930"/>
                    <a:pt x="1242" y="2928"/>
                    <a:pt x="1242" y="2927"/>
                  </a:cubicBezTo>
                  <a:cubicBezTo>
                    <a:pt x="1242" y="2925"/>
                    <a:pt x="1242" y="2925"/>
                    <a:pt x="1242" y="2925"/>
                  </a:cubicBezTo>
                  <a:lnTo>
                    <a:pt x="1239" y="2914"/>
                  </a:lnTo>
                  <a:cubicBezTo>
                    <a:pt x="1239" y="2911"/>
                    <a:pt x="1239" y="2908"/>
                    <a:pt x="1237" y="2906"/>
                  </a:cubicBezTo>
                  <a:cubicBezTo>
                    <a:pt x="1237" y="2903"/>
                    <a:pt x="1237" y="2902"/>
                    <a:pt x="1236" y="2900"/>
                  </a:cubicBezTo>
                  <a:cubicBezTo>
                    <a:pt x="1236" y="2899"/>
                    <a:pt x="1236" y="2897"/>
                    <a:pt x="1236" y="2897"/>
                  </a:cubicBezTo>
                  <a:cubicBezTo>
                    <a:pt x="1234" y="2893"/>
                    <a:pt x="1234" y="2890"/>
                    <a:pt x="1233" y="2887"/>
                  </a:cubicBezTo>
                  <a:cubicBezTo>
                    <a:pt x="1233" y="2886"/>
                    <a:pt x="1233" y="2886"/>
                    <a:pt x="1233" y="2886"/>
                  </a:cubicBezTo>
                  <a:cubicBezTo>
                    <a:pt x="1231" y="2881"/>
                    <a:pt x="1231" y="2877"/>
                    <a:pt x="1230" y="2874"/>
                  </a:cubicBezTo>
                  <a:cubicBezTo>
                    <a:pt x="1228" y="2871"/>
                    <a:pt x="1228" y="2869"/>
                    <a:pt x="1228" y="2867"/>
                  </a:cubicBezTo>
                  <a:cubicBezTo>
                    <a:pt x="1227" y="2865"/>
                    <a:pt x="1227" y="2862"/>
                    <a:pt x="1226" y="2861"/>
                  </a:cubicBezTo>
                  <a:cubicBezTo>
                    <a:pt x="1226" y="2858"/>
                    <a:pt x="1224" y="2856"/>
                    <a:pt x="1224" y="2853"/>
                  </a:cubicBezTo>
                  <a:cubicBezTo>
                    <a:pt x="1224" y="2852"/>
                    <a:pt x="1223" y="2852"/>
                    <a:pt x="1223" y="2850"/>
                  </a:cubicBezTo>
                  <a:lnTo>
                    <a:pt x="1220" y="2840"/>
                  </a:lnTo>
                  <a:cubicBezTo>
                    <a:pt x="1218" y="2839"/>
                    <a:pt x="1218" y="2837"/>
                    <a:pt x="1217" y="2834"/>
                  </a:cubicBezTo>
                  <a:lnTo>
                    <a:pt x="1215" y="2828"/>
                  </a:lnTo>
                  <a:cubicBezTo>
                    <a:pt x="1215" y="2827"/>
                    <a:pt x="1214" y="2825"/>
                    <a:pt x="1214" y="2825"/>
                  </a:cubicBezTo>
                  <a:cubicBezTo>
                    <a:pt x="1212" y="2822"/>
                    <a:pt x="1211" y="2818"/>
                    <a:pt x="1211" y="2815"/>
                  </a:cubicBezTo>
                  <a:cubicBezTo>
                    <a:pt x="1209" y="2814"/>
                    <a:pt x="1209" y="2814"/>
                    <a:pt x="1209" y="2812"/>
                  </a:cubicBezTo>
                  <a:cubicBezTo>
                    <a:pt x="1115" y="2572"/>
                    <a:pt x="884" y="2414"/>
                    <a:pt x="626" y="2414"/>
                  </a:cubicBezTo>
                  <a:lnTo>
                    <a:pt x="620" y="2414"/>
                  </a:lnTo>
                  <a:lnTo>
                    <a:pt x="620" y="2411"/>
                  </a:lnTo>
                  <a:close/>
                  <a:moveTo>
                    <a:pt x="3891" y="2411"/>
                  </a:moveTo>
                  <a:cubicBezTo>
                    <a:pt x="3635" y="2414"/>
                    <a:pt x="3406" y="2572"/>
                    <a:pt x="3314" y="2811"/>
                  </a:cubicBezTo>
                  <a:cubicBezTo>
                    <a:pt x="3314" y="2811"/>
                    <a:pt x="3314" y="2811"/>
                    <a:pt x="3314" y="2812"/>
                  </a:cubicBezTo>
                  <a:cubicBezTo>
                    <a:pt x="3312" y="2814"/>
                    <a:pt x="3312" y="2815"/>
                    <a:pt x="3311" y="2816"/>
                  </a:cubicBezTo>
                  <a:cubicBezTo>
                    <a:pt x="3309" y="2824"/>
                    <a:pt x="3306" y="2830"/>
                    <a:pt x="3303" y="2837"/>
                  </a:cubicBezTo>
                  <a:cubicBezTo>
                    <a:pt x="3303" y="2839"/>
                    <a:pt x="3303" y="2840"/>
                    <a:pt x="3302" y="2841"/>
                  </a:cubicBezTo>
                  <a:cubicBezTo>
                    <a:pt x="3300" y="2844"/>
                    <a:pt x="3300" y="2847"/>
                    <a:pt x="3299" y="2850"/>
                  </a:cubicBezTo>
                  <a:cubicBezTo>
                    <a:pt x="3299" y="2850"/>
                    <a:pt x="3299" y="2852"/>
                    <a:pt x="3299" y="2852"/>
                  </a:cubicBezTo>
                  <a:cubicBezTo>
                    <a:pt x="3298" y="2855"/>
                    <a:pt x="3296" y="2858"/>
                    <a:pt x="3296" y="2862"/>
                  </a:cubicBezTo>
                  <a:cubicBezTo>
                    <a:pt x="3295" y="2867"/>
                    <a:pt x="3293" y="2869"/>
                    <a:pt x="3292" y="2874"/>
                  </a:cubicBezTo>
                  <a:cubicBezTo>
                    <a:pt x="3292" y="2874"/>
                    <a:pt x="3292" y="2875"/>
                    <a:pt x="3292" y="2875"/>
                  </a:cubicBezTo>
                  <a:cubicBezTo>
                    <a:pt x="3292" y="2878"/>
                    <a:pt x="3290" y="2881"/>
                    <a:pt x="3290" y="2884"/>
                  </a:cubicBezTo>
                  <a:cubicBezTo>
                    <a:pt x="3289" y="2886"/>
                    <a:pt x="3289" y="2887"/>
                    <a:pt x="3289" y="2890"/>
                  </a:cubicBezTo>
                  <a:cubicBezTo>
                    <a:pt x="3287" y="2890"/>
                    <a:pt x="3287" y="2892"/>
                    <a:pt x="3287" y="2893"/>
                  </a:cubicBezTo>
                  <a:cubicBezTo>
                    <a:pt x="3286" y="2900"/>
                    <a:pt x="3284" y="2908"/>
                    <a:pt x="3283" y="2915"/>
                  </a:cubicBezTo>
                  <a:cubicBezTo>
                    <a:pt x="3283" y="2918"/>
                    <a:pt x="3281" y="2921"/>
                    <a:pt x="3281" y="2922"/>
                  </a:cubicBezTo>
                  <a:cubicBezTo>
                    <a:pt x="3281" y="2924"/>
                    <a:pt x="3280" y="2925"/>
                    <a:pt x="3280" y="2928"/>
                  </a:cubicBezTo>
                  <a:cubicBezTo>
                    <a:pt x="3280" y="2928"/>
                    <a:pt x="3280" y="2930"/>
                    <a:pt x="3280" y="2930"/>
                  </a:cubicBezTo>
                  <a:cubicBezTo>
                    <a:pt x="3278" y="2939"/>
                    <a:pt x="3277" y="2948"/>
                    <a:pt x="3275" y="2956"/>
                  </a:cubicBezTo>
                  <a:cubicBezTo>
                    <a:pt x="3275" y="2956"/>
                    <a:pt x="3275" y="2956"/>
                    <a:pt x="3275" y="2958"/>
                  </a:cubicBezTo>
                  <a:lnTo>
                    <a:pt x="3274" y="2968"/>
                  </a:lnTo>
                  <a:cubicBezTo>
                    <a:pt x="3272" y="2989"/>
                    <a:pt x="3271" y="3011"/>
                    <a:pt x="3270" y="3031"/>
                  </a:cubicBezTo>
                  <a:lnTo>
                    <a:pt x="3270" y="3036"/>
                  </a:lnTo>
                  <a:lnTo>
                    <a:pt x="3270" y="3039"/>
                  </a:lnTo>
                  <a:lnTo>
                    <a:pt x="3270" y="3045"/>
                  </a:lnTo>
                  <a:lnTo>
                    <a:pt x="3270" y="3055"/>
                  </a:lnTo>
                  <a:lnTo>
                    <a:pt x="3270" y="3061"/>
                  </a:lnTo>
                  <a:cubicBezTo>
                    <a:pt x="3270" y="3064"/>
                    <a:pt x="3271" y="3065"/>
                    <a:pt x="3271" y="3068"/>
                  </a:cubicBezTo>
                  <a:cubicBezTo>
                    <a:pt x="3271" y="3076"/>
                    <a:pt x="3271" y="3083"/>
                    <a:pt x="3272" y="3090"/>
                  </a:cubicBezTo>
                  <a:cubicBezTo>
                    <a:pt x="3272" y="3092"/>
                    <a:pt x="3272" y="3093"/>
                    <a:pt x="3272" y="3095"/>
                  </a:cubicBezTo>
                  <a:cubicBezTo>
                    <a:pt x="3272" y="3098"/>
                    <a:pt x="3272" y="3099"/>
                    <a:pt x="3272" y="3102"/>
                  </a:cubicBezTo>
                  <a:cubicBezTo>
                    <a:pt x="3274" y="3105"/>
                    <a:pt x="3274" y="3107"/>
                    <a:pt x="3274" y="3110"/>
                  </a:cubicBezTo>
                  <a:cubicBezTo>
                    <a:pt x="3274" y="3111"/>
                    <a:pt x="3274" y="3112"/>
                    <a:pt x="3274" y="3114"/>
                  </a:cubicBezTo>
                  <a:cubicBezTo>
                    <a:pt x="3275" y="3118"/>
                    <a:pt x="3275" y="3121"/>
                    <a:pt x="3275" y="3124"/>
                  </a:cubicBezTo>
                  <a:cubicBezTo>
                    <a:pt x="3275" y="3126"/>
                    <a:pt x="3275" y="3127"/>
                    <a:pt x="3277" y="3129"/>
                  </a:cubicBezTo>
                  <a:cubicBezTo>
                    <a:pt x="3277" y="3130"/>
                    <a:pt x="3277" y="3132"/>
                    <a:pt x="3277" y="3135"/>
                  </a:cubicBezTo>
                  <a:cubicBezTo>
                    <a:pt x="3277" y="3137"/>
                    <a:pt x="3278" y="3140"/>
                    <a:pt x="3278" y="3143"/>
                  </a:cubicBezTo>
                  <a:cubicBezTo>
                    <a:pt x="3278" y="3146"/>
                    <a:pt x="3280" y="3149"/>
                    <a:pt x="3280" y="3151"/>
                  </a:cubicBezTo>
                  <a:cubicBezTo>
                    <a:pt x="3280" y="3152"/>
                    <a:pt x="3280" y="3152"/>
                    <a:pt x="3280" y="3152"/>
                  </a:cubicBezTo>
                  <a:cubicBezTo>
                    <a:pt x="3281" y="3157"/>
                    <a:pt x="3281" y="3160"/>
                    <a:pt x="3283" y="3164"/>
                  </a:cubicBezTo>
                  <a:cubicBezTo>
                    <a:pt x="3283" y="3164"/>
                    <a:pt x="3283" y="3165"/>
                    <a:pt x="3283" y="3165"/>
                  </a:cubicBezTo>
                  <a:cubicBezTo>
                    <a:pt x="3283" y="3168"/>
                    <a:pt x="3284" y="3170"/>
                    <a:pt x="3284" y="3173"/>
                  </a:cubicBezTo>
                  <a:cubicBezTo>
                    <a:pt x="3286" y="3176"/>
                    <a:pt x="3286" y="3179"/>
                    <a:pt x="3287" y="3182"/>
                  </a:cubicBezTo>
                  <a:lnTo>
                    <a:pt x="3289" y="3191"/>
                  </a:lnTo>
                  <a:cubicBezTo>
                    <a:pt x="3289" y="3192"/>
                    <a:pt x="3290" y="3193"/>
                    <a:pt x="3290" y="3193"/>
                  </a:cubicBezTo>
                  <a:cubicBezTo>
                    <a:pt x="3290" y="3196"/>
                    <a:pt x="3292" y="3201"/>
                    <a:pt x="3292" y="3204"/>
                  </a:cubicBezTo>
                  <a:cubicBezTo>
                    <a:pt x="3293" y="3205"/>
                    <a:pt x="3293" y="3207"/>
                    <a:pt x="3293" y="3208"/>
                  </a:cubicBezTo>
                  <a:cubicBezTo>
                    <a:pt x="3295" y="3210"/>
                    <a:pt x="3295" y="3213"/>
                    <a:pt x="3296" y="3216"/>
                  </a:cubicBezTo>
                  <a:cubicBezTo>
                    <a:pt x="3296" y="3217"/>
                    <a:pt x="3296" y="3220"/>
                    <a:pt x="3298" y="3221"/>
                  </a:cubicBezTo>
                  <a:lnTo>
                    <a:pt x="3299" y="3229"/>
                  </a:lnTo>
                  <a:cubicBezTo>
                    <a:pt x="3300" y="3230"/>
                    <a:pt x="3302" y="3233"/>
                    <a:pt x="3302" y="3236"/>
                  </a:cubicBezTo>
                  <a:cubicBezTo>
                    <a:pt x="3302" y="3238"/>
                    <a:pt x="3302" y="3238"/>
                    <a:pt x="3303" y="3239"/>
                  </a:cubicBezTo>
                  <a:cubicBezTo>
                    <a:pt x="3303" y="3242"/>
                    <a:pt x="3305" y="3246"/>
                    <a:pt x="3306" y="3249"/>
                  </a:cubicBezTo>
                  <a:cubicBezTo>
                    <a:pt x="3306" y="3251"/>
                    <a:pt x="3306" y="3251"/>
                    <a:pt x="3308" y="3252"/>
                  </a:cubicBezTo>
                  <a:cubicBezTo>
                    <a:pt x="3309" y="3258"/>
                    <a:pt x="3312" y="3266"/>
                    <a:pt x="3315" y="3273"/>
                  </a:cubicBezTo>
                  <a:cubicBezTo>
                    <a:pt x="3317" y="3276"/>
                    <a:pt x="3318" y="3279"/>
                    <a:pt x="3318" y="3280"/>
                  </a:cubicBezTo>
                  <a:cubicBezTo>
                    <a:pt x="3320" y="3282"/>
                    <a:pt x="3320" y="3282"/>
                    <a:pt x="3320" y="3282"/>
                  </a:cubicBezTo>
                  <a:cubicBezTo>
                    <a:pt x="3321" y="3285"/>
                    <a:pt x="3321" y="3286"/>
                    <a:pt x="3323" y="3289"/>
                  </a:cubicBezTo>
                  <a:cubicBezTo>
                    <a:pt x="3324" y="3294"/>
                    <a:pt x="3325" y="3297"/>
                    <a:pt x="3328" y="3301"/>
                  </a:cubicBezTo>
                  <a:cubicBezTo>
                    <a:pt x="3328" y="3301"/>
                    <a:pt x="3328" y="3301"/>
                    <a:pt x="3328" y="3302"/>
                  </a:cubicBezTo>
                  <a:cubicBezTo>
                    <a:pt x="3330" y="3305"/>
                    <a:pt x="3331" y="3308"/>
                    <a:pt x="3333" y="3311"/>
                  </a:cubicBezTo>
                  <a:cubicBezTo>
                    <a:pt x="3334" y="3313"/>
                    <a:pt x="3334" y="3316"/>
                    <a:pt x="3336" y="3317"/>
                  </a:cubicBezTo>
                  <a:cubicBezTo>
                    <a:pt x="3336" y="3319"/>
                    <a:pt x="3337" y="3320"/>
                    <a:pt x="3339" y="3322"/>
                  </a:cubicBezTo>
                  <a:cubicBezTo>
                    <a:pt x="3339" y="3325"/>
                    <a:pt x="3340" y="3326"/>
                    <a:pt x="3340" y="3327"/>
                  </a:cubicBezTo>
                  <a:cubicBezTo>
                    <a:pt x="3342" y="3330"/>
                    <a:pt x="3343" y="3333"/>
                    <a:pt x="3345" y="3336"/>
                  </a:cubicBezTo>
                  <a:lnTo>
                    <a:pt x="3348" y="3341"/>
                  </a:lnTo>
                  <a:cubicBezTo>
                    <a:pt x="3349" y="3344"/>
                    <a:pt x="3351" y="3347"/>
                    <a:pt x="3352" y="3350"/>
                  </a:cubicBezTo>
                  <a:cubicBezTo>
                    <a:pt x="3353" y="3350"/>
                    <a:pt x="3353" y="3350"/>
                    <a:pt x="3353" y="3351"/>
                  </a:cubicBezTo>
                  <a:cubicBezTo>
                    <a:pt x="3355" y="3352"/>
                    <a:pt x="3356" y="3355"/>
                    <a:pt x="3358" y="3358"/>
                  </a:cubicBezTo>
                  <a:cubicBezTo>
                    <a:pt x="3359" y="3361"/>
                    <a:pt x="3361" y="3363"/>
                    <a:pt x="3362" y="3364"/>
                  </a:cubicBezTo>
                  <a:cubicBezTo>
                    <a:pt x="3362" y="3367"/>
                    <a:pt x="3364" y="3369"/>
                    <a:pt x="3365" y="3370"/>
                  </a:cubicBezTo>
                  <a:cubicBezTo>
                    <a:pt x="3367" y="3372"/>
                    <a:pt x="3367" y="3373"/>
                    <a:pt x="3368" y="3375"/>
                  </a:cubicBezTo>
                  <a:cubicBezTo>
                    <a:pt x="3373" y="3380"/>
                    <a:pt x="3376" y="3386"/>
                    <a:pt x="3380" y="3392"/>
                  </a:cubicBezTo>
                  <a:lnTo>
                    <a:pt x="3384" y="3400"/>
                  </a:lnTo>
                  <a:cubicBezTo>
                    <a:pt x="3386" y="3401"/>
                    <a:pt x="3386" y="3403"/>
                    <a:pt x="3387" y="3404"/>
                  </a:cubicBezTo>
                  <a:cubicBezTo>
                    <a:pt x="3389" y="3406"/>
                    <a:pt x="3390" y="3407"/>
                    <a:pt x="3392" y="3410"/>
                  </a:cubicBezTo>
                  <a:cubicBezTo>
                    <a:pt x="3393" y="3411"/>
                    <a:pt x="3395" y="3414"/>
                    <a:pt x="3398" y="3417"/>
                  </a:cubicBezTo>
                  <a:cubicBezTo>
                    <a:pt x="3398" y="3417"/>
                    <a:pt x="3399" y="3419"/>
                    <a:pt x="3399" y="3419"/>
                  </a:cubicBezTo>
                  <a:cubicBezTo>
                    <a:pt x="3401" y="3422"/>
                    <a:pt x="3402" y="3423"/>
                    <a:pt x="3404" y="3426"/>
                  </a:cubicBezTo>
                  <a:cubicBezTo>
                    <a:pt x="3405" y="3428"/>
                    <a:pt x="3408" y="3429"/>
                    <a:pt x="3409" y="3432"/>
                  </a:cubicBezTo>
                  <a:lnTo>
                    <a:pt x="3414" y="3436"/>
                  </a:lnTo>
                  <a:cubicBezTo>
                    <a:pt x="3414" y="3438"/>
                    <a:pt x="3415" y="3439"/>
                    <a:pt x="3415" y="3441"/>
                  </a:cubicBezTo>
                  <a:cubicBezTo>
                    <a:pt x="3418" y="3442"/>
                    <a:pt x="3420" y="3445"/>
                    <a:pt x="3423" y="3448"/>
                  </a:cubicBezTo>
                  <a:cubicBezTo>
                    <a:pt x="3423" y="3450"/>
                    <a:pt x="3424" y="3451"/>
                    <a:pt x="3426" y="3453"/>
                  </a:cubicBezTo>
                  <a:cubicBezTo>
                    <a:pt x="3427" y="3454"/>
                    <a:pt x="3429" y="3456"/>
                    <a:pt x="3430" y="3457"/>
                  </a:cubicBezTo>
                  <a:cubicBezTo>
                    <a:pt x="3432" y="3459"/>
                    <a:pt x="3433" y="3460"/>
                    <a:pt x="3434" y="3461"/>
                  </a:cubicBezTo>
                  <a:cubicBezTo>
                    <a:pt x="3436" y="3463"/>
                    <a:pt x="3437" y="3466"/>
                    <a:pt x="3439" y="3467"/>
                  </a:cubicBezTo>
                  <a:cubicBezTo>
                    <a:pt x="3440" y="3469"/>
                    <a:pt x="3443" y="3470"/>
                    <a:pt x="3445" y="3472"/>
                  </a:cubicBezTo>
                  <a:lnTo>
                    <a:pt x="3446" y="3475"/>
                  </a:lnTo>
                  <a:cubicBezTo>
                    <a:pt x="3448" y="3476"/>
                    <a:pt x="3449" y="3478"/>
                    <a:pt x="3451" y="3479"/>
                  </a:cubicBezTo>
                  <a:cubicBezTo>
                    <a:pt x="3454" y="3482"/>
                    <a:pt x="3455" y="3484"/>
                    <a:pt x="3458" y="3487"/>
                  </a:cubicBezTo>
                  <a:cubicBezTo>
                    <a:pt x="3459" y="3488"/>
                    <a:pt x="3462" y="3491"/>
                    <a:pt x="3464" y="3492"/>
                  </a:cubicBezTo>
                  <a:lnTo>
                    <a:pt x="3467" y="3495"/>
                  </a:lnTo>
                  <a:cubicBezTo>
                    <a:pt x="3470" y="3497"/>
                    <a:pt x="3471" y="3500"/>
                    <a:pt x="3474" y="3501"/>
                  </a:cubicBezTo>
                  <a:lnTo>
                    <a:pt x="3476" y="3503"/>
                  </a:lnTo>
                  <a:cubicBezTo>
                    <a:pt x="3479" y="3506"/>
                    <a:pt x="3482" y="3509"/>
                    <a:pt x="3485" y="3510"/>
                  </a:cubicBezTo>
                  <a:lnTo>
                    <a:pt x="3490" y="3516"/>
                  </a:lnTo>
                  <a:lnTo>
                    <a:pt x="3499" y="3523"/>
                  </a:lnTo>
                  <a:cubicBezTo>
                    <a:pt x="3501" y="3525"/>
                    <a:pt x="3502" y="3526"/>
                    <a:pt x="3504" y="3528"/>
                  </a:cubicBezTo>
                  <a:cubicBezTo>
                    <a:pt x="3505" y="3529"/>
                    <a:pt x="3508" y="3531"/>
                    <a:pt x="3510" y="3532"/>
                  </a:cubicBezTo>
                  <a:cubicBezTo>
                    <a:pt x="3511" y="3532"/>
                    <a:pt x="3513" y="3534"/>
                    <a:pt x="3514" y="3535"/>
                  </a:cubicBezTo>
                  <a:cubicBezTo>
                    <a:pt x="3517" y="3537"/>
                    <a:pt x="3520" y="3540"/>
                    <a:pt x="3523" y="3541"/>
                  </a:cubicBezTo>
                  <a:cubicBezTo>
                    <a:pt x="3526" y="3544"/>
                    <a:pt x="3529" y="3547"/>
                    <a:pt x="3533" y="3548"/>
                  </a:cubicBezTo>
                  <a:cubicBezTo>
                    <a:pt x="3533" y="3550"/>
                    <a:pt x="3535" y="3550"/>
                    <a:pt x="3535" y="3550"/>
                  </a:cubicBezTo>
                  <a:cubicBezTo>
                    <a:pt x="3538" y="3551"/>
                    <a:pt x="3539" y="3554"/>
                    <a:pt x="3542" y="3556"/>
                  </a:cubicBezTo>
                  <a:cubicBezTo>
                    <a:pt x="3543" y="3557"/>
                    <a:pt x="3545" y="3557"/>
                    <a:pt x="3548" y="3559"/>
                  </a:cubicBezTo>
                  <a:cubicBezTo>
                    <a:pt x="3548" y="3560"/>
                    <a:pt x="3549" y="3560"/>
                    <a:pt x="3549" y="3562"/>
                  </a:cubicBezTo>
                  <a:cubicBezTo>
                    <a:pt x="3552" y="3563"/>
                    <a:pt x="3554" y="3563"/>
                    <a:pt x="3555" y="3565"/>
                  </a:cubicBezTo>
                  <a:cubicBezTo>
                    <a:pt x="3558" y="3566"/>
                    <a:pt x="3561" y="3569"/>
                    <a:pt x="3564" y="3570"/>
                  </a:cubicBezTo>
                  <a:cubicBezTo>
                    <a:pt x="3570" y="3573"/>
                    <a:pt x="3577" y="3578"/>
                    <a:pt x="3585" y="3582"/>
                  </a:cubicBezTo>
                  <a:cubicBezTo>
                    <a:pt x="3591" y="3585"/>
                    <a:pt x="3596" y="3590"/>
                    <a:pt x="3604" y="3593"/>
                  </a:cubicBezTo>
                  <a:cubicBezTo>
                    <a:pt x="3607" y="3594"/>
                    <a:pt x="3610" y="3595"/>
                    <a:pt x="3613" y="3597"/>
                  </a:cubicBezTo>
                  <a:cubicBezTo>
                    <a:pt x="3614" y="3598"/>
                    <a:pt x="3616" y="3600"/>
                    <a:pt x="3619" y="3600"/>
                  </a:cubicBezTo>
                  <a:cubicBezTo>
                    <a:pt x="3620" y="3601"/>
                    <a:pt x="3623" y="3603"/>
                    <a:pt x="3626" y="3604"/>
                  </a:cubicBezTo>
                  <a:lnTo>
                    <a:pt x="3627" y="3604"/>
                  </a:lnTo>
                  <a:cubicBezTo>
                    <a:pt x="3635" y="3607"/>
                    <a:pt x="3641" y="3610"/>
                    <a:pt x="3648" y="3613"/>
                  </a:cubicBezTo>
                  <a:cubicBezTo>
                    <a:pt x="3651" y="3615"/>
                    <a:pt x="3654" y="3616"/>
                    <a:pt x="3655" y="3618"/>
                  </a:cubicBezTo>
                  <a:cubicBezTo>
                    <a:pt x="3658" y="3618"/>
                    <a:pt x="3660" y="3619"/>
                    <a:pt x="3661" y="3619"/>
                  </a:cubicBezTo>
                  <a:cubicBezTo>
                    <a:pt x="3664" y="3621"/>
                    <a:pt x="3666" y="3621"/>
                    <a:pt x="3667" y="3622"/>
                  </a:cubicBezTo>
                  <a:cubicBezTo>
                    <a:pt x="3669" y="3622"/>
                    <a:pt x="3670" y="3623"/>
                    <a:pt x="3672" y="3623"/>
                  </a:cubicBezTo>
                  <a:lnTo>
                    <a:pt x="3680" y="3626"/>
                  </a:lnTo>
                  <a:cubicBezTo>
                    <a:pt x="3688" y="3629"/>
                    <a:pt x="3695" y="3632"/>
                    <a:pt x="3702" y="3634"/>
                  </a:cubicBezTo>
                  <a:cubicBezTo>
                    <a:pt x="3702" y="3634"/>
                    <a:pt x="3702" y="3634"/>
                    <a:pt x="3704" y="3635"/>
                  </a:cubicBezTo>
                  <a:cubicBezTo>
                    <a:pt x="3707" y="3635"/>
                    <a:pt x="3710" y="3637"/>
                    <a:pt x="3713" y="3638"/>
                  </a:cubicBezTo>
                  <a:cubicBezTo>
                    <a:pt x="3714" y="3638"/>
                    <a:pt x="3716" y="3638"/>
                    <a:pt x="3717" y="3640"/>
                  </a:cubicBezTo>
                  <a:cubicBezTo>
                    <a:pt x="3720" y="3640"/>
                    <a:pt x="3723" y="3641"/>
                    <a:pt x="3726" y="3641"/>
                  </a:cubicBezTo>
                  <a:cubicBezTo>
                    <a:pt x="3729" y="3643"/>
                    <a:pt x="3730" y="3643"/>
                    <a:pt x="3733" y="3644"/>
                  </a:cubicBezTo>
                  <a:lnTo>
                    <a:pt x="3738" y="3644"/>
                  </a:lnTo>
                  <a:cubicBezTo>
                    <a:pt x="3739" y="3646"/>
                    <a:pt x="3742" y="3646"/>
                    <a:pt x="3745" y="3647"/>
                  </a:cubicBezTo>
                  <a:cubicBezTo>
                    <a:pt x="3747" y="3647"/>
                    <a:pt x="3748" y="3647"/>
                    <a:pt x="3750" y="3648"/>
                  </a:cubicBezTo>
                  <a:cubicBezTo>
                    <a:pt x="3753" y="3648"/>
                    <a:pt x="3757" y="3650"/>
                    <a:pt x="3761" y="3650"/>
                  </a:cubicBezTo>
                  <a:cubicBezTo>
                    <a:pt x="3761" y="3650"/>
                    <a:pt x="3761" y="3651"/>
                    <a:pt x="3761" y="3651"/>
                  </a:cubicBezTo>
                  <a:cubicBezTo>
                    <a:pt x="3770" y="3653"/>
                    <a:pt x="3778" y="3654"/>
                    <a:pt x="3785" y="3656"/>
                  </a:cubicBezTo>
                  <a:cubicBezTo>
                    <a:pt x="3786" y="3656"/>
                    <a:pt x="3789" y="3656"/>
                    <a:pt x="3791" y="3657"/>
                  </a:cubicBezTo>
                  <a:cubicBezTo>
                    <a:pt x="3794" y="3657"/>
                    <a:pt x="3797" y="3657"/>
                    <a:pt x="3800" y="3659"/>
                  </a:cubicBezTo>
                  <a:lnTo>
                    <a:pt x="3803" y="3659"/>
                  </a:lnTo>
                  <a:cubicBezTo>
                    <a:pt x="3806" y="3659"/>
                    <a:pt x="3810" y="3660"/>
                    <a:pt x="3814" y="3660"/>
                  </a:cubicBezTo>
                  <a:lnTo>
                    <a:pt x="3816" y="3660"/>
                  </a:lnTo>
                  <a:cubicBezTo>
                    <a:pt x="3819" y="3662"/>
                    <a:pt x="3822" y="3662"/>
                    <a:pt x="3825" y="3662"/>
                  </a:cubicBezTo>
                  <a:cubicBezTo>
                    <a:pt x="3828" y="3662"/>
                    <a:pt x="3829" y="3663"/>
                    <a:pt x="3832" y="3663"/>
                  </a:cubicBezTo>
                  <a:lnTo>
                    <a:pt x="3842" y="3663"/>
                  </a:lnTo>
                  <a:lnTo>
                    <a:pt x="3854" y="3665"/>
                  </a:lnTo>
                  <a:lnTo>
                    <a:pt x="3859" y="3665"/>
                  </a:lnTo>
                  <a:cubicBezTo>
                    <a:pt x="3860" y="3665"/>
                    <a:pt x="3863" y="3666"/>
                    <a:pt x="3864" y="3666"/>
                  </a:cubicBezTo>
                  <a:lnTo>
                    <a:pt x="3895" y="3666"/>
                  </a:lnTo>
                  <a:cubicBezTo>
                    <a:pt x="3909" y="3666"/>
                    <a:pt x="3920" y="3666"/>
                    <a:pt x="3934" y="3665"/>
                  </a:cubicBezTo>
                  <a:cubicBezTo>
                    <a:pt x="3940" y="3665"/>
                    <a:pt x="3944" y="3665"/>
                    <a:pt x="3950" y="3663"/>
                  </a:cubicBezTo>
                  <a:lnTo>
                    <a:pt x="3960" y="3663"/>
                  </a:lnTo>
                  <a:cubicBezTo>
                    <a:pt x="3963" y="3662"/>
                    <a:pt x="3965" y="3662"/>
                    <a:pt x="3968" y="3662"/>
                  </a:cubicBezTo>
                  <a:cubicBezTo>
                    <a:pt x="3970" y="3662"/>
                    <a:pt x="3973" y="3660"/>
                    <a:pt x="3976" y="3660"/>
                  </a:cubicBezTo>
                  <a:cubicBezTo>
                    <a:pt x="3987" y="3659"/>
                    <a:pt x="3997" y="3657"/>
                    <a:pt x="4007" y="3656"/>
                  </a:cubicBezTo>
                  <a:cubicBezTo>
                    <a:pt x="4010" y="3654"/>
                    <a:pt x="4015" y="3654"/>
                    <a:pt x="4018" y="3653"/>
                  </a:cubicBezTo>
                  <a:cubicBezTo>
                    <a:pt x="4026" y="3651"/>
                    <a:pt x="4037" y="3650"/>
                    <a:pt x="4046" y="3647"/>
                  </a:cubicBezTo>
                  <a:cubicBezTo>
                    <a:pt x="4049" y="3647"/>
                    <a:pt x="4053" y="3646"/>
                    <a:pt x="4056" y="3644"/>
                  </a:cubicBezTo>
                  <a:cubicBezTo>
                    <a:pt x="4059" y="3644"/>
                    <a:pt x="4063" y="3643"/>
                    <a:pt x="4068" y="3641"/>
                  </a:cubicBezTo>
                  <a:cubicBezTo>
                    <a:pt x="4071" y="3641"/>
                    <a:pt x="4075" y="3640"/>
                    <a:pt x="4079" y="3638"/>
                  </a:cubicBezTo>
                  <a:cubicBezTo>
                    <a:pt x="4082" y="3637"/>
                    <a:pt x="4085" y="3637"/>
                    <a:pt x="4090" y="3635"/>
                  </a:cubicBezTo>
                  <a:cubicBezTo>
                    <a:pt x="4097" y="3632"/>
                    <a:pt x="4104" y="3629"/>
                    <a:pt x="4112" y="3626"/>
                  </a:cubicBezTo>
                  <a:cubicBezTo>
                    <a:pt x="4116" y="3625"/>
                    <a:pt x="4121" y="3623"/>
                    <a:pt x="4125" y="3622"/>
                  </a:cubicBezTo>
                  <a:cubicBezTo>
                    <a:pt x="4128" y="3621"/>
                    <a:pt x="4130" y="3621"/>
                    <a:pt x="4131" y="3619"/>
                  </a:cubicBezTo>
                  <a:cubicBezTo>
                    <a:pt x="4138" y="3616"/>
                    <a:pt x="4144" y="3615"/>
                    <a:pt x="4152" y="3610"/>
                  </a:cubicBezTo>
                  <a:cubicBezTo>
                    <a:pt x="4158" y="3609"/>
                    <a:pt x="4163" y="3606"/>
                    <a:pt x="4168" y="3603"/>
                  </a:cubicBezTo>
                  <a:cubicBezTo>
                    <a:pt x="4171" y="3601"/>
                    <a:pt x="4172" y="3601"/>
                    <a:pt x="4175" y="3600"/>
                  </a:cubicBezTo>
                  <a:cubicBezTo>
                    <a:pt x="4183" y="3595"/>
                    <a:pt x="4188" y="3593"/>
                    <a:pt x="4196" y="3588"/>
                  </a:cubicBezTo>
                  <a:cubicBezTo>
                    <a:pt x="4208" y="3582"/>
                    <a:pt x="4218" y="3576"/>
                    <a:pt x="4228" y="3570"/>
                  </a:cubicBezTo>
                  <a:cubicBezTo>
                    <a:pt x="4231" y="3568"/>
                    <a:pt x="4234" y="3566"/>
                    <a:pt x="4237" y="3565"/>
                  </a:cubicBezTo>
                  <a:cubicBezTo>
                    <a:pt x="4240" y="3563"/>
                    <a:pt x="4243" y="3562"/>
                    <a:pt x="4246" y="3559"/>
                  </a:cubicBezTo>
                  <a:cubicBezTo>
                    <a:pt x="4247" y="3557"/>
                    <a:pt x="4249" y="3556"/>
                    <a:pt x="4250" y="3554"/>
                  </a:cubicBezTo>
                  <a:cubicBezTo>
                    <a:pt x="4253" y="3553"/>
                    <a:pt x="4256" y="3551"/>
                    <a:pt x="4258" y="3550"/>
                  </a:cubicBezTo>
                  <a:lnTo>
                    <a:pt x="4269" y="3541"/>
                  </a:lnTo>
                  <a:cubicBezTo>
                    <a:pt x="4274" y="3538"/>
                    <a:pt x="4278" y="3535"/>
                    <a:pt x="4283" y="3531"/>
                  </a:cubicBezTo>
                  <a:cubicBezTo>
                    <a:pt x="4284" y="3529"/>
                    <a:pt x="4287" y="3528"/>
                    <a:pt x="4289" y="3526"/>
                  </a:cubicBezTo>
                  <a:cubicBezTo>
                    <a:pt x="4290" y="3525"/>
                    <a:pt x="4292" y="3523"/>
                    <a:pt x="4294" y="3523"/>
                  </a:cubicBezTo>
                  <a:lnTo>
                    <a:pt x="4302" y="3516"/>
                  </a:lnTo>
                  <a:cubicBezTo>
                    <a:pt x="4305" y="3513"/>
                    <a:pt x="4309" y="3510"/>
                    <a:pt x="4312" y="3507"/>
                  </a:cubicBezTo>
                  <a:cubicBezTo>
                    <a:pt x="4315" y="3506"/>
                    <a:pt x="4317" y="3503"/>
                    <a:pt x="4320" y="3501"/>
                  </a:cubicBezTo>
                  <a:cubicBezTo>
                    <a:pt x="4321" y="3498"/>
                    <a:pt x="4324" y="3497"/>
                    <a:pt x="4325" y="3495"/>
                  </a:cubicBezTo>
                  <a:cubicBezTo>
                    <a:pt x="4334" y="3488"/>
                    <a:pt x="4342" y="3481"/>
                    <a:pt x="4349" y="3473"/>
                  </a:cubicBezTo>
                  <a:cubicBezTo>
                    <a:pt x="4350" y="3470"/>
                    <a:pt x="4352" y="3469"/>
                    <a:pt x="4353" y="3467"/>
                  </a:cubicBezTo>
                  <a:cubicBezTo>
                    <a:pt x="4355" y="3466"/>
                    <a:pt x="4356" y="3464"/>
                    <a:pt x="4358" y="3463"/>
                  </a:cubicBezTo>
                  <a:cubicBezTo>
                    <a:pt x="4361" y="3460"/>
                    <a:pt x="4362" y="3459"/>
                    <a:pt x="4364" y="3457"/>
                  </a:cubicBezTo>
                  <a:cubicBezTo>
                    <a:pt x="4364" y="3456"/>
                    <a:pt x="4365" y="3454"/>
                    <a:pt x="4367" y="3453"/>
                  </a:cubicBezTo>
                  <a:cubicBezTo>
                    <a:pt x="4371" y="3448"/>
                    <a:pt x="4375" y="3442"/>
                    <a:pt x="4380" y="3438"/>
                  </a:cubicBezTo>
                  <a:lnTo>
                    <a:pt x="4384" y="3432"/>
                  </a:lnTo>
                  <a:cubicBezTo>
                    <a:pt x="4386" y="3431"/>
                    <a:pt x="4387" y="3428"/>
                    <a:pt x="4389" y="3426"/>
                  </a:cubicBezTo>
                  <a:cubicBezTo>
                    <a:pt x="4390" y="3423"/>
                    <a:pt x="4393" y="3422"/>
                    <a:pt x="4395" y="3419"/>
                  </a:cubicBezTo>
                  <a:cubicBezTo>
                    <a:pt x="4395" y="3419"/>
                    <a:pt x="4395" y="3417"/>
                    <a:pt x="4396" y="3417"/>
                  </a:cubicBezTo>
                  <a:cubicBezTo>
                    <a:pt x="4398" y="3414"/>
                    <a:pt x="4399" y="3413"/>
                    <a:pt x="4402" y="3410"/>
                  </a:cubicBezTo>
                  <a:cubicBezTo>
                    <a:pt x="4403" y="3408"/>
                    <a:pt x="4403" y="3406"/>
                    <a:pt x="4405" y="3404"/>
                  </a:cubicBezTo>
                  <a:cubicBezTo>
                    <a:pt x="4406" y="3403"/>
                    <a:pt x="4408" y="3401"/>
                    <a:pt x="4408" y="3400"/>
                  </a:cubicBezTo>
                  <a:lnTo>
                    <a:pt x="4412" y="3394"/>
                  </a:lnTo>
                  <a:cubicBezTo>
                    <a:pt x="4415" y="3391"/>
                    <a:pt x="4417" y="3388"/>
                    <a:pt x="4418" y="3385"/>
                  </a:cubicBezTo>
                  <a:cubicBezTo>
                    <a:pt x="4421" y="3380"/>
                    <a:pt x="4424" y="3376"/>
                    <a:pt x="4427" y="3370"/>
                  </a:cubicBezTo>
                  <a:cubicBezTo>
                    <a:pt x="4428" y="3369"/>
                    <a:pt x="4430" y="3367"/>
                    <a:pt x="4431" y="3364"/>
                  </a:cubicBezTo>
                  <a:cubicBezTo>
                    <a:pt x="4433" y="3363"/>
                    <a:pt x="4433" y="3361"/>
                    <a:pt x="4434" y="3358"/>
                  </a:cubicBezTo>
                  <a:cubicBezTo>
                    <a:pt x="4436" y="3355"/>
                    <a:pt x="4437" y="3354"/>
                    <a:pt x="4439" y="3351"/>
                  </a:cubicBezTo>
                  <a:cubicBezTo>
                    <a:pt x="4439" y="3350"/>
                    <a:pt x="4439" y="3350"/>
                    <a:pt x="4440" y="3350"/>
                  </a:cubicBezTo>
                  <a:cubicBezTo>
                    <a:pt x="4442" y="3347"/>
                    <a:pt x="4443" y="3344"/>
                    <a:pt x="4445" y="3341"/>
                  </a:cubicBezTo>
                  <a:cubicBezTo>
                    <a:pt x="4448" y="3335"/>
                    <a:pt x="4451" y="3329"/>
                    <a:pt x="4454" y="3323"/>
                  </a:cubicBezTo>
                  <a:cubicBezTo>
                    <a:pt x="4455" y="3322"/>
                    <a:pt x="4455" y="3319"/>
                    <a:pt x="4456" y="3317"/>
                  </a:cubicBezTo>
                  <a:cubicBezTo>
                    <a:pt x="4461" y="3308"/>
                    <a:pt x="4465" y="3299"/>
                    <a:pt x="4470" y="3289"/>
                  </a:cubicBezTo>
                  <a:cubicBezTo>
                    <a:pt x="4473" y="3285"/>
                    <a:pt x="4474" y="3279"/>
                    <a:pt x="4477" y="3273"/>
                  </a:cubicBezTo>
                  <a:cubicBezTo>
                    <a:pt x="4481" y="3261"/>
                    <a:pt x="4486" y="3249"/>
                    <a:pt x="4490" y="3236"/>
                  </a:cubicBezTo>
                  <a:cubicBezTo>
                    <a:pt x="4490" y="3235"/>
                    <a:pt x="4492" y="3232"/>
                    <a:pt x="4493" y="3229"/>
                  </a:cubicBezTo>
                  <a:cubicBezTo>
                    <a:pt x="4493" y="3226"/>
                    <a:pt x="4495" y="3224"/>
                    <a:pt x="4495" y="3221"/>
                  </a:cubicBezTo>
                  <a:cubicBezTo>
                    <a:pt x="4496" y="3220"/>
                    <a:pt x="4496" y="3217"/>
                    <a:pt x="4496" y="3216"/>
                  </a:cubicBezTo>
                  <a:cubicBezTo>
                    <a:pt x="4499" y="3207"/>
                    <a:pt x="4502" y="3198"/>
                    <a:pt x="4504" y="3189"/>
                  </a:cubicBezTo>
                  <a:cubicBezTo>
                    <a:pt x="4505" y="3186"/>
                    <a:pt x="4505" y="3182"/>
                    <a:pt x="4507" y="3179"/>
                  </a:cubicBezTo>
                  <a:cubicBezTo>
                    <a:pt x="4507" y="3177"/>
                    <a:pt x="4507" y="3174"/>
                    <a:pt x="4508" y="3173"/>
                  </a:cubicBezTo>
                  <a:cubicBezTo>
                    <a:pt x="4508" y="3170"/>
                    <a:pt x="4509" y="3168"/>
                    <a:pt x="4509" y="3165"/>
                  </a:cubicBezTo>
                  <a:cubicBezTo>
                    <a:pt x="4509" y="3165"/>
                    <a:pt x="4509" y="3164"/>
                    <a:pt x="4509" y="3164"/>
                  </a:cubicBezTo>
                  <a:lnTo>
                    <a:pt x="4512" y="3152"/>
                  </a:lnTo>
                  <a:cubicBezTo>
                    <a:pt x="4512" y="3151"/>
                    <a:pt x="4512" y="3148"/>
                    <a:pt x="4512" y="3146"/>
                  </a:cubicBezTo>
                  <a:cubicBezTo>
                    <a:pt x="4512" y="3145"/>
                    <a:pt x="4514" y="3145"/>
                    <a:pt x="4514" y="3143"/>
                  </a:cubicBezTo>
                  <a:cubicBezTo>
                    <a:pt x="4514" y="3140"/>
                    <a:pt x="4514" y="3136"/>
                    <a:pt x="4515" y="3133"/>
                  </a:cubicBezTo>
                  <a:cubicBezTo>
                    <a:pt x="4515" y="3130"/>
                    <a:pt x="4515" y="3129"/>
                    <a:pt x="4517" y="3126"/>
                  </a:cubicBezTo>
                  <a:cubicBezTo>
                    <a:pt x="4517" y="3126"/>
                    <a:pt x="4517" y="3126"/>
                    <a:pt x="4517" y="3124"/>
                  </a:cubicBezTo>
                  <a:cubicBezTo>
                    <a:pt x="4517" y="3121"/>
                    <a:pt x="4517" y="3118"/>
                    <a:pt x="4518" y="3117"/>
                  </a:cubicBezTo>
                  <a:cubicBezTo>
                    <a:pt x="4518" y="3108"/>
                    <a:pt x="4520" y="3101"/>
                    <a:pt x="4520" y="3092"/>
                  </a:cubicBezTo>
                  <a:cubicBezTo>
                    <a:pt x="4520" y="3092"/>
                    <a:pt x="4520" y="3090"/>
                    <a:pt x="4521" y="3090"/>
                  </a:cubicBezTo>
                  <a:cubicBezTo>
                    <a:pt x="4521" y="3079"/>
                    <a:pt x="4523" y="3067"/>
                    <a:pt x="4523" y="3055"/>
                  </a:cubicBezTo>
                  <a:cubicBezTo>
                    <a:pt x="4523" y="3051"/>
                    <a:pt x="4523" y="3048"/>
                    <a:pt x="4523" y="3045"/>
                  </a:cubicBezTo>
                  <a:lnTo>
                    <a:pt x="4523" y="3039"/>
                  </a:lnTo>
                  <a:lnTo>
                    <a:pt x="4523" y="3031"/>
                  </a:lnTo>
                  <a:cubicBezTo>
                    <a:pt x="4523" y="3029"/>
                    <a:pt x="4523" y="3026"/>
                    <a:pt x="4523" y="3023"/>
                  </a:cubicBezTo>
                  <a:cubicBezTo>
                    <a:pt x="4523" y="3009"/>
                    <a:pt x="4521" y="2996"/>
                    <a:pt x="4520" y="2984"/>
                  </a:cubicBezTo>
                  <a:cubicBezTo>
                    <a:pt x="4520" y="2981"/>
                    <a:pt x="4520" y="2980"/>
                    <a:pt x="4520" y="2978"/>
                  </a:cubicBezTo>
                  <a:cubicBezTo>
                    <a:pt x="4520" y="2976"/>
                    <a:pt x="4520" y="2973"/>
                    <a:pt x="4518" y="2971"/>
                  </a:cubicBezTo>
                  <a:cubicBezTo>
                    <a:pt x="4518" y="2968"/>
                    <a:pt x="4518" y="2967"/>
                    <a:pt x="4518" y="2964"/>
                  </a:cubicBezTo>
                  <a:cubicBezTo>
                    <a:pt x="4518" y="2964"/>
                    <a:pt x="4518" y="2962"/>
                    <a:pt x="4518" y="2961"/>
                  </a:cubicBezTo>
                  <a:cubicBezTo>
                    <a:pt x="4517" y="2958"/>
                    <a:pt x="4517" y="2955"/>
                    <a:pt x="4517" y="2950"/>
                  </a:cubicBezTo>
                  <a:cubicBezTo>
                    <a:pt x="4515" y="2949"/>
                    <a:pt x="4515" y="2946"/>
                    <a:pt x="4515" y="2943"/>
                  </a:cubicBezTo>
                  <a:cubicBezTo>
                    <a:pt x="4515" y="2943"/>
                    <a:pt x="4515" y="2942"/>
                    <a:pt x="4515" y="2942"/>
                  </a:cubicBezTo>
                  <a:cubicBezTo>
                    <a:pt x="4514" y="2939"/>
                    <a:pt x="4514" y="2934"/>
                    <a:pt x="4512" y="2930"/>
                  </a:cubicBezTo>
                  <a:cubicBezTo>
                    <a:pt x="4512" y="2928"/>
                    <a:pt x="4512" y="2927"/>
                    <a:pt x="4512" y="2924"/>
                  </a:cubicBezTo>
                  <a:cubicBezTo>
                    <a:pt x="4512" y="2924"/>
                    <a:pt x="4512" y="2924"/>
                    <a:pt x="4511" y="2922"/>
                  </a:cubicBezTo>
                  <a:lnTo>
                    <a:pt x="4509" y="2911"/>
                  </a:lnTo>
                  <a:cubicBezTo>
                    <a:pt x="4509" y="2909"/>
                    <a:pt x="4508" y="2906"/>
                    <a:pt x="4508" y="2903"/>
                  </a:cubicBezTo>
                  <a:cubicBezTo>
                    <a:pt x="4508" y="2902"/>
                    <a:pt x="4507" y="2900"/>
                    <a:pt x="4507" y="2897"/>
                  </a:cubicBezTo>
                  <a:cubicBezTo>
                    <a:pt x="4507" y="2896"/>
                    <a:pt x="4507" y="2896"/>
                    <a:pt x="4505" y="2895"/>
                  </a:cubicBezTo>
                  <a:cubicBezTo>
                    <a:pt x="4505" y="2892"/>
                    <a:pt x="4504" y="2887"/>
                    <a:pt x="4504" y="2884"/>
                  </a:cubicBezTo>
                  <a:cubicBezTo>
                    <a:pt x="4504" y="2884"/>
                    <a:pt x="4502" y="2883"/>
                    <a:pt x="4502" y="2883"/>
                  </a:cubicBezTo>
                  <a:cubicBezTo>
                    <a:pt x="4502" y="2878"/>
                    <a:pt x="4501" y="2875"/>
                    <a:pt x="4499" y="2871"/>
                  </a:cubicBezTo>
                  <a:cubicBezTo>
                    <a:pt x="4499" y="2869"/>
                    <a:pt x="4498" y="2867"/>
                    <a:pt x="4498" y="2864"/>
                  </a:cubicBezTo>
                  <a:cubicBezTo>
                    <a:pt x="4498" y="2862"/>
                    <a:pt x="4496" y="2861"/>
                    <a:pt x="4496" y="2858"/>
                  </a:cubicBezTo>
                  <a:cubicBezTo>
                    <a:pt x="4495" y="2856"/>
                    <a:pt x="4495" y="2853"/>
                    <a:pt x="4493" y="2850"/>
                  </a:cubicBezTo>
                  <a:cubicBezTo>
                    <a:pt x="4493" y="2850"/>
                    <a:pt x="4493" y="2849"/>
                    <a:pt x="4493" y="2849"/>
                  </a:cubicBezTo>
                  <a:lnTo>
                    <a:pt x="4489" y="2839"/>
                  </a:lnTo>
                  <a:cubicBezTo>
                    <a:pt x="4489" y="2836"/>
                    <a:pt x="4487" y="2834"/>
                    <a:pt x="4487" y="2833"/>
                  </a:cubicBezTo>
                  <a:lnTo>
                    <a:pt x="4484" y="2825"/>
                  </a:lnTo>
                  <a:cubicBezTo>
                    <a:pt x="4484" y="2825"/>
                    <a:pt x="4484" y="2824"/>
                    <a:pt x="4484" y="2822"/>
                  </a:cubicBezTo>
                  <a:cubicBezTo>
                    <a:pt x="4483" y="2819"/>
                    <a:pt x="4481" y="2816"/>
                    <a:pt x="4480" y="2812"/>
                  </a:cubicBezTo>
                  <a:cubicBezTo>
                    <a:pt x="4480" y="2812"/>
                    <a:pt x="4480" y="2811"/>
                    <a:pt x="4480" y="2811"/>
                  </a:cubicBezTo>
                  <a:cubicBezTo>
                    <a:pt x="4386" y="2571"/>
                    <a:pt x="4155" y="2411"/>
                    <a:pt x="3895" y="2411"/>
                  </a:cubicBezTo>
                  <a:close/>
                  <a:moveTo>
                    <a:pt x="7162" y="2411"/>
                  </a:moveTo>
                  <a:cubicBezTo>
                    <a:pt x="6905" y="2414"/>
                    <a:pt x="6677" y="2572"/>
                    <a:pt x="6584" y="2811"/>
                  </a:cubicBezTo>
                  <a:cubicBezTo>
                    <a:pt x="6584" y="2811"/>
                    <a:pt x="6584" y="2811"/>
                    <a:pt x="6584" y="2812"/>
                  </a:cubicBezTo>
                  <a:lnTo>
                    <a:pt x="6581" y="2816"/>
                  </a:lnTo>
                  <a:cubicBezTo>
                    <a:pt x="6579" y="2824"/>
                    <a:pt x="6577" y="2830"/>
                    <a:pt x="6574" y="2837"/>
                  </a:cubicBezTo>
                  <a:cubicBezTo>
                    <a:pt x="6574" y="2839"/>
                    <a:pt x="6573" y="2840"/>
                    <a:pt x="6573" y="2841"/>
                  </a:cubicBezTo>
                  <a:cubicBezTo>
                    <a:pt x="6571" y="2844"/>
                    <a:pt x="6571" y="2847"/>
                    <a:pt x="6570" y="2850"/>
                  </a:cubicBezTo>
                  <a:cubicBezTo>
                    <a:pt x="6570" y="2850"/>
                    <a:pt x="6570" y="2852"/>
                    <a:pt x="6570" y="2852"/>
                  </a:cubicBezTo>
                  <a:cubicBezTo>
                    <a:pt x="6568" y="2855"/>
                    <a:pt x="6567" y="2858"/>
                    <a:pt x="6565" y="2862"/>
                  </a:cubicBezTo>
                  <a:cubicBezTo>
                    <a:pt x="6565" y="2867"/>
                    <a:pt x="6564" y="2869"/>
                    <a:pt x="6562" y="2874"/>
                  </a:cubicBezTo>
                  <a:cubicBezTo>
                    <a:pt x="6562" y="2874"/>
                    <a:pt x="6562" y="2875"/>
                    <a:pt x="6562" y="2875"/>
                  </a:cubicBezTo>
                  <a:cubicBezTo>
                    <a:pt x="6561" y="2878"/>
                    <a:pt x="6561" y="2881"/>
                    <a:pt x="6559" y="2884"/>
                  </a:cubicBezTo>
                  <a:cubicBezTo>
                    <a:pt x="6559" y="2886"/>
                    <a:pt x="6559" y="2887"/>
                    <a:pt x="6558" y="2890"/>
                  </a:cubicBezTo>
                  <a:cubicBezTo>
                    <a:pt x="6558" y="2890"/>
                    <a:pt x="6558" y="2892"/>
                    <a:pt x="6558" y="2893"/>
                  </a:cubicBezTo>
                  <a:cubicBezTo>
                    <a:pt x="6556" y="2900"/>
                    <a:pt x="6553" y="2908"/>
                    <a:pt x="6552" y="2915"/>
                  </a:cubicBezTo>
                  <a:cubicBezTo>
                    <a:pt x="6552" y="2918"/>
                    <a:pt x="6552" y="2920"/>
                    <a:pt x="6551" y="2922"/>
                  </a:cubicBezTo>
                  <a:cubicBezTo>
                    <a:pt x="6551" y="2924"/>
                    <a:pt x="6551" y="2925"/>
                    <a:pt x="6551" y="2928"/>
                  </a:cubicBezTo>
                  <a:cubicBezTo>
                    <a:pt x="6551" y="2928"/>
                    <a:pt x="6551" y="2930"/>
                    <a:pt x="6551" y="2930"/>
                  </a:cubicBezTo>
                  <a:cubicBezTo>
                    <a:pt x="6549" y="2939"/>
                    <a:pt x="6548" y="2948"/>
                    <a:pt x="6546" y="2956"/>
                  </a:cubicBezTo>
                  <a:lnTo>
                    <a:pt x="6546" y="2958"/>
                  </a:lnTo>
                  <a:cubicBezTo>
                    <a:pt x="6546" y="2961"/>
                    <a:pt x="6545" y="2965"/>
                    <a:pt x="6545" y="2968"/>
                  </a:cubicBezTo>
                  <a:cubicBezTo>
                    <a:pt x="6542" y="2989"/>
                    <a:pt x="6540" y="3011"/>
                    <a:pt x="6540" y="3031"/>
                  </a:cubicBezTo>
                  <a:lnTo>
                    <a:pt x="6540" y="3036"/>
                  </a:lnTo>
                  <a:lnTo>
                    <a:pt x="6540" y="3039"/>
                  </a:lnTo>
                  <a:lnTo>
                    <a:pt x="6540" y="3045"/>
                  </a:lnTo>
                  <a:lnTo>
                    <a:pt x="6540" y="3056"/>
                  </a:lnTo>
                  <a:cubicBezTo>
                    <a:pt x="6540" y="3058"/>
                    <a:pt x="6540" y="3059"/>
                    <a:pt x="6542" y="3061"/>
                  </a:cubicBezTo>
                  <a:cubicBezTo>
                    <a:pt x="6542" y="3064"/>
                    <a:pt x="6542" y="3065"/>
                    <a:pt x="6542" y="3068"/>
                  </a:cubicBezTo>
                  <a:cubicBezTo>
                    <a:pt x="6542" y="3076"/>
                    <a:pt x="6542" y="3083"/>
                    <a:pt x="6543" y="3090"/>
                  </a:cubicBezTo>
                  <a:cubicBezTo>
                    <a:pt x="6543" y="3092"/>
                    <a:pt x="6543" y="3093"/>
                    <a:pt x="6543" y="3095"/>
                  </a:cubicBezTo>
                  <a:cubicBezTo>
                    <a:pt x="6543" y="3098"/>
                    <a:pt x="6543" y="3101"/>
                    <a:pt x="6545" y="3102"/>
                  </a:cubicBezTo>
                  <a:cubicBezTo>
                    <a:pt x="6545" y="3105"/>
                    <a:pt x="6545" y="3107"/>
                    <a:pt x="6545" y="3110"/>
                  </a:cubicBezTo>
                  <a:cubicBezTo>
                    <a:pt x="6545" y="3111"/>
                    <a:pt x="6545" y="3112"/>
                    <a:pt x="6546" y="3114"/>
                  </a:cubicBezTo>
                  <a:cubicBezTo>
                    <a:pt x="6546" y="3118"/>
                    <a:pt x="6546" y="3121"/>
                    <a:pt x="6546" y="3124"/>
                  </a:cubicBezTo>
                  <a:cubicBezTo>
                    <a:pt x="6548" y="3126"/>
                    <a:pt x="6548" y="3127"/>
                    <a:pt x="6548" y="3129"/>
                  </a:cubicBezTo>
                  <a:cubicBezTo>
                    <a:pt x="6548" y="3130"/>
                    <a:pt x="6548" y="3132"/>
                    <a:pt x="6548" y="3135"/>
                  </a:cubicBezTo>
                  <a:cubicBezTo>
                    <a:pt x="6549" y="3137"/>
                    <a:pt x="6549" y="3140"/>
                    <a:pt x="6549" y="3143"/>
                  </a:cubicBezTo>
                  <a:cubicBezTo>
                    <a:pt x="6551" y="3146"/>
                    <a:pt x="6551" y="3149"/>
                    <a:pt x="6551" y="3151"/>
                  </a:cubicBezTo>
                  <a:cubicBezTo>
                    <a:pt x="6551" y="3152"/>
                    <a:pt x="6552" y="3152"/>
                    <a:pt x="6552" y="3152"/>
                  </a:cubicBezTo>
                  <a:cubicBezTo>
                    <a:pt x="6552" y="3157"/>
                    <a:pt x="6553" y="3160"/>
                    <a:pt x="6553" y="3164"/>
                  </a:cubicBezTo>
                  <a:cubicBezTo>
                    <a:pt x="6553" y="3164"/>
                    <a:pt x="6553" y="3165"/>
                    <a:pt x="6553" y="3165"/>
                  </a:cubicBezTo>
                  <a:cubicBezTo>
                    <a:pt x="6555" y="3168"/>
                    <a:pt x="6555" y="3170"/>
                    <a:pt x="6555" y="3173"/>
                  </a:cubicBezTo>
                  <a:cubicBezTo>
                    <a:pt x="6556" y="3176"/>
                    <a:pt x="6556" y="3179"/>
                    <a:pt x="6558" y="3182"/>
                  </a:cubicBezTo>
                  <a:lnTo>
                    <a:pt x="6559" y="3191"/>
                  </a:lnTo>
                  <a:cubicBezTo>
                    <a:pt x="6561" y="3192"/>
                    <a:pt x="6561" y="3193"/>
                    <a:pt x="6561" y="3193"/>
                  </a:cubicBezTo>
                  <a:cubicBezTo>
                    <a:pt x="6561" y="3196"/>
                    <a:pt x="6562" y="3201"/>
                    <a:pt x="6564" y="3204"/>
                  </a:cubicBezTo>
                  <a:cubicBezTo>
                    <a:pt x="6564" y="3205"/>
                    <a:pt x="6564" y="3207"/>
                    <a:pt x="6564" y="3208"/>
                  </a:cubicBezTo>
                  <a:cubicBezTo>
                    <a:pt x="6565" y="3210"/>
                    <a:pt x="6565" y="3213"/>
                    <a:pt x="6567" y="3216"/>
                  </a:cubicBezTo>
                  <a:cubicBezTo>
                    <a:pt x="6567" y="3217"/>
                    <a:pt x="6568" y="3220"/>
                    <a:pt x="6568" y="3221"/>
                  </a:cubicBezTo>
                  <a:lnTo>
                    <a:pt x="6571" y="3229"/>
                  </a:lnTo>
                  <a:cubicBezTo>
                    <a:pt x="6571" y="3230"/>
                    <a:pt x="6573" y="3233"/>
                    <a:pt x="6573" y="3236"/>
                  </a:cubicBezTo>
                  <a:cubicBezTo>
                    <a:pt x="6574" y="3238"/>
                    <a:pt x="6574" y="3238"/>
                    <a:pt x="6574" y="3239"/>
                  </a:cubicBezTo>
                  <a:cubicBezTo>
                    <a:pt x="6576" y="3242"/>
                    <a:pt x="6577" y="3246"/>
                    <a:pt x="6577" y="3249"/>
                  </a:cubicBezTo>
                  <a:cubicBezTo>
                    <a:pt x="6579" y="3251"/>
                    <a:pt x="6579" y="3251"/>
                    <a:pt x="6579" y="3251"/>
                  </a:cubicBezTo>
                  <a:cubicBezTo>
                    <a:pt x="6581" y="3258"/>
                    <a:pt x="6583" y="3266"/>
                    <a:pt x="6586" y="3273"/>
                  </a:cubicBezTo>
                  <a:cubicBezTo>
                    <a:pt x="6587" y="3274"/>
                    <a:pt x="6589" y="3277"/>
                    <a:pt x="6590" y="3280"/>
                  </a:cubicBezTo>
                  <a:cubicBezTo>
                    <a:pt x="6590" y="3280"/>
                    <a:pt x="6590" y="3282"/>
                    <a:pt x="6590" y="3282"/>
                  </a:cubicBezTo>
                  <a:cubicBezTo>
                    <a:pt x="6592" y="3285"/>
                    <a:pt x="6592" y="3286"/>
                    <a:pt x="6593" y="3289"/>
                  </a:cubicBezTo>
                  <a:cubicBezTo>
                    <a:pt x="6595" y="3292"/>
                    <a:pt x="6598" y="3297"/>
                    <a:pt x="6599" y="3301"/>
                  </a:cubicBezTo>
                  <a:cubicBezTo>
                    <a:pt x="6601" y="3305"/>
                    <a:pt x="6602" y="3308"/>
                    <a:pt x="6604" y="3311"/>
                  </a:cubicBezTo>
                  <a:cubicBezTo>
                    <a:pt x="6605" y="3313"/>
                    <a:pt x="6605" y="3316"/>
                    <a:pt x="6606" y="3317"/>
                  </a:cubicBezTo>
                  <a:cubicBezTo>
                    <a:pt x="6608" y="3319"/>
                    <a:pt x="6608" y="3320"/>
                    <a:pt x="6609" y="3322"/>
                  </a:cubicBezTo>
                  <a:cubicBezTo>
                    <a:pt x="6609" y="3323"/>
                    <a:pt x="6611" y="3325"/>
                    <a:pt x="6611" y="3327"/>
                  </a:cubicBezTo>
                  <a:cubicBezTo>
                    <a:pt x="6612" y="3330"/>
                    <a:pt x="6614" y="3332"/>
                    <a:pt x="6615" y="3335"/>
                  </a:cubicBezTo>
                  <a:cubicBezTo>
                    <a:pt x="6617" y="3336"/>
                    <a:pt x="6617" y="3338"/>
                    <a:pt x="6618" y="3339"/>
                  </a:cubicBezTo>
                  <a:cubicBezTo>
                    <a:pt x="6620" y="3342"/>
                    <a:pt x="6621" y="3345"/>
                    <a:pt x="6623" y="3348"/>
                  </a:cubicBezTo>
                  <a:cubicBezTo>
                    <a:pt x="6624" y="3350"/>
                    <a:pt x="6624" y="3350"/>
                    <a:pt x="6624" y="3350"/>
                  </a:cubicBezTo>
                  <a:cubicBezTo>
                    <a:pt x="6626" y="3352"/>
                    <a:pt x="6627" y="3355"/>
                    <a:pt x="6629" y="3358"/>
                  </a:cubicBezTo>
                  <a:cubicBezTo>
                    <a:pt x="6630" y="3360"/>
                    <a:pt x="6632" y="3361"/>
                    <a:pt x="6633" y="3364"/>
                  </a:cubicBezTo>
                  <a:cubicBezTo>
                    <a:pt x="6633" y="3366"/>
                    <a:pt x="6634" y="3369"/>
                    <a:pt x="6636" y="3370"/>
                  </a:cubicBezTo>
                  <a:cubicBezTo>
                    <a:pt x="6637" y="3372"/>
                    <a:pt x="6637" y="3373"/>
                    <a:pt x="6639" y="3373"/>
                  </a:cubicBezTo>
                  <a:cubicBezTo>
                    <a:pt x="6643" y="3380"/>
                    <a:pt x="6646" y="3386"/>
                    <a:pt x="6651" y="3392"/>
                  </a:cubicBezTo>
                  <a:lnTo>
                    <a:pt x="6655" y="3398"/>
                  </a:lnTo>
                  <a:cubicBezTo>
                    <a:pt x="6657" y="3400"/>
                    <a:pt x="6657" y="3401"/>
                    <a:pt x="6658" y="3403"/>
                  </a:cubicBezTo>
                  <a:cubicBezTo>
                    <a:pt x="6659" y="3404"/>
                    <a:pt x="6661" y="3407"/>
                    <a:pt x="6662" y="3408"/>
                  </a:cubicBezTo>
                  <a:cubicBezTo>
                    <a:pt x="6664" y="3411"/>
                    <a:pt x="6665" y="3414"/>
                    <a:pt x="6668" y="3416"/>
                  </a:cubicBezTo>
                  <a:cubicBezTo>
                    <a:pt x="6668" y="3417"/>
                    <a:pt x="6670" y="3417"/>
                    <a:pt x="6670" y="3419"/>
                  </a:cubicBezTo>
                  <a:cubicBezTo>
                    <a:pt x="6671" y="3420"/>
                    <a:pt x="6673" y="3423"/>
                    <a:pt x="6674" y="3425"/>
                  </a:cubicBezTo>
                  <a:cubicBezTo>
                    <a:pt x="6676" y="3426"/>
                    <a:pt x="6679" y="3429"/>
                    <a:pt x="6680" y="3431"/>
                  </a:cubicBezTo>
                  <a:lnTo>
                    <a:pt x="6685" y="3436"/>
                  </a:lnTo>
                  <a:cubicBezTo>
                    <a:pt x="6685" y="3438"/>
                    <a:pt x="6686" y="3438"/>
                    <a:pt x="6686" y="3439"/>
                  </a:cubicBezTo>
                  <a:cubicBezTo>
                    <a:pt x="6689" y="3442"/>
                    <a:pt x="6690" y="3444"/>
                    <a:pt x="6693" y="3447"/>
                  </a:cubicBezTo>
                  <a:cubicBezTo>
                    <a:pt x="6693" y="3448"/>
                    <a:pt x="6695" y="3450"/>
                    <a:pt x="6696" y="3451"/>
                  </a:cubicBezTo>
                  <a:cubicBezTo>
                    <a:pt x="6698" y="3453"/>
                    <a:pt x="6699" y="3454"/>
                    <a:pt x="6701" y="3456"/>
                  </a:cubicBezTo>
                  <a:cubicBezTo>
                    <a:pt x="6702" y="3457"/>
                    <a:pt x="6704" y="3460"/>
                    <a:pt x="6705" y="3461"/>
                  </a:cubicBezTo>
                  <a:cubicBezTo>
                    <a:pt x="6707" y="3463"/>
                    <a:pt x="6708" y="3464"/>
                    <a:pt x="6710" y="3466"/>
                  </a:cubicBezTo>
                  <a:cubicBezTo>
                    <a:pt x="6711" y="3467"/>
                    <a:pt x="6713" y="3470"/>
                    <a:pt x="6714" y="3472"/>
                  </a:cubicBezTo>
                  <a:lnTo>
                    <a:pt x="6717" y="3473"/>
                  </a:lnTo>
                  <a:cubicBezTo>
                    <a:pt x="6718" y="3475"/>
                    <a:pt x="6720" y="3476"/>
                    <a:pt x="6721" y="3479"/>
                  </a:cubicBezTo>
                  <a:lnTo>
                    <a:pt x="6729" y="3485"/>
                  </a:lnTo>
                  <a:cubicBezTo>
                    <a:pt x="6730" y="3488"/>
                    <a:pt x="6733" y="3489"/>
                    <a:pt x="6735" y="3492"/>
                  </a:cubicBezTo>
                  <a:lnTo>
                    <a:pt x="6738" y="3494"/>
                  </a:lnTo>
                  <a:cubicBezTo>
                    <a:pt x="6739" y="3497"/>
                    <a:pt x="6742" y="3498"/>
                    <a:pt x="6745" y="3501"/>
                  </a:cubicBezTo>
                  <a:lnTo>
                    <a:pt x="6746" y="3503"/>
                  </a:lnTo>
                  <a:cubicBezTo>
                    <a:pt x="6749" y="3506"/>
                    <a:pt x="6752" y="3507"/>
                    <a:pt x="6754" y="3510"/>
                  </a:cubicBezTo>
                  <a:lnTo>
                    <a:pt x="6761" y="3516"/>
                  </a:lnTo>
                  <a:lnTo>
                    <a:pt x="6768" y="3522"/>
                  </a:lnTo>
                  <a:cubicBezTo>
                    <a:pt x="6771" y="3523"/>
                    <a:pt x="6773" y="3525"/>
                    <a:pt x="6774" y="3526"/>
                  </a:cubicBezTo>
                  <a:cubicBezTo>
                    <a:pt x="6776" y="3528"/>
                    <a:pt x="6777" y="3529"/>
                    <a:pt x="6780" y="3531"/>
                  </a:cubicBezTo>
                  <a:cubicBezTo>
                    <a:pt x="6782" y="3532"/>
                    <a:pt x="6783" y="3532"/>
                    <a:pt x="6783" y="3534"/>
                  </a:cubicBezTo>
                  <a:cubicBezTo>
                    <a:pt x="6786" y="3537"/>
                    <a:pt x="6791" y="3538"/>
                    <a:pt x="6794" y="3541"/>
                  </a:cubicBezTo>
                  <a:cubicBezTo>
                    <a:pt x="6796" y="3544"/>
                    <a:pt x="6799" y="3545"/>
                    <a:pt x="6804" y="3548"/>
                  </a:cubicBezTo>
                  <a:cubicBezTo>
                    <a:pt x="6804" y="3548"/>
                    <a:pt x="6804" y="3548"/>
                    <a:pt x="6805" y="3550"/>
                  </a:cubicBezTo>
                  <a:cubicBezTo>
                    <a:pt x="6807" y="3551"/>
                    <a:pt x="6810" y="3553"/>
                    <a:pt x="6813" y="3554"/>
                  </a:cubicBezTo>
                  <a:cubicBezTo>
                    <a:pt x="6814" y="3556"/>
                    <a:pt x="6816" y="3557"/>
                    <a:pt x="6817" y="3559"/>
                  </a:cubicBezTo>
                  <a:cubicBezTo>
                    <a:pt x="6819" y="3559"/>
                    <a:pt x="6820" y="3560"/>
                    <a:pt x="6820" y="3560"/>
                  </a:cubicBezTo>
                  <a:cubicBezTo>
                    <a:pt x="6821" y="3562"/>
                    <a:pt x="6824" y="3563"/>
                    <a:pt x="6826" y="3565"/>
                  </a:cubicBezTo>
                  <a:cubicBezTo>
                    <a:pt x="6829" y="3566"/>
                    <a:pt x="6832" y="3568"/>
                    <a:pt x="6835" y="3569"/>
                  </a:cubicBezTo>
                  <a:cubicBezTo>
                    <a:pt x="6841" y="3573"/>
                    <a:pt x="6848" y="3578"/>
                    <a:pt x="6854" y="3582"/>
                  </a:cubicBezTo>
                  <a:lnTo>
                    <a:pt x="6855" y="3582"/>
                  </a:lnTo>
                  <a:cubicBezTo>
                    <a:pt x="6861" y="3585"/>
                    <a:pt x="6867" y="3590"/>
                    <a:pt x="6873" y="3593"/>
                  </a:cubicBezTo>
                  <a:cubicBezTo>
                    <a:pt x="6877" y="3594"/>
                    <a:pt x="6880" y="3595"/>
                    <a:pt x="6883" y="3597"/>
                  </a:cubicBezTo>
                  <a:cubicBezTo>
                    <a:pt x="6885" y="3598"/>
                    <a:pt x="6886" y="3600"/>
                    <a:pt x="6888" y="3600"/>
                  </a:cubicBezTo>
                  <a:cubicBezTo>
                    <a:pt x="6891" y="3601"/>
                    <a:pt x="6894" y="3603"/>
                    <a:pt x="6897" y="3604"/>
                  </a:cubicBezTo>
                  <a:lnTo>
                    <a:pt x="6898" y="3604"/>
                  </a:lnTo>
                  <a:cubicBezTo>
                    <a:pt x="6904" y="3607"/>
                    <a:pt x="6911" y="3610"/>
                    <a:pt x="6919" y="3613"/>
                  </a:cubicBezTo>
                  <a:cubicBezTo>
                    <a:pt x="6922" y="3615"/>
                    <a:pt x="6923" y="3616"/>
                    <a:pt x="6926" y="3618"/>
                  </a:cubicBezTo>
                  <a:cubicBezTo>
                    <a:pt x="6929" y="3618"/>
                    <a:pt x="6930" y="3619"/>
                    <a:pt x="6932" y="3619"/>
                  </a:cubicBezTo>
                  <a:cubicBezTo>
                    <a:pt x="6935" y="3621"/>
                    <a:pt x="6936" y="3621"/>
                    <a:pt x="6938" y="3622"/>
                  </a:cubicBezTo>
                  <a:cubicBezTo>
                    <a:pt x="6939" y="3622"/>
                    <a:pt x="6941" y="3623"/>
                    <a:pt x="6942" y="3623"/>
                  </a:cubicBezTo>
                  <a:cubicBezTo>
                    <a:pt x="6945" y="3625"/>
                    <a:pt x="6948" y="3626"/>
                    <a:pt x="6951" y="3626"/>
                  </a:cubicBezTo>
                  <a:cubicBezTo>
                    <a:pt x="6958" y="3629"/>
                    <a:pt x="6966" y="3632"/>
                    <a:pt x="6973" y="3634"/>
                  </a:cubicBezTo>
                  <a:cubicBezTo>
                    <a:pt x="6973" y="3634"/>
                    <a:pt x="6973" y="3635"/>
                    <a:pt x="6973" y="3635"/>
                  </a:cubicBezTo>
                  <a:cubicBezTo>
                    <a:pt x="6978" y="3635"/>
                    <a:pt x="6981" y="3637"/>
                    <a:pt x="6983" y="3638"/>
                  </a:cubicBezTo>
                  <a:cubicBezTo>
                    <a:pt x="6985" y="3638"/>
                    <a:pt x="6986" y="3638"/>
                    <a:pt x="6988" y="3640"/>
                  </a:cubicBezTo>
                  <a:cubicBezTo>
                    <a:pt x="6991" y="3640"/>
                    <a:pt x="6994" y="3641"/>
                    <a:pt x="6995" y="3641"/>
                  </a:cubicBezTo>
                  <a:cubicBezTo>
                    <a:pt x="6998" y="3643"/>
                    <a:pt x="7001" y="3643"/>
                    <a:pt x="7004" y="3644"/>
                  </a:cubicBezTo>
                  <a:lnTo>
                    <a:pt x="7007" y="3644"/>
                  </a:lnTo>
                  <a:cubicBezTo>
                    <a:pt x="7010" y="3646"/>
                    <a:pt x="7013" y="3646"/>
                    <a:pt x="7016" y="3647"/>
                  </a:cubicBezTo>
                  <a:cubicBezTo>
                    <a:pt x="7017" y="3647"/>
                    <a:pt x="7019" y="3647"/>
                    <a:pt x="7020" y="3648"/>
                  </a:cubicBezTo>
                  <a:cubicBezTo>
                    <a:pt x="7023" y="3648"/>
                    <a:pt x="7028" y="3650"/>
                    <a:pt x="7031" y="3650"/>
                  </a:cubicBezTo>
                  <a:cubicBezTo>
                    <a:pt x="7032" y="3650"/>
                    <a:pt x="7032" y="3651"/>
                    <a:pt x="7032" y="3651"/>
                  </a:cubicBezTo>
                  <a:cubicBezTo>
                    <a:pt x="7039" y="3653"/>
                    <a:pt x="7048" y="3654"/>
                    <a:pt x="7056" y="3656"/>
                  </a:cubicBezTo>
                  <a:lnTo>
                    <a:pt x="7060" y="3656"/>
                  </a:lnTo>
                  <a:cubicBezTo>
                    <a:pt x="7064" y="3657"/>
                    <a:pt x="7067" y="3657"/>
                    <a:pt x="7070" y="3657"/>
                  </a:cubicBezTo>
                  <a:cubicBezTo>
                    <a:pt x="7072" y="3657"/>
                    <a:pt x="7072" y="3659"/>
                    <a:pt x="7073" y="3659"/>
                  </a:cubicBezTo>
                  <a:cubicBezTo>
                    <a:pt x="7076" y="3659"/>
                    <a:pt x="7081" y="3659"/>
                    <a:pt x="7085" y="3660"/>
                  </a:cubicBezTo>
                  <a:lnTo>
                    <a:pt x="7087" y="3660"/>
                  </a:lnTo>
                  <a:cubicBezTo>
                    <a:pt x="7090" y="3660"/>
                    <a:pt x="7092" y="3660"/>
                    <a:pt x="7095" y="3662"/>
                  </a:cubicBezTo>
                  <a:lnTo>
                    <a:pt x="7103" y="3662"/>
                  </a:lnTo>
                  <a:cubicBezTo>
                    <a:pt x="7104" y="3662"/>
                    <a:pt x="7104" y="3663"/>
                    <a:pt x="7106" y="3663"/>
                  </a:cubicBezTo>
                  <a:lnTo>
                    <a:pt x="7113" y="3663"/>
                  </a:lnTo>
                  <a:lnTo>
                    <a:pt x="7125" y="3665"/>
                  </a:lnTo>
                  <a:lnTo>
                    <a:pt x="7135" y="3665"/>
                  </a:lnTo>
                  <a:cubicBezTo>
                    <a:pt x="7143" y="3666"/>
                    <a:pt x="7150" y="3666"/>
                    <a:pt x="7159" y="3666"/>
                  </a:cubicBezTo>
                  <a:lnTo>
                    <a:pt x="7166" y="3666"/>
                  </a:lnTo>
                  <a:cubicBezTo>
                    <a:pt x="7179" y="3666"/>
                    <a:pt x="7191" y="3666"/>
                    <a:pt x="7204" y="3665"/>
                  </a:cubicBezTo>
                  <a:cubicBezTo>
                    <a:pt x="7210" y="3665"/>
                    <a:pt x="7215" y="3665"/>
                    <a:pt x="7221" y="3663"/>
                  </a:cubicBezTo>
                  <a:lnTo>
                    <a:pt x="7231" y="3663"/>
                  </a:lnTo>
                  <a:cubicBezTo>
                    <a:pt x="7234" y="3662"/>
                    <a:pt x="7235" y="3662"/>
                    <a:pt x="7238" y="3662"/>
                  </a:cubicBezTo>
                  <a:cubicBezTo>
                    <a:pt x="7241" y="3662"/>
                    <a:pt x="7244" y="3662"/>
                    <a:pt x="7247" y="3660"/>
                  </a:cubicBezTo>
                  <a:cubicBezTo>
                    <a:pt x="7257" y="3659"/>
                    <a:pt x="7268" y="3657"/>
                    <a:pt x="7278" y="3656"/>
                  </a:cubicBezTo>
                  <a:cubicBezTo>
                    <a:pt x="7281" y="3656"/>
                    <a:pt x="7285" y="3654"/>
                    <a:pt x="7288" y="3654"/>
                  </a:cubicBezTo>
                  <a:cubicBezTo>
                    <a:pt x="7297" y="3653"/>
                    <a:pt x="7307" y="3650"/>
                    <a:pt x="7316" y="3648"/>
                  </a:cubicBezTo>
                  <a:cubicBezTo>
                    <a:pt x="7319" y="3647"/>
                    <a:pt x="7324" y="3646"/>
                    <a:pt x="7327" y="3646"/>
                  </a:cubicBezTo>
                  <a:cubicBezTo>
                    <a:pt x="7330" y="3644"/>
                    <a:pt x="7334" y="3643"/>
                    <a:pt x="7338" y="3643"/>
                  </a:cubicBezTo>
                  <a:cubicBezTo>
                    <a:pt x="7341" y="3641"/>
                    <a:pt x="7346" y="3640"/>
                    <a:pt x="7350" y="3638"/>
                  </a:cubicBezTo>
                  <a:cubicBezTo>
                    <a:pt x="7353" y="3638"/>
                    <a:pt x="7356" y="3637"/>
                    <a:pt x="7360" y="3635"/>
                  </a:cubicBezTo>
                  <a:lnTo>
                    <a:pt x="7383" y="3628"/>
                  </a:lnTo>
                  <a:cubicBezTo>
                    <a:pt x="7387" y="3626"/>
                    <a:pt x="7393" y="3625"/>
                    <a:pt x="7397" y="3623"/>
                  </a:cubicBezTo>
                  <a:cubicBezTo>
                    <a:pt x="7399" y="3622"/>
                    <a:pt x="7400" y="3622"/>
                    <a:pt x="7402" y="3621"/>
                  </a:cubicBezTo>
                  <a:cubicBezTo>
                    <a:pt x="7409" y="3618"/>
                    <a:pt x="7416" y="3615"/>
                    <a:pt x="7422" y="3612"/>
                  </a:cubicBezTo>
                  <a:cubicBezTo>
                    <a:pt x="7428" y="3609"/>
                    <a:pt x="7434" y="3607"/>
                    <a:pt x="7440" y="3604"/>
                  </a:cubicBezTo>
                  <a:cubicBezTo>
                    <a:pt x="7441" y="3603"/>
                    <a:pt x="7444" y="3601"/>
                    <a:pt x="7446" y="3601"/>
                  </a:cubicBezTo>
                  <a:cubicBezTo>
                    <a:pt x="7453" y="3597"/>
                    <a:pt x="7461" y="3594"/>
                    <a:pt x="7466" y="3590"/>
                  </a:cubicBezTo>
                  <a:cubicBezTo>
                    <a:pt x="7478" y="3584"/>
                    <a:pt x="7489" y="3578"/>
                    <a:pt x="7499" y="3570"/>
                  </a:cubicBezTo>
                  <a:cubicBezTo>
                    <a:pt x="7502" y="3569"/>
                    <a:pt x="7505" y="3568"/>
                    <a:pt x="7508" y="3566"/>
                  </a:cubicBezTo>
                  <a:lnTo>
                    <a:pt x="7517" y="3560"/>
                  </a:lnTo>
                  <a:cubicBezTo>
                    <a:pt x="7518" y="3559"/>
                    <a:pt x="7520" y="3557"/>
                    <a:pt x="7522" y="3557"/>
                  </a:cubicBezTo>
                  <a:cubicBezTo>
                    <a:pt x="7524" y="3556"/>
                    <a:pt x="7527" y="3553"/>
                    <a:pt x="7530" y="3551"/>
                  </a:cubicBezTo>
                  <a:lnTo>
                    <a:pt x="7542" y="3542"/>
                  </a:lnTo>
                  <a:cubicBezTo>
                    <a:pt x="7546" y="3540"/>
                    <a:pt x="7550" y="3537"/>
                    <a:pt x="7555" y="3534"/>
                  </a:cubicBezTo>
                  <a:cubicBezTo>
                    <a:pt x="7556" y="3532"/>
                    <a:pt x="7558" y="3531"/>
                    <a:pt x="7561" y="3529"/>
                  </a:cubicBezTo>
                  <a:cubicBezTo>
                    <a:pt x="7562" y="3528"/>
                    <a:pt x="7564" y="3526"/>
                    <a:pt x="7565" y="3525"/>
                  </a:cubicBezTo>
                  <a:lnTo>
                    <a:pt x="7573" y="3517"/>
                  </a:lnTo>
                  <a:cubicBezTo>
                    <a:pt x="7577" y="3514"/>
                    <a:pt x="7580" y="3512"/>
                    <a:pt x="7583" y="3509"/>
                  </a:cubicBezTo>
                  <a:cubicBezTo>
                    <a:pt x="7586" y="3507"/>
                    <a:pt x="7589" y="3504"/>
                    <a:pt x="7590" y="3503"/>
                  </a:cubicBezTo>
                  <a:cubicBezTo>
                    <a:pt x="7593" y="3501"/>
                    <a:pt x="7595" y="3498"/>
                    <a:pt x="7598" y="3497"/>
                  </a:cubicBezTo>
                  <a:cubicBezTo>
                    <a:pt x="7605" y="3489"/>
                    <a:pt x="7612" y="3482"/>
                    <a:pt x="7620" y="3475"/>
                  </a:cubicBezTo>
                  <a:cubicBezTo>
                    <a:pt x="7621" y="3472"/>
                    <a:pt x="7624" y="3470"/>
                    <a:pt x="7626" y="3469"/>
                  </a:cubicBezTo>
                  <a:cubicBezTo>
                    <a:pt x="7627" y="3467"/>
                    <a:pt x="7628" y="3466"/>
                    <a:pt x="7630" y="3463"/>
                  </a:cubicBezTo>
                  <a:cubicBezTo>
                    <a:pt x="7631" y="3461"/>
                    <a:pt x="7633" y="3460"/>
                    <a:pt x="7634" y="3459"/>
                  </a:cubicBezTo>
                  <a:cubicBezTo>
                    <a:pt x="7636" y="3457"/>
                    <a:pt x="7637" y="3456"/>
                    <a:pt x="7637" y="3454"/>
                  </a:cubicBezTo>
                  <a:cubicBezTo>
                    <a:pt x="7642" y="3448"/>
                    <a:pt x="7646" y="3444"/>
                    <a:pt x="7651" y="3438"/>
                  </a:cubicBezTo>
                  <a:cubicBezTo>
                    <a:pt x="7652" y="3436"/>
                    <a:pt x="7654" y="3435"/>
                    <a:pt x="7655" y="3433"/>
                  </a:cubicBezTo>
                  <a:cubicBezTo>
                    <a:pt x="7656" y="3431"/>
                    <a:pt x="7658" y="3429"/>
                    <a:pt x="7661" y="3428"/>
                  </a:cubicBezTo>
                  <a:cubicBezTo>
                    <a:pt x="7662" y="3425"/>
                    <a:pt x="7664" y="3423"/>
                    <a:pt x="7665" y="3420"/>
                  </a:cubicBezTo>
                  <a:cubicBezTo>
                    <a:pt x="7665" y="3420"/>
                    <a:pt x="7667" y="3419"/>
                    <a:pt x="7667" y="3419"/>
                  </a:cubicBezTo>
                  <a:cubicBezTo>
                    <a:pt x="7668" y="3416"/>
                    <a:pt x="7671" y="3413"/>
                    <a:pt x="7673" y="3411"/>
                  </a:cubicBezTo>
                  <a:cubicBezTo>
                    <a:pt x="7674" y="3408"/>
                    <a:pt x="7676" y="3407"/>
                    <a:pt x="7677" y="3406"/>
                  </a:cubicBezTo>
                  <a:cubicBezTo>
                    <a:pt x="7679" y="3404"/>
                    <a:pt x="7679" y="3403"/>
                    <a:pt x="7680" y="3401"/>
                  </a:cubicBezTo>
                  <a:lnTo>
                    <a:pt x="7684" y="3395"/>
                  </a:lnTo>
                  <a:cubicBezTo>
                    <a:pt x="7686" y="3392"/>
                    <a:pt x="7687" y="3389"/>
                    <a:pt x="7690" y="3386"/>
                  </a:cubicBezTo>
                  <a:cubicBezTo>
                    <a:pt x="7693" y="3382"/>
                    <a:pt x="7696" y="3378"/>
                    <a:pt x="7699" y="3372"/>
                  </a:cubicBezTo>
                  <a:cubicBezTo>
                    <a:pt x="7699" y="3370"/>
                    <a:pt x="7701" y="3369"/>
                    <a:pt x="7702" y="3366"/>
                  </a:cubicBezTo>
                  <a:cubicBezTo>
                    <a:pt x="7704" y="3364"/>
                    <a:pt x="7705" y="3363"/>
                    <a:pt x="7707" y="3360"/>
                  </a:cubicBezTo>
                  <a:cubicBezTo>
                    <a:pt x="7708" y="3357"/>
                    <a:pt x="7709" y="3354"/>
                    <a:pt x="7711" y="3352"/>
                  </a:cubicBezTo>
                  <a:cubicBezTo>
                    <a:pt x="7711" y="3351"/>
                    <a:pt x="7711" y="3351"/>
                    <a:pt x="7711" y="3351"/>
                  </a:cubicBezTo>
                  <a:cubicBezTo>
                    <a:pt x="7714" y="3348"/>
                    <a:pt x="7715" y="3345"/>
                    <a:pt x="7717" y="3342"/>
                  </a:cubicBezTo>
                  <a:cubicBezTo>
                    <a:pt x="7720" y="3336"/>
                    <a:pt x="7723" y="3330"/>
                    <a:pt x="7726" y="3325"/>
                  </a:cubicBezTo>
                  <a:cubicBezTo>
                    <a:pt x="7727" y="3323"/>
                    <a:pt x="7727" y="3320"/>
                    <a:pt x="7729" y="3319"/>
                  </a:cubicBezTo>
                  <a:cubicBezTo>
                    <a:pt x="7733" y="3310"/>
                    <a:pt x="7737" y="3301"/>
                    <a:pt x="7742" y="3291"/>
                  </a:cubicBezTo>
                  <a:cubicBezTo>
                    <a:pt x="7743" y="3286"/>
                    <a:pt x="7746" y="3280"/>
                    <a:pt x="7748" y="3274"/>
                  </a:cubicBezTo>
                  <a:cubicBezTo>
                    <a:pt x="7754" y="3263"/>
                    <a:pt x="7758" y="3251"/>
                    <a:pt x="7761" y="3238"/>
                  </a:cubicBezTo>
                  <a:cubicBezTo>
                    <a:pt x="7762" y="3236"/>
                    <a:pt x="7764" y="3233"/>
                    <a:pt x="7764" y="3230"/>
                  </a:cubicBezTo>
                  <a:cubicBezTo>
                    <a:pt x="7765" y="3227"/>
                    <a:pt x="7765" y="3226"/>
                    <a:pt x="7767" y="3223"/>
                  </a:cubicBezTo>
                  <a:cubicBezTo>
                    <a:pt x="7767" y="3221"/>
                    <a:pt x="7768" y="3218"/>
                    <a:pt x="7768" y="3217"/>
                  </a:cubicBezTo>
                  <a:cubicBezTo>
                    <a:pt x="7771" y="3208"/>
                    <a:pt x="7773" y="3199"/>
                    <a:pt x="7776" y="3191"/>
                  </a:cubicBezTo>
                  <a:cubicBezTo>
                    <a:pt x="7776" y="3188"/>
                    <a:pt x="7777" y="3185"/>
                    <a:pt x="7777" y="3180"/>
                  </a:cubicBezTo>
                  <a:cubicBezTo>
                    <a:pt x="7779" y="3179"/>
                    <a:pt x="7779" y="3177"/>
                    <a:pt x="7779" y="3174"/>
                  </a:cubicBezTo>
                  <a:cubicBezTo>
                    <a:pt x="7780" y="3173"/>
                    <a:pt x="7780" y="3170"/>
                    <a:pt x="7780" y="3167"/>
                  </a:cubicBezTo>
                  <a:cubicBezTo>
                    <a:pt x="7780" y="3167"/>
                    <a:pt x="7782" y="3165"/>
                    <a:pt x="7782" y="3165"/>
                  </a:cubicBezTo>
                  <a:lnTo>
                    <a:pt x="7783" y="3154"/>
                  </a:lnTo>
                  <a:cubicBezTo>
                    <a:pt x="7783" y="3152"/>
                    <a:pt x="7785" y="3151"/>
                    <a:pt x="7785" y="3148"/>
                  </a:cubicBezTo>
                  <a:cubicBezTo>
                    <a:pt x="7785" y="3148"/>
                    <a:pt x="7785" y="3146"/>
                    <a:pt x="7785" y="3146"/>
                  </a:cubicBezTo>
                  <a:cubicBezTo>
                    <a:pt x="7786" y="3142"/>
                    <a:pt x="7786" y="3139"/>
                    <a:pt x="7786" y="3135"/>
                  </a:cubicBezTo>
                  <a:cubicBezTo>
                    <a:pt x="7788" y="3132"/>
                    <a:pt x="7788" y="3130"/>
                    <a:pt x="7788" y="3127"/>
                  </a:cubicBezTo>
                  <a:lnTo>
                    <a:pt x="7788" y="3126"/>
                  </a:lnTo>
                  <a:cubicBezTo>
                    <a:pt x="7788" y="3123"/>
                    <a:pt x="7789" y="3120"/>
                    <a:pt x="7789" y="3118"/>
                  </a:cubicBezTo>
                  <a:cubicBezTo>
                    <a:pt x="7790" y="3110"/>
                    <a:pt x="7790" y="3102"/>
                    <a:pt x="7792" y="3093"/>
                  </a:cubicBezTo>
                  <a:lnTo>
                    <a:pt x="7792" y="3092"/>
                  </a:lnTo>
                  <a:cubicBezTo>
                    <a:pt x="7792" y="3080"/>
                    <a:pt x="7793" y="3068"/>
                    <a:pt x="7793" y="3056"/>
                  </a:cubicBezTo>
                  <a:lnTo>
                    <a:pt x="7793" y="3046"/>
                  </a:lnTo>
                  <a:lnTo>
                    <a:pt x="7793" y="3040"/>
                  </a:lnTo>
                  <a:lnTo>
                    <a:pt x="7793" y="3033"/>
                  </a:lnTo>
                  <a:lnTo>
                    <a:pt x="7793" y="3024"/>
                  </a:lnTo>
                  <a:cubicBezTo>
                    <a:pt x="7793" y="3011"/>
                    <a:pt x="7792" y="2998"/>
                    <a:pt x="7790" y="2986"/>
                  </a:cubicBezTo>
                  <a:cubicBezTo>
                    <a:pt x="7790" y="2983"/>
                    <a:pt x="7790" y="2981"/>
                    <a:pt x="7790" y="2980"/>
                  </a:cubicBezTo>
                  <a:cubicBezTo>
                    <a:pt x="7790" y="2977"/>
                    <a:pt x="7790" y="2974"/>
                    <a:pt x="7790" y="2973"/>
                  </a:cubicBezTo>
                  <a:cubicBezTo>
                    <a:pt x="7789" y="2970"/>
                    <a:pt x="7789" y="2968"/>
                    <a:pt x="7789" y="2967"/>
                  </a:cubicBezTo>
                  <a:cubicBezTo>
                    <a:pt x="7789" y="2965"/>
                    <a:pt x="7789" y="2964"/>
                    <a:pt x="7789" y="2962"/>
                  </a:cubicBezTo>
                  <a:cubicBezTo>
                    <a:pt x="7789" y="2959"/>
                    <a:pt x="7788" y="2956"/>
                    <a:pt x="7788" y="2953"/>
                  </a:cubicBezTo>
                  <a:cubicBezTo>
                    <a:pt x="7788" y="2950"/>
                    <a:pt x="7786" y="2948"/>
                    <a:pt x="7786" y="2946"/>
                  </a:cubicBezTo>
                  <a:cubicBezTo>
                    <a:pt x="7786" y="2945"/>
                    <a:pt x="7786" y="2945"/>
                    <a:pt x="7786" y="2943"/>
                  </a:cubicBezTo>
                  <a:cubicBezTo>
                    <a:pt x="7785" y="2940"/>
                    <a:pt x="7785" y="2936"/>
                    <a:pt x="7785" y="2933"/>
                  </a:cubicBezTo>
                  <a:cubicBezTo>
                    <a:pt x="7783" y="2930"/>
                    <a:pt x="7783" y="2928"/>
                    <a:pt x="7783" y="2925"/>
                  </a:cubicBezTo>
                  <a:lnTo>
                    <a:pt x="7780" y="2912"/>
                  </a:lnTo>
                  <a:cubicBezTo>
                    <a:pt x="7780" y="2911"/>
                    <a:pt x="7779" y="2908"/>
                    <a:pt x="7779" y="2906"/>
                  </a:cubicBezTo>
                  <a:cubicBezTo>
                    <a:pt x="7779" y="2903"/>
                    <a:pt x="7779" y="2902"/>
                    <a:pt x="7777" y="2899"/>
                  </a:cubicBezTo>
                  <a:cubicBezTo>
                    <a:pt x="7777" y="2899"/>
                    <a:pt x="7777" y="2897"/>
                    <a:pt x="7777" y="2896"/>
                  </a:cubicBezTo>
                  <a:cubicBezTo>
                    <a:pt x="7776" y="2893"/>
                    <a:pt x="7776" y="2890"/>
                    <a:pt x="7774" y="2886"/>
                  </a:cubicBezTo>
                  <a:cubicBezTo>
                    <a:pt x="7774" y="2886"/>
                    <a:pt x="7774" y="2886"/>
                    <a:pt x="7774" y="2884"/>
                  </a:cubicBezTo>
                  <a:cubicBezTo>
                    <a:pt x="7773" y="2881"/>
                    <a:pt x="7771" y="2877"/>
                    <a:pt x="7771" y="2872"/>
                  </a:cubicBezTo>
                  <a:cubicBezTo>
                    <a:pt x="7770" y="2871"/>
                    <a:pt x="7770" y="2868"/>
                    <a:pt x="7768" y="2867"/>
                  </a:cubicBezTo>
                  <a:cubicBezTo>
                    <a:pt x="7768" y="2864"/>
                    <a:pt x="7768" y="2862"/>
                    <a:pt x="7767" y="2859"/>
                  </a:cubicBezTo>
                  <a:cubicBezTo>
                    <a:pt x="7767" y="2858"/>
                    <a:pt x="7765" y="2855"/>
                    <a:pt x="7765" y="2853"/>
                  </a:cubicBezTo>
                  <a:cubicBezTo>
                    <a:pt x="7764" y="2852"/>
                    <a:pt x="7764" y="2850"/>
                    <a:pt x="7764" y="2850"/>
                  </a:cubicBezTo>
                  <a:cubicBezTo>
                    <a:pt x="7762" y="2847"/>
                    <a:pt x="7762" y="2843"/>
                    <a:pt x="7761" y="2840"/>
                  </a:cubicBezTo>
                  <a:cubicBezTo>
                    <a:pt x="7760" y="2839"/>
                    <a:pt x="7760" y="2836"/>
                    <a:pt x="7758" y="2834"/>
                  </a:cubicBezTo>
                  <a:cubicBezTo>
                    <a:pt x="7758" y="2831"/>
                    <a:pt x="7757" y="2830"/>
                    <a:pt x="7757" y="2827"/>
                  </a:cubicBezTo>
                  <a:cubicBezTo>
                    <a:pt x="7755" y="2827"/>
                    <a:pt x="7755" y="2825"/>
                    <a:pt x="7755" y="2825"/>
                  </a:cubicBezTo>
                  <a:cubicBezTo>
                    <a:pt x="7754" y="2821"/>
                    <a:pt x="7752" y="2818"/>
                    <a:pt x="7751" y="2815"/>
                  </a:cubicBezTo>
                  <a:cubicBezTo>
                    <a:pt x="7751" y="2814"/>
                    <a:pt x="7751" y="2814"/>
                    <a:pt x="7751" y="2812"/>
                  </a:cubicBezTo>
                  <a:cubicBezTo>
                    <a:pt x="7656" y="2572"/>
                    <a:pt x="7425" y="2414"/>
                    <a:pt x="7168" y="2414"/>
                  </a:cubicBezTo>
                  <a:lnTo>
                    <a:pt x="7160" y="2414"/>
                  </a:lnTo>
                  <a:lnTo>
                    <a:pt x="7162" y="2411"/>
                  </a:lnTo>
                  <a:close/>
                  <a:moveTo>
                    <a:pt x="2255" y="4824"/>
                  </a:moveTo>
                  <a:lnTo>
                    <a:pt x="2255" y="4824"/>
                  </a:lnTo>
                  <a:lnTo>
                    <a:pt x="2255" y="4824"/>
                  </a:lnTo>
                  <a:cubicBezTo>
                    <a:pt x="2255" y="4824"/>
                    <a:pt x="2256" y="4824"/>
                    <a:pt x="2256" y="4824"/>
                  </a:cubicBezTo>
                  <a:close/>
                  <a:moveTo>
                    <a:pt x="2529" y="5329"/>
                  </a:moveTo>
                  <a:cubicBezTo>
                    <a:pt x="2597" y="5329"/>
                    <a:pt x="2651" y="5383"/>
                    <a:pt x="2651" y="5451"/>
                  </a:cubicBezTo>
                  <a:cubicBezTo>
                    <a:pt x="2651" y="5517"/>
                    <a:pt x="2597" y="5572"/>
                    <a:pt x="2529" y="5572"/>
                  </a:cubicBezTo>
                  <a:lnTo>
                    <a:pt x="1996" y="5572"/>
                  </a:lnTo>
                  <a:cubicBezTo>
                    <a:pt x="1928" y="5572"/>
                    <a:pt x="1873" y="5519"/>
                    <a:pt x="1873" y="5451"/>
                  </a:cubicBezTo>
                  <a:cubicBezTo>
                    <a:pt x="1873" y="5383"/>
                    <a:pt x="1928" y="5329"/>
                    <a:pt x="1996" y="5329"/>
                  </a:cubicBezTo>
                  <a:close/>
                  <a:moveTo>
                    <a:pt x="5799" y="5329"/>
                  </a:moveTo>
                  <a:cubicBezTo>
                    <a:pt x="5867" y="5329"/>
                    <a:pt x="5922" y="5383"/>
                    <a:pt x="5922" y="5451"/>
                  </a:cubicBezTo>
                  <a:cubicBezTo>
                    <a:pt x="5922" y="5517"/>
                    <a:pt x="5867" y="5572"/>
                    <a:pt x="5799" y="5572"/>
                  </a:cubicBezTo>
                  <a:lnTo>
                    <a:pt x="5266" y="5572"/>
                  </a:lnTo>
                  <a:cubicBezTo>
                    <a:pt x="5199" y="5572"/>
                    <a:pt x="5144" y="5519"/>
                    <a:pt x="5144" y="5451"/>
                  </a:cubicBezTo>
                  <a:cubicBezTo>
                    <a:pt x="5144" y="5383"/>
                    <a:pt x="5199" y="5329"/>
                    <a:pt x="5266" y="5329"/>
                  </a:cubicBezTo>
                  <a:close/>
                  <a:moveTo>
                    <a:pt x="2255" y="4824"/>
                  </a:moveTo>
                  <a:cubicBezTo>
                    <a:pt x="1999" y="4826"/>
                    <a:pt x="1772" y="4983"/>
                    <a:pt x="1679" y="5221"/>
                  </a:cubicBezTo>
                  <a:cubicBezTo>
                    <a:pt x="1679" y="5221"/>
                    <a:pt x="1679" y="5223"/>
                    <a:pt x="1679" y="5223"/>
                  </a:cubicBezTo>
                  <a:lnTo>
                    <a:pt x="1676" y="5229"/>
                  </a:lnTo>
                  <a:cubicBezTo>
                    <a:pt x="1673" y="5235"/>
                    <a:pt x="1672" y="5242"/>
                    <a:pt x="1669" y="5248"/>
                  </a:cubicBezTo>
                  <a:cubicBezTo>
                    <a:pt x="1669" y="5249"/>
                    <a:pt x="1667" y="5252"/>
                    <a:pt x="1667" y="5254"/>
                  </a:cubicBezTo>
                  <a:cubicBezTo>
                    <a:pt x="1666" y="5257"/>
                    <a:pt x="1666" y="5258"/>
                    <a:pt x="1664" y="5261"/>
                  </a:cubicBezTo>
                  <a:cubicBezTo>
                    <a:pt x="1664" y="5262"/>
                    <a:pt x="1664" y="5262"/>
                    <a:pt x="1664" y="5262"/>
                  </a:cubicBezTo>
                  <a:cubicBezTo>
                    <a:pt x="1663" y="5267"/>
                    <a:pt x="1661" y="5270"/>
                    <a:pt x="1660" y="5273"/>
                  </a:cubicBezTo>
                  <a:cubicBezTo>
                    <a:pt x="1660" y="5277"/>
                    <a:pt x="1658" y="5282"/>
                    <a:pt x="1657" y="5285"/>
                  </a:cubicBezTo>
                  <a:cubicBezTo>
                    <a:pt x="1657" y="5286"/>
                    <a:pt x="1657" y="5286"/>
                    <a:pt x="1657" y="5288"/>
                  </a:cubicBezTo>
                  <a:cubicBezTo>
                    <a:pt x="1656" y="5290"/>
                    <a:pt x="1656" y="5292"/>
                    <a:pt x="1654" y="5295"/>
                  </a:cubicBezTo>
                  <a:cubicBezTo>
                    <a:pt x="1654" y="5298"/>
                    <a:pt x="1654" y="5299"/>
                    <a:pt x="1653" y="5301"/>
                  </a:cubicBezTo>
                  <a:cubicBezTo>
                    <a:pt x="1653" y="5302"/>
                    <a:pt x="1653" y="5304"/>
                    <a:pt x="1653" y="5304"/>
                  </a:cubicBezTo>
                  <a:cubicBezTo>
                    <a:pt x="1651" y="5311"/>
                    <a:pt x="1650" y="5320"/>
                    <a:pt x="1647" y="5327"/>
                  </a:cubicBezTo>
                  <a:cubicBezTo>
                    <a:pt x="1647" y="5330"/>
                    <a:pt x="1647" y="5332"/>
                    <a:pt x="1645" y="5335"/>
                  </a:cubicBezTo>
                  <a:cubicBezTo>
                    <a:pt x="1645" y="5336"/>
                    <a:pt x="1645" y="5338"/>
                    <a:pt x="1645" y="5339"/>
                  </a:cubicBezTo>
                  <a:cubicBezTo>
                    <a:pt x="1645" y="5341"/>
                    <a:pt x="1644" y="5342"/>
                    <a:pt x="1644" y="5342"/>
                  </a:cubicBezTo>
                  <a:cubicBezTo>
                    <a:pt x="1642" y="5351"/>
                    <a:pt x="1641" y="5360"/>
                    <a:pt x="1641" y="5367"/>
                  </a:cubicBezTo>
                  <a:lnTo>
                    <a:pt x="1641" y="5369"/>
                  </a:lnTo>
                  <a:cubicBezTo>
                    <a:pt x="1639" y="5373"/>
                    <a:pt x="1639" y="5376"/>
                    <a:pt x="1639" y="5380"/>
                  </a:cubicBezTo>
                  <a:cubicBezTo>
                    <a:pt x="1636" y="5401"/>
                    <a:pt x="1635" y="5422"/>
                    <a:pt x="1635" y="5444"/>
                  </a:cubicBezTo>
                  <a:lnTo>
                    <a:pt x="1635" y="5448"/>
                  </a:lnTo>
                  <a:lnTo>
                    <a:pt x="1635" y="5451"/>
                  </a:lnTo>
                  <a:lnTo>
                    <a:pt x="1635" y="5457"/>
                  </a:lnTo>
                  <a:lnTo>
                    <a:pt x="1635" y="5467"/>
                  </a:lnTo>
                  <a:lnTo>
                    <a:pt x="1635" y="5473"/>
                  </a:lnTo>
                  <a:cubicBezTo>
                    <a:pt x="1635" y="5476"/>
                    <a:pt x="1635" y="5477"/>
                    <a:pt x="1635" y="5480"/>
                  </a:cubicBezTo>
                  <a:cubicBezTo>
                    <a:pt x="1636" y="5488"/>
                    <a:pt x="1636" y="5495"/>
                    <a:pt x="1636" y="5503"/>
                  </a:cubicBezTo>
                  <a:cubicBezTo>
                    <a:pt x="1636" y="5504"/>
                    <a:pt x="1638" y="5505"/>
                    <a:pt x="1638" y="5507"/>
                  </a:cubicBezTo>
                  <a:cubicBezTo>
                    <a:pt x="1638" y="5510"/>
                    <a:pt x="1638" y="5511"/>
                    <a:pt x="1638" y="5514"/>
                  </a:cubicBezTo>
                  <a:cubicBezTo>
                    <a:pt x="1638" y="5517"/>
                    <a:pt x="1638" y="5519"/>
                    <a:pt x="1639" y="5522"/>
                  </a:cubicBezTo>
                  <a:cubicBezTo>
                    <a:pt x="1639" y="5523"/>
                    <a:pt x="1639" y="5525"/>
                    <a:pt x="1639" y="5528"/>
                  </a:cubicBezTo>
                  <a:cubicBezTo>
                    <a:pt x="1639" y="5531"/>
                    <a:pt x="1641" y="5533"/>
                    <a:pt x="1641" y="5536"/>
                  </a:cubicBezTo>
                  <a:cubicBezTo>
                    <a:pt x="1641" y="5538"/>
                    <a:pt x="1641" y="5539"/>
                    <a:pt x="1641" y="5541"/>
                  </a:cubicBezTo>
                  <a:cubicBezTo>
                    <a:pt x="1642" y="5542"/>
                    <a:pt x="1642" y="5545"/>
                    <a:pt x="1642" y="5547"/>
                  </a:cubicBezTo>
                  <a:cubicBezTo>
                    <a:pt x="1642" y="5550"/>
                    <a:pt x="1644" y="5553"/>
                    <a:pt x="1644" y="5556"/>
                  </a:cubicBezTo>
                  <a:cubicBezTo>
                    <a:pt x="1644" y="5558"/>
                    <a:pt x="1644" y="5561"/>
                    <a:pt x="1645" y="5563"/>
                  </a:cubicBezTo>
                  <a:cubicBezTo>
                    <a:pt x="1645" y="5564"/>
                    <a:pt x="1645" y="5564"/>
                    <a:pt x="1645" y="5566"/>
                  </a:cubicBezTo>
                  <a:cubicBezTo>
                    <a:pt x="1647" y="5569"/>
                    <a:pt x="1647" y="5572"/>
                    <a:pt x="1648" y="5576"/>
                  </a:cubicBezTo>
                  <a:cubicBezTo>
                    <a:pt x="1648" y="5576"/>
                    <a:pt x="1648" y="5578"/>
                    <a:pt x="1648" y="5578"/>
                  </a:cubicBezTo>
                  <a:cubicBezTo>
                    <a:pt x="1648" y="5581"/>
                    <a:pt x="1650" y="5584"/>
                    <a:pt x="1650" y="5585"/>
                  </a:cubicBezTo>
                  <a:cubicBezTo>
                    <a:pt x="1650" y="5588"/>
                    <a:pt x="1651" y="5591"/>
                    <a:pt x="1651" y="5594"/>
                  </a:cubicBezTo>
                  <a:lnTo>
                    <a:pt x="1654" y="5603"/>
                  </a:lnTo>
                  <a:cubicBezTo>
                    <a:pt x="1654" y="5604"/>
                    <a:pt x="1654" y="5606"/>
                    <a:pt x="1654" y="5606"/>
                  </a:cubicBezTo>
                  <a:cubicBezTo>
                    <a:pt x="1656" y="5610"/>
                    <a:pt x="1657" y="5613"/>
                    <a:pt x="1657" y="5616"/>
                  </a:cubicBezTo>
                  <a:cubicBezTo>
                    <a:pt x="1657" y="5617"/>
                    <a:pt x="1658" y="5619"/>
                    <a:pt x="1658" y="5620"/>
                  </a:cubicBezTo>
                  <a:cubicBezTo>
                    <a:pt x="1658" y="5623"/>
                    <a:pt x="1660" y="5625"/>
                    <a:pt x="1660" y="5628"/>
                  </a:cubicBezTo>
                  <a:cubicBezTo>
                    <a:pt x="1661" y="5629"/>
                    <a:pt x="1661" y="5632"/>
                    <a:pt x="1663" y="5634"/>
                  </a:cubicBezTo>
                  <a:cubicBezTo>
                    <a:pt x="1663" y="5637"/>
                    <a:pt x="1664" y="5638"/>
                    <a:pt x="1664" y="5641"/>
                  </a:cubicBezTo>
                  <a:cubicBezTo>
                    <a:pt x="1666" y="5644"/>
                    <a:pt x="1666" y="5647"/>
                    <a:pt x="1667" y="5648"/>
                  </a:cubicBezTo>
                  <a:cubicBezTo>
                    <a:pt x="1667" y="5650"/>
                    <a:pt x="1667" y="5651"/>
                    <a:pt x="1667" y="5651"/>
                  </a:cubicBezTo>
                  <a:cubicBezTo>
                    <a:pt x="1669" y="5656"/>
                    <a:pt x="1670" y="5659"/>
                    <a:pt x="1672" y="5663"/>
                  </a:cubicBezTo>
                  <a:cubicBezTo>
                    <a:pt x="1672" y="5663"/>
                    <a:pt x="1672" y="5663"/>
                    <a:pt x="1672" y="5665"/>
                  </a:cubicBezTo>
                  <a:cubicBezTo>
                    <a:pt x="1675" y="5672"/>
                    <a:pt x="1678" y="5678"/>
                    <a:pt x="1681" y="5685"/>
                  </a:cubicBezTo>
                  <a:cubicBezTo>
                    <a:pt x="1682" y="5688"/>
                    <a:pt x="1682" y="5691"/>
                    <a:pt x="1684" y="5694"/>
                  </a:cubicBezTo>
                  <a:cubicBezTo>
                    <a:pt x="1684" y="5694"/>
                    <a:pt x="1684" y="5694"/>
                    <a:pt x="1685" y="5695"/>
                  </a:cubicBezTo>
                  <a:cubicBezTo>
                    <a:pt x="1685" y="5697"/>
                    <a:pt x="1686" y="5700"/>
                    <a:pt x="1688" y="5701"/>
                  </a:cubicBezTo>
                  <a:lnTo>
                    <a:pt x="1692" y="5713"/>
                  </a:lnTo>
                  <a:cubicBezTo>
                    <a:pt x="1692" y="5715"/>
                    <a:pt x="1694" y="5715"/>
                    <a:pt x="1694" y="5715"/>
                  </a:cubicBezTo>
                  <a:cubicBezTo>
                    <a:pt x="1695" y="5718"/>
                    <a:pt x="1697" y="5720"/>
                    <a:pt x="1698" y="5725"/>
                  </a:cubicBezTo>
                  <a:cubicBezTo>
                    <a:pt x="1698" y="5726"/>
                    <a:pt x="1700" y="5728"/>
                    <a:pt x="1701" y="5731"/>
                  </a:cubicBezTo>
                  <a:cubicBezTo>
                    <a:pt x="1701" y="5732"/>
                    <a:pt x="1703" y="5734"/>
                    <a:pt x="1703" y="5735"/>
                  </a:cubicBezTo>
                  <a:cubicBezTo>
                    <a:pt x="1704" y="5737"/>
                    <a:pt x="1706" y="5738"/>
                    <a:pt x="1706" y="5740"/>
                  </a:cubicBezTo>
                  <a:cubicBezTo>
                    <a:pt x="1707" y="5743"/>
                    <a:pt x="1709" y="5746"/>
                    <a:pt x="1710" y="5748"/>
                  </a:cubicBezTo>
                  <a:cubicBezTo>
                    <a:pt x="1711" y="5750"/>
                    <a:pt x="1711" y="5751"/>
                    <a:pt x="1713" y="5753"/>
                  </a:cubicBezTo>
                  <a:cubicBezTo>
                    <a:pt x="1714" y="5756"/>
                    <a:pt x="1716" y="5759"/>
                    <a:pt x="1717" y="5762"/>
                  </a:cubicBezTo>
                  <a:cubicBezTo>
                    <a:pt x="1717" y="5762"/>
                    <a:pt x="1717" y="5763"/>
                    <a:pt x="1719" y="5763"/>
                  </a:cubicBezTo>
                  <a:cubicBezTo>
                    <a:pt x="1720" y="5766"/>
                    <a:pt x="1722" y="5768"/>
                    <a:pt x="1723" y="5771"/>
                  </a:cubicBezTo>
                  <a:cubicBezTo>
                    <a:pt x="1725" y="5773"/>
                    <a:pt x="1726" y="5775"/>
                    <a:pt x="1726" y="5778"/>
                  </a:cubicBezTo>
                  <a:cubicBezTo>
                    <a:pt x="1728" y="5779"/>
                    <a:pt x="1729" y="5781"/>
                    <a:pt x="1731" y="5784"/>
                  </a:cubicBezTo>
                  <a:cubicBezTo>
                    <a:pt x="1731" y="5785"/>
                    <a:pt x="1732" y="5785"/>
                    <a:pt x="1734" y="5787"/>
                  </a:cubicBezTo>
                  <a:cubicBezTo>
                    <a:pt x="1737" y="5794"/>
                    <a:pt x="1741" y="5800"/>
                    <a:pt x="1745" y="5806"/>
                  </a:cubicBezTo>
                  <a:cubicBezTo>
                    <a:pt x="1747" y="5807"/>
                    <a:pt x="1748" y="5810"/>
                    <a:pt x="1750" y="5812"/>
                  </a:cubicBezTo>
                  <a:cubicBezTo>
                    <a:pt x="1751" y="5813"/>
                    <a:pt x="1751" y="5815"/>
                    <a:pt x="1753" y="5816"/>
                  </a:cubicBezTo>
                  <a:cubicBezTo>
                    <a:pt x="1754" y="5818"/>
                    <a:pt x="1756" y="5819"/>
                    <a:pt x="1757" y="5821"/>
                  </a:cubicBezTo>
                  <a:cubicBezTo>
                    <a:pt x="1759" y="5824"/>
                    <a:pt x="1760" y="5827"/>
                    <a:pt x="1763" y="5829"/>
                  </a:cubicBezTo>
                  <a:cubicBezTo>
                    <a:pt x="1763" y="5829"/>
                    <a:pt x="1765" y="5831"/>
                    <a:pt x="1765" y="5831"/>
                  </a:cubicBezTo>
                  <a:cubicBezTo>
                    <a:pt x="1766" y="5832"/>
                    <a:pt x="1767" y="5835"/>
                    <a:pt x="1769" y="5837"/>
                  </a:cubicBezTo>
                  <a:cubicBezTo>
                    <a:pt x="1770" y="5840"/>
                    <a:pt x="1773" y="5841"/>
                    <a:pt x="1775" y="5843"/>
                  </a:cubicBezTo>
                  <a:lnTo>
                    <a:pt x="1779" y="5849"/>
                  </a:lnTo>
                  <a:cubicBezTo>
                    <a:pt x="1779" y="5850"/>
                    <a:pt x="1781" y="5852"/>
                    <a:pt x="1781" y="5852"/>
                  </a:cubicBezTo>
                  <a:cubicBezTo>
                    <a:pt x="1784" y="5854"/>
                    <a:pt x="1785" y="5857"/>
                    <a:pt x="1788" y="5859"/>
                  </a:cubicBezTo>
                  <a:cubicBezTo>
                    <a:pt x="1788" y="5860"/>
                    <a:pt x="1790" y="5862"/>
                    <a:pt x="1791" y="5863"/>
                  </a:cubicBezTo>
                  <a:cubicBezTo>
                    <a:pt x="1792" y="5865"/>
                    <a:pt x="1794" y="5866"/>
                    <a:pt x="1795" y="5868"/>
                  </a:cubicBezTo>
                  <a:cubicBezTo>
                    <a:pt x="1797" y="5869"/>
                    <a:pt x="1798" y="5872"/>
                    <a:pt x="1800" y="5874"/>
                  </a:cubicBezTo>
                  <a:cubicBezTo>
                    <a:pt x="1801" y="5875"/>
                    <a:pt x="1803" y="5877"/>
                    <a:pt x="1804" y="5878"/>
                  </a:cubicBezTo>
                  <a:cubicBezTo>
                    <a:pt x="1806" y="5880"/>
                    <a:pt x="1807" y="5882"/>
                    <a:pt x="1809" y="5884"/>
                  </a:cubicBezTo>
                  <a:cubicBezTo>
                    <a:pt x="1810" y="5884"/>
                    <a:pt x="1810" y="5885"/>
                    <a:pt x="1812" y="5885"/>
                  </a:cubicBezTo>
                  <a:lnTo>
                    <a:pt x="1816" y="5891"/>
                  </a:lnTo>
                  <a:lnTo>
                    <a:pt x="1823" y="5897"/>
                  </a:lnTo>
                  <a:lnTo>
                    <a:pt x="1829" y="5905"/>
                  </a:lnTo>
                  <a:lnTo>
                    <a:pt x="1832" y="5906"/>
                  </a:lnTo>
                  <a:cubicBezTo>
                    <a:pt x="1834" y="5909"/>
                    <a:pt x="1837" y="5910"/>
                    <a:pt x="1840" y="5913"/>
                  </a:cubicBezTo>
                  <a:cubicBezTo>
                    <a:pt x="1840" y="5913"/>
                    <a:pt x="1841" y="5915"/>
                    <a:pt x="1841" y="5915"/>
                  </a:cubicBezTo>
                  <a:cubicBezTo>
                    <a:pt x="1844" y="5918"/>
                    <a:pt x="1847" y="5919"/>
                    <a:pt x="1850" y="5922"/>
                  </a:cubicBezTo>
                  <a:lnTo>
                    <a:pt x="1856" y="5928"/>
                  </a:lnTo>
                  <a:lnTo>
                    <a:pt x="1865" y="5934"/>
                  </a:lnTo>
                  <a:cubicBezTo>
                    <a:pt x="1866" y="5935"/>
                    <a:pt x="1868" y="5937"/>
                    <a:pt x="1869" y="5938"/>
                  </a:cubicBezTo>
                  <a:cubicBezTo>
                    <a:pt x="1871" y="5940"/>
                    <a:pt x="1873" y="5941"/>
                    <a:pt x="1875" y="5943"/>
                  </a:cubicBezTo>
                  <a:cubicBezTo>
                    <a:pt x="1876" y="5944"/>
                    <a:pt x="1878" y="5944"/>
                    <a:pt x="1878" y="5946"/>
                  </a:cubicBezTo>
                  <a:cubicBezTo>
                    <a:pt x="1881" y="5949"/>
                    <a:pt x="1885" y="5950"/>
                    <a:pt x="1888" y="5953"/>
                  </a:cubicBezTo>
                  <a:cubicBezTo>
                    <a:pt x="1891" y="5956"/>
                    <a:pt x="1894" y="5958"/>
                    <a:pt x="1899" y="5961"/>
                  </a:cubicBezTo>
                  <a:cubicBezTo>
                    <a:pt x="1899" y="5961"/>
                    <a:pt x="1899" y="5961"/>
                    <a:pt x="1900" y="5962"/>
                  </a:cubicBezTo>
                  <a:cubicBezTo>
                    <a:pt x="1901" y="5963"/>
                    <a:pt x="1904" y="5965"/>
                    <a:pt x="1907" y="5966"/>
                  </a:cubicBezTo>
                  <a:cubicBezTo>
                    <a:pt x="1909" y="5968"/>
                    <a:pt x="1910" y="5969"/>
                    <a:pt x="1913" y="5971"/>
                  </a:cubicBezTo>
                  <a:cubicBezTo>
                    <a:pt x="1913" y="5971"/>
                    <a:pt x="1915" y="5971"/>
                    <a:pt x="1915" y="5972"/>
                  </a:cubicBezTo>
                  <a:cubicBezTo>
                    <a:pt x="1918" y="5974"/>
                    <a:pt x="1919" y="5975"/>
                    <a:pt x="1921" y="5977"/>
                  </a:cubicBezTo>
                  <a:cubicBezTo>
                    <a:pt x="1924" y="5978"/>
                    <a:pt x="1926" y="5980"/>
                    <a:pt x="1929" y="5981"/>
                  </a:cubicBezTo>
                  <a:cubicBezTo>
                    <a:pt x="1935" y="5986"/>
                    <a:pt x="1943" y="5990"/>
                    <a:pt x="1950" y="5993"/>
                  </a:cubicBezTo>
                  <a:cubicBezTo>
                    <a:pt x="1950" y="5993"/>
                    <a:pt x="1950" y="5994"/>
                    <a:pt x="1950" y="5994"/>
                  </a:cubicBezTo>
                  <a:cubicBezTo>
                    <a:pt x="1956" y="5997"/>
                    <a:pt x="1962" y="6000"/>
                    <a:pt x="1969" y="6003"/>
                  </a:cubicBezTo>
                  <a:cubicBezTo>
                    <a:pt x="1972" y="6006"/>
                    <a:pt x="1975" y="6008"/>
                    <a:pt x="1978" y="6009"/>
                  </a:cubicBezTo>
                  <a:cubicBezTo>
                    <a:pt x="1980" y="6009"/>
                    <a:pt x="1981" y="6011"/>
                    <a:pt x="1984" y="6012"/>
                  </a:cubicBezTo>
                  <a:cubicBezTo>
                    <a:pt x="1985" y="6014"/>
                    <a:pt x="1988" y="6014"/>
                    <a:pt x="1991" y="6015"/>
                  </a:cubicBezTo>
                  <a:cubicBezTo>
                    <a:pt x="1991" y="6016"/>
                    <a:pt x="1993" y="6016"/>
                    <a:pt x="1993" y="6016"/>
                  </a:cubicBezTo>
                  <a:cubicBezTo>
                    <a:pt x="1999" y="6019"/>
                    <a:pt x="2006" y="6022"/>
                    <a:pt x="2013" y="6025"/>
                  </a:cubicBezTo>
                  <a:cubicBezTo>
                    <a:pt x="2016" y="6027"/>
                    <a:pt x="2018" y="6028"/>
                    <a:pt x="2021" y="6030"/>
                  </a:cubicBezTo>
                  <a:cubicBezTo>
                    <a:pt x="2024" y="6030"/>
                    <a:pt x="2025" y="6031"/>
                    <a:pt x="2027" y="6031"/>
                  </a:cubicBezTo>
                  <a:cubicBezTo>
                    <a:pt x="2028" y="6033"/>
                    <a:pt x="2031" y="6033"/>
                    <a:pt x="2033" y="6034"/>
                  </a:cubicBezTo>
                  <a:cubicBezTo>
                    <a:pt x="2034" y="6034"/>
                    <a:pt x="2035" y="6036"/>
                    <a:pt x="2037" y="6036"/>
                  </a:cubicBezTo>
                  <a:lnTo>
                    <a:pt x="2046" y="6039"/>
                  </a:lnTo>
                  <a:cubicBezTo>
                    <a:pt x="2053" y="6042"/>
                    <a:pt x="2061" y="6044"/>
                    <a:pt x="2068" y="6046"/>
                  </a:cubicBezTo>
                  <a:cubicBezTo>
                    <a:pt x="2072" y="6047"/>
                    <a:pt x="2075" y="6049"/>
                    <a:pt x="2078" y="6049"/>
                  </a:cubicBezTo>
                  <a:cubicBezTo>
                    <a:pt x="2080" y="6050"/>
                    <a:pt x="2081" y="6050"/>
                    <a:pt x="2083" y="6050"/>
                  </a:cubicBezTo>
                  <a:cubicBezTo>
                    <a:pt x="2084" y="6052"/>
                    <a:pt x="2087" y="6052"/>
                    <a:pt x="2090" y="6053"/>
                  </a:cubicBezTo>
                  <a:cubicBezTo>
                    <a:pt x="2093" y="6053"/>
                    <a:pt x="2096" y="6055"/>
                    <a:pt x="2099" y="6055"/>
                  </a:cubicBezTo>
                  <a:lnTo>
                    <a:pt x="2102" y="6056"/>
                  </a:lnTo>
                  <a:cubicBezTo>
                    <a:pt x="2105" y="6058"/>
                    <a:pt x="2108" y="6058"/>
                    <a:pt x="2111" y="6059"/>
                  </a:cubicBezTo>
                  <a:lnTo>
                    <a:pt x="2114" y="6059"/>
                  </a:lnTo>
                  <a:cubicBezTo>
                    <a:pt x="2118" y="6061"/>
                    <a:pt x="2121" y="6062"/>
                    <a:pt x="2125" y="6062"/>
                  </a:cubicBezTo>
                  <a:lnTo>
                    <a:pt x="2127" y="6062"/>
                  </a:lnTo>
                  <a:cubicBezTo>
                    <a:pt x="2134" y="6065"/>
                    <a:pt x="2141" y="6067"/>
                    <a:pt x="2150" y="6068"/>
                  </a:cubicBezTo>
                  <a:lnTo>
                    <a:pt x="2155" y="6068"/>
                  </a:lnTo>
                  <a:cubicBezTo>
                    <a:pt x="2158" y="6069"/>
                    <a:pt x="2162" y="6069"/>
                    <a:pt x="2165" y="6069"/>
                  </a:cubicBezTo>
                  <a:cubicBezTo>
                    <a:pt x="2165" y="6069"/>
                    <a:pt x="2167" y="6071"/>
                    <a:pt x="2168" y="6071"/>
                  </a:cubicBezTo>
                  <a:cubicBezTo>
                    <a:pt x="2171" y="6071"/>
                    <a:pt x="2175" y="6071"/>
                    <a:pt x="2178" y="6072"/>
                  </a:cubicBezTo>
                  <a:lnTo>
                    <a:pt x="2181" y="6072"/>
                  </a:lnTo>
                  <a:cubicBezTo>
                    <a:pt x="2184" y="6072"/>
                    <a:pt x="2187" y="6072"/>
                    <a:pt x="2190" y="6074"/>
                  </a:cubicBezTo>
                  <a:lnTo>
                    <a:pt x="2197" y="6074"/>
                  </a:lnTo>
                  <a:cubicBezTo>
                    <a:pt x="2197" y="6074"/>
                    <a:pt x="2199" y="6075"/>
                    <a:pt x="2200" y="6075"/>
                  </a:cubicBezTo>
                  <a:lnTo>
                    <a:pt x="2206" y="6075"/>
                  </a:lnTo>
                  <a:cubicBezTo>
                    <a:pt x="2211" y="6075"/>
                    <a:pt x="2215" y="6077"/>
                    <a:pt x="2220" y="6077"/>
                  </a:cubicBezTo>
                  <a:lnTo>
                    <a:pt x="2230" y="6077"/>
                  </a:lnTo>
                  <a:cubicBezTo>
                    <a:pt x="2237" y="6078"/>
                    <a:pt x="2245" y="6078"/>
                    <a:pt x="2253" y="6078"/>
                  </a:cubicBezTo>
                  <a:lnTo>
                    <a:pt x="2261" y="6078"/>
                  </a:lnTo>
                  <a:cubicBezTo>
                    <a:pt x="2274" y="6078"/>
                    <a:pt x="2286" y="6078"/>
                    <a:pt x="2299" y="6077"/>
                  </a:cubicBezTo>
                  <a:cubicBezTo>
                    <a:pt x="2305" y="6077"/>
                    <a:pt x="2309" y="6077"/>
                    <a:pt x="2315" y="6075"/>
                  </a:cubicBezTo>
                  <a:lnTo>
                    <a:pt x="2326" y="6074"/>
                  </a:lnTo>
                  <a:lnTo>
                    <a:pt x="2333" y="6074"/>
                  </a:lnTo>
                  <a:cubicBezTo>
                    <a:pt x="2336" y="6072"/>
                    <a:pt x="2339" y="6072"/>
                    <a:pt x="2342" y="6072"/>
                  </a:cubicBezTo>
                  <a:cubicBezTo>
                    <a:pt x="2352" y="6071"/>
                    <a:pt x="2362" y="6069"/>
                    <a:pt x="2373" y="6068"/>
                  </a:cubicBezTo>
                  <a:cubicBezTo>
                    <a:pt x="2376" y="6067"/>
                    <a:pt x="2380" y="6067"/>
                    <a:pt x="2383" y="6065"/>
                  </a:cubicBezTo>
                  <a:cubicBezTo>
                    <a:pt x="2392" y="6064"/>
                    <a:pt x="2402" y="6061"/>
                    <a:pt x="2411" y="6059"/>
                  </a:cubicBezTo>
                  <a:cubicBezTo>
                    <a:pt x="2414" y="6058"/>
                    <a:pt x="2418" y="6058"/>
                    <a:pt x="2421" y="6056"/>
                  </a:cubicBezTo>
                  <a:cubicBezTo>
                    <a:pt x="2424" y="6055"/>
                    <a:pt x="2429" y="6055"/>
                    <a:pt x="2433" y="6053"/>
                  </a:cubicBezTo>
                  <a:cubicBezTo>
                    <a:pt x="2436" y="6052"/>
                    <a:pt x="2440" y="6050"/>
                    <a:pt x="2445" y="6050"/>
                  </a:cubicBezTo>
                  <a:cubicBezTo>
                    <a:pt x="2448" y="6049"/>
                    <a:pt x="2451" y="6047"/>
                    <a:pt x="2455" y="6047"/>
                  </a:cubicBezTo>
                  <a:lnTo>
                    <a:pt x="2477" y="6039"/>
                  </a:lnTo>
                  <a:cubicBezTo>
                    <a:pt x="2482" y="6037"/>
                    <a:pt x="2486" y="6036"/>
                    <a:pt x="2491" y="6034"/>
                  </a:cubicBezTo>
                  <a:cubicBezTo>
                    <a:pt x="2493" y="6033"/>
                    <a:pt x="2495" y="6033"/>
                    <a:pt x="2496" y="6031"/>
                  </a:cubicBezTo>
                  <a:cubicBezTo>
                    <a:pt x="2504" y="6028"/>
                    <a:pt x="2510" y="6027"/>
                    <a:pt x="2517" y="6022"/>
                  </a:cubicBezTo>
                  <a:cubicBezTo>
                    <a:pt x="2523" y="6021"/>
                    <a:pt x="2529" y="6018"/>
                    <a:pt x="2533" y="6015"/>
                  </a:cubicBezTo>
                  <a:cubicBezTo>
                    <a:pt x="2536" y="6014"/>
                    <a:pt x="2538" y="6014"/>
                    <a:pt x="2541" y="6012"/>
                  </a:cubicBezTo>
                  <a:cubicBezTo>
                    <a:pt x="2548" y="6008"/>
                    <a:pt x="2554" y="6005"/>
                    <a:pt x="2561" y="6000"/>
                  </a:cubicBezTo>
                  <a:cubicBezTo>
                    <a:pt x="2573" y="5994"/>
                    <a:pt x="2583" y="5988"/>
                    <a:pt x="2594" y="5983"/>
                  </a:cubicBezTo>
                  <a:cubicBezTo>
                    <a:pt x="2597" y="5980"/>
                    <a:pt x="2599" y="5978"/>
                    <a:pt x="2602" y="5977"/>
                  </a:cubicBezTo>
                  <a:lnTo>
                    <a:pt x="2611" y="5971"/>
                  </a:lnTo>
                  <a:cubicBezTo>
                    <a:pt x="2613" y="5969"/>
                    <a:pt x="2614" y="5969"/>
                    <a:pt x="2616" y="5968"/>
                  </a:cubicBezTo>
                  <a:cubicBezTo>
                    <a:pt x="2619" y="5966"/>
                    <a:pt x="2622" y="5963"/>
                    <a:pt x="2623" y="5962"/>
                  </a:cubicBezTo>
                  <a:lnTo>
                    <a:pt x="2635" y="5953"/>
                  </a:lnTo>
                  <a:cubicBezTo>
                    <a:pt x="2639" y="5950"/>
                    <a:pt x="2644" y="5947"/>
                    <a:pt x="2648" y="5944"/>
                  </a:cubicBezTo>
                  <a:cubicBezTo>
                    <a:pt x="2650" y="5943"/>
                    <a:pt x="2652" y="5941"/>
                    <a:pt x="2654" y="5940"/>
                  </a:cubicBezTo>
                  <a:cubicBezTo>
                    <a:pt x="2655" y="5938"/>
                    <a:pt x="2657" y="5937"/>
                    <a:pt x="2660" y="5935"/>
                  </a:cubicBezTo>
                  <a:lnTo>
                    <a:pt x="2667" y="5928"/>
                  </a:lnTo>
                  <a:cubicBezTo>
                    <a:pt x="2670" y="5925"/>
                    <a:pt x="2675" y="5922"/>
                    <a:pt x="2678" y="5919"/>
                  </a:cubicBezTo>
                  <a:cubicBezTo>
                    <a:pt x="2680" y="5918"/>
                    <a:pt x="2682" y="5915"/>
                    <a:pt x="2685" y="5913"/>
                  </a:cubicBezTo>
                  <a:cubicBezTo>
                    <a:pt x="2686" y="5912"/>
                    <a:pt x="2689" y="5909"/>
                    <a:pt x="2691" y="5908"/>
                  </a:cubicBezTo>
                  <a:cubicBezTo>
                    <a:pt x="2700" y="5900"/>
                    <a:pt x="2707" y="5893"/>
                    <a:pt x="2714" y="5885"/>
                  </a:cubicBezTo>
                  <a:cubicBezTo>
                    <a:pt x="2716" y="5882"/>
                    <a:pt x="2717" y="5881"/>
                    <a:pt x="2719" y="5880"/>
                  </a:cubicBezTo>
                  <a:cubicBezTo>
                    <a:pt x="2720" y="5878"/>
                    <a:pt x="2722" y="5877"/>
                    <a:pt x="2723" y="5875"/>
                  </a:cubicBezTo>
                  <a:cubicBezTo>
                    <a:pt x="2725" y="5872"/>
                    <a:pt x="2726" y="5871"/>
                    <a:pt x="2728" y="5869"/>
                  </a:cubicBezTo>
                  <a:cubicBezTo>
                    <a:pt x="2729" y="5868"/>
                    <a:pt x="2731" y="5866"/>
                    <a:pt x="2732" y="5865"/>
                  </a:cubicBezTo>
                  <a:cubicBezTo>
                    <a:pt x="2736" y="5860"/>
                    <a:pt x="2741" y="5854"/>
                    <a:pt x="2745" y="5850"/>
                  </a:cubicBezTo>
                  <a:lnTo>
                    <a:pt x="2750" y="5844"/>
                  </a:lnTo>
                  <a:cubicBezTo>
                    <a:pt x="2751" y="5843"/>
                    <a:pt x="2753" y="5840"/>
                    <a:pt x="2754" y="5838"/>
                  </a:cubicBezTo>
                  <a:cubicBezTo>
                    <a:pt x="2756" y="5835"/>
                    <a:pt x="2757" y="5834"/>
                    <a:pt x="2759" y="5831"/>
                  </a:cubicBezTo>
                  <a:cubicBezTo>
                    <a:pt x="2760" y="5831"/>
                    <a:pt x="2760" y="5829"/>
                    <a:pt x="2760" y="5829"/>
                  </a:cubicBezTo>
                  <a:cubicBezTo>
                    <a:pt x="2763" y="5827"/>
                    <a:pt x="2764" y="5825"/>
                    <a:pt x="2766" y="5822"/>
                  </a:cubicBezTo>
                  <a:cubicBezTo>
                    <a:pt x="2767" y="5821"/>
                    <a:pt x="2769" y="5818"/>
                    <a:pt x="2770" y="5816"/>
                  </a:cubicBezTo>
                  <a:cubicBezTo>
                    <a:pt x="2772" y="5815"/>
                    <a:pt x="2772" y="5813"/>
                    <a:pt x="2773" y="5812"/>
                  </a:cubicBezTo>
                  <a:lnTo>
                    <a:pt x="2778" y="5806"/>
                  </a:lnTo>
                  <a:cubicBezTo>
                    <a:pt x="2779" y="5803"/>
                    <a:pt x="2782" y="5800"/>
                    <a:pt x="2784" y="5797"/>
                  </a:cubicBezTo>
                  <a:cubicBezTo>
                    <a:pt x="2787" y="5793"/>
                    <a:pt x="2789" y="5788"/>
                    <a:pt x="2792" y="5784"/>
                  </a:cubicBezTo>
                  <a:cubicBezTo>
                    <a:pt x="2794" y="5782"/>
                    <a:pt x="2795" y="5779"/>
                    <a:pt x="2795" y="5778"/>
                  </a:cubicBezTo>
                  <a:cubicBezTo>
                    <a:pt x="2797" y="5775"/>
                    <a:pt x="2798" y="5773"/>
                    <a:pt x="2800" y="5772"/>
                  </a:cubicBezTo>
                  <a:cubicBezTo>
                    <a:pt x="2801" y="5769"/>
                    <a:pt x="2803" y="5766"/>
                    <a:pt x="2804" y="5763"/>
                  </a:cubicBezTo>
                  <a:cubicBezTo>
                    <a:pt x="2804" y="5763"/>
                    <a:pt x="2804" y="5763"/>
                    <a:pt x="2806" y="5762"/>
                  </a:cubicBezTo>
                  <a:cubicBezTo>
                    <a:pt x="2807" y="5759"/>
                    <a:pt x="2809" y="5756"/>
                    <a:pt x="2810" y="5753"/>
                  </a:cubicBezTo>
                  <a:cubicBezTo>
                    <a:pt x="2813" y="5747"/>
                    <a:pt x="2816" y="5741"/>
                    <a:pt x="2819" y="5735"/>
                  </a:cubicBezTo>
                  <a:cubicBezTo>
                    <a:pt x="2820" y="5734"/>
                    <a:pt x="2822" y="5732"/>
                    <a:pt x="2822" y="5731"/>
                  </a:cubicBezTo>
                  <a:cubicBezTo>
                    <a:pt x="2826" y="5722"/>
                    <a:pt x="2831" y="5712"/>
                    <a:pt x="2835" y="5703"/>
                  </a:cubicBezTo>
                  <a:cubicBezTo>
                    <a:pt x="2838" y="5697"/>
                    <a:pt x="2840" y="5691"/>
                    <a:pt x="2842" y="5687"/>
                  </a:cubicBezTo>
                  <a:cubicBezTo>
                    <a:pt x="2847" y="5675"/>
                    <a:pt x="2851" y="5662"/>
                    <a:pt x="2856" y="5650"/>
                  </a:cubicBezTo>
                  <a:cubicBezTo>
                    <a:pt x="2856" y="5647"/>
                    <a:pt x="2857" y="5644"/>
                    <a:pt x="2857" y="5642"/>
                  </a:cubicBezTo>
                  <a:cubicBezTo>
                    <a:pt x="2859" y="5639"/>
                    <a:pt x="2859" y="5638"/>
                    <a:pt x="2860" y="5635"/>
                  </a:cubicBezTo>
                  <a:cubicBezTo>
                    <a:pt x="2860" y="5632"/>
                    <a:pt x="2862" y="5631"/>
                    <a:pt x="2862" y="5629"/>
                  </a:cubicBezTo>
                  <a:cubicBezTo>
                    <a:pt x="2865" y="5620"/>
                    <a:pt x="2866" y="5612"/>
                    <a:pt x="2869" y="5603"/>
                  </a:cubicBezTo>
                  <a:cubicBezTo>
                    <a:pt x="2869" y="5600"/>
                    <a:pt x="2870" y="5595"/>
                    <a:pt x="2872" y="5592"/>
                  </a:cubicBezTo>
                  <a:cubicBezTo>
                    <a:pt x="2872" y="5591"/>
                    <a:pt x="2872" y="5588"/>
                    <a:pt x="2873" y="5586"/>
                  </a:cubicBezTo>
                  <a:cubicBezTo>
                    <a:pt x="2873" y="5584"/>
                    <a:pt x="2873" y="5582"/>
                    <a:pt x="2875" y="5579"/>
                  </a:cubicBezTo>
                  <a:cubicBezTo>
                    <a:pt x="2875" y="5579"/>
                    <a:pt x="2875" y="5578"/>
                    <a:pt x="2875" y="5578"/>
                  </a:cubicBezTo>
                  <a:lnTo>
                    <a:pt x="2876" y="5566"/>
                  </a:lnTo>
                  <a:cubicBezTo>
                    <a:pt x="2878" y="5564"/>
                    <a:pt x="2878" y="5561"/>
                    <a:pt x="2878" y="5560"/>
                  </a:cubicBezTo>
                  <a:cubicBezTo>
                    <a:pt x="2878" y="5558"/>
                    <a:pt x="2878" y="5558"/>
                    <a:pt x="2878" y="5557"/>
                  </a:cubicBezTo>
                  <a:cubicBezTo>
                    <a:pt x="2879" y="5554"/>
                    <a:pt x="2879" y="5550"/>
                    <a:pt x="2881" y="5547"/>
                  </a:cubicBezTo>
                  <a:cubicBezTo>
                    <a:pt x="2881" y="5544"/>
                    <a:pt x="2881" y="5542"/>
                    <a:pt x="2881" y="5539"/>
                  </a:cubicBezTo>
                  <a:cubicBezTo>
                    <a:pt x="2881" y="5539"/>
                    <a:pt x="2881" y="5538"/>
                    <a:pt x="2882" y="5538"/>
                  </a:cubicBezTo>
                  <a:cubicBezTo>
                    <a:pt x="2882" y="5535"/>
                    <a:pt x="2882" y="5532"/>
                    <a:pt x="2882" y="5531"/>
                  </a:cubicBezTo>
                  <a:cubicBezTo>
                    <a:pt x="2884" y="5522"/>
                    <a:pt x="2885" y="5514"/>
                    <a:pt x="2885" y="5505"/>
                  </a:cubicBezTo>
                  <a:lnTo>
                    <a:pt x="2885" y="5504"/>
                  </a:lnTo>
                  <a:cubicBezTo>
                    <a:pt x="2887" y="5492"/>
                    <a:pt x="2887" y="5480"/>
                    <a:pt x="2887" y="5469"/>
                  </a:cubicBezTo>
                  <a:lnTo>
                    <a:pt x="2887" y="5458"/>
                  </a:lnTo>
                  <a:lnTo>
                    <a:pt x="2887" y="5452"/>
                  </a:lnTo>
                  <a:lnTo>
                    <a:pt x="2887" y="5445"/>
                  </a:lnTo>
                  <a:lnTo>
                    <a:pt x="2887" y="5436"/>
                  </a:lnTo>
                  <a:cubicBezTo>
                    <a:pt x="2887" y="5423"/>
                    <a:pt x="2887" y="5410"/>
                    <a:pt x="2885" y="5398"/>
                  </a:cubicBezTo>
                  <a:cubicBezTo>
                    <a:pt x="2885" y="5395"/>
                    <a:pt x="2885" y="5394"/>
                    <a:pt x="2884" y="5392"/>
                  </a:cubicBezTo>
                  <a:cubicBezTo>
                    <a:pt x="2884" y="5389"/>
                    <a:pt x="2884" y="5386"/>
                    <a:pt x="2884" y="5385"/>
                  </a:cubicBezTo>
                  <a:cubicBezTo>
                    <a:pt x="2884" y="5382"/>
                    <a:pt x="2884" y="5380"/>
                    <a:pt x="2882" y="5377"/>
                  </a:cubicBezTo>
                  <a:cubicBezTo>
                    <a:pt x="2882" y="5377"/>
                    <a:pt x="2882" y="5376"/>
                    <a:pt x="2882" y="5374"/>
                  </a:cubicBezTo>
                  <a:cubicBezTo>
                    <a:pt x="2882" y="5371"/>
                    <a:pt x="2881" y="5367"/>
                    <a:pt x="2881" y="5364"/>
                  </a:cubicBezTo>
                  <a:cubicBezTo>
                    <a:pt x="2881" y="5363"/>
                    <a:pt x="2881" y="5360"/>
                    <a:pt x="2879" y="5357"/>
                  </a:cubicBezTo>
                  <a:cubicBezTo>
                    <a:pt x="2879" y="5357"/>
                    <a:pt x="2879" y="5355"/>
                    <a:pt x="2879" y="5355"/>
                  </a:cubicBezTo>
                  <a:cubicBezTo>
                    <a:pt x="2879" y="5351"/>
                    <a:pt x="2878" y="5348"/>
                    <a:pt x="2878" y="5343"/>
                  </a:cubicBezTo>
                  <a:cubicBezTo>
                    <a:pt x="2878" y="5342"/>
                    <a:pt x="2876" y="5339"/>
                    <a:pt x="2876" y="5338"/>
                  </a:cubicBezTo>
                  <a:cubicBezTo>
                    <a:pt x="2876" y="5338"/>
                    <a:pt x="2876" y="5336"/>
                    <a:pt x="2876" y="5336"/>
                  </a:cubicBezTo>
                  <a:lnTo>
                    <a:pt x="2873" y="5324"/>
                  </a:lnTo>
                  <a:cubicBezTo>
                    <a:pt x="2873" y="5321"/>
                    <a:pt x="2873" y="5320"/>
                    <a:pt x="2872" y="5317"/>
                  </a:cubicBezTo>
                  <a:cubicBezTo>
                    <a:pt x="2872" y="5316"/>
                    <a:pt x="2872" y="5313"/>
                    <a:pt x="2870" y="5311"/>
                  </a:cubicBezTo>
                  <a:cubicBezTo>
                    <a:pt x="2870" y="5310"/>
                    <a:pt x="2870" y="5310"/>
                    <a:pt x="2870" y="5308"/>
                  </a:cubicBezTo>
                  <a:cubicBezTo>
                    <a:pt x="2869" y="5305"/>
                    <a:pt x="2869" y="5301"/>
                    <a:pt x="2867" y="5298"/>
                  </a:cubicBezTo>
                  <a:cubicBezTo>
                    <a:pt x="2867" y="5298"/>
                    <a:pt x="2867" y="5296"/>
                    <a:pt x="2867" y="5296"/>
                  </a:cubicBezTo>
                  <a:cubicBezTo>
                    <a:pt x="2866" y="5292"/>
                    <a:pt x="2865" y="5289"/>
                    <a:pt x="2865" y="5285"/>
                  </a:cubicBezTo>
                  <a:cubicBezTo>
                    <a:pt x="2863" y="5283"/>
                    <a:pt x="2863" y="5280"/>
                    <a:pt x="2863" y="5277"/>
                  </a:cubicBezTo>
                  <a:cubicBezTo>
                    <a:pt x="2862" y="5276"/>
                    <a:pt x="2862" y="5274"/>
                    <a:pt x="2860" y="5271"/>
                  </a:cubicBezTo>
                  <a:cubicBezTo>
                    <a:pt x="2860" y="5270"/>
                    <a:pt x="2859" y="5267"/>
                    <a:pt x="2859" y="5265"/>
                  </a:cubicBezTo>
                  <a:cubicBezTo>
                    <a:pt x="2859" y="5264"/>
                    <a:pt x="2857" y="5262"/>
                    <a:pt x="2857" y="5262"/>
                  </a:cubicBezTo>
                  <a:lnTo>
                    <a:pt x="2854" y="5252"/>
                  </a:lnTo>
                  <a:cubicBezTo>
                    <a:pt x="2853" y="5249"/>
                    <a:pt x="2853" y="5248"/>
                    <a:pt x="2851" y="5246"/>
                  </a:cubicBezTo>
                  <a:lnTo>
                    <a:pt x="2850" y="5239"/>
                  </a:lnTo>
                  <a:cubicBezTo>
                    <a:pt x="2850" y="5239"/>
                    <a:pt x="2848" y="5237"/>
                    <a:pt x="2848" y="5236"/>
                  </a:cubicBezTo>
                  <a:cubicBezTo>
                    <a:pt x="2847" y="5233"/>
                    <a:pt x="2845" y="5230"/>
                    <a:pt x="2845" y="5227"/>
                  </a:cubicBezTo>
                  <a:cubicBezTo>
                    <a:pt x="2844" y="5226"/>
                    <a:pt x="2844" y="5226"/>
                    <a:pt x="2844" y="5224"/>
                  </a:cubicBezTo>
                  <a:cubicBezTo>
                    <a:pt x="2750" y="4984"/>
                    <a:pt x="2518" y="4827"/>
                    <a:pt x="2261" y="4827"/>
                  </a:cubicBezTo>
                  <a:lnTo>
                    <a:pt x="2255" y="4827"/>
                  </a:lnTo>
                  <a:lnTo>
                    <a:pt x="2255" y="4824"/>
                  </a:lnTo>
                  <a:close/>
                  <a:moveTo>
                    <a:pt x="5526" y="4824"/>
                  </a:moveTo>
                  <a:cubicBezTo>
                    <a:pt x="5271" y="4825"/>
                    <a:pt x="5043" y="4983"/>
                    <a:pt x="4950" y="5221"/>
                  </a:cubicBezTo>
                  <a:cubicBezTo>
                    <a:pt x="4950" y="5221"/>
                    <a:pt x="4950" y="5223"/>
                    <a:pt x="4948" y="5223"/>
                  </a:cubicBezTo>
                  <a:lnTo>
                    <a:pt x="4947" y="5229"/>
                  </a:lnTo>
                  <a:cubicBezTo>
                    <a:pt x="4944" y="5235"/>
                    <a:pt x="4942" y="5242"/>
                    <a:pt x="4939" y="5248"/>
                  </a:cubicBezTo>
                  <a:cubicBezTo>
                    <a:pt x="4938" y="5249"/>
                    <a:pt x="4938" y="5252"/>
                    <a:pt x="4938" y="5254"/>
                  </a:cubicBezTo>
                  <a:cubicBezTo>
                    <a:pt x="4937" y="5257"/>
                    <a:pt x="4935" y="5258"/>
                    <a:pt x="4935" y="5261"/>
                  </a:cubicBezTo>
                  <a:cubicBezTo>
                    <a:pt x="4935" y="5262"/>
                    <a:pt x="4935" y="5262"/>
                    <a:pt x="4934" y="5262"/>
                  </a:cubicBezTo>
                  <a:cubicBezTo>
                    <a:pt x="4934" y="5267"/>
                    <a:pt x="4932" y="5270"/>
                    <a:pt x="4931" y="5273"/>
                  </a:cubicBezTo>
                  <a:cubicBezTo>
                    <a:pt x="4929" y="5277"/>
                    <a:pt x="4929" y="5282"/>
                    <a:pt x="4928" y="5285"/>
                  </a:cubicBezTo>
                  <a:cubicBezTo>
                    <a:pt x="4928" y="5286"/>
                    <a:pt x="4928" y="5286"/>
                    <a:pt x="4928" y="5288"/>
                  </a:cubicBezTo>
                  <a:cubicBezTo>
                    <a:pt x="4926" y="5290"/>
                    <a:pt x="4926" y="5292"/>
                    <a:pt x="4925" y="5295"/>
                  </a:cubicBezTo>
                  <a:cubicBezTo>
                    <a:pt x="4925" y="5298"/>
                    <a:pt x="4923" y="5299"/>
                    <a:pt x="4923" y="5301"/>
                  </a:cubicBezTo>
                  <a:cubicBezTo>
                    <a:pt x="4923" y="5302"/>
                    <a:pt x="4923" y="5304"/>
                    <a:pt x="4923" y="5304"/>
                  </a:cubicBezTo>
                  <a:cubicBezTo>
                    <a:pt x="4920" y="5311"/>
                    <a:pt x="4919" y="5320"/>
                    <a:pt x="4917" y="5327"/>
                  </a:cubicBezTo>
                  <a:cubicBezTo>
                    <a:pt x="4917" y="5330"/>
                    <a:pt x="4917" y="5332"/>
                    <a:pt x="4916" y="5335"/>
                  </a:cubicBezTo>
                  <a:cubicBezTo>
                    <a:pt x="4916" y="5336"/>
                    <a:pt x="4916" y="5338"/>
                    <a:pt x="4914" y="5339"/>
                  </a:cubicBezTo>
                  <a:cubicBezTo>
                    <a:pt x="4914" y="5341"/>
                    <a:pt x="4914" y="5342"/>
                    <a:pt x="4914" y="5342"/>
                  </a:cubicBezTo>
                  <a:cubicBezTo>
                    <a:pt x="4913" y="5351"/>
                    <a:pt x="4911" y="5360"/>
                    <a:pt x="4910" y="5367"/>
                  </a:cubicBezTo>
                  <a:lnTo>
                    <a:pt x="4910" y="5369"/>
                  </a:lnTo>
                  <a:lnTo>
                    <a:pt x="4910" y="5380"/>
                  </a:lnTo>
                  <a:cubicBezTo>
                    <a:pt x="4907" y="5401"/>
                    <a:pt x="4906" y="5422"/>
                    <a:pt x="4906" y="5444"/>
                  </a:cubicBezTo>
                  <a:lnTo>
                    <a:pt x="4906" y="5448"/>
                  </a:lnTo>
                  <a:lnTo>
                    <a:pt x="4906" y="5451"/>
                  </a:lnTo>
                  <a:lnTo>
                    <a:pt x="4906" y="5457"/>
                  </a:lnTo>
                  <a:cubicBezTo>
                    <a:pt x="4906" y="5460"/>
                    <a:pt x="4906" y="5464"/>
                    <a:pt x="4906" y="5467"/>
                  </a:cubicBezTo>
                  <a:lnTo>
                    <a:pt x="4906" y="5473"/>
                  </a:lnTo>
                  <a:cubicBezTo>
                    <a:pt x="4906" y="5476"/>
                    <a:pt x="4906" y="5477"/>
                    <a:pt x="4906" y="5480"/>
                  </a:cubicBezTo>
                  <a:cubicBezTo>
                    <a:pt x="4907" y="5488"/>
                    <a:pt x="4907" y="5495"/>
                    <a:pt x="4907" y="5503"/>
                  </a:cubicBezTo>
                  <a:cubicBezTo>
                    <a:pt x="4907" y="5504"/>
                    <a:pt x="4909" y="5505"/>
                    <a:pt x="4909" y="5507"/>
                  </a:cubicBezTo>
                  <a:cubicBezTo>
                    <a:pt x="4909" y="5510"/>
                    <a:pt x="4909" y="5511"/>
                    <a:pt x="4909" y="5514"/>
                  </a:cubicBezTo>
                  <a:cubicBezTo>
                    <a:pt x="4909" y="5517"/>
                    <a:pt x="4909" y="5519"/>
                    <a:pt x="4910" y="5522"/>
                  </a:cubicBezTo>
                  <a:cubicBezTo>
                    <a:pt x="4910" y="5523"/>
                    <a:pt x="4910" y="5525"/>
                    <a:pt x="4910" y="5528"/>
                  </a:cubicBezTo>
                  <a:cubicBezTo>
                    <a:pt x="4910" y="5531"/>
                    <a:pt x="4911" y="5533"/>
                    <a:pt x="4911" y="5536"/>
                  </a:cubicBezTo>
                  <a:cubicBezTo>
                    <a:pt x="4911" y="5538"/>
                    <a:pt x="4911" y="5539"/>
                    <a:pt x="4911" y="5541"/>
                  </a:cubicBezTo>
                  <a:cubicBezTo>
                    <a:pt x="4913" y="5542"/>
                    <a:pt x="4913" y="5545"/>
                    <a:pt x="4913" y="5547"/>
                  </a:cubicBezTo>
                  <a:cubicBezTo>
                    <a:pt x="4913" y="5550"/>
                    <a:pt x="4914" y="5553"/>
                    <a:pt x="4914" y="5556"/>
                  </a:cubicBezTo>
                  <a:cubicBezTo>
                    <a:pt x="4914" y="5558"/>
                    <a:pt x="4916" y="5561"/>
                    <a:pt x="4916" y="5563"/>
                  </a:cubicBezTo>
                  <a:cubicBezTo>
                    <a:pt x="4916" y="5564"/>
                    <a:pt x="4916" y="5564"/>
                    <a:pt x="4916" y="5566"/>
                  </a:cubicBezTo>
                  <a:cubicBezTo>
                    <a:pt x="4917" y="5569"/>
                    <a:pt x="4917" y="5572"/>
                    <a:pt x="4919" y="5576"/>
                  </a:cubicBezTo>
                  <a:cubicBezTo>
                    <a:pt x="4919" y="5576"/>
                    <a:pt x="4919" y="5578"/>
                    <a:pt x="4919" y="5578"/>
                  </a:cubicBezTo>
                  <a:cubicBezTo>
                    <a:pt x="4919" y="5581"/>
                    <a:pt x="4920" y="5584"/>
                    <a:pt x="4920" y="5585"/>
                  </a:cubicBezTo>
                  <a:cubicBezTo>
                    <a:pt x="4920" y="5588"/>
                    <a:pt x="4922" y="5591"/>
                    <a:pt x="4922" y="5594"/>
                  </a:cubicBezTo>
                  <a:lnTo>
                    <a:pt x="4925" y="5603"/>
                  </a:lnTo>
                  <a:cubicBezTo>
                    <a:pt x="4925" y="5604"/>
                    <a:pt x="4925" y="5606"/>
                    <a:pt x="4925" y="5606"/>
                  </a:cubicBezTo>
                  <a:cubicBezTo>
                    <a:pt x="4926" y="5610"/>
                    <a:pt x="4928" y="5613"/>
                    <a:pt x="4928" y="5616"/>
                  </a:cubicBezTo>
                  <a:cubicBezTo>
                    <a:pt x="4928" y="5617"/>
                    <a:pt x="4929" y="5619"/>
                    <a:pt x="4929" y="5620"/>
                  </a:cubicBezTo>
                  <a:cubicBezTo>
                    <a:pt x="4929" y="5623"/>
                    <a:pt x="4931" y="5625"/>
                    <a:pt x="4931" y="5628"/>
                  </a:cubicBezTo>
                  <a:cubicBezTo>
                    <a:pt x="4932" y="5629"/>
                    <a:pt x="4932" y="5632"/>
                    <a:pt x="4932" y="5634"/>
                  </a:cubicBezTo>
                  <a:lnTo>
                    <a:pt x="4935" y="5641"/>
                  </a:lnTo>
                  <a:cubicBezTo>
                    <a:pt x="4935" y="5644"/>
                    <a:pt x="4937" y="5647"/>
                    <a:pt x="4938" y="5648"/>
                  </a:cubicBezTo>
                  <a:cubicBezTo>
                    <a:pt x="4938" y="5650"/>
                    <a:pt x="4938" y="5651"/>
                    <a:pt x="4938" y="5651"/>
                  </a:cubicBezTo>
                  <a:cubicBezTo>
                    <a:pt x="4939" y="5656"/>
                    <a:pt x="4941" y="5659"/>
                    <a:pt x="4942" y="5663"/>
                  </a:cubicBezTo>
                  <a:cubicBezTo>
                    <a:pt x="4942" y="5663"/>
                    <a:pt x="4942" y="5663"/>
                    <a:pt x="4942" y="5665"/>
                  </a:cubicBezTo>
                  <a:cubicBezTo>
                    <a:pt x="4945" y="5672"/>
                    <a:pt x="4948" y="5678"/>
                    <a:pt x="4951" y="5685"/>
                  </a:cubicBezTo>
                  <a:cubicBezTo>
                    <a:pt x="4951" y="5688"/>
                    <a:pt x="4953" y="5691"/>
                    <a:pt x="4954" y="5694"/>
                  </a:cubicBezTo>
                  <a:cubicBezTo>
                    <a:pt x="4954" y="5694"/>
                    <a:pt x="4954" y="5694"/>
                    <a:pt x="4954" y="5695"/>
                  </a:cubicBezTo>
                  <a:cubicBezTo>
                    <a:pt x="4956" y="5697"/>
                    <a:pt x="4957" y="5700"/>
                    <a:pt x="4957" y="5701"/>
                  </a:cubicBezTo>
                  <a:lnTo>
                    <a:pt x="4963" y="5713"/>
                  </a:lnTo>
                  <a:cubicBezTo>
                    <a:pt x="4963" y="5715"/>
                    <a:pt x="4963" y="5715"/>
                    <a:pt x="4963" y="5715"/>
                  </a:cubicBezTo>
                  <a:cubicBezTo>
                    <a:pt x="4965" y="5718"/>
                    <a:pt x="4966" y="5720"/>
                    <a:pt x="4967" y="5725"/>
                  </a:cubicBezTo>
                  <a:cubicBezTo>
                    <a:pt x="4969" y="5726"/>
                    <a:pt x="4970" y="5728"/>
                    <a:pt x="4970" y="5731"/>
                  </a:cubicBezTo>
                  <a:cubicBezTo>
                    <a:pt x="4972" y="5732"/>
                    <a:pt x="4973" y="5734"/>
                    <a:pt x="4973" y="5735"/>
                  </a:cubicBezTo>
                  <a:cubicBezTo>
                    <a:pt x="4975" y="5737"/>
                    <a:pt x="4975" y="5738"/>
                    <a:pt x="4976" y="5740"/>
                  </a:cubicBezTo>
                  <a:cubicBezTo>
                    <a:pt x="4978" y="5743"/>
                    <a:pt x="4979" y="5746"/>
                    <a:pt x="4981" y="5748"/>
                  </a:cubicBezTo>
                  <a:lnTo>
                    <a:pt x="4982" y="5753"/>
                  </a:lnTo>
                  <a:cubicBezTo>
                    <a:pt x="4985" y="5756"/>
                    <a:pt x="4987" y="5759"/>
                    <a:pt x="4988" y="5762"/>
                  </a:cubicBezTo>
                  <a:cubicBezTo>
                    <a:pt x="4988" y="5762"/>
                    <a:pt x="4988" y="5763"/>
                    <a:pt x="4988" y="5763"/>
                  </a:cubicBezTo>
                  <a:cubicBezTo>
                    <a:pt x="4990" y="5766"/>
                    <a:pt x="4991" y="5769"/>
                    <a:pt x="4994" y="5771"/>
                  </a:cubicBezTo>
                  <a:cubicBezTo>
                    <a:pt x="4994" y="5773"/>
                    <a:pt x="4995" y="5775"/>
                    <a:pt x="4997" y="5778"/>
                  </a:cubicBezTo>
                  <a:cubicBezTo>
                    <a:pt x="4998" y="5779"/>
                    <a:pt x="5000" y="5781"/>
                    <a:pt x="5001" y="5784"/>
                  </a:cubicBezTo>
                  <a:cubicBezTo>
                    <a:pt x="5001" y="5785"/>
                    <a:pt x="5003" y="5785"/>
                    <a:pt x="5003" y="5787"/>
                  </a:cubicBezTo>
                  <a:cubicBezTo>
                    <a:pt x="5007" y="5794"/>
                    <a:pt x="5012" y="5800"/>
                    <a:pt x="5016" y="5806"/>
                  </a:cubicBezTo>
                  <a:lnTo>
                    <a:pt x="5020" y="5812"/>
                  </a:lnTo>
                  <a:cubicBezTo>
                    <a:pt x="5020" y="5813"/>
                    <a:pt x="5022" y="5815"/>
                    <a:pt x="5023" y="5816"/>
                  </a:cubicBezTo>
                  <a:cubicBezTo>
                    <a:pt x="5025" y="5818"/>
                    <a:pt x="5025" y="5819"/>
                    <a:pt x="5026" y="5822"/>
                  </a:cubicBezTo>
                  <a:cubicBezTo>
                    <a:pt x="5029" y="5825"/>
                    <a:pt x="5031" y="5827"/>
                    <a:pt x="5032" y="5829"/>
                  </a:cubicBezTo>
                  <a:cubicBezTo>
                    <a:pt x="5034" y="5831"/>
                    <a:pt x="5034" y="5831"/>
                    <a:pt x="5034" y="5831"/>
                  </a:cubicBezTo>
                  <a:cubicBezTo>
                    <a:pt x="5037" y="5834"/>
                    <a:pt x="5038" y="5835"/>
                    <a:pt x="5040" y="5838"/>
                  </a:cubicBezTo>
                  <a:cubicBezTo>
                    <a:pt x="5041" y="5840"/>
                    <a:pt x="5043" y="5843"/>
                    <a:pt x="5044" y="5844"/>
                  </a:cubicBezTo>
                  <a:lnTo>
                    <a:pt x="5048" y="5850"/>
                  </a:lnTo>
                  <a:cubicBezTo>
                    <a:pt x="5050" y="5850"/>
                    <a:pt x="5050" y="5852"/>
                    <a:pt x="5051" y="5853"/>
                  </a:cubicBezTo>
                  <a:cubicBezTo>
                    <a:pt x="5053" y="5856"/>
                    <a:pt x="5056" y="5857"/>
                    <a:pt x="5057" y="5860"/>
                  </a:cubicBezTo>
                  <a:cubicBezTo>
                    <a:pt x="5059" y="5862"/>
                    <a:pt x="5060" y="5863"/>
                    <a:pt x="5062" y="5865"/>
                  </a:cubicBezTo>
                  <a:cubicBezTo>
                    <a:pt x="5062" y="5866"/>
                    <a:pt x="5063" y="5868"/>
                    <a:pt x="5065" y="5869"/>
                  </a:cubicBezTo>
                  <a:cubicBezTo>
                    <a:pt x="5066" y="5871"/>
                    <a:pt x="5068" y="5872"/>
                    <a:pt x="5069" y="5875"/>
                  </a:cubicBezTo>
                  <a:cubicBezTo>
                    <a:pt x="5071" y="5877"/>
                    <a:pt x="5072" y="5878"/>
                    <a:pt x="5075" y="5880"/>
                  </a:cubicBezTo>
                  <a:cubicBezTo>
                    <a:pt x="5076" y="5881"/>
                    <a:pt x="5078" y="5882"/>
                    <a:pt x="5079" y="5885"/>
                  </a:cubicBezTo>
                  <a:lnTo>
                    <a:pt x="5081" y="5887"/>
                  </a:lnTo>
                  <a:lnTo>
                    <a:pt x="5087" y="5891"/>
                  </a:lnTo>
                  <a:cubicBezTo>
                    <a:pt x="5088" y="5894"/>
                    <a:pt x="5091" y="5897"/>
                    <a:pt x="5094" y="5899"/>
                  </a:cubicBezTo>
                  <a:cubicBezTo>
                    <a:pt x="5096" y="5902"/>
                    <a:pt x="5099" y="5903"/>
                    <a:pt x="5100" y="5905"/>
                  </a:cubicBezTo>
                  <a:lnTo>
                    <a:pt x="5103" y="5908"/>
                  </a:lnTo>
                  <a:cubicBezTo>
                    <a:pt x="5104" y="5909"/>
                    <a:pt x="5107" y="5912"/>
                    <a:pt x="5110" y="5915"/>
                  </a:cubicBezTo>
                  <a:lnTo>
                    <a:pt x="5112" y="5916"/>
                  </a:lnTo>
                  <a:cubicBezTo>
                    <a:pt x="5115" y="5918"/>
                    <a:pt x="5118" y="5921"/>
                    <a:pt x="5119" y="5924"/>
                  </a:cubicBezTo>
                  <a:lnTo>
                    <a:pt x="5126" y="5928"/>
                  </a:lnTo>
                  <a:lnTo>
                    <a:pt x="5126" y="5930"/>
                  </a:lnTo>
                  <a:lnTo>
                    <a:pt x="5134" y="5935"/>
                  </a:lnTo>
                  <a:cubicBezTo>
                    <a:pt x="5137" y="5937"/>
                    <a:pt x="5138" y="5938"/>
                    <a:pt x="5140" y="5940"/>
                  </a:cubicBezTo>
                  <a:cubicBezTo>
                    <a:pt x="5141" y="5941"/>
                    <a:pt x="5143" y="5943"/>
                    <a:pt x="5146" y="5944"/>
                  </a:cubicBezTo>
                  <a:cubicBezTo>
                    <a:pt x="5147" y="5946"/>
                    <a:pt x="5149" y="5946"/>
                    <a:pt x="5149" y="5947"/>
                  </a:cubicBezTo>
                  <a:cubicBezTo>
                    <a:pt x="5152" y="5949"/>
                    <a:pt x="5156" y="5952"/>
                    <a:pt x="5159" y="5955"/>
                  </a:cubicBezTo>
                  <a:cubicBezTo>
                    <a:pt x="5162" y="5956"/>
                    <a:pt x="5165" y="5959"/>
                    <a:pt x="5169" y="5962"/>
                  </a:cubicBezTo>
                  <a:cubicBezTo>
                    <a:pt x="5169" y="5962"/>
                    <a:pt x="5169" y="5962"/>
                    <a:pt x="5171" y="5963"/>
                  </a:cubicBezTo>
                  <a:cubicBezTo>
                    <a:pt x="5172" y="5965"/>
                    <a:pt x="5175" y="5966"/>
                    <a:pt x="5178" y="5968"/>
                  </a:cubicBezTo>
                  <a:cubicBezTo>
                    <a:pt x="5180" y="5969"/>
                    <a:pt x="5181" y="5971"/>
                    <a:pt x="5182" y="5972"/>
                  </a:cubicBezTo>
                  <a:cubicBezTo>
                    <a:pt x="5184" y="5972"/>
                    <a:pt x="5185" y="5972"/>
                    <a:pt x="5185" y="5974"/>
                  </a:cubicBezTo>
                  <a:cubicBezTo>
                    <a:pt x="5187" y="5975"/>
                    <a:pt x="5190" y="5977"/>
                    <a:pt x="5191" y="5978"/>
                  </a:cubicBezTo>
                  <a:cubicBezTo>
                    <a:pt x="5194" y="5980"/>
                    <a:pt x="5197" y="5981"/>
                    <a:pt x="5200" y="5983"/>
                  </a:cubicBezTo>
                  <a:cubicBezTo>
                    <a:pt x="5206" y="5987"/>
                    <a:pt x="5213" y="5991"/>
                    <a:pt x="5221" y="5994"/>
                  </a:cubicBezTo>
                  <a:cubicBezTo>
                    <a:pt x="5221" y="5994"/>
                    <a:pt x="5221" y="5996"/>
                    <a:pt x="5221" y="5996"/>
                  </a:cubicBezTo>
                  <a:cubicBezTo>
                    <a:pt x="5227" y="5999"/>
                    <a:pt x="5233" y="6002"/>
                    <a:pt x="5240" y="6005"/>
                  </a:cubicBezTo>
                  <a:cubicBezTo>
                    <a:pt x="5243" y="6008"/>
                    <a:pt x="5246" y="6009"/>
                    <a:pt x="5249" y="6011"/>
                  </a:cubicBezTo>
                  <a:cubicBezTo>
                    <a:pt x="5250" y="6011"/>
                    <a:pt x="5252" y="6012"/>
                    <a:pt x="5255" y="6014"/>
                  </a:cubicBezTo>
                  <a:cubicBezTo>
                    <a:pt x="5256" y="6015"/>
                    <a:pt x="5259" y="6015"/>
                    <a:pt x="5262" y="6016"/>
                  </a:cubicBezTo>
                  <a:cubicBezTo>
                    <a:pt x="5262" y="6016"/>
                    <a:pt x="5263" y="6018"/>
                    <a:pt x="5263" y="6018"/>
                  </a:cubicBezTo>
                  <a:cubicBezTo>
                    <a:pt x="5269" y="6021"/>
                    <a:pt x="5277" y="6024"/>
                    <a:pt x="5284" y="6027"/>
                  </a:cubicBezTo>
                  <a:cubicBezTo>
                    <a:pt x="5287" y="6028"/>
                    <a:pt x="5288" y="6028"/>
                    <a:pt x="5291" y="6030"/>
                  </a:cubicBezTo>
                  <a:cubicBezTo>
                    <a:pt x="5294" y="6031"/>
                    <a:pt x="5296" y="6031"/>
                    <a:pt x="5297" y="6033"/>
                  </a:cubicBezTo>
                  <a:cubicBezTo>
                    <a:pt x="5300" y="6033"/>
                    <a:pt x="5302" y="6034"/>
                    <a:pt x="5303" y="6034"/>
                  </a:cubicBezTo>
                  <a:cubicBezTo>
                    <a:pt x="5305" y="6036"/>
                    <a:pt x="5306" y="6036"/>
                    <a:pt x="5308" y="6037"/>
                  </a:cubicBezTo>
                  <a:cubicBezTo>
                    <a:pt x="5311" y="6037"/>
                    <a:pt x="5314" y="6039"/>
                    <a:pt x="5316" y="6040"/>
                  </a:cubicBezTo>
                  <a:cubicBezTo>
                    <a:pt x="5324" y="6043"/>
                    <a:pt x="5331" y="6044"/>
                    <a:pt x="5339" y="6047"/>
                  </a:cubicBezTo>
                  <a:cubicBezTo>
                    <a:pt x="5342" y="6049"/>
                    <a:pt x="5346" y="6049"/>
                    <a:pt x="5349" y="6050"/>
                  </a:cubicBezTo>
                  <a:cubicBezTo>
                    <a:pt x="5350" y="6050"/>
                    <a:pt x="5352" y="6052"/>
                    <a:pt x="5353" y="6052"/>
                  </a:cubicBezTo>
                  <a:cubicBezTo>
                    <a:pt x="5356" y="6053"/>
                    <a:pt x="5359" y="6053"/>
                    <a:pt x="5361" y="6055"/>
                  </a:cubicBezTo>
                  <a:cubicBezTo>
                    <a:pt x="5364" y="6055"/>
                    <a:pt x="5367" y="6056"/>
                    <a:pt x="5369" y="6056"/>
                  </a:cubicBezTo>
                  <a:lnTo>
                    <a:pt x="5372" y="6058"/>
                  </a:lnTo>
                  <a:cubicBezTo>
                    <a:pt x="5375" y="6058"/>
                    <a:pt x="5378" y="6059"/>
                    <a:pt x="5381" y="6059"/>
                  </a:cubicBezTo>
                  <a:cubicBezTo>
                    <a:pt x="5383" y="6061"/>
                    <a:pt x="5384" y="6061"/>
                    <a:pt x="5386" y="6061"/>
                  </a:cubicBezTo>
                  <a:cubicBezTo>
                    <a:pt x="5389" y="6062"/>
                    <a:pt x="5393" y="6062"/>
                    <a:pt x="5396" y="6064"/>
                  </a:cubicBezTo>
                  <a:lnTo>
                    <a:pt x="5397" y="6064"/>
                  </a:lnTo>
                  <a:cubicBezTo>
                    <a:pt x="5405" y="6065"/>
                    <a:pt x="5414" y="6067"/>
                    <a:pt x="5421" y="6068"/>
                  </a:cubicBezTo>
                  <a:cubicBezTo>
                    <a:pt x="5422" y="6069"/>
                    <a:pt x="5424" y="6069"/>
                    <a:pt x="5425" y="6069"/>
                  </a:cubicBezTo>
                  <a:cubicBezTo>
                    <a:pt x="5430" y="6071"/>
                    <a:pt x="5433" y="6071"/>
                    <a:pt x="5436" y="6071"/>
                  </a:cubicBezTo>
                  <a:lnTo>
                    <a:pt x="5439" y="6071"/>
                  </a:lnTo>
                  <a:cubicBezTo>
                    <a:pt x="5442" y="6072"/>
                    <a:pt x="5446" y="6072"/>
                    <a:pt x="5450" y="6074"/>
                  </a:cubicBezTo>
                  <a:lnTo>
                    <a:pt x="5452" y="6074"/>
                  </a:lnTo>
                  <a:cubicBezTo>
                    <a:pt x="5455" y="6074"/>
                    <a:pt x="5458" y="6074"/>
                    <a:pt x="5461" y="6075"/>
                  </a:cubicBezTo>
                  <a:lnTo>
                    <a:pt x="5471" y="6075"/>
                  </a:lnTo>
                  <a:cubicBezTo>
                    <a:pt x="5474" y="6077"/>
                    <a:pt x="5476" y="6077"/>
                    <a:pt x="5478" y="6077"/>
                  </a:cubicBezTo>
                  <a:cubicBezTo>
                    <a:pt x="5481" y="6077"/>
                    <a:pt x="5486" y="6077"/>
                    <a:pt x="5490" y="6078"/>
                  </a:cubicBezTo>
                  <a:lnTo>
                    <a:pt x="5501" y="6078"/>
                  </a:lnTo>
                  <a:cubicBezTo>
                    <a:pt x="5508" y="6078"/>
                    <a:pt x="5517" y="6080"/>
                    <a:pt x="5524" y="6080"/>
                  </a:cubicBezTo>
                  <a:lnTo>
                    <a:pt x="5533" y="6080"/>
                  </a:lnTo>
                  <a:cubicBezTo>
                    <a:pt x="5545" y="6080"/>
                    <a:pt x="5557" y="6078"/>
                    <a:pt x="5570" y="6078"/>
                  </a:cubicBezTo>
                  <a:cubicBezTo>
                    <a:pt x="5576" y="6078"/>
                    <a:pt x="5582" y="6077"/>
                    <a:pt x="5587" y="6077"/>
                  </a:cubicBezTo>
                  <a:lnTo>
                    <a:pt x="5596" y="6075"/>
                  </a:lnTo>
                  <a:lnTo>
                    <a:pt x="5604" y="6075"/>
                  </a:lnTo>
                  <a:cubicBezTo>
                    <a:pt x="5607" y="6074"/>
                    <a:pt x="5610" y="6074"/>
                    <a:pt x="5612" y="6074"/>
                  </a:cubicBezTo>
                  <a:cubicBezTo>
                    <a:pt x="5623" y="6072"/>
                    <a:pt x="5633" y="6071"/>
                    <a:pt x="5643" y="6069"/>
                  </a:cubicBezTo>
                  <a:cubicBezTo>
                    <a:pt x="5648" y="6068"/>
                    <a:pt x="5651" y="6068"/>
                    <a:pt x="5654" y="6067"/>
                  </a:cubicBezTo>
                  <a:cubicBezTo>
                    <a:pt x="5664" y="6065"/>
                    <a:pt x="5673" y="6062"/>
                    <a:pt x="5682" y="6061"/>
                  </a:cubicBezTo>
                  <a:cubicBezTo>
                    <a:pt x="5685" y="6059"/>
                    <a:pt x="5689" y="6059"/>
                    <a:pt x="5692" y="6058"/>
                  </a:cubicBezTo>
                  <a:cubicBezTo>
                    <a:pt x="5696" y="6056"/>
                    <a:pt x="5699" y="6056"/>
                    <a:pt x="5704" y="6055"/>
                  </a:cubicBezTo>
                  <a:cubicBezTo>
                    <a:pt x="5708" y="6053"/>
                    <a:pt x="5713" y="6052"/>
                    <a:pt x="5716" y="6052"/>
                  </a:cubicBezTo>
                  <a:cubicBezTo>
                    <a:pt x="5720" y="6050"/>
                    <a:pt x="5723" y="6049"/>
                    <a:pt x="5726" y="6049"/>
                  </a:cubicBezTo>
                  <a:cubicBezTo>
                    <a:pt x="5733" y="6046"/>
                    <a:pt x="5741" y="6043"/>
                    <a:pt x="5748" y="6040"/>
                  </a:cubicBezTo>
                  <a:cubicBezTo>
                    <a:pt x="5752" y="6039"/>
                    <a:pt x="5758" y="6037"/>
                    <a:pt x="5763" y="6036"/>
                  </a:cubicBezTo>
                  <a:cubicBezTo>
                    <a:pt x="5764" y="6034"/>
                    <a:pt x="5766" y="6034"/>
                    <a:pt x="5767" y="6033"/>
                  </a:cubicBezTo>
                  <a:cubicBezTo>
                    <a:pt x="5774" y="6030"/>
                    <a:pt x="5780" y="6027"/>
                    <a:pt x="5788" y="6024"/>
                  </a:cubicBezTo>
                  <a:cubicBezTo>
                    <a:pt x="5794" y="6021"/>
                    <a:pt x="5799" y="6019"/>
                    <a:pt x="5805" y="6016"/>
                  </a:cubicBezTo>
                  <a:lnTo>
                    <a:pt x="5811" y="6014"/>
                  </a:lnTo>
                  <a:cubicBezTo>
                    <a:pt x="5819" y="6009"/>
                    <a:pt x="5826" y="6006"/>
                    <a:pt x="5833" y="6002"/>
                  </a:cubicBezTo>
                  <a:cubicBezTo>
                    <a:pt x="5844" y="5996"/>
                    <a:pt x="5854" y="5990"/>
                    <a:pt x="5866" y="5983"/>
                  </a:cubicBezTo>
                  <a:cubicBezTo>
                    <a:pt x="5867" y="5981"/>
                    <a:pt x="5870" y="5980"/>
                    <a:pt x="5873" y="5978"/>
                  </a:cubicBezTo>
                  <a:lnTo>
                    <a:pt x="5882" y="5972"/>
                  </a:lnTo>
                  <a:cubicBezTo>
                    <a:pt x="5883" y="5971"/>
                    <a:pt x="5886" y="5969"/>
                    <a:pt x="5888" y="5968"/>
                  </a:cubicBezTo>
                  <a:cubicBezTo>
                    <a:pt x="5889" y="5966"/>
                    <a:pt x="5892" y="5965"/>
                    <a:pt x="5895" y="5963"/>
                  </a:cubicBezTo>
                  <a:lnTo>
                    <a:pt x="5907" y="5955"/>
                  </a:lnTo>
                  <a:cubicBezTo>
                    <a:pt x="5911" y="5952"/>
                    <a:pt x="5916" y="5949"/>
                    <a:pt x="5920" y="5944"/>
                  </a:cubicBezTo>
                  <a:cubicBezTo>
                    <a:pt x="5922" y="5943"/>
                    <a:pt x="5923" y="5941"/>
                    <a:pt x="5926" y="5940"/>
                  </a:cubicBezTo>
                  <a:cubicBezTo>
                    <a:pt x="5928" y="5938"/>
                    <a:pt x="5929" y="5937"/>
                    <a:pt x="5931" y="5937"/>
                  </a:cubicBezTo>
                  <a:lnTo>
                    <a:pt x="5938" y="5930"/>
                  </a:lnTo>
                  <a:cubicBezTo>
                    <a:pt x="5942" y="5927"/>
                    <a:pt x="5945" y="5924"/>
                    <a:pt x="5948" y="5921"/>
                  </a:cubicBezTo>
                  <a:cubicBezTo>
                    <a:pt x="5951" y="5919"/>
                    <a:pt x="5954" y="5916"/>
                    <a:pt x="5956" y="5915"/>
                  </a:cubicBezTo>
                  <a:cubicBezTo>
                    <a:pt x="5959" y="5912"/>
                    <a:pt x="5960" y="5910"/>
                    <a:pt x="5963" y="5909"/>
                  </a:cubicBezTo>
                  <a:cubicBezTo>
                    <a:pt x="5970" y="5902"/>
                    <a:pt x="5978" y="5894"/>
                    <a:pt x="5985" y="5885"/>
                  </a:cubicBezTo>
                  <a:cubicBezTo>
                    <a:pt x="5987" y="5884"/>
                    <a:pt x="5989" y="5882"/>
                    <a:pt x="5991" y="5881"/>
                  </a:cubicBezTo>
                  <a:cubicBezTo>
                    <a:pt x="5992" y="5880"/>
                    <a:pt x="5994" y="5877"/>
                    <a:pt x="5995" y="5875"/>
                  </a:cubicBezTo>
                  <a:cubicBezTo>
                    <a:pt x="5997" y="5874"/>
                    <a:pt x="5998" y="5872"/>
                    <a:pt x="6000" y="5871"/>
                  </a:cubicBezTo>
                  <a:cubicBezTo>
                    <a:pt x="6001" y="5869"/>
                    <a:pt x="6003" y="5868"/>
                    <a:pt x="6003" y="5866"/>
                  </a:cubicBezTo>
                  <a:cubicBezTo>
                    <a:pt x="6007" y="5860"/>
                    <a:pt x="6012" y="5856"/>
                    <a:pt x="6016" y="5850"/>
                  </a:cubicBezTo>
                  <a:lnTo>
                    <a:pt x="6020" y="5846"/>
                  </a:lnTo>
                  <a:cubicBezTo>
                    <a:pt x="6022" y="5843"/>
                    <a:pt x="6023" y="5841"/>
                    <a:pt x="6025" y="5840"/>
                  </a:cubicBezTo>
                  <a:cubicBezTo>
                    <a:pt x="6028" y="5837"/>
                    <a:pt x="6029" y="5835"/>
                    <a:pt x="6031" y="5832"/>
                  </a:cubicBezTo>
                  <a:cubicBezTo>
                    <a:pt x="6031" y="5832"/>
                    <a:pt x="6032" y="5831"/>
                    <a:pt x="6032" y="5831"/>
                  </a:cubicBezTo>
                  <a:cubicBezTo>
                    <a:pt x="6034" y="5828"/>
                    <a:pt x="6035" y="5825"/>
                    <a:pt x="6038" y="5824"/>
                  </a:cubicBezTo>
                  <a:cubicBezTo>
                    <a:pt x="6040" y="5821"/>
                    <a:pt x="6041" y="5819"/>
                    <a:pt x="6042" y="5818"/>
                  </a:cubicBezTo>
                  <a:cubicBezTo>
                    <a:pt x="6042" y="5816"/>
                    <a:pt x="6044" y="5815"/>
                    <a:pt x="6045" y="5813"/>
                  </a:cubicBezTo>
                  <a:cubicBezTo>
                    <a:pt x="6047" y="5812"/>
                    <a:pt x="6048" y="5809"/>
                    <a:pt x="6050" y="5807"/>
                  </a:cubicBezTo>
                  <a:cubicBezTo>
                    <a:pt x="6051" y="5804"/>
                    <a:pt x="6053" y="5801"/>
                    <a:pt x="6056" y="5799"/>
                  </a:cubicBezTo>
                  <a:cubicBezTo>
                    <a:pt x="6059" y="5794"/>
                    <a:pt x="6062" y="5790"/>
                    <a:pt x="6065" y="5785"/>
                  </a:cubicBezTo>
                  <a:cubicBezTo>
                    <a:pt x="6065" y="5782"/>
                    <a:pt x="6066" y="5781"/>
                    <a:pt x="6068" y="5779"/>
                  </a:cubicBezTo>
                  <a:cubicBezTo>
                    <a:pt x="6069" y="5776"/>
                    <a:pt x="6070" y="5775"/>
                    <a:pt x="6072" y="5772"/>
                  </a:cubicBezTo>
                  <a:cubicBezTo>
                    <a:pt x="6073" y="5771"/>
                    <a:pt x="6075" y="5768"/>
                    <a:pt x="6076" y="5765"/>
                  </a:cubicBezTo>
                  <a:cubicBezTo>
                    <a:pt x="6076" y="5765"/>
                    <a:pt x="6076" y="5763"/>
                    <a:pt x="6076" y="5763"/>
                  </a:cubicBezTo>
                  <a:cubicBezTo>
                    <a:pt x="6079" y="5760"/>
                    <a:pt x="6081" y="5757"/>
                    <a:pt x="6082" y="5754"/>
                  </a:cubicBezTo>
                  <a:cubicBezTo>
                    <a:pt x="6085" y="5748"/>
                    <a:pt x="6088" y="5743"/>
                    <a:pt x="6091" y="5737"/>
                  </a:cubicBezTo>
                  <a:cubicBezTo>
                    <a:pt x="6093" y="5735"/>
                    <a:pt x="6093" y="5734"/>
                    <a:pt x="6094" y="5732"/>
                  </a:cubicBezTo>
                  <a:cubicBezTo>
                    <a:pt x="6098" y="5722"/>
                    <a:pt x="6103" y="5713"/>
                    <a:pt x="6107" y="5703"/>
                  </a:cubicBezTo>
                  <a:cubicBezTo>
                    <a:pt x="6109" y="5698"/>
                    <a:pt x="6112" y="5692"/>
                    <a:pt x="6113" y="5687"/>
                  </a:cubicBezTo>
                  <a:cubicBezTo>
                    <a:pt x="6118" y="5675"/>
                    <a:pt x="6122" y="5663"/>
                    <a:pt x="6126" y="5651"/>
                  </a:cubicBezTo>
                  <a:cubicBezTo>
                    <a:pt x="6128" y="5648"/>
                    <a:pt x="6128" y="5645"/>
                    <a:pt x="6129" y="5642"/>
                  </a:cubicBezTo>
                  <a:cubicBezTo>
                    <a:pt x="6129" y="5641"/>
                    <a:pt x="6131" y="5638"/>
                    <a:pt x="6131" y="5637"/>
                  </a:cubicBezTo>
                  <a:cubicBezTo>
                    <a:pt x="6132" y="5634"/>
                    <a:pt x="6132" y="5632"/>
                    <a:pt x="6134" y="5629"/>
                  </a:cubicBezTo>
                  <a:cubicBezTo>
                    <a:pt x="6135" y="5620"/>
                    <a:pt x="6138" y="5612"/>
                    <a:pt x="6140" y="5603"/>
                  </a:cubicBezTo>
                  <a:cubicBezTo>
                    <a:pt x="6141" y="5600"/>
                    <a:pt x="6143" y="5597"/>
                    <a:pt x="6143" y="5594"/>
                  </a:cubicBezTo>
                  <a:cubicBezTo>
                    <a:pt x="6143" y="5591"/>
                    <a:pt x="6144" y="5589"/>
                    <a:pt x="6144" y="5586"/>
                  </a:cubicBezTo>
                  <a:cubicBezTo>
                    <a:pt x="6144" y="5585"/>
                    <a:pt x="6146" y="5582"/>
                    <a:pt x="6146" y="5581"/>
                  </a:cubicBezTo>
                  <a:cubicBezTo>
                    <a:pt x="6146" y="5579"/>
                    <a:pt x="6146" y="5579"/>
                    <a:pt x="6146" y="5578"/>
                  </a:cubicBezTo>
                  <a:lnTo>
                    <a:pt x="6148" y="5567"/>
                  </a:lnTo>
                  <a:cubicBezTo>
                    <a:pt x="6148" y="5564"/>
                    <a:pt x="6148" y="5563"/>
                    <a:pt x="6150" y="5560"/>
                  </a:cubicBezTo>
                  <a:cubicBezTo>
                    <a:pt x="6150" y="5560"/>
                    <a:pt x="6150" y="5558"/>
                    <a:pt x="6150" y="5558"/>
                  </a:cubicBezTo>
                  <a:cubicBezTo>
                    <a:pt x="6150" y="5554"/>
                    <a:pt x="6151" y="5551"/>
                    <a:pt x="6151" y="5547"/>
                  </a:cubicBezTo>
                  <a:cubicBezTo>
                    <a:pt x="6151" y="5545"/>
                    <a:pt x="6153" y="5542"/>
                    <a:pt x="6153" y="5541"/>
                  </a:cubicBezTo>
                  <a:lnTo>
                    <a:pt x="6153" y="5539"/>
                  </a:lnTo>
                  <a:cubicBezTo>
                    <a:pt x="6153" y="5536"/>
                    <a:pt x="6153" y="5533"/>
                    <a:pt x="6154" y="5531"/>
                  </a:cubicBezTo>
                  <a:cubicBezTo>
                    <a:pt x="6154" y="5523"/>
                    <a:pt x="6156" y="5514"/>
                    <a:pt x="6156" y="5507"/>
                  </a:cubicBezTo>
                  <a:lnTo>
                    <a:pt x="6156" y="5504"/>
                  </a:lnTo>
                  <a:cubicBezTo>
                    <a:pt x="6157" y="5492"/>
                    <a:pt x="6157" y="5480"/>
                    <a:pt x="6159" y="5469"/>
                  </a:cubicBezTo>
                  <a:lnTo>
                    <a:pt x="6159" y="5458"/>
                  </a:lnTo>
                  <a:lnTo>
                    <a:pt x="6159" y="5452"/>
                  </a:lnTo>
                  <a:lnTo>
                    <a:pt x="6159" y="5447"/>
                  </a:lnTo>
                  <a:lnTo>
                    <a:pt x="6159" y="5436"/>
                  </a:lnTo>
                  <a:cubicBezTo>
                    <a:pt x="6157" y="5424"/>
                    <a:pt x="6157" y="5411"/>
                    <a:pt x="6156" y="5398"/>
                  </a:cubicBezTo>
                  <a:cubicBezTo>
                    <a:pt x="6156" y="5396"/>
                    <a:pt x="6156" y="5395"/>
                    <a:pt x="6156" y="5392"/>
                  </a:cubicBezTo>
                  <a:cubicBezTo>
                    <a:pt x="6156" y="5389"/>
                    <a:pt x="6156" y="5388"/>
                    <a:pt x="6154" y="5385"/>
                  </a:cubicBezTo>
                  <a:cubicBezTo>
                    <a:pt x="6154" y="5383"/>
                    <a:pt x="6154" y="5380"/>
                    <a:pt x="6154" y="5379"/>
                  </a:cubicBezTo>
                  <a:cubicBezTo>
                    <a:pt x="6154" y="5377"/>
                    <a:pt x="6154" y="5376"/>
                    <a:pt x="6154" y="5376"/>
                  </a:cubicBezTo>
                  <a:cubicBezTo>
                    <a:pt x="6153" y="5371"/>
                    <a:pt x="6153" y="5369"/>
                    <a:pt x="6153" y="5366"/>
                  </a:cubicBezTo>
                  <a:cubicBezTo>
                    <a:pt x="6151" y="5363"/>
                    <a:pt x="6151" y="5360"/>
                    <a:pt x="6151" y="5358"/>
                  </a:cubicBezTo>
                  <a:cubicBezTo>
                    <a:pt x="6151" y="5357"/>
                    <a:pt x="6151" y="5357"/>
                    <a:pt x="6151" y="5355"/>
                  </a:cubicBezTo>
                  <a:cubicBezTo>
                    <a:pt x="6150" y="5352"/>
                    <a:pt x="6150" y="5348"/>
                    <a:pt x="6148" y="5345"/>
                  </a:cubicBezTo>
                  <a:cubicBezTo>
                    <a:pt x="6148" y="5342"/>
                    <a:pt x="6148" y="5341"/>
                    <a:pt x="6148" y="5338"/>
                  </a:cubicBezTo>
                  <a:lnTo>
                    <a:pt x="6147" y="5338"/>
                  </a:lnTo>
                  <a:lnTo>
                    <a:pt x="6146" y="5324"/>
                  </a:lnTo>
                  <a:cubicBezTo>
                    <a:pt x="6146" y="5323"/>
                    <a:pt x="6144" y="5320"/>
                    <a:pt x="6144" y="5318"/>
                  </a:cubicBezTo>
                  <a:cubicBezTo>
                    <a:pt x="6144" y="5316"/>
                    <a:pt x="6143" y="5314"/>
                    <a:pt x="6143" y="5311"/>
                  </a:cubicBezTo>
                  <a:cubicBezTo>
                    <a:pt x="6143" y="5311"/>
                    <a:pt x="6143" y="5310"/>
                    <a:pt x="6141" y="5308"/>
                  </a:cubicBezTo>
                  <a:cubicBezTo>
                    <a:pt x="6141" y="5305"/>
                    <a:pt x="6140" y="5302"/>
                    <a:pt x="6140" y="5298"/>
                  </a:cubicBezTo>
                  <a:cubicBezTo>
                    <a:pt x="6140" y="5298"/>
                    <a:pt x="6138" y="5298"/>
                    <a:pt x="6138" y="5296"/>
                  </a:cubicBezTo>
                  <a:cubicBezTo>
                    <a:pt x="6138" y="5293"/>
                    <a:pt x="6137" y="5289"/>
                    <a:pt x="6135" y="5285"/>
                  </a:cubicBezTo>
                  <a:cubicBezTo>
                    <a:pt x="6135" y="5283"/>
                    <a:pt x="6135" y="5280"/>
                    <a:pt x="6134" y="5279"/>
                  </a:cubicBezTo>
                  <a:cubicBezTo>
                    <a:pt x="6134" y="5276"/>
                    <a:pt x="6132" y="5274"/>
                    <a:pt x="6132" y="5273"/>
                  </a:cubicBezTo>
                  <a:cubicBezTo>
                    <a:pt x="6131" y="5270"/>
                    <a:pt x="6131" y="5267"/>
                    <a:pt x="6129" y="5265"/>
                  </a:cubicBezTo>
                  <a:cubicBezTo>
                    <a:pt x="6129" y="5264"/>
                    <a:pt x="6129" y="5264"/>
                    <a:pt x="6129" y="5262"/>
                  </a:cubicBezTo>
                  <a:lnTo>
                    <a:pt x="6126" y="5252"/>
                  </a:lnTo>
                  <a:cubicBezTo>
                    <a:pt x="6125" y="5251"/>
                    <a:pt x="6125" y="5248"/>
                    <a:pt x="6123" y="5246"/>
                  </a:cubicBezTo>
                  <a:lnTo>
                    <a:pt x="6122" y="5239"/>
                  </a:lnTo>
                  <a:cubicBezTo>
                    <a:pt x="6121" y="5239"/>
                    <a:pt x="6121" y="5237"/>
                    <a:pt x="6121" y="5237"/>
                  </a:cubicBezTo>
                  <a:cubicBezTo>
                    <a:pt x="6119" y="5233"/>
                    <a:pt x="6118" y="5230"/>
                    <a:pt x="6116" y="5227"/>
                  </a:cubicBezTo>
                  <a:cubicBezTo>
                    <a:pt x="6116" y="5226"/>
                    <a:pt x="6116" y="5226"/>
                    <a:pt x="6116" y="5224"/>
                  </a:cubicBezTo>
                  <a:cubicBezTo>
                    <a:pt x="6022" y="4984"/>
                    <a:pt x="5791" y="4827"/>
                    <a:pt x="5533" y="4827"/>
                  </a:cubicBezTo>
                  <a:lnTo>
                    <a:pt x="5526" y="4827"/>
                  </a:lnTo>
                  <a:lnTo>
                    <a:pt x="5526" y="482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410689" y="624652"/>
              <a:ext cx="304225" cy="198100"/>
            </a:xfrm>
            <a:custGeom>
              <a:avLst/>
              <a:gdLst/>
              <a:ahLst/>
              <a:cxnLst/>
              <a:rect l="l" t="t" r="r" b="b"/>
              <a:pathLst>
                <a:path w="12169" h="7924" extrusionOk="0">
                  <a:moveTo>
                    <a:pt x="283" y="1"/>
                  </a:moveTo>
                  <a:cubicBezTo>
                    <a:pt x="99" y="581"/>
                    <a:pt x="0" y="1198"/>
                    <a:pt x="0" y="1839"/>
                  </a:cubicBezTo>
                  <a:cubicBezTo>
                    <a:pt x="0" y="5198"/>
                    <a:pt x="2725" y="7924"/>
                    <a:pt x="6084" y="7924"/>
                  </a:cubicBezTo>
                  <a:cubicBezTo>
                    <a:pt x="9443" y="7924"/>
                    <a:pt x="12169" y="5198"/>
                    <a:pt x="12169" y="1839"/>
                  </a:cubicBezTo>
                  <a:cubicBezTo>
                    <a:pt x="12169" y="1198"/>
                    <a:pt x="12069" y="581"/>
                    <a:pt x="11885" y="1"/>
                  </a:cubicBezTo>
                  <a:cubicBezTo>
                    <a:pt x="11105" y="2463"/>
                    <a:pt x="8802" y="4248"/>
                    <a:pt x="6084" y="4248"/>
                  </a:cubicBezTo>
                  <a:cubicBezTo>
                    <a:pt x="3365" y="4248"/>
                    <a:pt x="1062" y="2463"/>
                    <a:pt x="283" y="1"/>
                  </a:cubicBezTo>
                  <a:close/>
                </a:path>
              </a:pathLst>
            </a:custGeom>
            <a:solidFill>
              <a:srgbClr val="191919">
                <a:alpha val="7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410675" y="530725"/>
              <a:ext cx="304225" cy="304225"/>
            </a:xfrm>
            <a:custGeom>
              <a:avLst/>
              <a:gdLst/>
              <a:ahLst/>
              <a:cxnLst/>
              <a:rect l="l" t="t" r="r" b="b"/>
              <a:pathLst>
                <a:path w="12169" h="12169" extrusionOk="0">
                  <a:moveTo>
                    <a:pt x="6084" y="199"/>
                  </a:moveTo>
                  <a:cubicBezTo>
                    <a:pt x="9335" y="199"/>
                    <a:pt x="11970" y="2832"/>
                    <a:pt x="11970" y="6084"/>
                  </a:cubicBezTo>
                  <a:cubicBezTo>
                    <a:pt x="11970" y="9335"/>
                    <a:pt x="9335" y="11970"/>
                    <a:pt x="6084" y="11970"/>
                  </a:cubicBezTo>
                  <a:cubicBezTo>
                    <a:pt x="2834" y="11970"/>
                    <a:pt x="199" y="9335"/>
                    <a:pt x="199" y="6084"/>
                  </a:cubicBezTo>
                  <a:cubicBezTo>
                    <a:pt x="199" y="2832"/>
                    <a:pt x="2832" y="199"/>
                    <a:pt x="6084" y="199"/>
                  </a:cubicBezTo>
                  <a:close/>
                  <a:moveTo>
                    <a:pt x="6084" y="0"/>
                  </a:moveTo>
                  <a:cubicBezTo>
                    <a:pt x="2725" y="0"/>
                    <a:pt x="0" y="2725"/>
                    <a:pt x="0" y="6084"/>
                  </a:cubicBezTo>
                  <a:cubicBezTo>
                    <a:pt x="0" y="9443"/>
                    <a:pt x="2725" y="12169"/>
                    <a:pt x="6084" y="12169"/>
                  </a:cubicBezTo>
                  <a:cubicBezTo>
                    <a:pt x="9443" y="12169"/>
                    <a:pt x="12169" y="9443"/>
                    <a:pt x="12169" y="6084"/>
                  </a:cubicBezTo>
                  <a:cubicBezTo>
                    <a:pt x="12169" y="2725"/>
                    <a:pt x="9443" y="0"/>
                    <a:pt x="60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437650" y="551550"/>
              <a:ext cx="250225" cy="91475"/>
            </a:xfrm>
            <a:custGeom>
              <a:avLst/>
              <a:gdLst/>
              <a:ahLst/>
              <a:cxnLst/>
              <a:rect l="l" t="t" r="r" b="b"/>
              <a:pathLst>
                <a:path w="10009" h="3659" extrusionOk="0">
                  <a:moveTo>
                    <a:pt x="5005" y="1"/>
                  </a:moveTo>
                  <a:cubicBezTo>
                    <a:pt x="2663" y="1"/>
                    <a:pt x="677" y="1538"/>
                    <a:pt x="1" y="3659"/>
                  </a:cubicBezTo>
                  <a:lnTo>
                    <a:pt x="525" y="3659"/>
                  </a:lnTo>
                  <a:cubicBezTo>
                    <a:pt x="1179" y="1815"/>
                    <a:pt x="2936" y="499"/>
                    <a:pt x="5005" y="499"/>
                  </a:cubicBezTo>
                  <a:cubicBezTo>
                    <a:pt x="7074" y="499"/>
                    <a:pt x="8831" y="1815"/>
                    <a:pt x="9485" y="3659"/>
                  </a:cubicBezTo>
                  <a:lnTo>
                    <a:pt x="10009" y="3659"/>
                  </a:lnTo>
                  <a:cubicBezTo>
                    <a:pt x="9334" y="1538"/>
                    <a:pt x="7348" y="1"/>
                    <a:pt x="50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506200" y="733425"/>
              <a:ext cx="113125" cy="25400"/>
            </a:xfrm>
            <a:custGeom>
              <a:avLst/>
              <a:gdLst/>
              <a:ahLst/>
              <a:cxnLst/>
              <a:rect l="l" t="t" r="r" b="b"/>
              <a:pathLst>
                <a:path w="4525" h="1016" extrusionOk="0">
                  <a:moveTo>
                    <a:pt x="895" y="266"/>
                  </a:moveTo>
                  <a:cubicBezTo>
                    <a:pt x="963" y="266"/>
                    <a:pt x="1017" y="320"/>
                    <a:pt x="1017" y="388"/>
                  </a:cubicBezTo>
                  <a:cubicBezTo>
                    <a:pt x="1017" y="454"/>
                    <a:pt x="963" y="509"/>
                    <a:pt x="895" y="509"/>
                  </a:cubicBezTo>
                  <a:lnTo>
                    <a:pt x="362" y="509"/>
                  </a:lnTo>
                  <a:cubicBezTo>
                    <a:pt x="294" y="509"/>
                    <a:pt x="239" y="456"/>
                    <a:pt x="239" y="388"/>
                  </a:cubicBezTo>
                  <a:cubicBezTo>
                    <a:pt x="239" y="320"/>
                    <a:pt x="294" y="266"/>
                    <a:pt x="362" y="266"/>
                  </a:cubicBezTo>
                  <a:close/>
                  <a:moveTo>
                    <a:pt x="4165" y="266"/>
                  </a:moveTo>
                  <a:cubicBezTo>
                    <a:pt x="4233" y="266"/>
                    <a:pt x="4288" y="320"/>
                    <a:pt x="4288" y="388"/>
                  </a:cubicBezTo>
                  <a:cubicBezTo>
                    <a:pt x="4288" y="454"/>
                    <a:pt x="4233" y="509"/>
                    <a:pt x="4165" y="509"/>
                  </a:cubicBezTo>
                  <a:lnTo>
                    <a:pt x="3632" y="509"/>
                  </a:lnTo>
                  <a:cubicBezTo>
                    <a:pt x="3565" y="509"/>
                    <a:pt x="3510" y="456"/>
                    <a:pt x="3510" y="388"/>
                  </a:cubicBezTo>
                  <a:cubicBezTo>
                    <a:pt x="3510" y="320"/>
                    <a:pt x="3565" y="266"/>
                    <a:pt x="3632" y="266"/>
                  </a:cubicBezTo>
                  <a:close/>
                  <a:moveTo>
                    <a:pt x="135" y="1"/>
                  </a:moveTo>
                  <a:cubicBezTo>
                    <a:pt x="97" y="49"/>
                    <a:pt x="67" y="102"/>
                    <a:pt x="45" y="158"/>
                  </a:cubicBezTo>
                  <a:cubicBezTo>
                    <a:pt x="45" y="158"/>
                    <a:pt x="45" y="160"/>
                    <a:pt x="45" y="160"/>
                  </a:cubicBezTo>
                  <a:lnTo>
                    <a:pt x="42" y="166"/>
                  </a:lnTo>
                  <a:cubicBezTo>
                    <a:pt x="39" y="172"/>
                    <a:pt x="38" y="179"/>
                    <a:pt x="35" y="185"/>
                  </a:cubicBezTo>
                  <a:cubicBezTo>
                    <a:pt x="35" y="186"/>
                    <a:pt x="33" y="189"/>
                    <a:pt x="33" y="191"/>
                  </a:cubicBezTo>
                  <a:cubicBezTo>
                    <a:pt x="32" y="194"/>
                    <a:pt x="32" y="195"/>
                    <a:pt x="30" y="198"/>
                  </a:cubicBezTo>
                  <a:cubicBezTo>
                    <a:pt x="30" y="199"/>
                    <a:pt x="30" y="199"/>
                    <a:pt x="30" y="199"/>
                  </a:cubicBezTo>
                  <a:cubicBezTo>
                    <a:pt x="29" y="204"/>
                    <a:pt x="27" y="207"/>
                    <a:pt x="26" y="210"/>
                  </a:cubicBezTo>
                  <a:cubicBezTo>
                    <a:pt x="26" y="214"/>
                    <a:pt x="24" y="219"/>
                    <a:pt x="23" y="222"/>
                  </a:cubicBezTo>
                  <a:cubicBezTo>
                    <a:pt x="23" y="223"/>
                    <a:pt x="23" y="223"/>
                    <a:pt x="23" y="225"/>
                  </a:cubicBezTo>
                  <a:cubicBezTo>
                    <a:pt x="22" y="227"/>
                    <a:pt x="22" y="229"/>
                    <a:pt x="20" y="232"/>
                  </a:cubicBezTo>
                  <a:cubicBezTo>
                    <a:pt x="20" y="235"/>
                    <a:pt x="20" y="236"/>
                    <a:pt x="19" y="238"/>
                  </a:cubicBezTo>
                  <a:cubicBezTo>
                    <a:pt x="19" y="239"/>
                    <a:pt x="19" y="241"/>
                    <a:pt x="19" y="241"/>
                  </a:cubicBezTo>
                  <a:cubicBezTo>
                    <a:pt x="17" y="248"/>
                    <a:pt x="16" y="257"/>
                    <a:pt x="13" y="264"/>
                  </a:cubicBezTo>
                  <a:cubicBezTo>
                    <a:pt x="13" y="267"/>
                    <a:pt x="13" y="269"/>
                    <a:pt x="11" y="272"/>
                  </a:cubicBezTo>
                  <a:cubicBezTo>
                    <a:pt x="11" y="273"/>
                    <a:pt x="11" y="275"/>
                    <a:pt x="11" y="276"/>
                  </a:cubicBezTo>
                  <a:cubicBezTo>
                    <a:pt x="11" y="278"/>
                    <a:pt x="10" y="279"/>
                    <a:pt x="10" y="279"/>
                  </a:cubicBezTo>
                  <a:cubicBezTo>
                    <a:pt x="8" y="288"/>
                    <a:pt x="7" y="297"/>
                    <a:pt x="7" y="304"/>
                  </a:cubicBezTo>
                  <a:lnTo>
                    <a:pt x="7" y="306"/>
                  </a:lnTo>
                  <a:cubicBezTo>
                    <a:pt x="5" y="310"/>
                    <a:pt x="5" y="313"/>
                    <a:pt x="5" y="317"/>
                  </a:cubicBezTo>
                  <a:cubicBezTo>
                    <a:pt x="2" y="338"/>
                    <a:pt x="1" y="359"/>
                    <a:pt x="1" y="381"/>
                  </a:cubicBezTo>
                  <a:lnTo>
                    <a:pt x="1" y="385"/>
                  </a:lnTo>
                  <a:lnTo>
                    <a:pt x="1" y="388"/>
                  </a:lnTo>
                  <a:lnTo>
                    <a:pt x="1" y="394"/>
                  </a:lnTo>
                  <a:lnTo>
                    <a:pt x="1" y="404"/>
                  </a:lnTo>
                  <a:lnTo>
                    <a:pt x="1" y="410"/>
                  </a:lnTo>
                  <a:cubicBezTo>
                    <a:pt x="1" y="413"/>
                    <a:pt x="1" y="414"/>
                    <a:pt x="1" y="417"/>
                  </a:cubicBezTo>
                  <a:cubicBezTo>
                    <a:pt x="2" y="425"/>
                    <a:pt x="2" y="432"/>
                    <a:pt x="2" y="440"/>
                  </a:cubicBezTo>
                  <a:cubicBezTo>
                    <a:pt x="2" y="441"/>
                    <a:pt x="4" y="442"/>
                    <a:pt x="4" y="444"/>
                  </a:cubicBezTo>
                  <a:cubicBezTo>
                    <a:pt x="4" y="447"/>
                    <a:pt x="4" y="448"/>
                    <a:pt x="4" y="451"/>
                  </a:cubicBezTo>
                  <a:cubicBezTo>
                    <a:pt x="4" y="454"/>
                    <a:pt x="4" y="456"/>
                    <a:pt x="5" y="459"/>
                  </a:cubicBezTo>
                  <a:cubicBezTo>
                    <a:pt x="5" y="460"/>
                    <a:pt x="5" y="462"/>
                    <a:pt x="5" y="465"/>
                  </a:cubicBezTo>
                  <a:cubicBezTo>
                    <a:pt x="5" y="468"/>
                    <a:pt x="7" y="470"/>
                    <a:pt x="7" y="473"/>
                  </a:cubicBezTo>
                  <a:cubicBezTo>
                    <a:pt x="7" y="475"/>
                    <a:pt x="7" y="476"/>
                    <a:pt x="7" y="478"/>
                  </a:cubicBezTo>
                  <a:cubicBezTo>
                    <a:pt x="8" y="479"/>
                    <a:pt x="8" y="482"/>
                    <a:pt x="8" y="484"/>
                  </a:cubicBezTo>
                  <a:cubicBezTo>
                    <a:pt x="8" y="487"/>
                    <a:pt x="10" y="490"/>
                    <a:pt x="10" y="493"/>
                  </a:cubicBezTo>
                  <a:cubicBezTo>
                    <a:pt x="10" y="495"/>
                    <a:pt x="10" y="498"/>
                    <a:pt x="11" y="500"/>
                  </a:cubicBezTo>
                  <a:cubicBezTo>
                    <a:pt x="11" y="501"/>
                    <a:pt x="11" y="501"/>
                    <a:pt x="11" y="503"/>
                  </a:cubicBezTo>
                  <a:cubicBezTo>
                    <a:pt x="13" y="506"/>
                    <a:pt x="13" y="509"/>
                    <a:pt x="14" y="513"/>
                  </a:cubicBezTo>
                  <a:cubicBezTo>
                    <a:pt x="14" y="513"/>
                    <a:pt x="14" y="515"/>
                    <a:pt x="14" y="515"/>
                  </a:cubicBezTo>
                  <a:cubicBezTo>
                    <a:pt x="14" y="518"/>
                    <a:pt x="16" y="521"/>
                    <a:pt x="16" y="522"/>
                  </a:cubicBezTo>
                  <a:cubicBezTo>
                    <a:pt x="16" y="525"/>
                    <a:pt x="17" y="528"/>
                    <a:pt x="17" y="531"/>
                  </a:cubicBezTo>
                  <a:lnTo>
                    <a:pt x="20" y="540"/>
                  </a:lnTo>
                  <a:cubicBezTo>
                    <a:pt x="20" y="541"/>
                    <a:pt x="20" y="543"/>
                    <a:pt x="20" y="543"/>
                  </a:cubicBezTo>
                  <a:cubicBezTo>
                    <a:pt x="22" y="547"/>
                    <a:pt x="23" y="550"/>
                    <a:pt x="23" y="553"/>
                  </a:cubicBezTo>
                  <a:cubicBezTo>
                    <a:pt x="23" y="554"/>
                    <a:pt x="24" y="556"/>
                    <a:pt x="24" y="557"/>
                  </a:cubicBezTo>
                  <a:cubicBezTo>
                    <a:pt x="24" y="560"/>
                    <a:pt x="26" y="562"/>
                    <a:pt x="26" y="565"/>
                  </a:cubicBezTo>
                  <a:cubicBezTo>
                    <a:pt x="27" y="566"/>
                    <a:pt x="27" y="569"/>
                    <a:pt x="29" y="571"/>
                  </a:cubicBezTo>
                  <a:cubicBezTo>
                    <a:pt x="29" y="574"/>
                    <a:pt x="30" y="575"/>
                    <a:pt x="30" y="578"/>
                  </a:cubicBezTo>
                  <a:cubicBezTo>
                    <a:pt x="32" y="581"/>
                    <a:pt x="32" y="584"/>
                    <a:pt x="33" y="585"/>
                  </a:cubicBezTo>
                  <a:cubicBezTo>
                    <a:pt x="33" y="587"/>
                    <a:pt x="33" y="588"/>
                    <a:pt x="33" y="588"/>
                  </a:cubicBezTo>
                  <a:cubicBezTo>
                    <a:pt x="35" y="593"/>
                    <a:pt x="36" y="596"/>
                    <a:pt x="38" y="600"/>
                  </a:cubicBezTo>
                  <a:cubicBezTo>
                    <a:pt x="38" y="600"/>
                    <a:pt x="38" y="600"/>
                    <a:pt x="38" y="602"/>
                  </a:cubicBezTo>
                  <a:cubicBezTo>
                    <a:pt x="41" y="609"/>
                    <a:pt x="44" y="615"/>
                    <a:pt x="47" y="622"/>
                  </a:cubicBezTo>
                  <a:cubicBezTo>
                    <a:pt x="48" y="625"/>
                    <a:pt x="48" y="628"/>
                    <a:pt x="50" y="631"/>
                  </a:cubicBezTo>
                  <a:cubicBezTo>
                    <a:pt x="50" y="631"/>
                    <a:pt x="50" y="631"/>
                    <a:pt x="51" y="632"/>
                  </a:cubicBezTo>
                  <a:cubicBezTo>
                    <a:pt x="51" y="634"/>
                    <a:pt x="52" y="637"/>
                    <a:pt x="54" y="638"/>
                  </a:cubicBezTo>
                  <a:lnTo>
                    <a:pt x="58" y="650"/>
                  </a:lnTo>
                  <a:cubicBezTo>
                    <a:pt x="58" y="652"/>
                    <a:pt x="60" y="652"/>
                    <a:pt x="60" y="652"/>
                  </a:cubicBezTo>
                  <a:cubicBezTo>
                    <a:pt x="61" y="655"/>
                    <a:pt x="63" y="657"/>
                    <a:pt x="64" y="662"/>
                  </a:cubicBezTo>
                  <a:cubicBezTo>
                    <a:pt x="64" y="663"/>
                    <a:pt x="66" y="665"/>
                    <a:pt x="67" y="668"/>
                  </a:cubicBezTo>
                  <a:cubicBezTo>
                    <a:pt x="67" y="669"/>
                    <a:pt x="69" y="671"/>
                    <a:pt x="69" y="672"/>
                  </a:cubicBezTo>
                  <a:cubicBezTo>
                    <a:pt x="70" y="674"/>
                    <a:pt x="72" y="675"/>
                    <a:pt x="72" y="677"/>
                  </a:cubicBezTo>
                  <a:cubicBezTo>
                    <a:pt x="73" y="680"/>
                    <a:pt x="75" y="683"/>
                    <a:pt x="76" y="685"/>
                  </a:cubicBezTo>
                  <a:cubicBezTo>
                    <a:pt x="77" y="687"/>
                    <a:pt x="77" y="688"/>
                    <a:pt x="79" y="690"/>
                  </a:cubicBezTo>
                  <a:cubicBezTo>
                    <a:pt x="80" y="693"/>
                    <a:pt x="82" y="696"/>
                    <a:pt x="83" y="699"/>
                  </a:cubicBezTo>
                  <a:cubicBezTo>
                    <a:pt x="83" y="699"/>
                    <a:pt x="83" y="700"/>
                    <a:pt x="85" y="700"/>
                  </a:cubicBezTo>
                  <a:cubicBezTo>
                    <a:pt x="86" y="703"/>
                    <a:pt x="88" y="705"/>
                    <a:pt x="89" y="708"/>
                  </a:cubicBezTo>
                  <a:cubicBezTo>
                    <a:pt x="91" y="710"/>
                    <a:pt x="92" y="712"/>
                    <a:pt x="92" y="715"/>
                  </a:cubicBezTo>
                  <a:cubicBezTo>
                    <a:pt x="94" y="716"/>
                    <a:pt x="95" y="718"/>
                    <a:pt x="97" y="721"/>
                  </a:cubicBezTo>
                  <a:cubicBezTo>
                    <a:pt x="97" y="722"/>
                    <a:pt x="98" y="722"/>
                    <a:pt x="100" y="724"/>
                  </a:cubicBezTo>
                  <a:cubicBezTo>
                    <a:pt x="103" y="731"/>
                    <a:pt x="107" y="737"/>
                    <a:pt x="111" y="743"/>
                  </a:cubicBezTo>
                  <a:cubicBezTo>
                    <a:pt x="113" y="744"/>
                    <a:pt x="114" y="747"/>
                    <a:pt x="116" y="749"/>
                  </a:cubicBezTo>
                  <a:cubicBezTo>
                    <a:pt x="117" y="750"/>
                    <a:pt x="117" y="752"/>
                    <a:pt x="119" y="753"/>
                  </a:cubicBezTo>
                  <a:cubicBezTo>
                    <a:pt x="120" y="755"/>
                    <a:pt x="122" y="756"/>
                    <a:pt x="123" y="758"/>
                  </a:cubicBezTo>
                  <a:cubicBezTo>
                    <a:pt x="125" y="761"/>
                    <a:pt x="126" y="764"/>
                    <a:pt x="129" y="766"/>
                  </a:cubicBezTo>
                  <a:cubicBezTo>
                    <a:pt x="129" y="766"/>
                    <a:pt x="131" y="768"/>
                    <a:pt x="131" y="768"/>
                  </a:cubicBezTo>
                  <a:cubicBezTo>
                    <a:pt x="132" y="769"/>
                    <a:pt x="133" y="772"/>
                    <a:pt x="135" y="774"/>
                  </a:cubicBezTo>
                  <a:cubicBezTo>
                    <a:pt x="136" y="777"/>
                    <a:pt x="139" y="778"/>
                    <a:pt x="141" y="780"/>
                  </a:cubicBezTo>
                  <a:lnTo>
                    <a:pt x="145" y="786"/>
                  </a:lnTo>
                  <a:cubicBezTo>
                    <a:pt x="145" y="787"/>
                    <a:pt x="147" y="789"/>
                    <a:pt x="147" y="789"/>
                  </a:cubicBezTo>
                  <a:cubicBezTo>
                    <a:pt x="150" y="791"/>
                    <a:pt x="151" y="794"/>
                    <a:pt x="154" y="796"/>
                  </a:cubicBezTo>
                  <a:cubicBezTo>
                    <a:pt x="154" y="797"/>
                    <a:pt x="156" y="799"/>
                    <a:pt x="157" y="800"/>
                  </a:cubicBezTo>
                  <a:cubicBezTo>
                    <a:pt x="158" y="802"/>
                    <a:pt x="160" y="803"/>
                    <a:pt x="161" y="805"/>
                  </a:cubicBezTo>
                  <a:cubicBezTo>
                    <a:pt x="163" y="806"/>
                    <a:pt x="164" y="809"/>
                    <a:pt x="166" y="811"/>
                  </a:cubicBezTo>
                  <a:cubicBezTo>
                    <a:pt x="167" y="812"/>
                    <a:pt x="169" y="814"/>
                    <a:pt x="170" y="815"/>
                  </a:cubicBezTo>
                  <a:cubicBezTo>
                    <a:pt x="172" y="817"/>
                    <a:pt x="173" y="819"/>
                    <a:pt x="175" y="821"/>
                  </a:cubicBezTo>
                  <a:cubicBezTo>
                    <a:pt x="176" y="821"/>
                    <a:pt x="176" y="822"/>
                    <a:pt x="178" y="822"/>
                  </a:cubicBezTo>
                  <a:lnTo>
                    <a:pt x="182" y="828"/>
                  </a:lnTo>
                  <a:lnTo>
                    <a:pt x="189" y="834"/>
                  </a:lnTo>
                  <a:lnTo>
                    <a:pt x="195" y="842"/>
                  </a:lnTo>
                  <a:lnTo>
                    <a:pt x="198" y="843"/>
                  </a:lnTo>
                  <a:cubicBezTo>
                    <a:pt x="200" y="846"/>
                    <a:pt x="203" y="847"/>
                    <a:pt x="206" y="850"/>
                  </a:cubicBezTo>
                  <a:cubicBezTo>
                    <a:pt x="206" y="850"/>
                    <a:pt x="207" y="852"/>
                    <a:pt x="207" y="852"/>
                  </a:cubicBezTo>
                  <a:cubicBezTo>
                    <a:pt x="210" y="855"/>
                    <a:pt x="213" y="856"/>
                    <a:pt x="216" y="859"/>
                  </a:cubicBezTo>
                  <a:lnTo>
                    <a:pt x="222" y="865"/>
                  </a:lnTo>
                  <a:lnTo>
                    <a:pt x="231" y="871"/>
                  </a:lnTo>
                  <a:cubicBezTo>
                    <a:pt x="232" y="872"/>
                    <a:pt x="234" y="874"/>
                    <a:pt x="235" y="875"/>
                  </a:cubicBezTo>
                  <a:cubicBezTo>
                    <a:pt x="237" y="877"/>
                    <a:pt x="239" y="878"/>
                    <a:pt x="241" y="880"/>
                  </a:cubicBezTo>
                  <a:cubicBezTo>
                    <a:pt x="242" y="881"/>
                    <a:pt x="244" y="881"/>
                    <a:pt x="244" y="883"/>
                  </a:cubicBezTo>
                  <a:cubicBezTo>
                    <a:pt x="247" y="886"/>
                    <a:pt x="251" y="887"/>
                    <a:pt x="254" y="890"/>
                  </a:cubicBezTo>
                  <a:cubicBezTo>
                    <a:pt x="257" y="893"/>
                    <a:pt x="260" y="895"/>
                    <a:pt x="265" y="898"/>
                  </a:cubicBezTo>
                  <a:cubicBezTo>
                    <a:pt x="265" y="898"/>
                    <a:pt x="265" y="898"/>
                    <a:pt x="266" y="899"/>
                  </a:cubicBezTo>
                  <a:cubicBezTo>
                    <a:pt x="267" y="900"/>
                    <a:pt x="270" y="902"/>
                    <a:pt x="273" y="903"/>
                  </a:cubicBezTo>
                  <a:cubicBezTo>
                    <a:pt x="275" y="905"/>
                    <a:pt x="276" y="906"/>
                    <a:pt x="279" y="908"/>
                  </a:cubicBezTo>
                  <a:cubicBezTo>
                    <a:pt x="279" y="908"/>
                    <a:pt x="281" y="908"/>
                    <a:pt x="281" y="909"/>
                  </a:cubicBezTo>
                  <a:cubicBezTo>
                    <a:pt x="284" y="911"/>
                    <a:pt x="285" y="912"/>
                    <a:pt x="287" y="914"/>
                  </a:cubicBezTo>
                  <a:cubicBezTo>
                    <a:pt x="290" y="915"/>
                    <a:pt x="292" y="917"/>
                    <a:pt x="295" y="918"/>
                  </a:cubicBezTo>
                  <a:cubicBezTo>
                    <a:pt x="301" y="923"/>
                    <a:pt x="309" y="927"/>
                    <a:pt x="316" y="930"/>
                  </a:cubicBezTo>
                  <a:cubicBezTo>
                    <a:pt x="316" y="930"/>
                    <a:pt x="316" y="931"/>
                    <a:pt x="316" y="931"/>
                  </a:cubicBezTo>
                  <a:cubicBezTo>
                    <a:pt x="322" y="934"/>
                    <a:pt x="328" y="937"/>
                    <a:pt x="335" y="940"/>
                  </a:cubicBezTo>
                  <a:cubicBezTo>
                    <a:pt x="338" y="943"/>
                    <a:pt x="341" y="945"/>
                    <a:pt x="344" y="946"/>
                  </a:cubicBezTo>
                  <a:cubicBezTo>
                    <a:pt x="346" y="946"/>
                    <a:pt x="347" y="948"/>
                    <a:pt x="350" y="949"/>
                  </a:cubicBezTo>
                  <a:cubicBezTo>
                    <a:pt x="351" y="951"/>
                    <a:pt x="354" y="951"/>
                    <a:pt x="357" y="952"/>
                  </a:cubicBezTo>
                  <a:cubicBezTo>
                    <a:pt x="357" y="953"/>
                    <a:pt x="359" y="953"/>
                    <a:pt x="359" y="953"/>
                  </a:cubicBezTo>
                  <a:cubicBezTo>
                    <a:pt x="365" y="956"/>
                    <a:pt x="372" y="959"/>
                    <a:pt x="379" y="962"/>
                  </a:cubicBezTo>
                  <a:cubicBezTo>
                    <a:pt x="382" y="964"/>
                    <a:pt x="384" y="965"/>
                    <a:pt x="387" y="967"/>
                  </a:cubicBezTo>
                  <a:cubicBezTo>
                    <a:pt x="390" y="967"/>
                    <a:pt x="391" y="968"/>
                    <a:pt x="393" y="968"/>
                  </a:cubicBezTo>
                  <a:cubicBezTo>
                    <a:pt x="394" y="970"/>
                    <a:pt x="397" y="970"/>
                    <a:pt x="399" y="971"/>
                  </a:cubicBezTo>
                  <a:cubicBezTo>
                    <a:pt x="400" y="971"/>
                    <a:pt x="401" y="973"/>
                    <a:pt x="403" y="973"/>
                  </a:cubicBezTo>
                  <a:lnTo>
                    <a:pt x="412" y="976"/>
                  </a:lnTo>
                  <a:cubicBezTo>
                    <a:pt x="419" y="979"/>
                    <a:pt x="427" y="981"/>
                    <a:pt x="434" y="983"/>
                  </a:cubicBezTo>
                  <a:cubicBezTo>
                    <a:pt x="438" y="984"/>
                    <a:pt x="441" y="986"/>
                    <a:pt x="444" y="986"/>
                  </a:cubicBezTo>
                  <a:cubicBezTo>
                    <a:pt x="446" y="987"/>
                    <a:pt x="447" y="987"/>
                    <a:pt x="449" y="987"/>
                  </a:cubicBezTo>
                  <a:cubicBezTo>
                    <a:pt x="450" y="989"/>
                    <a:pt x="453" y="989"/>
                    <a:pt x="456" y="990"/>
                  </a:cubicBezTo>
                  <a:cubicBezTo>
                    <a:pt x="459" y="990"/>
                    <a:pt x="462" y="992"/>
                    <a:pt x="465" y="992"/>
                  </a:cubicBezTo>
                  <a:lnTo>
                    <a:pt x="468" y="993"/>
                  </a:lnTo>
                  <a:cubicBezTo>
                    <a:pt x="471" y="995"/>
                    <a:pt x="474" y="995"/>
                    <a:pt x="477" y="996"/>
                  </a:cubicBezTo>
                  <a:lnTo>
                    <a:pt x="480" y="996"/>
                  </a:lnTo>
                  <a:cubicBezTo>
                    <a:pt x="484" y="998"/>
                    <a:pt x="487" y="999"/>
                    <a:pt x="491" y="999"/>
                  </a:cubicBezTo>
                  <a:lnTo>
                    <a:pt x="493" y="999"/>
                  </a:lnTo>
                  <a:cubicBezTo>
                    <a:pt x="500" y="1002"/>
                    <a:pt x="507" y="1004"/>
                    <a:pt x="516" y="1005"/>
                  </a:cubicBezTo>
                  <a:lnTo>
                    <a:pt x="521" y="1005"/>
                  </a:lnTo>
                  <a:cubicBezTo>
                    <a:pt x="524" y="1006"/>
                    <a:pt x="528" y="1006"/>
                    <a:pt x="531" y="1006"/>
                  </a:cubicBezTo>
                  <a:cubicBezTo>
                    <a:pt x="531" y="1006"/>
                    <a:pt x="533" y="1008"/>
                    <a:pt x="534" y="1008"/>
                  </a:cubicBezTo>
                  <a:cubicBezTo>
                    <a:pt x="537" y="1008"/>
                    <a:pt x="541" y="1008"/>
                    <a:pt x="544" y="1009"/>
                  </a:cubicBezTo>
                  <a:lnTo>
                    <a:pt x="547" y="1009"/>
                  </a:lnTo>
                  <a:cubicBezTo>
                    <a:pt x="550" y="1009"/>
                    <a:pt x="553" y="1009"/>
                    <a:pt x="556" y="1011"/>
                  </a:cubicBezTo>
                  <a:lnTo>
                    <a:pt x="563" y="1011"/>
                  </a:lnTo>
                  <a:cubicBezTo>
                    <a:pt x="563" y="1011"/>
                    <a:pt x="565" y="1012"/>
                    <a:pt x="566" y="1012"/>
                  </a:cubicBezTo>
                  <a:lnTo>
                    <a:pt x="572" y="1012"/>
                  </a:lnTo>
                  <a:cubicBezTo>
                    <a:pt x="577" y="1012"/>
                    <a:pt x="581" y="1014"/>
                    <a:pt x="586" y="1014"/>
                  </a:cubicBezTo>
                  <a:lnTo>
                    <a:pt x="596" y="1014"/>
                  </a:lnTo>
                  <a:cubicBezTo>
                    <a:pt x="603" y="1015"/>
                    <a:pt x="611" y="1015"/>
                    <a:pt x="619" y="1015"/>
                  </a:cubicBezTo>
                  <a:lnTo>
                    <a:pt x="627" y="1015"/>
                  </a:lnTo>
                  <a:cubicBezTo>
                    <a:pt x="640" y="1015"/>
                    <a:pt x="652" y="1015"/>
                    <a:pt x="665" y="1014"/>
                  </a:cubicBezTo>
                  <a:cubicBezTo>
                    <a:pt x="671" y="1014"/>
                    <a:pt x="675" y="1014"/>
                    <a:pt x="681" y="1012"/>
                  </a:cubicBezTo>
                  <a:lnTo>
                    <a:pt x="692" y="1011"/>
                  </a:lnTo>
                  <a:lnTo>
                    <a:pt x="699" y="1011"/>
                  </a:lnTo>
                  <a:cubicBezTo>
                    <a:pt x="702" y="1009"/>
                    <a:pt x="705" y="1009"/>
                    <a:pt x="708" y="1009"/>
                  </a:cubicBezTo>
                  <a:cubicBezTo>
                    <a:pt x="718" y="1008"/>
                    <a:pt x="728" y="1006"/>
                    <a:pt x="739" y="1005"/>
                  </a:cubicBezTo>
                  <a:cubicBezTo>
                    <a:pt x="742" y="1004"/>
                    <a:pt x="746" y="1004"/>
                    <a:pt x="749" y="1002"/>
                  </a:cubicBezTo>
                  <a:cubicBezTo>
                    <a:pt x="758" y="1001"/>
                    <a:pt x="768" y="998"/>
                    <a:pt x="777" y="996"/>
                  </a:cubicBezTo>
                  <a:cubicBezTo>
                    <a:pt x="780" y="995"/>
                    <a:pt x="784" y="995"/>
                    <a:pt x="787" y="993"/>
                  </a:cubicBezTo>
                  <a:cubicBezTo>
                    <a:pt x="790" y="992"/>
                    <a:pt x="795" y="992"/>
                    <a:pt x="799" y="990"/>
                  </a:cubicBezTo>
                  <a:cubicBezTo>
                    <a:pt x="802" y="989"/>
                    <a:pt x="806" y="987"/>
                    <a:pt x="811" y="987"/>
                  </a:cubicBezTo>
                  <a:cubicBezTo>
                    <a:pt x="814" y="986"/>
                    <a:pt x="817" y="984"/>
                    <a:pt x="821" y="984"/>
                  </a:cubicBezTo>
                  <a:lnTo>
                    <a:pt x="843" y="976"/>
                  </a:lnTo>
                  <a:cubicBezTo>
                    <a:pt x="848" y="974"/>
                    <a:pt x="852" y="973"/>
                    <a:pt x="857" y="971"/>
                  </a:cubicBezTo>
                  <a:cubicBezTo>
                    <a:pt x="859" y="970"/>
                    <a:pt x="861" y="970"/>
                    <a:pt x="862" y="968"/>
                  </a:cubicBezTo>
                  <a:cubicBezTo>
                    <a:pt x="870" y="965"/>
                    <a:pt x="876" y="964"/>
                    <a:pt x="883" y="959"/>
                  </a:cubicBezTo>
                  <a:cubicBezTo>
                    <a:pt x="889" y="958"/>
                    <a:pt x="895" y="955"/>
                    <a:pt x="899" y="952"/>
                  </a:cubicBezTo>
                  <a:cubicBezTo>
                    <a:pt x="902" y="951"/>
                    <a:pt x="904" y="951"/>
                    <a:pt x="907" y="949"/>
                  </a:cubicBezTo>
                  <a:cubicBezTo>
                    <a:pt x="914" y="945"/>
                    <a:pt x="920" y="942"/>
                    <a:pt x="927" y="937"/>
                  </a:cubicBezTo>
                  <a:cubicBezTo>
                    <a:pt x="939" y="931"/>
                    <a:pt x="949" y="925"/>
                    <a:pt x="960" y="920"/>
                  </a:cubicBezTo>
                  <a:cubicBezTo>
                    <a:pt x="963" y="917"/>
                    <a:pt x="965" y="915"/>
                    <a:pt x="968" y="914"/>
                  </a:cubicBezTo>
                  <a:lnTo>
                    <a:pt x="977" y="908"/>
                  </a:lnTo>
                  <a:cubicBezTo>
                    <a:pt x="979" y="906"/>
                    <a:pt x="980" y="906"/>
                    <a:pt x="982" y="905"/>
                  </a:cubicBezTo>
                  <a:cubicBezTo>
                    <a:pt x="985" y="903"/>
                    <a:pt x="988" y="900"/>
                    <a:pt x="989" y="899"/>
                  </a:cubicBezTo>
                  <a:lnTo>
                    <a:pt x="1001" y="890"/>
                  </a:lnTo>
                  <a:cubicBezTo>
                    <a:pt x="1005" y="887"/>
                    <a:pt x="1010" y="884"/>
                    <a:pt x="1014" y="881"/>
                  </a:cubicBezTo>
                  <a:cubicBezTo>
                    <a:pt x="1016" y="880"/>
                    <a:pt x="1018" y="878"/>
                    <a:pt x="1020" y="877"/>
                  </a:cubicBezTo>
                  <a:cubicBezTo>
                    <a:pt x="1021" y="875"/>
                    <a:pt x="1023" y="874"/>
                    <a:pt x="1026" y="872"/>
                  </a:cubicBezTo>
                  <a:lnTo>
                    <a:pt x="1033" y="865"/>
                  </a:lnTo>
                  <a:cubicBezTo>
                    <a:pt x="1036" y="862"/>
                    <a:pt x="1041" y="859"/>
                    <a:pt x="1044" y="856"/>
                  </a:cubicBezTo>
                  <a:cubicBezTo>
                    <a:pt x="1046" y="855"/>
                    <a:pt x="1048" y="852"/>
                    <a:pt x="1051" y="850"/>
                  </a:cubicBezTo>
                  <a:cubicBezTo>
                    <a:pt x="1052" y="849"/>
                    <a:pt x="1055" y="846"/>
                    <a:pt x="1057" y="845"/>
                  </a:cubicBezTo>
                  <a:cubicBezTo>
                    <a:pt x="1066" y="837"/>
                    <a:pt x="1073" y="830"/>
                    <a:pt x="1080" y="822"/>
                  </a:cubicBezTo>
                  <a:cubicBezTo>
                    <a:pt x="1082" y="819"/>
                    <a:pt x="1083" y="818"/>
                    <a:pt x="1085" y="817"/>
                  </a:cubicBezTo>
                  <a:cubicBezTo>
                    <a:pt x="1086" y="815"/>
                    <a:pt x="1088" y="814"/>
                    <a:pt x="1089" y="812"/>
                  </a:cubicBezTo>
                  <a:cubicBezTo>
                    <a:pt x="1091" y="809"/>
                    <a:pt x="1092" y="808"/>
                    <a:pt x="1094" y="806"/>
                  </a:cubicBezTo>
                  <a:cubicBezTo>
                    <a:pt x="1095" y="805"/>
                    <a:pt x="1097" y="803"/>
                    <a:pt x="1098" y="802"/>
                  </a:cubicBezTo>
                  <a:cubicBezTo>
                    <a:pt x="1102" y="797"/>
                    <a:pt x="1107" y="791"/>
                    <a:pt x="1111" y="787"/>
                  </a:cubicBezTo>
                  <a:lnTo>
                    <a:pt x="1116" y="781"/>
                  </a:lnTo>
                  <a:cubicBezTo>
                    <a:pt x="1117" y="780"/>
                    <a:pt x="1119" y="777"/>
                    <a:pt x="1120" y="775"/>
                  </a:cubicBezTo>
                  <a:cubicBezTo>
                    <a:pt x="1122" y="772"/>
                    <a:pt x="1123" y="771"/>
                    <a:pt x="1125" y="768"/>
                  </a:cubicBezTo>
                  <a:cubicBezTo>
                    <a:pt x="1126" y="768"/>
                    <a:pt x="1126" y="766"/>
                    <a:pt x="1126" y="766"/>
                  </a:cubicBezTo>
                  <a:cubicBezTo>
                    <a:pt x="1129" y="764"/>
                    <a:pt x="1130" y="762"/>
                    <a:pt x="1132" y="759"/>
                  </a:cubicBezTo>
                  <a:cubicBezTo>
                    <a:pt x="1133" y="758"/>
                    <a:pt x="1135" y="755"/>
                    <a:pt x="1136" y="753"/>
                  </a:cubicBezTo>
                  <a:cubicBezTo>
                    <a:pt x="1138" y="752"/>
                    <a:pt x="1138" y="750"/>
                    <a:pt x="1139" y="749"/>
                  </a:cubicBezTo>
                  <a:lnTo>
                    <a:pt x="1144" y="743"/>
                  </a:lnTo>
                  <a:cubicBezTo>
                    <a:pt x="1145" y="740"/>
                    <a:pt x="1148" y="737"/>
                    <a:pt x="1150" y="734"/>
                  </a:cubicBezTo>
                  <a:cubicBezTo>
                    <a:pt x="1153" y="730"/>
                    <a:pt x="1155" y="725"/>
                    <a:pt x="1158" y="721"/>
                  </a:cubicBezTo>
                  <a:cubicBezTo>
                    <a:pt x="1160" y="719"/>
                    <a:pt x="1161" y="716"/>
                    <a:pt x="1161" y="715"/>
                  </a:cubicBezTo>
                  <a:cubicBezTo>
                    <a:pt x="1163" y="712"/>
                    <a:pt x="1164" y="710"/>
                    <a:pt x="1166" y="709"/>
                  </a:cubicBezTo>
                  <a:cubicBezTo>
                    <a:pt x="1167" y="706"/>
                    <a:pt x="1169" y="703"/>
                    <a:pt x="1170" y="700"/>
                  </a:cubicBezTo>
                  <a:cubicBezTo>
                    <a:pt x="1170" y="700"/>
                    <a:pt x="1170" y="700"/>
                    <a:pt x="1172" y="699"/>
                  </a:cubicBezTo>
                  <a:cubicBezTo>
                    <a:pt x="1173" y="696"/>
                    <a:pt x="1175" y="693"/>
                    <a:pt x="1176" y="690"/>
                  </a:cubicBezTo>
                  <a:cubicBezTo>
                    <a:pt x="1179" y="684"/>
                    <a:pt x="1182" y="678"/>
                    <a:pt x="1185" y="672"/>
                  </a:cubicBezTo>
                  <a:cubicBezTo>
                    <a:pt x="1186" y="671"/>
                    <a:pt x="1188" y="669"/>
                    <a:pt x="1188" y="668"/>
                  </a:cubicBezTo>
                  <a:cubicBezTo>
                    <a:pt x="1192" y="659"/>
                    <a:pt x="1197" y="649"/>
                    <a:pt x="1201" y="640"/>
                  </a:cubicBezTo>
                  <a:cubicBezTo>
                    <a:pt x="1204" y="634"/>
                    <a:pt x="1206" y="628"/>
                    <a:pt x="1208" y="624"/>
                  </a:cubicBezTo>
                  <a:cubicBezTo>
                    <a:pt x="1213" y="612"/>
                    <a:pt x="1217" y="599"/>
                    <a:pt x="1222" y="587"/>
                  </a:cubicBezTo>
                  <a:cubicBezTo>
                    <a:pt x="1222" y="584"/>
                    <a:pt x="1223" y="581"/>
                    <a:pt x="1223" y="579"/>
                  </a:cubicBezTo>
                  <a:cubicBezTo>
                    <a:pt x="1225" y="576"/>
                    <a:pt x="1225" y="575"/>
                    <a:pt x="1226" y="572"/>
                  </a:cubicBezTo>
                  <a:cubicBezTo>
                    <a:pt x="1226" y="569"/>
                    <a:pt x="1228" y="568"/>
                    <a:pt x="1228" y="566"/>
                  </a:cubicBezTo>
                  <a:cubicBezTo>
                    <a:pt x="1231" y="557"/>
                    <a:pt x="1232" y="549"/>
                    <a:pt x="1235" y="540"/>
                  </a:cubicBezTo>
                  <a:cubicBezTo>
                    <a:pt x="1235" y="537"/>
                    <a:pt x="1236" y="532"/>
                    <a:pt x="1238" y="529"/>
                  </a:cubicBezTo>
                  <a:cubicBezTo>
                    <a:pt x="1238" y="528"/>
                    <a:pt x="1238" y="525"/>
                    <a:pt x="1239" y="523"/>
                  </a:cubicBezTo>
                  <a:cubicBezTo>
                    <a:pt x="1239" y="521"/>
                    <a:pt x="1239" y="519"/>
                    <a:pt x="1241" y="516"/>
                  </a:cubicBezTo>
                  <a:cubicBezTo>
                    <a:pt x="1241" y="516"/>
                    <a:pt x="1241" y="515"/>
                    <a:pt x="1241" y="515"/>
                  </a:cubicBezTo>
                  <a:lnTo>
                    <a:pt x="1242" y="503"/>
                  </a:lnTo>
                  <a:cubicBezTo>
                    <a:pt x="1244" y="501"/>
                    <a:pt x="1244" y="498"/>
                    <a:pt x="1244" y="497"/>
                  </a:cubicBezTo>
                  <a:cubicBezTo>
                    <a:pt x="1244" y="495"/>
                    <a:pt x="1244" y="495"/>
                    <a:pt x="1244" y="494"/>
                  </a:cubicBezTo>
                  <a:cubicBezTo>
                    <a:pt x="1245" y="491"/>
                    <a:pt x="1245" y="487"/>
                    <a:pt x="1247" y="484"/>
                  </a:cubicBezTo>
                  <a:cubicBezTo>
                    <a:pt x="1247" y="481"/>
                    <a:pt x="1247" y="479"/>
                    <a:pt x="1247" y="476"/>
                  </a:cubicBezTo>
                  <a:cubicBezTo>
                    <a:pt x="1247" y="476"/>
                    <a:pt x="1247" y="475"/>
                    <a:pt x="1248" y="475"/>
                  </a:cubicBezTo>
                  <a:cubicBezTo>
                    <a:pt x="1248" y="472"/>
                    <a:pt x="1248" y="469"/>
                    <a:pt x="1248" y="468"/>
                  </a:cubicBezTo>
                  <a:cubicBezTo>
                    <a:pt x="1250" y="459"/>
                    <a:pt x="1251" y="451"/>
                    <a:pt x="1251" y="442"/>
                  </a:cubicBezTo>
                  <a:lnTo>
                    <a:pt x="1251" y="441"/>
                  </a:lnTo>
                  <a:cubicBezTo>
                    <a:pt x="1253" y="429"/>
                    <a:pt x="1253" y="417"/>
                    <a:pt x="1253" y="406"/>
                  </a:cubicBezTo>
                  <a:lnTo>
                    <a:pt x="1253" y="395"/>
                  </a:lnTo>
                  <a:lnTo>
                    <a:pt x="1253" y="389"/>
                  </a:lnTo>
                  <a:lnTo>
                    <a:pt x="1253" y="382"/>
                  </a:lnTo>
                  <a:lnTo>
                    <a:pt x="1253" y="373"/>
                  </a:lnTo>
                  <a:cubicBezTo>
                    <a:pt x="1253" y="360"/>
                    <a:pt x="1253" y="347"/>
                    <a:pt x="1251" y="335"/>
                  </a:cubicBezTo>
                  <a:cubicBezTo>
                    <a:pt x="1251" y="332"/>
                    <a:pt x="1251" y="331"/>
                    <a:pt x="1250" y="329"/>
                  </a:cubicBezTo>
                  <a:cubicBezTo>
                    <a:pt x="1250" y="326"/>
                    <a:pt x="1250" y="323"/>
                    <a:pt x="1250" y="322"/>
                  </a:cubicBezTo>
                  <a:cubicBezTo>
                    <a:pt x="1250" y="319"/>
                    <a:pt x="1250" y="317"/>
                    <a:pt x="1248" y="314"/>
                  </a:cubicBezTo>
                  <a:cubicBezTo>
                    <a:pt x="1248" y="314"/>
                    <a:pt x="1248" y="313"/>
                    <a:pt x="1248" y="311"/>
                  </a:cubicBezTo>
                  <a:cubicBezTo>
                    <a:pt x="1248" y="308"/>
                    <a:pt x="1248" y="306"/>
                    <a:pt x="1247" y="303"/>
                  </a:cubicBezTo>
                  <a:cubicBezTo>
                    <a:pt x="864" y="236"/>
                    <a:pt x="491" y="135"/>
                    <a:pt x="135" y="1"/>
                  </a:cubicBezTo>
                  <a:close/>
                  <a:moveTo>
                    <a:pt x="4392" y="2"/>
                  </a:moveTo>
                  <a:cubicBezTo>
                    <a:pt x="4034" y="135"/>
                    <a:pt x="3663" y="236"/>
                    <a:pt x="3277" y="301"/>
                  </a:cubicBezTo>
                  <a:cubicBezTo>
                    <a:pt x="3277" y="301"/>
                    <a:pt x="3277" y="303"/>
                    <a:pt x="3277" y="304"/>
                  </a:cubicBezTo>
                  <a:lnTo>
                    <a:pt x="3277" y="306"/>
                  </a:lnTo>
                  <a:lnTo>
                    <a:pt x="3276" y="317"/>
                  </a:lnTo>
                  <a:cubicBezTo>
                    <a:pt x="3275" y="338"/>
                    <a:pt x="3273" y="359"/>
                    <a:pt x="3273" y="379"/>
                  </a:cubicBezTo>
                  <a:lnTo>
                    <a:pt x="3273" y="385"/>
                  </a:lnTo>
                  <a:lnTo>
                    <a:pt x="3273" y="387"/>
                  </a:lnTo>
                  <a:lnTo>
                    <a:pt x="3273" y="394"/>
                  </a:lnTo>
                  <a:cubicBezTo>
                    <a:pt x="3273" y="397"/>
                    <a:pt x="3273" y="401"/>
                    <a:pt x="3273" y="404"/>
                  </a:cubicBezTo>
                  <a:lnTo>
                    <a:pt x="3273" y="410"/>
                  </a:lnTo>
                  <a:cubicBezTo>
                    <a:pt x="3273" y="412"/>
                    <a:pt x="3273" y="414"/>
                    <a:pt x="3273" y="417"/>
                  </a:cubicBezTo>
                  <a:cubicBezTo>
                    <a:pt x="3273" y="425"/>
                    <a:pt x="3275" y="432"/>
                    <a:pt x="3275" y="438"/>
                  </a:cubicBezTo>
                  <a:cubicBezTo>
                    <a:pt x="3275" y="441"/>
                    <a:pt x="3275" y="442"/>
                    <a:pt x="3275" y="444"/>
                  </a:cubicBezTo>
                  <a:cubicBezTo>
                    <a:pt x="3276" y="447"/>
                    <a:pt x="3276" y="448"/>
                    <a:pt x="3276" y="451"/>
                  </a:cubicBezTo>
                  <a:cubicBezTo>
                    <a:pt x="3276" y="454"/>
                    <a:pt x="3276" y="456"/>
                    <a:pt x="3276" y="459"/>
                  </a:cubicBezTo>
                  <a:cubicBezTo>
                    <a:pt x="3277" y="460"/>
                    <a:pt x="3277" y="462"/>
                    <a:pt x="3277" y="463"/>
                  </a:cubicBezTo>
                  <a:cubicBezTo>
                    <a:pt x="3277" y="468"/>
                    <a:pt x="3277" y="470"/>
                    <a:pt x="3279" y="473"/>
                  </a:cubicBezTo>
                  <a:cubicBezTo>
                    <a:pt x="3279" y="475"/>
                    <a:pt x="3279" y="476"/>
                    <a:pt x="3279" y="478"/>
                  </a:cubicBezTo>
                  <a:cubicBezTo>
                    <a:pt x="3279" y="479"/>
                    <a:pt x="3279" y="481"/>
                    <a:pt x="3280" y="484"/>
                  </a:cubicBezTo>
                  <a:cubicBezTo>
                    <a:pt x="3280" y="487"/>
                    <a:pt x="3280" y="490"/>
                    <a:pt x="3282" y="493"/>
                  </a:cubicBezTo>
                  <a:cubicBezTo>
                    <a:pt x="3282" y="495"/>
                    <a:pt x="3282" y="498"/>
                    <a:pt x="3283" y="500"/>
                  </a:cubicBezTo>
                  <a:cubicBezTo>
                    <a:pt x="3283" y="501"/>
                    <a:pt x="3283" y="501"/>
                    <a:pt x="3283" y="501"/>
                  </a:cubicBezTo>
                  <a:cubicBezTo>
                    <a:pt x="3283" y="506"/>
                    <a:pt x="3285" y="509"/>
                    <a:pt x="3285" y="513"/>
                  </a:cubicBezTo>
                  <a:cubicBezTo>
                    <a:pt x="3285" y="513"/>
                    <a:pt x="3286" y="515"/>
                    <a:pt x="3286" y="515"/>
                  </a:cubicBezTo>
                  <a:cubicBezTo>
                    <a:pt x="3286" y="518"/>
                    <a:pt x="3286" y="519"/>
                    <a:pt x="3288" y="522"/>
                  </a:cubicBezTo>
                  <a:cubicBezTo>
                    <a:pt x="3288" y="525"/>
                    <a:pt x="3289" y="528"/>
                    <a:pt x="3289" y="531"/>
                  </a:cubicBezTo>
                  <a:lnTo>
                    <a:pt x="3292" y="540"/>
                  </a:lnTo>
                  <a:cubicBezTo>
                    <a:pt x="3292" y="541"/>
                    <a:pt x="3292" y="543"/>
                    <a:pt x="3292" y="543"/>
                  </a:cubicBezTo>
                  <a:cubicBezTo>
                    <a:pt x="3294" y="546"/>
                    <a:pt x="3294" y="550"/>
                    <a:pt x="3295" y="553"/>
                  </a:cubicBezTo>
                  <a:cubicBezTo>
                    <a:pt x="3295" y="554"/>
                    <a:pt x="3295" y="556"/>
                    <a:pt x="3297" y="557"/>
                  </a:cubicBezTo>
                  <a:cubicBezTo>
                    <a:pt x="3297" y="559"/>
                    <a:pt x="3298" y="562"/>
                    <a:pt x="3298" y="565"/>
                  </a:cubicBezTo>
                  <a:cubicBezTo>
                    <a:pt x="3298" y="566"/>
                    <a:pt x="3300" y="569"/>
                    <a:pt x="3300" y="571"/>
                  </a:cubicBezTo>
                  <a:lnTo>
                    <a:pt x="3303" y="578"/>
                  </a:lnTo>
                  <a:cubicBezTo>
                    <a:pt x="3303" y="579"/>
                    <a:pt x="3304" y="582"/>
                    <a:pt x="3304" y="585"/>
                  </a:cubicBezTo>
                  <a:cubicBezTo>
                    <a:pt x="3305" y="587"/>
                    <a:pt x="3305" y="587"/>
                    <a:pt x="3305" y="588"/>
                  </a:cubicBezTo>
                  <a:cubicBezTo>
                    <a:pt x="3307" y="591"/>
                    <a:pt x="3308" y="596"/>
                    <a:pt x="3310" y="599"/>
                  </a:cubicBezTo>
                  <a:cubicBezTo>
                    <a:pt x="3310" y="600"/>
                    <a:pt x="3310" y="600"/>
                    <a:pt x="3310" y="602"/>
                  </a:cubicBezTo>
                  <a:cubicBezTo>
                    <a:pt x="3313" y="607"/>
                    <a:pt x="3316" y="615"/>
                    <a:pt x="3319" y="622"/>
                  </a:cubicBezTo>
                  <a:cubicBezTo>
                    <a:pt x="3319" y="625"/>
                    <a:pt x="3320" y="628"/>
                    <a:pt x="3322" y="629"/>
                  </a:cubicBezTo>
                  <a:cubicBezTo>
                    <a:pt x="3322" y="631"/>
                    <a:pt x="3322" y="631"/>
                    <a:pt x="3322" y="631"/>
                  </a:cubicBezTo>
                  <a:cubicBezTo>
                    <a:pt x="3323" y="634"/>
                    <a:pt x="3325" y="635"/>
                    <a:pt x="3325" y="638"/>
                  </a:cubicBezTo>
                  <a:lnTo>
                    <a:pt x="3331" y="650"/>
                  </a:lnTo>
                  <a:cubicBezTo>
                    <a:pt x="3331" y="650"/>
                    <a:pt x="3331" y="652"/>
                    <a:pt x="3331" y="652"/>
                  </a:cubicBezTo>
                  <a:cubicBezTo>
                    <a:pt x="3332" y="655"/>
                    <a:pt x="3333" y="657"/>
                    <a:pt x="3335" y="660"/>
                  </a:cubicBezTo>
                  <a:cubicBezTo>
                    <a:pt x="3336" y="663"/>
                    <a:pt x="3338" y="665"/>
                    <a:pt x="3338" y="666"/>
                  </a:cubicBezTo>
                  <a:cubicBezTo>
                    <a:pt x="3339" y="668"/>
                    <a:pt x="3341" y="671"/>
                    <a:pt x="3341" y="672"/>
                  </a:cubicBezTo>
                  <a:cubicBezTo>
                    <a:pt x="3342" y="674"/>
                    <a:pt x="3342" y="675"/>
                    <a:pt x="3344" y="677"/>
                  </a:cubicBezTo>
                  <a:cubicBezTo>
                    <a:pt x="3345" y="680"/>
                    <a:pt x="3347" y="683"/>
                    <a:pt x="3348" y="685"/>
                  </a:cubicBezTo>
                  <a:lnTo>
                    <a:pt x="3350" y="690"/>
                  </a:lnTo>
                  <a:cubicBezTo>
                    <a:pt x="3353" y="693"/>
                    <a:pt x="3354" y="696"/>
                    <a:pt x="3356" y="699"/>
                  </a:cubicBezTo>
                  <a:cubicBezTo>
                    <a:pt x="3356" y="699"/>
                    <a:pt x="3356" y="699"/>
                    <a:pt x="3356" y="700"/>
                  </a:cubicBezTo>
                  <a:cubicBezTo>
                    <a:pt x="3357" y="702"/>
                    <a:pt x="3358" y="705"/>
                    <a:pt x="3361" y="708"/>
                  </a:cubicBezTo>
                  <a:cubicBezTo>
                    <a:pt x="3361" y="710"/>
                    <a:pt x="3363" y="712"/>
                    <a:pt x="3364" y="713"/>
                  </a:cubicBezTo>
                  <a:cubicBezTo>
                    <a:pt x="3366" y="716"/>
                    <a:pt x="3367" y="718"/>
                    <a:pt x="3369" y="719"/>
                  </a:cubicBezTo>
                  <a:cubicBezTo>
                    <a:pt x="3369" y="721"/>
                    <a:pt x="3370" y="722"/>
                    <a:pt x="3370" y="724"/>
                  </a:cubicBezTo>
                  <a:cubicBezTo>
                    <a:pt x="3375" y="730"/>
                    <a:pt x="3379" y="736"/>
                    <a:pt x="3384" y="743"/>
                  </a:cubicBezTo>
                  <a:lnTo>
                    <a:pt x="3388" y="749"/>
                  </a:lnTo>
                  <a:cubicBezTo>
                    <a:pt x="3388" y="750"/>
                    <a:pt x="3389" y="752"/>
                    <a:pt x="3391" y="753"/>
                  </a:cubicBezTo>
                  <a:cubicBezTo>
                    <a:pt x="3392" y="755"/>
                    <a:pt x="3392" y="756"/>
                    <a:pt x="3394" y="759"/>
                  </a:cubicBezTo>
                  <a:cubicBezTo>
                    <a:pt x="3397" y="761"/>
                    <a:pt x="3398" y="764"/>
                    <a:pt x="3400" y="766"/>
                  </a:cubicBezTo>
                  <a:cubicBezTo>
                    <a:pt x="3401" y="766"/>
                    <a:pt x="3401" y="768"/>
                    <a:pt x="3401" y="768"/>
                  </a:cubicBezTo>
                  <a:cubicBezTo>
                    <a:pt x="3404" y="771"/>
                    <a:pt x="3406" y="772"/>
                    <a:pt x="3407" y="775"/>
                  </a:cubicBezTo>
                  <a:cubicBezTo>
                    <a:pt x="3409" y="777"/>
                    <a:pt x="3410" y="778"/>
                    <a:pt x="3412" y="781"/>
                  </a:cubicBezTo>
                  <a:lnTo>
                    <a:pt x="3416" y="786"/>
                  </a:lnTo>
                  <a:cubicBezTo>
                    <a:pt x="3417" y="787"/>
                    <a:pt x="3417" y="789"/>
                    <a:pt x="3419" y="790"/>
                  </a:cubicBezTo>
                  <a:cubicBezTo>
                    <a:pt x="3420" y="791"/>
                    <a:pt x="3423" y="794"/>
                    <a:pt x="3425" y="797"/>
                  </a:cubicBezTo>
                  <a:cubicBezTo>
                    <a:pt x="3426" y="799"/>
                    <a:pt x="3428" y="800"/>
                    <a:pt x="3429" y="802"/>
                  </a:cubicBezTo>
                  <a:cubicBezTo>
                    <a:pt x="3429" y="803"/>
                    <a:pt x="3431" y="805"/>
                    <a:pt x="3432" y="806"/>
                  </a:cubicBezTo>
                  <a:cubicBezTo>
                    <a:pt x="3434" y="808"/>
                    <a:pt x="3435" y="809"/>
                    <a:pt x="3437" y="811"/>
                  </a:cubicBezTo>
                  <a:cubicBezTo>
                    <a:pt x="3438" y="812"/>
                    <a:pt x="3439" y="815"/>
                    <a:pt x="3442" y="817"/>
                  </a:cubicBezTo>
                  <a:cubicBezTo>
                    <a:pt x="3444" y="818"/>
                    <a:pt x="3445" y="819"/>
                    <a:pt x="3447" y="821"/>
                  </a:cubicBezTo>
                  <a:lnTo>
                    <a:pt x="3448" y="824"/>
                  </a:lnTo>
                  <a:lnTo>
                    <a:pt x="3454" y="828"/>
                  </a:lnTo>
                  <a:cubicBezTo>
                    <a:pt x="3456" y="831"/>
                    <a:pt x="3459" y="833"/>
                    <a:pt x="3462" y="836"/>
                  </a:cubicBezTo>
                  <a:cubicBezTo>
                    <a:pt x="3463" y="837"/>
                    <a:pt x="3466" y="840"/>
                    <a:pt x="3467" y="842"/>
                  </a:cubicBezTo>
                  <a:lnTo>
                    <a:pt x="3469" y="845"/>
                  </a:lnTo>
                  <a:cubicBezTo>
                    <a:pt x="3472" y="846"/>
                    <a:pt x="3475" y="849"/>
                    <a:pt x="3478" y="850"/>
                  </a:cubicBezTo>
                  <a:lnTo>
                    <a:pt x="3479" y="852"/>
                  </a:lnTo>
                  <a:cubicBezTo>
                    <a:pt x="3481" y="855"/>
                    <a:pt x="3484" y="858"/>
                    <a:pt x="3487" y="859"/>
                  </a:cubicBezTo>
                  <a:lnTo>
                    <a:pt x="3494" y="865"/>
                  </a:lnTo>
                  <a:lnTo>
                    <a:pt x="3501" y="872"/>
                  </a:lnTo>
                  <a:cubicBezTo>
                    <a:pt x="3503" y="874"/>
                    <a:pt x="3504" y="875"/>
                    <a:pt x="3507" y="877"/>
                  </a:cubicBezTo>
                  <a:cubicBezTo>
                    <a:pt x="3509" y="878"/>
                    <a:pt x="3510" y="880"/>
                    <a:pt x="3513" y="881"/>
                  </a:cubicBezTo>
                  <a:cubicBezTo>
                    <a:pt x="3513" y="881"/>
                    <a:pt x="3515" y="883"/>
                    <a:pt x="3516" y="884"/>
                  </a:cubicBezTo>
                  <a:cubicBezTo>
                    <a:pt x="3519" y="886"/>
                    <a:pt x="3522" y="889"/>
                    <a:pt x="3525" y="890"/>
                  </a:cubicBezTo>
                  <a:cubicBezTo>
                    <a:pt x="3529" y="893"/>
                    <a:pt x="3532" y="896"/>
                    <a:pt x="3535" y="898"/>
                  </a:cubicBezTo>
                  <a:cubicBezTo>
                    <a:pt x="3537" y="899"/>
                    <a:pt x="3537" y="899"/>
                    <a:pt x="3538" y="899"/>
                  </a:cubicBezTo>
                  <a:cubicBezTo>
                    <a:pt x="3540" y="900"/>
                    <a:pt x="3543" y="902"/>
                    <a:pt x="3544" y="903"/>
                  </a:cubicBezTo>
                  <a:cubicBezTo>
                    <a:pt x="3547" y="905"/>
                    <a:pt x="3548" y="906"/>
                    <a:pt x="3550" y="908"/>
                  </a:cubicBezTo>
                  <a:cubicBezTo>
                    <a:pt x="3551" y="909"/>
                    <a:pt x="3551" y="909"/>
                    <a:pt x="3553" y="909"/>
                  </a:cubicBezTo>
                  <a:cubicBezTo>
                    <a:pt x="3554" y="911"/>
                    <a:pt x="3557" y="912"/>
                    <a:pt x="3559" y="914"/>
                  </a:cubicBezTo>
                  <a:cubicBezTo>
                    <a:pt x="3562" y="915"/>
                    <a:pt x="3565" y="917"/>
                    <a:pt x="3568" y="920"/>
                  </a:cubicBezTo>
                  <a:cubicBezTo>
                    <a:pt x="3573" y="923"/>
                    <a:pt x="3581" y="927"/>
                    <a:pt x="3587" y="931"/>
                  </a:cubicBezTo>
                  <a:lnTo>
                    <a:pt x="3588" y="931"/>
                  </a:lnTo>
                  <a:cubicBezTo>
                    <a:pt x="3594" y="934"/>
                    <a:pt x="3600" y="939"/>
                    <a:pt x="3606" y="942"/>
                  </a:cubicBezTo>
                  <a:cubicBezTo>
                    <a:pt x="3610" y="943"/>
                    <a:pt x="3613" y="945"/>
                    <a:pt x="3616" y="946"/>
                  </a:cubicBezTo>
                  <a:cubicBezTo>
                    <a:pt x="3618" y="948"/>
                    <a:pt x="3619" y="949"/>
                    <a:pt x="3621" y="949"/>
                  </a:cubicBezTo>
                  <a:cubicBezTo>
                    <a:pt x="3624" y="951"/>
                    <a:pt x="3627" y="952"/>
                    <a:pt x="3629" y="953"/>
                  </a:cubicBezTo>
                  <a:lnTo>
                    <a:pt x="3631" y="953"/>
                  </a:lnTo>
                  <a:cubicBezTo>
                    <a:pt x="3637" y="956"/>
                    <a:pt x="3644" y="959"/>
                    <a:pt x="3650" y="962"/>
                  </a:cubicBezTo>
                  <a:cubicBezTo>
                    <a:pt x="3653" y="964"/>
                    <a:pt x="3656" y="965"/>
                    <a:pt x="3659" y="967"/>
                  </a:cubicBezTo>
                  <a:cubicBezTo>
                    <a:pt x="3660" y="967"/>
                    <a:pt x="3663" y="968"/>
                    <a:pt x="3665" y="968"/>
                  </a:cubicBezTo>
                  <a:cubicBezTo>
                    <a:pt x="3666" y="970"/>
                    <a:pt x="3668" y="970"/>
                    <a:pt x="3671" y="971"/>
                  </a:cubicBezTo>
                  <a:cubicBezTo>
                    <a:pt x="3672" y="971"/>
                    <a:pt x="3674" y="973"/>
                    <a:pt x="3675" y="973"/>
                  </a:cubicBezTo>
                  <a:cubicBezTo>
                    <a:pt x="3678" y="974"/>
                    <a:pt x="3681" y="976"/>
                    <a:pt x="3684" y="976"/>
                  </a:cubicBezTo>
                  <a:cubicBezTo>
                    <a:pt x="3691" y="979"/>
                    <a:pt x="3699" y="981"/>
                    <a:pt x="3705" y="983"/>
                  </a:cubicBezTo>
                  <a:cubicBezTo>
                    <a:pt x="3706" y="983"/>
                    <a:pt x="3706" y="984"/>
                    <a:pt x="3706" y="984"/>
                  </a:cubicBezTo>
                  <a:cubicBezTo>
                    <a:pt x="3709" y="984"/>
                    <a:pt x="3712" y="986"/>
                    <a:pt x="3716" y="987"/>
                  </a:cubicBezTo>
                  <a:cubicBezTo>
                    <a:pt x="3718" y="987"/>
                    <a:pt x="3719" y="987"/>
                    <a:pt x="3721" y="989"/>
                  </a:cubicBezTo>
                  <a:cubicBezTo>
                    <a:pt x="3722" y="989"/>
                    <a:pt x="3725" y="990"/>
                    <a:pt x="3728" y="990"/>
                  </a:cubicBezTo>
                  <a:cubicBezTo>
                    <a:pt x="3731" y="992"/>
                    <a:pt x="3734" y="992"/>
                    <a:pt x="3737" y="993"/>
                  </a:cubicBezTo>
                  <a:lnTo>
                    <a:pt x="3740" y="993"/>
                  </a:lnTo>
                  <a:cubicBezTo>
                    <a:pt x="3743" y="995"/>
                    <a:pt x="3746" y="995"/>
                    <a:pt x="3749" y="996"/>
                  </a:cubicBezTo>
                  <a:cubicBezTo>
                    <a:pt x="3750" y="996"/>
                    <a:pt x="3752" y="996"/>
                    <a:pt x="3752" y="998"/>
                  </a:cubicBezTo>
                  <a:cubicBezTo>
                    <a:pt x="3756" y="998"/>
                    <a:pt x="3759" y="999"/>
                    <a:pt x="3763" y="999"/>
                  </a:cubicBezTo>
                  <a:cubicBezTo>
                    <a:pt x="3763" y="999"/>
                    <a:pt x="3765" y="999"/>
                    <a:pt x="3765" y="1001"/>
                  </a:cubicBezTo>
                  <a:cubicBezTo>
                    <a:pt x="3772" y="1002"/>
                    <a:pt x="3781" y="1004"/>
                    <a:pt x="3788" y="1005"/>
                  </a:cubicBezTo>
                  <a:cubicBezTo>
                    <a:pt x="3790" y="1005"/>
                    <a:pt x="3791" y="1005"/>
                    <a:pt x="3793" y="1006"/>
                  </a:cubicBezTo>
                  <a:cubicBezTo>
                    <a:pt x="3796" y="1006"/>
                    <a:pt x="3800" y="1006"/>
                    <a:pt x="3803" y="1008"/>
                  </a:cubicBezTo>
                  <a:lnTo>
                    <a:pt x="3806" y="1008"/>
                  </a:lnTo>
                  <a:cubicBezTo>
                    <a:pt x="3809" y="1008"/>
                    <a:pt x="3814" y="1009"/>
                    <a:pt x="3816" y="1009"/>
                  </a:cubicBezTo>
                  <a:lnTo>
                    <a:pt x="3819" y="1009"/>
                  </a:lnTo>
                  <a:cubicBezTo>
                    <a:pt x="3822" y="1011"/>
                    <a:pt x="3825" y="1011"/>
                    <a:pt x="3828" y="1011"/>
                  </a:cubicBezTo>
                  <a:cubicBezTo>
                    <a:pt x="3830" y="1011"/>
                    <a:pt x="3833" y="1012"/>
                    <a:pt x="3836" y="1012"/>
                  </a:cubicBezTo>
                  <a:lnTo>
                    <a:pt x="3844" y="1012"/>
                  </a:lnTo>
                  <a:cubicBezTo>
                    <a:pt x="3849" y="1014"/>
                    <a:pt x="3853" y="1014"/>
                    <a:pt x="3858" y="1014"/>
                  </a:cubicBezTo>
                  <a:lnTo>
                    <a:pt x="3862" y="1014"/>
                  </a:lnTo>
                  <a:cubicBezTo>
                    <a:pt x="3864" y="1014"/>
                    <a:pt x="3867" y="1015"/>
                    <a:pt x="3868" y="1015"/>
                  </a:cubicBezTo>
                  <a:lnTo>
                    <a:pt x="3899" y="1015"/>
                  </a:lnTo>
                  <a:cubicBezTo>
                    <a:pt x="3912" y="1015"/>
                    <a:pt x="3924" y="1015"/>
                    <a:pt x="3937" y="1014"/>
                  </a:cubicBezTo>
                  <a:cubicBezTo>
                    <a:pt x="3943" y="1014"/>
                    <a:pt x="3948" y="1014"/>
                    <a:pt x="3953" y="1012"/>
                  </a:cubicBezTo>
                  <a:lnTo>
                    <a:pt x="3964" y="1012"/>
                  </a:lnTo>
                  <a:cubicBezTo>
                    <a:pt x="3967" y="1011"/>
                    <a:pt x="3968" y="1011"/>
                    <a:pt x="3971" y="1011"/>
                  </a:cubicBezTo>
                  <a:cubicBezTo>
                    <a:pt x="3974" y="1011"/>
                    <a:pt x="3977" y="1011"/>
                    <a:pt x="3980" y="1009"/>
                  </a:cubicBezTo>
                  <a:cubicBezTo>
                    <a:pt x="3990" y="1008"/>
                    <a:pt x="4001" y="1006"/>
                    <a:pt x="4011" y="1005"/>
                  </a:cubicBezTo>
                  <a:cubicBezTo>
                    <a:pt x="4014" y="1005"/>
                    <a:pt x="4018" y="1004"/>
                    <a:pt x="4021" y="1004"/>
                  </a:cubicBezTo>
                  <a:cubicBezTo>
                    <a:pt x="4030" y="1001"/>
                    <a:pt x="4040" y="999"/>
                    <a:pt x="4049" y="996"/>
                  </a:cubicBezTo>
                  <a:cubicBezTo>
                    <a:pt x="4052" y="996"/>
                    <a:pt x="4057" y="995"/>
                    <a:pt x="4059" y="995"/>
                  </a:cubicBezTo>
                  <a:cubicBezTo>
                    <a:pt x="4062" y="993"/>
                    <a:pt x="4067" y="992"/>
                    <a:pt x="4071" y="992"/>
                  </a:cubicBezTo>
                  <a:cubicBezTo>
                    <a:pt x="4074" y="990"/>
                    <a:pt x="4079" y="989"/>
                    <a:pt x="4083" y="987"/>
                  </a:cubicBezTo>
                  <a:cubicBezTo>
                    <a:pt x="4086" y="986"/>
                    <a:pt x="4089" y="986"/>
                    <a:pt x="4093" y="984"/>
                  </a:cubicBezTo>
                  <a:cubicBezTo>
                    <a:pt x="4101" y="981"/>
                    <a:pt x="4108" y="980"/>
                    <a:pt x="4115" y="977"/>
                  </a:cubicBezTo>
                  <a:cubicBezTo>
                    <a:pt x="4120" y="974"/>
                    <a:pt x="4124" y="973"/>
                    <a:pt x="4129" y="971"/>
                  </a:cubicBezTo>
                  <a:cubicBezTo>
                    <a:pt x="4132" y="971"/>
                    <a:pt x="4133" y="970"/>
                    <a:pt x="4135" y="970"/>
                  </a:cubicBezTo>
                  <a:cubicBezTo>
                    <a:pt x="4140" y="967"/>
                    <a:pt x="4148" y="964"/>
                    <a:pt x="4155" y="961"/>
                  </a:cubicBezTo>
                  <a:cubicBezTo>
                    <a:pt x="4161" y="958"/>
                    <a:pt x="4167" y="955"/>
                    <a:pt x="4171" y="952"/>
                  </a:cubicBezTo>
                  <a:lnTo>
                    <a:pt x="4179" y="949"/>
                  </a:lnTo>
                  <a:cubicBezTo>
                    <a:pt x="4186" y="946"/>
                    <a:pt x="4193" y="942"/>
                    <a:pt x="4199" y="939"/>
                  </a:cubicBezTo>
                  <a:cubicBezTo>
                    <a:pt x="4211" y="933"/>
                    <a:pt x="4221" y="925"/>
                    <a:pt x="4232" y="920"/>
                  </a:cubicBezTo>
                  <a:cubicBezTo>
                    <a:pt x="4235" y="918"/>
                    <a:pt x="4238" y="917"/>
                    <a:pt x="4241" y="914"/>
                  </a:cubicBezTo>
                  <a:lnTo>
                    <a:pt x="4249" y="909"/>
                  </a:lnTo>
                  <a:cubicBezTo>
                    <a:pt x="4251" y="908"/>
                    <a:pt x="4252" y="906"/>
                    <a:pt x="4255" y="905"/>
                  </a:cubicBezTo>
                  <a:cubicBezTo>
                    <a:pt x="4257" y="903"/>
                    <a:pt x="4260" y="902"/>
                    <a:pt x="4261" y="900"/>
                  </a:cubicBezTo>
                  <a:lnTo>
                    <a:pt x="4274" y="892"/>
                  </a:lnTo>
                  <a:cubicBezTo>
                    <a:pt x="4279" y="887"/>
                    <a:pt x="4283" y="884"/>
                    <a:pt x="4286" y="881"/>
                  </a:cubicBezTo>
                  <a:cubicBezTo>
                    <a:pt x="4289" y="880"/>
                    <a:pt x="4291" y="878"/>
                    <a:pt x="4292" y="877"/>
                  </a:cubicBezTo>
                  <a:cubicBezTo>
                    <a:pt x="4295" y="875"/>
                    <a:pt x="4297" y="874"/>
                    <a:pt x="4298" y="872"/>
                  </a:cubicBezTo>
                  <a:lnTo>
                    <a:pt x="4305" y="867"/>
                  </a:lnTo>
                  <a:cubicBezTo>
                    <a:pt x="4308" y="864"/>
                    <a:pt x="4313" y="861"/>
                    <a:pt x="4316" y="858"/>
                  </a:cubicBezTo>
                  <a:cubicBezTo>
                    <a:pt x="4319" y="855"/>
                    <a:pt x="4322" y="853"/>
                    <a:pt x="4323" y="850"/>
                  </a:cubicBezTo>
                  <a:cubicBezTo>
                    <a:pt x="4326" y="849"/>
                    <a:pt x="4327" y="846"/>
                    <a:pt x="4329" y="845"/>
                  </a:cubicBezTo>
                  <a:cubicBezTo>
                    <a:pt x="4338" y="837"/>
                    <a:pt x="4345" y="830"/>
                    <a:pt x="4353" y="822"/>
                  </a:cubicBezTo>
                  <a:cubicBezTo>
                    <a:pt x="4354" y="821"/>
                    <a:pt x="4355" y="818"/>
                    <a:pt x="4357" y="817"/>
                  </a:cubicBezTo>
                  <a:cubicBezTo>
                    <a:pt x="4358" y="815"/>
                    <a:pt x="4360" y="814"/>
                    <a:pt x="4361" y="812"/>
                  </a:cubicBezTo>
                  <a:cubicBezTo>
                    <a:pt x="4363" y="811"/>
                    <a:pt x="4364" y="808"/>
                    <a:pt x="4366" y="806"/>
                  </a:cubicBezTo>
                  <a:cubicBezTo>
                    <a:pt x="4367" y="805"/>
                    <a:pt x="4369" y="803"/>
                    <a:pt x="4370" y="802"/>
                  </a:cubicBezTo>
                  <a:cubicBezTo>
                    <a:pt x="4375" y="797"/>
                    <a:pt x="4379" y="791"/>
                    <a:pt x="4383" y="787"/>
                  </a:cubicBezTo>
                  <a:lnTo>
                    <a:pt x="4388" y="781"/>
                  </a:lnTo>
                  <a:cubicBezTo>
                    <a:pt x="4389" y="780"/>
                    <a:pt x="4391" y="777"/>
                    <a:pt x="4392" y="775"/>
                  </a:cubicBezTo>
                  <a:cubicBezTo>
                    <a:pt x="4394" y="774"/>
                    <a:pt x="4395" y="771"/>
                    <a:pt x="4397" y="769"/>
                  </a:cubicBezTo>
                  <a:cubicBezTo>
                    <a:pt x="4398" y="768"/>
                    <a:pt x="4398" y="768"/>
                    <a:pt x="4398" y="766"/>
                  </a:cubicBezTo>
                  <a:cubicBezTo>
                    <a:pt x="4401" y="765"/>
                    <a:pt x="4403" y="762"/>
                    <a:pt x="4404" y="759"/>
                  </a:cubicBezTo>
                  <a:cubicBezTo>
                    <a:pt x="4406" y="758"/>
                    <a:pt x="4407" y="756"/>
                    <a:pt x="4408" y="753"/>
                  </a:cubicBezTo>
                  <a:cubicBezTo>
                    <a:pt x="4410" y="752"/>
                    <a:pt x="4410" y="752"/>
                    <a:pt x="4411" y="750"/>
                  </a:cubicBezTo>
                  <a:cubicBezTo>
                    <a:pt x="4413" y="747"/>
                    <a:pt x="4414" y="746"/>
                    <a:pt x="4416" y="743"/>
                  </a:cubicBezTo>
                  <a:cubicBezTo>
                    <a:pt x="4419" y="740"/>
                    <a:pt x="4420" y="737"/>
                    <a:pt x="4422" y="736"/>
                  </a:cubicBezTo>
                  <a:cubicBezTo>
                    <a:pt x="4425" y="731"/>
                    <a:pt x="4428" y="725"/>
                    <a:pt x="4431" y="721"/>
                  </a:cubicBezTo>
                  <a:cubicBezTo>
                    <a:pt x="4432" y="719"/>
                    <a:pt x="4434" y="716"/>
                    <a:pt x="4435" y="715"/>
                  </a:cubicBezTo>
                  <a:cubicBezTo>
                    <a:pt x="4435" y="713"/>
                    <a:pt x="4436" y="710"/>
                    <a:pt x="4438" y="709"/>
                  </a:cubicBezTo>
                  <a:cubicBezTo>
                    <a:pt x="4439" y="706"/>
                    <a:pt x="4441" y="703"/>
                    <a:pt x="4442" y="700"/>
                  </a:cubicBezTo>
                  <a:lnTo>
                    <a:pt x="4444" y="700"/>
                  </a:lnTo>
                  <a:cubicBezTo>
                    <a:pt x="4445" y="697"/>
                    <a:pt x="4447" y="693"/>
                    <a:pt x="4448" y="690"/>
                  </a:cubicBezTo>
                  <a:cubicBezTo>
                    <a:pt x="4453" y="684"/>
                    <a:pt x="4456" y="678"/>
                    <a:pt x="4459" y="672"/>
                  </a:cubicBezTo>
                  <a:cubicBezTo>
                    <a:pt x="4459" y="671"/>
                    <a:pt x="4460" y="669"/>
                    <a:pt x="4460" y="668"/>
                  </a:cubicBezTo>
                  <a:cubicBezTo>
                    <a:pt x="4464" y="659"/>
                    <a:pt x="4469" y="649"/>
                    <a:pt x="4473" y="640"/>
                  </a:cubicBezTo>
                  <a:cubicBezTo>
                    <a:pt x="4476" y="634"/>
                    <a:pt x="4478" y="629"/>
                    <a:pt x="4481" y="624"/>
                  </a:cubicBezTo>
                  <a:cubicBezTo>
                    <a:pt x="4485" y="612"/>
                    <a:pt x="4489" y="600"/>
                    <a:pt x="4494" y="587"/>
                  </a:cubicBezTo>
                  <a:cubicBezTo>
                    <a:pt x="4494" y="585"/>
                    <a:pt x="4495" y="582"/>
                    <a:pt x="4495" y="579"/>
                  </a:cubicBezTo>
                  <a:cubicBezTo>
                    <a:pt x="4497" y="576"/>
                    <a:pt x="4497" y="575"/>
                    <a:pt x="4498" y="572"/>
                  </a:cubicBezTo>
                  <a:cubicBezTo>
                    <a:pt x="4498" y="571"/>
                    <a:pt x="4500" y="568"/>
                    <a:pt x="4500" y="566"/>
                  </a:cubicBezTo>
                  <a:cubicBezTo>
                    <a:pt x="4503" y="557"/>
                    <a:pt x="4504" y="549"/>
                    <a:pt x="4507" y="540"/>
                  </a:cubicBezTo>
                  <a:cubicBezTo>
                    <a:pt x="4507" y="537"/>
                    <a:pt x="4509" y="532"/>
                    <a:pt x="4510" y="529"/>
                  </a:cubicBezTo>
                  <a:cubicBezTo>
                    <a:pt x="4510" y="528"/>
                    <a:pt x="4510" y="525"/>
                    <a:pt x="4512" y="523"/>
                  </a:cubicBezTo>
                  <a:cubicBezTo>
                    <a:pt x="4512" y="521"/>
                    <a:pt x="4512" y="519"/>
                    <a:pt x="4513" y="516"/>
                  </a:cubicBezTo>
                  <a:cubicBezTo>
                    <a:pt x="4513" y="516"/>
                    <a:pt x="4513" y="515"/>
                    <a:pt x="4513" y="515"/>
                  </a:cubicBezTo>
                  <a:lnTo>
                    <a:pt x="4514" y="503"/>
                  </a:lnTo>
                  <a:cubicBezTo>
                    <a:pt x="4516" y="501"/>
                    <a:pt x="4516" y="498"/>
                    <a:pt x="4516" y="497"/>
                  </a:cubicBezTo>
                  <a:cubicBezTo>
                    <a:pt x="4516" y="495"/>
                    <a:pt x="4516" y="495"/>
                    <a:pt x="4516" y="494"/>
                  </a:cubicBezTo>
                  <a:cubicBezTo>
                    <a:pt x="4517" y="491"/>
                    <a:pt x="4517" y="487"/>
                    <a:pt x="4519" y="484"/>
                  </a:cubicBezTo>
                  <a:cubicBezTo>
                    <a:pt x="4519" y="481"/>
                    <a:pt x="4519" y="479"/>
                    <a:pt x="4519" y="476"/>
                  </a:cubicBezTo>
                  <a:lnTo>
                    <a:pt x="4519" y="475"/>
                  </a:lnTo>
                  <a:cubicBezTo>
                    <a:pt x="4520" y="472"/>
                    <a:pt x="4520" y="469"/>
                    <a:pt x="4520" y="468"/>
                  </a:cubicBezTo>
                  <a:cubicBezTo>
                    <a:pt x="4522" y="459"/>
                    <a:pt x="4522" y="451"/>
                    <a:pt x="4523" y="442"/>
                  </a:cubicBezTo>
                  <a:lnTo>
                    <a:pt x="4523" y="441"/>
                  </a:lnTo>
                  <a:cubicBezTo>
                    <a:pt x="4525" y="429"/>
                    <a:pt x="4525" y="417"/>
                    <a:pt x="4525" y="406"/>
                  </a:cubicBezTo>
                  <a:lnTo>
                    <a:pt x="4525" y="395"/>
                  </a:lnTo>
                  <a:lnTo>
                    <a:pt x="4525" y="389"/>
                  </a:lnTo>
                  <a:lnTo>
                    <a:pt x="4525" y="382"/>
                  </a:lnTo>
                  <a:lnTo>
                    <a:pt x="4525" y="373"/>
                  </a:lnTo>
                  <a:cubicBezTo>
                    <a:pt x="4525" y="360"/>
                    <a:pt x="4523" y="347"/>
                    <a:pt x="4523" y="335"/>
                  </a:cubicBezTo>
                  <a:cubicBezTo>
                    <a:pt x="4523" y="332"/>
                    <a:pt x="4522" y="331"/>
                    <a:pt x="4522" y="329"/>
                  </a:cubicBezTo>
                  <a:cubicBezTo>
                    <a:pt x="4522" y="326"/>
                    <a:pt x="4522" y="323"/>
                    <a:pt x="4522" y="322"/>
                  </a:cubicBezTo>
                  <a:cubicBezTo>
                    <a:pt x="4522" y="319"/>
                    <a:pt x="4522" y="317"/>
                    <a:pt x="4520" y="314"/>
                  </a:cubicBezTo>
                  <a:cubicBezTo>
                    <a:pt x="4520" y="314"/>
                    <a:pt x="4520" y="313"/>
                    <a:pt x="4520" y="311"/>
                  </a:cubicBezTo>
                  <a:cubicBezTo>
                    <a:pt x="4520" y="308"/>
                    <a:pt x="4520" y="306"/>
                    <a:pt x="4519" y="301"/>
                  </a:cubicBezTo>
                  <a:cubicBezTo>
                    <a:pt x="4519" y="298"/>
                    <a:pt x="4519" y="297"/>
                    <a:pt x="4517" y="294"/>
                  </a:cubicBezTo>
                  <a:cubicBezTo>
                    <a:pt x="4517" y="294"/>
                    <a:pt x="4517" y="292"/>
                    <a:pt x="4517" y="292"/>
                  </a:cubicBezTo>
                  <a:cubicBezTo>
                    <a:pt x="4517" y="288"/>
                    <a:pt x="4516" y="285"/>
                    <a:pt x="4516" y="280"/>
                  </a:cubicBezTo>
                  <a:cubicBezTo>
                    <a:pt x="4516" y="279"/>
                    <a:pt x="4514" y="276"/>
                    <a:pt x="4514" y="275"/>
                  </a:cubicBezTo>
                  <a:cubicBezTo>
                    <a:pt x="4514" y="275"/>
                    <a:pt x="4514" y="273"/>
                    <a:pt x="4514" y="273"/>
                  </a:cubicBezTo>
                  <a:lnTo>
                    <a:pt x="4512" y="261"/>
                  </a:lnTo>
                  <a:cubicBezTo>
                    <a:pt x="4512" y="258"/>
                    <a:pt x="4512" y="257"/>
                    <a:pt x="4510" y="254"/>
                  </a:cubicBezTo>
                  <a:cubicBezTo>
                    <a:pt x="4510" y="253"/>
                    <a:pt x="4510" y="250"/>
                    <a:pt x="4509" y="248"/>
                  </a:cubicBezTo>
                  <a:cubicBezTo>
                    <a:pt x="4509" y="247"/>
                    <a:pt x="4509" y="247"/>
                    <a:pt x="4509" y="245"/>
                  </a:cubicBezTo>
                  <a:cubicBezTo>
                    <a:pt x="4507" y="242"/>
                    <a:pt x="4507" y="238"/>
                    <a:pt x="4506" y="235"/>
                  </a:cubicBezTo>
                  <a:cubicBezTo>
                    <a:pt x="4506" y="235"/>
                    <a:pt x="4506" y="233"/>
                    <a:pt x="4506" y="233"/>
                  </a:cubicBezTo>
                  <a:cubicBezTo>
                    <a:pt x="4504" y="229"/>
                    <a:pt x="4503" y="226"/>
                    <a:pt x="4503" y="222"/>
                  </a:cubicBezTo>
                  <a:cubicBezTo>
                    <a:pt x="4501" y="219"/>
                    <a:pt x="4501" y="217"/>
                    <a:pt x="4501" y="214"/>
                  </a:cubicBezTo>
                  <a:cubicBezTo>
                    <a:pt x="4500" y="213"/>
                    <a:pt x="4500" y="210"/>
                    <a:pt x="4498" y="208"/>
                  </a:cubicBezTo>
                  <a:cubicBezTo>
                    <a:pt x="4498" y="207"/>
                    <a:pt x="4497" y="204"/>
                    <a:pt x="4497" y="201"/>
                  </a:cubicBezTo>
                  <a:cubicBezTo>
                    <a:pt x="4497" y="201"/>
                    <a:pt x="4495" y="199"/>
                    <a:pt x="4495" y="198"/>
                  </a:cubicBezTo>
                  <a:lnTo>
                    <a:pt x="4492" y="189"/>
                  </a:lnTo>
                  <a:cubicBezTo>
                    <a:pt x="4492" y="186"/>
                    <a:pt x="4491" y="185"/>
                    <a:pt x="4491" y="182"/>
                  </a:cubicBezTo>
                  <a:lnTo>
                    <a:pt x="4488" y="176"/>
                  </a:lnTo>
                  <a:cubicBezTo>
                    <a:pt x="4488" y="174"/>
                    <a:pt x="4488" y="174"/>
                    <a:pt x="4487" y="173"/>
                  </a:cubicBezTo>
                  <a:cubicBezTo>
                    <a:pt x="4487" y="170"/>
                    <a:pt x="4485" y="167"/>
                    <a:pt x="4484" y="163"/>
                  </a:cubicBezTo>
                  <a:cubicBezTo>
                    <a:pt x="4484" y="163"/>
                    <a:pt x="4482" y="161"/>
                    <a:pt x="4482" y="161"/>
                  </a:cubicBezTo>
                  <a:cubicBezTo>
                    <a:pt x="4460" y="102"/>
                    <a:pt x="4429" y="49"/>
                    <a:pt x="4392" y="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905"/>
        <p:cNvGrpSpPr/>
        <p:nvPr/>
      </p:nvGrpSpPr>
      <p:grpSpPr>
        <a:xfrm>
          <a:off x="0" y="0"/>
          <a:ext cx="0" cy="0"/>
          <a:chOff x="0" y="0"/>
          <a:chExt cx="0" cy="0"/>
        </a:xfrm>
      </p:grpSpPr>
      <p:sp>
        <p:nvSpPr>
          <p:cNvPr id="906" name="Google Shape;906;p21"/>
          <p:cNvSpPr txBox="1">
            <a:spLocks noGrp="1"/>
          </p:cNvSpPr>
          <p:nvPr>
            <p:ph type="title"/>
          </p:nvPr>
        </p:nvSpPr>
        <p:spPr>
          <a:xfrm>
            <a:off x="4630955" y="1427188"/>
            <a:ext cx="2928600" cy="1208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07" name="Google Shape;907;p21"/>
          <p:cNvSpPr txBox="1">
            <a:spLocks noGrp="1"/>
          </p:cNvSpPr>
          <p:nvPr>
            <p:ph type="subTitle" idx="1"/>
          </p:nvPr>
        </p:nvSpPr>
        <p:spPr>
          <a:xfrm>
            <a:off x="4631094" y="2636013"/>
            <a:ext cx="2928600" cy="1080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8" name="Google Shape;908;p21"/>
          <p:cNvSpPr/>
          <p:nvPr/>
        </p:nvSpPr>
        <p:spPr>
          <a:xfrm>
            <a:off x="8188800" y="288375"/>
            <a:ext cx="643531" cy="643531"/>
          </a:xfrm>
          <a:custGeom>
            <a:avLst/>
            <a:gdLst/>
            <a:ahLst/>
            <a:cxnLst/>
            <a:rect l="l" t="t" r="r" b="b"/>
            <a:pathLst>
              <a:path w="16403" h="16403" extrusionOk="0">
                <a:moveTo>
                  <a:pt x="16401" y="8000"/>
                </a:moveTo>
                <a:cubicBezTo>
                  <a:pt x="16400" y="7973"/>
                  <a:pt x="16398" y="7947"/>
                  <a:pt x="16398" y="7922"/>
                </a:cubicBezTo>
                <a:cubicBezTo>
                  <a:pt x="16397" y="7882"/>
                  <a:pt x="16395" y="7843"/>
                  <a:pt x="16394" y="7805"/>
                </a:cubicBezTo>
                <a:cubicBezTo>
                  <a:pt x="16391" y="7762"/>
                  <a:pt x="16388" y="7720"/>
                  <a:pt x="16387" y="7679"/>
                </a:cubicBezTo>
                <a:cubicBezTo>
                  <a:pt x="16385" y="7658"/>
                  <a:pt x="16384" y="7636"/>
                  <a:pt x="16382" y="7615"/>
                </a:cubicBezTo>
                <a:cubicBezTo>
                  <a:pt x="16378" y="7561"/>
                  <a:pt x="16373" y="7508"/>
                  <a:pt x="16369" y="7455"/>
                </a:cubicBezTo>
                <a:cubicBezTo>
                  <a:pt x="16367" y="7447"/>
                  <a:pt x="16367" y="7440"/>
                  <a:pt x="16367" y="7431"/>
                </a:cubicBezTo>
                <a:cubicBezTo>
                  <a:pt x="15979" y="3264"/>
                  <a:pt x="12471" y="0"/>
                  <a:pt x="8202" y="0"/>
                </a:cubicBezTo>
                <a:cubicBezTo>
                  <a:pt x="3931" y="0"/>
                  <a:pt x="422" y="3267"/>
                  <a:pt x="36" y="7437"/>
                </a:cubicBezTo>
                <a:cubicBezTo>
                  <a:pt x="36" y="7439"/>
                  <a:pt x="36" y="7440"/>
                  <a:pt x="36" y="7441"/>
                </a:cubicBezTo>
                <a:cubicBezTo>
                  <a:pt x="30" y="7500"/>
                  <a:pt x="26" y="7561"/>
                  <a:pt x="21" y="7621"/>
                </a:cubicBezTo>
                <a:cubicBezTo>
                  <a:pt x="21" y="7633"/>
                  <a:pt x="20" y="7645"/>
                  <a:pt x="20" y="7656"/>
                </a:cubicBezTo>
                <a:cubicBezTo>
                  <a:pt x="15" y="7708"/>
                  <a:pt x="12" y="7760"/>
                  <a:pt x="11" y="7811"/>
                </a:cubicBezTo>
                <a:cubicBezTo>
                  <a:pt x="10" y="7835"/>
                  <a:pt x="8" y="7858"/>
                  <a:pt x="8" y="7882"/>
                </a:cubicBezTo>
                <a:cubicBezTo>
                  <a:pt x="7" y="7923"/>
                  <a:pt x="4" y="7964"/>
                  <a:pt x="4" y="8005"/>
                </a:cubicBezTo>
                <a:cubicBezTo>
                  <a:pt x="2" y="8048"/>
                  <a:pt x="2" y="8091"/>
                  <a:pt x="2" y="8132"/>
                </a:cubicBezTo>
                <a:cubicBezTo>
                  <a:pt x="1" y="8156"/>
                  <a:pt x="1" y="8179"/>
                  <a:pt x="1" y="8201"/>
                </a:cubicBezTo>
                <a:cubicBezTo>
                  <a:pt x="1" y="12731"/>
                  <a:pt x="3672" y="16402"/>
                  <a:pt x="8202" y="16402"/>
                </a:cubicBezTo>
                <a:cubicBezTo>
                  <a:pt x="12732" y="16402"/>
                  <a:pt x="16403" y="12731"/>
                  <a:pt x="16403" y="8201"/>
                </a:cubicBezTo>
                <a:cubicBezTo>
                  <a:pt x="16403" y="8134"/>
                  <a:pt x="16403" y="8067"/>
                  <a:pt x="16401" y="8000"/>
                </a:cubicBezTo>
                <a:close/>
              </a:path>
            </a:pathLst>
          </a:custGeom>
          <a:solidFill>
            <a:srgbClr val="B3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1"/>
          <p:cNvSpPr/>
          <p:nvPr/>
        </p:nvSpPr>
        <p:spPr>
          <a:xfrm>
            <a:off x="8188800" y="288375"/>
            <a:ext cx="643531" cy="643531"/>
          </a:xfrm>
          <a:custGeom>
            <a:avLst/>
            <a:gdLst/>
            <a:ahLst/>
            <a:cxnLst/>
            <a:rect l="l" t="t" r="r" b="b"/>
            <a:pathLst>
              <a:path w="16403" h="16403" extrusionOk="0">
                <a:moveTo>
                  <a:pt x="8202" y="0"/>
                </a:moveTo>
                <a:cubicBezTo>
                  <a:pt x="3672" y="0"/>
                  <a:pt x="1" y="3672"/>
                  <a:pt x="1" y="8201"/>
                </a:cubicBezTo>
                <a:cubicBezTo>
                  <a:pt x="1" y="12731"/>
                  <a:pt x="3673" y="16402"/>
                  <a:pt x="8202" y="16402"/>
                </a:cubicBezTo>
                <a:cubicBezTo>
                  <a:pt x="12732" y="16402"/>
                  <a:pt x="16403" y="12731"/>
                  <a:pt x="16403" y="8201"/>
                </a:cubicBezTo>
                <a:cubicBezTo>
                  <a:pt x="16403" y="3672"/>
                  <a:pt x="12732" y="0"/>
                  <a:pt x="8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1"/>
          <p:cNvSpPr/>
          <p:nvPr/>
        </p:nvSpPr>
        <p:spPr>
          <a:xfrm>
            <a:off x="8188800" y="493049"/>
            <a:ext cx="643531" cy="438855"/>
          </a:xfrm>
          <a:custGeom>
            <a:avLst/>
            <a:gdLst/>
            <a:ahLst/>
            <a:cxnLst/>
            <a:rect l="l" t="t" r="r" b="b"/>
            <a:pathLst>
              <a:path w="16403" h="11186" extrusionOk="0">
                <a:moveTo>
                  <a:pt x="563" y="1"/>
                </a:moveTo>
                <a:cubicBezTo>
                  <a:pt x="192" y="952"/>
                  <a:pt x="1" y="1964"/>
                  <a:pt x="1" y="2984"/>
                </a:cubicBezTo>
                <a:cubicBezTo>
                  <a:pt x="1" y="7514"/>
                  <a:pt x="3673" y="11185"/>
                  <a:pt x="8202" y="11185"/>
                </a:cubicBezTo>
                <a:cubicBezTo>
                  <a:pt x="12732" y="11185"/>
                  <a:pt x="16403" y="7514"/>
                  <a:pt x="16403" y="2984"/>
                </a:cubicBezTo>
                <a:cubicBezTo>
                  <a:pt x="16403" y="1964"/>
                  <a:pt x="16213" y="952"/>
                  <a:pt x="15840" y="1"/>
                </a:cubicBezTo>
                <a:cubicBezTo>
                  <a:pt x="14612" y="3146"/>
                  <a:pt x="11580" y="5217"/>
                  <a:pt x="8202" y="5217"/>
                </a:cubicBezTo>
                <a:cubicBezTo>
                  <a:pt x="4825" y="5217"/>
                  <a:pt x="1793" y="3146"/>
                  <a:pt x="563" y="1"/>
                </a:cubicBezTo>
                <a:close/>
              </a:path>
            </a:pathLst>
          </a:custGeom>
          <a:solidFill>
            <a:srgbClr val="E586EC">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1"/>
          <p:cNvSpPr/>
          <p:nvPr/>
        </p:nvSpPr>
        <p:spPr>
          <a:xfrm>
            <a:off x="8310302" y="317132"/>
            <a:ext cx="234493" cy="236101"/>
          </a:xfrm>
          <a:custGeom>
            <a:avLst/>
            <a:gdLst/>
            <a:ahLst/>
            <a:cxnLst/>
            <a:rect l="l" t="t" r="r" b="b"/>
            <a:pathLst>
              <a:path w="5977" h="6018" extrusionOk="0">
                <a:moveTo>
                  <a:pt x="917" y="1569"/>
                </a:moveTo>
                <a:cubicBezTo>
                  <a:pt x="347" y="2193"/>
                  <a:pt x="1" y="3223"/>
                  <a:pt x="171" y="4149"/>
                </a:cubicBezTo>
                <a:cubicBezTo>
                  <a:pt x="518" y="6018"/>
                  <a:pt x="2154" y="4604"/>
                  <a:pt x="2884" y="4178"/>
                </a:cubicBezTo>
                <a:cubicBezTo>
                  <a:pt x="3647" y="3735"/>
                  <a:pt x="5977" y="3161"/>
                  <a:pt x="5853" y="2043"/>
                </a:cubicBezTo>
                <a:cubicBezTo>
                  <a:pt x="5617" y="1"/>
                  <a:pt x="2511" y="7"/>
                  <a:pt x="917" y="1569"/>
                </a:cubicBezTo>
                <a:close/>
              </a:path>
            </a:pathLst>
          </a:custGeom>
          <a:solidFill>
            <a:srgbClr val="FFFFFF">
              <a:alpha val="7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1"/>
          <p:cNvSpPr/>
          <p:nvPr/>
        </p:nvSpPr>
        <p:spPr>
          <a:xfrm>
            <a:off x="8392150" y="1326000"/>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1"/>
          <p:cNvSpPr/>
          <p:nvPr/>
        </p:nvSpPr>
        <p:spPr>
          <a:xfrm>
            <a:off x="7869150" y="217587"/>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1"/>
          <p:cNvSpPr/>
          <p:nvPr/>
        </p:nvSpPr>
        <p:spPr>
          <a:xfrm>
            <a:off x="-533800" y="4020538"/>
            <a:ext cx="1239671" cy="1239671"/>
          </a:xfrm>
          <a:custGeom>
            <a:avLst/>
            <a:gdLst/>
            <a:ahLst/>
            <a:cxnLst/>
            <a:rect l="l" t="t" r="r" b="b"/>
            <a:pathLst>
              <a:path w="16587" h="16587" extrusionOk="0">
                <a:moveTo>
                  <a:pt x="14158" y="2430"/>
                </a:moveTo>
                <a:cubicBezTo>
                  <a:pt x="15713" y="3985"/>
                  <a:pt x="16586" y="6094"/>
                  <a:pt x="16586" y="8294"/>
                </a:cubicBezTo>
                <a:cubicBezTo>
                  <a:pt x="16586" y="10492"/>
                  <a:pt x="15713" y="12603"/>
                  <a:pt x="14158" y="14158"/>
                </a:cubicBezTo>
                <a:cubicBezTo>
                  <a:pt x="12603" y="15713"/>
                  <a:pt x="10493" y="16586"/>
                  <a:pt x="8294" y="16586"/>
                </a:cubicBezTo>
                <a:cubicBezTo>
                  <a:pt x="6094" y="16586"/>
                  <a:pt x="3985" y="15713"/>
                  <a:pt x="2430" y="14158"/>
                </a:cubicBezTo>
                <a:cubicBezTo>
                  <a:pt x="875" y="12603"/>
                  <a:pt x="0" y="10492"/>
                  <a:pt x="0" y="8294"/>
                </a:cubicBezTo>
                <a:cubicBezTo>
                  <a:pt x="0" y="6094"/>
                  <a:pt x="875" y="3985"/>
                  <a:pt x="2430" y="2430"/>
                </a:cubicBezTo>
                <a:cubicBezTo>
                  <a:pt x="3985" y="875"/>
                  <a:pt x="6094" y="0"/>
                  <a:pt x="8294" y="0"/>
                </a:cubicBezTo>
                <a:cubicBezTo>
                  <a:pt x="10493" y="0"/>
                  <a:pt x="12603" y="875"/>
                  <a:pt x="14158" y="2430"/>
                </a:cubicBezTo>
                <a:close/>
              </a:path>
            </a:pathLst>
          </a:custGeom>
          <a:solidFill>
            <a:srgbClr val="F7F1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1"/>
          <p:cNvSpPr/>
          <p:nvPr/>
        </p:nvSpPr>
        <p:spPr>
          <a:xfrm>
            <a:off x="-533725" y="4020538"/>
            <a:ext cx="1239671" cy="1239671"/>
          </a:xfrm>
          <a:custGeom>
            <a:avLst/>
            <a:gdLst/>
            <a:ahLst/>
            <a:cxnLst/>
            <a:rect l="l" t="t" r="r" b="b"/>
            <a:pathLst>
              <a:path w="16587" h="16587" extrusionOk="0">
                <a:moveTo>
                  <a:pt x="425" y="7394"/>
                </a:moveTo>
                <a:cubicBezTo>
                  <a:pt x="412" y="7515"/>
                  <a:pt x="401" y="7635"/>
                  <a:pt x="393" y="7753"/>
                </a:cubicBezTo>
                <a:cubicBezTo>
                  <a:pt x="401" y="7633"/>
                  <a:pt x="411" y="7513"/>
                  <a:pt x="425" y="7394"/>
                </a:cubicBezTo>
                <a:close/>
                <a:moveTo>
                  <a:pt x="385" y="7890"/>
                </a:moveTo>
                <a:lnTo>
                  <a:pt x="385" y="7890"/>
                </a:lnTo>
                <a:cubicBezTo>
                  <a:pt x="382" y="7946"/>
                  <a:pt x="379" y="8001"/>
                  <a:pt x="378" y="8055"/>
                </a:cubicBezTo>
                <a:cubicBezTo>
                  <a:pt x="379" y="8000"/>
                  <a:pt x="382" y="7946"/>
                  <a:pt x="385" y="7890"/>
                </a:cubicBezTo>
                <a:close/>
                <a:moveTo>
                  <a:pt x="8293" y="374"/>
                </a:moveTo>
                <a:cubicBezTo>
                  <a:pt x="12668" y="374"/>
                  <a:pt x="16213" y="3919"/>
                  <a:pt x="16213" y="8292"/>
                </a:cubicBezTo>
                <a:cubicBezTo>
                  <a:pt x="16213" y="8293"/>
                  <a:pt x="16213" y="8293"/>
                  <a:pt x="16213" y="8293"/>
                </a:cubicBezTo>
                <a:lnTo>
                  <a:pt x="16213" y="8293"/>
                </a:lnTo>
                <a:cubicBezTo>
                  <a:pt x="16213" y="7987"/>
                  <a:pt x="16195" y="7682"/>
                  <a:pt x="16160" y="7379"/>
                </a:cubicBezTo>
                <a:cubicBezTo>
                  <a:pt x="15697" y="11373"/>
                  <a:pt x="12315" y="14386"/>
                  <a:pt x="8293" y="14386"/>
                </a:cubicBezTo>
                <a:cubicBezTo>
                  <a:pt x="4273" y="14386"/>
                  <a:pt x="891" y="11373"/>
                  <a:pt x="426" y="7380"/>
                </a:cubicBezTo>
                <a:lnTo>
                  <a:pt x="426" y="7380"/>
                </a:lnTo>
                <a:cubicBezTo>
                  <a:pt x="879" y="3436"/>
                  <a:pt x="4228" y="374"/>
                  <a:pt x="8293" y="374"/>
                </a:cubicBezTo>
                <a:close/>
                <a:moveTo>
                  <a:pt x="373" y="8294"/>
                </a:moveTo>
                <a:cubicBezTo>
                  <a:pt x="375" y="12668"/>
                  <a:pt x="3919" y="16212"/>
                  <a:pt x="8293" y="16212"/>
                </a:cubicBezTo>
                <a:cubicBezTo>
                  <a:pt x="3919" y="16212"/>
                  <a:pt x="373" y="12668"/>
                  <a:pt x="373" y="8294"/>
                </a:cubicBezTo>
                <a:close/>
                <a:moveTo>
                  <a:pt x="15388" y="11817"/>
                </a:moveTo>
                <a:cubicBezTo>
                  <a:pt x="14091" y="14422"/>
                  <a:pt x="11402" y="16212"/>
                  <a:pt x="8293" y="16212"/>
                </a:cubicBezTo>
                <a:cubicBezTo>
                  <a:pt x="11401" y="16212"/>
                  <a:pt x="14091" y="14422"/>
                  <a:pt x="15388" y="11817"/>
                </a:cubicBezTo>
                <a:close/>
                <a:moveTo>
                  <a:pt x="8293" y="0"/>
                </a:moveTo>
                <a:cubicBezTo>
                  <a:pt x="3713" y="0"/>
                  <a:pt x="1" y="3712"/>
                  <a:pt x="1" y="8294"/>
                </a:cubicBezTo>
                <a:cubicBezTo>
                  <a:pt x="1" y="12874"/>
                  <a:pt x="3713" y="16586"/>
                  <a:pt x="8293" y="16586"/>
                </a:cubicBezTo>
                <a:cubicBezTo>
                  <a:pt x="12874" y="16586"/>
                  <a:pt x="16587" y="12874"/>
                  <a:pt x="16587" y="8294"/>
                </a:cubicBezTo>
                <a:cubicBezTo>
                  <a:pt x="16587" y="3712"/>
                  <a:pt x="12874" y="0"/>
                  <a:pt x="8293" y="0"/>
                </a:cubicBezTo>
                <a:close/>
              </a:path>
            </a:pathLst>
          </a:custGeom>
          <a:solidFill>
            <a:srgbClr val="2555EC">
              <a:alpha val="67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1"/>
          <p:cNvSpPr/>
          <p:nvPr/>
        </p:nvSpPr>
        <p:spPr>
          <a:xfrm>
            <a:off x="-505848" y="4048489"/>
            <a:ext cx="1183842" cy="1183767"/>
          </a:xfrm>
          <a:custGeom>
            <a:avLst/>
            <a:gdLst/>
            <a:ahLst/>
            <a:cxnLst/>
            <a:rect l="l" t="t" r="r" b="b"/>
            <a:pathLst>
              <a:path w="15840" h="15839" extrusionOk="0">
                <a:moveTo>
                  <a:pt x="7920" y="1034"/>
                </a:moveTo>
                <a:cubicBezTo>
                  <a:pt x="10765" y="1034"/>
                  <a:pt x="13208" y="2763"/>
                  <a:pt x="14258" y="5226"/>
                </a:cubicBezTo>
                <a:lnTo>
                  <a:pt x="13674" y="5226"/>
                </a:lnTo>
                <a:cubicBezTo>
                  <a:pt x="12662" y="3065"/>
                  <a:pt x="10468" y="1570"/>
                  <a:pt x="7920" y="1570"/>
                </a:cubicBezTo>
                <a:cubicBezTo>
                  <a:pt x="5374" y="1570"/>
                  <a:pt x="3180" y="3065"/>
                  <a:pt x="2168" y="5226"/>
                </a:cubicBezTo>
                <a:lnTo>
                  <a:pt x="1583" y="5226"/>
                </a:lnTo>
                <a:cubicBezTo>
                  <a:pt x="2633" y="2763"/>
                  <a:pt x="5076" y="1034"/>
                  <a:pt x="7920" y="1034"/>
                </a:cubicBezTo>
                <a:close/>
                <a:moveTo>
                  <a:pt x="32" y="7215"/>
                </a:moveTo>
                <a:cubicBezTo>
                  <a:pt x="27" y="7270"/>
                  <a:pt x="23" y="7325"/>
                  <a:pt x="20" y="7379"/>
                </a:cubicBezTo>
                <a:cubicBezTo>
                  <a:pt x="23" y="7324"/>
                  <a:pt x="28" y="7270"/>
                  <a:pt x="32" y="7215"/>
                </a:cubicBezTo>
                <a:close/>
                <a:moveTo>
                  <a:pt x="7920" y="5134"/>
                </a:moveTo>
                <a:cubicBezTo>
                  <a:pt x="9269" y="5134"/>
                  <a:pt x="10393" y="6092"/>
                  <a:pt x="10649" y="7365"/>
                </a:cubicBezTo>
                <a:lnTo>
                  <a:pt x="10650" y="7368"/>
                </a:lnTo>
                <a:cubicBezTo>
                  <a:pt x="10655" y="7391"/>
                  <a:pt x="10659" y="7415"/>
                  <a:pt x="10664" y="7438"/>
                </a:cubicBezTo>
                <a:cubicBezTo>
                  <a:pt x="10664" y="7441"/>
                  <a:pt x="10664" y="7444"/>
                  <a:pt x="10665" y="7446"/>
                </a:cubicBezTo>
                <a:cubicBezTo>
                  <a:pt x="10668" y="7471"/>
                  <a:pt x="10672" y="7496"/>
                  <a:pt x="10677" y="7522"/>
                </a:cubicBezTo>
                <a:cubicBezTo>
                  <a:pt x="10677" y="7525"/>
                  <a:pt x="10677" y="7528"/>
                  <a:pt x="10678" y="7531"/>
                </a:cubicBezTo>
                <a:cubicBezTo>
                  <a:pt x="10681" y="7559"/>
                  <a:pt x="10686" y="7588"/>
                  <a:pt x="10689" y="7616"/>
                </a:cubicBezTo>
                <a:cubicBezTo>
                  <a:pt x="10689" y="7619"/>
                  <a:pt x="10689" y="7622"/>
                  <a:pt x="10690" y="7625"/>
                </a:cubicBezTo>
                <a:cubicBezTo>
                  <a:pt x="10693" y="7658"/>
                  <a:pt x="10696" y="7692"/>
                  <a:pt x="10699" y="7725"/>
                </a:cubicBezTo>
                <a:cubicBezTo>
                  <a:pt x="10699" y="7725"/>
                  <a:pt x="10699" y="7727"/>
                  <a:pt x="10699" y="7727"/>
                </a:cubicBezTo>
                <a:cubicBezTo>
                  <a:pt x="10700" y="7748"/>
                  <a:pt x="10702" y="7768"/>
                  <a:pt x="10702" y="7789"/>
                </a:cubicBezTo>
                <a:cubicBezTo>
                  <a:pt x="10702" y="7792"/>
                  <a:pt x="10702" y="7796"/>
                  <a:pt x="10702" y="7799"/>
                </a:cubicBezTo>
                <a:cubicBezTo>
                  <a:pt x="10703" y="7817"/>
                  <a:pt x="10703" y="7836"/>
                  <a:pt x="10705" y="7854"/>
                </a:cubicBezTo>
                <a:cubicBezTo>
                  <a:pt x="10705" y="7858"/>
                  <a:pt x="10705" y="7862"/>
                  <a:pt x="10705" y="7865"/>
                </a:cubicBezTo>
                <a:cubicBezTo>
                  <a:pt x="10705" y="7883"/>
                  <a:pt x="10705" y="7901"/>
                  <a:pt x="10705" y="7918"/>
                </a:cubicBezTo>
                <a:cubicBezTo>
                  <a:pt x="10705" y="9457"/>
                  <a:pt x="9459" y="10705"/>
                  <a:pt x="7920" y="10705"/>
                </a:cubicBezTo>
                <a:cubicBezTo>
                  <a:pt x="6386" y="10705"/>
                  <a:pt x="5141" y="9463"/>
                  <a:pt x="5135" y="7930"/>
                </a:cubicBezTo>
                <a:cubicBezTo>
                  <a:pt x="5135" y="7926"/>
                  <a:pt x="5135" y="7923"/>
                  <a:pt x="5135" y="7920"/>
                </a:cubicBezTo>
                <a:lnTo>
                  <a:pt x="5135" y="7918"/>
                </a:lnTo>
                <a:cubicBezTo>
                  <a:pt x="5135" y="7896"/>
                  <a:pt x="5137" y="7874"/>
                  <a:pt x="5137" y="7852"/>
                </a:cubicBezTo>
                <a:cubicBezTo>
                  <a:pt x="5137" y="7840"/>
                  <a:pt x="5137" y="7829"/>
                  <a:pt x="5138" y="7818"/>
                </a:cubicBezTo>
                <a:cubicBezTo>
                  <a:pt x="5138" y="7806"/>
                  <a:pt x="5138" y="7796"/>
                  <a:pt x="5140" y="7786"/>
                </a:cubicBezTo>
                <a:cubicBezTo>
                  <a:pt x="5140" y="7770"/>
                  <a:pt x="5141" y="7755"/>
                  <a:pt x="5141" y="7739"/>
                </a:cubicBezTo>
                <a:lnTo>
                  <a:pt x="5143" y="7721"/>
                </a:lnTo>
                <a:cubicBezTo>
                  <a:pt x="5144" y="7702"/>
                  <a:pt x="5146" y="7684"/>
                  <a:pt x="5147" y="7665"/>
                </a:cubicBezTo>
                <a:lnTo>
                  <a:pt x="5149" y="7659"/>
                </a:lnTo>
                <a:cubicBezTo>
                  <a:pt x="5152" y="7628"/>
                  <a:pt x="5155" y="7599"/>
                  <a:pt x="5159" y="7568"/>
                </a:cubicBezTo>
                <a:cubicBezTo>
                  <a:pt x="5159" y="7565"/>
                  <a:pt x="5159" y="7562"/>
                  <a:pt x="5159" y="7559"/>
                </a:cubicBezTo>
                <a:cubicBezTo>
                  <a:pt x="5163" y="7533"/>
                  <a:pt x="5166" y="7506"/>
                  <a:pt x="5171" y="7480"/>
                </a:cubicBezTo>
                <a:cubicBezTo>
                  <a:pt x="5172" y="7477"/>
                  <a:pt x="5172" y="7474"/>
                  <a:pt x="5172" y="7471"/>
                </a:cubicBezTo>
                <a:cubicBezTo>
                  <a:pt x="5177" y="7447"/>
                  <a:pt x="5181" y="7424"/>
                  <a:pt x="5185" y="7400"/>
                </a:cubicBezTo>
                <a:cubicBezTo>
                  <a:pt x="5185" y="7399"/>
                  <a:pt x="5185" y="7397"/>
                  <a:pt x="5185" y="7396"/>
                </a:cubicBezTo>
                <a:cubicBezTo>
                  <a:pt x="5190" y="7373"/>
                  <a:pt x="5194" y="7351"/>
                  <a:pt x="5199" y="7329"/>
                </a:cubicBezTo>
                <a:cubicBezTo>
                  <a:pt x="5200" y="7328"/>
                  <a:pt x="5200" y="7326"/>
                  <a:pt x="5200" y="7325"/>
                </a:cubicBezTo>
                <a:cubicBezTo>
                  <a:pt x="5205" y="7303"/>
                  <a:pt x="5210" y="7281"/>
                  <a:pt x="5216" y="7259"/>
                </a:cubicBezTo>
                <a:cubicBezTo>
                  <a:pt x="5216" y="7257"/>
                  <a:pt x="5216" y="7257"/>
                  <a:pt x="5216" y="7256"/>
                </a:cubicBezTo>
                <a:cubicBezTo>
                  <a:pt x="5222" y="7229"/>
                  <a:pt x="5230" y="7203"/>
                  <a:pt x="5237" y="7178"/>
                </a:cubicBezTo>
                <a:cubicBezTo>
                  <a:pt x="5238" y="7172"/>
                  <a:pt x="5240" y="7167"/>
                  <a:pt x="5241" y="7161"/>
                </a:cubicBezTo>
                <a:cubicBezTo>
                  <a:pt x="5249" y="7135"/>
                  <a:pt x="5256" y="7108"/>
                  <a:pt x="5265" y="7083"/>
                </a:cubicBezTo>
                <a:cubicBezTo>
                  <a:pt x="5265" y="7082"/>
                  <a:pt x="5265" y="7080"/>
                  <a:pt x="5266" y="7079"/>
                </a:cubicBezTo>
                <a:cubicBezTo>
                  <a:pt x="5274" y="7054"/>
                  <a:pt x="5283" y="7029"/>
                  <a:pt x="5290" y="7004"/>
                </a:cubicBezTo>
                <a:cubicBezTo>
                  <a:pt x="5293" y="6999"/>
                  <a:pt x="5294" y="6995"/>
                  <a:pt x="5296" y="6991"/>
                </a:cubicBezTo>
                <a:cubicBezTo>
                  <a:pt x="5305" y="6964"/>
                  <a:pt x="5314" y="6939"/>
                  <a:pt x="5324" y="6914"/>
                </a:cubicBezTo>
                <a:cubicBezTo>
                  <a:pt x="5324" y="6913"/>
                  <a:pt x="5324" y="6911"/>
                  <a:pt x="5325" y="6910"/>
                </a:cubicBezTo>
                <a:lnTo>
                  <a:pt x="5325" y="6911"/>
                </a:lnTo>
                <a:cubicBezTo>
                  <a:pt x="5729" y="5871"/>
                  <a:pt x="6739" y="5134"/>
                  <a:pt x="7920" y="5134"/>
                </a:cubicBezTo>
                <a:close/>
                <a:moveTo>
                  <a:pt x="7920" y="0"/>
                </a:moveTo>
                <a:cubicBezTo>
                  <a:pt x="3855" y="0"/>
                  <a:pt x="506" y="3062"/>
                  <a:pt x="53" y="7006"/>
                </a:cubicBezTo>
                <a:lnTo>
                  <a:pt x="53" y="7006"/>
                </a:lnTo>
                <a:cubicBezTo>
                  <a:pt x="53" y="7006"/>
                  <a:pt x="53" y="7006"/>
                  <a:pt x="53" y="7005"/>
                </a:cubicBezTo>
                <a:cubicBezTo>
                  <a:pt x="45" y="7076"/>
                  <a:pt x="38" y="7145"/>
                  <a:pt x="32" y="7215"/>
                </a:cubicBezTo>
                <a:lnTo>
                  <a:pt x="32" y="7215"/>
                </a:lnTo>
                <a:cubicBezTo>
                  <a:pt x="38" y="7145"/>
                  <a:pt x="45" y="7075"/>
                  <a:pt x="53" y="7006"/>
                </a:cubicBezTo>
                <a:lnTo>
                  <a:pt x="53" y="7006"/>
                </a:lnTo>
                <a:cubicBezTo>
                  <a:pt x="518" y="10999"/>
                  <a:pt x="3900" y="14012"/>
                  <a:pt x="7920" y="14012"/>
                </a:cubicBezTo>
                <a:cubicBezTo>
                  <a:pt x="11942" y="14012"/>
                  <a:pt x="15323" y="10999"/>
                  <a:pt x="15787" y="7005"/>
                </a:cubicBezTo>
                <a:cubicBezTo>
                  <a:pt x="15822" y="7308"/>
                  <a:pt x="15840" y="7612"/>
                  <a:pt x="15840" y="7915"/>
                </a:cubicBezTo>
                <a:lnTo>
                  <a:pt x="15840" y="7915"/>
                </a:lnTo>
                <a:cubicBezTo>
                  <a:pt x="15838" y="3543"/>
                  <a:pt x="12294" y="0"/>
                  <a:pt x="7920" y="0"/>
                </a:cubicBezTo>
                <a:close/>
                <a:moveTo>
                  <a:pt x="0" y="7936"/>
                </a:moveTo>
                <a:cubicBezTo>
                  <a:pt x="10" y="12303"/>
                  <a:pt x="3552" y="15838"/>
                  <a:pt x="7920" y="15838"/>
                </a:cubicBezTo>
                <a:cubicBezTo>
                  <a:pt x="3552" y="15838"/>
                  <a:pt x="10" y="12302"/>
                  <a:pt x="0" y="7936"/>
                </a:cubicBezTo>
                <a:close/>
                <a:moveTo>
                  <a:pt x="15840" y="7937"/>
                </a:moveTo>
                <a:cubicBezTo>
                  <a:pt x="15830" y="12302"/>
                  <a:pt x="12287" y="15838"/>
                  <a:pt x="7920" y="15838"/>
                </a:cubicBezTo>
                <a:cubicBezTo>
                  <a:pt x="12287" y="15838"/>
                  <a:pt x="15830" y="12304"/>
                  <a:pt x="15840" y="793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1"/>
          <p:cNvSpPr/>
          <p:nvPr/>
        </p:nvSpPr>
        <p:spPr>
          <a:xfrm>
            <a:off x="-387538" y="4125694"/>
            <a:ext cx="947373" cy="313449"/>
          </a:xfrm>
          <a:custGeom>
            <a:avLst/>
            <a:gdLst/>
            <a:ahLst/>
            <a:cxnLst/>
            <a:rect l="l" t="t" r="r" b="b"/>
            <a:pathLst>
              <a:path w="12676" h="4194" extrusionOk="0">
                <a:moveTo>
                  <a:pt x="6339" y="1"/>
                </a:moveTo>
                <a:cubicBezTo>
                  <a:pt x="3493" y="1"/>
                  <a:pt x="1050" y="1730"/>
                  <a:pt x="0" y="4193"/>
                </a:cubicBezTo>
                <a:lnTo>
                  <a:pt x="585" y="4193"/>
                </a:lnTo>
                <a:cubicBezTo>
                  <a:pt x="1597" y="2032"/>
                  <a:pt x="3791" y="537"/>
                  <a:pt x="6339" y="537"/>
                </a:cubicBezTo>
                <a:cubicBezTo>
                  <a:pt x="8885" y="537"/>
                  <a:pt x="11079" y="2032"/>
                  <a:pt x="12091" y="4193"/>
                </a:cubicBezTo>
                <a:lnTo>
                  <a:pt x="12675" y="4193"/>
                </a:lnTo>
                <a:cubicBezTo>
                  <a:pt x="11625" y="1730"/>
                  <a:pt x="9182" y="1"/>
                  <a:pt x="6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1"/>
          <p:cNvSpPr/>
          <p:nvPr/>
        </p:nvSpPr>
        <p:spPr>
          <a:xfrm>
            <a:off x="-107869" y="4432268"/>
            <a:ext cx="397902" cy="265542"/>
          </a:xfrm>
          <a:custGeom>
            <a:avLst/>
            <a:gdLst/>
            <a:ahLst/>
            <a:cxnLst/>
            <a:rect l="l" t="t" r="r" b="b"/>
            <a:pathLst>
              <a:path w="5324" h="3553" extrusionOk="0">
                <a:moveTo>
                  <a:pt x="1957" y="537"/>
                </a:moveTo>
                <a:cubicBezTo>
                  <a:pt x="2421" y="537"/>
                  <a:pt x="2843" y="784"/>
                  <a:pt x="2785" y="1219"/>
                </a:cubicBezTo>
                <a:cubicBezTo>
                  <a:pt x="2738" y="1567"/>
                  <a:pt x="1990" y="1563"/>
                  <a:pt x="1725" y="1639"/>
                </a:cubicBezTo>
                <a:cubicBezTo>
                  <a:pt x="1590" y="1678"/>
                  <a:pt x="1357" y="1782"/>
                  <a:pt x="1174" y="1782"/>
                </a:cubicBezTo>
                <a:cubicBezTo>
                  <a:pt x="1012" y="1782"/>
                  <a:pt x="890" y="1701"/>
                  <a:pt x="907" y="1424"/>
                </a:cubicBezTo>
                <a:cubicBezTo>
                  <a:pt x="927" y="1131"/>
                  <a:pt x="1109" y="847"/>
                  <a:pt x="1329" y="701"/>
                </a:cubicBezTo>
                <a:cubicBezTo>
                  <a:pt x="1518" y="590"/>
                  <a:pt x="1742" y="537"/>
                  <a:pt x="1957" y="537"/>
                </a:cubicBezTo>
                <a:close/>
                <a:moveTo>
                  <a:pt x="2595" y="0"/>
                </a:moveTo>
                <a:cubicBezTo>
                  <a:pt x="1414" y="0"/>
                  <a:pt x="404" y="736"/>
                  <a:pt x="0" y="1776"/>
                </a:cubicBezTo>
                <a:cubicBezTo>
                  <a:pt x="416" y="2847"/>
                  <a:pt x="1446" y="3552"/>
                  <a:pt x="2595" y="3552"/>
                </a:cubicBezTo>
                <a:cubicBezTo>
                  <a:pt x="3744" y="3552"/>
                  <a:pt x="4775" y="2847"/>
                  <a:pt x="5191" y="1776"/>
                </a:cubicBezTo>
                <a:lnTo>
                  <a:pt x="5191" y="1776"/>
                </a:lnTo>
                <a:cubicBezTo>
                  <a:pt x="5248" y="1922"/>
                  <a:pt x="5292" y="2073"/>
                  <a:pt x="5324" y="2230"/>
                </a:cubicBezTo>
                <a:cubicBezTo>
                  <a:pt x="5293" y="2075"/>
                  <a:pt x="5249" y="1923"/>
                  <a:pt x="5191" y="1776"/>
                </a:cubicBezTo>
                <a:cubicBezTo>
                  <a:pt x="5191" y="1776"/>
                  <a:pt x="5191" y="1776"/>
                  <a:pt x="5191" y="1776"/>
                </a:cubicBezTo>
                <a:lnTo>
                  <a:pt x="5191" y="1776"/>
                </a:lnTo>
                <a:cubicBezTo>
                  <a:pt x="4788" y="737"/>
                  <a:pt x="3778" y="0"/>
                  <a:pt x="2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1"/>
          <p:cNvSpPr/>
          <p:nvPr/>
        </p:nvSpPr>
        <p:spPr>
          <a:xfrm>
            <a:off x="293099" y="4618365"/>
            <a:ext cx="673" cy="7548"/>
          </a:xfrm>
          <a:custGeom>
            <a:avLst/>
            <a:gdLst/>
            <a:ahLst/>
            <a:cxnLst/>
            <a:rect l="l" t="t" r="r" b="b"/>
            <a:pathLst>
              <a:path w="9" h="101" extrusionOk="0">
                <a:moveTo>
                  <a:pt x="0" y="0"/>
                </a:moveTo>
                <a:cubicBezTo>
                  <a:pt x="3" y="34"/>
                  <a:pt x="6" y="67"/>
                  <a:pt x="9" y="100"/>
                </a:cubicBezTo>
                <a:cubicBezTo>
                  <a:pt x="6" y="67"/>
                  <a:pt x="3" y="34"/>
                  <a:pt x="0" y="0"/>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1"/>
          <p:cNvSpPr/>
          <p:nvPr/>
        </p:nvSpPr>
        <p:spPr>
          <a:xfrm>
            <a:off x="-121995" y="4636302"/>
            <a:ext cx="416213" cy="212254"/>
          </a:xfrm>
          <a:custGeom>
            <a:avLst/>
            <a:gdLst/>
            <a:ahLst/>
            <a:cxnLst/>
            <a:rect l="l" t="t" r="r" b="b"/>
            <a:pathLst>
              <a:path w="5569" h="2840" extrusionOk="0">
                <a:moveTo>
                  <a:pt x="5569" y="55"/>
                </a:moveTo>
                <a:cubicBezTo>
                  <a:pt x="5569" y="1592"/>
                  <a:pt x="4323" y="2840"/>
                  <a:pt x="2784" y="2840"/>
                </a:cubicBezTo>
                <a:cubicBezTo>
                  <a:pt x="1251" y="2840"/>
                  <a:pt x="7" y="1598"/>
                  <a:pt x="1" y="65"/>
                </a:cubicBezTo>
                <a:cubicBezTo>
                  <a:pt x="7" y="1598"/>
                  <a:pt x="1251" y="2840"/>
                  <a:pt x="2784" y="2840"/>
                </a:cubicBezTo>
                <a:cubicBezTo>
                  <a:pt x="4323" y="2840"/>
                  <a:pt x="5569" y="1592"/>
                  <a:pt x="5569" y="55"/>
                </a:cubicBezTo>
                <a:cubicBezTo>
                  <a:pt x="5569" y="36"/>
                  <a:pt x="5569" y="18"/>
                  <a:pt x="5569" y="0"/>
                </a:cubicBezTo>
                <a:cubicBezTo>
                  <a:pt x="5569" y="18"/>
                  <a:pt x="5569" y="36"/>
                  <a:pt x="5569" y="55"/>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1"/>
          <p:cNvSpPr/>
          <p:nvPr/>
        </p:nvSpPr>
        <p:spPr>
          <a:xfrm>
            <a:off x="-121995" y="4565002"/>
            <a:ext cx="416213" cy="283554"/>
          </a:xfrm>
          <a:custGeom>
            <a:avLst/>
            <a:gdLst/>
            <a:ahLst/>
            <a:cxnLst/>
            <a:rect l="l" t="t" r="r" b="b"/>
            <a:pathLst>
              <a:path w="5569" h="3794" extrusionOk="0">
                <a:moveTo>
                  <a:pt x="189" y="0"/>
                </a:moveTo>
                <a:cubicBezTo>
                  <a:pt x="189" y="0"/>
                  <a:pt x="188" y="2"/>
                  <a:pt x="188" y="3"/>
                </a:cubicBezTo>
                <a:cubicBezTo>
                  <a:pt x="178" y="28"/>
                  <a:pt x="169" y="53"/>
                  <a:pt x="160" y="80"/>
                </a:cubicBezTo>
                <a:cubicBezTo>
                  <a:pt x="158" y="84"/>
                  <a:pt x="157" y="88"/>
                  <a:pt x="155" y="93"/>
                </a:cubicBezTo>
                <a:cubicBezTo>
                  <a:pt x="147" y="118"/>
                  <a:pt x="138" y="143"/>
                  <a:pt x="130" y="168"/>
                </a:cubicBezTo>
                <a:cubicBezTo>
                  <a:pt x="129" y="169"/>
                  <a:pt x="129" y="171"/>
                  <a:pt x="129" y="172"/>
                </a:cubicBezTo>
                <a:cubicBezTo>
                  <a:pt x="120" y="197"/>
                  <a:pt x="113" y="224"/>
                  <a:pt x="105" y="250"/>
                </a:cubicBezTo>
                <a:cubicBezTo>
                  <a:pt x="104" y="256"/>
                  <a:pt x="102" y="261"/>
                  <a:pt x="101" y="267"/>
                </a:cubicBezTo>
                <a:cubicBezTo>
                  <a:pt x="94" y="293"/>
                  <a:pt x="86" y="320"/>
                  <a:pt x="80" y="346"/>
                </a:cubicBezTo>
                <a:cubicBezTo>
                  <a:pt x="80" y="346"/>
                  <a:pt x="80" y="346"/>
                  <a:pt x="80" y="348"/>
                </a:cubicBezTo>
                <a:cubicBezTo>
                  <a:pt x="74" y="370"/>
                  <a:pt x="69" y="392"/>
                  <a:pt x="64" y="414"/>
                </a:cubicBezTo>
                <a:cubicBezTo>
                  <a:pt x="64" y="415"/>
                  <a:pt x="64" y="417"/>
                  <a:pt x="64" y="418"/>
                </a:cubicBezTo>
                <a:cubicBezTo>
                  <a:pt x="58" y="440"/>
                  <a:pt x="54" y="462"/>
                  <a:pt x="49" y="485"/>
                </a:cubicBezTo>
                <a:cubicBezTo>
                  <a:pt x="49" y="486"/>
                  <a:pt x="49" y="488"/>
                  <a:pt x="49" y="489"/>
                </a:cubicBezTo>
                <a:cubicBezTo>
                  <a:pt x="45" y="513"/>
                  <a:pt x="41" y="536"/>
                  <a:pt x="36" y="560"/>
                </a:cubicBezTo>
                <a:cubicBezTo>
                  <a:pt x="36" y="563"/>
                  <a:pt x="36" y="566"/>
                  <a:pt x="35" y="569"/>
                </a:cubicBezTo>
                <a:cubicBezTo>
                  <a:pt x="32" y="595"/>
                  <a:pt x="27" y="622"/>
                  <a:pt x="24" y="648"/>
                </a:cubicBezTo>
                <a:cubicBezTo>
                  <a:pt x="23" y="651"/>
                  <a:pt x="23" y="654"/>
                  <a:pt x="23" y="657"/>
                </a:cubicBezTo>
                <a:cubicBezTo>
                  <a:pt x="19" y="688"/>
                  <a:pt x="16" y="717"/>
                  <a:pt x="13" y="748"/>
                </a:cubicBezTo>
                <a:lnTo>
                  <a:pt x="13" y="754"/>
                </a:lnTo>
                <a:cubicBezTo>
                  <a:pt x="10" y="773"/>
                  <a:pt x="8" y="791"/>
                  <a:pt x="7" y="810"/>
                </a:cubicBezTo>
                <a:lnTo>
                  <a:pt x="7" y="828"/>
                </a:lnTo>
                <a:cubicBezTo>
                  <a:pt x="5" y="844"/>
                  <a:pt x="4" y="859"/>
                  <a:pt x="4" y="875"/>
                </a:cubicBezTo>
                <a:cubicBezTo>
                  <a:pt x="2" y="885"/>
                  <a:pt x="2" y="895"/>
                  <a:pt x="2" y="907"/>
                </a:cubicBezTo>
                <a:cubicBezTo>
                  <a:pt x="2" y="918"/>
                  <a:pt x="1" y="929"/>
                  <a:pt x="1" y="941"/>
                </a:cubicBezTo>
                <a:cubicBezTo>
                  <a:pt x="1" y="963"/>
                  <a:pt x="1" y="985"/>
                  <a:pt x="1" y="1007"/>
                </a:cubicBezTo>
                <a:lnTo>
                  <a:pt x="1" y="1009"/>
                </a:lnTo>
                <a:cubicBezTo>
                  <a:pt x="1" y="1012"/>
                  <a:pt x="1" y="1015"/>
                  <a:pt x="1" y="1019"/>
                </a:cubicBezTo>
                <a:cubicBezTo>
                  <a:pt x="5" y="2552"/>
                  <a:pt x="1251" y="3794"/>
                  <a:pt x="2784" y="3794"/>
                </a:cubicBezTo>
                <a:cubicBezTo>
                  <a:pt x="4323" y="3794"/>
                  <a:pt x="5569" y="2546"/>
                  <a:pt x="5569" y="1009"/>
                </a:cubicBezTo>
                <a:cubicBezTo>
                  <a:pt x="5569" y="990"/>
                  <a:pt x="5569" y="972"/>
                  <a:pt x="5569" y="954"/>
                </a:cubicBezTo>
                <a:cubicBezTo>
                  <a:pt x="5569" y="951"/>
                  <a:pt x="5569" y="947"/>
                  <a:pt x="5569" y="943"/>
                </a:cubicBezTo>
                <a:cubicBezTo>
                  <a:pt x="5569" y="925"/>
                  <a:pt x="5567" y="907"/>
                  <a:pt x="5567" y="888"/>
                </a:cubicBezTo>
                <a:cubicBezTo>
                  <a:pt x="5566" y="885"/>
                  <a:pt x="5566" y="881"/>
                  <a:pt x="5566" y="878"/>
                </a:cubicBezTo>
                <a:cubicBezTo>
                  <a:pt x="5566" y="857"/>
                  <a:pt x="5564" y="837"/>
                  <a:pt x="5563" y="816"/>
                </a:cubicBezTo>
                <a:cubicBezTo>
                  <a:pt x="5563" y="816"/>
                  <a:pt x="5563" y="814"/>
                  <a:pt x="5563" y="814"/>
                </a:cubicBezTo>
                <a:cubicBezTo>
                  <a:pt x="5560" y="781"/>
                  <a:pt x="5557" y="748"/>
                  <a:pt x="5554" y="714"/>
                </a:cubicBezTo>
                <a:cubicBezTo>
                  <a:pt x="5554" y="711"/>
                  <a:pt x="5553" y="708"/>
                  <a:pt x="5553" y="705"/>
                </a:cubicBezTo>
                <a:cubicBezTo>
                  <a:pt x="5550" y="677"/>
                  <a:pt x="5547" y="648"/>
                  <a:pt x="5542" y="620"/>
                </a:cubicBezTo>
                <a:cubicBezTo>
                  <a:pt x="5542" y="617"/>
                  <a:pt x="5541" y="614"/>
                  <a:pt x="5541" y="611"/>
                </a:cubicBezTo>
                <a:cubicBezTo>
                  <a:pt x="5536" y="586"/>
                  <a:pt x="5533" y="560"/>
                  <a:pt x="5529" y="535"/>
                </a:cubicBezTo>
                <a:cubicBezTo>
                  <a:pt x="5529" y="533"/>
                  <a:pt x="5528" y="530"/>
                  <a:pt x="5528" y="529"/>
                </a:cubicBezTo>
                <a:cubicBezTo>
                  <a:pt x="5523" y="504"/>
                  <a:pt x="5519" y="480"/>
                  <a:pt x="5514" y="457"/>
                </a:cubicBezTo>
                <a:lnTo>
                  <a:pt x="5514" y="454"/>
                </a:lnTo>
                <a:cubicBezTo>
                  <a:pt x="5482" y="299"/>
                  <a:pt x="5438" y="147"/>
                  <a:pt x="5380" y="0"/>
                </a:cubicBezTo>
                <a:cubicBezTo>
                  <a:pt x="4965" y="1071"/>
                  <a:pt x="3934" y="1776"/>
                  <a:pt x="2786" y="1776"/>
                </a:cubicBezTo>
                <a:cubicBezTo>
                  <a:pt x="1637" y="1776"/>
                  <a:pt x="605" y="1071"/>
                  <a:pt x="189" y="0"/>
                </a:cubicBezTo>
                <a:close/>
              </a:path>
            </a:pathLst>
          </a:custGeom>
          <a:solidFill>
            <a:srgbClr val="3EB9FD">
              <a:alpha val="7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1"/>
          <p:cNvSpPr/>
          <p:nvPr/>
        </p:nvSpPr>
        <p:spPr>
          <a:xfrm>
            <a:off x="-41428" y="4472402"/>
            <a:ext cx="146037" cy="93123"/>
          </a:xfrm>
          <a:custGeom>
            <a:avLst/>
            <a:gdLst/>
            <a:ahLst/>
            <a:cxnLst/>
            <a:rect l="l" t="t" r="r" b="b"/>
            <a:pathLst>
              <a:path w="1954" h="1246" extrusionOk="0">
                <a:moveTo>
                  <a:pt x="1068" y="0"/>
                </a:moveTo>
                <a:cubicBezTo>
                  <a:pt x="853" y="0"/>
                  <a:pt x="629" y="53"/>
                  <a:pt x="440" y="164"/>
                </a:cubicBezTo>
                <a:cubicBezTo>
                  <a:pt x="220" y="308"/>
                  <a:pt x="38" y="594"/>
                  <a:pt x="18" y="887"/>
                </a:cubicBezTo>
                <a:cubicBezTo>
                  <a:pt x="1" y="1164"/>
                  <a:pt x="123" y="1245"/>
                  <a:pt x="285" y="1245"/>
                </a:cubicBezTo>
                <a:cubicBezTo>
                  <a:pt x="468" y="1245"/>
                  <a:pt x="701" y="1141"/>
                  <a:pt x="836" y="1102"/>
                </a:cubicBezTo>
                <a:cubicBezTo>
                  <a:pt x="1101" y="1026"/>
                  <a:pt x="1849" y="1030"/>
                  <a:pt x="1896" y="682"/>
                </a:cubicBezTo>
                <a:cubicBezTo>
                  <a:pt x="1954" y="247"/>
                  <a:pt x="1532" y="0"/>
                  <a:pt x="10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1"/>
          <p:cNvSpPr/>
          <p:nvPr/>
        </p:nvSpPr>
        <p:spPr>
          <a:xfrm>
            <a:off x="399875" y="3693250"/>
            <a:ext cx="110400" cy="11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1"/>
          <p:cNvSpPr/>
          <p:nvPr/>
        </p:nvSpPr>
        <p:spPr>
          <a:xfrm>
            <a:off x="954300" y="4841712"/>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1"/>
          <p:cNvSpPr/>
          <p:nvPr/>
        </p:nvSpPr>
        <p:spPr>
          <a:xfrm>
            <a:off x="-280900" y="3055060"/>
            <a:ext cx="492158" cy="546451"/>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1"/>
          <p:cNvSpPr/>
          <p:nvPr/>
        </p:nvSpPr>
        <p:spPr>
          <a:xfrm>
            <a:off x="7473075" y="4841700"/>
            <a:ext cx="644872" cy="71601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1"/>
          <p:cNvSpPr/>
          <p:nvPr/>
        </p:nvSpPr>
        <p:spPr>
          <a:xfrm rot="2458793">
            <a:off x="8812223" y="1494159"/>
            <a:ext cx="644852" cy="715990"/>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1"/>
          <p:cNvSpPr/>
          <p:nvPr/>
        </p:nvSpPr>
        <p:spPr>
          <a:xfrm>
            <a:off x="835375" y="-213962"/>
            <a:ext cx="539377" cy="598879"/>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1"/>
          <p:cNvSpPr/>
          <p:nvPr/>
        </p:nvSpPr>
        <p:spPr>
          <a:xfrm rot="3442610">
            <a:off x="8697464" y="3560489"/>
            <a:ext cx="1183870" cy="1314470"/>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1"/>
          <p:cNvSpPr/>
          <p:nvPr/>
        </p:nvSpPr>
        <p:spPr>
          <a:xfrm>
            <a:off x="-148075" y="531888"/>
            <a:ext cx="359313" cy="39895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990"/>
        <p:cNvGrpSpPr/>
        <p:nvPr/>
      </p:nvGrpSpPr>
      <p:grpSpPr>
        <a:xfrm>
          <a:off x="0" y="0"/>
          <a:ext cx="0" cy="0"/>
          <a:chOff x="0" y="0"/>
          <a:chExt cx="0" cy="0"/>
        </a:xfrm>
      </p:grpSpPr>
      <p:sp>
        <p:nvSpPr>
          <p:cNvPr id="991" name="Google Shape;99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92" name="Google Shape;992;p24"/>
          <p:cNvSpPr txBox="1">
            <a:spLocks noGrp="1"/>
          </p:cNvSpPr>
          <p:nvPr>
            <p:ph type="subTitle" idx="1"/>
          </p:nvPr>
        </p:nvSpPr>
        <p:spPr>
          <a:xfrm>
            <a:off x="4923080" y="2980825"/>
            <a:ext cx="2788800" cy="108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3" name="Google Shape;993;p24"/>
          <p:cNvSpPr txBox="1">
            <a:spLocks noGrp="1"/>
          </p:cNvSpPr>
          <p:nvPr>
            <p:ph type="subTitle" idx="2"/>
          </p:nvPr>
        </p:nvSpPr>
        <p:spPr>
          <a:xfrm>
            <a:off x="1433200" y="2980826"/>
            <a:ext cx="2787600" cy="108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4" name="Google Shape;994;p24"/>
          <p:cNvSpPr txBox="1">
            <a:spLocks noGrp="1"/>
          </p:cNvSpPr>
          <p:nvPr>
            <p:ph type="subTitle" idx="3"/>
          </p:nvPr>
        </p:nvSpPr>
        <p:spPr>
          <a:xfrm>
            <a:off x="1433199" y="2574325"/>
            <a:ext cx="27876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Alatsi"/>
                <a:ea typeface="Alatsi"/>
                <a:cs typeface="Alatsi"/>
                <a:sym typeface="Alats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95" name="Google Shape;995;p24"/>
          <p:cNvSpPr txBox="1">
            <a:spLocks noGrp="1"/>
          </p:cNvSpPr>
          <p:nvPr>
            <p:ph type="subTitle" idx="4"/>
          </p:nvPr>
        </p:nvSpPr>
        <p:spPr>
          <a:xfrm>
            <a:off x="4923089" y="2574325"/>
            <a:ext cx="27888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Alatsi"/>
                <a:ea typeface="Alatsi"/>
                <a:cs typeface="Alatsi"/>
                <a:sym typeface="Alats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96" name="Google Shape;996;p24"/>
          <p:cNvSpPr/>
          <p:nvPr/>
        </p:nvSpPr>
        <p:spPr>
          <a:xfrm>
            <a:off x="514000" y="916012"/>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4"/>
          <p:cNvSpPr/>
          <p:nvPr/>
        </p:nvSpPr>
        <p:spPr>
          <a:xfrm>
            <a:off x="876975" y="84325"/>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4"/>
          <p:cNvSpPr/>
          <p:nvPr/>
        </p:nvSpPr>
        <p:spPr>
          <a:xfrm>
            <a:off x="9350400" y="3990750"/>
            <a:ext cx="110400" cy="11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4"/>
          <p:cNvSpPr/>
          <p:nvPr/>
        </p:nvSpPr>
        <p:spPr>
          <a:xfrm>
            <a:off x="8047150" y="4729787"/>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4"/>
          <p:cNvSpPr/>
          <p:nvPr/>
        </p:nvSpPr>
        <p:spPr>
          <a:xfrm>
            <a:off x="8507425" y="3554710"/>
            <a:ext cx="492158" cy="546451"/>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4"/>
          <p:cNvSpPr/>
          <p:nvPr/>
        </p:nvSpPr>
        <p:spPr>
          <a:xfrm>
            <a:off x="7473075" y="4841700"/>
            <a:ext cx="644872" cy="71601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4"/>
          <p:cNvSpPr/>
          <p:nvPr/>
        </p:nvSpPr>
        <p:spPr>
          <a:xfrm rot="2458793">
            <a:off x="8273698" y="-295929"/>
            <a:ext cx="644852" cy="715990"/>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4"/>
          <p:cNvSpPr/>
          <p:nvPr/>
        </p:nvSpPr>
        <p:spPr>
          <a:xfrm>
            <a:off x="-81300" y="915988"/>
            <a:ext cx="539377" cy="598879"/>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4"/>
          <p:cNvSpPr/>
          <p:nvPr/>
        </p:nvSpPr>
        <p:spPr>
          <a:xfrm rot="3442610">
            <a:off x="-701986" y="3946764"/>
            <a:ext cx="1183870" cy="1314470"/>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4"/>
          <p:cNvSpPr/>
          <p:nvPr/>
        </p:nvSpPr>
        <p:spPr>
          <a:xfrm>
            <a:off x="1226925" y="-137412"/>
            <a:ext cx="359313" cy="39895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6" name="Google Shape;1006;p24"/>
          <p:cNvGrpSpPr/>
          <p:nvPr/>
        </p:nvGrpSpPr>
        <p:grpSpPr>
          <a:xfrm>
            <a:off x="76475" y="61988"/>
            <a:ext cx="643531" cy="643531"/>
            <a:chOff x="211250" y="62000"/>
            <a:chExt cx="643531" cy="643531"/>
          </a:xfrm>
        </p:grpSpPr>
        <p:sp>
          <p:nvSpPr>
            <p:cNvPr id="1007" name="Google Shape;1007;p24"/>
            <p:cNvSpPr/>
            <p:nvPr/>
          </p:nvSpPr>
          <p:spPr>
            <a:xfrm>
              <a:off x="211250" y="62000"/>
              <a:ext cx="643531" cy="643531"/>
            </a:xfrm>
            <a:custGeom>
              <a:avLst/>
              <a:gdLst/>
              <a:ahLst/>
              <a:cxnLst/>
              <a:rect l="l" t="t" r="r" b="b"/>
              <a:pathLst>
                <a:path w="16403" h="16403" extrusionOk="0">
                  <a:moveTo>
                    <a:pt x="16401" y="8000"/>
                  </a:moveTo>
                  <a:cubicBezTo>
                    <a:pt x="16400" y="7973"/>
                    <a:pt x="16398" y="7947"/>
                    <a:pt x="16398" y="7922"/>
                  </a:cubicBezTo>
                  <a:cubicBezTo>
                    <a:pt x="16397" y="7882"/>
                    <a:pt x="16395" y="7843"/>
                    <a:pt x="16394" y="7805"/>
                  </a:cubicBezTo>
                  <a:cubicBezTo>
                    <a:pt x="16391" y="7762"/>
                    <a:pt x="16388" y="7720"/>
                    <a:pt x="16387" y="7679"/>
                  </a:cubicBezTo>
                  <a:cubicBezTo>
                    <a:pt x="16385" y="7658"/>
                    <a:pt x="16384" y="7636"/>
                    <a:pt x="16382" y="7615"/>
                  </a:cubicBezTo>
                  <a:cubicBezTo>
                    <a:pt x="16378" y="7561"/>
                    <a:pt x="16373" y="7508"/>
                    <a:pt x="16369" y="7455"/>
                  </a:cubicBezTo>
                  <a:cubicBezTo>
                    <a:pt x="16367" y="7447"/>
                    <a:pt x="16367" y="7440"/>
                    <a:pt x="16367" y="7431"/>
                  </a:cubicBezTo>
                  <a:cubicBezTo>
                    <a:pt x="15979" y="3264"/>
                    <a:pt x="12471" y="0"/>
                    <a:pt x="8202" y="0"/>
                  </a:cubicBezTo>
                  <a:cubicBezTo>
                    <a:pt x="3931" y="0"/>
                    <a:pt x="422" y="3267"/>
                    <a:pt x="36" y="7437"/>
                  </a:cubicBezTo>
                  <a:cubicBezTo>
                    <a:pt x="36" y="7439"/>
                    <a:pt x="36" y="7440"/>
                    <a:pt x="36" y="7441"/>
                  </a:cubicBezTo>
                  <a:cubicBezTo>
                    <a:pt x="30" y="7500"/>
                    <a:pt x="26" y="7561"/>
                    <a:pt x="21" y="7621"/>
                  </a:cubicBezTo>
                  <a:cubicBezTo>
                    <a:pt x="21" y="7633"/>
                    <a:pt x="20" y="7645"/>
                    <a:pt x="20" y="7656"/>
                  </a:cubicBezTo>
                  <a:cubicBezTo>
                    <a:pt x="15" y="7708"/>
                    <a:pt x="12" y="7760"/>
                    <a:pt x="11" y="7811"/>
                  </a:cubicBezTo>
                  <a:cubicBezTo>
                    <a:pt x="10" y="7835"/>
                    <a:pt x="8" y="7858"/>
                    <a:pt x="8" y="7882"/>
                  </a:cubicBezTo>
                  <a:cubicBezTo>
                    <a:pt x="7" y="7923"/>
                    <a:pt x="4" y="7964"/>
                    <a:pt x="4" y="8005"/>
                  </a:cubicBezTo>
                  <a:cubicBezTo>
                    <a:pt x="2" y="8048"/>
                    <a:pt x="2" y="8091"/>
                    <a:pt x="2" y="8132"/>
                  </a:cubicBezTo>
                  <a:cubicBezTo>
                    <a:pt x="1" y="8156"/>
                    <a:pt x="1" y="8179"/>
                    <a:pt x="1" y="8201"/>
                  </a:cubicBezTo>
                  <a:cubicBezTo>
                    <a:pt x="1" y="12731"/>
                    <a:pt x="3672" y="16402"/>
                    <a:pt x="8202" y="16402"/>
                  </a:cubicBezTo>
                  <a:cubicBezTo>
                    <a:pt x="12732" y="16402"/>
                    <a:pt x="16403" y="12731"/>
                    <a:pt x="16403" y="8201"/>
                  </a:cubicBezTo>
                  <a:cubicBezTo>
                    <a:pt x="16403" y="8134"/>
                    <a:pt x="16403" y="8067"/>
                    <a:pt x="16401" y="8000"/>
                  </a:cubicBezTo>
                  <a:close/>
                </a:path>
              </a:pathLst>
            </a:custGeom>
            <a:solidFill>
              <a:srgbClr val="B3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4"/>
            <p:cNvSpPr/>
            <p:nvPr/>
          </p:nvSpPr>
          <p:spPr>
            <a:xfrm>
              <a:off x="211250" y="62000"/>
              <a:ext cx="643531" cy="643531"/>
            </a:xfrm>
            <a:custGeom>
              <a:avLst/>
              <a:gdLst/>
              <a:ahLst/>
              <a:cxnLst/>
              <a:rect l="l" t="t" r="r" b="b"/>
              <a:pathLst>
                <a:path w="16403" h="16403" extrusionOk="0">
                  <a:moveTo>
                    <a:pt x="8202" y="0"/>
                  </a:moveTo>
                  <a:cubicBezTo>
                    <a:pt x="3672" y="0"/>
                    <a:pt x="1" y="3672"/>
                    <a:pt x="1" y="8201"/>
                  </a:cubicBezTo>
                  <a:cubicBezTo>
                    <a:pt x="1" y="12731"/>
                    <a:pt x="3673" y="16402"/>
                    <a:pt x="8202" y="16402"/>
                  </a:cubicBezTo>
                  <a:cubicBezTo>
                    <a:pt x="12732" y="16402"/>
                    <a:pt x="16403" y="12731"/>
                    <a:pt x="16403" y="8201"/>
                  </a:cubicBezTo>
                  <a:cubicBezTo>
                    <a:pt x="16403" y="3672"/>
                    <a:pt x="12732" y="0"/>
                    <a:pt x="8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4"/>
            <p:cNvSpPr/>
            <p:nvPr/>
          </p:nvSpPr>
          <p:spPr>
            <a:xfrm>
              <a:off x="211250" y="261574"/>
              <a:ext cx="643531" cy="438855"/>
            </a:xfrm>
            <a:custGeom>
              <a:avLst/>
              <a:gdLst/>
              <a:ahLst/>
              <a:cxnLst/>
              <a:rect l="l" t="t" r="r" b="b"/>
              <a:pathLst>
                <a:path w="16403" h="11186" extrusionOk="0">
                  <a:moveTo>
                    <a:pt x="563" y="1"/>
                  </a:moveTo>
                  <a:cubicBezTo>
                    <a:pt x="192" y="952"/>
                    <a:pt x="1" y="1964"/>
                    <a:pt x="1" y="2984"/>
                  </a:cubicBezTo>
                  <a:cubicBezTo>
                    <a:pt x="1" y="7514"/>
                    <a:pt x="3673" y="11185"/>
                    <a:pt x="8202" y="11185"/>
                  </a:cubicBezTo>
                  <a:cubicBezTo>
                    <a:pt x="12732" y="11185"/>
                    <a:pt x="16403" y="7514"/>
                    <a:pt x="16403" y="2984"/>
                  </a:cubicBezTo>
                  <a:cubicBezTo>
                    <a:pt x="16403" y="1964"/>
                    <a:pt x="16213" y="952"/>
                    <a:pt x="15840" y="1"/>
                  </a:cubicBezTo>
                  <a:cubicBezTo>
                    <a:pt x="14612" y="3146"/>
                    <a:pt x="11580" y="5217"/>
                    <a:pt x="8202" y="5217"/>
                  </a:cubicBezTo>
                  <a:cubicBezTo>
                    <a:pt x="4825" y="5217"/>
                    <a:pt x="1793" y="3146"/>
                    <a:pt x="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4"/>
            <p:cNvSpPr/>
            <p:nvPr/>
          </p:nvSpPr>
          <p:spPr>
            <a:xfrm>
              <a:off x="332752" y="90757"/>
              <a:ext cx="234493" cy="236101"/>
            </a:xfrm>
            <a:custGeom>
              <a:avLst/>
              <a:gdLst/>
              <a:ahLst/>
              <a:cxnLst/>
              <a:rect l="l" t="t" r="r" b="b"/>
              <a:pathLst>
                <a:path w="5977" h="6018" extrusionOk="0">
                  <a:moveTo>
                    <a:pt x="917" y="1569"/>
                  </a:moveTo>
                  <a:cubicBezTo>
                    <a:pt x="347" y="2193"/>
                    <a:pt x="1" y="3223"/>
                    <a:pt x="171" y="4149"/>
                  </a:cubicBezTo>
                  <a:cubicBezTo>
                    <a:pt x="518" y="6018"/>
                    <a:pt x="2154" y="4604"/>
                    <a:pt x="2884" y="4178"/>
                  </a:cubicBezTo>
                  <a:cubicBezTo>
                    <a:pt x="3647" y="3735"/>
                    <a:pt x="5977" y="3161"/>
                    <a:pt x="5853" y="2043"/>
                  </a:cubicBezTo>
                  <a:cubicBezTo>
                    <a:pt x="5617" y="1"/>
                    <a:pt x="2511" y="7"/>
                    <a:pt x="917" y="1569"/>
                  </a:cubicBezTo>
                  <a:close/>
                </a:path>
              </a:pathLst>
            </a:custGeom>
            <a:solidFill>
              <a:srgbClr val="FFFFFF">
                <a:alpha val="7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1" name="Google Shape;1011;p24"/>
          <p:cNvGrpSpPr/>
          <p:nvPr/>
        </p:nvGrpSpPr>
        <p:grpSpPr>
          <a:xfrm>
            <a:off x="8423989" y="4279482"/>
            <a:ext cx="1380464" cy="1380544"/>
            <a:chOff x="3406600" y="526625"/>
            <a:chExt cx="312400" cy="312425"/>
          </a:xfrm>
        </p:grpSpPr>
        <p:sp>
          <p:nvSpPr>
            <p:cNvPr id="1012" name="Google Shape;1012;p24"/>
            <p:cNvSpPr/>
            <p:nvPr/>
          </p:nvSpPr>
          <p:spPr>
            <a:xfrm>
              <a:off x="3406600" y="526625"/>
              <a:ext cx="312350" cy="312425"/>
            </a:xfrm>
            <a:custGeom>
              <a:avLst/>
              <a:gdLst/>
              <a:ahLst/>
              <a:cxnLst/>
              <a:rect l="l" t="t" r="r" b="b"/>
              <a:pathLst>
                <a:path w="12494" h="12497" extrusionOk="0">
                  <a:moveTo>
                    <a:pt x="6247" y="1"/>
                  </a:moveTo>
                  <a:cubicBezTo>
                    <a:pt x="4590" y="1"/>
                    <a:pt x="3001" y="659"/>
                    <a:pt x="1829" y="1831"/>
                  </a:cubicBezTo>
                  <a:cubicBezTo>
                    <a:pt x="658" y="3002"/>
                    <a:pt x="0" y="4593"/>
                    <a:pt x="0" y="6249"/>
                  </a:cubicBezTo>
                  <a:cubicBezTo>
                    <a:pt x="0" y="7906"/>
                    <a:pt x="658" y="9495"/>
                    <a:pt x="1829" y="10666"/>
                  </a:cubicBezTo>
                  <a:cubicBezTo>
                    <a:pt x="3001" y="11838"/>
                    <a:pt x="4590" y="12496"/>
                    <a:pt x="6247" y="12496"/>
                  </a:cubicBezTo>
                  <a:cubicBezTo>
                    <a:pt x="7904" y="12496"/>
                    <a:pt x="9493" y="11838"/>
                    <a:pt x="10665" y="10666"/>
                  </a:cubicBezTo>
                  <a:cubicBezTo>
                    <a:pt x="11835" y="9495"/>
                    <a:pt x="12494" y="7906"/>
                    <a:pt x="12494" y="6249"/>
                  </a:cubicBezTo>
                  <a:cubicBezTo>
                    <a:pt x="12494" y="4593"/>
                    <a:pt x="11835" y="3002"/>
                    <a:pt x="10665" y="1831"/>
                  </a:cubicBezTo>
                  <a:cubicBezTo>
                    <a:pt x="9493" y="659"/>
                    <a:pt x="7904" y="1"/>
                    <a:pt x="6247" y="1"/>
                  </a:cubicBezTo>
                  <a:close/>
                </a:path>
              </a:pathLst>
            </a:custGeom>
            <a:solidFill>
              <a:srgbClr val="EBB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4"/>
            <p:cNvSpPr/>
            <p:nvPr/>
          </p:nvSpPr>
          <p:spPr>
            <a:xfrm>
              <a:off x="3406600" y="526625"/>
              <a:ext cx="312400" cy="312375"/>
            </a:xfrm>
            <a:custGeom>
              <a:avLst/>
              <a:gdLst/>
              <a:ahLst/>
              <a:cxnLst/>
              <a:rect l="l" t="t" r="r" b="b"/>
              <a:pathLst>
                <a:path w="12496" h="12495" extrusionOk="0">
                  <a:moveTo>
                    <a:pt x="6247" y="1"/>
                  </a:moveTo>
                  <a:cubicBezTo>
                    <a:pt x="2797" y="1"/>
                    <a:pt x="0" y="2797"/>
                    <a:pt x="0" y="6248"/>
                  </a:cubicBezTo>
                  <a:cubicBezTo>
                    <a:pt x="0" y="9698"/>
                    <a:pt x="2797" y="12495"/>
                    <a:pt x="6247" y="12495"/>
                  </a:cubicBezTo>
                  <a:cubicBezTo>
                    <a:pt x="9697" y="12495"/>
                    <a:pt x="12495" y="9698"/>
                    <a:pt x="12495" y="6248"/>
                  </a:cubicBezTo>
                  <a:cubicBezTo>
                    <a:pt x="12495" y="2797"/>
                    <a:pt x="9697" y="1"/>
                    <a:pt x="6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4"/>
            <p:cNvSpPr/>
            <p:nvPr/>
          </p:nvSpPr>
          <p:spPr>
            <a:xfrm>
              <a:off x="3465350" y="606850"/>
              <a:ext cx="194850" cy="152000"/>
            </a:xfrm>
            <a:custGeom>
              <a:avLst/>
              <a:gdLst/>
              <a:ahLst/>
              <a:cxnLst/>
              <a:rect l="l" t="t" r="r" b="b"/>
              <a:pathLst>
                <a:path w="7794" h="6080" extrusionOk="0">
                  <a:moveTo>
                    <a:pt x="2255" y="1"/>
                  </a:moveTo>
                  <a:lnTo>
                    <a:pt x="2255" y="1"/>
                  </a:lnTo>
                  <a:lnTo>
                    <a:pt x="2255" y="1"/>
                  </a:lnTo>
                  <a:cubicBezTo>
                    <a:pt x="2255" y="1"/>
                    <a:pt x="2256" y="1"/>
                    <a:pt x="2256" y="1"/>
                  </a:cubicBezTo>
                  <a:close/>
                  <a:moveTo>
                    <a:pt x="2529" y="506"/>
                  </a:moveTo>
                  <a:cubicBezTo>
                    <a:pt x="2597" y="506"/>
                    <a:pt x="2651" y="560"/>
                    <a:pt x="2651" y="628"/>
                  </a:cubicBezTo>
                  <a:cubicBezTo>
                    <a:pt x="2651" y="696"/>
                    <a:pt x="2597" y="750"/>
                    <a:pt x="2529" y="750"/>
                  </a:cubicBezTo>
                  <a:lnTo>
                    <a:pt x="1996" y="750"/>
                  </a:lnTo>
                  <a:cubicBezTo>
                    <a:pt x="1928" y="750"/>
                    <a:pt x="1873" y="696"/>
                    <a:pt x="1873" y="628"/>
                  </a:cubicBezTo>
                  <a:cubicBezTo>
                    <a:pt x="1873" y="560"/>
                    <a:pt x="1928" y="506"/>
                    <a:pt x="1996" y="506"/>
                  </a:cubicBezTo>
                  <a:close/>
                  <a:moveTo>
                    <a:pt x="5799" y="506"/>
                  </a:moveTo>
                  <a:cubicBezTo>
                    <a:pt x="5867" y="506"/>
                    <a:pt x="5922" y="560"/>
                    <a:pt x="5922" y="628"/>
                  </a:cubicBezTo>
                  <a:cubicBezTo>
                    <a:pt x="5922" y="696"/>
                    <a:pt x="5867" y="750"/>
                    <a:pt x="5799" y="750"/>
                  </a:cubicBezTo>
                  <a:lnTo>
                    <a:pt x="5266" y="750"/>
                  </a:lnTo>
                  <a:cubicBezTo>
                    <a:pt x="5199" y="750"/>
                    <a:pt x="5144" y="696"/>
                    <a:pt x="5144" y="628"/>
                  </a:cubicBezTo>
                  <a:cubicBezTo>
                    <a:pt x="5144" y="560"/>
                    <a:pt x="5199" y="506"/>
                    <a:pt x="5266" y="506"/>
                  </a:cubicBezTo>
                  <a:close/>
                  <a:moveTo>
                    <a:pt x="2255" y="1"/>
                  </a:moveTo>
                  <a:cubicBezTo>
                    <a:pt x="1999" y="4"/>
                    <a:pt x="1772" y="162"/>
                    <a:pt x="1679" y="400"/>
                  </a:cubicBezTo>
                  <a:lnTo>
                    <a:pt x="1676" y="406"/>
                  </a:lnTo>
                  <a:cubicBezTo>
                    <a:pt x="1673" y="413"/>
                    <a:pt x="1672" y="419"/>
                    <a:pt x="1669" y="426"/>
                  </a:cubicBezTo>
                  <a:cubicBezTo>
                    <a:pt x="1669" y="428"/>
                    <a:pt x="1667" y="429"/>
                    <a:pt x="1667" y="431"/>
                  </a:cubicBezTo>
                  <a:cubicBezTo>
                    <a:pt x="1666" y="434"/>
                    <a:pt x="1666" y="437"/>
                    <a:pt x="1664" y="440"/>
                  </a:cubicBezTo>
                  <a:cubicBezTo>
                    <a:pt x="1663" y="444"/>
                    <a:pt x="1661" y="447"/>
                    <a:pt x="1660" y="451"/>
                  </a:cubicBezTo>
                  <a:cubicBezTo>
                    <a:pt x="1660" y="454"/>
                    <a:pt x="1658" y="459"/>
                    <a:pt x="1657" y="463"/>
                  </a:cubicBezTo>
                  <a:cubicBezTo>
                    <a:pt x="1657" y="463"/>
                    <a:pt x="1657" y="463"/>
                    <a:pt x="1657" y="465"/>
                  </a:cubicBezTo>
                  <a:cubicBezTo>
                    <a:pt x="1656" y="468"/>
                    <a:pt x="1656" y="471"/>
                    <a:pt x="1654" y="472"/>
                  </a:cubicBezTo>
                  <a:cubicBezTo>
                    <a:pt x="1654" y="475"/>
                    <a:pt x="1654" y="476"/>
                    <a:pt x="1653" y="478"/>
                  </a:cubicBezTo>
                  <a:cubicBezTo>
                    <a:pt x="1653" y="479"/>
                    <a:pt x="1653" y="481"/>
                    <a:pt x="1653" y="481"/>
                  </a:cubicBezTo>
                  <a:cubicBezTo>
                    <a:pt x="1651" y="490"/>
                    <a:pt x="1650" y="497"/>
                    <a:pt x="1647" y="504"/>
                  </a:cubicBezTo>
                  <a:cubicBezTo>
                    <a:pt x="1647" y="507"/>
                    <a:pt x="1647" y="509"/>
                    <a:pt x="1645" y="512"/>
                  </a:cubicBezTo>
                  <a:cubicBezTo>
                    <a:pt x="1645" y="513"/>
                    <a:pt x="1645" y="515"/>
                    <a:pt x="1645" y="516"/>
                  </a:cubicBezTo>
                  <a:cubicBezTo>
                    <a:pt x="1645" y="518"/>
                    <a:pt x="1644" y="518"/>
                    <a:pt x="1644" y="519"/>
                  </a:cubicBezTo>
                  <a:cubicBezTo>
                    <a:pt x="1642" y="528"/>
                    <a:pt x="1641" y="537"/>
                    <a:pt x="1641" y="544"/>
                  </a:cubicBezTo>
                  <a:lnTo>
                    <a:pt x="1641" y="546"/>
                  </a:lnTo>
                  <a:cubicBezTo>
                    <a:pt x="1639" y="550"/>
                    <a:pt x="1639" y="553"/>
                    <a:pt x="1639" y="557"/>
                  </a:cubicBezTo>
                  <a:cubicBezTo>
                    <a:pt x="1636" y="578"/>
                    <a:pt x="1635" y="599"/>
                    <a:pt x="1635" y="621"/>
                  </a:cubicBezTo>
                  <a:lnTo>
                    <a:pt x="1635" y="625"/>
                  </a:lnTo>
                  <a:lnTo>
                    <a:pt x="1635" y="628"/>
                  </a:lnTo>
                  <a:lnTo>
                    <a:pt x="1635" y="634"/>
                  </a:lnTo>
                  <a:lnTo>
                    <a:pt x="1635" y="644"/>
                  </a:lnTo>
                  <a:lnTo>
                    <a:pt x="1635" y="650"/>
                  </a:lnTo>
                  <a:cubicBezTo>
                    <a:pt x="1635" y="652"/>
                    <a:pt x="1635" y="655"/>
                    <a:pt x="1635" y="658"/>
                  </a:cubicBezTo>
                  <a:cubicBezTo>
                    <a:pt x="1636" y="665"/>
                    <a:pt x="1636" y="671"/>
                    <a:pt x="1636" y="678"/>
                  </a:cubicBezTo>
                  <a:cubicBezTo>
                    <a:pt x="1636" y="681"/>
                    <a:pt x="1638" y="683"/>
                    <a:pt x="1638" y="684"/>
                  </a:cubicBezTo>
                  <a:cubicBezTo>
                    <a:pt x="1638" y="687"/>
                    <a:pt x="1638" y="689"/>
                    <a:pt x="1638" y="691"/>
                  </a:cubicBezTo>
                  <a:cubicBezTo>
                    <a:pt x="1638" y="693"/>
                    <a:pt x="1638" y="696"/>
                    <a:pt x="1639" y="699"/>
                  </a:cubicBezTo>
                  <a:cubicBezTo>
                    <a:pt x="1639" y="700"/>
                    <a:pt x="1639" y="702"/>
                    <a:pt x="1639" y="703"/>
                  </a:cubicBezTo>
                  <a:cubicBezTo>
                    <a:pt x="1639" y="706"/>
                    <a:pt x="1641" y="709"/>
                    <a:pt x="1641" y="714"/>
                  </a:cubicBezTo>
                  <a:cubicBezTo>
                    <a:pt x="1641" y="715"/>
                    <a:pt x="1641" y="716"/>
                    <a:pt x="1641" y="718"/>
                  </a:cubicBezTo>
                  <a:cubicBezTo>
                    <a:pt x="1642" y="719"/>
                    <a:pt x="1642" y="721"/>
                    <a:pt x="1642" y="722"/>
                  </a:cubicBezTo>
                  <a:cubicBezTo>
                    <a:pt x="1642" y="727"/>
                    <a:pt x="1644" y="730"/>
                    <a:pt x="1644" y="733"/>
                  </a:cubicBezTo>
                  <a:cubicBezTo>
                    <a:pt x="1644" y="736"/>
                    <a:pt x="1644" y="737"/>
                    <a:pt x="1645" y="740"/>
                  </a:cubicBezTo>
                  <a:cubicBezTo>
                    <a:pt x="1645" y="740"/>
                    <a:pt x="1645" y="742"/>
                    <a:pt x="1645" y="742"/>
                  </a:cubicBezTo>
                  <a:cubicBezTo>
                    <a:pt x="1647" y="746"/>
                    <a:pt x="1647" y="749"/>
                    <a:pt x="1648" y="752"/>
                  </a:cubicBezTo>
                  <a:cubicBezTo>
                    <a:pt x="1648" y="753"/>
                    <a:pt x="1648" y="753"/>
                    <a:pt x="1648" y="755"/>
                  </a:cubicBezTo>
                  <a:cubicBezTo>
                    <a:pt x="1648" y="756"/>
                    <a:pt x="1650" y="759"/>
                    <a:pt x="1650" y="762"/>
                  </a:cubicBezTo>
                  <a:cubicBezTo>
                    <a:pt x="1650" y="765"/>
                    <a:pt x="1651" y="768"/>
                    <a:pt x="1651" y="771"/>
                  </a:cubicBezTo>
                  <a:lnTo>
                    <a:pt x="1654" y="780"/>
                  </a:lnTo>
                  <a:cubicBezTo>
                    <a:pt x="1654" y="781"/>
                    <a:pt x="1654" y="781"/>
                    <a:pt x="1654" y="783"/>
                  </a:cubicBezTo>
                  <a:cubicBezTo>
                    <a:pt x="1656" y="786"/>
                    <a:pt x="1657" y="790"/>
                    <a:pt x="1657" y="793"/>
                  </a:cubicBezTo>
                  <a:cubicBezTo>
                    <a:pt x="1657" y="795"/>
                    <a:pt x="1658" y="796"/>
                    <a:pt x="1658" y="796"/>
                  </a:cubicBezTo>
                  <a:cubicBezTo>
                    <a:pt x="1658" y="799"/>
                    <a:pt x="1660" y="802"/>
                    <a:pt x="1660" y="803"/>
                  </a:cubicBezTo>
                  <a:cubicBezTo>
                    <a:pt x="1661" y="806"/>
                    <a:pt x="1661" y="808"/>
                    <a:pt x="1663" y="811"/>
                  </a:cubicBezTo>
                  <a:cubicBezTo>
                    <a:pt x="1663" y="812"/>
                    <a:pt x="1664" y="815"/>
                    <a:pt x="1664" y="818"/>
                  </a:cubicBezTo>
                  <a:cubicBezTo>
                    <a:pt x="1666" y="820"/>
                    <a:pt x="1666" y="823"/>
                    <a:pt x="1667" y="825"/>
                  </a:cubicBezTo>
                  <a:cubicBezTo>
                    <a:pt x="1667" y="827"/>
                    <a:pt x="1667" y="827"/>
                    <a:pt x="1667" y="828"/>
                  </a:cubicBezTo>
                  <a:cubicBezTo>
                    <a:pt x="1669" y="831"/>
                    <a:pt x="1670" y="836"/>
                    <a:pt x="1672" y="839"/>
                  </a:cubicBezTo>
                  <a:cubicBezTo>
                    <a:pt x="1672" y="840"/>
                    <a:pt x="1672" y="840"/>
                    <a:pt x="1672" y="840"/>
                  </a:cubicBezTo>
                  <a:cubicBezTo>
                    <a:pt x="1675" y="848"/>
                    <a:pt x="1678" y="855"/>
                    <a:pt x="1681" y="862"/>
                  </a:cubicBezTo>
                  <a:cubicBezTo>
                    <a:pt x="1682" y="864"/>
                    <a:pt x="1682" y="867"/>
                    <a:pt x="1684" y="870"/>
                  </a:cubicBezTo>
                  <a:cubicBezTo>
                    <a:pt x="1684" y="870"/>
                    <a:pt x="1684" y="871"/>
                    <a:pt x="1685" y="871"/>
                  </a:cubicBezTo>
                  <a:cubicBezTo>
                    <a:pt x="1685" y="874"/>
                    <a:pt x="1686" y="876"/>
                    <a:pt x="1688" y="878"/>
                  </a:cubicBezTo>
                  <a:cubicBezTo>
                    <a:pt x="1689" y="881"/>
                    <a:pt x="1691" y="886"/>
                    <a:pt x="1692" y="890"/>
                  </a:cubicBezTo>
                  <a:lnTo>
                    <a:pt x="1694" y="890"/>
                  </a:lnTo>
                  <a:cubicBezTo>
                    <a:pt x="1695" y="895"/>
                    <a:pt x="1697" y="898"/>
                    <a:pt x="1698" y="901"/>
                  </a:cubicBezTo>
                  <a:cubicBezTo>
                    <a:pt x="1698" y="902"/>
                    <a:pt x="1700" y="905"/>
                    <a:pt x="1701" y="906"/>
                  </a:cubicBezTo>
                  <a:cubicBezTo>
                    <a:pt x="1701" y="908"/>
                    <a:pt x="1703" y="909"/>
                    <a:pt x="1703" y="911"/>
                  </a:cubicBezTo>
                  <a:cubicBezTo>
                    <a:pt x="1704" y="912"/>
                    <a:pt x="1706" y="914"/>
                    <a:pt x="1706" y="917"/>
                  </a:cubicBezTo>
                  <a:cubicBezTo>
                    <a:pt x="1707" y="920"/>
                    <a:pt x="1709" y="923"/>
                    <a:pt x="1710" y="924"/>
                  </a:cubicBezTo>
                  <a:cubicBezTo>
                    <a:pt x="1711" y="926"/>
                    <a:pt x="1711" y="927"/>
                    <a:pt x="1713" y="929"/>
                  </a:cubicBezTo>
                  <a:cubicBezTo>
                    <a:pt x="1714" y="932"/>
                    <a:pt x="1716" y="934"/>
                    <a:pt x="1717" y="937"/>
                  </a:cubicBezTo>
                  <a:cubicBezTo>
                    <a:pt x="1717" y="939"/>
                    <a:pt x="1717" y="939"/>
                    <a:pt x="1719" y="939"/>
                  </a:cubicBezTo>
                  <a:cubicBezTo>
                    <a:pt x="1720" y="942"/>
                    <a:pt x="1722" y="945"/>
                    <a:pt x="1723" y="948"/>
                  </a:cubicBezTo>
                  <a:cubicBezTo>
                    <a:pt x="1725" y="949"/>
                    <a:pt x="1726" y="951"/>
                    <a:pt x="1726" y="954"/>
                  </a:cubicBezTo>
                  <a:cubicBezTo>
                    <a:pt x="1728" y="955"/>
                    <a:pt x="1729" y="958"/>
                    <a:pt x="1731" y="959"/>
                  </a:cubicBezTo>
                  <a:cubicBezTo>
                    <a:pt x="1731" y="961"/>
                    <a:pt x="1732" y="962"/>
                    <a:pt x="1734" y="962"/>
                  </a:cubicBezTo>
                  <a:cubicBezTo>
                    <a:pt x="1737" y="970"/>
                    <a:pt x="1741" y="976"/>
                    <a:pt x="1745" y="982"/>
                  </a:cubicBezTo>
                  <a:cubicBezTo>
                    <a:pt x="1747" y="983"/>
                    <a:pt x="1748" y="986"/>
                    <a:pt x="1750" y="987"/>
                  </a:cubicBezTo>
                  <a:cubicBezTo>
                    <a:pt x="1751" y="989"/>
                    <a:pt x="1751" y="990"/>
                    <a:pt x="1753" y="992"/>
                  </a:cubicBezTo>
                  <a:cubicBezTo>
                    <a:pt x="1754" y="993"/>
                    <a:pt x="1756" y="996"/>
                    <a:pt x="1757" y="998"/>
                  </a:cubicBezTo>
                  <a:cubicBezTo>
                    <a:pt x="1759" y="1001"/>
                    <a:pt x="1760" y="1004"/>
                    <a:pt x="1763" y="1005"/>
                  </a:cubicBezTo>
                  <a:cubicBezTo>
                    <a:pt x="1763" y="1007"/>
                    <a:pt x="1765" y="1007"/>
                    <a:pt x="1765" y="1008"/>
                  </a:cubicBezTo>
                  <a:cubicBezTo>
                    <a:pt x="1766" y="1010"/>
                    <a:pt x="1767" y="1012"/>
                    <a:pt x="1769" y="1014"/>
                  </a:cubicBezTo>
                  <a:cubicBezTo>
                    <a:pt x="1770" y="1015"/>
                    <a:pt x="1773" y="1018"/>
                    <a:pt x="1775" y="1020"/>
                  </a:cubicBezTo>
                  <a:lnTo>
                    <a:pt x="1779" y="1026"/>
                  </a:lnTo>
                  <a:cubicBezTo>
                    <a:pt x="1779" y="1027"/>
                    <a:pt x="1781" y="1027"/>
                    <a:pt x="1781" y="1029"/>
                  </a:cubicBezTo>
                  <a:cubicBezTo>
                    <a:pt x="1784" y="1032"/>
                    <a:pt x="1785" y="1033"/>
                    <a:pt x="1788" y="1036"/>
                  </a:cubicBezTo>
                  <a:cubicBezTo>
                    <a:pt x="1788" y="1038"/>
                    <a:pt x="1790" y="1039"/>
                    <a:pt x="1791" y="1040"/>
                  </a:cubicBezTo>
                  <a:cubicBezTo>
                    <a:pt x="1792" y="1042"/>
                    <a:pt x="1794" y="1043"/>
                    <a:pt x="1795" y="1045"/>
                  </a:cubicBezTo>
                  <a:cubicBezTo>
                    <a:pt x="1797" y="1046"/>
                    <a:pt x="1798" y="1049"/>
                    <a:pt x="1800" y="1051"/>
                  </a:cubicBezTo>
                  <a:cubicBezTo>
                    <a:pt x="1801" y="1052"/>
                    <a:pt x="1803" y="1054"/>
                    <a:pt x="1804" y="1055"/>
                  </a:cubicBezTo>
                  <a:cubicBezTo>
                    <a:pt x="1806" y="1058"/>
                    <a:pt x="1807" y="1060"/>
                    <a:pt x="1809" y="1061"/>
                  </a:cubicBezTo>
                  <a:lnTo>
                    <a:pt x="1812" y="1063"/>
                  </a:lnTo>
                  <a:lnTo>
                    <a:pt x="1816" y="1068"/>
                  </a:lnTo>
                  <a:lnTo>
                    <a:pt x="1823" y="1076"/>
                  </a:lnTo>
                  <a:lnTo>
                    <a:pt x="1829" y="1082"/>
                  </a:lnTo>
                  <a:lnTo>
                    <a:pt x="1832" y="1083"/>
                  </a:lnTo>
                  <a:cubicBezTo>
                    <a:pt x="1834" y="1086"/>
                    <a:pt x="1837" y="1089"/>
                    <a:pt x="1840" y="1091"/>
                  </a:cubicBezTo>
                  <a:cubicBezTo>
                    <a:pt x="1840" y="1091"/>
                    <a:pt x="1841" y="1092"/>
                    <a:pt x="1841" y="1092"/>
                  </a:cubicBezTo>
                  <a:cubicBezTo>
                    <a:pt x="1844" y="1095"/>
                    <a:pt x="1847" y="1096"/>
                    <a:pt x="1850" y="1099"/>
                  </a:cubicBezTo>
                  <a:lnTo>
                    <a:pt x="1856" y="1105"/>
                  </a:lnTo>
                  <a:lnTo>
                    <a:pt x="1865" y="1113"/>
                  </a:lnTo>
                  <a:cubicBezTo>
                    <a:pt x="1866" y="1114"/>
                    <a:pt x="1868" y="1116"/>
                    <a:pt x="1869" y="1116"/>
                  </a:cubicBezTo>
                  <a:cubicBezTo>
                    <a:pt x="1871" y="1117"/>
                    <a:pt x="1873" y="1119"/>
                    <a:pt x="1875" y="1120"/>
                  </a:cubicBezTo>
                  <a:cubicBezTo>
                    <a:pt x="1876" y="1121"/>
                    <a:pt x="1878" y="1123"/>
                    <a:pt x="1878" y="1123"/>
                  </a:cubicBezTo>
                  <a:cubicBezTo>
                    <a:pt x="1881" y="1126"/>
                    <a:pt x="1885" y="1129"/>
                    <a:pt x="1888" y="1130"/>
                  </a:cubicBezTo>
                  <a:cubicBezTo>
                    <a:pt x="1891" y="1133"/>
                    <a:pt x="1894" y="1135"/>
                    <a:pt x="1899" y="1138"/>
                  </a:cubicBezTo>
                  <a:cubicBezTo>
                    <a:pt x="1899" y="1138"/>
                    <a:pt x="1899" y="1139"/>
                    <a:pt x="1900" y="1139"/>
                  </a:cubicBezTo>
                  <a:cubicBezTo>
                    <a:pt x="1901" y="1141"/>
                    <a:pt x="1904" y="1142"/>
                    <a:pt x="1907" y="1144"/>
                  </a:cubicBezTo>
                  <a:cubicBezTo>
                    <a:pt x="1909" y="1145"/>
                    <a:pt x="1910" y="1147"/>
                    <a:pt x="1913" y="1148"/>
                  </a:cubicBezTo>
                  <a:cubicBezTo>
                    <a:pt x="1913" y="1149"/>
                    <a:pt x="1915" y="1149"/>
                    <a:pt x="1915" y="1149"/>
                  </a:cubicBezTo>
                  <a:cubicBezTo>
                    <a:pt x="1918" y="1151"/>
                    <a:pt x="1919" y="1152"/>
                    <a:pt x="1921" y="1154"/>
                  </a:cubicBezTo>
                  <a:cubicBezTo>
                    <a:pt x="1924" y="1155"/>
                    <a:pt x="1926" y="1157"/>
                    <a:pt x="1929" y="1160"/>
                  </a:cubicBezTo>
                  <a:cubicBezTo>
                    <a:pt x="1935" y="1163"/>
                    <a:pt x="1943" y="1167"/>
                    <a:pt x="1950" y="1172"/>
                  </a:cubicBezTo>
                  <a:cubicBezTo>
                    <a:pt x="1956" y="1174"/>
                    <a:pt x="1962" y="1179"/>
                    <a:pt x="1969" y="1182"/>
                  </a:cubicBezTo>
                  <a:cubicBezTo>
                    <a:pt x="1972" y="1183"/>
                    <a:pt x="1975" y="1185"/>
                    <a:pt x="1978" y="1186"/>
                  </a:cubicBezTo>
                  <a:cubicBezTo>
                    <a:pt x="1980" y="1188"/>
                    <a:pt x="1981" y="1188"/>
                    <a:pt x="1984" y="1189"/>
                  </a:cubicBezTo>
                  <a:cubicBezTo>
                    <a:pt x="1985" y="1191"/>
                    <a:pt x="1988" y="1192"/>
                    <a:pt x="1991" y="1194"/>
                  </a:cubicBezTo>
                  <a:lnTo>
                    <a:pt x="1993" y="1194"/>
                  </a:lnTo>
                  <a:cubicBezTo>
                    <a:pt x="1999" y="1197"/>
                    <a:pt x="2006" y="1200"/>
                    <a:pt x="2013" y="1202"/>
                  </a:cubicBezTo>
                  <a:cubicBezTo>
                    <a:pt x="2016" y="1204"/>
                    <a:pt x="2018" y="1205"/>
                    <a:pt x="2021" y="1207"/>
                  </a:cubicBezTo>
                  <a:cubicBezTo>
                    <a:pt x="2024" y="1207"/>
                    <a:pt x="2025" y="1208"/>
                    <a:pt x="2027" y="1208"/>
                  </a:cubicBezTo>
                  <a:cubicBezTo>
                    <a:pt x="2028" y="1210"/>
                    <a:pt x="2031" y="1210"/>
                    <a:pt x="2033" y="1211"/>
                  </a:cubicBezTo>
                  <a:cubicBezTo>
                    <a:pt x="2034" y="1211"/>
                    <a:pt x="2035" y="1211"/>
                    <a:pt x="2037" y="1213"/>
                  </a:cubicBezTo>
                  <a:lnTo>
                    <a:pt x="2046" y="1216"/>
                  </a:lnTo>
                  <a:cubicBezTo>
                    <a:pt x="2053" y="1219"/>
                    <a:pt x="2061" y="1222"/>
                    <a:pt x="2068" y="1223"/>
                  </a:cubicBezTo>
                  <a:cubicBezTo>
                    <a:pt x="2068" y="1223"/>
                    <a:pt x="2068" y="1223"/>
                    <a:pt x="2068" y="1225"/>
                  </a:cubicBezTo>
                  <a:cubicBezTo>
                    <a:pt x="2072" y="1225"/>
                    <a:pt x="2075" y="1226"/>
                    <a:pt x="2078" y="1228"/>
                  </a:cubicBezTo>
                  <a:cubicBezTo>
                    <a:pt x="2080" y="1228"/>
                    <a:pt x="2081" y="1228"/>
                    <a:pt x="2083" y="1229"/>
                  </a:cubicBezTo>
                  <a:cubicBezTo>
                    <a:pt x="2084" y="1229"/>
                    <a:pt x="2087" y="1230"/>
                    <a:pt x="2090" y="1230"/>
                  </a:cubicBezTo>
                  <a:cubicBezTo>
                    <a:pt x="2093" y="1232"/>
                    <a:pt x="2096" y="1232"/>
                    <a:pt x="2099" y="1233"/>
                  </a:cubicBezTo>
                  <a:lnTo>
                    <a:pt x="2102" y="1235"/>
                  </a:lnTo>
                  <a:cubicBezTo>
                    <a:pt x="2105" y="1235"/>
                    <a:pt x="2108" y="1236"/>
                    <a:pt x="2111" y="1236"/>
                  </a:cubicBezTo>
                  <a:cubicBezTo>
                    <a:pt x="2112" y="1236"/>
                    <a:pt x="2114" y="1238"/>
                    <a:pt x="2114" y="1238"/>
                  </a:cubicBezTo>
                  <a:cubicBezTo>
                    <a:pt x="2118" y="1238"/>
                    <a:pt x="2121" y="1239"/>
                    <a:pt x="2125" y="1241"/>
                  </a:cubicBezTo>
                  <a:lnTo>
                    <a:pt x="2127" y="1241"/>
                  </a:lnTo>
                  <a:cubicBezTo>
                    <a:pt x="2134" y="1242"/>
                    <a:pt x="2141" y="1244"/>
                    <a:pt x="2150" y="1245"/>
                  </a:cubicBezTo>
                  <a:cubicBezTo>
                    <a:pt x="2152" y="1245"/>
                    <a:pt x="2153" y="1247"/>
                    <a:pt x="2155" y="1247"/>
                  </a:cubicBezTo>
                  <a:cubicBezTo>
                    <a:pt x="2158" y="1247"/>
                    <a:pt x="2162" y="1248"/>
                    <a:pt x="2165" y="1248"/>
                  </a:cubicBezTo>
                  <a:lnTo>
                    <a:pt x="2168" y="1248"/>
                  </a:lnTo>
                  <a:cubicBezTo>
                    <a:pt x="2171" y="1250"/>
                    <a:pt x="2175" y="1250"/>
                    <a:pt x="2178" y="1250"/>
                  </a:cubicBezTo>
                  <a:cubicBezTo>
                    <a:pt x="2180" y="1250"/>
                    <a:pt x="2181" y="1251"/>
                    <a:pt x="2181" y="1251"/>
                  </a:cubicBezTo>
                  <a:lnTo>
                    <a:pt x="2190" y="1251"/>
                  </a:lnTo>
                  <a:cubicBezTo>
                    <a:pt x="2192" y="1253"/>
                    <a:pt x="2195" y="1253"/>
                    <a:pt x="2197" y="1253"/>
                  </a:cubicBezTo>
                  <a:lnTo>
                    <a:pt x="2200" y="1253"/>
                  </a:lnTo>
                  <a:cubicBezTo>
                    <a:pt x="2203" y="1253"/>
                    <a:pt x="2205" y="1254"/>
                    <a:pt x="2206" y="1254"/>
                  </a:cubicBezTo>
                  <a:lnTo>
                    <a:pt x="2220" y="1254"/>
                  </a:lnTo>
                  <a:cubicBezTo>
                    <a:pt x="2221" y="1254"/>
                    <a:pt x="2222" y="1255"/>
                    <a:pt x="2224" y="1255"/>
                  </a:cubicBezTo>
                  <a:lnTo>
                    <a:pt x="2299" y="1255"/>
                  </a:lnTo>
                  <a:cubicBezTo>
                    <a:pt x="2305" y="1254"/>
                    <a:pt x="2309" y="1254"/>
                    <a:pt x="2315" y="1254"/>
                  </a:cubicBezTo>
                  <a:lnTo>
                    <a:pt x="2326" y="1253"/>
                  </a:lnTo>
                  <a:cubicBezTo>
                    <a:pt x="2329" y="1253"/>
                    <a:pt x="2330" y="1251"/>
                    <a:pt x="2333" y="1251"/>
                  </a:cubicBezTo>
                  <a:cubicBezTo>
                    <a:pt x="2336" y="1251"/>
                    <a:pt x="2339" y="1251"/>
                    <a:pt x="2342" y="1250"/>
                  </a:cubicBezTo>
                  <a:cubicBezTo>
                    <a:pt x="2352" y="1248"/>
                    <a:pt x="2362" y="1247"/>
                    <a:pt x="2373" y="1245"/>
                  </a:cubicBezTo>
                  <a:cubicBezTo>
                    <a:pt x="2376" y="1245"/>
                    <a:pt x="2380" y="1244"/>
                    <a:pt x="2383" y="1244"/>
                  </a:cubicBezTo>
                  <a:cubicBezTo>
                    <a:pt x="2392" y="1241"/>
                    <a:pt x="2402" y="1239"/>
                    <a:pt x="2411" y="1236"/>
                  </a:cubicBezTo>
                  <a:cubicBezTo>
                    <a:pt x="2414" y="1236"/>
                    <a:pt x="2418" y="1235"/>
                    <a:pt x="2421" y="1235"/>
                  </a:cubicBezTo>
                  <a:cubicBezTo>
                    <a:pt x="2424" y="1233"/>
                    <a:pt x="2429" y="1232"/>
                    <a:pt x="2433" y="1232"/>
                  </a:cubicBezTo>
                  <a:cubicBezTo>
                    <a:pt x="2436" y="1230"/>
                    <a:pt x="2440" y="1229"/>
                    <a:pt x="2445" y="1228"/>
                  </a:cubicBezTo>
                  <a:cubicBezTo>
                    <a:pt x="2448" y="1226"/>
                    <a:pt x="2451" y="1226"/>
                    <a:pt x="2455" y="1225"/>
                  </a:cubicBezTo>
                  <a:lnTo>
                    <a:pt x="2477" y="1217"/>
                  </a:lnTo>
                  <a:cubicBezTo>
                    <a:pt x="2482" y="1216"/>
                    <a:pt x="2486" y="1214"/>
                    <a:pt x="2491" y="1211"/>
                  </a:cubicBezTo>
                  <a:cubicBezTo>
                    <a:pt x="2493" y="1211"/>
                    <a:pt x="2495" y="1210"/>
                    <a:pt x="2496" y="1210"/>
                  </a:cubicBezTo>
                  <a:cubicBezTo>
                    <a:pt x="2504" y="1207"/>
                    <a:pt x="2510" y="1204"/>
                    <a:pt x="2517" y="1201"/>
                  </a:cubicBezTo>
                  <a:cubicBezTo>
                    <a:pt x="2523" y="1198"/>
                    <a:pt x="2529" y="1197"/>
                    <a:pt x="2533" y="1194"/>
                  </a:cubicBezTo>
                  <a:cubicBezTo>
                    <a:pt x="2536" y="1192"/>
                    <a:pt x="2538" y="1191"/>
                    <a:pt x="2541" y="1191"/>
                  </a:cubicBezTo>
                  <a:cubicBezTo>
                    <a:pt x="2548" y="1186"/>
                    <a:pt x="2554" y="1183"/>
                    <a:pt x="2561" y="1179"/>
                  </a:cubicBezTo>
                  <a:cubicBezTo>
                    <a:pt x="2573" y="1173"/>
                    <a:pt x="2583" y="1167"/>
                    <a:pt x="2594" y="1161"/>
                  </a:cubicBezTo>
                  <a:cubicBezTo>
                    <a:pt x="2597" y="1158"/>
                    <a:pt x="2599" y="1157"/>
                    <a:pt x="2602" y="1155"/>
                  </a:cubicBezTo>
                  <a:lnTo>
                    <a:pt x="2611" y="1149"/>
                  </a:lnTo>
                  <a:cubicBezTo>
                    <a:pt x="2613" y="1148"/>
                    <a:pt x="2614" y="1148"/>
                    <a:pt x="2616" y="1147"/>
                  </a:cubicBezTo>
                  <a:cubicBezTo>
                    <a:pt x="2619" y="1145"/>
                    <a:pt x="2622" y="1142"/>
                    <a:pt x="2623" y="1141"/>
                  </a:cubicBezTo>
                  <a:lnTo>
                    <a:pt x="2635" y="1132"/>
                  </a:lnTo>
                  <a:cubicBezTo>
                    <a:pt x="2639" y="1129"/>
                    <a:pt x="2644" y="1126"/>
                    <a:pt x="2648" y="1123"/>
                  </a:cubicBezTo>
                  <a:cubicBezTo>
                    <a:pt x="2650" y="1121"/>
                    <a:pt x="2652" y="1120"/>
                    <a:pt x="2654" y="1119"/>
                  </a:cubicBezTo>
                  <a:cubicBezTo>
                    <a:pt x="2655" y="1117"/>
                    <a:pt x="2657" y="1116"/>
                    <a:pt x="2660" y="1114"/>
                  </a:cubicBezTo>
                  <a:lnTo>
                    <a:pt x="2667" y="1107"/>
                  </a:lnTo>
                  <a:cubicBezTo>
                    <a:pt x="2670" y="1104"/>
                    <a:pt x="2675" y="1101"/>
                    <a:pt x="2678" y="1098"/>
                  </a:cubicBezTo>
                  <a:cubicBezTo>
                    <a:pt x="2680" y="1096"/>
                    <a:pt x="2682" y="1093"/>
                    <a:pt x="2685" y="1092"/>
                  </a:cubicBezTo>
                  <a:cubicBezTo>
                    <a:pt x="2686" y="1091"/>
                    <a:pt x="2689" y="1088"/>
                    <a:pt x="2691" y="1086"/>
                  </a:cubicBezTo>
                  <a:cubicBezTo>
                    <a:pt x="2700" y="1079"/>
                    <a:pt x="2707" y="1071"/>
                    <a:pt x="2714" y="1064"/>
                  </a:cubicBezTo>
                  <a:cubicBezTo>
                    <a:pt x="2716" y="1061"/>
                    <a:pt x="2717" y="1060"/>
                    <a:pt x="2719" y="1058"/>
                  </a:cubicBezTo>
                  <a:cubicBezTo>
                    <a:pt x="2720" y="1057"/>
                    <a:pt x="2722" y="1055"/>
                    <a:pt x="2723" y="1054"/>
                  </a:cubicBezTo>
                  <a:cubicBezTo>
                    <a:pt x="2725" y="1051"/>
                    <a:pt x="2726" y="1049"/>
                    <a:pt x="2728" y="1048"/>
                  </a:cubicBezTo>
                  <a:cubicBezTo>
                    <a:pt x="2729" y="1046"/>
                    <a:pt x="2731" y="1045"/>
                    <a:pt x="2732" y="1043"/>
                  </a:cubicBezTo>
                  <a:cubicBezTo>
                    <a:pt x="2736" y="1039"/>
                    <a:pt x="2741" y="1033"/>
                    <a:pt x="2745" y="1029"/>
                  </a:cubicBezTo>
                  <a:lnTo>
                    <a:pt x="2750" y="1023"/>
                  </a:lnTo>
                  <a:cubicBezTo>
                    <a:pt x="2751" y="1021"/>
                    <a:pt x="2753" y="1018"/>
                    <a:pt x="2754" y="1017"/>
                  </a:cubicBezTo>
                  <a:cubicBezTo>
                    <a:pt x="2756" y="1014"/>
                    <a:pt x="2757" y="1012"/>
                    <a:pt x="2759" y="1010"/>
                  </a:cubicBezTo>
                  <a:cubicBezTo>
                    <a:pt x="2760" y="1010"/>
                    <a:pt x="2760" y="1008"/>
                    <a:pt x="2760" y="1008"/>
                  </a:cubicBezTo>
                  <a:cubicBezTo>
                    <a:pt x="2763" y="1005"/>
                    <a:pt x="2764" y="1004"/>
                    <a:pt x="2766" y="1001"/>
                  </a:cubicBezTo>
                  <a:cubicBezTo>
                    <a:pt x="2767" y="999"/>
                    <a:pt x="2769" y="996"/>
                    <a:pt x="2770" y="995"/>
                  </a:cubicBezTo>
                  <a:cubicBezTo>
                    <a:pt x="2772" y="993"/>
                    <a:pt x="2772" y="992"/>
                    <a:pt x="2773" y="990"/>
                  </a:cubicBezTo>
                  <a:lnTo>
                    <a:pt x="2778" y="985"/>
                  </a:lnTo>
                  <a:cubicBezTo>
                    <a:pt x="2779" y="982"/>
                    <a:pt x="2782" y="979"/>
                    <a:pt x="2784" y="976"/>
                  </a:cubicBezTo>
                  <a:cubicBezTo>
                    <a:pt x="2787" y="971"/>
                    <a:pt x="2789" y="967"/>
                    <a:pt x="2792" y="962"/>
                  </a:cubicBezTo>
                  <a:cubicBezTo>
                    <a:pt x="2794" y="961"/>
                    <a:pt x="2795" y="958"/>
                    <a:pt x="2795" y="957"/>
                  </a:cubicBezTo>
                  <a:cubicBezTo>
                    <a:pt x="2797" y="954"/>
                    <a:pt x="2798" y="952"/>
                    <a:pt x="2800" y="951"/>
                  </a:cubicBezTo>
                  <a:cubicBezTo>
                    <a:pt x="2801" y="948"/>
                    <a:pt x="2803" y="945"/>
                    <a:pt x="2804" y="942"/>
                  </a:cubicBezTo>
                  <a:cubicBezTo>
                    <a:pt x="2804" y="942"/>
                    <a:pt x="2804" y="942"/>
                    <a:pt x="2806" y="940"/>
                  </a:cubicBezTo>
                  <a:cubicBezTo>
                    <a:pt x="2807" y="937"/>
                    <a:pt x="2809" y="934"/>
                    <a:pt x="2810" y="932"/>
                  </a:cubicBezTo>
                  <a:cubicBezTo>
                    <a:pt x="2813" y="926"/>
                    <a:pt x="2816" y="920"/>
                    <a:pt x="2819" y="914"/>
                  </a:cubicBezTo>
                  <a:cubicBezTo>
                    <a:pt x="2820" y="912"/>
                    <a:pt x="2822" y="911"/>
                    <a:pt x="2822" y="909"/>
                  </a:cubicBezTo>
                  <a:cubicBezTo>
                    <a:pt x="2826" y="901"/>
                    <a:pt x="2831" y="890"/>
                    <a:pt x="2835" y="881"/>
                  </a:cubicBezTo>
                  <a:cubicBezTo>
                    <a:pt x="2838" y="876"/>
                    <a:pt x="2840" y="870"/>
                    <a:pt x="2842" y="865"/>
                  </a:cubicBezTo>
                  <a:cubicBezTo>
                    <a:pt x="2847" y="853"/>
                    <a:pt x="2851" y="840"/>
                    <a:pt x="2856" y="828"/>
                  </a:cubicBezTo>
                  <a:cubicBezTo>
                    <a:pt x="2856" y="825"/>
                    <a:pt x="2857" y="823"/>
                    <a:pt x="2857" y="820"/>
                  </a:cubicBezTo>
                  <a:cubicBezTo>
                    <a:pt x="2859" y="818"/>
                    <a:pt x="2859" y="815"/>
                    <a:pt x="2860" y="814"/>
                  </a:cubicBezTo>
                  <a:cubicBezTo>
                    <a:pt x="2860" y="811"/>
                    <a:pt x="2862" y="809"/>
                    <a:pt x="2862" y="806"/>
                  </a:cubicBezTo>
                  <a:cubicBezTo>
                    <a:pt x="2865" y="797"/>
                    <a:pt x="2866" y="789"/>
                    <a:pt x="2869" y="780"/>
                  </a:cubicBezTo>
                  <a:cubicBezTo>
                    <a:pt x="2869" y="777"/>
                    <a:pt x="2870" y="774"/>
                    <a:pt x="2872" y="771"/>
                  </a:cubicBezTo>
                  <a:cubicBezTo>
                    <a:pt x="2872" y="768"/>
                    <a:pt x="2872" y="767"/>
                    <a:pt x="2873" y="764"/>
                  </a:cubicBezTo>
                  <a:cubicBezTo>
                    <a:pt x="2873" y="762"/>
                    <a:pt x="2873" y="759"/>
                    <a:pt x="2875" y="758"/>
                  </a:cubicBezTo>
                  <a:cubicBezTo>
                    <a:pt x="2875" y="756"/>
                    <a:pt x="2875" y="756"/>
                    <a:pt x="2875" y="755"/>
                  </a:cubicBezTo>
                  <a:lnTo>
                    <a:pt x="2876" y="744"/>
                  </a:lnTo>
                  <a:cubicBezTo>
                    <a:pt x="2878" y="742"/>
                    <a:pt x="2878" y="740"/>
                    <a:pt x="2878" y="737"/>
                  </a:cubicBezTo>
                  <a:cubicBezTo>
                    <a:pt x="2878" y="737"/>
                    <a:pt x="2878" y="736"/>
                    <a:pt x="2878" y="736"/>
                  </a:cubicBezTo>
                  <a:cubicBezTo>
                    <a:pt x="2879" y="731"/>
                    <a:pt x="2879" y="728"/>
                    <a:pt x="2881" y="724"/>
                  </a:cubicBezTo>
                  <a:cubicBezTo>
                    <a:pt x="2881" y="722"/>
                    <a:pt x="2881" y="719"/>
                    <a:pt x="2881" y="716"/>
                  </a:cubicBezTo>
                  <a:cubicBezTo>
                    <a:pt x="2881" y="716"/>
                    <a:pt x="2881" y="716"/>
                    <a:pt x="2882" y="715"/>
                  </a:cubicBezTo>
                  <a:cubicBezTo>
                    <a:pt x="2882" y="714"/>
                    <a:pt x="2882" y="711"/>
                    <a:pt x="2882" y="708"/>
                  </a:cubicBezTo>
                  <a:cubicBezTo>
                    <a:pt x="2884" y="699"/>
                    <a:pt x="2885" y="691"/>
                    <a:pt x="2885" y="684"/>
                  </a:cubicBezTo>
                  <a:lnTo>
                    <a:pt x="2885" y="681"/>
                  </a:lnTo>
                  <a:cubicBezTo>
                    <a:pt x="2887" y="669"/>
                    <a:pt x="2887" y="658"/>
                    <a:pt x="2887" y="646"/>
                  </a:cubicBezTo>
                  <a:lnTo>
                    <a:pt x="2887" y="636"/>
                  </a:lnTo>
                  <a:lnTo>
                    <a:pt x="2887" y="630"/>
                  </a:lnTo>
                  <a:lnTo>
                    <a:pt x="2887" y="624"/>
                  </a:lnTo>
                  <a:lnTo>
                    <a:pt x="2887" y="613"/>
                  </a:lnTo>
                  <a:cubicBezTo>
                    <a:pt x="2887" y="600"/>
                    <a:pt x="2887" y="588"/>
                    <a:pt x="2885" y="575"/>
                  </a:cubicBezTo>
                  <a:cubicBezTo>
                    <a:pt x="2885" y="574"/>
                    <a:pt x="2885" y="571"/>
                    <a:pt x="2884" y="569"/>
                  </a:cubicBezTo>
                  <a:cubicBezTo>
                    <a:pt x="2884" y="566"/>
                    <a:pt x="2884" y="565"/>
                    <a:pt x="2884" y="562"/>
                  </a:cubicBezTo>
                  <a:cubicBezTo>
                    <a:pt x="2884" y="559"/>
                    <a:pt x="2884" y="557"/>
                    <a:pt x="2882" y="556"/>
                  </a:cubicBezTo>
                  <a:cubicBezTo>
                    <a:pt x="2882" y="555"/>
                    <a:pt x="2882" y="553"/>
                    <a:pt x="2882" y="552"/>
                  </a:cubicBezTo>
                  <a:cubicBezTo>
                    <a:pt x="2882" y="549"/>
                    <a:pt x="2881" y="546"/>
                    <a:pt x="2881" y="541"/>
                  </a:cubicBezTo>
                  <a:cubicBezTo>
                    <a:pt x="2881" y="540"/>
                    <a:pt x="2881" y="537"/>
                    <a:pt x="2879" y="534"/>
                  </a:cubicBezTo>
                  <a:cubicBezTo>
                    <a:pt x="2879" y="534"/>
                    <a:pt x="2879" y="532"/>
                    <a:pt x="2879" y="532"/>
                  </a:cubicBezTo>
                  <a:cubicBezTo>
                    <a:pt x="2879" y="528"/>
                    <a:pt x="2878" y="525"/>
                    <a:pt x="2878" y="521"/>
                  </a:cubicBezTo>
                  <a:cubicBezTo>
                    <a:pt x="2878" y="519"/>
                    <a:pt x="2876" y="516"/>
                    <a:pt x="2876" y="515"/>
                  </a:cubicBezTo>
                  <a:cubicBezTo>
                    <a:pt x="2876" y="515"/>
                    <a:pt x="2876" y="513"/>
                    <a:pt x="2876" y="513"/>
                  </a:cubicBezTo>
                  <a:lnTo>
                    <a:pt x="2873" y="501"/>
                  </a:lnTo>
                  <a:cubicBezTo>
                    <a:pt x="2873" y="499"/>
                    <a:pt x="2873" y="497"/>
                    <a:pt x="2872" y="494"/>
                  </a:cubicBezTo>
                  <a:cubicBezTo>
                    <a:pt x="2872" y="493"/>
                    <a:pt x="2872" y="490"/>
                    <a:pt x="2870" y="488"/>
                  </a:cubicBezTo>
                  <a:cubicBezTo>
                    <a:pt x="2870" y="487"/>
                    <a:pt x="2870" y="487"/>
                    <a:pt x="2870" y="485"/>
                  </a:cubicBezTo>
                  <a:cubicBezTo>
                    <a:pt x="2869" y="482"/>
                    <a:pt x="2869" y="478"/>
                    <a:pt x="2867" y="475"/>
                  </a:cubicBezTo>
                  <a:cubicBezTo>
                    <a:pt x="2867" y="475"/>
                    <a:pt x="2867" y="474"/>
                    <a:pt x="2867" y="474"/>
                  </a:cubicBezTo>
                  <a:cubicBezTo>
                    <a:pt x="2866" y="469"/>
                    <a:pt x="2865" y="466"/>
                    <a:pt x="2865" y="462"/>
                  </a:cubicBezTo>
                  <a:cubicBezTo>
                    <a:pt x="2863" y="460"/>
                    <a:pt x="2863" y="457"/>
                    <a:pt x="2863" y="454"/>
                  </a:cubicBezTo>
                  <a:cubicBezTo>
                    <a:pt x="2862" y="453"/>
                    <a:pt x="2862" y="451"/>
                    <a:pt x="2860" y="448"/>
                  </a:cubicBezTo>
                  <a:cubicBezTo>
                    <a:pt x="2860" y="447"/>
                    <a:pt x="2859" y="444"/>
                    <a:pt x="2859" y="441"/>
                  </a:cubicBezTo>
                  <a:cubicBezTo>
                    <a:pt x="2859" y="441"/>
                    <a:pt x="2857" y="440"/>
                    <a:pt x="2857" y="438"/>
                  </a:cubicBezTo>
                  <a:lnTo>
                    <a:pt x="2854" y="429"/>
                  </a:lnTo>
                  <a:cubicBezTo>
                    <a:pt x="2853" y="426"/>
                    <a:pt x="2853" y="425"/>
                    <a:pt x="2851" y="422"/>
                  </a:cubicBezTo>
                  <a:lnTo>
                    <a:pt x="2850" y="416"/>
                  </a:lnTo>
                  <a:cubicBezTo>
                    <a:pt x="2850" y="415"/>
                    <a:pt x="2848" y="415"/>
                    <a:pt x="2848" y="413"/>
                  </a:cubicBezTo>
                  <a:cubicBezTo>
                    <a:pt x="2847" y="410"/>
                    <a:pt x="2845" y="407"/>
                    <a:pt x="2845" y="403"/>
                  </a:cubicBezTo>
                  <a:cubicBezTo>
                    <a:pt x="2844" y="403"/>
                    <a:pt x="2844" y="401"/>
                    <a:pt x="2844" y="401"/>
                  </a:cubicBezTo>
                  <a:cubicBezTo>
                    <a:pt x="2750" y="160"/>
                    <a:pt x="2518" y="2"/>
                    <a:pt x="2261" y="2"/>
                  </a:cubicBezTo>
                  <a:lnTo>
                    <a:pt x="2255" y="2"/>
                  </a:lnTo>
                  <a:lnTo>
                    <a:pt x="2255" y="1"/>
                  </a:lnTo>
                  <a:close/>
                  <a:moveTo>
                    <a:pt x="5526" y="1"/>
                  </a:moveTo>
                  <a:cubicBezTo>
                    <a:pt x="5271" y="4"/>
                    <a:pt x="5043" y="161"/>
                    <a:pt x="4950" y="400"/>
                  </a:cubicBezTo>
                  <a:lnTo>
                    <a:pt x="4948" y="400"/>
                  </a:lnTo>
                  <a:lnTo>
                    <a:pt x="4947" y="406"/>
                  </a:lnTo>
                  <a:cubicBezTo>
                    <a:pt x="4944" y="413"/>
                    <a:pt x="4942" y="419"/>
                    <a:pt x="4939" y="426"/>
                  </a:cubicBezTo>
                  <a:cubicBezTo>
                    <a:pt x="4938" y="428"/>
                    <a:pt x="4938" y="429"/>
                    <a:pt x="4938" y="431"/>
                  </a:cubicBezTo>
                  <a:cubicBezTo>
                    <a:pt x="4937" y="434"/>
                    <a:pt x="4935" y="437"/>
                    <a:pt x="4935" y="440"/>
                  </a:cubicBezTo>
                  <a:lnTo>
                    <a:pt x="4934" y="440"/>
                  </a:lnTo>
                  <a:cubicBezTo>
                    <a:pt x="4934" y="444"/>
                    <a:pt x="4932" y="447"/>
                    <a:pt x="4931" y="451"/>
                  </a:cubicBezTo>
                  <a:cubicBezTo>
                    <a:pt x="4929" y="454"/>
                    <a:pt x="4929" y="459"/>
                    <a:pt x="4928" y="463"/>
                  </a:cubicBezTo>
                  <a:cubicBezTo>
                    <a:pt x="4928" y="463"/>
                    <a:pt x="4928" y="463"/>
                    <a:pt x="4928" y="465"/>
                  </a:cubicBezTo>
                  <a:cubicBezTo>
                    <a:pt x="4926" y="468"/>
                    <a:pt x="4926" y="471"/>
                    <a:pt x="4925" y="472"/>
                  </a:cubicBezTo>
                  <a:cubicBezTo>
                    <a:pt x="4925" y="475"/>
                    <a:pt x="4923" y="476"/>
                    <a:pt x="4923" y="478"/>
                  </a:cubicBezTo>
                  <a:cubicBezTo>
                    <a:pt x="4923" y="479"/>
                    <a:pt x="4923" y="481"/>
                    <a:pt x="4923" y="481"/>
                  </a:cubicBezTo>
                  <a:cubicBezTo>
                    <a:pt x="4920" y="490"/>
                    <a:pt x="4919" y="497"/>
                    <a:pt x="4917" y="504"/>
                  </a:cubicBezTo>
                  <a:cubicBezTo>
                    <a:pt x="4917" y="507"/>
                    <a:pt x="4917" y="509"/>
                    <a:pt x="4916" y="512"/>
                  </a:cubicBezTo>
                  <a:cubicBezTo>
                    <a:pt x="4916" y="513"/>
                    <a:pt x="4916" y="515"/>
                    <a:pt x="4914" y="516"/>
                  </a:cubicBezTo>
                  <a:cubicBezTo>
                    <a:pt x="4914" y="518"/>
                    <a:pt x="4914" y="518"/>
                    <a:pt x="4914" y="519"/>
                  </a:cubicBezTo>
                  <a:cubicBezTo>
                    <a:pt x="4913" y="528"/>
                    <a:pt x="4911" y="537"/>
                    <a:pt x="4910" y="544"/>
                  </a:cubicBezTo>
                  <a:lnTo>
                    <a:pt x="4910" y="546"/>
                  </a:lnTo>
                  <a:lnTo>
                    <a:pt x="4910" y="557"/>
                  </a:lnTo>
                  <a:cubicBezTo>
                    <a:pt x="4907" y="578"/>
                    <a:pt x="4906" y="599"/>
                    <a:pt x="4906" y="621"/>
                  </a:cubicBezTo>
                  <a:lnTo>
                    <a:pt x="4906" y="625"/>
                  </a:lnTo>
                  <a:lnTo>
                    <a:pt x="4906" y="628"/>
                  </a:lnTo>
                  <a:lnTo>
                    <a:pt x="4906" y="634"/>
                  </a:lnTo>
                  <a:cubicBezTo>
                    <a:pt x="4906" y="637"/>
                    <a:pt x="4906" y="641"/>
                    <a:pt x="4906" y="644"/>
                  </a:cubicBezTo>
                  <a:lnTo>
                    <a:pt x="4906" y="650"/>
                  </a:lnTo>
                  <a:cubicBezTo>
                    <a:pt x="4906" y="652"/>
                    <a:pt x="4906" y="655"/>
                    <a:pt x="4906" y="658"/>
                  </a:cubicBezTo>
                  <a:cubicBezTo>
                    <a:pt x="4907" y="665"/>
                    <a:pt x="4907" y="672"/>
                    <a:pt x="4907" y="678"/>
                  </a:cubicBezTo>
                  <a:cubicBezTo>
                    <a:pt x="4907" y="681"/>
                    <a:pt x="4909" y="683"/>
                    <a:pt x="4909" y="684"/>
                  </a:cubicBezTo>
                  <a:cubicBezTo>
                    <a:pt x="4909" y="687"/>
                    <a:pt x="4909" y="689"/>
                    <a:pt x="4909" y="691"/>
                  </a:cubicBezTo>
                  <a:cubicBezTo>
                    <a:pt x="4909" y="694"/>
                    <a:pt x="4909" y="696"/>
                    <a:pt x="4910" y="699"/>
                  </a:cubicBezTo>
                  <a:cubicBezTo>
                    <a:pt x="4910" y="700"/>
                    <a:pt x="4910" y="702"/>
                    <a:pt x="4910" y="703"/>
                  </a:cubicBezTo>
                  <a:cubicBezTo>
                    <a:pt x="4910" y="708"/>
                    <a:pt x="4911" y="711"/>
                    <a:pt x="4911" y="714"/>
                  </a:cubicBezTo>
                  <a:cubicBezTo>
                    <a:pt x="4911" y="715"/>
                    <a:pt x="4911" y="716"/>
                    <a:pt x="4911" y="718"/>
                  </a:cubicBezTo>
                  <a:cubicBezTo>
                    <a:pt x="4913" y="719"/>
                    <a:pt x="4913" y="721"/>
                    <a:pt x="4913" y="724"/>
                  </a:cubicBezTo>
                  <a:cubicBezTo>
                    <a:pt x="4913" y="727"/>
                    <a:pt x="4914" y="730"/>
                    <a:pt x="4914" y="733"/>
                  </a:cubicBezTo>
                  <a:cubicBezTo>
                    <a:pt x="4914" y="736"/>
                    <a:pt x="4916" y="739"/>
                    <a:pt x="4916" y="740"/>
                  </a:cubicBezTo>
                  <a:cubicBezTo>
                    <a:pt x="4916" y="742"/>
                    <a:pt x="4916" y="742"/>
                    <a:pt x="4916" y="742"/>
                  </a:cubicBezTo>
                  <a:cubicBezTo>
                    <a:pt x="4917" y="746"/>
                    <a:pt x="4917" y="749"/>
                    <a:pt x="4919" y="753"/>
                  </a:cubicBezTo>
                  <a:cubicBezTo>
                    <a:pt x="4919" y="753"/>
                    <a:pt x="4919" y="755"/>
                    <a:pt x="4919" y="755"/>
                  </a:cubicBezTo>
                  <a:cubicBezTo>
                    <a:pt x="4919" y="758"/>
                    <a:pt x="4920" y="759"/>
                    <a:pt x="4920" y="762"/>
                  </a:cubicBezTo>
                  <a:cubicBezTo>
                    <a:pt x="4920" y="765"/>
                    <a:pt x="4922" y="768"/>
                    <a:pt x="4922" y="771"/>
                  </a:cubicBezTo>
                  <a:lnTo>
                    <a:pt x="4925" y="780"/>
                  </a:lnTo>
                  <a:cubicBezTo>
                    <a:pt x="4925" y="781"/>
                    <a:pt x="4925" y="783"/>
                    <a:pt x="4925" y="783"/>
                  </a:cubicBezTo>
                  <a:cubicBezTo>
                    <a:pt x="4926" y="786"/>
                    <a:pt x="4928" y="790"/>
                    <a:pt x="4928" y="793"/>
                  </a:cubicBezTo>
                  <a:cubicBezTo>
                    <a:pt x="4928" y="795"/>
                    <a:pt x="4929" y="796"/>
                    <a:pt x="4929" y="797"/>
                  </a:cubicBezTo>
                  <a:cubicBezTo>
                    <a:pt x="4929" y="799"/>
                    <a:pt x="4931" y="802"/>
                    <a:pt x="4931" y="805"/>
                  </a:cubicBezTo>
                  <a:cubicBezTo>
                    <a:pt x="4932" y="806"/>
                    <a:pt x="4932" y="809"/>
                    <a:pt x="4932" y="811"/>
                  </a:cubicBezTo>
                  <a:cubicBezTo>
                    <a:pt x="4934" y="814"/>
                    <a:pt x="4934" y="815"/>
                    <a:pt x="4935" y="818"/>
                  </a:cubicBezTo>
                  <a:cubicBezTo>
                    <a:pt x="4935" y="821"/>
                    <a:pt x="4937" y="824"/>
                    <a:pt x="4938" y="825"/>
                  </a:cubicBezTo>
                  <a:cubicBezTo>
                    <a:pt x="4938" y="827"/>
                    <a:pt x="4938" y="828"/>
                    <a:pt x="4938" y="828"/>
                  </a:cubicBezTo>
                  <a:cubicBezTo>
                    <a:pt x="4939" y="833"/>
                    <a:pt x="4941" y="836"/>
                    <a:pt x="4942" y="840"/>
                  </a:cubicBezTo>
                  <a:cubicBezTo>
                    <a:pt x="4942" y="840"/>
                    <a:pt x="4942" y="840"/>
                    <a:pt x="4942" y="842"/>
                  </a:cubicBezTo>
                  <a:cubicBezTo>
                    <a:pt x="4945" y="848"/>
                    <a:pt x="4948" y="855"/>
                    <a:pt x="4951" y="862"/>
                  </a:cubicBezTo>
                  <a:cubicBezTo>
                    <a:pt x="4951" y="865"/>
                    <a:pt x="4953" y="867"/>
                    <a:pt x="4954" y="870"/>
                  </a:cubicBezTo>
                  <a:cubicBezTo>
                    <a:pt x="4954" y="871"/>
                    <a:pt x="4954" y="871"/>
                    <a:pt x="4954" y="871"/>
                  </a:cubicBezTo>
                  <a:cubicBezTo>
                    <a:pt x="4956" y="874"/>
                    <a:pt x="4957" y="876"/>
                    <a:pt x="4957" y="878"/>
                  </a:cubicBezTo>
                  <a:lnTo>
                    <a:pt x="4963" y="890"/>
                  </a:lnTo>
                  <a:cubicBezTo>
                    <a:pt x="4963" y="890"/>
                    <a:pt x="4963" y="892"/>
                    <a:pt x="4963" y="892"/>
                  </a:cubicBezTo>
                  <a:cubicBezTo>
                    <a:pt x="4965" y="895"/>
                    <a:pt x="4966" y="898"/>
                    <a:pt x="4967" y="901"/>
                  </a:cubicBezTo>
                  <a:cubicBezTo>
                    <a:pt x="4969" y="904"/>
                    <a:pt x="4970" y="905"/>
                    <a:pt x="4970" y="908"/>
                  </a:cubicBezTo>
                  <a:cubicBezTo>
                    <a:pt x="4972" y="909"/>
                    <a:pt x="4973" y="911"/>
                    <a:pt x="4973" y="912"/>
                  </a:cubicBezTo>
                  <a:cubicBezTo>
                    <a:pt x="4975" y="914"/>
                    <a:pt x="4975" y="915"/>
                    <a:pt x="4976" y="917"/>
                  </a:cubicBezTo>
                  <a:cubicBezTo>
                    <a:pt x="4978" y="920"/>
                    <a:pt x="4979" y="923"/>
                    <a:pt x="4981" y="926"/>
                  </a:cubicBezTo>
                  <a:cubicBezTo>
                    <a:pt x="4981" y="927"/>
                    <a:pt x="4982" y="929"/>
                    <a:pt x="4982" y="930"/>
                  </a:cubicBezTo>
                  <a:cubicBezTo>
                    <a:pt x="4985" y="933"/>
                    <a:pt x="4987" y="936"/>
                    <a:pt x="4988" y="939"/>
                  </a:cubicBezTo>
                  <a:cubicBezTo>
                    <a:pt x="4988" y="939"/>
                    <a:pt x="4988" y="939"/>
                    <a:pt x="4988" y="940"/>
                  </a:cubicBezTo>
                  <a:cubicBezTo>
                    <a:pt x="4990" y="942"/>
                    <a:pt x="4991" y="945"/>
                    <a:pt x="4994" y="948"/>
                  </a:cubicBezTo>
                  <a:cubicBezTo>
                    <a:pt x="4994" y="951"/>
                    <a:pt x="4995" y="952"/>
                    <a:pt x="4997" y="954"/>
                  </a:cubicBezTo>
                  <a:cubicBezTo>
                    <a:pt x="4998" y="957"/>
                    <a:pt x="5000" y="958"/>
                    <a:pt x="5001" y="959"/>
                  </a:cubicBezTo>
                  <a:cubicBezTo>
                    <a:pt x="5001" y="961"/>
                    <a:pt x="5003" y="962"/>
                    <a:pt x="5003" y="964"/>
                  </a:cubicBezTo>
                  <a:cubicBezTo>
                    <a:pt x="5007" y="970"/>
                    <a:pt x="5012" y="976"/>
                    <a:pt x="5016" y="982"/>
                  </a:cubicBezTo>
                  <a:lnTo>
                    <a:pt x="5020" y="989"/>
                  </a:lnTo>
                  <a:cubicBezTo>
                    <a:pt x="5020" y="990"/>
                    <a:pt x="5022" y="992"/>
                    <a:pt x="5023" y="993"/>
                  </a:cubicBezTo>
                  <a:cubicBezTo>
                    <a:pt x="5025" y="995"/>
                    <a:pt x="5025" y="996"/>
                    <a:pt x="5026" y="998"/>
                  </a:cubicBezTo>
                  <a:cubicBezTo>
                    <a:pt x="5029" y="1001"/>
                    <a:pt x="5031" y="1004"/>
                    <a:pt x="5032" y="1007"/>
                  </a:cubicBezTo>
                  <a:cubicBezTo>
                    <a:pt x="5034" y="1007"/>
                    <a:pt x="5034" y="1008"/>
                    <a:pt x="5034" y="1008"/>
                  </a:cubicBezTo>
                  <a:cubicBezTo>
                    <a:pt x="5037" y="1010"/>
                    <a:pt x="5038" y="1012"/>
                    <a:pt x="5040" y="1014"/>
                  </a:cubicBezTo>
                  <a:cubicBezTo>
                    <a:pt x="5041" y="1017"/>
                    <a:pt x="5043" y="1018"/>
                    <a:pt x="5044" y="1020"/>
                  </a:cubicBezTo>
                  <a:lnTo>
                    <a:pt x="5048" y="1026"/>
                  </a:lnTo>
                  <a:cubicBezTo>
                    <a:pt x="5050" y="1027"/>
                    <a:pt x="5050" y="1029"/>
                    <a:pt x="5051" y="1029"/>
                  </a:cubicBezTo>
                  <a:cubicBezTo>
                    <a:pt x="5053" y="1032"/>
                    <a:pt x="5056" y="1035"/>
                    <a:pt x="5057" y="1036"/>
                  </a:cubicBezTo>
                  <a:cubicBezTo>
                    <a:pt x="5059" y="1038"/>
                    <a:pt x="5060" y="1039"/>
                    <a:pt x="5062" y="1040"/>
                  </a:cubicBezTo>
                  <a:cubicBezTo>
                    <a:pt x="5062" y="1042"/>
                    <a:pt x="5063" y="1043"/>
                    <a:pt x="5065" y="1045"/>
                  </a:cubicBezTo>
                  <a:cubicBezTo>
                    <a:pt x="5066" y="1046"/>
                    <a:pt x="5068" y="1049"/>
                    <a:pt x="5069" y="1051"/>
                  </a:cubicBezTo>
                  <a:cubicBezTo>
                    <a:pt x="5071" y="1052"/>
                    <a:pt x="5072" y="1054"/>
                    <a:pt x="5075" y="1055"/>
                  </a:cubicBezTo>
                  <a:cubicBezTo>
                    <a:pt x="5076" y="1058"/>
                    <a:pt x="5078" y="1060"/>
                    <a:pt x="5079" y="1061"/>
                  </a:cubicBezTo>
                  <a:lnTo>
                    <a:pt x="5081" y="1063"/>
                  </a:lnTo>
                  <a:lnTo>
                    <a:pt x="5087" y="1068"/>
                  </a:lnTo>
                  <a:cubicBezTo>
                    <a:pt x="5088" y="1070"/>
                    <a:pt x="5091" y="1073"/>
                    <a:pt x="5094" y="1076"/>
                  </a:cubicBezTo>
                  <a:cubicBezTo>
                    <a:pt x="5096" y="1077"/>
                    <a:pt x="5099" y="1079"/>
                    <a:pt x="5100" y="1082"/>
                  </a:cubicBezTo>
                  <a:lnTo>
                    <a:pt x="5103" y="1083"/>
                  </a:lnTo>
                  <a:cubicBezTo>
                    <a:pt x="5104" y="1086"/>
                    <a:pt x="5107" y="1089"/>
                    <a:pt x="5110" y="1091"/>
                  </a:cubicBezTo>
                  <a:lnTo>
                    <a:pt x="5112" y="1092"/>
                  </a:lnTo>
                  <a:cubicBezTo>
                    <a:pt x="5115" y="1095"/>
                    <a:pt x="5118" y="1096"/>
                    <a:pt x="5119" y="1099"/>
                  </a:cubicBezTo>
                  <a:lnTo>
                    <a:pt x="5126" y="1105"/>
                  </a:lnTo>
                  <a:lnTo>
                    <a:pt x="5134" y="1113"/>
                  </a:lnTo>
                  <a:cubicBezTo>
                    <a:pt x="5137" y="1114"/>
                    <a:pt x="5138" y="1116"/>
                    <a:pt x="5140" y="1116"/>
                  </a:cubicBezTo>
                  <a:cubicBezTo>
                    <a:pt x="5141" y="1117"/>
                    <a:pt x="5143" y="1119"/>
                    <a:pt x="5146" y="1121"/>
                  </a:cubicBezTo>
                  <a:cubicBezTo>
                    <a:pt x="5147" y="1121"/>
                    <a:pt x="5149" y="1123"/>
                    <a:pt x="5149" y="1124"/>
                  </a:cubicBezTo>
                  <a:cubicBezTo>
                    <a:pt x="5152" y="1126"/>
                    <a:pt x="5156" y="1129"/>
                    <a:pt x="5159" y="1130"/>
                  </a:cubicBezTo>
                  <a:cubicBezTo>
                    <a:pt x="5162" y="1133"/>
                    <a:pt x="5165" y="1136"/>
                    <a:pt x="5169" y="1138"/>
                  </a:cubicBezTo>
                  <a:cubicBezTo>
                    <a:pt x="5169" y="1139"/>
                    <a:pt x="5169" y="1139"/>
                    <a:pt x="5171" y="1139"/>
                  </a:cubicBezTo>
                  <a:cubicBezTo>
                    <a:pt x="5172" y="1141"/>
                    <a:pt x="5175" y="1144"/>
                    <a:pt x="5178" y="1145"/>
                  </a:cubicBezTo>
                  <a:cubicBezTo>
                    <a:pt x="5180" y="1147"/>
                    <a:pt x="5181" y="1147"/>
                    <a:pt x="5182" y="1148"/>
                  </a:cubicBezTo>
                  <a:cubicBezTo>
                    <a:pt x="5184" y="1149"/>
                    <a:pt x="5185" y="1149"/>
                    <a:pt x="5185" y="1151"/>
                  </a:cubicBezTo>
                  <a:cubicBezTo>
                    <a:pt x="5187" y="1152"/>
                    <a:pt x="5190" y="1152"/>
                    <a:pt x="5191" y="1154"/>
                  </a:cubicBezTo>
                  <a:cubicBezTo>
                    <a:pt x="5194" y="1155"/>
                    <a:pt x="5197" y="1158"/>
                    <a:pt x="5200" y="1160"/>
                  </a:cubicBezTo>
                  <a:cubicBezTo>
                    <a:pt x="5206" y="1163"/>
                    <a:pt x="5213" y="1167"/>
                    <a:pt x="5221" y="1172"/>
                  </a:cubicBezTo>
                  <a:cubicBezTo>
                    <a:pt x="5227" y="1174"/>
                    <a:pt x="5233" y="1179"/>
                    <a:pt x="5240" y="1182"/>
                  </a:cubicBezTo>
                  <a:cubicBezTo>
                    <a:pt x="5243" y="1183"/>
                    <a:pt x="5246" y="1185"/>
                    <a:pt x="5249" y="1186"/>
                  </a:cubicBezTo>
                  <a:cubicBezTo>
                    <a:pt x="5250" y="1188"/>
                    <a:pt x="5252" y="1188"/>
                    <a:pt x="5255" y="1189"/>
                  </a:cubicBezTo>
                  <a:cubicBezTo>
                    <a:pt x="5256" y="1191"/>
                    <a:pt x="5259" y="1192"/>
                    <a:pt x="5262" y="1194"/>
                  </a:cubicBezTo>
                  <a:lnTo>
                    <a:pt x="5263" y="1194"/>
                  </a:lnTo>
                  <a:cubicBezTo>
                    <a:pt x="5269" y="1197"/>
                    <a:pt x="5277" y="1200"/>
                    <a:pt x="5284" y="1202"/>
                  </a:cubicBezTo>
                  <a:cubicBezTo>
                    <a:pt x="5287" y="1204"/>
                    <a:pt x="5288" y="1205"/>
                    <a:pt x="5291" y="1207"/>
                  </a:cubicBezTo>
                  <a:cubicBezTo>
                    <a:pt x="5294" y="1207"/>
                    <a:pt x="5296" y="1208"/>
                    <a:pt x="5297" y="1208"/>
                  </a:cubicBezTo>
                  <a:cubicBezTo>
                    <a:pt x="5300" y="1210"/>
                    <a:pt x="5302" y="1210"/>
                    <a:pt x="5303" y="1210"/>
                  </a:cubicBezTo>
                  <a:cubicBezTo>
                    <a:pt x="5305" y="1211"/>
                    <a:pt x="5306" y="1211"/>
                    <a:pt x="5308" y="1213"/>
                  </a:cubicBezTo>
                  <a:cubicBezTo>
                    <a:pt x="5311" y="1213"/>
                    <a:pt x="5314" y="1214"/>
                    <a:pt x="5316" y="1216"/>
                  </a:cubicBezTo>
                  <a:cubicBezTo>
                    <a:pt x="5324" y="1219"/>
                    <a:pt x="5331" y="1220"/>
                    <a:pt x="5339" y="1223"/>
                  </a:cubicBezTo>
                  <a:cubicBezTo>
                    <a:pt x="5342" y="1225"/>
                    <a:pt x="5346" y="1226"/>
                    <a:pt x="5349" y="1226"/>
                  </a:cubicBezTo>
                  <a:cubicBezTo>
                    <a:pt x="5350" y="1228"/>
                    <a:pt x="5352" y="1228"/>
                    <a:pt x="5353" y="1228"/>
                  </a:cubicBezTo>
                  <a:cubicBezTo>
                    <a:pt x="5356" y="1229"/>
                    <a:pt x="5359" y="1229"/>
                    <a:pt x="5361" y="1230"/>
                  </a:cubicBezTo>
                  <a:cubicBezTo>
                    <a:pt x="5364" y="1232"/>
                    <a:pt x="5367" y="1232"/>
                    <a:pt x="5369" y="1233"/>
                  </a:cubicBezTo>
                  <a:lnTo>
                    <a:pt x="5372" y="1233"/>
                  </a:lnTo>
                  <a:cubicBezTo>
                    <a:pt x="5375" y="1235"/>
                    <a:pt x="5378" y="1235"/>
                    <a:pt x="5381" y="1236"/>
                  </a:cubicBezTo>
                  <a:cubicBezTo>
                    <a:pt x="5383" y="1236"/>
                    <a:pt x="5384" y="1236"/>
                    <a:pt x="5386" y="1238"/>
                  </a:cubicBezTo>
                  <a:cubicBezTo>
                    <a:pt x="5389" y="1238"/>
                    <a:pt x="5393" y="1239"/>
                    <a:pt x="5396" y="1239"/>
                  </a:cubicBezTo>
                  <a:cubicBezTo>
                    <a:pt x="5397" y="1239"/>
                    <a:pt x="5397" y="1241"/>
                    <a:pt x="5397" y="1241"/>
                  </a:cubicBezTo>
                  <a:cubicBezTo>
                    <a:pt x="5405" y="1242"/>
                    <a:pt x="5414" y="1244"/>
                    <a:pt x="5421" y="1245"/>
                  </a:cubicBezTo>
                  <a:cubicBezTo>
                    <a:pt x="5422" y="1245"/>
                    <a:pt x="5424" y="1245"/>
                    <a:pt x="5425" y="1247"/>
                  </a:cubicBezTo>
                  <a:cubicBezTo>
                    <a:pt x="5430" y="1247"/>
                    <a:pt x="5433" y="1247"/>
                    <a:pt x="5436" y="1248"/>
                  </a:cubicBezTo>
                  <a:lnTo>
                    <a:pt x="5439" y="1248"/>
                  </a:lnTo>
                  <a:cubicBezTo>
                    <a:pt x="5442" y="1248"/>
                    <a:pt x="5446" y="1250"/>
                    <a:pt x="5450" y="1250"/>
                  </a:cubicBezTo>
                  <a:lnTo>
                    <a:pt x="5452" y="1250"/>
                  </a:lnTo>
                  <a:cubicBezTo>
                    <a:pt x="5455" y="1250"/>
                    <a:pt x="5458" y="1251"/>
                    <a:pt x="5461" y="1251"/>
                  </a:cubicBezTo>
                  <a:lnTo>
                    <a:pt x="5468" y="1251"/>
                  </a:lnTo>
                  <a:cubicBezTo>
                    <a:pt x="5470" y="1251"/>
                    <a:pt x="5470" y="1253"/>
                    <a:pt x="5471" y="1253"/>
                  </a:cubicBezTo>
                  <a:lnTo>
                    <a:pt x="5478" y="1253"/>
                  </a:lnTo>
                  <a:cubicBezTo>
                    <a:pt x="5481" y="1253"/>
                    <a:pt x="5486" y="1254"/>
                    <a:pt x="5490" y="1254"/>
                  </a:cubicBezTo>
                  <a:lnTo>
                    <a:pt x="5501" y="1254"/>
                  </a:lnTo>
                  <a:cubicBezTo>
                    <a:pt x="5508" y="1255"/>
                    <a:pt x="5517" y="1255"/>
                    <a:pt x="5524" y="1255"/>
                  </a:cubicBezTo>
                  <a:lnTo>
                    <a:pt x="5533" y="1255"/>
                  </a:lnTo>
                  <a:cubicBezTo>
                    <a:pt x="5545" y="1255"/>
                    <a:pt x="5557" y="1255"/>
                    <a:pt x="5570" y="1254"/>
                  </a:cubicBezTo>
                  <a:cubicBezTo>
                    <a:pt x="5576" y="1254"/>
                    <a:pt x="5582" y="1254"/>
                    <a:pt x="5587" y="1253"/>
                  </a:cubicBezTo>
                  <a:lnTo>
                    <a:pt x="5596" y="1251"/>
                  </a:lnTo>
                  <a:lnTo>
                    <a:pt x="5604" y="1251"/>
                  </a:lnTo>
                  <a:cubicBezTo>
                    <a:pt x="5607" y="1250"/>
                    <a:pt x="5610" y="1250"/>
                    <a:pt x="5612" y="1250"/>
                  </a:cubicBezTo>
                  <a:cubicBezTo>
                    <a:pt x="5623" y="1248"/>
                    <a:pt x="5633" y="1247"/>
                    <a:pt x="5643" y="1245"/>
                  </a:cubicBezTo>
                  <a:cubicBezTo>
                    <a:pt x="5648" y="1244"/>
                    <a:pt x="5651" y="1244"/>
                    <a:pt x="5654" y="1242"/>
                  </a:cubicBezTo>
                  <a:cubicBezTo>
                    <a:pt x="5664" y="1241"/>
                    <a:pt x="5673" y="1239"/>
                    <a:pt x="5682" y="1236"/>
                  </a:cubicBezTo>
                  <a:cubicBezTo>
                    <a:pt x="5685" y="1236"/>
                    <a:pt x="5689" y="1235"/>
                    <a:pt x="5692" y="1233"/>
                  </a:cubicBezTo>
                  <a:cubicBezTo>
                    <a:pt x="5696" y="1233"/>
                    <a:pt x="5699" y="1232"/>
                    <a:pt x="5704" y="1230"/>
                  </a:cubicBezTo>
                  <a:cubicBezTo>
                    <a:pt x="5708" y="1230"/>
                    <a:pt x="5713" y="1229"/>
                    <a:pt x="5716" y="1228"/>
                  </a:cubicBezTo>
                  <a:cubicBezTo>
                    <a:pt x="5720" y="1226"/>
                    <a:pt x="5723" y="1226"/>
                    <a:pt x="5726" y="1225"/>
                  </a:cubicBezTo>
                  <a:cubicBezTo>
                    <a:pt x="5733" y="1222"/>
                    <a:pt x="5741" y="1219"/>
                    <a:pt x="5748" y="1217"/>
                  </a:cubicBezTo>
                  <a:cubicBezTo>
                    <a:pt x="5752" y="1214"/>
                    <a:pt x="5758" y="1213"/>
                    <a:pt x="5763" y="1211"/>
                  </a:cubicBezTo>
                  <a:cubicBezTo>
                    <a:pt x="5764" y="1211"/>
                    <a:pt x="5766" y="1210"/>
                    <a:pt x="5767" y="1210"/>
                  </a:cubicBezTo>
                  <a:lnTo>
                    <a:pt x="5788" y="1201"/>
                  </a:lnTo>
                  <a:cubicBezTo>
                    <a:pt x="5794" y="1198"/>
                    <a:pt x="5799" y="1195"/>
                    <a:pt x="5805" y="1192"/>
                  </a:cubicBezTo>
                  <a:lnTo>
                    <a:pt x="5811" y="1189"/>
                  </a:lnTo>
                  <a:cubicBezTo>
                    <a:pt x="5819" y="1186"/>
                    <a:pt x="5826" y="1182"/>
                    <a:pt x="5833" y="1179"/>
                  </a:cubicBezTo>
                  <a:cubicBezTo>
                    <a:pt x="5844" y="1173"/>
                    <a:pt x="5854" y="1166"/>
                    <a:pt x="5866" y="1160"/>
                  </a:cubicBezTo>
                  <a:cubicBezTo>
                    <a:pt x="5867" y="1158"/>
                    <a:pt x="5870" y="1157"/>
                    <a:pt x="5873" y="1154"/>
                  </a:cubicBezTo>
                  <a:lnTo>
                    <a:pt x="5882" y="1149"/>
                  </a:lnTo>
                  <a:cubicBezTo>
                    <a:pt x="5883" y="1148"/>
                    <a:pt x="5886" y="1147"/>
                    <a:pt x="5888" y="1145"/>
                  </a:cubicBezTo>
                  <a:cubicBezTo>
                    <a:pt x="5889" y="1144"/>
                    <a:pt x="5892" y="1142"/>
                    <a:pt x="5895" y="1141"/>
                  </a:cubicBezTo>
                  <a:lnTo>
                    <a:pt x="5907" y="1132"/>
                  </a:lnTo>
                  <a:cubicBezTo>
                    <a:pt x="5911" y="1129"/>
                    <a:pt x="5916" y="1124"/>
                    <a:pt x="5920" y="1121"/>
                  </a:cubicBezTo>
                  <a:cubicBezTo>
                    <a:pt x="5922" y="1120"/>
                    <a:pt x="5923" y="1119"/>
                    <a:pt x="5926" y="1117"/>
                  </a:cubicBezTo>
                  <a:cubicBezTo>
                    <a:pt x="5928" y="1116"/>
                    <a:pt x="5929" y="1114"/>
                    <a:pt x="5931" y="1113"/>
                  </a:cubicBezTo>
                  <a:lnTo>
                    <a:pt x="5938" y="1107"/>
                  </a:lnTo>
                  <a:cubicBezTo>
                    <a:pt x="5942" y="1104"/>
                    <a:pt x="5945" y="1101"/>
                    <a:pt x="5948" y="1098"/>
                  </a:cubicBezTo>
                  <a:cubicBezTo>
                    <a:pt x="5951" y="1095"/>
                    <a:pt x="5954" y="1093"/>
                    <a:pt x="5956" y="1091"/>
                  </a:cubicBezTo>
                  <a:cubicBezTo>
                    <a:pt x="5959" y="1089"/>
                    <a:pt x="5960" y="1088"/>
                    <a:pt x="5963" y="1085"/>
                  </a:cubicBezTo>
                  <a:cubicBezTo>
                    <a:pt x="5970" y="1077"/>
                    <a:pt x="5978" y="1070"/>
                    <a:pt x="5985" y="1063"/>
                  </a:cubicBezTo>
                  <a:cubicBezTo>
                    <a:pt x="5987" y="1061"/>
                    <a:pt x="5989" y="1060"/>
                    <a:pt x="5991" y="1058"/>
                  </a:cubicBezTo>
                  <a:cubicBezTo>
                    <a:pt x="5992" y="1057"/>
                    <a:pt x="5994" y="1054"/>
                    <a:pt x="5995" y="1052"/>
                  </a:cubicBezTo>
                  <a:cubicBezTo>
                    <a:pt x="5997" y="1051"/>
                    <a:pt x="5998" y="1049"/>
                    <a:pt x="6000" y="1048"/>
                  </a:cubicBezTo>
                  <a:cubicBezTo>
                    <a:pt x="6001" y="1046"/>
                    <a:pt x="6003" y="1045"/>
                    <a:pt x="6003" y="1043"/>
                  </a:cubicBezTo>
                  <a:cubicBezTo>
                    <a:pt x="6007" y="1038"/>
                    <a:pt x="6012" y="1033"/>
                    <a:pt x="6016" y="1029"/>
                  </a:cubicBezTo>
                  <a:lnTo>
                    <a:pt x="6020" y="1023"/>
                  </a:lnTo>
                  <a:cubicBezTo>
                    <a:pt x="6022" y="1021"/>
                    <a:pt x="6023" y="1018"/>
                    <a:pt x="6025" y="1017"/>
                  </a:cubicBezTo>
                  <a:cubicBezTo>
                    <a:pt x="6028" y="1014"/>
                    <a:pt x="6029" y="1012"/>
                    <a:pt x="6031" y="1010"/>
                  </a:cubicBezTo>
                  <a:cubicBezTo>
                    <a:pt x="6031" y="1010"/>
                    <a:pt x="6032" y="1008"/>
                    <a:pt x="6032" y="1008"/>
                  </a:cubicBezTo>
                  <a:cubicBezTo>
                    <a:pt x="6034" y="1005"/>
                    <a:pt x="6035" y="1004"/>
                    <a:pt x="6038" y="1001"/>
                  </a:cubicBezTo>
                  <a:cubicBezTo>
                    <a:pt x="6040" y="999"/>
                    <a:pt x="6041" y="996"/>
                    <a:pt x="6042" y="995"/>
                  </a:cubicBezTo>
                  <a:cubicBezTo>
                    <a:pt x="6042" y="993"/>
                    <a:pt x="6044" y="992"/>
                    <a:pt x="6045" y="990"/>
                  </a:cubicBezTo>
                  <a:lnTo>
                    <a:pt x="6050" y="985"/>
                  </a:lnTo>
                  <a:cubicBezTo>
                    <a:pt x="6051" y="982"/>
                    <a:pt x="6053" y="979"/>
                    <a:pt x="6054" y="976"/>
                  </a:cubicBezTo>
                  <a:cubicBezTo>
                    <a:pt x="6057" y="971"/>
                    <a:pt x="6060" y="967"/>
                    <a:pt x="6063" y="962"/>
                  </a:cubicBezTo>
                  <a:cubicBezTo>
                    <a:pt x="6065" y="961"/>
                    <a:pt x="6066" y="958"/>
                    <a:pt x="6068" y="957"/>
                  </a:cubicBezTo>
                  <a:cubicBezTo>
                    <a:pt x="6069" y="954"/>
                    <a:pt x="6070" y="952"/>
                    <a:pt x="6070" y="951"/>
                  </a:cubicBezTo>
                  <a:cubicBezTo>
                    <a:pt x="6072" y="948"/>
                    <a:pt x="6073" y="945"/>
                    <a:pt x="6076" y="942"/>
                  </a:cubicBezTo>
                  <a:cubicBezTo>
                    <a:pt x="6076" y="942"/>
                    <a:pt x="6076" y="942"/>
                    <a:pt x="6076" y="940"/>
                  </a:cubicBezTo>
                  <a:cubicBezTo>
                    <a:pt x="6078" y="937"/>
                    <a:pt x="6081" y="934"/>
                    <a:pt x="6082" y="932"/>
                  </a:cubicBezTo>
                  <a:cubicBezTo>
                    <a:pt x="6085" y="926"/>
                    <a:pt x="6088" y="920"/>
                    <a:pt x="6091" y="914"/>
                  </a:cubicBezTo>
                  <a:cubicBezTo>
                    <a:pt x="6091" y="912"/>
                    <a:pt x="6093" y="911"/>
                    <a:pt x="6094" y="909"/>
                  </a:cubicBezTo>
                  <a:cubicBezTo>
                    <a:pt x="6098" y="901"/>
                    <a:pt x="6103" y="890"/>
                    <a:pt x="6107" y="881"/>
                  </a:cubicBezTo>
                  <a:cubicBezTo>
                    <a:pt x="6109" y="876"/>
                    <a:pt x="6112" y="870"/>
                    <a:pt x="6113" y="865"/>
                  </a:cubicBezTo>
                  <a:cubicBezTo>
                    <a:pt x="6118" y="853"/>
                    <a:pt x="6122" y="840"/>
                    <a:pt x="6126" y="828"/>
                  </a:cubicBezTo>
                  <a:cubicBezTo>
                    <a:pt x="6128" y="825"/>
                    <a:pt x="6128" y="823"/>
                    <a:pt x="6129" y="821"/>
                  </a:cubicBezTo>
                  <a:cubicBezTo>
                    <a:pt x="6129" y="818"/>
                    <a:pt x="6131" y="817"/>
                    <a:pt x="6131" y="814"/>
                  </a:cubicBezTo>
                  <a:cubicBezTo>
                    <a:pt x="6132" y="811"/>
                    <a:pt x="6132" y="809"/>
                    <a:pt x="6134" y="808"/>
                  </a:cubicBezTo>
                  <a:cubicBezTo>
                    <a:pt x="6135" y="799"/>
                    <a:pt x="6138" y="790"/>
                    <a:pt x="6140" y="781"/>
                  </a:cubicBezTo>
                  <a:cubicBezTo>
                    <a:pt x="6141" y="778"/>
                    <a:pt x="6143" y="774"/>
                    <a:pt x="6143" y="771"/>
                  </a:cubicBezTo>
                  <a:cubicBezTo>
                    <a:pt x="6143" y="770"/>
                    <a:pt x="6144" y="767"/>
                    <a:pt x="6144" y="765"/>
                  </a:cubicBezTo>
                  <a:cubicBezTo>
                    <a:pt x="6144" y="762"/>
                    <a:pt x="6146" y="761"/>
                    <a:pt x="6146" y="758"/>
                  </a:cubicBezTo>
                  <a:cubicBezTo>
                    <a:pt x="6146" y="758"/>
                    <a:pt x="6146" y="756"/>
                    <a:pt x="6146" y="756"/>
                  </a:cubicBezTo>
                  <a:lnTo>
                    <a:pt x="6148" y="744"/>
                  </a:lnTo>
                  <a:cubicBezTo>
                    <a:pt x="6148" y="743"/>
                    <a:pt x="6148" y="740"/>
                    <a:pt x="6150" y="739"/>
                  </a:cubicBezTo>
                  <a:cubicBezTo>
                    <a:pt x="6150" y="737"/>
                    <a:pt x="6150" y="737"/>
                    <a:pt x="6150" y="736"/>
                  </a:cubicBezTo>
                  <a:cubicBezTo>
                    <a:pt x="6150" y="733"/>
                    <a:pt x="6151" y="728"/>
                    <a:pt x="6151" y="725"/>
                  </a:cubicBezTo>
                  <a:cubicBezTo>
                    <a:pt x="6151" y="722"/>
                    <a:pt x="6153" y="719"/>
                    <a:pt x="6153" y="718"/>
                  </a:cubicBezTo>
                  <a:lnTo>
                    <a:pt x="6153" y="716"/>
                  </a:lnTo>
                  <a:cubicBezTo>
                    <a:pt x="6153" y="714"/>
                    <a:pt x="6153" y="711"/>
                    <a:pt x="6154" y="708"/>
                  </a:cubicBezTo>
                  <a:cubicBezTo>
                    <a:pt x="6154" y="700"/>
                    <a:pt x="6156" y="693"/>
                    <a:pt x="6156" y="684"/>
                  </a:cubicBezTo>
                  <a:lnTo>
                    <a:pt x="6156" y="681"/>
                  </a:lnTo>
                  <a:cubicBezTo>
                    <a:pt x="6157" y="669"/>
                    <a:pt x="6157" y="658"/>
                    <a:pt x="6159" y="646"/>
                  </a:cubicBezTo>
                  <a:lnTo>
                    <a:pt x="6159" y="636"/>
                  </a:lnTo>
                  <a:lnTo>
                    <a:pt x="6159" y="630"/>
                  </a:lnTo>
                  <a:lnTo>
                    <a:pt x="6159" y="624"/>
                  </a:lnTo>
                  <a:lnTo>
                    <a:pt x="6159" y="613"/>
                  </a:lnTo>
                  <a:cubicBezTo>
                    <a:pt x="6157" y="602"/>
                    <a:pt x="6157" y="588"/>
                    <a:pt x="6156" y="575"/>
                  </a:cubicBezTo>
                  <a:cubicBezTo>
                    <a:pt x="6156" y="574"/>
                    <a:pt x="6156" y="571"/>
                    <a:pt x="6156" y="569"/>
                  </a:cubicBezTo>
                  <a:cubicBezTo>
                    <a:pt x="6156" y="566"/>
                    <a:pt x="6156" y="565"/>
                    <a:pt x="6154" y="562"/>
                  </a:cubicBezTo>
                  <a:cubicBezTo>
                    <a:pt x="6154" y="560"/>
                    <a:pt x="6154" y="557"/>
                    <a:pt x="6154" y="556"/>
                  </a:cubicBezTo>
                  <a:cubicBezTo>
                    <a:pt x="6154" y="555"/>
                    <a:pt x="6154" y="553"/>
                    <a:pt x="6154" y="553"/>
                  </a:cubicBezTo>
                  <a:cubicBezTo>
                    <a:pt x="6153" y="549"/>
                    <a:pt x="6153" y="546"/>
                    <a:pt x="6153" y="543"/>
                  </a:cubicBezTo>
                  <a:cubicBezTo>
                    <a:pt x="6151" y="540"/>
                    <a:pt x="6151" y="537"/>
                    <a:pt x="6151" y="535"/>
                  </a:cubicBezTo>
                  <a:cubicBezTo>
                    <a:pt x="6151" y="534"/>
                    <a:pt x="6151" y="534"/>
                    <a:pt x="6151" y="532"/>
                  </a:cubicBezTo>
                  <a:cubicBezTo>
                    <a:pt x="6150" y="529"/>
                    <a:pt x="6150" y="525"/>
                    <a:pt x="6148" y="522"/>
                  </a:cubicBezTo>
                  <a:cubicBezTo>
                    <a:pt x="6148" y="519"/>
                    <a:pt x="6148" y="518"/>
                    <a:pt x="6148" y="515"/>
                  </a:cubicBezTo>
                  <a:lnTo>
                    <a:pt x="6147" y="515"/>
                  </a:lnTo>
                  <a:lnTo>
                    <a:pt x="6146" y="501"/>
                  </a:lnTo>
                  <a:cubicBezTo>
                    <a:pt x="6146" y="500"/>
                    <a:pt x="6144" y="497"/>
                    <a:pt x="6144" y="496"/>
                  </a:cubicBezTo>
                  <a:cubicBezTo>
                    <a:pt x="6144" y="493"/>
                    <a:pt x="6143" y="491"/>
                    <a:pt x="6143" y="488"/>
                  </a:cubicBezTo>
                  <a:cubicBezTo>
                    <a:pt x="6143" y="488"/>
                    <a:pt x="6143" y="487"/>
                    <a:pt x="6141" y="485"/>
                  </a:cubicBezTo>
                  <a:cubicBezTo>
                    <a:pt x="6141" y="482"/>
                    <a:pt x="6140" y="479"/>
                    <a:pt x="6140" y="475"/>
                  </a:cubicBezTo>
                  <a:cubicBezTo>
                    <a:pt x="6140" y="475"/>
                    <a:pt x="6138" y="475"/>
                    <a:pt x="6138" y="474"/>
                  </a:cubicBezTo>
                  <a:cubicBezTo>
                    <a:pt x="6138" y="471"/>
                    <a:pt x="6137" y="466"/>
                    <a:pt x="6135" y="463"/>
                  </a:cubicBezTo>
                  <a:cubicBezTo>
                    <a:pt x="6135" y="460"/>
                    <a:pt x="6135" y="457"/>
                    <a:pt x="6134" y="456"/>
                  </a:cubicBezTo>
                  <a:cubicBezTo>
                    <a:pt x="6134" y="454"/>
                    <a:pt x="6132" y="451"/>
                    <a:pt x="6132" y="450"/>
                  </a:cubicBezTo>
                  <a:cubicBezTo>
                    <a:pt x="6131" y="447"/>
                    <a:pt x="6131" y="446"/>
                    <a:pt x="6129" y="443"/>
                  </a:cubicBezTo>
                  <a:cubicBezTo>
                    <a:pt x="6129" y="441"/>
                    <a:pt x="6129" y="441"/>
                    <a:pt x="6129" y="440"/>
                  </a:cubicBezTo>
                  <a:lnTo>
                    <a:pt x="6125" y="429"/>
                  </a:lnTo>
                  <a:cubicBezTo>
                    <a:pt x="6125" y="428"/>
                    <a:pt x="6123" y="426"/>
                    <a:pt x="6123" y="423"/>
                  </a:cubicBezTo>
                  <a:lnTo>
                    <a:pt x="6121" y="418"/>
                  </a:lnTo>
                  <a:cubicBezTo>
                    <a:pt x="6121" y="416"/>
                    <a:pt x="6121" y="415"/>
                    <a:pt x="6121" y="415"/>
                  </a:cubicBezTo>
                  <a:cubicBezTo>
                    <a:pt x="6119" y="412"/>
                    <a:pt x="6118" y="407"/>
                    <a:pt x="6116" y="404"/>
                  </a:cubicBezTo>
                  <a:cubicBezTo>
                    <a:pt x="6116" y="404"/>
                    <a:pt x="6116" y="403"/>
                    <a:pt x="6116" y="403"/>
                  </a:cubicBezTo>
                  <a:cubicBezTo>
                    <a:pt x="6022" y="161"/>
                    <a:pt x="5791" y="4"/>
                    <a:pt x="5531" y="4"/>
                  </a:cubicBezTo>
                  <a:lnTo>
                    <a:pt x="5526" y="4"/>
                  </a:lnTo>
                  <a:lnTo>
                    <a:pt x="5526" y="1"/>
                  </a:lnTo>
                  <a:close/>
                  <a:moveTo>
                    <a:pt x="894" y="2918"/>
                  </a:moveTo>
                  <a:cubicBezTo>
                    <a:pt x="960" y="2918"/>
                    <a:pt x="1015" y="2971"/>
                    <a:pt x="1015" y="3039"/>
                  </a:cubicBezTo>
                  <a:cubicBezTo>
                    <a:pt x="1015" y="3107"/>
                    <a:pt x="962" y="3161"/>
                    <a:pt x="894" y="3161"/>
                  </a:cubicBezTo>
                  <a:lnTo>
                    <a:pt x="360" y="3161"/>
                  </a:lnTo>
                  <a:cubicBezTo>
                    <a:pt x="293" y="3161"/>
                    <a:pt x="239" y="3107"/>
                    <a:pt x="239" y="3039"/>
                  </a:cubicBezTo>
                  <a:cubicBezTo>
                    <a:pt x="239" y="2971"/>
                    <a:pt x="293" y="2918"/>
                    <a:pt x="360" y="2918"/>
                  </a:cubicBezTo>
                  <a:close/>
                  <a:moveTo>
                    <a:pt x="4163" y="2918"/>
                  </a:moveTo>
                  <a:cubicBezTo>
                    <a:pt x="4231" y="2918"/>
                    <a:pt x="4286" y="2971"/>
                    <a:pt x="4286" y="3039"/>
                  </a:cubicBezTo>
                  <a:cubicBezTo>
                    <a:pt x="4286" y="3107"/>
                    <a:pt x="4231" y="3161"/>
                    <a:pt x="4163" y="3161"/>
                  </a:cubicBezTo>
                  <a:lnTo>
                    <a:pt x="3630" y="3161"/>
                  </a:lnTo>
                  <a:cubicBezTo>
                    <a:pt x="3563" y="3161"/>
                    <a:pt x="3508" y="3107"/>
                    <a:pt x="3508" y="3039"/>
                  </a:cubicBezTo>
                  <a:cubicBezTo>
                    <a:pt x="3510" y="2971"/>
                    <a:pt x="3563" y="2918"/>
                    <a:pt x="3630" y="2918"/>
                  </a:cubicBezTo>
                  <a:close/>
                  <a:moveTo>
                    <a:pt x="7434" y="2918"/>
                  </a:moveTo>
                  <a:cubicBezTo>
                    <a:pt x="7502" y="2918"/>
                    <a:pt x="7556" y="2971"/>
                    <a:pt x="7556" y="3039"/>
                  </a:cubicBezTo>
                  <a:cubicBezTo>
                    <a:pt x="7556" y="3107"/>
                    <a:pt x="7502" y="3161"/>
                    <a:pt x="7434" y="3161"/>
                  </a:cubicBezTo>
                  <a:lnTo>
                    <a:pt x="6901" y="3161"/>
                  </a:lnTo>
                  <a:cubicBezTo>
                    <a:pt x="6833" y="3161"/>
                    <a:pt x="6779" y="3107"/>
                    <a:pt x="6779" y="3039"/>
                  </a:cubicBezTo>
                  <a:cubicBezTo>
                    <a:pt x="6779" y="2971"/>
                    <a:pt x="6833" y="2918"/>
                    <a:pt x="6901" y="2918"/>
                  </a:cubicBezTo>
                  <a:close/>
                  <a:moveTo>
                    <a:pt x="620" y="2411"/>
                  </a:moveTo>
                  <a:cubicBezTo>
                    <a:pt x="366" y="2414"/>
                    <a:pt x="136" y="2572"/>
                    <a:pt x="43" y="2811"/>
                  </a:cubicBezTo>
                  <a:cubicBezTo>
                    <a:pt x="43" y="2811"/>
                    <a:pt x="43" y="2811"/>
                    <a:pt x="43" y="2812"/>
                  </a:cubicBezTo>
                  <a:cubicBezTo>
                    <a:pt x="43" y="2814"/>
                    <a:pt x="42" y="2815"/>
                    <a:pt x="42" y="2816"/>
                  </a:cubicBezTo>
                  <a:cubicBezTo>
                    <a:pt x="39" y="2824"/>
                    <a:pt x="37" y="2830"/>
                    <a:pt x="34" y="2837"/>
                  </a:cubicBezTo>
                  <a:cubicBezTo>
                    <a:pt x="33" y="2839"/>
                    <a:pt x="33" y="2840"/>
                    <a:pt x="33" y="2841"/>
                  </a:cubicBezTo>
                  <a:cubicBezTo>
                    <a:pt x="31" y="2844"/>
                    <a:pt x="30" y="2847"/>
                    <a:pt x="30" y="2850"/>
                  </a:cubicBezTo>
                  <a:cubicBezTo>
                    <a:pt x="30" y="2850"/>
                    <a:pt x="30" y="2852"/>
                    <a:pt x="28" y="2852"/>
                  </a:cubicBezTo>
                  <a:cubicBezTo>
                    <a:pt x="28" y="2855"/>
                    <a:pt x="27" y="2858"/>
                    <a:pt x="25" y="2862"/>
                  </a:cubicBezTo>
                  <a:cubicBezTo>
                    <a:pt x="25" y="2867"/>
                    <a:pt x="24" y="2869"/>
                    <a:pt x="22" y="2874"/>
                  </a:cubicBezTo>
                  <a:cubicBezTo>
                    <a:pt x="22" y="2874"/>
                    <a:pt x="22" y="2875"/>
                    <a:pt x="22" y="2875"/>
                  </a:cubicBezTo>
                  <a:cubicBezTo>
                    <a:pt x="21" y="2878"/>
                    <a:pt x="21" y="2881"/>
                    <a:pt x="19" y="2884"/>
                  </a:cubicBezTo>
                  <a:cubicBezTo>
                    <a:pt x="19" y="2886"/>
                    <a:pt x="19" y="2887"/>
                    <a:pt x="18" y="2890"/>
                  </a:cubicBezTo>
                  <a:cubicBezTo>
                    <a:pt x="18" y="2890"/>
                    <a:pt x="18" y="2892"/>
                    <a:pt x="18" y="2893"/>
                  </a:cubicBezTo>
                  <a:cubicBezTo>
                    <a:pt x="17" y="2900"/>
                    <a:pt x="15" y="2908"/>
                    <a:pt x="12" y="2915"/>
                  </a:cubicBezTo>
                  <a:cubicBezTo>
                    <a:pt x="12" y="2918"/>
                    <a:pt x="12" y="2921"/>
                    <a:pt x="11" y="2922"/>
                  </a:cubicBezTo>
                  <a:cubicBezTo>
                    <a:pt x="11" y="2924"/>
                    <a:pt x="11" y="2925"/>
                    <a:pt x="11" y="2928"/>
                  </a:cubicBezTo>
                  <a:cubicBezTo>
                    <a:pt x="11" y="2928"/>
                    <a:pt x="9" y="2930"/>
                    <a:pt x="9" y="2930"/>
                  </a:cubicBezTo>
                  <a:cubicBezTo>
                    <a:pt x="8" y="2939"/>
                    <a:pt x="6" y="2948"/>
                    <a:pt x="6" y="2956"/>
                  </a:cubicBezTo>
                  <a:cubicBezTo>
                    <a:pt x="6" y="2956"/>
                    <a:pt x="6" y="2956"/>
                    <a:pt x="5" y="2958"/>
                  </a:cubicBezTo>
                  <a:lnTo>
                    <a:pt x="5" y="2968"/>
                  </a:lnTo>
                  <a:cubicBezTo>
                    <a:pt x="2" y="2989"/>
                    <a:pt x="0" y="3011"/>
                    <a:pt x="0" y="3031"/>
                  </a:cubicBezTo>
                  <a:lnTo>
                    <a:pt x="0" y="3036"/>
                  </a:lnTo>
                  <a:lnTo>
                    <a:pt x="0" y="3039"/>
                  </a:lnTo>
                  <a:lnTo>
                    <a:pt x="0" y="3045"/>
                  </a:lnTo>
                  <a:lnTo>
                    <a:pt x="0" y="3056"/>
                  </a:lnTo>
                  <a:lnTo>
                    <a:pt x="0" y="3061"/>
                  </a:lnTo>
                  <a:cubicBezTo>
                    <a:pt x="0" y="3064"/>
                    <a:pt x="0" y="3067"/>
                    <a:pt x="0" y="3068"/>
                  </a:cubicBezTo>
                  <a:cubicBezTo>
                    <a:pt x="0" y="3076"/>
                    <a:pt x="2" y="3083"/>
                    <a:pt x="2" y="3090"/>
                  </a:cubicBezTo>
                  <a:cubicBezTo>
                    <a:pt x="2" y="3092"/>
                    <a:pt x="2" y="3093"/>
                    <a:pt x="2" y="3095"/>
                  </a:cubicBezTo>
                  <a:cubicBezTo>
                    <a:pt x="3" y="3098"/>
                    <a:pt x="3" y="3101"/>
                    <a:pt x="3" y="3102"/>
                  </a:cubicBezTo>
                  <a:cubicBezTo>
                    <a:pt x="3" y="3105"/>
                    <a:pt x="3" y="3108"/>
                    <a:pt x="3" y="3110"/>
                  </a:cubicBezTo>
                  <a:cubicBezTo>
                    <a:pt x="5" y="3111"/>
                    <a:pt x="5" y="3112"/>
                    <a:pt x="5" y="3115"/>
                  </a:cubicBezTo>
                  <a:cubicBezTo>
                    <a:pt x="5" y="3118"/>
                    <a:pt x="5" y="3121"/>
                    <a:pt x="6" y="3124"/>
                  </a:cubicBezTo>
                  <a:cubicBezTo>
                    <a:pt x="6" y="3126"/>
                    <a:pt x="6" y="3127"/>
                    <a:pt x="6" y="3129"/>
                  </a:cubicBezTo>
                  <a:cubicBezTo>
                    <a:pt x="8" y="3130"/>
                    <a:pt x="8" y="3133"/>
                    <a:pt x="8" y="3135"/>
                  </a:cubicBezTo>
                  <a:cubicBezTo>
                    <a:pt x="8" y="3137"/>
                    <a:pt x="9" y="3140"/>
                    <a:pt x="9" y="3143"/>
                  </a:cubicBezTo>
                  <a:cubicBezTo>
                    <a:pt x="9" y="3146"/>
                    <a:pt x="9" y="3149"/>
                    <a:pt x="11" y="3151"/>
                  </a:cubicBezTo>
                  <a:cubicBezTo>
                    <a:pt x="11" y="3152"/>
                    <a:pt x="11" y="3152"/>
                    <a:pt x="11" y="3154"/>
                  </a:cubicBezTo>
                  <a:cubicBezTo>
                    <a:pt x="12" y="3157"/>
                    <a:pt x="12" y="3160"/>
                    <a:pt x="14" y="3164"/>
                  </a:cubicBezTo>
                  <a:cubicBezTo>
                    <a:pt x="14" y="3164"/>
                    <a:pt x="14" y="3165"/>
                    <a:pt x="14" y="3165"/>
                  </a:cubicBezTo>
                  <a:cubicBezTo>
                    <a:pt x="14" y="3168"/>
                    <a:pt x="15" y="3171"/>
                    <a:pt x="15" y="3173"/>
                  </a:cubicBezTo>
                  <a:cubicBezTo>
                    <a:pt x="15" y="3176"/>
                    <a:pt x="17" y="3179"/>
                    <a:pt x="17" y="3182"/>
                  </a:cubicBezTo>
                  <a:lnTo>
                    <a:pt x="19" y="3191"/>
                  </a:lnTo>
                  <a:cubicBezTo>
                    <a:pt x="19" y="3192"/>
                    <a:pt x="19" y="3193"/>
                    <a:pt x="19" y="3193"/>
                  </a:cubicBezTo>
                  <a:cubicBezTo>
                    <a:pt x="21" y="3198"/>
                    <a:pt x="22" y="3201"/>
                    <a:pt x="22" y="3204"/>
                  </a:cubicBezTo>
                  <a:cubicBezTo>
                    <a:pt x="22" y="3205"/>
                    <a:pt x="24" y="3207"/>
                    <a:pt x="24" y="3208"/>
                  </a:cubicBezTo>
                  <a:cubicBezTo>
                    <a:pt x="24" y="3211"/>
                    <a:pt x="25" y="3213"/>
                    <a:pt x="25" y="3216"/>
                  </a:cubicBezTo>
                  <a:cubicBezTo>
                    <a:pt x="27" y="3217"/>
                    <a:pt x="27" y="3220"/>
                    <a:pt x="28" y="3221"/>
                  </a:cubicBezTo>
                  <a:lnTo>
                    <a:pt x="30" y="3229"/>
                  </a:lnTo>
                  <a:cubicBezTo>
                    <a:pt x="31" y="3232"/>
                    <a:pt x="31" y="3235"/>
                    <a:pt x="33" y="3236"/>
                  </a:cubicBezTo>
                  <a:cubicBezTo>
                    <a:pt x="33" y="3238"/>
                    <a:pt x="33" y="3239"/>
                    <a:pt x="34" y="3239"/>
                  </a:cubicBezTo>
                  <a:cubicBezTo>
                    <a:pt x="34" y="3244"/>
                    <a:pt x="36" y="3246"/>
                    <a:pt x="37" y="3251"/>
                  </a:cubicBezTo>
                  <a:cubicBezTo>
                    <a:pt x="37" y="3251"/>
                    <a:pt x="37" y="3251"/>
                    <a:pt x="39" y="3252"/>
                  </a:cubicBezTo>
                  <a:cubicBezTo>
                    <a:pt x="40" y="3258"/>
                    <a:pt x="43" y="3266"/>
                    <a:pt x="46" y="3273"/>
                  </a:cubicBezTo>
                  <a:cubicBezTo>
                    <a:pt x="47" y="3276"/>
                    <a:pt x="49" y="3279"/>
                    <a:pt x="49" y="3280"/>
                  </a:cubicBezTo>
                  <a:cubicBezTo>
                    <a:pt x="50" y="3282"/>
                    <a:pt x="50" y="3282"/>
                    <a:pt x="50" y="3282"/>
                  </a:cubicBezTo>
                  <a:cubicBezTo>
                    <a:pt x="52" y="3285"/>
                    <a:pt x="52" y="3286"/>
                    <a:pt x="53" y="3289"/>
                  </a:cubicBezTo>
                  <a:cubicBezTo>
                    <a:pt x="55" y="3294"/>
                    <a:pt x="56" y="3297"/>
                    <a:pt x="59" y="3301"/>
                  </a:cubicBezTo>
                  <a:cubicBezTo>
                    <a:pt x="59" y="3301"/>
                    <a:pt x="59" y="3301"/>
                    <a:pt x="59" y="3302"/>
                  </a:cubicBezTo>
                  <a:cubicBezTo>
                    <a:pt x="61" y="3305"/>
                    <a:pt x="62" y="3308"/>
                    <a:pt x="64" y="3311"/>
                  </a:cubicBezTo>
                  <a:cubicBezTo>
                    <a:pt x="65" y="3313"/>
                    <a:pt x="65" y="3316"/>
                    <a:pt x="67" y="3317"/>
                  </a:cubicBezTo>
                  <a:cubicBezTo>
                    <a:pt x="68" y="3319"/>
                    <a:pt x="68" y="3320"/>
                    <a:pt x="70" y="3322"/>
                  </a:cubicBezTo>
                  <a:cubicBezTo>
                    <a:pt x="70" y="3323"/>
                    <a:pt x="71" y="3326"/>
                    <a:pt x="72" y="3327"/>
                  </a:cubicBezTo>
                  <a:cubicBezTo>
                    <a:pt x="74" y="3330"/>
                    <a:pt x="75" y="3332"/>
                    <a:pt x="77" y="3335"/>
                  </a:cubicBezTo>
                  <a:lnTo>
                    <a:pt x="78" y="3339"/>
                  </a:lnTo>
                  <a:cubicBezTo>
                    <a:pt x="80" y="3342"/>
                    <a:pt x="81" y="3347"/>
                    <a:pt x="84" y="3350"/>
                  </a:cubicBezTo>
                  <a:cubicBezTo>
                    <a:pt x="86" y="3352"/>
                    <a:pt x="87" y="3355"/>
                    <a:pt x="89" y="3358"/>
                  </a:cubicBezTo>
                  <a:cubicBezTo>
                    <a:pt x="90" y="3360"/>
                    <a:pt x="92" y="3363"/>
                    <a:pt x="93" y="3364"/>
                  </a:cubicBezTo>
                  <a:cubicBezTo>
                    <a:pt x="95" y="3366"/>
                    <a:pt x="96" y="3369"/>
                    <a:pt x="96" y="3370"/>
                  </a:cubicBezTo>
                  <a:cubicBezTo>
                    <a:pt x="97" y="3372"/>
                    <a:pt x="97" y="3373"/>
                    <a:pt x="99" y="3375"/>
                  </a:cubicBezTo>
                  <a:cubicBezTo>
                    <a:pt x="103" y="3380"/>
                    <a:pt x="106" y="3386"/>
                    <a:pt x="111" y="3392"/>
                  </a:cubicBezTo>
                  <a:lnTo>
                    <a:pt x="115" y="3400"/>
                  </a:lnTo>
                  <a:cubicBezTo>
                    <a:pt x="117" y="3401"/>
                    <a:pt x="117" y="3401"/>
                    <a:pt x="118" y="3403"/>
                  </a:cubicBezTo>
                  <a:cubicBezTo>
                    <a:pt x="120" y="3406"/>
                    <a:pt x="121" y="3407"/>
                    <a:pt x="123" y="3408"/>
                  </a:cubicBezTo>
                  <a:cubicBezTo>
                    <a:pt x="124" y="3411"/>
                    <a:pt x="125" y="3414"/>
                    <a:pt x="128" y="3417"/>
                  </a:cubicBezTo>
                  <a:cubicBezTo>
                    <a:pt x="128" y="3417"/>
                    <a:pt x="130" y="3419"/>
                    <a:pt x="130" y="3419"/>
                  </a:cubicBezTo>
                  <a:cubicBezTo>
                    <a:pt x="131" y="3420"/>
                    <a:pt x="133" y="3423"/>
                    <a:pt x="134" y="3425"/>
                  </a:cubicBezTo>
                  <a:cubicBezTo>
                    <a:pt x="136" y="3428"/>
                    <a:pt x="139" y="3429"/>
                    <a:pt x="140" y="3431"/>
                  </a:cubicBezTo>
                  <a:lnTo>
                    <a:pt x="145" y="3436"/>
                  </a:lnTo>
                  <a:cubicBezTo>
                    <a:pt x="145" y="3438"/>
                    <a:pt x="146" y="3439"/>
                    <a:pt x="146" y="3439"/>
                  </a:cubicBezTo>
                  <a:cubicBezTo>
                    <a:pt x="149" y="3442"/>
                    <a:pt x="151" y="3445"/>
                    <a:pt x="153" y="3447"/>
                  </a:cubicBezTo>
                  <a:cubicBezTo>
                    <a:pt x="153" y="3448"/>
                    <a:pt x="155" y="3450"/>
                    <a:pt x="156" y="3451"/>
                  </a:cubicBezTo>
                  <a:cubicBezTo>
                    <a:pt x="158" y="3453"/>
                    <a:pt x="159" y="3454"/>
                    <a:pt x="161" y="3456"/>
                  </a:cubicBezTo>
                  <a:cubicBezTo>
                    <a:pt x="162" y="3459"/>
                    <a:pt x="164" y="3460"/>
                    <a:pt x="165" y="3461"/>
                  </a:cubicBezTo>
                  <a:cubicBezTo>
                    <a:pt x="167" y="3463"/>
                    <a:pt x="168" y="3464"/>
                    <a:pt x="170" y="3466"/>
                  </a:cubicBezTo>
                  <a:cubicBezTo>
                    <a:pt x="171" y="3469"/>
                    <a:pt x="174" y="3470"/>
                    <a:pt x="176" y="3472"/>
                  </a:cubicBezTo>
                  <a:lnTo>
                    <a:pt x="177" y="3473"/>
                  </a:lnTo>
                  <a:lnTo>
                    <a:pt x="181" y="3479"/>
                  </a:lnTo>
                  <a:cubicBezTo>
                    <a:pt x="184" y="3481"/>
                    <a:pt x="186" y="3484"/>
                    <a:pt x="189" y="3487"/>
                  </a:cubicBezTo>
                  <a:cubicBezTo>
                    <a:pt x="192" y="3488"/>
                    <a:pt x="193" y="3489"/>
                    <a:pt x="195" y="3492"/>
                  </a:cubicBezTo>
                  <a:lnTo>
                    <a:pt x="198" y="3494"/>
                  </a:lnTo>
                  <a:cubicBezTo>
                    <a:pt x="201" y="3497"/>
                    <a:pt x="202" y="3500"/>
                    <a:pt x="205" y="3501"/>
                  </a:cubicBezTo>
                  <a:lnTo>
                    <a:pt x="206" y="3503"/>
                  </a:lnTo>
                  <a:cubicBezTo>
                    <a:pt x="209" y="3506"/>
                    <a:pt x="212" y="3507"/>
                    <a:pt x="215" y="3510"/>
                  </a:cubicBezTo>
                  <a:lnTo>
                    <a:pt x="221" y="3516"/>
                  </a:lnTo>
                  <a:lnTo>
                    <a:pt x="230" y="3523"/>
                  </a:lnTo>
                  <a:cubicBezTo>
                    <a:pt x="232" y="3525"/>
                    <a:pt x="233" y="3526"/>
                    <a:pt x="234" y="3526"/>
                  </a:cubicBezTo>
                  <a:cubicBezTo>
                    <a:pt x="236" y="3528"/>
                    <a:pt x="239" y="3529"/>
                    <a:pt x="240" y="3531"/>
                  </a:cubicBezTo>
                  <a:cubicBezTo>
                    <a:pt x="242" y="3532"/>
                    <a:pt x="243" y="3534"/>
                    <a:pt x="245" y="3534"/>
                  </a:cubicBezTo>
                  <a:cubicBezTo>
                    <a:pt x="248" y="3537"/>
                    <a:pt x="251" y="3540"/>
                    <a:pt x="254" y="3541"/>
                  </a:cubicBezTo>
                  <a:cubicBezTo>
                    <a:pt x="257" y="3544"/>
                    <a:pt x="259" y="3545"/>
                    <a:pt x="264" y="3548"/>
                  </a:cubicBezTo>
                  <a:cubicBezTo>
                    <a:pt x="264" y="3548"/>
                    <a:pt x="264" y="3550"/>
                    <a:pt x="265" y="3550"/>
                  </a:cubicBezTo>
                  <a:cubicBezTo>
                    <a:pt x="267" y="3551"/>
                    <a:pt x="270" y="3553"/>
                    <a:pt x="273" y="3554"/>
                  </a:cubicBezTo>
                  <a:cubicBezTo>
                    <a:pt x="274" y="3556"/>
                    <a:pt x="276" y="3557"/>
                    <a:pt x="277" y="3559"/>
                  </a:cubicBezTo>
                  <a:cubicBezTo>
                    <a:pt x="279" y="3559"/>
                    <a:pt x="280" y="3560"/>
                    <a:pt x="280" y="3560"/>
                  </a:cubicBezTo>
                  <a:cubicBezTo>
                    <a:pt x="282" y="3562"/>
                    <a:pt x="285" y="3563"/>
                    <a:pt x="286" y="3565"/>
                  </a:cubicBezTo>
                  <a:cubicBezTo>
                    <a:pt x="289" y="3566"/>
                    <a:pt x="292" y="3568"/>
                    <a:pt x="295" y="3569"/>
                  </a:cubicBezTo>
                  <a:cubicBezTo>
                    <a:pt x="301" y="3573"/>
                    <a:pt x="308" y="3578"/>
                    <a:pt x="314" y="3581"/>
                  </a:cubicBezTo>
                  <a:cubicBezTo>
                    <a:pt x="315" y="3581"/>
                    <a:pt x="315" y="3582"/>
                    <a:pt x="315" y="3582"/>
                  </a:cubicBezTo>
                  <a:cubicBezTo>
                    <a:pt x="321" y="3585"/>
                    <a:pt x="327" y="3588"/>
                    <a:pt x="333" y="3591"/>
                  </a:cubicBezTo>
                  <a:cubicBezTo>
                    <a:pt x="338" y="3594"/>
                    <a:pt x="340" y="3595"/>
                    <a:pt x="343" y="3597"/>
                  </a:cubicBezTo>
                  <a:cubicBezTo>
                    <a:pt x="345" y="3597"/>
                    <a:pt x="346" y="3598"/>
                    <a:pt x="348" y="3600"/>
                  </a:cubicBezTo>
                  <a:cubicBezTo>
                    <a:pt x="351" y="3601"/>
                    <a:pt x="354" y="3601"/>
                    <a:pt x="357" y="3603"/>
                  </a:cubicBezTo>
                  <a:cubicBezTo>
                    <a:pt x="357" y="3604"/>
                    <a:pt x="357" y="3604"/>
                    <a:pt x="358" y="3604"/>
                  </a:cubicBezTo>
                  <a:cubicBezTo>
                    <a:pt x="364" y="3607"/>
                    <a:pt x="371" y="3610"/>
                    <a:pt x="379" y="3613"/>
                  </a:cubicBezTo>
                  <a:cubicBezTo>
                    <a:pt x="382" y="3615"/>
                    <a:pt x="383" y="3616"/>
                    <a:pt x="386" y="3618"/>
                  </a:cubicBezTo>
                  <a:cubicBezTo>
                    <a:pt x="389" y="3618"/>
                    <a:pt x="391" y="3619"/>
                    <a:pt x="392" y="3619"/>
                  </a:cubicBezTo>
                  <a:cubicBezTo>
                    <a:pt x="395" y="3621"/>
                    <a:pt x="396" y="3621"/>
                    <a:pt x="398" y="3622"/>
                  </a:cubicBezTo>
                  <a:cubicBezTo>
                    <a:pt x="399" y="3622"/>
                    <a:pt x="401" y="3623"/>
                    <a:pt x="402" y="3623"/>
                  </a:cubicBezTo>
                  <a:cubicBezTo>
                    <a:pt x="405" y="3625"/>
                    <a:pt x="408" y="3625"/>
                    <a:pt x="411" y="3626"/>
                  </a:cubicBezTo>
                  <a:cubicBezTo>
                    <a:pt x="419" y="3629"/>
                    <a:pt x="426" y="3632"/>
                    <a:pt x="433" y="3634"/>
                  </a:cubicBezTo>
                  <a:lnTo>
                    <a:pt x="435" y="3634"/>
                  </a:lnTo>
                  <a:cubicBezTo>
                    <a:pt x="438" y="3635"/>
                    <a:pt x="441" y="3637"/>
                    <a:pt x="444" y="3637"/>
                  </a:cubicBezTo>
                  <a:cubicBezTo>
                    <a:pt x="445" y="3638"/>
                    <a:pt x="447" y="3638"/>
                    <a:pt x="448" y="3638"/>
                  </a:cubicBezTo>
                  <a:cubicBezTo>
                    <a:pt x="451" y="3640"/>
                    <a:pt x="454" y="3640"/>
                    <a:pt x="455" y="3641"/>
                  </a:cubicBezTo>
                  <a:cubicBezTo>
                    <a:pt x="458" y="3643"/>
                    <a:pt x="461" y="3643"/>
                    <a:pt x="464" y="3644"/>
                  </a:cubicBezTo>
                  <a:lnTo>
                    <a:pt x="467" y="3644"/>
                  </a:lnTo>
                  <a:cubicBezTo>
                    <a:pt x="470" y="3646"/>
                    <a:pt x="473" y="3646"/>
                    <a:pt x="476" y="3647"/>
                  </a:cubicBezTo>
                  <a:cubicBezTo>
                    <a:pt x="477" y="3647"/>
                    <a:pt x="479" y="3647"/>
                    <a:pt x="480" y="3648"/>
                  </a:cubicBezTo>
                  <a:cubicBezTo>
                    <a:pt x="483" y="3648"/>
                    <a:pt x="488" y="3650"/>
                    <a:pt x="491" y="3650"/>
                  </a:cubicBezTo>
                  <a:cubicBezTo>
                    <a:pt x="492" y="3650"/>
                    <a:pt x="492" y="3651"/>
                    <a:pt x="492" y="3651"/>
                  </a:cubicBezTo>
                  <a:cubicBezTo>
                    <a:pt x="500" y="3653"/>
                    <a:pt x="508" y="3654"/>
                    <a:pt x="516" y="3656"/>
                  </a:cubicBezTo>
                  <a:cubicBezTo>
                    <a:pt x="517" y="3656"/>
                    <a:pt x="519" y="3656"/>
                    <a:pt x="520" y="3657"/>
                  </a:cubicBezTo>
                  <a:cubicBezTo>
                    <a:pt x="525" y="3657"/>
                    <a:pt x="528" y="3657"/>
                    <a:pt x="530" y="3659"/>
                  </a:cubicBezTo>
                  <a:lnTo>
                    <a:pt x="533" y="3659"/>
                  </a:lnTo>
                  <a:cubicBezTo>
                    <a:pt x="536" y="3660"/>
                    <a:pt x="541" y="3660"/>
                    <a:pt x="544" y="3660"/>
                  </a:cubicBezTo>
                  <a:cubicBezTo>
                    <a:pt x="545" y="3660"/>
                    <a:pt x="547" y="3660"/>
                    <a:pt x="547" y="3662"/>
                  </a:cubicBezTo>
                  <a:lnTo>
                    <a:pt x="555" y="3662"/>
                  </a:lnTo>
                  <a:cubicBezTo>
                    <a:pt x="557" y="3663"/>
                    <a:pt x="560" y="3663"/>
                    <a:pt x="563" y="3663"/>
                  </a:cubicBezTo>
                  <a:lnTo>
                    <a:pt x="572" y="3663"/>
                  </a:lnTo>
                  <a:cubicBezTo>
                    <a:pt x="576" y="3665"/>
                    <a:pt x="581" y="3665"/>
                    <a:pt x="585" y="3665"/>
                  </a:cubicBezTo>
                  <a:lnTo>
                    <a:pt x="589" y="3665"/>
                  </a:lnTo>
                  <a:cubicBezTo>
                    <a:pt x="591" y="3665"/>
                    <a:pt x="592" y="3666"/>
                    <a:pt x="594" y="3666"/>
                  </a:cubicBezTo>
                  <a:lnTo>
                    <a:pt x="663" y="3666"/>
                  </a:lnTo>
                  <a:cubicBezTo>
                    <a:pt x="669" y="3665"/>
                    <a:pt x="675" y="3665"/>
                    <a:pt x="681" y="3665"/>
                  </a:cubicBezTo>
                  <a:lnTo>
                    <a:pt x="691" y="3663"/>
                  </a:lnTo>
                  <a:cubicBezTo>
                    <a:pt x="694" y="3663"/>
                    <a:pt x="695" y="3662"/>
                    <a:pt x="698" y="3662"/>
                  </a:cubicBezTo>
                  <a:lnTo>
                    <a:pt x="706" y="3662"/>
                  </a:lnTo>
                  <a:cubicBezTo>
                    <a:pt x="716" y="3660"/>
                    <a:pt x="728" y="3659"/>
                    <a:pt x="738" y="3656"/>
                  </a:cubicBezTo>
                  <a:cubicBezTo>
                    <a:pt x="741" y="3656"/>
                    <a:pt x="745" y="3654"/>
                    <a:pt x="748" y="3654"/>
                  </a:cubicBezTo>
                  <a:cubicBezTo>
                    <a:pt x="757" y="3653"/>
                    <a:pt x="766" y="3650"/>
                    <a:pt x="776" y="3648"/>
                  </a:cubicBezTo>
                  <a:cubicBezTo>
                    <a:pt x="779" y="3647"/>
                    <a:pt x="782" y="3646"/>
                    <a:pt x="787" y="3646"/>
                  </a:cubicBezTo>
                  <a:cubicBezTo>
                    <a:pt x="790" y="3644"/>
                    <a:pt x="794" y="3643"/>
                    <a:pt x="797" y="3643"/>
                  </a:cubicBezTo>
                  <a:cubicBezTo>
                    <a:pt x="801" y="3641"/>
                    <a:pt x="806" y="3640"/>
                    <a:pt x="810" y="3638"/>
                  </a:cubicBezTo>
                  <a:cubicBezTo>
                    <a:pt x="813" y="3638"/>
                    <a:pt x="816" y="3637"/>
                    <a:pt x="819" y="3635"/>
                  </a:cubicBezTo>
                  <a:cubicBezTo>
                    <a:pt x="828" y="3634"/>
                    <a:pt x="835" y="3631"/>
                    <a:pt x="843" y="3628"/>
                  </a:cubicBezTo>
                  <a:cubicBezTo>
                    <a:pt x="847" y="3626"/>
                    <a:pt x="851" y="3625"/>
                    <a:pt x="856" y="3622"/>
                  </a:cubicBezTo>
                  <a:cubicBezTo>
                    <a:pt x="857" y="3622"/>
                    <a:pt x="859" y="3621"/>
                    <a:pt x="862" y="3621"/>
                  </a:cubicBezTo>
                  <a:cubicBezTo>
                    <a:pt x="868" y="3618"/>
                    <a:pt x="875" y="3615"/>
                    <a:pt x="882" y="3612"/>
                  </a:cubicBezTo>
                  <a:cubicBezTo>
                    <a:pt x="887" y="3609"/>
                    <a:pt x="893" y="3606"/>
                    <a:pt x="899" y="3604"/>
                  </a:cubicBezTo>
                  <a:cubicBezTo>
                    <a:pt x="902" y="3603"/>
                    <a:pt x="903" y="3601"/>
                    <a:pt x="904" y="3600"/>
                  </a:cubicBezTo>
                  <a:cubicBezTo>
                    <a:pt x="912" y="3597"/>
                    <a:pt x="919" y="3593"/>
                    <a:pt x="927" y="3590"/>
                  </a:cubicBezTo>
                  <a:cubicBezTo>
                    <a:pt x="937" y="3584"/>
                    <a:pt x="949" y="3578"/>
                    <a:pt x="959" y="3570"/>
                  </a:cubicBezTo>
                  <a:cubicBezTo>
                    <a:pt x="962" y="3569"/>
                    <a:pt x="965" y="3568"/>
                    <a:pt x="966" y="3566"/>
                  </a:cubicBezTo>
                  <a:cubicBezTo>
                    <a:pt x="969" y="3563"/>
                    <a:pt x="972" y="3562"/>
                    <a:pt x="975" y="3560"/>
                  </a:cubicBezTo>
                  <a:cubicBezTo>
                    <a:pt x="977" y="3559"/>
                    <a:pt x="980" y="3557"/>
                    <a:pt x="981" y="3556"/>
                  </a:cubicBezTo>
                  <a:cubicBezTo>
                    <a:pt x="984" y="3554"/>
                    <a:pt x="985" y="3553"/>
                    <a:pt x="988" y="3551"/>
                  </a:cubicBezTo>
                  <a:lnTo>
                    <a:pt x="1000" y="3542"/>
                  </a:lnTo>
                  <a:lnTo>
                    <a:pt x="1013" y="3532"/>
                  </a:lnTo>
                  <a:cubicBezTo>
                    <a:pt x="1015" y="3531"/>
                    <a:pt x="1018" y="3529"/>
                    <a:pt x="1019" y="3528"/>
                  </a:cubicBezTo>
                  <a:cubicBezTo>
                    <a:pt x="1021" y="3526"/>
                    <a:pt x="1022" y="3526"/>
                    <a:pt x="1025" y="3525"/>
                  </a:cubicBezTo>
                  <a:lnTo>
                    <a:pt x="1033" y="3517"/>
                  </a:lnTo>
                  <a:cubicBezTo>
                    <a:pt x="1036" y="3514"/>
                    <a:pt x="1040" y="3512"/>
                    <a:pt x="1043" y="3509"/>
                  </a:cubicBezTo>
                  <a:cubicBezTo>
                    <a:pt x="1046" y="3507"/>
                    <a:pt x="1047" y="3504"/>
                    <a:pt x="1050" y="3503"/>
                  </a:cubicBezTo>
                  <a:cubicBezTo>
                    <a:pt x="1052" y="3500"/>
                    <a:pt x="1055" y="3498"/>
                    <a:pt x="1056" y="3497"/>
                  </a:cubicBezTo>
                  <a:cubicBezTo>
                    <a:pt x="1065" y="3489"/>
                    <a:pt x="1072" y="3482"/>
                    <a:pt x="1080" y="3475"/>
                  </a:cubicBezTo>
                  <a:cubicBezTo>
                    <a:pt x="1081" y="3472"/>
                    <a:pt x="1083" y="3470"/>
                    <a:pt x="1084" y="3469"/>
                  </a:cubicBezTo>
                  <a:cubicBezTo>
                    <a:pt x="1086" y="3467"/>
                    <a:pt x="1087" y="3466"/>
                    <a:pt x="1089" y="3464"/>
                  </a:cubicBezTo>
                  <a:cubicBezTo>
                    <a:pt x="1090" y="3461"/>
                    <a:pt x="1092" y="3460"/>
                    <a:pt x="1094" y="3459"/>
                  </a:cubicBezTo>
                  <a:cubicBezTo>
                    <a:pt x="1094" y="3457"/>
                    <a:pt x="1096" y="3456"/>
                    <a:pt x="1097" y="3454"/>
                  </a:cubicBezTo>
                  <a:cubicBezTo>
                    <a:pt x="1102" y="3450"/>
                    <a:pt x="1106" y="3444"/>
                    <a:pt x="1111" y="3439"/>
                  </a:cubicBezTo>
                  <a:cubicBezTo>
                    <a:pt x="1112" y="3438"/>
                    <a:pt x="1114" y="3435"/>
                    <a:pt x="1115" y="3433"/>
                  </a:cubicBezTo>
                  <a:cubicBezTo>
                    <a:pt x="1117" y="3432"/>
                    <a:pt x="1118" y="3429"/>
                    <a:pt x="1119" y="3428"/>
                  </a:cubicBezTo>
                  <a:cubicBezTo>
                    <a:pt x="1121" y="3426"/>
                    <a:pt x="1124" y="3423"/>
                    <a:pt x="1125" y="3422"/>
                  </a:cubicBezTo>
                  <a:cubicBezTo>
                    <a:pt x="1125" y="3420"/>
                    <a:pt x="1125" y="3420"/>
                    <a:pt x="1127" y="3419"/>
                  </a:cubicBezTo>
                  <a:cubicBezTo>
                    <a:pt x="1128" y="3417"/>
                    <a:pt x="1130" y="3414"/>
                    <a:pt x="1133" y="3411"/>
                  </a:cubicBezTo>
                  <a:cubicBezTo>
                    <a:pt x="1134" y="3410"/>
                    <a:pt x="1136" y="3408"/>
                    <a:pt x="1136" y="3406"/>
                  </a:cubicBezTo>
                  <a:cubicBezTo>
                    <a:pt x="1137" y="3404"/>
                    <a:pt x="1139" y="3404"/>
                    <a:pt x="1139" y="3403"/>
                  </a:cubicBezTo>
                  <a:lnTo>
                    <a:pt x="1143" y="3395"/>
                  </a:lnTo>
                  <a:cubicBezTo>
                    <a:pt x="1146" y="3392"/>
                    <a:pt x="1147" y="3389"/>
                    <a:pt x="1149" y="3386"/>
                  </a:cubicBezTo>
                  <a:cubicBezTo>
                    <a:pt x="1152" y="3382"/>
                    <a:pt x="1155" y="3378"/>
                    <a:pt x="1158" y="3373"/>
                  </a:cubicBezTo>
                  <a:cubicBezTo>
                    <a:pt x="1159" y="3372"/>
                    <a:pt x="1161" y="3369"/>
                    <a:pt x="1162" y="3367"/>
                  </a:cubicBezTo>
                  <a:cubicBezTo>
                    <a:pt x="1164" y="3366"/>
                    <a:pt x="1164" y="3363"/>
                    <a:pt x="1165" y="3361"/>
                  </a:cubicBezTo>
                  <a:cubicBezTo>
                    <a:pt x="1167" y="3358"/>
                    <a:pt x="1168" y="3355"/>
                    <a:pt x="1170" y="3352"/>
                  </a:cubicBezTo>
                  <a:lnTo>
                    <a:pt x="1171" y="3352"/>
                  </a:lnTo>
                  <a:cubicBezTo>
                    <a:pt x="1173" y="3350"/>
                    <a:pt x="1174" y="3345"/>
                    <a:pt x="1175" y="3342"/>
                  </a:cubicBezTo>
                  <a:cubicBezTo>
                    <a:pt x="1180" y="3336"/>
                    <a:pt x="1183" y="3330"/>
                    <a:pt x="1186" y="3325"/>
                  </a:cubicBezTo>
                  <a:cubicBezTo>
                    <a:pt x="1186" y="3323"/>
                    <a:pt x="1187" y="3322"/>
                    <a:pt x="1187" y="3320"/>
                  </a:cubicBezTo>
                  <a:cubicBezTo>
                    <a:pt x="1192" y="3311"/>
                    <a:pt x="1196" y="3301"/>
                    <a:pt x="1200" y="3292"/>
                  </a:cubicBezTo>
                  <a:cubicBezTo>
                    <a:pt x="1203" y="3286"/>
                    <a:pt x="1205" y="3282"/>
                    <a:pt x="1208" y="3276"/>
                  </a:cubicBezTo>
                  <a:cubicBezTo>
                    <a:pt x="1212" y="3264"/>
                    <a:pt x="1217" y="3252"/>
                    <a:pt x="1221" y="3239"/>
                  </a:cubicBezTo>
                  <a:cubicBezTo>
                    <a:pt x="1221" y="3238"/>
                    <a:pt x="1223" y="3235"/>
                    <a:pt x="1223" y="3232"/>
                  </a:cubicBezTo>
                  <a:cubicBezTo>
                    <a:pt x="1224" y="3229"/>
                    <a:pt x="1224" y="3227"/>
                    <a:pt x="1226" y="3224"/>
                  </a:cubicBezTo>
                  <a:cubicBezTo>
                    <a:pt x="1226" y="3223"/>
                    <a:pt x="1227" y="3220"/>
                    <a:pt x="1227" y="3218"/>
                  </a:cubicBezTo>
                  <a:cubicBezTo>
                    <a:pt x="1230" y="3210"/>
                    <a:pt x="1231" y="3201"/>
                    <a:pt x="1234" y="3192"/>
                  </a:cubicBezTo>
                  <a:lnTo>
                    <a:pt x="1236" y="3182"/>
                  </a:lnTo>
                  <a:cubicBezTo>
                    <a:pt x="1237" y="3180"/>
                    <a:pt x="1237" y="3177"/>
                    <a:pt x="1237" y="3176"/>
                  </a:cubicBezTo>
                  <a:cubicBezTo>
                    <a:pt x="1239" y="3173"/>
                    <a:pt x="1239" y="3171"/>
                    <a:pt x="1239" y="3168"/>
                  </a:cubicBezTo>
                  <a:cubicBezTo>
                    <a:pt x="1239" y="3168"/>
                    <a:pt x="1240" y="3167"/>
                    <a:pt x="1240" y="3167"/>
                  </a:cubicBezTo>
                  <a:lnTo>
                    <a:pt x="1242" y="3155"/>
                  </a:lnTo>
                  <a:cubicBezTo>
                    <a:pt x="1242" y="3154"/>
                    <a:pt x="1243" y="3151"/>
                    <a:pt x="1243" y="3149"/>
                  </a:cubicBezTo>
                  <a:cubicBezTo>
                    <a:pt x="1243" y="3148"/>
                    <a:pt x="1243" y="3148"/>
                    <a:pt x="1243" y="3146"/>
                  </a:cubicBezTo>
                  <a:cubicBezTo>
                    <a:pt x="1245" y="3143"/>
                    <a:pt x="1245" y="3139"/>
                    <a:pt x="1245" y="3136"/>
                  </a:cubicBezTo>
                  <a:cubicBezTo>
                    <a:pt x="1246" y="3133"/>
                    <a:pt x="1246" y="3130"/>
                    <a:pt x="1246" y="3129"/>
                  </a:cubicBezTo>
                  <a:lnTo>
                    <a:pt x="1246" y="3127"/>
                  </a:lnTo>
                  <a:cubicBezTo>
                    <a:pt x="1246" y="3124"/>
                    <a:pt x="1248" y="3121"/>
                    <a:pt x="1248" y="3118"/>
                  </a:cubicBezTo>
                  <a:cubicBezTo>
                    <a:pt x="1249" y="3111"/>
                    <a:pt x="1249" y="3104"/>
                    <a:pt x="1251" y="3095"/>
                  </a:cubicBezTo>
                  <a:cubicBezTo>
                    <a:pt x="1251" y="3095"/>
                    <a:pt x="1251" y="3093"/>
                    <a:pt x="1251" y="3092"/>
                  </a:cubicBezTo>
                  <a:cubicBezTo>
                    <a:pt x="1252" y="3080"/>
                    <a:pt x="1252" y="3068"/>
                    <a:pt x="1252" y="3056"/>
                  </a:cubicBezTo>
                  <a:cubicBezTo>
                    <a:pt x="1252" y="3054"/>
                    <a:pt x="1252" y="3051"/>
                    <a:pt x="1252" y="3048"/>
                  </a:cubicBezTo>
                  <a:lnTo>
                    <a:pt x="1252" y="3040"/>
                  </a:lnTo>
                  <a:lnTo>
                    <a:pt x="1252" y="3034"/>
                  </a:lnTo>
                  <a:cubicBezTo>
                    <a:pt x="1252" y="3031"/>
                    <a:pt x="1252" y="3029"/>
                    <a:pt x="1252" y="3024"/>
                  </a:cubicBezTo>
                  <a:cubicBezTo>
                    <a:pt x="1252" y="3012"/>
                    <a:pt x="1251" y="2999"/>
                    <a:pt x="1251" y="2987"/>
                  </a:cubicBezTo>
                  <a:cubicBezTo>
                    <a:pt x="1251" y="2984"/>
                    <a:pt x="1249" y="2983"/>
                    <a:pt x="1249" y="2980"/>
                  </a:cubicBezTo>
                  <a:cubicBezTo>
                    <a:pt x="1249" y="2978"/>
                    <a:pt x="1249" y="2976"/>
                    <a:pt x="1249" y="2973"/>
                  </a:cubicBezTo>
                  <a:cubicBezTo>
                    <a:pt x="1249" y="2971"/>
                    <a:pt x="1249" y="2968"/>
                    <a:pt x="1248" y="2967"/>
                  </a:cubicBezTo>
                  <a:cubicBezTo>
                    <a:pt x="1248" y="2965"/>
                    <a:pt x="1248" y="2965"/>
                    <a:pt x="1248" y="2964"/>
                  </a:cubicBezTo>
                  <a:cubicBezTo>
                    <a:pt x="1248" y="2961"/>
                    <a:pt x="1246" y="2956"/>
                    <a:pt x="1246" y="2953"/>
                  </a:cubicBezTo>
                  <a:cubicBezTo>
                    <a:pt x="1246" y="2950"/>
                    <a:pt x="1246" y="2949"/>
                    <a:pt x="1245" y="2946"/>
                  </a:cubicBezTo>
                  <a:cubicBezTo>
                    <a:pt x="1245" y="2946"/>
                    <a:pt x="1245" y="2945"/>
                    <a:pt x="1245" y="2945"/>
                  </a:cubicBezTo>
                  <a:cubicBezTo>
                    <a:pt x="1245" y="2940"/>
                    <a:pt x="1243" y="2937"/>
                    <a:pt x="1243" y="2933"/>
                  </a:cubicBezTo>
                  <a:cubicBezTo>
                    <a:pt x="1243" y="2930"/>
                    <a:pt x="1242" y="2928"/>
                    <a:pt x="1242" y="2927"/>
                  </a:cubicBezTo>
                  <a:cubicBezTo>
                    <a:pt x="1242" y="2925"/>
                    <a:pt x="1242" y="2925"/>
                    <a:pt x="1242" y="2925"/>
                  </a:cubicBezTo>
                  <a:lnTo>
                    <a:pt x="1239" y="2914"/>
                  </a:lnTo>
                  <a:cubicBezTo>
                    <a:pt x="1239" y="2911"/>
                    <a:pt x="1239" y="2908"/>
                    <a:pt x="1237" y="2906"/>
                  </a:cubicBezTo>
                  <a:cubicBezTo>
                    <a:pt x="1237" y="2903"/>
                    <a:pt x="1237" y="2902"/>
                    <a:pt x="1236" y="2900"/>
                  </a:cubicBezTo>
                  <a:cubicBezTo>
                    <a:pt x="1236" y="2899"/>
                    <a:pt x="1236" y="2897"/>
                    <a:pt x="1236" y="2897"/>
                  </a:cubicBezTo>
                  <a:cubicBezTo>
                    <a:pt x="1234" y="2893"/>
                    <a:pt x="1234" y="2890"/>
                    <a:pt x="1233" y="2887"/>
                  </a:cubicBezTo>
                  <a:cubicBezTo>
                    <a:pt x="1233" y="2886"/>
                    <a:pt x="1233" y="2886"/>
                    <a:pt x="1233" y="2886"/>
                  </a:cubicBezTo>
                  <a:cubicBezTo>
                    <a:pt x="1231" y="2881"/>
                    <a:pt x="1231" y="2877"/>
                    <a:pt x="1230" y="2874"/>
                  </a:cubicBezTo>
                  <a:cubicBezTo>
                    <a:pt x="1228" y="2871"/>
                    <a:pt x="1228" y="2869"/>
                    <a:pt x="1228" y="2867"/>
                  </a:cubicBezTo>
                  <a:cubicBezTo>
                    <a:pt x="1227" y="2865"/>
                    <a:pt x="1227" y="2862"/>
                    <a:pt x="1226" y="2861"/>
                  </a:cubicBezTo>
                  <a:cubicBezTo>
                    <a:pt x="1226" y="2858"/>
                    <a:pt x="1224" y="2856"/>
                    <a:pt x="1224" y="2853"/>
                  </a:cubicBezTo>
                  <a:cubicBezTo>
                    <a:pt x="1224" y="2852"/>
                    <a:pt x="1223" y="2852"/>
                    <a:pt x="1223" y="2850"/>
                  </a:cubicBezTo>
                  <a:lnTo>
                    <a:pt x="1220" y="2840"/>
                  </a:lnTo>
                  <a:cubicBezTo>
                    <a:pt x="1218" y="2839"/>
                    <a:pt x="1218" y="2837"/>
                    <a:pt x="1217" y="2834"/>
                  </a:cubicBezTo>
                  <a:lnTo>
                    <a:pt x="1215" y="2828"/>
                  </a:lnTo>
                  <a:cubicBezTo>
                    <a:pt x="1215" y="2827"/>
                    <a:pt x="1214" y="2825"/>
                    <a:pt x="1214" y="2825"/>
                  </a:cubicBezTo>
                  <a:cubicBezTo>
                    <a:pt x="1212" y="2822"/>
                    <a:pt x="1211" y="2818"/>
                    <a:pt x="1211" y="2815"/>
                  </a:cubicBezTo>
                  <a:cubicBezTo>
                    <a:pt x="1209" y="2814"/>
                    <a:pt x="1209" y="2814"/>
                    <a:pt x="1209" y="2812"/>
                  </a:cubicBezTo>
                  <a:cubicBezTo>
                    <a:pt x="1115" y="2572"/>
                    <a:pt x="884" y="2414"/>
                    <a:pt x="626" y="2414"/>
                  </a:cubicBezTo>
                  <a:lnTo>
                    <a:pt x="620" y="2414"/>
                  </a:lnTo>
                  <a:lnTo>
                    <a:pt x="620" y="2411"/>
                  </a:lnTo>
                  <a:close/>
                  <a:moveTo>
                    <a:pt x="3891" y="2411"/>
                  </a:moveTo>
                  <a:cubicBezTo>
                    <a:pt x="3635" y="2414"/>
                    <a:pt x="3406" y="2572"/>
                    <a:pt x="3314" y="2811"/>
                  </a:cubicBezTo>
                  <a:cubicBezTo>
                    <a:pt x="3314" y="2811"/>
                    <a:pt x="3314" y="2811"/>
                    <a:pt x="3314" y="2812"/>
                  </a:cubicBezTo>
                  <a:cubicBezTo>
                    <a:pt x="3312" y="2814"/>
                    <a:pt x="3312" y="2815"/>
                    <a:pt x="3311" y="2816"/>
                  </a:cubicBezTo>
                  <a:cubicBezTo>
                    <a:pt x="3309" y="2824"/>
                    <a:pt x="3306" y="2830"/>
                    <a:pt x="3303" y="2837"/>
                  </a:cubicBezTo>
                  <a:cubicBezTo>
                    <a:pt x="3303" y="2839"/>
                    <a:pt x="3303" y="2840"/>
                    <a:pt x="3302" y="2841"/>
                  </a:cubicBezTo>
                  <a:cubicBezTo>
                    <a:pt x="3300" y="2844"/>
                    <a:pt x="3300" y="2847"/>
                    <a:pt x="3299" y="2850"/>
                  </a:cubicBezTo>
                  <a:cubicBezTo>
                    <a:pt x="3299" y="2850"/>
                    <a:pt x="3299" y="2852"/>
                    <a:pt x="3299" y="2852"/>
                  </a:cubicBezTo>
                  <a:cubicBezTo>
                    <a:pt x="3298" y="2855"/>
                    <a:pt x="3296" y="2858"/>
                    <a:pt x="3296" y="2862"/>
                  </a:cubicBezTo>
                  <a:cubicBezTo>
                    <a:pt x="3295" y="2867"/>
                    <a:pt x="3293" y="2869"/>
                    <a:pt x="3292" y="2874"/>
                  </a:cubicBezTo>
                  <a:cubicBezTo>
                    <a:pt x="3292" y="2874"/>
                    <a:pt x="3292" y="2875"/>
                    <a:pt x="3292" y="2875"/>
                  </a:cubicBezTo>
                  <a:cubicBezTo>
                    <a:pt x="3292" y="2878"/>
                    <a:pt x="3290" y="2881"/>
                    <a:pt x="3290" y="2884"/>
                  </a:cubicBezTo>
                  <a:cubicBezTo>
                    <a:pt x="3289" y="2886"/>
                    <a:pt x="3289" y="2887"/>
                    <a:pt x="3289" y="2890"/>
                  </a:cubicBezTo>
                  <a:cubicBezTo>
                    <a:pt x="3287" y="2890"/>
                    <a:pt x="3287" y="2892"/>
                    <a:pt x="3287" y="2893"/>
                  </a:cubicBezTo>
                  <a:cubicBezTo>
                    <a:pt x="3286" y="2900"/>
                    <a:pt x="3284" y="2908"/>
                    <a:pt x="3283" y="2915"/>
                  </a:cubicBezTo>
                  <a:cubicBezTo>
                    <a:pt x="3283" y="2918"/>
                    <a:pt x="3281" y="2921"/>
                    <a:pt x="3281" y="2922"/>
                  </a:cubicBezTo>
                  <a:cubicBezTo>
                    <a:pt x="3281" y="2924"/>
                    <a:pt x="3280" y="2925"/>
                    <a:pt x="3280" y="2928"/>
                  </a:cubicBezTo>
                  <a:cubicBezTo>
                    <a:pt x="3280" y="2928"/>
                    <a:pt x="3280" y="2930"/>
                    <a:pt x="3280" y="2930"/>
                  </a:cubicBezTo>
                  <a:cubicBezTo>
                    <a:pt x="3278" y="2939"/>
                    <a:pt x="3277" y="2948"/>
                    <a:pt x="3275" y="2956"/>
                  </a:cubicBezTo>
                  <a:cubicBezTo>
                    <a:pt x="3275" y="2956"/>
                    <a:pt x="3275" y="2956"/>
                    <a:pt x="3275" y="2958"/>
                  </a:cubicBezTo>
                  <a:lnTo>
                    <a:pt x="3274" y="2968"/>
                  </a:lnTo>
                  <a:cubicBezTo>
                    <a:pt x="3272" y="2989"/>
                    <a:pt x="3271" y="3011"/>
                    <a:pt x="3270" y="3031"/>
                  </a:cubicBezTo>
                  <a:lnTo>
                    <a:pt x="3270" y="3036"/>
                  </a:lnTo>
                  <a:lnTo>
                    <a:pt x="3270" y="3039"/>
                  </a:lnTo>
                  <a:lnTo>
                    <a:pt x="3270" y="3045"/>
                  </a:lnTo>
                  <a:lnTo>
                    <a:pt x="3270" y="3055"/>
                  </a:lnTo>
                  <a:lnTo>
                    <a:pt x="3270" y="3061"/>
                  </a:lnTo>
                  <a:cubicBezTo>
                    <a:pt x="3270" y="3064"/>
                    <a:pt x="3271" y="3065"/>
                    <a:pt x="3271" y="3068"/>
                  </a:cubicBezTo>
                  <a:cubicBezTo>
                    <a:pt x="3271" y="3076"/>
                    <a:pt x="3271" y="3083"/>
                    <a:pt x="3272" y="3090"/>
                  </a:cubicBezTo>
                  <a:cubicBezTo>
                    <a:pt x="3272" y="3092"/>
                    <a:pt x="3272" y="3093"/>
                    <a:pt x="3272" y="3095"/>
                  </a:cubicBezTo>
                  <a:cubicBezTo>
                    <a:pt x="3272" y="3098"/>
                    <a:pt x="3272" y="3099"/>
                    <a:pt x="3272" y="3102"/>
                  </a:cubicBezTo>
                  <a:cubicBezTo>
                    <a:pt x="3274" y="3105"/>
                    <a:pt x="3274" y="3107"/>
                    <a:pt x="3274" y="3110"/>
                  </a:cubicBezTo>
                  <a:cubicBezTo>
                    <a:pt x="3274" y="3111"/>
                    <a:pt x="3274" y="3112"/>
                    <a:pt x="3274" y="3114"/>
                  </a:cubicBezTo>
                  <a:cubicBezTo>
                    <a:pt x="3275" y="3118"/>
                    <a:pt x="3275" y="3121"/>
                    <a:pt x="3275" y="3124"/>
                  </a:cubicBezTo>
                  <a:cubicBezTo>
                    <a:pt x="3275" y="3126"/>
                    <a:pt x="3275" y="3127"/>
                    <a:pt x="3277" y="3129"/>
                  </a:cubicBezTo>
                  <a:cubicBezTo>
                    <a:pt x="3277" y="3130"/>
                    <a:pt x="3277" y="3132"/>
                    <a:pt x="3277" y="3135"/>
                  </a:cubicBezTo>
                  <a:cubicBezTo>
                    <a:pt x="3277" y="3137"/>
                    <a:pt x="3278" y="3140"/>
                    <a:pt x="3278" y="3143"/>
                  </a:cubicBezTo>
                  <a:cubicBezTo>
                    <a:pt x="3278" y="3146"/>
                    <a:pt x="3280" y="3149"/>
                    <a:pt x="3280" y="3151"/>
                  </a:cubicBezTo>
                  <a:cubicBezTo>
                    <a:pt x="3280" y="3152"/>
                    <a:pt x="3280" y="3152"/>
                    <a:pt x="3280" y="3152"/>
                  </a:cubicBezTo>
                  <a:cubicBezTo>
                    <a:pt x="3281" y="3157"/>
                    <a:pt x="3281" y="3160"/>
                    <a:pt x="3283" y="3164"/>
                  </a:cubicBezTo>
                  <a:cubicBezTo>
                    <a:pt x="3283" y="3164"/>
                    <a:pt x="3283" y="3165"/>
                    <a:pt x="3283" y="3165"/>
                  </a:cubicBezTo>
                  <a:cubicBezTo>
                    <a:pt x="3283" y="3168"/>
                    <a:pt x="3284" y="3170"/>
                    <a:pt x="3284" y="3173"/>
                  </a:cubicBezTo>
                  <a:cubicBezTo>
                    <a:pt x="3286" y="3176"/>
                    <a:pt x="3286" y="3179"/>
                    <a:pt x="3287" y="3182"/>
                  </a:cubicBezTo>
                  <a:lnTo>
                    <a:pt x="3289" y="3191"/>
                  </a:lnTo>
                  <a:cubicBezTo>
                    <a:pt x="3289" y="3192"/>
                    <a:pt x="3290" y="3193"/>
                    <a:pt x="3290" y="3193"/>
                  </a:cubicBezTo>
                  <a:cubicBezTo>
                    <a:pt x="3290" y="3196"/>
                    <a:pt x="3292" y="3201"/>
                    <a:pt x="3292" y="3204"/>
                  </a:cubicBezTo>
                  <a:cubicBezTo>
                    <a:pt x="3293" y="3205"/>
                    <a:pt x="3293" y="3207"/>
                    <a:pt x="3293" y="3208"/>
                  </a:cubicBezTo>
                  <a:cubicBezTo>
                    <a:pt x="3295" y="3210"/>
                    <a:pt x="3295" y="3213"/>
                    <a:pt x="3296" y="3216"/>
                  </a:cubicBezTo>
                  <a:cubicBezTo>
                    <a:pt x="3296" y="3217"/>
                    <a:pt x="3296" y="3220"/>
                    <a:pt x="3298" y="3221"/>
                  </a:cubicBezTo>
                  <a:lnTo>
                    <a:pt x="3299" y="3229"/>
                  </a:lnTo>
                  <a:cubicBezTo>
                    <a:pt x="3300" y="3230"/>
                    <a:pt x="3302" y="3233"/>
                    <a:pt x="3302" y="3236"/>
                  </a:cubicBezTo>
                  <a:cubicBezTo>
                    <a:pt x="3302" y="3238"/>
                    <a:pt x="3302" y="3238"/>
                    <a:pt x="3303" y="3239"/>
                  </a:cubicBezTo>
                  <a:cubicBezTo>
                    <a:pt x="3303" y="3242"/>
                    <a:pt x="3305" y="3246"/>
                    <a:pt x="3306" y="3249"/>
                  </a:cubicBezTo>
                  <a:cubicBezTo>
                    <a:pt x="3306" y="3251"/>
                    <a:pt x="3306" y="3251"/>
                    <a:pt x="3308" y="3252"/>
                  </a:cubicBezTo>
                  <a:cubicBezTo>
                    <a:pt x="3309" y="3258"/>
                    <a:pt x="3312" y="3266"/>
                    <a:pt x="3315" y="3273"/>
                  </a:cubicBezTo>
                  <a:cubicBezTo>
                    <a:pt x="3317" y="3276"/>
                    <a:pt x="3318" y="3279"/>
                    <a:pt x="3318" y="3280"/>
                  </a:cubicBezTo>
                  <a:cubicBezTo>
                    <a:pt x="3320" y="3282"/>
                    <a:pt x="3320" y="3282"/>
                    <a:pt x="3320" y="3282"/>
                  </a:cubicBezTo>
                  <a:cubicBezTo>
                    <a:pt x="3321" y="3285"/>
                    <a:pt x="3321" y="3286"/>
                    <a:pt x="3323" y="3289"/>
                  </a:cubicBezTo>
                  <a:cubicBezTo>
                    <a:pt x="3324" y="3294"/>
                    <a:pt x="3325" y="3297"/>
                    <a:pt x="3328" y="3301"/>
                  </a:cubicBezTo>
                  <a:cubicBezTo>
                    <a:pt x="3328" y="3301"/>
                    <a:pt x="3328" y="3301"/>
                    <a:pt x="3328" y="3302"/>
                  </a:cubicBezTo>
                  <a:cubicBezTo>
                    <a:pt x="3330" y="3305"/>
                    <a:pt x="3331" y="3308"/>
                    <a:pt x="3333" y="3311"/>
                  </a:cubicBezTo>
                  <a:cubicBezTo>
                    <a:pt x="3334" y="3313"/>
                    <a:pt x="3334" y="3316"/>
                    <a:pt x="3336" y="3317"/>
                  </a:cubicBezTo>
                  <a:cubicBezTo>
                    <a:pt x="3336" y="3319"/>
                    <a:pt x="3337" y="3320"/>
                    <a:pt x="3339" y="3322"/>
                  </a:cubicBezTo>
                  <a:cubicBezTo>
                    <a:pt x="3339" y="3325"/>
                    <a:pt x="3340" y="3326"/>
                    <a:pt x="3340" y="3327"/>
                  </a:cubicBezTo>
                  <a:cubicBezTo>
                    <a:pt x="3342" y="3330"/>
                    <a:pt x="3343" y="3333"/>
                    <a:pt x="3345" y="3336"/>
                  </a:cubicBezTo>
                  <a:lnTo>
                    <a:pt x="3348" y="3341"/>
                  </a:lnTo>
                  <a:cubicBezTo>
                    <a:pt x="3349" y="3344"/>
                    <a:pt x="3351" y="3347"/>
                    <a:pt x="3352" y="3350"/>
                  </a:cubicBezTo>
                  <a:cubicBezTo>
                    <a:pt x="3353" y="3350"/>
                    <a:pt x="3353" y="3350"/>
                    <a:pt x="3353" y="3351"/>
                  </a:cubicBezTo>
                  <a:cubicBezTo>
                    <a:pt x="3355" y="3352"/>
                    <a:pt x="3356" y="3355"/>
                    <a:pt x="3358" y="3358"/>
                  </a:cubicBezTo>
                  <a:cubicBezTo>
                    <a:pt x="3359" y="3361"/>
                    <a:pt x="3361" y="3363"/>
                    <a:pt x="3362" y="3364"/>
                  </a:cubicBezTo>
                  <a:cubicBezTo>
                    <a:pt x="3362" y="3367"/>
                    <a:pt x="3364" y="3369"/>
                    <a:pt x="3365" y="3370"/>
                  </a:cubicBezTo>
                  <a:cubicBezTo>
                    <a:pt x="3367" y="3372"/>
                    <a:pt x="3367" y="3373"/>
                    <a:pt x="3368" y="3375"/>
                  </a:cubicBezTo>
                  <a:cubicBezTo>
                    <a:pt x="3373" y="3380"/>
                    <a:pt x="3376" y="3386"/>
                    <a:pt x="3380" y="3392"/>
                  </a:cubicBezTo>
                  <a:lnTo>
                    <a:pt x="3384" y="3400"/>
                  </a:lnTo>
                  <a:cubicBezTo>
                    <a:pt x="3386" y="3401"/>
                    <a:pt x="3386" y="3403"/>
                    <a:pt x="3387" y="3404"/>
                  </a:cubicBezTo>
                  <a:cubicBezTo>
                    <a:pt x="3389" y="3406"/>
                    <a:pt x="3390" y="3407"/>
                    <a:pt x="3392" y="3410"/>
                  </a:cubicBezTo>
                  <a:cubicBezTo>
                    <a:pt x="3393" y="3411"/>
                    <a:pt x="3395" y="3414"/>
                    <a:pt x="3398" y="3417"/>
                  </a:cubicBezTo>
                  <a:cubicBezTo>
                    <a:pt x="3398" y="3417"/>
                    <a:pt x="3399" y="3419"/>
                    <a:pt x="3399" y="3419"/>
                  </a:cubicBezTo>
                  <a:cubicBezTo>
                    <a:pt x="3401" y="3422"/>
                    <a:pt x="3402" y="3423"/>
                    <a:pt x="3404" y="3426"/>
                  </a:cubicBezTo>
                  <a:cubicBezTo>
                    <a:pt x="3405" y="3428"/>
                    <a:pt x="3408" y="3429"/>
                    <a:pt x="3409" y="3432"/>
                  </a:cubicBezTo>
                  <a:lnTo>
                    <a:pt x="3414" y="3436"/>
                  </a:lnTo>
                  <a:cubicBezTo>
                    <a:pt x="3414" y="3438"/>
                    <a:pt x="3415" y="3439"/>
                    <a:pt x="3415" y="3441"/>
                  </a:cubicBezTo>
                  <a:cubicBezTo>
                    <a:pt x="3418" y="3442"/>
                    <a:pt x="3420" y="3445"/>
                    <a:pt x="3423" y="3448"/>
                  </a:cubicBezTo>
                  <a:cubicBezTo>
                    <a:pt x="3423" y="3450"/>
                    <a:pt x="3424" y="3451"/>
                    <a:pt x="3426" y="3453"/>
                  </a:cubicBezTo>
                  <a:cubicBezTo>
                    <a:pt x="3427" y="3454"/>
                    <a:pt x="3429" y="3456"/>
                    <a:pt x="3430" y="3457"/>
                  </a:cubicBezTo>
                  <a:cubicBezTo>
                    <a:pt x="3432" y="3459"/>
                    <a:pt x="3433" y="3460"/>
                    <a:pt x="3434" y="3461"/>
                  </a:cubicBezTo>
                  <a:cubicBezTo>
                    <a:pt x="3436" y="3463"/>
                    <a:pt x="3437" y="3466"/>
                    <a:pt x="3439" y="3467"/>
                  </a:cubicBezTo>
                  <a:cubicBezTo>
                    <a:pt x="3440" y="3469"/>
                    <a:pt x="3443" y="3470"/>
                    <a:pt x="3445" y="3472"/>
                  </a:cubicBezTo>
                  <a:lnTo>
                    <a:pt x="3446" y="3475"/>
                  </a:lnTo>
                  <a:cubicBezTo>
                    <a:pt x="3448" y="3476"/>
                    <a:pt x="3449" y="3478"/>
                    <a:pt x="3451" y="3479"/>
                  </a:cubicBezTo>
                  <a:cubicBezTo>
                    <a:pt x="3454" y="3482"/>
                    <a:pt x="3455" y="3484"/>
                    <a:pt x="3458" y="3487"/>
                  </a:cubicBezTo>
                  <a:cubicBezTo>
                    <a:pt x="3459" y="3488"/>
                    <a:pt x="3462" y="3491"/>
                    <a:pt x="3464" y="3492"/>
                  </a:cubicBezTo>
                  <a:lnTo>
                    <a:pt x="3467" y="3495"/>
                  </a:lnTo>
                  <a:cubicBezTo>
                    <a:pt x="3470" y="3497"/>
                    <a:pt x="3471" y="3500"/>
                    <a:pt x="3474" y="3501"/>
                  </a:cubicBezTo>
                  <a:lnTo>
                    <a:pt x="3476" y="3503"/>
                  </a:lnTo>
                  <a:cubicBezTo>
                    <a:pt x="3479" y="3506"/>
                    <a:pt x="3482" y="3509"/>
                    <a:pt x="3485" y="3510"/>
                  </a:cubicBezTo>
                  <a:lnTo>
                    <a:pt x="3490" y="3516"/>
                  </a:lnTo>
                  <a:lnTo>
                    <a:pt x="3499" y="3523"/>
                  </a:lnTo>
                  <a:cubicBezTo>
                    <a:pt x="3501" y="3525"/>
                    <a:pt x="3502" y="3526"/>
                    <a:pt x="3504" y="3528"/>
                  </a:cubicBezTo>
                  <a:cubicBezTo>
                    <a:pt x="3505" y="3529"/>
                    <a:pt x="3508" y="3531"/>
                    <a:pt x="3510" y="3532"/>
                  </a:cubicBezTo>
                  <a:cubicBezTo>
                    <a:pt x="3511" y="3532"/>
                    <a:pt x="3513" y="3534"/>
                    <a:pt x="3514" y="3535"/>
                  </a:cubicBezTo>
                  <a:cubicBezTo>
                    <a:pt x="3517" y="3537"/>
                    <a:pt x="3520" y="3540"/>
                    <a:pt x="3523" y="3541"/>
                  </a:cubicBezTo>
                  <a:cubicBezTo>
                    <a:pt x="3526" y="3544"/>
                    <a:pt x="3529" y="3547"/>
                    <a:pt x="3533" y="3548"/>
                  </a:cubicBezTo>
                  <a:cubicBezTo>
                    <a:pt x="3533" y="3550"/>
                    <a:pt x="3535" y="3550"/>
                    <a:pt x="3535" y="3550"/>
                  </a:cubicBezTo>
                  <a:cubicBezTo>
                    <a:pt x="3538" y="3551"/>
                    <a:pt x="3539" y="3554"/>
                    <a:pt x="3542" y="3556"/>
                  </a:cubicBezTo>
                  <a:cubicBezTo>
                    <a:pt x="3543" y="3557"/>
                    <a:pt x="3545" y="3557"/>
                    <a:pt x="3548" y="3559"/>
                  </a:cubicBezTo>
                  <a:cubicBezTo>
                    <a:pt x="3548" y="3560"/>
                    <a:pt x="3549" y="3560"/>
                    <a:pt x="3549" y="3562"/>
                  </a:cubicBezTo>
                  <a:cubicBezTo>
                    <a:pt x="3552" y="3563"/>
                    <a:pt x="3554" y="3563"/>
                    <a:pt x="3555" y="3565"/>
                  </a:cubicBezTo>
                  <a:cubicBezTo>
                    <a:pt x="3558" y="3566"/>
                    <a:pt x="3561" y="3569"/>
                    <a:pt x="3564" y="3570"/>
                  </a:cubicBezTo>
                  <a:cubicBezTo>
                    <a:pt x="3570" y="3573"/>
                    <a:pt x="3577" y="3578"/>
                    <a:pt x="3585" y="3582"/>
                  </a:cubicBezTo>
                  <a:cubicBezTo>
                    <a:pt x="3591" y="3585"/>
                    <a:pt x="3596" y="3590"/>
                    <a:pt x="3604" y="3593"/>
                  </a:cubicBezTo>
                  <a:cubicBezTo>
                    <a:pt x="3607" y="3594"/>
                    <a:pt x="3610" y="3595"/>
                    <a:pt x="3613" y="3597"/>
                  </a:cubicBezTo>
                  <a:cubicBezTo>
                    <a:pt x="3614" y="3598"/>
                    <a:pt x="3616" y="3600"/>
                    <a:pt x="3619" y="3600"/>
                  </a:cubicBezTo>
                  <a:cubicBezTo>
                    <a:pt x="3620" y="3601"/>
                    <a:pt x="3623" y="3603"/>
                    <a:pt x="3626" y="3604"/>
                  </a:cubicBezTo>
                  <a:lnTo>
                    <a:pt x="3627" y="3604"/>
                  </a:lnTo>
                  <a:cubicBezTo>
                    <a:pt x="3635" y="3607"/>
                    <a:pt x="3641" y="3610"/>
                    <a:pt x="3648" y="3613"/>
                  </a:cubicBezTo>
                  <a:cubicBezTo>
                    <a:pt x="3651" y="3615"/>
                    <a:pt x="3654" y="3616"/>
                    <a:pt x="3655" y="3618"/>
                  </a:cubicBezTo>
                  <a:cubicBezTo>
                    <a:pt x="3658" y="3618"/>
                    <a:pt x="3660" y="3619"/>
                    <a:pt x="3661" y="3619"/>
                  </a:cubicBezTo>
                  <a:cubicBezTo>
                    <a:pt x="3664" y="3621"/>
                    <a:pt x="3666" y="3621"/>
                    <a:pt x="3667" y="3622"/>
                  </a:cubicBezTo>
                  <a:cubicBezTo>
                    <a:pt x="3669" y="3622"/>
                    <a:pt x="3670" y="3623"/>
                    <a:pt x="3672" y="3623"/>
                  </a:cubicBezTo>
                  <a:lnTo>
                    <a:pt x="3680" y="3626"/>
                  </a:lnTo>
                  <a:cubicBezTo>
                    <a:pt x="3688" y="3629"/>
                    <a:pt x="3695" y="3632"/>
                    <a:pt x="3702" y="3634"/>
                  </a:cubicBezTo>
                  <a:cubicBezTo>
                    <a:pt x="3702" y="3634"/>
                    <a:pt x="3702" y="3634"/>
                    <a:pt x="3704" y="3635"/>
                  </a:cubicBezTo>
                  <a:cubicBezTo>
                    <a:pt x="3707" y="3635"/>
                    <a:pt x="3710" y="3637"/>
                    <a:pt x="3713" y="3638"/>
                  </a:cubicBezTo>
                  <a:cubicBezTo>
                    <a:pt x="3714" y="3638"/>
                    <a:pt x="3716" y="3638"/>
                    <a:pt x="3717" y="3640"/>
                  </a:cubicBezTo>
                  <a:cubicBezTo>
                    <a:pt x="3720" y="3640"/>
                    <a:pt x="3723" y="3641"/>
                    <a:pt x="3726" y="3641"/>
                  </a:cubicBezTo>
                  <a:cubicBezTo>
                    <a:pt x="3729" y="3643"/>
                    <a:pt x="3730" y="3643"/>
                    <a:pt x="3733" y="3644"/>
                  </a:cubicBezTo>
                  <a:lnTo>
                    <a:pt x="3738" y="3644"/>
                  </a:lnTo>
                  <a:cubicBezTo>
                    <a:pt x="3739" y="3646"/>
                    <a:pt x="3742" y="3646"/>
                    <a:pt x="3745" y="3647"/>
                  </a:cubicBezTo>
                  <a:cubicBezTo>
                    <a:pt x="3747" y="3647"/>
                    <a:pt x="3748" y="3647"/>
                    <a:pt x="3750" y="3648"/>
                  </a:cubicBezTo>
                  <a:cubicBezTo>
                    <a:pt x="3753" y="3648"/>
                    <a:pt x="3757" y="3650"/>
                    <a:pt x="3761" y="3650"/>
                  </a:cubicBezTo>
                  <a:cubicBezTo>
                    <a:pt x="3761" y="3650"/>
                    <a:pt x="3761" y="3651"/>
                    <a:pt x="3761" y="3651"/>
                  </a:cubicBezTo>
                  <a:cubicBezTo>
                    <a:pt x="3770" y="3653"/>
                    <a:pt x="3778" y="3654"/>
                    <a:pt x="3785" y="3656"/>
                  </a:cubicBezTo>
                  <a:cubicBezTo>
                    <a:pt x="3786" y="3656"/>
                    <a:pt x="3789" y="3656"/>
                    <a:pt x="3791" y="3657"/>
                  </a:cubicBezTo>
                  <a:cubicBezTo>
                    <a:pt x="3794" y="3657"/>
                    <a:pt x="3797" y="3657"/>
                    <a:pt x="3800" y="3659"/>
                  </a:cubicBezTo>
                  <a:lnTo>
                    <a:pt x="3803" y="3659"/>
                  </a:lnTo>
                  <a:cubicBezTo>
                    <a:pt x="3806" y="3659"/>
                    <a:pt x="3810" y="3660"/>
                    <a:pt x="3814" y="3660"/>
                  </a:cubicBezTo>
                  <a:lnTo>
                    <a:pt x="3816" y="3660"/>
                  </a:lnTo>
                  <a:cubicBezTo>
                    <a:pt x="3819" y="3662"/>
                    <a:pt x="3822" y="3662"/>
                    <a:pt x="3825" y="3662"/>
                  </a:cubicBezTo>
                  <a:cubicBezTo>
                    <a:pt x="3828" y="3662"/>
                    <a:pt x="3829" y="3663"/>
                    <a:pt x="3832" y="3663"/>
                  </a:cubicBezTo>
                  <a:lnTo>
                    <a:pt x="3842" y="3663"/>
                  </a:lnTo>
                  <a:lnTo>
                    <a:pt x="3854" y="3665"/>
                  </a:lnTo>
                  <a:lnTo>
                    <a:pt x="3859" y="3665"/>
                  </a:lnTo>
                  <a:cubicBezTo>
                    <a:pt x="3860" y="3665"/>
                    <a:pt x="3863" y="3666"/>
                    <a:pt x="3864" y="3666"/>
                  </a:cubicBezTo>
                  <a:lnTo>
                    <a:pt x="3895" y="3666"/>
                  </a:lnTo>
                  <a:cubicBezTo>
                    <a:pt x="3909" y="3666"/>
                    <a:pt x="3920" y="3666"/>
                    <a:pt x="3934" y="3665"/>
                  </a:cubicBezTo>
                  <a:cubicBezTo>
                    <a:pt x="3940" y="3665"/>
                    <a:pt x="3944" y="3665"/>
                    <a:pt x="3950" y="3663"/>
                  </a:cubicBezTo>
                  <a:lnTo>
                    <a:pt x="3960" y="3663"/>
                  </a:lnTo>
                  <a:cubicBezTo>
                    <a:pt x="3963" y="3662"/>
                    <a:pt x="3965" y="3662"/>
                    <a:pt x="3968" y="3662"/>
                  </a:cubicBezTo>
                  <a:cubicBezTo>
                    <a:pt x="3970" y="3662"/>
                    <a:pt x="3973" y="3660"/>
                    <a:pt x="3976" y="3660"/>
                  </a:cubicBezTo>
                  <a:cubicBezTo>
                    <a:pt x="3987" y="3659"/>
                    <a:pt x="3997" y="3657"/>
                    <a:pt x="4007" y="3656"/>
                  </a:cubicBezTo>
                  <a:cubicBezTo>
                    <a:pt x="4010" y="3654"/>
                    <a:pt x="4015" y="3654"/>
                    <a:pt x="4018" y="3653"/>
                  </a:cubicBezTo>
                  <a:cubicBezTo>
                    <a:pt x="4026" y="3651"/>
                    <a:pt x="4037" y="3650"/>
                    <a:pt x="4046" y="3647"/>
                  </a:cubicBezTo>
                  <a:cubicBezTo>
                    <a:pt x="4049" y="3647"/>
                    <a:pt x="4053" y="3646"/>
                    <a:pt x="4056" y="3644"/>
                  </a:cubicBezTo>
                  <a:cubicBezTo>
                    <a:pt x="4059" y="3644"/>
                    <a:pt x="4063" y="3643"/>
                    <a:pt x="4068" y="3641"/>
                  </a:cubicBezTo>
                  <a:cubicBezTo>
                    <a:pt x="4071" y="3641"/>
                    <a:pt x="4075" y="3640"/>
                    <a:pt x="4079" y="3638"/>
                  </a:cubicBezTo>
                  <a:cubicBezTo>
                    <a:pt x="4082" y="3637"/>
                    <a:pt x="4085" y="3637"/>
                    <a:pt x="4090" y="3635"/>
                  </a:cubicBezTo>
                  <a:cubicBezTo>
                    <a:pt x="4097" y="3632"/>
                    <a:pt x="4104" y="3629"/>
                    <a:pt x="4112" y="3626"/>
                  </a:cubicBezTo>
                  <a:cubicBezTo>
                    <a:pt x="4116" y="3625"/>
                    <a:pt x="4121" y="3623"/>
                    <a:pt x="4125" y="3622"/>
                  </a:cubicBezTo>
                  <a:cubicBezTo>
                    <a:pt x="4128" y="3621"/>
                    <a:pt x="4130" y="3621"/>
                    <a:pt x="4131" y="3619"/>
                  </a:cubicBezTo>
                  <a:cubicBezTo>
                    <a:pt x="4138" y="3616"/>
                    <a:pt x="4144" y="3615"/>
                    <a:pt x="4152" y="3610"/>
                  </a:cubicBezTo>
                  <a:cubicBezTo>
                    <a:pt x="4158" y="3609"/>
                    <a:pt x="4163" y="3606"/>
                    <a:pt x="4168" y="3603"/>
                  </a:cubicBezTo>
                  <a:cubicBezTo>
                    <a:pt x="4171" y="3601"/>
                    <a:pt x="4172" y="3601"/>
                    <a:pt x="4175" y="3600"/>
                  </a:cubicBezTo>
                  <a:cubicBezTo>
                    <a:pt x="4183" y="3595"/>
                    <a:pt x="4188" y="3593"/>
                    <a:pt x="4196" y="3588"/>
                  </a:cubicBezTo>
                  <a:cubicBezTo>
                    <a:pt x="4208" y="3582"/>
                    <a:pt x="4218" y="3576"/>
                    <a:pt x="4228" y="3570"/>
                  </a:cubicBezTo>
                  <a:cubicBezTo>
                    <a:pt x="4231" y="3568"/>
                    <a:pt x="4234" y="3566"/>
                    <a:pt x="4237" y="3565"/>
                  </a:cubicBezTo>
                  <a:cubicBezTo>
                    <a:pt x="4240" y="3563"/>
                    <a:pt x="4243" y="3562"/>
                    <a:pt x="4246" y="3559"/>
                  </a:cubicBezTo>
                  <a:cubicBezTo>
                    <a:pt x="4247" y="3557"/>
                    <a:pt x="4249" y="3556"/>
                    <a:pt x="4250" y="3554"/>
                  </a:cubicBezTo>
                  <a:cubicBezTo>
                    <a:pt x="4253" y="3553"/>
                    <a:pt x="4256" y="3551"/>
                    <a:pt x="4258" y="3550"/>
                  </a:cubicBezTo>
                  <a:lnTo>
                    <a:pt x="4269" y="3541"/>
                  </a:lnTo>
                  <a:cubicBezTo>
                    <a:pt x="4274" y="3538"/>
                    <a:pt x="4278" y="3535"/>
                    <a:pt x="4283" y="3531"/>
                  </a:cubicBezTo>
                  <a:cubicBezTo>
                    <a:pt x="4284" y="3529"/>
                    <a:pt x="4287" y="3528"/>
                    <a:pt x="4289" y="3526"/>
                  </a:cubicBezTo>
                  <a:cubicBezTo>
                    <a:pt x="4290" y="3525"/>
                    <a:pt x="4292" y="3523"/>
                    <a:pt x="4294" y="3523"/>
                  </a:cubicBezTo>
                  <a:lnTo>
                    <a:pt x="4302" y="3516"/>
                  </a:lnTo>
                  <a:cubicBezTo>
                    <a:pt x="4305" y="3513"/>
                    <a:pt x="4309" y="3510"/>
                    <a:pt x="4312" y="3507"/>
                  </a:cubicBezTo>
                  <a:cubicBezTo>
                    <a:pt x="4315" y="3506"/>
                    <a:pt x="4317" y="3503"/>
                    <a:pt x="4320" y="3501"/>
                  </a:cubicBezTo>
                  <a:cubicBezTo>
                    <a:pt x="4321" y="3498"/>
                    <a:pt x="4324" y="3497"/>
                    <a:pt x="4325" y="3495"/>
                  </a:cubicBezTo>
                  <a:cubicBezTo>
                    <a:pt x="4334" y="3488"/>
                    <a:pt x="4342" y="3481"/>
                    <a:pt x="4349" y="3473"/>
                  </a:cubicBezTo>
                  <a:cubicBezTo>
                    <a:pt x="4350" y="3470"/>
                    <a:pt x="4352" y="3469"/>
                    <a:pt x="4353" y="3467"/>
                  </a:cubicBezTo>
                  <a:cubicBezTo>
                    <a:pt x="4355" y="3466"/>
                    <a:pt x="4356" y="3464"/>
                    <a:pt x="4358" y="3463"/>
                  </a:cubicBezTo>
                  <a:cubicBezTo>
                    <a:pt x="4361" y="3460"/>
                    <a:pt x="4362" y="3459"/>
                    <a:pt x="4364" y="3457"/>
                  </a:cubicBezTo>
                  <a:cubicBezTo>
                    <a:pt x="4364" y="3456"/>
                    <a:pt x="4365" y="3454"/>
                    <a:pt x="4367" y="3453"/>
                  </a:cubicBezTo>
                  <a:cubicBezTo>
                    <a:pt x="4371" y="3448"/>
                    <a:pt x="4375" y="3442"/>
                    <a:pt x="4380" y="3438"/>
                  </a:cubicBezTo>
                  <a:lnTo>
                    <a:pt x="4384" y="3432"/>
                  </a:lnTo>
                  <a:cubicBezTo>
                    <a:pt x="4386" y="3431"/>
                    <a:pt x="4387" y="3428"/>
                    <a:pt x="4389" y="3426"/>
                  </a:cubicBezTo>
                  <a:cubicBezTo>
                    <a:pt x="4390" y="3423"/>
                    <a:pt x="4393" y="3422"/>
                    <a:pt x="4395" y="3419"/>
                  </a:cubicBezTo>
                  <a:cubicBezTo>
                    <a:pt x="4395" y="3419"/>
                    <a:pt x="4395" y="3417"/>
                    <a:pt x="4396" y="3417"/>
                  </a:cubicBezTo>
                  <a:cubicBezTo>
                    <a:pt x="4398" y="3414"/>
                    <a:pt x="4399" y="3413"/>
                    <a:pt x="4402" y="3410"/>
                  </a:cubicBezTo>
                  <a:cubicBezTo>
                    <a:pt x="4403" y="3408"/>
                    <a:pt x="4403" y="3406"/>
                    <a:pt x="4405" y="3404"/>
                  </a:cubicBezTo>
                  <a:cubicBezTo>
                    <a:pt x="4406" y="3403"/>
                    <a:pt x="4408" y="3401"/>
                    <a:pt x="4408" y="3400"/>
                  </a:cubicBezTo>
                  <a:lnTo>
                    <a:pt x="4412" y="3394"/>
                  </a:lnTo>
                  <a:cubicBezTo>
                    <a:pt x="4415" y="3391"/>
                    <a:pt x="4417" y="3388"/>
                    <a:pt x="4418" y="3385"/>
                  </a:cubicBezTo>
                  <a:cubicBezTo>
                    <a:pt x="4421" y="3380"/>
                    <a:pt x="4424" y="3376"/>
                    <a:pt x="4427" y="3370"/>
                  </a:cubicBezTo>
                  <a:cubicBezTo>
                    <a:pt x="4428" y="3369"/>
                    <a:pt x="4430" y="3367"/>
                    <a:pt x="4431" y="3364"/>
                  </a:cubicBezTo>
                  <a:cubicBezTo>
                    <a:pt x="4433" y="3363"/>
                    <a:pt x="4433" y="3361"/>
                    <a:pt x="4434" y="3358"/>
                  </a:cubicBezTo>
                  <a:cubicBezTo>
                    <a:pt x="4436" y="3355"/>
                    <a:pt x="4437" y="3354"/>
                    <a:pt x="4439" y="3351"/>
                  </a:cubicBezTo>
                  <a:cubicBezTo>
                    <a:pt x="4439" y="3350"/>
                    <a:pt x="4439" y="3350"/>
                    <a:pt x="4440" y="3350"/>
                  </a:cubicBezTo>
                  <a:cubicBezTo>
                    <a:pt x="4442" y="3347"/>
                    <a:pt x="4443" y="3344"/>
                    <a:pt x="4445" y="3341"/>
                  </a:cubicBezTo>
                  <a:cubicBezTo>
                    <a:pt x="4448" y="3335"/>
                    <a:pt x="4451" y="3329"/>
                    <a:pt x="4454" y="3323"/>
                  </a:cubicBezTo>
                  <a:cubicBezTo>
                    <a:pt x="4455" y="3322"/>
                    <a:pt x="4455" y="3319"/>
                    <a:pt x="4456" y="3317"/>
                  </a:cubicBezTo>
                  <a:cubicBezTo>
                    <a:pt x="4461" y="3308"/>
                    <a:pt x="4465" y="3299"/>
                    <a:pt x="4470" y="3289"/>
                  </a:cubicBezTo>
                  <a:cubicBezTo>
                    <a:pt x="4473" y="3285"/>
                    <a:pt x="4474" y="3279"/>
                    <a:pt x="4477" y="3273"/>
                  </a:cubicBezTo>
                  <a:cubicBezTo>
                    <a:pt x="4481" y="3261"/>
                    <a:pt x="4486" y="3249"/>
                    <a:pt x="4490" y="3236"/>
                  </a:cubicBezTo>
                  <a:cubicBezTo>
                    <a:pt x="4490" y="3235"/>
                    <a:pt x="4492" y="3232"/>
                    <a:pt x="4493" y="3229"/>
                  </a:cubicBezTo>
                  <a:cubicBezTo>
                    <a:pt x="4493" y="3226"/>
                    <a:pt x="4495" y="3224"/>
                    <a:pt x="4495" y="3221"/>
                  </a:cubicBezTo>
                  <a:cubicBezTo>
                    <a:pt x="4496" y="3220"/>
                    <a:pt x="4496" y="3217"/>
                    <a:pt x="4496" y="3216"/>
                  </a:cubicBezTo>
                  <a:cubicBezTo>
                    <a:pt x="4499" y="3207"/>
                    <a:pt x="4502" y="3198"/>
                    <a:pt x="4504" y="3189"/>
                  </a:cubicBezTo>
                  <a:cubicBezTo>
                    <a:pt x="4505" y="3186"/>
                    <a:pt x="4505" y="3182"/>
                    <a:pt x="4507" y="3179"/>
                  </a:cubicBezTo>
                  <a:cubicBezTo>
                    <a:pt x="4507" y="3177"/>
                    <a:pt x="4507" y="3174"/>
                    <a:pt x="4508" y="3173"/>
                  </a:cubicBezTo>
                  <a:cubicBezTo>
                    <a:pt x="4508" y="3170"/>
                    <a:pt x="4509" y="3168"/>
                    <a:pt x="4509" y="3165"/>
                  </a:cubicBezTo>
                  <a:cubicBezTo>
                    <a:pt x="4509" y="3165"/>
                    <a:pt x="4509" y="3164"/>
                    <a:pt x="4509" y="3164"/>
                  </a:cubicBezTo>
                  <a:lnTo>
                    <a:pt x="4512" y="3152"/>
                  </a:lnTo>
                  <a:cubicBezTo>
                    <a:pt x="4512" y="3151"/>
                    <a:pt x="4512" y="3148"/>
                    <a:pt x="4512" y="3146"/>
                  </a:cubicBezTo>
                  <a:cubicBezTo>
                    <a:pt x="4512" y="3145"/>
                    <a:pt x="4514" y="3145"/>
                    <a:pt x="4514" y="3143"/>
                  </a:cubicBezTo>
                  <a:cubicBezTo>
                    <a:pt x="4514" y="3140"/>
                    <a:pt x="4514" y="3136"/>
                    <a:pt x="4515" y="3133"/>
                  </a:cubicBezTo>
                  <a:cubicBezTo>
                    <a:pt x="4515" y="3130"/>
                    <a:pt x="4515" y="3129"/>
                    <a:pt x="4517" y="3126"/>
                  </a:cubicBezTo>
                  <a:cubicBezTo>
                    <a:pt x="4517" y="3126"/>
                    <a:pt x="4517" y="3126"/>
                    <a:pt x="4517" y="3124"/>
                  </a:cubicBezTo>
                  <a:cubicBezTo>
                    <a:pt x="4517" y="3121"/>
                    <a:pt x="4517" y="3118"/>
                    <a:pt x="4518" y="3117"/>
                  </a:cubicBezTo>
                  <a:cubicBezTo>
                    <a:pt x="4518" y="3108"/>
                    <a:pt x="4520" y="3101"/>
                    <a:pt x="4520" y="3092"/>
                  </a:cubicBezTo>
                  <a:cubicBezTo>
                    <a:pt x="4520" y="3092"/>
                    <a:pt x="4520" y="3090"/>
                    <a:pt x="4521" y="3090"/>
                  </a:cubicBezTo>
                  <a:cubicBezTo>
                    <a:pt x="4521" y="3079"/>
                    <a:pt x="4523" y="3067"/>
                    <a:pt x="4523" y="3055"/>
                  </a:cubicBezTo>
                  <a:cubicBezTo>
                    <a:pt x="4523" y="3051"/>
                    <a:pt x="4523" y="3048"/>
                    <a:pt x="4523" y="3045"/>
                  </a:cubicBezTo>
                  <a:lnTo>
                    <a:pt x="4523" y="3039"/>
                  </a:lnTo>
                  <a:lnTo>
                    <a:pt x="4523" y="3031"/>
                  </a:lnTo>
                  <a:cubicBezTo>
                    <a:pt x="4523" y="3029"/>
                    <a:pt x="4523" y="3026"/>
                    <a:pt x="4523" y="3023"/>
                  </a:cubicBezTo>
                  <a:cubicBezTo>
                    <a:pt x="4523" y="3009"/>
                    <a:pt x="4521" y="2996"/>
                    <a:pt x="4520" y="2984"/>
                  </a:cubicBezTo>
                  <a:cubicBezTo>
                    <a:pt x="4520" y="2981"/>
                    <a:pt x="4520" y="2980"/>
                    <a:pt x="4520" y="2978"/>
                  </a:cubicBezTo>
                  <a:cubicBezTo>
                    <a:pt x="4520" y="2976"/>
                    <a:pt x="4520" y="2973"/>
                    <a:pt x="4518" y="2971"/>
                  </a:cubicBezTo>
                  <a:cubicBezTo>
                    <a:pt x="4518" y="2968"/>
                    <a:pt x="4518" y="2967"/>
                    <a:pt x="4518" y="2964"/>
                  </a:cubicBezTo>
                  <a:cubicBezTo>
                    <a:pt x="4518" y="2964"/>
                    <a:pt x="4518" y="2962"/>
                    <a:pt x="4518" y="2961"/>
                  </a:cubicBezTo>
                  <a:cubicBezTo>
                    <a:pt x="4517" y="2958"/>
                    <a:pt x="4517" y="2955"/>
                    <a:pt x="4517" y="2950"/>
                  </a:cubicBezTo>
                  <a:cubicBezTo>
                    <a:pt x="4515" y="2949"/>
                    <a:pt x="4515" y="2946"/>
                    <a:pt x="4515" y="2943"/>
                  </a:cubicBezTo>
                  <a:cubicBezTo>
                    <a:pt x="4515" y="2943"/>
                    <a:pt x="4515" y="2942"/>
                    <a:pt x="4515" y="2942"/>
                  </a:cubicBezTo>
                  <a:cubicBezTo>
                    <a:pt x="4514" y="2939"/>
                    <a:pt x="4514" y="2934"/>
                    <a:pt x="4512" y="2930"/>
                  </a:cubicBezTo>
                  <a:cubicBezTo>
                    <a:pt x="4512" y="2928"/>
                    <a:pt x="4512" y="2927"/>
                    <a:pt x="4512" y="2924"/>
                  </a:cubicBezTo>
                  <a:cubicBezTo>
                    <a:pt x="4512" y="2924"/>
                    <a:pt x="4512" y="2924"/>
                    <a:pt x="4511" y="2922"/>
                  </a:cubicBezTo>
                  <a:lnTo>
                    <a:pt x="4509" y="2911"/>
                  </a:lnTo>
                  <a:cubicBezTo>
                    <a:pt x="4509" y="2909"/>
                    <a:pt x="4508" y="2906"/>
                    <a:pt x="4508" y="2903"/>
                  </a:cubicBezTo>
                  <a:cubicBezTo>
                    <a:pt x="4508" y="2902"/>
                    <a:pt x="4507" y="2900"/>
                    <a:pt x="4507" y="2897"/>
                  </a:cubicBezTo>
                  <a:cubicBezTo>
                    <a:pt x="4507" y="2896"/>
                    <a:pt x="4507" y="2896"/>
                    <a:pt x="4505" y="2895"/>
                  </a:cubicBezTo>
                  <a:cubicBezTo>
                    <a:pt x="4505" y="2892"/>
                    <a:pt x="4504" y="2887"/>
                    <a:pt x="4504" y="2884"/>
                  </a:cubicBezTo>
                  <a:cubicBezTo>
                    <a:pt x="4504" y="2884"/>
                    <a:pt x="4502" y="2883"/>
                    <a:pt x="4502" y="2883"/>
                  </a:cubicBezTo>
                  <a:cubicBezTo>
                    <a:pt x="4502" y="2878"/>
                    <a:pt x="4501" y="2875"/>
                    <a:pt x="4499" y="2871"/>
                  </a:cubicBezTo>
                  <a:cubicBezTo>
                    <a:pt x="4499" y="2869"/>
                    <a:pt x="4498" y="2867"/>
                    <a:pt x="4498" y="2864"/>
                  </a:cubicBezTo>
                  <a:cubicBezTo>
                    <a:pt x="4498" y="2862"/>
                    <a:pt x="4496" y="2861"/>
                    <a:pt x="4496" y="2858"/>
                  </a:cubicBezTo>
                  <a:cubicBezTo>
                    <a:pt x="4495" y="2856"/>
                    <a:pt x="4495" y="2853"/>
                    <a:pt x="4493" y="2850"/>
                  </a:cubicBezTo>
                  <a:cubicBezTo>
                    <a:pt x="4493" y="2850"/>
                    <a:pt x="4493" y="2849"/>
                    <a:pt x="4493" y="2849"/>
                  </a:cubicBezTo>
                  <a:lnTo>
                    <a:pt x="4489" y="2839"/>
                  </a:lnTo>
                  <a:cubicBezTo>
                    <a:pt x="4489" y="2836"/>
                    <a:pt x="4487" y="2834"/>
                    <a:pt x="4487" y="2833"/>
                  </a:cubicBezTo>
                  <a:lnTo>
                    <a:pt x="4484" y="2825"/>
                  </a:lnTo>
                  <a:cubicBezTo>
                    <a:pt x="4484" y="2825"/>
                    <a:pt x="4484" y="2824"/>
                    <a:pt x="4484" y="2822"/>
                  </a:cubicBezTo>
                  <a:cubicBezTo>
                    <a:pt x="4483" y="2819"/>
                    <a:pt x="4481" y="2816"/>
                    <a:pt x="4480" y="2812"/>
                  </a:cubicBezTo>
                  <a:cubicBezTo>
                    <a:pt x="4480" y="2812"/>
                    <a:pt x="4480" y="2811"/>
                    <a:pt x="4480" y="2811"/>
                  </a:cubicBezTo>
                  <a:cubicBezTo>
                    <a:pt x="4386" y="2571"/>
                    <a:pt x="4155" y="2411"/>
                    <a:pt x="3895" y="2411"/>
                  </a:cubicBezTo>
                  <a:close/>
                  <a:moveTo>
                    <a:pt x="7162" y="2411"/>
                  </a:moveTo>
                  <a:cubicBezTo>
                    <a:pt x="6905" y="2414"/>
                    <a:pt x="6677" y="2572"/>
                    <a:pt x="6584" y="2811"/>
                  </a:cubicBezTo>
                  <a:cubicBezTo>
                    <a:pt x="6584" y="2811"/>
                    <a:pt x="6584" y="2811"/>
                    <a:pt x="6584" y="2812"/>
                  </a:cubicBezTo>
                  <a:lnTo>
                    <a:pt x="6581" y="2816"/>
                  </a:lnTo>
                  <a:cubicBezTo>
                    <a:pt x="6579" y="2824"/>
                    <a:pt x="6577" y="2830"/>
                    <a:pt x="6574" y="2837"/>
                  </a:cubicBezTo>
                  <a:cubicBezTo>
                    <a:pt x="6574" y="2839"/>
                    <a:pt x="6573" y="2840"/>
                    <a:pt x="6573" y="2841"/>
                  </a:cubicBezTo>
                  <a:cubicBezTo>
                    <a:pt x="6571" y="2844"/>
                    <a:pt x="6571" y="2847"/>
                    <a:pt x="6570" y="2850"/>
                  </a:cubicBezTo>
                  <a:cubicBezTo>
                    <a:pt x="6570" y="2850"/>
                    <a:pt x="6570" y="2852"/>
                    <a:pt x="6570" y="2852"/>
                  </a:cubicBezTo>
                  <a:cubicBezTo>
                    <a:pt x="6568" y="2855"/>
                    <a:pt x="6567" y="2858"/>
                    <a:pt x="6565" y="2862"/>
                  </a:cubicBezTo>
                  <a:cubicBezTo>
                    <a:pt x="6565" y="2867"/>
                    <a:pt x="6564" y="2869"/>
                    <a:pt x="6562" y="2874"/>
                  </a:cubicBezTo>
                  <a:cubicBezTo>
                    <a:pt x="6562" y="2874"/>
                    <a:pt x="6562" y="2875"/>
                    <a:pt x="6562" y="2875"/>
                  </a:cubicBezTo>
                  <a:cubicBezTo>
                    <a:pt x="6561" y="2878"/>
                    <a:pt x="6561" y="2881"/>
                    <a:pt x="6559" y="2884"/>
                  </a:cubicBezTo>
                  <a:cubicBezTo>
                    <a:pt x="6559" y="2886"/>
                    <a:pt x="6559" y="2887"/>
                    <a:pt x="6558" y="2890"/>
                  </a:cubicBezTo>
                  <a:cubicBezTo>
                    <a:pt x="6558" y="2890"/>
                    <a:pt x="6558" y="2892"/>
                    <a:pt x="6558" y="2893"/>
                  </a:cubicBezTo>
                  <a:cubicBezTo>
                    <a:pt x="6556" y="2900"/>
                    <a:pt x="6553" y="2908"/>
                    <a:pt x="6552" y="2915"/>
                  </a:cubicBezTo>
                  <a:cubicBezTo>
                    <a:pt x="6552" y="2918"/>
                    <a:pt x="6552" y="2920"/>
                    <a:pt x="6551" y="2922"/>
                  </a:cubicBezTo>
                  <a:cubicBezTo>
                    <a:pt x="6551" y="2924"/>
                    <a:pt x="6551" y="2925"/>
                    <a:pt x="6551" y="2928"/>
                  </a:cubicBezTo>
                  <a:cubicBezTo>
                    <a:pt x="6551" y="2928"/>
                    <a:pt x="6551" y="2930"/>
                    <a:pt x="6551" y="2930"/>
                  </a:cubicBezTo>
                  <a:cubicBezTo>
                    <a:pt x="6549" y="2939"/>
                    <a:pt x="6548" y="2948"/>
                    <a:pt x="6546" y="2956"/>
                  </a:cubicBezTo>
                  <a:lnTo>
                    <a:pt x="6546" y="2958"/>
                  </a:lnTo>
                  <a:cubicBezTo>
                    <a:pt x="6546" y="2961"/>
                    <a:pt x="6545" y="2965"/>
                    <a:pt x="6545" y="2968"/>
                  </a:cubicBezTo>
                  <a:cubicBezTo>
                    <a:pt x="6542" y="2989"/>
                    <a:pt x="6540" y="3011"/>
                    <a:pt x="6540" y="3031"/>
                  </a:cubicBezTo>
                  <a:lnTo>
                    <a:pt x="6540" y="3036"/>
                  </a:lnTo>
                  <a:lnTo>
                    <a:pt x="6540" y="3039"/>
                  </a:lnTo>
                  <a:lnTo>
                    <a:pt x="6540" y="3045"/>
                  </a:lnTo>
                  <a:lnTo>
                    <a:pt x="6540" y="3056"/>
                  </a:lnTo>
                  <a:cubicBezTo>
                    <a:pt x="6540" y="3058"/>
                    <a:pt x="6540" y="3059"/>
                    <a:pt x="6542" y="3061"/>
                  </a:cubicBezTo>
                  <a:cubicBezTo>
                    <a:pt x="6542" y="3064"/>
                    <a:pt x="6542" y="3065"/>
                    <a:pt x="6542" y="3068"/>
                  </a:cubicBezTo>
                  <a:cubicBezTo>
                    <a:pt x="6542" y="3076"/>
                    <a:pt x="6542" y="3083"/>
                    <a:pt x="6543" y="3090"/>
                  </a:cubicBezTo>
                  <a:cubicBezTo>
                    <a:pt x="6543" y="3092"/>
                    <a:pt x="6543" y="3093"/>
                    <a:pt x="6543" y="3095"/>
                  </a:cubicBezTo>
                  <a:cubicBezTo>
                    <a:pt x="6543" y="3098"/>
                    <a:pt x="6543" y="3101"/>
                    <a:pt x="6545" y="3102"/>
                  </a:cubicBezTo>
                  <a:cubicBezTo>
                    <a:pt x="6545" y="3105"/>
                    <a:pt x="6545" y="3107"/>
                    <a:pt x="6545" y="3110"/>
                  </a:cubicBezTo>
                  <a:cubicBezTo>
                    <a:pt x="6545" y="3111"/>
                    <a:pt x="6545" y="3112"/>
                    <a:pt x="6546" y="3114"/>
                  </a:cubicBezTo>
                  <a:cubicBezTo>
                    <a:pt x="6546" y="3118"/>
                    <a:pt x="6546" y="3121"/>
                    <a:pt x="6546" y="3124"/>
                  </a:cubicBezTo>
                  <a:cubicBezTo>
                    <a:pt x="6548" y="3126"/>
                    <a:pt x="6548" y="3127"/>
                    <a:pt x="6548" y="3129"/>
                  </a:cubicBezTo>
                  <a:cubicBezTo>
                    <a:pt x="6548" y="3130"/>
                    <a:pt x="6548" y="3132"/>
                    <a:pt x="6548" y="3135"/>
                  </a:cubicBezTo>
                  <a:cubicBezTo>
                    <a:pt x="6549" y="3137"/>
                    <a:pt x="6549" y="3140"/>
                    <a:pt x="6549" y="3143"/>
                  </a:cubicBezTo>
                  <a:cubicBezTo>
                    <a:pt x="6551" y="3146"/>
                    <a:pt x="6551" y="3149"/>
                    <a:pt x="6551" y="3151"/>
                  </a:cubicBezTo>
                  <a:cubicBezTo>
                    <a:pt x="6551" y="3152"/>
                    <a:pt x="6552" y="3152"/>
                    <a:pt x="6552" y="3152"/>
                  </a:cubicBezTo>
                  <a:cubicBezTo>
                    <a:pt x="6552" y="3157"/>
                    <a:pt x="6553" y="3160"/>
                    <a:pt x="6553" y="3164"/>
                  </a:cubicBezTo>
                  <a:cubicBezTo>
                    <a:pt x="6553" y="3164"/>
                    <a:pt x="6553" y="3165"/>
                    <a:pt x="6553" y="3165"/>
                  </a:cubicBezTo>
                  <a:cubicBezTo>
                    <a:pt x="6555" y="3168"/>
                    <a:pt x="6555" y="3170"/>
                    <a:pt x="6555" y="3173"/>
                  </a:cubicBezTo>
                  <a:cubicBezTo>
                    <a:pt x="6556" y="3176"/>
                    <a:pt x="6556" y="3179"/>
                    <a:pt x="6558" y="3182"/>
                  </a:cubicBezTo>
                  <a:lnTo>
                    <a:pt x="6559" y="3191"/>
                  </a:lnTo>
                  <a:cubicBezTo>
                    <a:pt x="6561" y="3192"/>
                    <a:pt x="6561" y="3193"/>
                    <a:pt x="6561" y="3193"/>
                  </a:cubicBezTo>
                  <a:cubicBezTo>
                    <a:pt x="6561" y="3196"/>
                    <a:pt x="6562" y="3201"/>
                    <a:pt x="6564" y="3204"/>
                  </a:cubicBezTo>
                  <a:cubicBezTo>
                    <a:pt x="6564" y="3205"/>
                    <a:pt x="6564" y="3207"/>
                    <a:pt x="6564" y="3208"/>
                  </a:cubicBezTo>
                  <a:cubicBezTo>
                    <a:pt x="6565" y="3210"/>
                    <a:pt x="6565" y="3213"/>
                    <a:pt x="6567" y="3216"/>
                  </a:cubicBezTo>
                  <a:cubicBezTo>
                    <a:pt x="6567" y="3217"/>
                    <a:pt x="6568" y="3220"/>
                    <a:pt x="6568" y="3221"/>
                  </a:cubicBezTo>
                  <a:lnTo>
                    <a:pt x="6571" y="3229"/>
                  </a:lnTo>
                  <a:cubicBezTo>
                    <a:pt x="6571" y="3230"/>
                    <a:pt x="6573" y="3233"/>
                    <a:pt x="6573" y="3236"/>
                  </a:cubicBezTo>
                  <a:cubicBezTo>
                    <a:pt x="6574" y="3238"/>
                    <a:pt x="6574" y="3238"/>
                    <a:pt x="6574" y="3239"/>
                  </a:cubicBezTo>
                  <a:cubicBezTo>
                    <a:pt x="6576" y="3242"/>
                    <a:pt x="6577" y="3246"/>
                    <a:pt x="6577" y="3249"/>
                  </a:cubicBezTo>
                  <a:cubicBezTo>
                    <a:pt x="6579" y="3251"/>
                    <a:pt x="6579" y="3251"/>
                    <a:pt x="6579" y="3251"/>
                  </a:cubicBezTo>
                  <a:cubicBezTo>
                    <a:pt x="6581" y="3258"/>
                    <a:pt x="6583" y="3266"/>
                    <a:pt x="6586" y="3273"/>
                  </a:cubicBezTo>
                  <a:cubicBezTo>
                    <a:pt x="6587" y="3274"/>
                    <a:pt x="6589" y="3277"/>
                    <a:pt x="6590" y="3280"/>
                  </a:cubicBezTo>
                  <a:cubicBezTo>
                    <a:pt x="6590" y="3280"/>
                    <a:pt x="6590" y="3282"/>
                    <a:pt x="6590" y="3282"/>
                  </a:cubicBezTo>
                  <a:cubicBezTo>
                    <a:pt x="6592" y="3285"/>
                    <a:pt x="6592" y="3286"/>
                    <a:pt x="6593" y="3289"/>
                  </a:cubicBezTo>
                  <a:cubicBezTo>
                    <a:pt x="6595" y="3292"/>
                    <a:pt x="6598" y="3297"/>
                    <a:pt x="6599" y="3301"/>
                  </a:cubicBezTo>
                  <a:cubicBezTo>
                    <a:pt x="6601" y="3305"/>
                    <a:pt x="6602" y="3308"/>
                    <a:pt x="6604" y="3311"/>
                  </a:cubicBezTo>
                  <a:cubicBezTo>
                    <a:pt x="6605" y="3313"/>
                    <a:pt x="6605" y="3316"/>
                    <a:pt x="6606" y="3317"/>
                  </a:cubicBezTo>
                  <a:cubicBezTo>
                    <a:pt x="6608" y="3319"/>
                    <a:pt x="6608" y="3320"/>
                    <a:pt x="6609" y="3322"/>
                  </a:cubicBezTo>
                  <a:cubicBezTo>
                    <a:pt x="6609" y="3323"/>
                    <a:pt x="6611" y="3325"/>
                    <a:pt x="6611" y="3327"/>
                  </a:cubicBezTo>
                  <a:cubicBezTo>
                    <a:pt x="6612" y="3330"/>
                    <a:pt x="6614" y="3332"/>
                    <a:pt x="6615" y="3335"/>
                  </a:cubicBezTo>
                  <a:cubicBezTo>
                    <a:pt x="6617" y="3336"/>
                    <a:pt x="6617" y="3338"/>
                    <a:pt x="6618" y="3339"/>
                  </a:cubicBezTo>
                  <a:cubicBezTo>
                    <a:pt x="6620" y="3342"/>
                    <a:pt x="6621" y="3345"/>
                    <a:pt x="6623" y="3348"/>
                  </a:cubicBezTo>
                  <a:cubicBezTo>
                    <a:pt x="6624" y="3350"/>
                    <a:pt x="6624" y="3350"/>
                    <a:pt x="6624" y="3350"/>
                  </a:cubicBezTo>
                  <a:cubicBezTo>
                    <a:pt x="6626" y="3352"/>
                    <a:pt x="6627" y="3355"/>
                    <a:pt x="6629" y="3358"/>
                  </a:cubicBezTo>
                  <a:cubicBezTo>
                    <a:pt x="6630" y="3360"/>
                    <a:pt x="6632" y="3361"/>
                    <a:pt x="6633" y="3364"/>
                  </a:cubicBezTo>
                  <a:cubicBezTo>
                    <a:pt x="6633" y="3366"/>
                    <a:pt x="6634" y="3369"/>
                    <a:pt x="6636" y="3370"/>
                  </a:cubicBezTo>
                  <a:cubicBezTo>
                    <a:pt x="6637" y="3372"/>
                    <a:pt x="6637" y="3373"/>
                    <a:pt x="6639" y="3373"/>
                  </a:cubicBezTo>
                  <a:cubicBezTo>
                    <a:pt x="6643" y="3380"/>
                    <a:pt x="6646" y="3386"/>
                    <a:pt x="6651" y="3392"/>
                  </a:cubicBezTo>
                  <a:lnTo>
                    <a:pt x="6655" y="3398"/>
                  </a:lnTo>
                  <a:cubicBezTo>
                    <a:pt x="6657" y="3400"/>
                    <a:pt x="6657" y="3401"/>
                    <a:pt x="6658" y="3403"/>
                  </a:cubicBezTo>
                  <a:cubicBezTo>
                    <a:pt x="6659" y="3404"/>
                    <a:pt x="6661" y="3407"/>
                    <a:pt x="6662" y="3408"/>
                  </a:cubicBezTo>
                  <a:cubicBezTo>
                    <a:pt x="6664" y="3411"/>
                    <a:pt x="6665" y="3414"/>
                    <a:pt x="6668" y="3416"/>
                  </a:cubicBezTo>
                  <a:cubicBezTo>
                    <a:pt x="6668" y="3417"/>
                    <a:pt x="6670" y="3417"/>
                    <a:pt x="6670" y="3419"/>
                  </a:cubicBezTo>
                  <a:cubicBezTo>
                    <a:pt x="6671" y="3420"/>
                    <a:pt x="6673" y="3423"/>
                    <a:pt x="6674" y="3425"/>
                  </a:cubicBezTo>
                  <a:cubicBezTo>
                    <a:pt x="6676" y="3426"/>
                    <a:pt x="6679" y="3429"/>
                    <a:pt x="6680" y="3431"/>
                  </a:cubicBezTo>
                  <a:lnTo>
                    <a:pt x="6685" y="3436"/>
                  </a:lnTo>
                  <a:cubicBezTo>
                    <a:pt x="6685" y="3438"/>
                    <a:pt x="6686" y="3438"/>
                    <a:pt x="6686" y="3439"/>
                  </a:cubicBezTo>
                  <a:cubicBezTo>
                    <a:pt x="6689" y="3442"/>
                    <a:pt x="6690" y="3444"/>
                    <a:pt x="6693" y="3447"/>
                  </a:cubicBezTo>
                  <a:cubicBezTo>
                    <a:pt x="6693" y="3448"/>
                    <a:pt x="6695" y="3450"/>
                    <a:pt x="6696" y="3451"/>
                  </a:cubicBezTo>
                  <a:cubicBezTo>
                    <a:pt x="6698" y="3453"/>
                    <a:pt x="6699" y="3454"/>
                    <a:pt x="6701" y="3456"/>
                  </a:cubicBezTo>
                  <a:cubicBezTo>
                    <a:pt x="6702" y="3457"/>
                    <a:pt x="6704" y="3460"/>
                    <a:pt x="6705" y="3461"/>
                  </a:cubicBezTo>
                  <a:cubicBezTo>
                    <a:pt x="6707" y="3463"/>
                    <a:pt x="6708" y="3464"/>
                    <a:pt x="6710" y="3466"/>
                  </a:cubicBezTo>
                  <a:cubicBezTo>
                    <a:pt x="6711" y="3467"/>
                    <a:pt x="6713" y="3470"/>
                    <a:pt x="6714" y="3472"/>
                  </a:cubicBezTo>
                  <a:lnTo>
                    <a:pt x="6717" y="3473"/>
                  </a:lnTo>
                  <a:cubicBezTo>
                    <a:pt x="6718" y="3475"/>
                    <a:pt x="6720" y="3476"/>
                    <a:pt x="6721" y="3479"/>
                  </a:cubicBezTo>
                  <a:lnTo>
                    <a:pt x="6729" y="3485"/>
                  </a:lnTo>
                  <a:cubicBezTo>
                    <a:pt x="6730" y="3488"/>
                    <a:pt x="6733" y="3489"/>
                    <a:pt x="6735" y="3492"/>
                  </a:cubicBezTo>
                  <a:lnTo>
                    <a:pt x="6738" y="3494"/>
                  </a:lnTo>
                  <a:cubicBezTo>
                    <a:pt x="6739" y="3497"/>
                    <a:pt x="6742" y="3498"/>
                    <a:pt x="6745" y="3501"/>
                  </a:cubicBezTo>
                  <a:lnTo>
                    <a:pt x="6746" y="3503"/>
                  </a:lnTo>
                  <a:cubicBezTo>
                    <a:pt x="6749" y="3506"/>
                    <a:pt x="6752" y="3507"/>
                    <a:pt x="6754" y="3510"/>
                  </a:cubicBezTo>
                  <a:lnTo>
                    <a:pt x="6761" y="3516"/>
                  </a:lnTo>
                  <a:lnTo>
                    <a:pt x="6768" y="3522"/>
                  </a:lnTo>
                  <a:cubicBezTo>
                    <a:pt x="6771" y="3523"/>
                    <a:pt x="6773" y="3525"/>
                    <a:pt x="6774" y="3526"/>
                  </a:cubicBezTo>
                  <a:cubicBezTo>
                    <a:pt x="6776" y="3528"/>
                    <a:pt x="6777" y="3529"/>
                    <a:pt x="6780" y="3531"/>
                  </a:cubicBezTo>
                  <a:cubicBezTo>
                    <a:pt x="6782" y="3532"/>
                    <a:pt x="6783" y="3532"/>
                    <a:pt x="6783" y="3534"/>
                  </a:cubicBezTo>
                  <a:cubicBezTo>
                    <a:pt x="6786" y="3537"/>
                    <a:pt x="6791" y="3538"/>
                    <a:pt x="6794" y="3541"/>
                  </a:cubicBezTo>
                  <a:cubicBezTo>
                    <a:pt x="6796" y="3544"/>
                    <a:pt x="6799" y="3545"/>
                    <a:pt x="6804" y="3548"/>
                  </a:cubicBezTo>
                  <a:cubicBezTo>
                    <a:pt x="6804" y="3548"/>
                    <a:pt x="6804" y="3548"/>
                    <a:pt x="6805" y="3550"/>
                  </a:cubicBezTo>
                  <a:cubicBezTo>
                    <a:pt x="6807" y="3551"/>
                    <a:pt x="6810" y="3553"/>
                    <a:pt x="6813" y="3554"/>
                  </a:cubicBezTo>
                  <a:cubicBezTo>
                    <a:pt x="6814" y="3556"/>
                    <a:pt x="6816" y="3557"/>
                    <a:pt x="6817" y="3559"/>
                  </a:cubicBezTo>
                  <a:cubicBezTo>
                    <a:pt x="6819" y="3559"/>
                    <a:pt x="6820" y="3560"/>
                    <a:pt x="6820" y="3560"/>
                  </a:cubicBezTo>
                  <a:cubicBezTo>
                    <a:pt x="6821" y="3562"/>
                    <a:pt x="6824" y="3563"/>
                    <a:pt x="6826" y="3565"/>
                  </a:cubicBezTo>
                  <a:cubicBezTo>
                    <a:pt x="6829" y="3566"/>
                    <a:pt x="6832" y="3568"/>
                    <a:pt x="6835" y="3569"/>
                  </a:cubicBezTo>
                  <a:cubicBezTo>
                    <a:pt x="6841" y="3573"/>
                    <a:pt x="6848" y="3578"/>
                    <a:pt x="6854" y="3582"/>
                  </a:cubicBezTo>
                  <a:lnTo>
                    <a:pt x="6855" y="3582"/>
                  </a:lnTo>
                  <a:cubicBezTo>
                    <a:pt x="6861" y="3585"/>
                    <a:pt x="6867" y="3590"/>
                    <a:pt x="6873" y="3593"/>
                  </a:cubicBezTo>
                  <a:cubicBezTo>
                    <a:pt x="6877" y="3594"/>
                    <a:pt x="6880" y="3595"/>
                    <a:pt x="6883" y="3597"/>
                  </a:cubicBezTo>
                  <a:cubicBezTo>
                    <a:pt x="6885" y="3598"/>
                    <a:pt x="6886" y="3600"/>
                    <a:pt x="6888" y="3600"/>
                  </a:cubicBezTo>
                  <a:cubicBezTo>
                    <a:pt x="6891" y="3601"/>
                    <a:pt x="6894" y="3603"/>
                    <a:pt x="6897" y="3604"/>
                  </a:cubicBezTo>
                  <a:lnTo>
                    <a:pt x="6898" y="3604"/>
                  </a:lnTo>
                  <a:cubicBezTo>
                    <a:pt x="6904" y="3607"/>
                    <a:pt x="6911" y="3610"/>
                    <a:pt x="6919" y="3613"/>
                  </a:cubicBezTo>
                  <a:cubicBezTo>
                    <a:pt x="6922" y="3615"/>
                    <a:pt x="6923" y="3616"/>
                    <a:pt x="6926" y="3618"/>
                  </a:cubicBezTo>
                  <a:cubicBezTo>
                    <a:pt x="6929" y="3618"/>
                    <a:pt x="6930" y="3619"/>
                    <a:pt x="6932" y="3619"/>
                  </a:cubicBezTo>
                  <a:cubicBezTo>
                    <a:pt x="6935" y="3621"/>
                    <a:pt x="6936" y="3621"/>
                    <a:pt x="6938" y="3622"/>
                  </a:cubicBezTo>
                  <a:cubicBezTo>
                    <a:pt x="6939" y="3622"/>
                    <a:pt x="6941" y="3623"/>
                    <a:pt x="6942" y="3623"/>
                  </a:cubicBezTo>
                  <a:cubicBezTo>
                    <a:pt x="6945" y="3625"/>
                    <a:pt x="6948" y="3626"/>
                    <a:pt x="6951" y="3626"/>
                  </a:cubicBezTo>
                  <a:cubicBezTo>
                    <a:pt x="6958" y="3629"/>
                    <a:pt x="6966" y="3632"/>
                    <a:pt x="6973" y="3634"/>
                  </a:cubicBezTo>
                  <a:cubicBezTo>
                    <a:pt x="6973" y="3634"/>
                    <a:pt x="6973" y="3635"/>
                    <a:pt x="6973" y="3635"/>
                  </a:cubicBezTo>
                  <a:cubicBezTo>
                    <a:pt x="6978" y="3635"/>
                    <a:pt x="6981" y="3637"/>
                    <a:pt x="6983" y="3638"/>
                  </a:cubicBezTo>
                  <a:cubicBezTo>
                    <a:pt x="6985" y="3638"/>
                    <a:pt x="6986" y="3638"/>
                    <a:pt x="6988" y="3640"/>
                  </a:cubicBezTo>
                  <a:cubicBezTo>
                    <a:pt x="6991" y="3640"/>
                    <a:pt x="6994" y="3641"/>
                    <a:pt x="6995" y="3641"/>
                  </a:cubicBezTo>
                  <a:cubicBezTo>
                    <a:pt x="6998" y="3643"/>
                    <a:pt x="7001" y="3643"/>
                    <a:pt x="7004" y="3644"/>
                  </a:cubicBezTo>
                  <a:lnTo>
                    <a:pt x="7007" y="3644"/>
                  </a:lnTo>
                  <a:cubicBezTo>
                    <a:pt x="7010" y="3646"/>
                    <a:pt x="7013" y="3646"/>
                    <a:pt x="7016" y="3647"/>
                  </a:cubicBezTo>
                  <a:cubicBezTo>
                    <a:pt x="7017" y="3647"/>
                    <a:pt x="7019" y="3647"/>
                    <a:pt x="7020" y="3648"/>
                  </a:cubicBezTo>
                  <a:cubicBezTo>
                    <a:pt x="7023" y="3648"/>
                    <a:pt x="7028" y="3650"/>
                    <a:pt x="7031" y="3650"/>
                  </a:cubicBezTo>
                  <a:cubicBezTo>
                    <a:pt x="7032" y="3650"/>
                    <a:pt x="7032" y="3651"/>
                    <a:pt x="7032" y="3651"/>
                  </a:cubicBezTo>
                  <a:cubicBezTo>
                    <a:pt x="7039" y="3653"/>
                    <a:pt x="7048" y="3654"/>
                    <a:pt x="7056" y="3656"/>
                  </a:cubicBezTo>
                  <a:lnTo>
                    <a:pt x="7060" y="3656"/>
                  </a:lnTo>
                  <a:cubicBezTo>
                    <a:pt x="7064" y="3657"/>
                    <a:pt x="7067" y="3657"/>
                    <a:pt x="7070" y="3657"/>
                  </a:cubicBezTo>
                  <a:cubicBezTo>
                    <a:pt x="7072" y="3657"/>
                    <a:pt x="7072" y="3659"/>
                    <a:pt x="7073" y="3659"/>
                  </a:cubicBezTo>
                  <a:cubicBezTo>
                    <a:pt x="7076" y="3659"/>
                    <a:pt x="7081" y="3659"/>
                    <a:pt x="7085" y="3660"/>
                  </a:cubicBezTo>
                  <a:lnTo>
                    <a:pt x="7087" y="3660"/>
                  </a:lnTo>
                  <a:cubicBezTo>
                    <a:pt x="7090" y="3660"/>
                    <a:pt x="7092" y="3660"/>
                    <a:pt x="7095" y="3662"/>
                  </a:cubicBezTo>
                  <a:lnTo>
                    <a:pt x="7103" y="3662"/>
                  </a:lnTo>
                  <a:cubicBezTo>
                    <a:pt x="7104" y="3662"/>
                    <a:pt x="7104" y="3663"/>
                    <a:pt x="7106" y="3663"/>
                  </a:cubicBezTo>
                  <a:lnTo>
                    <a:pt x="7113" y="3663"/>
                  </a:lnTo>
                  <a:lnTo>
                    <a:pt x="7125" y="3665"/>
                  </a:lnTo>
                  <a:lnTo>
                    <a:pt x="7135" y="3665"/>
                  </a:lnTo>
                  <a:cubicBezTo>
                    <a:pt x="7143" y="3666"/>
                    <a:pt x="7150" y="3666"/>
                    <a:pt x="7159" y="3666"/>
                  </a:cubicBezTo>
                  <a:lnTo>
                    <a:pt x="7166" y="3666"/>
                  </a:lnTo>
                  <a:cubicBezTo>
                    <a:pt x="7179" y="3666"/>
                    <a:pt x="7191" y="3666"/>
                    <a:pt x="7204" y="3665"/>
                  </a:cubicBezTo>
                  <a:cubicBezTo>
                    <a:pt x="7210" y="3665"/>
                    <a:pt x="7215" y="3665"/>
                    <a:pt x="7221" y="3663"/>
                  </a:cubicBezTo>
                  <a:lnTo>
                    <a:pt x="7231" y="3663"/>
                  </a:lnTo>
                  <a:cubicBezTo>
                    <a:pt x="7234" y="3662"/>
                    <a:pt x="7235" y="3662"/>
                    <a:pt x="7238" y="3662"/>
                  </a:cubicBezTo>
                  <a:cubicBezTo>
                    <a:pt x="7241" y="3662"/>
                    <a:pt x="7244" y="3662"/>
                    <a:pt x="7247" y="3660"/>
                  </a:cubicBezTo>
                  <a:cubicBezTo>
                    <a:pt x="7257" y="3659"/>
                    <a:pt x="7268" y="3657"/>
                    <a:pt x="7278" y="3656"/>
                  </a:cubicBezTo>
                  <a:cubicBezTo>
                    <a:pt x="7281" y="3656"/>
                    <a:pt x="7285" y="3654"/>
                    <a:pt x="7288" y="3654"/>
                  </a:cubicBezTo>
                  <a:cubicBezTo>
                    <a:pt x="7297" y="3653"/>
                    <a:pt x="7307" y="3650"/>
                    <a:pt x="7316" y="3648"/>
                  </a:cubicBezTo>
                  <a:cubicBezTo>
                    <a:pt x="7319" y="3647"/>
                    <a:pt x="7324" y="3646"/>
                    <a:pt x="7327" y="3646"/>
                  </a:cubicBezTo>
                  <a:cubicBezTo>
                    <a:pt x="7330" y="3644"/>
                    <a:pt x="7334" y="3643"/>
                    <a:pt x="7338" y="3643"/>
                  </a:cubicBezTo>
                  <a:cubicBezTo>
                    <a:pt x="7341" y="3641"/>
                    <a:pt x="7346" y="3640"/>
                    <a:pt x="7350" y="3638"/>
                  </a:cubicBezTo>
                  <a:cubicBezTo>
                    <a:pt x="7353" y="3638"/>
                    <a:pt x="7356" y="3637"/>
                    <a:pt x="7360" y="3635"/>
                  </a:cubicBezTo>
                  <a:lnTo>
                    <a:pt x="7383" y="3628"/>
                  </a:lnTo>
                  <a:cubicBezTo>
                    <a:pt x="7387" y="3626"/>
                    <a:pt x="7393" y="3625"/>
                    <a:pt x="7397" y="3623"/>
                  </a:cubicBezTo>
                  <a:cubicBezTo>
                    <a:pt x="7399" y="3622"/>
                    <a:pt x="7400" y="3622"/>
                    <a:pt x="7402" y="3621"/>
                  </a:cubicBezTo>
                  <a:cubicBezTo>
                    <a:pt x="7409" y="3618"/>
                    <a:pt x="7416" y="3615"/>
                    <a:pt x="7422" y="3612"/>
                  </a:cubicBezTo>
                  <a:cubicBezTo>
                    <a:pt x="7428" y="3609"/>
                    <a:pt x="7434" y="3607"/>
                    <a:pt x="7440" y="3604"/>
                  </a:cubicBezTo>
                  <a:cubicBezTo>
                    <a:pt x="7441" y="3603"/>
                    <a:pt x="7444" y="3601"/>
                    <a:pt x="7446" y="3601"/>
                  </a:cubicBezTo>
                  <a:cubicBezTo>
                    <a:pt x="7453" y="3597"/>
                    <a:pt x="7461" y="3594"/>
                    <a:pt x="7466" y="3590"/>
                  </a:cubicBezTo>
                  <a:cubicBezTo>
                    <a:pt x="7478" y="3584"/>
                    <a:pt x="7489" y="3578"/>
                    <a:pt x="7499" y="3570"/>
                  </a:cubicBezTo>
                  <a:cubicBezTo>
                    <a:pt x="7502" y="3569"/>
                    <a:pt x="7505" y="3568"/>
                    <a:pt x="7508" y="3566"/>
                  </a:cubicBezTo>
                  <a:lnTo>
                    <a:pt x="7517" y="3560"/>
                  </a:lnTo>
                  <a:cubicBezTo>
                    <a:pt x="7518" y="3559"/>
                    <a:pt x="7520" y="3557"/>
                    <a:pt x="7522" y="3557"/>
                  </a:cubicBezTo>
                  <a:cubicBezTo>
                    <a:pt x="7524" y="3556"/>
                    <a:pt x="7527" y="3553"/>
                    <a:pt x="7530" y="3551"/>
                  </a:cubicBezTo>
                  <a:lnTo>
                    <a:pt x="7542" y="3542"/>
                  </a:lnTo>
                  <a:cubicBezTo>
                    <a:pt x="7546" y="3540"/>
                    <a:pt x="7550" y="3537"/>
                    <a:pt x="7555" y="3534"/>
                  </a:cubicBezTo>
                  <a:cubicBezTo>
                    <a:pt x="7556" y="3532"/>
                    <a:pt x="7558" y="3531"/>
                    <a:pt x="7561" y="3529"/>
                  </a:cubicBezTo>
                  <a:cubicBezTo>
                    <a:pt x="7562" y="3528"/>
                    <a:pt x="7564" y="3526"/>
                    <a:pt x="7565" y="3525"/>
                  </a:cubicBezTo>
                  <a:lnTo>
                    <a:pt x="7573" y="3517"/>
                  </a:lnTo>
                  <a:cubicBezTo>
                    <a:pt x="7577" y="3514"/>
                    <a:pt x="7580" y="3512"/>
                    <a:pt x="7583" y="3509"/>
                  </a:cubicBezTo>
                  <a:cubicBezTo>
                    <a:pt x="7586" y="3507"/>
                    <a:pt x="7589" y="3504"/>
                    <a:pt x="7590" y="3503"/>
                  </a:cubicBezTo>
                  <a:cubicBezTo>
                    <a:pt x="7593" y="3501"/>
                    <a:pt x="7595" y="3498"/>
                    <a:pt x="7598" y="3497"/>
                  </a:cubicBezTo>
                  <a:cubicBezTo>
                    <a:pt x="7605" y="3489"/>
                    <a:pt x="7612" y="3482"/>
                    <a:pt x="7620" y="3475"/>
                  </a:cubicBezTo>
                  <a:cubicBezTo>
                    <a:pt x="7621" y="3472"/>
                    <a:pt x="7624" y="3470"/>
                    <a:pt x="7626" y="3469"/>
                  </a:cubicBezTo>
                  <a:cubicBezTo>
                    <a:pt x="7627" y="3467"/>
                    <a:pt x="7628" y="3466"/>
                    <a:pt x="7630" y="3463"/>
                  </a:cubicBezTo>
                  <a:cubicBezTo>
                    <a:pt x="7631" y="3461"/>
                    <a:pt x="7633" y="3460"/>
                    <a:pt x="7634" y="3459"/>
                  </a:cubicBezTo>
                  <a:cubicBezTo>
                    <a:pt x="7636" y="3457"/>
                    <a:pt x="7637" y="3456"/>
                    <a:pt x="7637" y="3454"/>
                  </a:cubicBezTo>
                  <a:cubicBezTo>
                    <a:pt x="7642" y="3448"/>
                    <a:pt x="7646" y="3444"/>
                    <a:pt x="7651" y="3438"/>
                  </a:cubicBezTo>
                  <a:cubicBezTo>
                    <a:pt x="7652" y="3436"/>
                    <a:pt x="7654" y="3435"/>
                    <a:pt x="7655" y="3433"/>
                  </a:cubicBezTo>
                  <a:cubicBezTo>
                    <a:pt x="7656" y="3431"/>
                    <a:pt x="7658" y="3429"/>
                    <a:pt x="7661" y="3428"/>
                  </a:cubicBezTo>
                  <a:cubicBezTo>
                    <a:pt x="7662" y="3425"/>
                    <a:pt x="7664" y="3423"/>
                    <a:pt x="7665" y="3420"/>
                  </a:cubicBezTo>
                  <a:cubicBezTo>
                    <a:pt x="7665" y="3420"/>
                    <a:pt x="7667" y="3419"/>
                    <a:pt x="7667" y="3419"/>
                  </a:cubicBezTo>
                  <a:cubicBezTo>
                    <a:pt x="7668" y="3416"/>
                    <a:pt x="7671" y="3413"/>
                    <a:pt x="7673" y="3411"/>
                  </a:cubicBezTo>
                  <a:cubicBezTo>
                    <a:pt x="7674" y="3408"/>
                    <a:pt x="7676" y="3407"/>
                    <a:pt x="7677" y="3406"/>
                  </a:cubicBezTo>
                  <a:cubicBezTo>
                    <a:pt x="7679" y="3404"/>
                    <a:pt x="7679" y="3403"/>
                    <a:pt x="7680" y="3401"/>
                  </a:cubicBezTo>
                  <a:lnTo>
                    <a:pt x="7684" y="3395"/>
                  </a:lnTo>
                  <a:cubicBezTo>
                    <a:pt x="7686" y="3392"/>
                    <a:pt x="7687" y="3389"/>
                    <a:pt x="7690" y="3386"/>
                  </a:cubicBezTo>
                  <a:cubicBezTo>
                    <a:pt x="7693" y="3382"/>
                    <a:pt x="7696" y="3378"/>
                    <a:pt x="7699" y="3372"/>
                  </a:cubicBezTo>
                  <a:cubicBezTo>
                    <a:pt x="7699" y="3370"/>
                    <a:pt x="7701" y="3369"/>
                    <a:pt x="7702" y="3366"/>
                  </a:cubicBezTo>
                  <a:cubicBezTo>
                    <a:pt x="7704" y="3364"/>
                    <a:pt x="7705" y="3363"/>
                    <a:pt x="7707" y="3360"/>
                  </a:cubicBezTo>
                  <a:cubicBezTo>
                    <a:pt x="7708" y="3357"/>
                    <a:pt x="7709" y="3354"/>
                    <a:pt x="7711" y="3352"/>
                  </a:cubicBezTo>
                  <a:cubicBezTo>
                    <a:pt x="7711" y="3351"/>
                    <a:pt x="7711" y="3351"/>
                    <a:pt x="7711" y="3351"/>
                  </a:cubicBezTo>
                  <a:cubicBezTo>
                    <a:pt x="7714" y="3348"/>
                    <a:pt x="7715" y="3345"/>
                    <a:pt x="7717" y="3342"/>
                  </a:cubicBezTo>
                  <a:cubicBezTo>
                    <a:pt x="7720" y="3336"/>
                    <a:pt x="7723" y="3330"/>
                    <a:pt x="7726" y="3325"/>
                  </a:cubicBezTo>
                  <a:cubicBezTo>
                    <a:pt x="7727" y="3323"/>
                    <a:pt x="7727" y="3320"/>
                    <a:pt x="7729" y="3319"/>
                  </a:cubicBezTo>
                  <a:cubicBezTo>
                    <a:pt x="7733" y="3310"/>
                    <a:pt x="7737" y="3301"/>
                    <a:pt x="7742" y="3291"/>
                  </a:cubicBezTo>
                  <a:cubicBezTo>
                    <a:pt x="7743" y="3286"/>
                    <a:pt x="7746" y="3280"/>
                    <a:pt x="7748" y="3274"/>
                  </a:cubicBezTo>
                  <a:cubicBezTo>
                    <a:pt x="7754" y="3263"/>
                    <a:pt x="7758" y="3251"/>
                    <a:pt x="7761" y="3238"/>
                  </a:cubicBezTo>
                  <a:cubicBezTo>
                    <a:pt x="7762" y="3236"/>
                    <a:pt x="7764" y="3233"/>
                    <a:pt x="7764" y="3230"/>
                  </a:cubicBezTo>
                  <a:cubicBezTo>
                    <a:pt x="7765" y="3227"/>
                    <a:pt x="7765" y="3226"/>
                    <a:pt x="7767" y="3223"/>
                  </a:cubicBezTo>
                  <a:cubicBezTo>
                    <a:pt x="7767" y="3221"/>
                    <a:pt x="7768" y="3218"/>
                    <a:pt x="7768" y="3217"/>
                  </a:cubicBezTo>
                  <a:cubicBezTo>
                    <a:pt x="7771" y="3208"/>
                    <a:pt x="7773" y="3199"/>
                    <a:pt x="7776" y="3191"/>
                  </a:cubicBezTo>
                  <a:cubicBezTo>
                    <a:pt x="7776" y="3188"/>
                    <a:pt x="7777" y="3185"/>
                    <a:pt x="7777" y="3180"/>
                  </a:cubicBezTo>
                  <a:cubicBezTo>
                    <a:pt x="7779" y="3179"/>
                    <a:pt x="7779" y="3177"/>
                    <a:pt x="7779" y="3174"/>
                  </a:cubicBezTo>
                  <a:cubicBezTo>
                    <a:pt x="7780" y="3173"/>
                    <a:pt x="7780" y="3170"/>
                    <a:pt x="7780" y="3167"/>
                  </a:cubicBezTo>
                  <a:cubicBezTo>
                    <a:pt x="7780" y="3167"/>
                    <a:pt x="7782" y="3165"/>
                    <a:pt x="7782" y="3165"/>
                  </a:cubicBezTo>
                  <a:lnTo>
                    <a:pt x="7783" y="3154"/>
                  </a:lnTo>
                  <a:cubicBezTo>
                    <a:pt x="7783" y="3152"/>
                    <a:pt x="7785" y="3151"/>
                    <a:pt x="7785" y="3148"/>
                  </a:cubicBezTo>
                  <a:cubicBezTo>
                    <a:pt x="7785" y="3148"/>
                    <a:pt x="7785" y="3146"/>
                    <a:pt x="7785" y="3146"/>
                  </a:cubicBezTo>
                  <a:cubicBezTo>
                    <a:pt x="7786" y="3142"/>
                    <a:pt x="7786" y="3139"/>
                    <a:pt x="7786" y="3135"/>
                  </a:cubicBezTo>
                  <a:cubicBezTo>
                    <a:pt x="7788" y="3132"/>
                    <a:pt x="7788" y="3130"/>
                    <a:pt x="7788" y="3127"/>
                  </a:cubicBezTo>
                  <a:lnTo>
                    <a:pt x="7788" y="3126"/>
                  </a:lnTo>
                  <a:cubicBezTo>
                    <a:pt x="7788" y="3123"/>
                    <a:pt x="7789" y="3120"/>
                    <a:pt x="7789" y="3118"/>
                  </a:cubicBezTo>
                  <a:cubicBezTo>
                    <a:pt x="7790" y="3110"/>
                    <a:pt x="7790" y="3102"/>
                    <a:pt x="7792" y="3093"/>
                  </a:cubicBezTo>
                  <a:lnTo>
                    <a:pt x="7792" y="3092"/>
                  </a:lnTo>
                  <a:cubicBezTo>
                    <a:pt x="7792" y="3080"/>
                    <a:pt x="7793" y="3068"/>
                    <a:pt x="7793" y="3056"/>
                  </a:cubicBezTo>
                  <a:lnTo>
                    <a:pt x="7793" y="3046"/>
                  </a:lnTo>
                  <a:lnTo>
                    <a:pt x="7793" y="3040"/>
                  </a:lnTo>
                  <a:lnTo>
                    <a:pt x="7793" y="3033"/>
                  </a:lnTo>
                  <a:lnTo>
                    <a:pt x="7793" y="3024"/>
                  </a:lnTo>
                  <a:cubicBezTo>
                    <a:pt x="7793" y="3011"/>
                    <a:pt x="7792" y="2998"/>
                    <a:pt x="7790" y="2986"/>
                  </a:cubicBezTo>
                  <a:cubicBezTo>
                    <a:pt x="7790" y="2983"/>
                    <a:pt x="7790" y="2981"/>
                    <a:pt x="7790" y="2980"/>
                  </a:cubicBezTo>
                  <a:cubicBezTo>
                    <a:pt x="7790" y="2977"/>
                    <a:pt x="7790" y="2974"/>
                    <a:pt x="7790" y="2973"/>
                  </a:cubicBezTo>
                  <a:cubicBezTo>
                    <a:pt x="7789" y="2970"/>
                    <a:pt x="7789" y="2968"/>
                    <a:pt x="7789" y="2967"/>
                  </a:cubicBezTo>
                  <a:cubicBezTo>
                    <a:pt x="7789" y="2965"/>
                    <a:pt x="7789" y="2964"/>
                    <a:pt x="7789" y="2962"/>
                  </a:cubicBezTo>
                  <a:cubicBezTo>
                    <a:pt x="7789" y="2959"/>
                    <a:pt x="7788" y="2956"/>
                    <a:pt x="7788" y="2953"/>
                  </a:cubicBezTo>
                  <a:cubicBezTo>
                    <a:pt x="7788" y="2950"/>
                    <a:pt x="7786" y="2948"/>
                    <a:pt x="7786" y="2946"/>
                  </a:cubicBezTo>
                  <a:cubicBezTo>
                    <a:pt x="7786" y="2945"/>
                    <a:pt x="7786" y="2945"/>
                    <a:pt x="7786" y="2943"/>
                  </a:cubicBezTo>
                  <a:cubicBezTo>
                    <a:pt x="7785" y="2940"/>
                    <a:pt x="7785" y="2936"/>
                    <a:pt x="7785" y="2933"/>
                  </a:cubicBezTo>
                  <a:cubicBezTo>
                    <a:pt x="7783" y="2930"/>
                    <a:pt x="7783" y="2928"/>
                    <a:pt x="7783" y="2925"/>
                  </a:cubicBezTo>
                  <a:lnTo>
                    <a:pt x="7780" y="2912"/>
                  </a:lnTo>
                  <a:cubicBezTo>
                    <a:pt x="7780" y="2911"/>
                    <a:pt x="7779" y="2908"/>
                    <a:pt x="7779" y="2906"/>
                  </a:cubicBezTo>
                  <a:cubicBezTo>
                    <a:pt x="7779" y="2903"/>
                    <a:pt x="7779" y="2902"/>
                    <a:pt x="7777" y="2899"/>
                  </a:cubicBezTo>
                  <a:cubicBezTo>
                    <a:pt x="7777" y="2899"/>
                    <a:pt x="7777" y="2897"/>
                    <a:pt x="7777" y="2896"/>
                  </a:cubicBezTo>
                  <a:cubicBezTo>
                    <a:pt x="7776" y="2893"/>
                    <a:pt x="7776" y="2890"/>
                    <a:pt x="7774" y="2886"/>
                  </a:cubicBezTo>
                  <a:cubicBezTo>
                    <a:pt x="7774" y="2886"/>
                    <a:pt x="7774" y="2886"/>
                    <a:pt x="7774" y="2884"/>
                  </a:cubicBezTo>
                  <a:cubicBezTo>
                    <a:pt x="7773" y="2881"/>
                    <a:pt x="7771" y="2877"/>
                    <a:pt x="7771" y="2872"/>
                  </a:cubicBezTo>
                  <a:cubicBezTo>
                    <a:pt x="7770" y="2871"/>
                    <a:pt x="7770" y="2868"/>
                    <a:pt x="7768" y="2867"/>
                  </a:cubicBezTo>
                  <a:cubicBezTo>
                    <a:pt x="7768" y="2864"/>
                    <a:pt x="7768" y="2862"/>
                    <a:pt x="7767" y="2859"/>
                  </a:cubicBezTo>
                  <a:cubicBezTo>
                    <a:pt x="7767" y="2858"/>
                    <a:pt x="7765" y="2855"/>
                    <a:pt x="7765" y="2853"/>
                  </a:cubicBezTo>
                  <a:cubicBezTo>
                    <a:pt x="7764" y="2852"/>
                    <a:pt x="7764" y="2850"/>
                    <a:pt x="7764" y="2850"/>
                  </a:cubicBezTo>
                  <a:cubicBezTo>
                    <a:pt x="7762" y="2847"/>
                    <a:pt x="7762" y="2843"/>
                    <a:pt x="7761" y="2840"/>
                  </a:cubicBezTo>
                  <a:cubicBezTo>
                    <a:pt x="7760" y="2839"/>
                    <a:pt x="7760" y="2836"/>
                    <a:pt x="7758" y="2834"/>
                  </a:cubicBezTo>
                  <a:cubicBezTo>
                    <a:pt x="7758" y="2831"/>
                    <a:pt x="7757" y="2830"/>
                    <a:pt x="7757" y="2827"/>
                  </a:cubicBezTo>
                  <a:cubicBezTo>
                    <a:pt x="7755" y="2827"/>
                    <a:pt x="7755" y="2825"/>
                    <a:pt x="7755" y="2825"/>
                  </a:cubicBezTo>
                  <a:cubicBezTo>
                    <a:pt x="7754" y="2821"/>
                    <a:pt x="7752" y="2818"/>
                    <a:pt x="7751" y="2815"/>
                  </a:cubicBezTo>
                  <a:cubicBezTo>
                    <a:pt x="7751" y="2814"/>
                    <a:pt x="7751" y="2814"/>
                    <a:pt x="7751" y="2812"/>
                  </a:cubicBezTo>
                  <a:cubicBezTo>
                    <a:pt x="7656" y="2572"/>
                    <a:pt x="7425" y="2414"/>
                    <a:pt x="7168" y="2414"/>
                  </a:cubicBezTo>
                  <a:lnTo>
                    <a:pt x="7160" y="2414"/>
                  </a:lnTo>
                  <a:lnTo>
                    <a:pt x="7162" y="2411"/>
                  </a:lnTo>
                  <a:close/>
                  <a:moveTo>
                    <a:pt x="2255" y="4824"/>
                  </a:moveTo>
                  <a:lnTo>
                    <a:pt x="2255" y="4824"/>
                  </a:lnTo>
                  <a:lnTo>
                    <a:pt x="2255" y="4824"/>
                  </a:lnTo>
                  <a:cubicBezTo>
                    <a:pt x="2255" y="4824"/>
                    <a:pt x="2256" y="4824"/>
                    <a:pt x="2256" y="4824"/>
                  </a:cubicBezTo>
                  <a:close/>
                  <a:moveTo>
                    <a:pt x="2529" y="5329"/>
                  </a:moveTo>
                  <a:cubicBezTo>
                    <a:pt x="2597" y="5329"/>
                    <a:pt x="2651" y="5383"/>
                    <a:pt x="2651" y="5451"/>
                  </a:cubicBezTo>
                  <a:cubicBezTo>
                    <a:pt x="2651" y="5517"/>
                    <a:pt x="2597" y="5572"/>
                    <a:pt x="2529" y="5572"/>
                  </a:cubicBezTo>
                  <a:lnTo>
                    <a:pt x="1996" y="5572"/>
                  </a:lnTo>
                  <a:cubicBezTo>
                    <a:pt x="1928" y="5572"/>
                    <a:pt x="1873" y="5519"/>
                    <a:pt x="1873" y="5451"/>
                  </a:cubicBezTo>
                  <a:cubicBezTo>
                    <a:pt x="1873" y="5383"/>
                    <a:pt x="1928" y="5329"/>
                    <a:pt x="1996" y="5329"/>
                  </a:cubicBezTo>
                  <a:close/>
                  <a:moveTo>
                    <a:pt x="5799" y="5329"/>
                  </a:moveTo>
                  <a:cubicBezTo>
                    <a:pt x="5867" y="5329"/>
                    <a:pt x="5922" y="5383"/>
                    <a:pt x="5922" y="5451"/>
                  </a:cubicBezTo>
                  <a:cubicBezTo>
                    <a:pt x="5922" y="5517"/>
                    <a:pt x="5867" y="5572"/>
                    <a:pt x="5799" y="5572"/>
                  </a:cubicBezTo>
                  <a:lnTo>
                    <a:pt x="5266" y="5572"/>
                  </a:lnTo>
                  <a:cubicBezTo>
                    <a:pt x="5199" y="5572"/>
                    <a:pt x="5144" y="5519"/>
                    <a:pt x="5144" y="5451"/>
                  </a:cubicBezTo>
                  <a:cubicBezTo>
                    <a:pt x="5144" y="5383"/>
                    <a:pt x="5199" y="5329"/>
                    <a:pt x="5266" y="5329"/>
                  </a:cubicBezTo>
                  <a:close/>
                  <a:moveTo>
                    <a:pt x="2255" y="4824"/>
                  </a:moveTo>
                  <a:cubicBezTo>
                    <a:pt x="1999" y="4826"/>
                    <a:pt x="1772" y="4983"/>
                    <a:pt x="1679" y="5221"/>
                  </a:cubicBezTo>
                  <a:cubicBezTo>
                    <a:pt x="1679" y="5221"/>
                    <a:pt x="1679" y="5223"/>
                    <a:pt x="1679" y="5223"/>
                  </a:cubicBezTo>
                  <a:lnTo>
                    <a:pt x="1676" y="5229"/>
                  </a:lnTo>
                  <a:cubicBezTo>
                    <a:pt x="1673" y="5235"/>
                    <a:pt x="1672" y="5242"/>
                    <a:pt x="1669" y="5248"/>
                  </a:cubicBezTo>
                  <a:cubicBezTo>
                    <a:pt x="1669" y="5249"/>
                    <a:pt x="1667" y="5252"/>
                    <a:pt x="1667" y="5254"/>
                  </a:cubicBezTo>
                  <a:cubicBezTo>
                    <a:pt x="1666" y="5257"/>
                    <a:pt x="1666" y="5258"/>
                    <a:pt x="1664" y="5261"/>
                  </a:cubicBezTo>
                  <a:cubicBezTo>
                    <a:pt x="1664" y="5262"/>
                    <a:pt x="1664" y="5262"/>
                    <a:pt x="1664" y="5262"/>
                  </a:cubicBezTo>
                  <a:cubicBezTo>
                    <a:pt x="1663" y="5267"/>
                    <a:pt x="1661" y="5270"/>
                    <a:pt x="1660" y="5273"/>
                  </a:cubicBezTo>
                  <a:cubicBezTo>
                    <a:pt x="1660" y="5277"/>
                    <a:pt x="1658" y="5282"/>
                    <a:pt x="1657" y="5285"/>
                  </a:cubicBezTo>
                  <a:cubicBezTo>
                    <a:pt x="1657" y="5286"/>
                    <a:pt x="1657" y="5286"/>
                    <a:pt x="1657" y="5288"/>
                  </a:cubicBezTo>
                  <a:cubicBezTo>
                    <a:pt x="1656" y="5290"/>
                    <a:pt x="1656" y="5292"/>
                    <a:pt x="1654" y="5295"/>
                  </a:cubicBezTo>
                  <a:cubicBezTo>
                    <a:pt x="1654" y="5298"/>
                    <a:pt x="1654" y="5299"/>
                    <a:pt x="1653" y="5301"/>
                  </a:cubicBezTo>
                  <a:cubicBezTo>
                    <a:pt x="1653" y="5302"/>
                    <a:pt x="1653" y="5304"/>
                    <a:pt x="1653" y="5304"/>
                  </a:cubicBezTo>
                  <a:cubicBezTo>
                    <a:pt x="1651" y="5311"/>
                    <a:pt x="1650" y="5320"/>
                    <a:pt x="1647" y="5327"/>
                  </a:cubicBezTo>
                  <a:cubicBezTo>
                    <a:pt x="1647" y="5330"/>
                    <a:pt x="1647" y="5332"/>
                    <a:pt x="1645" y="5335"/>
                  </a:cubicBezTo>
                  <a:cubicBezTo>
                    <a:pt x="1645" y="5336"/>
                    <a:pt x="1645" y="5338"/>
                    <a:pt x="1645" y="5339"/>
                  </a:cubicBezTo>
                  <a:cubicBezTo>
                    <a:pt x="1645" y="5341"/>
                    <a:pt x="1644" y="5342"/>
                    <a:pt x="1644" y="5342"/>
                  </a:cubicBezTo>
                  <a:cubicBezTo>
                    <a:pt x="1642" y="5351"/>
                    <a:pt x="1641" y="5360"/>
                    <a:pt x="1641" y="5367"/>
                  </a:cubicBezTo>
                  <a:lnTo>
                    <a:pt x="1641" y="5369"/>
                  </a:lnTo>
                  <a:cubicBezTo>
                    <a:pt x="1639" y="5373"/>
                    <a:pt x="1639" y="5376"/>
                    <a:pt x="1639" y="5380"/>
                  </a:cubicBezTo>
                  <a:cubicBezTo>
                    <a:pt x="1636" y="5401"/>
                    <a:pt x="1635" y="5422"/>
                    <a:pt x="1635" y="5444"/>
                  </a:cubicBezTo>
                  <a:lnTo>
                    <a:pt x="1635" y="5448"/>
                  </a:lnTo>
                  <a:lnTo>
                    <a:pt x="1635" y="5451"/>
                  </a:lnTo>
                  <a:lnTo>
                    <a:pt x="1635" y="5457"/>
                  </a:lnTo>
                  <a:lnTo>
                    <a:pt x="1635" y="5467"/>
                  </a:lnTo>
                  <a:lnTo>
                    <a:pt x="1635" y="5473"/>
                  </a:lnTo>
                  <a:cubicBezTo>
                    <a:pt x="1635" y="5476"/>
                    <a:pt x="1635" y="5477"/>
                    <a:pt x="1635" y="5480"/>
                  </a:cubicBezTo>
                  <a:cubicBezTo>
                    <a:pt x="1636" y="5488"/>
                    <a:pt x="1636" y="5495"/>
                    <a:pt x="1636" y="5503"/>
                  </a:cubicBezTo>
                  <a:cubicBezTo>
                    <a:pt x="1636" y="5504"/>
                    <a:pt x="1638" y="5505"/>
                    <a:pt x="1638" y="5507"/>
                  </a:cubicBezTo>
                  <a:cubicBezTo>
                    <a:pt x="1638" y="5510"/>
                    <a:pt x="1638" y="5511"/>
                    <a:pt x="1638" y="5514"/>
                  </a:cubicBezTo>
                  <a:cubicBezTo>
                    <a:pt x="1638" y="5517"/>
                    <a:pt x="1638" y="5519"/>
                    <a:pt x="1639" y="5522"/>
                  </a:cubicBezTo>
                  <a:cubicBezTo>
                    <a:pt x="1639" y="5523"/>
                    <a:pt x="1639" y="5525"/>
                    <a:pt x="1639" y="5528"/>
                  </a:cubicBezTo>
                  <a:cubicBezTo>
                    <a:pt x="1639" y="5531"/>
                    <a:pt x="1641" y="5533"/>
                    <a:pt x="1641" y="5536"/>
                  </a:cubicBezTo>
                  <a:cubicBezTo>
                    <a:pt x="1641" y="5538"/>
                    <a:pt x="1641" y="5539"/>
                    <a:pt x="1641" y="5541"/>
                  </a:cubicBezTo>
                  <a:cubicBezTo>
                    <a:pt x="1642" y="5542"/>
                    <a:pt x="1642" y="5545"/>
                    <a:pt x="1642" y="5547"/>
                  </a:cubicBezTo>
                  <a:cubicBezTo>
                    <a:pt x="1642" y="5550"/>
                    <a:pt x="1644" y="5553"/>
                    <a:pt x="1644" y="5556"/>
                  </a:cubicBezTo>
                  <a:cubicBezTo>
                    <a:pt x="1644" y="5558"/>
                    <a:pt x="1644" y="5561"/>
                    <a:pt x="1645" y="5563"/>
                  </a:cubicBezTo>
                  <a:cubicBezTo>
                    <a:pt x="1645" y="5564"/>
                    <a:pt x="1645" y="5564"/>
                    <a:pt x="1645" y="5566"/>
                  </a:cubicBezTo>
                  <a:cubicBezTo>
                    <a:pt x="1647" y="5569"/>
                    <a:pt x="1647" y="5572"/>
                    <a:pt x="1648" y="5576"/>
                  </a:cubicBezTo>
                  <a:cubicBezTo>
                    <a:pt x="1648" y="5576"/>
                    <a:pt x="1648" y="5578"/>
                    <a:pt x="1648" y="5578"/>
                  </a:cubicBezTo>
                  <a:cubicBezTo>
                    <a:pt x="1648" y="5581"/>
                    <a:pt x="1650" y="5584"/>
                    <a:pt x="1650" y="5585"/>
                  </a:cubicBezTo>
                  <a:cubicBezTo>
                    <a:pt x="1650" y="5588"/>
                    <a:pt x="1651" y="5591"/>
                    <a:pt x="1651" y="5594"/>
                  </a:cubicBezTo>
                  <a:lnTo>
                    <a:pt x="1654" y="5603"/>
                  </a:lnTo>
                  <a:cubicBezTo>
                    <a:pt x="1654" y="5604"/>
                    <a:pt x="1654" y="5606"/>
                    <a:pt x="1654" y="5606"/>
                  </a:cubicBezTo>
                  <a:cubicBezTo>
                    <a:pt x="1656" y="5610"/>
                    <a:pt x="1657" y="5613"/>
                    <a:pt x="1657" y="5616"/>
                  </a:cubicBezTo>
                  <a:cubicBezTo>
                    <a:pt x="1657" y="5617"/>
                    <a:pt x="1658" y="5619"/>
                    <a:pt x="1658" y="5620"/>
                  </a:cubicBezTo>
                  <a:cubicBezTo>
                    <a:pt x="1658" y="5623"/>
                    <a:pt x="1660" y="5625"/>
                    <a:pt x="1660" y="5628"/>
                  </a:cubicBezTo>
                  <a:cubicBezTo>
                    <a:pt x="1661" y="5629"/>
                    <a:pt x="1661" y="5632"/>
                    <a:pt x="1663" y="5634"/>
                  </a:cubicBezTo>
                  <a:cubicBezTo>
                    <a:pt x="1663" y="5637"/>
                    <a:pt x="1664" y="5638"/>
                    <a:pt x="1664" y="5641"/>
                  </a:cubicBezTo>
                  <a:cubicBezTo>
                    <a:pt x="1666" y="5644"/>
                    <a:pt x="1666" y="5647"/>
                    <a:pt x="1667" y="5648"/>
                  </a:cubicBezTo>
                  <a:cubicBezTo>
                    <a:pt x="1667" y="5650"/>
                    <a:pt x="1667" y="5651"/>
                    <a:pt x="1667" y="5651"/>
                  </a:cubicBezTo>
                  <a:cubicBezTo>
                    <a:pt x="1669" y="5656"/>
                    <a:pt x="1670" y="5659"/>
                    <a:pt x="1672" y="5663"/>
                  </a:cubicBezTo>
                  <a:cubicBezTo>
                    <a:pt x="1672" y="5663"/>
                    <a:pt x="1672" y="5663"/>
                    <a:pt x="1672" y="5665"/>
                  </a:cubicBezTo>
                  <a:cubicBezTo>
                    <a:pt x="1675" y="5672"/>
                    <a:pt x="1678" y="5678"/>
                    <a:pt x="1681" y="5685"/>
                  </a:cubicBezTo>
                  <a:cubicBezTo>
                    <a:pt x="1682" y="5688"/>
                    <a:pt x="1682" y="5691"/>
                    <a:pt x="1684" y="5694"/>
                  </a:cubicBezTo>
                  <a:cubicBezTo>
                    <a:pt x="1684" y="5694"/>
                    <a:pt x="1684" y="5694"/>
                    <a:pt x="1685" y="5695"/>
                  </a:cubicBezTo>
                  <a:cubicBezTo>
                    <a:pt x="1685" y="5697"/>
                    <a:pt x="1686" y="5700"/>
                    <a:pt x="1688" y="5701"/>
                  </a:cubicBezTo>
                  <a:lnTo>
                    <a:pt x="1692" y="5713"/>
                  </a:lnTo>
                  <a:cubicBezTo>
                    <a:pt x="1692" y="5715"/>
                    <a:pt x="1694" y="5715"/>
                    <a:pt x="1694" y="5715"/>
                  </a:cubicBezTo>
                  <a:cubicBezTo>
                    <a:pt x="1695" y="5718"/>
                    <a:pt x="1697" y="5720"/>
                    <a:pt x="1698" y="5725"/>
                  </a:cubicBezTo>
                  <a:cubicBezTo>
                    <a:pt x="1698" y="5726"/>
                    <a:pt x="1700" y="5728"/>
                    <a:pt x="1701" y="5731"/>
                  </a:cubicBezTo>
                  <a:cubicBezTo>
                    <a:pt x="1701" y="5732"/>
                    <a:pt x="1703" y="5734"/>
                    <a:pt x="1703" y="5735"/>
                  </a:cubicBezTo>
                  <a:cubicBezTo>
                    <a:pt x="1704" y="5737"/>
                    <a:pt x="1706" y="5738"/>
                    <a:pt x="1706" y="5740"/>
                  </a:cubicBezTo>
                  <a:cubicBezTo>
                    <a:pt x="1707" y="5743"/>
                    <a:pt x="1709" y="5746"/>
                    <a:pt x="1710" y="5748"/>
                  </a:cubicBezTo>
                  <a:cubicBezTo>
                    <a:pt x="1711" y="5750"/>
                    <a:pt x="1711" y="5751"/>
                    <a:pt x="1713" y="5753"/>
                  </a:cubicBezTo>
                  <a:cubicBezTo>
                    <a:pt x="1714" y="5756"/>
                    <a:pt x="1716" y="5759"/>
                    <a:pt x="1717" y="5762"/>
                  </a:cubicBezTo>
                  <a:cubicBezTo>
                    <a:pt x="1717" y="5762"/>
                    <a:pt x="1717" y="5763"/>
                    <a:pt x="1719" y="5763"/>
                  </a:cubicBezTo>
                  <a:cubicBezTo>
                    <a:pt x="1720" y="5766"/>
                    <a:pt x="1722" y="5768"/>
                    <a:pt x="1723" y="5771"/>
                  </a:cubicBezTo>
                  <a:cubicBezTo>
                    <a:pt x="1725" y="5773"/>
                    <a:pt x="1726" y="5775"/>
                    <a:pt x="1726" y="5778"/>
                  </a:cubicBezTo>
                  <a:cubicBezTo>
                    <a:pt x="1728" y="5779"/>
                    <a:pt x="1729" y="5781"/>
                    <a:pt x="1731" y="5784"/>
                  </a:cubicBezTo>
                  <a:cubicBezTo>
                    <a:pt x="1731" y="5785"/>
                    <a:pt x="1732" y="5785"/>
                    <a:pt x="1734" y="5787"/>
                  </a:cubicBezTo>
                  <a:cubicBezTo>
                    <a:pt x="1737" y="5794"/>
                    <a:pt x="1741" y="5800"/>
                    <a:pt x="1745" y="5806"/>
                  </a:cubicBezTo>
                  <a:cubicBezTo>
                    <a:pt x="1747" y="5807"/>
                    <a:pt x="1748" y="5810"/>
                    <a:pt x="1750" y="5812"/>
                  </a:cubicBezTo>
                  <a:cubicBezTo>
                    <a:pt x="1751" y="5813"/>
                    <a:pt x="1751" y="5815"/>
                    <a:pt x="1753" y="5816"/>
                  </a:cubicBezTo>
                  <a:cubicBezTo>
                    <a:pt x="1754" y="5818"/>
                    <a:pt x="1756" y="5819"/>
                    <a:pt x="1757" y="5821"/>
                  </a:cubicBezTo>
                  <a:cubicBezTo>
                    <a:pt x="1759" y="5824"/>
                    <a:pt x="1760" y="5827"/>
                    <a:pt x="1763" y="5829"/>
                  </a:cubicBezTo>
                  <a:cubicBezTo>
                    <a:pt x="1763" y="5829"/>
                    <a:pt x="1765" y="5831"/>
                    <a:pt x="1765" y="5831"/>
                  </a:cubicBezTo>
                  <a:cubicBezTo>
                    <a:pt x="1766" y="5832"/>
                    <a:pt x="1767" y="5835"/>
                    <a:pt x="1769" y="5837"/>
                  </a:cubicBezTo>
                  <a:cubicBezTo>
                    <a:pt x="1770" y="5840"/>
                    <a:pt x="1773" y="5841"/>
                    <a:pt x="1775" y="5843"/>
                  </a:cubicBezTo>
                  <a:lnTo>
                    <a:pt x="1779" y="5849"/>
                  </a:lnTo>
                  <a:cubicBezTo>
                    <a:pt x="1779" y="5850"/>
                    <a:pt x="1781" y="5852"/>
                    <a:pt x="1781" y="5852"/>
                  </a:cubicBezTo>
                  <a:cubicBezTo>
                    <a:pt x="1784" y="5854"/>
                    <a:pt x="1785" y="5857"/>
                    <a:pt x="1788" y="5859"/>
                  </a:cubicBezTo>
                  <a:cubicBezTo>
                    <a:pt x="1788" y="5860"/>
                    <a:pt x="1790" y="5862"/>
                    <a:pt x="1791" y="5863"/>
                  </a:cubicBezTo>
                  <a:cubicBezTo>
                    <a:pt x="1792" y="5865"/>
                    <a:pt x="1794" y="5866"/>
                    <a:pt x="1795" y="5868"/>
                  </a:cubicBezTo>
                  <a:cubicBezTo>
                    <a:pt x="1797" y="5869"/>
                    <a:pt x="1798" y="5872"/>
                    <a:pt x="1800" y="5874"/>
                  </a:cubicBezTo>
                  <a:cubicBezTo>
                    <a:pt x="1801" y="5875"/>
                    <a:pt x="1803" y="5877"/>
                    <a:pt x="1804" y="5878"/>
                  </a:cubicBezTo>
                  <a:cubicBezTo>
                    <a:pt x="1806" y="5880"/>
                    <a:pt x="1807" y="5882"/>
                    <a:pt x="1809" y="5884"/>
                  </a:cubicBezTo>
                  <a:cubicBezTo>
                    <a:pt x="1810" y="5884"/>
                    <a:pt x="1810" y="5885"/>
                    <a:pt x="1812" y="5885"/>
                  </a:cubicBezTo>
                  <a:lnTo>
                    <a:pt x="1816" y="5891"/>
                  </a:lnTo>
                  <a:lnTo>
                    <a:pt x="1823" y="5897"/>
                  </a:lnTo>
                  <a:lnTo>
                    <a:pt x="1829" y="5905"/>
                  </a:lnTo>
                  <a:lnTo>
                    <a:pt x="1832" y="5906"/>
                  </a:lnTo>
                  <a:cubicBezTo>
                    <a:pt x="1834" y="5909"/>
                    <a:pt x="1837" y="5910"/>
                    <a:pt x="1840" y="5913"/>
                  </a:cubicBezTo>
                  <a:cubicBezTo>
                    <a:pt x="1840" y="5913"/>
                    <a:pt x="1841" y="5915"/>
                    <a:pt x="1841" y="5915"/>
                  </a:cubicBezTo>
                  <a:cubicBezTo>
                    <a:pt x="1844" y="5918"/>
                    <a:pt x="1847" y="5919"/>
                    <a:pt x="1850" y="5922"/>
                  </a:cubicBezTo>
                  <a:lnTo>
                    <a:pt x="1856" y="5928"/>
                  </a:lnTo>
                  <a:lnTo>
                    <a:pt x="1865" y="5934"/>
                  </a:lnTo>
                  <a:cubicBezTo>
                    <a:pt x="1866" y="5935"/>
                    <a:pt x="1868" y="5937"/>
                    <a:pt x="1869" y="5938"/>
                  </a:cubicBezTo>
                  <a:cubicBezTo>
                    <a:pt x="1871" y="5940"/>
                    <a:pt x="1873" y="5941"/>
                    <a:pt x="1875" y="5943"/>
                  </a:cubicBezTo>
                  <a:cubicBezTo>
                    <a:pt x="1876" y="5944"/>
                    <a:pt x="1878" y="5944"/>
                    <a:pt x="1878" y="5946"/>
                  </a:cubicBezTo>
                  <a:cubicBezTo>
                    <a:pt x="1881" y="5949"/>
                    <a:pt x="1885" y="5950"/>
                    <a:pt x="1888" y="5953"/>
                  </a:cubicBezTo>
                  <a:cubicBezTo>
                    <a:pt x="1891" y="5956"/>
                    <a:pt x="1894" y="5958"/>
                    <a:pt x="1899" y="5961"/>
                  </a:cubicBezTo>
                  <a:cubicBezTo>
                    <a:pt x="1899" y="5961"/>
                    <a:pt x="1899" y="5961"/>
                    <a:pt x="1900" y="5962"/>
                  </a:cubicBezTo>
                  <a:cubicBezTo>
                    <a:pt x="1901" y="5963"/>
                    <a:pt x="1904" y="5965"/>
                    <a:pt x="1907" y="5966"/>
                  </a:cubicBezTo>
                  <a:cubicBezTo>
                    <a:pt x="1909" y="5968"/>
                    <a:pt x="1910" y="5969"/>
                    <a:pt x="1913" y="5971"/>
                  </a:cubicBezTo>
                  <a:cubicBezTo>
                    <a:pt x="1913" y="5971"/>
                    <a:pt x="1915" y="5971"/>
                    <a:pt x="1915" y="5972"/>
                  </a:cubicBezTo>
                  <a:cubicBezTo>
                    <a:pt x="1918" y="5974"/>
                    <a:pt x="1919" y="5975"/>
                    <a:pt x="1921" y="5977"/>
                  </a:cubicBezTo>
                  <a:cubicBezTo>
                    <a:pt x="1924" y="5978"/>
                    <a:pt x="1926" y="5980"/>
                    <a:pt x="1929" y="5981"/>
                  </a:cubicBezTo>
                  <a:cubicBezTo>
                    <a:pt x="1935" y="5986"/>
                    <a:pt x="1943" y="5990"/>
                    <a:pt x="1950" y="5993"/>
                  </a:cubicBezTo>
                  <a:cubicBezTo>
                    <a:pt x="1950" y="5993"/>
                    <a:pt x="1950" y="5994"/>
                    <a:pt x="1950" y="5994"/>
                  </a:cubicBezTo>
                  <a:cubicBezTo>
                    <a:pt x="1956" y="5997"/>
                    <a:pt x="1962" y="6000"/>
                    <a:pt x="1969" y="6003"/>
                  </a:cubicBezTo>
                  <a:cubicBezTo>
                    <a:pt x="1972" y="6006"/>
                    <a:pt x="1975" y="6008"/>
                    <a:pt x="1978" y="6009"/>
                  </a:cubicBezTo>
                  <a:cubicBezTo>
                    <a:pt x="1980" y="6009"/>
                    <a:pt x="1981" y="6011"/>
                    <a:pt x="1984" y="6012"/>
                  </a:cubicBezTo>
                  <a:cubicBezTo>
                    <a:pt x="1985" y="6014"/>
                    <a:pt x="1988" y="6014"/>
                    <a:pt x="1991" y="6015"/>
                  </a:cubicBezTo>
                  <a:cubicBezTo>
                    <a:pt x="1991" y="6016"/>
                    <a:pt x="1993" y="6016"/>
                    <a:pt x="1993" y="6016"/>
                  </a:cubicBezTo>
                  <a:cubicBezTo>
                    <a:pt x="1999" y="6019"/>
                    <a:pt x="2006" y="6022"/>
                    <a:pt x="2013" y="6025"/>
                  </a:cubicBezTo>
                  <a:cubicBezTo>
                    <a:pt x="2016" y="6027"/>
                    <a:pt x="2018" y="6028"/>
                    <a:pt x="2021" y="6030"/>
                  </a:cubicBezTo>
                  <a:cubicBezTo>
                    <a:pt x="2024" y="6030"/>
                    <a:pt x="2025" y="6031"/>
                    <a:pt x="2027" y="6031"/>
                  </a:cubicBezTo>
                  <a:cubicBezTo>
                    <a:pt x="2028" y="6033"/>
                    <a:pt x="2031" y="6033"/>
                    <a:pt x="2033" y="6034"/>
                  </a:cubicBezTo>
                  <a:cubicBezTo>
                    <a:pt x="2034" y="6034"/>
                    <a:pt x="2035" y="6036"/>
                    <a:pt x="2037" y="6036"/>
                  </a:cubicBezTo>
                  <a:lnTo>
                    <a:pt x="2046" y="6039"/>
                  </a:lnTo>
                  <a:cubicBezTo>
                    <a:pt x="2053" y="6042"/>
                    <a:pt x="2061" y="6044"/>
                    <a:pt x="2068" y="6046"/>
                  </a:cubicBezTo>
                  <a:cubicBezTo>
                    <a:pt x="2072" y="6047"/>
                    <a:pt x="2075" y="6049"/>
                    <a:pt x="2078" y="6049"/>
                  </a:cubicBezTo>
                  <a:cubicBezTo>
                    <a:pt x="2080" y="6050"/>
                    <a:pt x="2081" y="6050"/>
                    <a:pt x="2083" y="6050"/>
                  </a:cubicBezTo>
                  <a:cubicBezTo>
                    <a:pt x="2084" y="6052"/>
                    <a:pt x="2087" y="6052"/>
                    <a:pt x="2090" y="6053"/>
                  </a:cubicBezTo>
                  <a:cubicBezTo>
                    <a:pt x="2093" y="6053"/>
                    <a:pt x="2096" y="6055"/>
                    <a:pt x="2099" y="6055"/>
                  </a:cubicBezTo>
                  <a:lnTo>
                    <a:pt x="2102" y="6056"/>
                  </a:lnTo>
                  <a:cubicBezTo>
                    <a:pt x="2105" y="6058"/>
                    <a:pt x="2108" y="6058"/>
                    <a:pt x="2111" y="6059"/>
                  </a:cubicBezTo>
                  <a:lnTo>
                    <a:pt x="2114" y="6059"/>
                  </a:lnTo>
                  <a:cubicBezTo>
                    <a:pt x="2118" y="6061"/>
                    <a:pt x="2121" y="6062"/>
                    <a:pt x="2125" y="6062"/>
                  </a:cubicBezTo>
                  <a:lnTo>
                    <a:pt x="2127" y="6062"/>
                  </a:lnTo>
                  <a:cubicBezTo>
                    <a:pt x="2134" y="6065"/>
                    <a:pt x="2141" y="6067"/>
                    <a:pt x="2150" y="6068"/>
                  </a:cubicBezTo>
                  <a:lnTo>
                    <a:pt x="2155" y="6068"/>
                  </a:lnTo>
                  <a:cubicBezTo>
                    <a:pt x="2158" y="6069"/>
                    <a:pt x="2162" y="6069"/>
                    <a:pt x="2165" y="6069"/>
                  </a:cubicBezTo>
                  <a:cubicBezTo>
                    <a:pt x="2165" y="6069"/>
                    <a:pt x="2167" y="6071"/>
                    <a:pt x="2168" y="6071"/>
                  </a:cubicBezTo>
                  <a:cubicBezTo>
                    <a:pt x="2171" y="6071"/>
                    <a:pt x="2175" y="6071"/>
                    <a:pt x="2178" y="6072"/>
                  </a:cubicBezTo>
                  <a:lnTo>
                    <a:pt x="2181" y="6072"/>
                  </a:lnTo>
                  <a:cubicBezTo>
                    <a:pt x="2184" y="6072"/>
                    <a:pt x="2187" y="6072"/>
                    <a:pt x="2190" y="6074"/>
                  </a:cubicBezTo>
                  <a:lnTo>
                    <a:pt x="2197" y="6074"/>
                  </a:lnTo>
                  <a:cubicBezTo>
                    <a:pt x="2197" y="6074"/>
                    <a:pt x="2199" y="6075"/>
                    <a:pt x="2200" y="6075"/>
                  </a:cubicBezTo>
                  <a:lnTo>
                    <a:pt x="2206" y="6075"/>
                  </a:lnTo>
                  <a:cubicBezTo>
                    <a:pt x="2211" y="6075"/>
                    <a:pt x="2215" y="6077"/>
                    <a:pt x="2220" y="6077"/>
                  </a:cubicBezTo>
                  <a:lnTo>
                    <a:pt x="2230" y="6077"/>
                  </a:lnTo>
                  <a:cubicBezTo>
                    <a:pt x="2237" y="6078"/>
                    <a:pt x="2245" y="6078"/>
                    <a:pt x="2253" y="6078"/>
                  </a:cubicBezTo>
                  <a:lnTo>
                    <a:pt x="2261" y="6078"/>
                  </a:lnTo>
                  <a:cubicBezTo>
                    <a:pt x="2274" y="6078"/>
                    <a:pt x="2286" y="6078"/>
                    <a:pt x="2299" y="6077"/>
                  </a:cubicBezTo>
                  <a:cubicBezTo>
                    <a:pt x="2305" y="6077"/>
                    <a:pt x="2309" y="6077"/>
                    <a:pt x="2315" y="6075"/>
                  </a:cubicBezTo>
                  <a:lnTo>
                    <a:pt x="2326" y="6074"/>
                  </a:lnTo>
                  <a:lnTo>
                    <a:pt x="2333" y="6074"/>
                  </a:lnTo>
                  <a:cubicBezTo>
                    <a:pt x="2336" y="6072"/>
                    <a:pt x="2339" y="6072"/>
                    <a:pt x="2342" y="6072"/>
                  </a:cubicBezTo>
                  <a:cubicBezTo>
                    <a:pt x="2352" y="6071"/>
                    <a:pt x="2362" y="6069"/>
                    <a:pt x="2373" y="6068"/>
                  </a:cubicBezTo>
                  <a:cubicBezTo>
                    <a:pt x="2376" y="6067"/>
                    <a:pt x="2380" y="6067"/>
                    <a:pt x="2383" y="6065"/>
                  </a:cubicBezTo>
                  <a:cubicBezTo>
                    <a:pt x="2392" y="6064"/>
                    <a:pt x="2402" y="6061"/>
                    <a:pt x="2411" y="6059"/>
                  </a:cubicBezTo>
                  <a:cubicBezTo>
                    <a:pt x="2414" y="6058"/>
                    <a:pt x="2418" y="6058"/>
                    <a:pt x="2421" y="6056"/>
                  </a:cubicBezTo>
                  <a:cubicBezTo>
                    <a:pt x="2424" y="6055"/>
                    <a:pt x="2429" y="6055"/>
                    <a:pt x="2433" y="6053"/>
                  </a:cubicBezTo>
                  <a:cubicBezTo>
                    <a:pt x="2436" y="6052"/>
                    <a:pt x="2440" y="6050"/>
                    <a:pt x="2445" y="6050"/>
                  </a:cubicBezTo>
                  <a:cubicBezTo>
                    <a:pt x="2448" y="6049"/>
                    <a:pt x="2451" y="6047"/>
                    <a:pt x="2455" y="6047"/>
                  </a:cubicBezTo>
                  <a:lnTo>
                    <a:pt x="2477" y="6039"/>
                  </a:lnTo>
                  <a:cubicBezTo>
                    <a:pt x="2482" y="6037"/>
                    <a:pt x="2486" y="6036"/>
                    <a:pt x="2491" y="6034"/>
                  </a:cubicBezTo>
                  <a:cubicBezTo>
                    <a:pt x="2493" y="6033"/>
                    <a:pt x="2495" y="6033"/>
                    <a:pt x="2496" y="6031"/>
                  </a:cubicBezTo>
                  <a:cubicBezTo>
                    <a:pt x="2504" y="6028"/>
                    <a:pt x="2510" y="6027"/>
                    <a:pt x="2517" y="6022"/>
                  </a:cubicBezTo>
                  <a:cubicBezTo>
                    <a:pt x="2523" y="6021"/>
                    <a:pt x="2529" y="6018"/>
                    <a:pt x="2533" y="6015"/>
                  </a:cubicBezTo>
                  <a:cubicBezTo>
                    <a:pt x="2536" y="6014"/>
                    <a:pt x="2538" y="6014"/>
                    <a:pt x="2541" y="6012"/>
                  </a:cubicBezTo>
                  <a:cubicBezTo>
                    <a:pt x="2548" y="6008"/>
                    <a:pt x="2554" y="6005"/>
                    <a:pt x="2561" y="6000"/>
                  </a:cubicBezTo>
                  <a:cubicBezTo>
                    <a:pt x="2573" y="5994"/>
                    <a:pt x="2583" y="5988"/>
                    <a:pt x="2594" y="5983"/>
                  </a:cubicBezTo>
                  <a:cubicBezTo>
                    <a:pt x="2597" y="5980"/>
                    <a:pt x="2599" y="5978"/>
                    <a:pt x="2602" y="5977"/>
                  </a:cubicBezTo>
                  <a:lnTo>
                    <a:pt x="2611" y="5971"/>
                  </a:lnTo>
                  <a:cubicBezTo>
                    <a:pt x="2613" y="5969"/>
                    <a:pt x="2614" y="5969"/>
                    <a:pt x="2616" y="5968"/>
                  </a:cubicBezTo>
                  <a:cubicBezTo>
                    <a:pt x="2619" y="5966"/>
                    <a:pt x="2622" y="5963"/>
                    <a:pt x="2623" y="5962"/>
                  </a:cubicBezTo>
                  <a:lnTo>
                    <a:pt x="2635" y="5953"/>
                  </a:lnTo>
                  <a:cubicBezTo>
                    <a:pt x="2639" y="5950"/>
                    <a:pt x="2644" y="5947"/>
                    <a:pt x="2648" y="5944"/>
                  </a:cubicBezTo>
                  <a:cubicBezTo>
                    <a:pt x="2650" y="5943"/>
                    <a:pt x="2652" y="5941"/>
                    <a:pt x="2654" y="5940"/>
                  </a:cubicBezTo>
                  <a:cubicBezTo>
                    <a:pt x="2655" y="5938"/>
                    <a:pt x="2657" y="5937"/>
                    <a:pt x="2660" y="5935"/>
                  </a:cubicBezTo>
                  <a:lnTo>
                    <a:pt x="2667" y="5928"/>
                  </a:lnTo>
                  <a:cubicBezTo>
                    <a:pt x="2670" y="5925"/>
                    <a:pt x="2675" y="5922"/>
                    <a:pt x="2678" y="5919"/>
                  </a:cubicBezTo>
                  <a:cubicBezTo>
                    <a:pt x="2680" y="5918"/>
                    <a:pt x="2682" y="5915"/>
                    <a:pt x="2685" y="5913"/>
                  </a:cubicBezTo>
                  <a:cubicBezTo>
                    <a:pt x="2686" y="5912"/>
                    <a:pt x="2689" y="5909"/>
                    <a:pt x="2691" y="5908"/>
                  </a:cubicBezTo>
                  <a:cubicBezTo>
                    <a:pt x="2700" y="5900"/>
                    <a:pt x="2707" y="5893"/>
                    <a:pt x="2714" y="5885"/>
                  </a:cubicBezTo>
                  <a:cubicBezTo>
                    <a:pt x="2716" y="5882"/>
                    <a:pt x="2717" y="5881"/>
                    <a:pt x="2719" y="5880"/>
                  </a:cubicBezTo>
                  <a:cubicBezTo>
                    <a:pt x="2720" y="5878"/>
                    <a:pt x="2722" y="5877"/>
                    <a:pt x="2723" y="5875"/>
                  </a:cubicBezTo>
                  <a:cubicBezTo>
                    <a:pt x="2725" y="5872"/>
                    <a:pt x="2726" y="5871"/>
                    <a:pt x="2728" y="5869"/>
                  </a:cubicBezTo>
                  <a:cubicBezTo>
                    <a:pt x="2729" y="5868"/>
                    <a:pt x="2731" y="5866"/>
                    <a:pt x="2732" y="5865"/>
                  </a:cubicBezTo>
                  <a:cubicBezTo>
                    <a:pt x="2736" y="5860"/>
                    <a:pt x="2741" y="5854"/>
                    <a:pt x="2745" y="5850"/>
                  </a:cubicBezTo>
                  <a:lnTo>
                    <a:pt x="2750" y="5844"/>
                  </a:lnTo>
                  <a:cubicBezTo>
                    <a:pt x="2751" y="5843"/>
                    <a:pt x="2753" y="5840"/>
                    <a:pt x="2754" y="5838"/>
                  </a:cubicBezTo>
                  <a:cubicBezTo>
                    <a:pt x="2756" y="5835"/>
                    <a:pt x="2757" y="5834"/>
                    <a:pt x="2759" y="5831"/>
                  </a:cubicBezTo>
                  <a:cubicBezTo>
                    <a:pt x="2760" y="5831"/>
                    <a:pt x="2760" y="5829"/>
                    <a:pt x="2760" y="5829"/>
                  </a:cubicBezTo>
                  <a:cubicBezTo>
                    <a:pt x="2763" y="5827"/>
                    <a:pt x="2764" y="5825"/>
                    <a:pt x="2766" y="5822"/>
                  </a:cubicBezTo>
                  <a:cubicBezTo>
                    <a:pt x="2767" y="5821"/>
                    <a:pt x="2769" y="5818"/>
                    <a:pt x="2770" y="5816"/>
                  </a:cubicBezTo>
                  <a:cubicBezTo>
                    <a:pt x="2772" y="5815"/>
                    <a:pt x="2772" y="5813"/>
                    <a:pt x="2773" y="5812"/>
                  </a:cubicBezTo>
                  <a:lnTo>
                    <a:pt x="2778" y="5806"/>
                  </a:lnTo>
                  <a:cubicBezTo>
                    <a:pt x="2779" y="5803"/>
                    <a:pt x="2782" y="5800"/>
                    <a:pt x="2784" y="5797"/>
                  </a:cubicBezTo>
                  <a:cubicBezTo>
                    <a:pt x="2787" y="5793"/>
                    <a:pt x="2789" y="5788"/>
                    <a:pt x="2792" y="5784"/>
                  </a:cubicBezTo>
                  <a:cubicBezTo>
                    <a:pt x="2794" y="5782"/>
                    <a:pt x="2795" y="5779"/>
                    <a:pt x="2795" y="5778"/>
                  </a:cubicBezTo>
                  <a:cubicBezTo>
                    <a:pt x="2797" y="5775"/>
                    <a:pt x="2798" y="5773"/>
                    <a:pt x="2800" y="5772"/>
                  </a:cubicBezTo>
                  <a:cubicBezTo>
                    <a:pt x="2801" y="5769"/>
                    <a:pt x="2803" y="5766"/>
                    <a:pt x="2804" y="5763"/>
                  </a:cubicBezTo>
                  <a:cubicBezTo>
                    <a:pt x="2804" y="5763"/>
                    <a:pt x="2804" y="5763"/>
                    <a:pt x="2806" y="5762"/>
                  </a:cubicBezTo>
                  <a:cubicBezTo>
                    <a:pt x="2807" y="5759"/>
                    <a:pt x="2809" y="5756"/>
                    <a:pt x="2810" y="5753"/>
                  </a:cubicBezTo>
                  <a:cubicBezTo>
                    <a:pt x="2813" y="5747"/>
                    <a:pt x="2816" y="5741"/>
                    <a:pt x="2819" y="5735"/>
                  </a:cubicBezTo>
                  <a:cubicBezTo>
                    <a:pt x="2820" y="5734"/>
                    <a:pt x="2822" y="5732"/>
                    <a:pt x="2822" y="5731"/>
                  </a:cubicBezTo>
                  <a:cubicBezTo>
                    <a:pt x="2826" y="5722"/>
                    <a:pt x="2831" y="5712"/>
                    <a:pt x="2835" y="5703"/>
                  </a:cubicBezTo>
                  <a:cubicBezTo>
                    <a:pt x="2838" y="5697"/>
                    <a:pt x="2840" y="5691"/>
                    <a:pt x="2842" y="5687"/>
                  </a:cubicBezTo>
                  <a:cubicBezTo>
                    <a:pt x="2847" y="5675"/>
                    <a:pt x="2851" y="5662"/>
                    <a:pt x="2856" y="5650"/>
                  </a:cubicBezTo>
                  <a:cubicBezTo>
                    <a:pt x="2856" y="5647"/>
                    <a:pt x="2857" y="5644"/>
                    <a:pt x="2857" y="5642"/>
                  </a:cubicBezTo>
                  <a:cubicBezTo>
                    <a:pt x="2859" y="5639"/>
                    <a:pt x="2859" y="5638"/>
                    <a:pt x="2860" y="5635"/>
                  </a:cubicBezTo>
                  <a:cubicBezTo>
                    <a:pt x="2860" y="5632"/>
                    <a:pt x="2862" y="5631"/>
                    <a:pt x="2862" y="5629"/>
                  </a:cubicBezTo>
                  <a:cubicBezTo>
                    <a:pt x="2865" y="5620"/>
                    <a:pt x="2866" y="5612"/>
                    <a:pt x="2869" y="5603"/>
                  </a:cubicBezTo>
                  <a:cubicBezTo>
                    <a:pt x="2869" y="5600"/>
                    <a:pt x="2870" y="5595"/>
                    <a:pt x="2872" y="5592"/>
                  </a:cubicBezTo>
                  <a:cubicBezTo>
                    <a:pt x="2872" y="5591"/>
                    <a:pt x="2872" y="5588"/>
                    <a:pt x="2873" y="5586"/>
                  </a:cubicBezTo>
                  <a:cubicBezTo>
                    <a:pt x="2873" y="5584"/>
                    <a:pt x="2873" y="5582"/>
                    <a:pt x="2875" y="5579"/>
                  </a:cubicBezTo>
                  <a:cubicBezTo>
                    <a:pt x="2875" y="5579"/>
                    <a:pt x="2875" y="5578"/>
                    <a:pt x="2875" y="5578"/>
                  </a:cubicBezTo>
                  <a:lnTo>
                    <a:pt x="2876" y="5566"/>
                  </a:lnTo>
                  <a:cubicBezTo>
                    <a:pt x="2878" y="5564"/>
                    <a:pt x="2878" y="5561"/>
                    <a:pt x="2878" y="5560"/>
                  </a:cubicBezTo>
                  <a:cubicBezTo>
                    <a:pt x="2878" y="5558"/>
                    <a:pt x="2878" y="5558"/>
                    <a:pt x="2878" y="5557"/>
                  </a:cubicBezTo>
                  <a:cubicBezTo>
                    <a:pt x="2879" y="5554"/>
                    <a:pt x="2879" y="5550"/>
                    <a:pt x="2881" y="5547"/>
                  </a:cubicBezTo>
                  <a:cubicBezTo>
                    <a:pt x="2881" y="5544"/>
                    <a:pt x="2881" y="5542"/>
                    <a:pt x="2881" y="5539"/>
                  </a:cubicBezTo>
                  <a:cubicBezTo>
                    <a:pt x="2881" y="5539"/>
                    <a:pt x="2881" y="5538"/>
                    <a:pt x="2882" y="5538"/>
                  </a:cubicBezTo>
                  <a:cubicBezTo>
                    <a:pt x="2882" y="5535"/>
                    <a:pt x="2882" y="5532"/>
                    <a:pt x="2882" y="5531"/>
                  </a:cubicBezTo>
                  <a:cubicBezTo>
                    <a:pt x="2884" y="5522"/>
                    <a:pt x="2885" y="5514"/>
                    <a:pt x="2885" y="5505"/>
                  </a:cubicBezTo>
                  <a:lnTo>
                    <a:pt x="2885" y="5504"/>
                  </a:lnTo>
                  <a:cubicBezTo>
                    <a:pt x="2887" y="5492"/>
                    <a:pt x="2887" y="5480"/>
                    <a:pt x="2887" y="5469"/>
                  </a:cubicBezTo>
                  <a:lnTo>
                    <a:pt x="2887" y="5458"/>
                  </a:lnTo>
                  <a:lnTo>
                    <a:pt x="2887" y="5452"/>
                  </a:lnTo>
                  <a:lnTo>
                    <a:pt x="2887" y="5445"/>
                  </a:lnTo>
                  <a:lnTo>
                    <a:pt x="2887" y="5436"/>
                  </a:lnTo>
                  <a:cubicBezTo>
                    <a:pt x="2887" y="5423"/>
                    <a:pt x="2887" y="5410"/>
                    <a:pt x="2885" y="5398"/>
                  </a:cubicBezTo>
                  <a:cubicBezTo>
                    <a:pt x="2885" y="5395"/>
                    <a:pt x="2885" y="5394"/>
                    <a:pt x="2884" y="5392"/>
                  </a:cubicBezTo>
                  <a:cubicBezTo>
                    <a:pt x="2884" y="5389"/>
                    <a:pt x="2884" y="5386"/>
                    <a:pt x="2884" y="5385"/>
                  </a:cubicBezTo>
                  <a:cubicBezTo>
                    <a:pt x="2884" y="5382"/>
                    <a:pt x="2884" y="5380"/>
                    <a:pt x="2882" y="5377"/>
                  </a:cubicBezTo>
                  <a:cubicBezTo>
                    <a:pt x="2882" y="5377"/>
                    <a:pt x="2882" y="5376"/>
                    <a:pt x="2882" y="5374"/>
                  </a:cubicBezTo>
                  <a:cubicBezTo>
                    <a:pt x="2882" y="5371"/>
                    <a:pt x="2881" y="5367"/>
                    <a:pt x="2881" y="5364"/>
                  </a:cubicBezTo>
                  <a:cubicBezTo>
                    <a:pt x="2881" y="5363"/>
                    <a:pt x="2881" y="5360"/>
                    <a:pt x="2879" y="5357"/>
                  </a:cubicBezTo>
                  <a:cubicBezTo>
                    <a:pt x="2879" y="5357"/>
                    <a:pt x="2879" y="5355"/>
                    <a:pt x="2879" y="5355"/>
                  </a:cubicBezTo>
                  <a:cubicBezTo>
                    <a:pt x="2879" y="5351"/>
                    <a:pt x="2878" y="5348"/>
                    <a:pt x="2878" y="5343"/>
                  </a:cubicBezTo>
                  <a:cubicBezTo>
                    <a:pt x="2878" y="5342"/>
                    <a:pt x="2876" y="5339"/>
                    <a:pt x="2876" y="5338"/>
                  </a:cubicBezTo>
                  <a:cubicBezTo>
                    <a:pt x="2876" y="5338"/>
                    <a:pt x="2876" y="5336"/>
                    <a:pt x="2876" y="5336"/>
                  </a:cubicBezTo>
                  <a:lnTo>
                    <a:pt x="2873" y="5324"/>
                  </a:lnTo>
                  <a:cubicBezTo>
                    <a:pt x="2873" y="5321"/>
                    <a:pt x="2873" y="5320"/>
                    <a:pt x="2872" y="5317"/>
                  </a:cubicBezTo>
                  <a:cubicBezTo>
                    <a:pt x="2872" y="5316"/>
                    <a:pt x="2872" y="5313"/>
                    <a:pt x="2870" y="5311"/>
                  </a:cubicBezTo>
                  <a:cubicBezTo>
                    <a:pt x="2870" y="5310"/>
                    <a:pt x="2870" y="5310"/>
                    <a:pt x="2870" y="5308"/>
                  </a:cubicBezTo>
                  <a:cubicBezTo>
                    <a:pt x="2869" y="5305"/>
                    <a:pt x="2869" y="5301"/>
                    <a:pt x="2867" y="5298"/>
                  </a:cubicBezTo>
                  <a:cubicBezTo>
                    <a:pt x="2867" y="5298"/>
                    <a:pt x="2867" y="5296"/>
                    <a:pt x="2867" y="5296"/>
                  </a:cubicBezTo>
                  <a:cubicBezTo>
                    <a:pt x="2866" y="5292"/>
                    <a:pt x="2865" y="5289"/>
                    <a:pt x="2865" y="5285"/>
                  </a:cubicBezTo>
                  <a:cubicBezTo>
                    <a:pt x="2863" y="5283"/>
                    <a:pt x="2863" y="5280"/>
                    <a:pt x="2863" y="5277"/>
                  </a:cubicBezTo>
                  <a:cubicBezTo>
                    <a:pt x="2862" y="5276"/>
                    <a:pt x="2862" y="5274"/>
                    <a:pt x="2860" y="5271"/>
                  </a:cubicBezTo>
                  <a:cubicBezTo>
                    <a:pt x="2860" y="5270"/>
                    <a:pt x="2859" y="5267"/>
                    <a:pt x="2859" y="5265"/>
                  </a:cubicBezTo>
                  <a:cubicBezTo>
                    <a:pt x="2859" y="5264"/>
                    <a:pt x="2857" y="5262"/>
                    <a:pt x="2857" y="5262"/>
                  </a:cubicBezTo>
                  <a:lnTo>
                    <a:pt x="2854" y="5252"/>
                  </a:lnTo>
                  <a:cubicBezTo>
                    <a:pt x="2853" y="5249"/>
                    <a:pt x="2853" y="5248"/>
                    <a:pt x="2851" y="5246"/>
                  </a:cubicBezTo>
                  <a:lnTo>
                    <a:pt x="2850" y="5239"/>
                  </a:lnTo>
                  <a:cubicBezTo>
                    <a:pt x="2850" y="5239"/>
                    <a:pt x="2848" y="5237"/>
                    <a:pt x="2848" y="5236"/>
                  </a:cubicBezTo>
                  <a:cubicBezTo>
                    <a:pt x="2847" y="5233"/>
                    <a:pt x="2845" y="5230"/>
                    <a:pt x="2845" y="5227"/>
                  </a:cubicBezTo>
                  <a:cubicBezTo>
                    <a:pt x="2844" y="5226"/>
                    <a:pt x="2844" y="5226"/>
                    <a:pt x="2844" y="5224"/>
                  </a:cubicBezTo>
                  <a:cubicBezTo>
                    <a:pt x="2750" y="4984"/>
                    <a:pt x="2518" y="4827"/>
                    <a:pt x="2261" y="4827"/>
                  </a:cubicBezTo>
                  <a:lnTo>
                    <a:pt x="2255" y="4827"/>
                  </a:lnTo>
                  <a:lnTo>
                    <a:pt x="2255" y="4824"/>
                  </a:lnTo>
                  <a:close/>
                  <a:moveTo>
                    <a:pt x="5526" y="4824"/>
                  </a:moveTo>
                  <a:cubicBezTo>
                    <a:pt x="5271" y="4825"/>
                    <a:pt x="5043" y="4983"/>
                    <a:pt x="4950" y="5221"/>
                  </a:cubicBezTo>
                  <a:cubicBezTo>
                    <a:pt x="4950" y="5221"/>
                    <a:pt x="4950" y="5223"/>
                    <a:pt x="4948" y="5223"/>
                  </a:cubicBezTo>
                  <a:lnTo>
                    <a:pt x="4947" y="5229"/>
                  </a:lnTo>
                  <a:cubicBezTo>
                    <a:pt x="4944" y="5235"/>
                    <a:pt x="4942" y="5242"/>
                    <a:pt x="4939" y="5248"/>
                  </a:cubicBezTo>
                  <a:cubicBezTo>
                    <a:pt x="4938" y="5249"/>
                    <a:pt x="4938" y="5252"/>
                    <a:pt x="4938" y="5254"/>
                  </a:cubicBezTo>
                  <a:cubicBezTo>
                    <a:pt x="4937" y="5257"/>
                    <a:pt x="4935" y="5258"/>
                    <a:pt x="4935" y="5261"/>
                  </a:cubicBezTo>
                  <a:cubicBezTo>
                    <a:pt x="4935" y="5262"/>
                    <a:pt x="4935" y="5262"/>
                    <a:pt x="4934" y="5262"/>
                  </a:cubicBezTo>
                  <a:cubicBezTo>
                    <a:pt x="4934" y="5267"/>
                    <a:pt x="4932" y="5270"/>
                    <a:pt x="4931" y="5273"/>
                  </a:cubicBezTo>
                  <a:cubicBezTo>
                    <a:pt x="4929" y="5277"/>
                    <a:pt x="4929" y="5282"/>
                    <a:pt x="4928" y="5285"/>
                  </a:cubicBezTo>
                  <a:cubicBezTo>
                    <a:pt x="4928" y="5286"/>
                    <a:pt x="4928" y="5286"/>
                    <a:pt x="4928" y="5288"/>
                  </a:cubicBezTo>
                  <a:cubicBezTo>
                    <a:pt x="4926" y="5290"/>
                    <a:pt x="4926" y="5292"/>
                    <a:pt x="4925" y="5295"/>
                  </a:cubicBezTo>
                  <a:cubicBezTo>
                    <a:pt x="4925" y="5298"/>
                    <a:pt x="4923" y="5299"/>
                    <a:pt x="4923" y="5301"/>
                  </a:cubicBezTo>
                  <a:cubicBezTo>
                    <a:pt x="4923" y="5302"/>
                    <a:pt x="4923" y="5304"/>
                    <a:pt x="4923" y="5304"/>
                  </a:cubicBezTo>
                  <a:cubicBezTo>
                    <a:pt x="4920" y="5311"/>
                    <a:pt x="4919" y="5320"/>
                    <a:pt x="4917" y="5327"/>
                  </a:cubicBezTo>
                  <a:cubicBezTo>
                    <a:pt x="4917" y="5330"/>
                    <a:pt x="4917" y="5332"/>
                    <a:pt x="4916" y="5335"/>
                  </a:cubicBezTo>
                  <a:cubicBezTo>
                    <a:pt x="4916" y="5336"/>
                    <a:pt x="4916" y="5338"/>
                    <a:pt x="4914" y="5339"/>
                  </a:cubicBezTo>
                  <a:cubicBezTo>
                    <a:pt x="4914" y="5341"/>
                    <a:pt x="4914" y="5342"/>
                    <a:pt x="4914" y="5342"/>
                  </a:cubicBezTo>
                  <a:cubicBezTo>
                    <a:pt x="4913" y="5351"/>
                    <a:pt x="4911" y="5360"/>
                    <a:pt x="4910" y="5367"/>
                  </a:cubicBezTo>
                  <a:lnTo>
                    <a:pt x="4910" y="5369"/>
                  </a:lnTo>
                  <a:lnTo>
                    <a:pt x="4910" y="5380"/>
                  </a:lnTo>
                  <a:cubicBezTo>
                    <a:pt x="4907" y="5401"/>
                    <a:pt x="4906" y="5422"/>
                    <a:pt x="4906" y="5444"/>
                  </a:cubicBezTo>
                  <a:lnTo>
                    <a:pt x="4906" y="5448"/>
                  </a:lnTo>
                  <a:lnTo>
                    <a:pt x="4906" y="5451"/>
                  </a:lnTo>
                  <a:lnTo>
                    <a:pt x="4906" y="5457"/>
                  </a:lnTo>
                  <a:cubicBezTo>
                    <a:pt x="4906" y="5460"/>
                    <a:pt x="4906" y="5464"/>
                    <a:pt x="4906" y="5467"/>
                  </a:cubicBezTo>
                  <a:lnTo>
                    <a:pt x="4906" y="5473"/>
                  </a:lnTo>
                  <a:cubicBezTo>
                    <a:pt x="4906" y="5476"/>
                    <a:pt x="4906" y="5477"/>
                    <a:pt x="4906" y="5480"/>
                  </a:cubicBezTo>
                  <a:cubicBezTo>
                    <a:pt x="4907" y="5488"/>
                    <a:pt x="4907" y="5495"/>
                    <a:pt x="4907" y="5503"/>
                  </a:cubicBezTo>
                  <a:cubicBezTo>
                    <a:pt x="4907" y="5504"/>
                    <a:pt x="4909" y="5505"/>
                    <a:pt x="4909" y="5507"/>
                  </a:cubicBezTo>
                  <a:cubicBezTo>
                    <a:pt x="4909" y="5510"/>
                    <a:pt x="4909" y="5511"/>
                    <a:pt x="4909" y="5514"/>
                  </a:cubicBezTo>
                  <a:cubicBezTo>
                    <a:pt x="4909" y="5517"/>
                    <a:pt x="4909" y="5519"/>
                    <a:pt x="4910" y="5522"/>
                  </a:cubicBezTo>
                  <a:cubicBezTo>
                    <a:pt x="4910" y="5523"/>
                    <a:pt x="4910" y="5525"/>
                    <a:pt x="4910" y="5528"/>
                  </a:cubicBezTo>
                  <a:cubicBezTo>
                    <a:pt x="4910" y="5531"/>
                    <a:pt x="4911" y="5533"/>
                    <a:pt x="4911" y="5536"/>
                  </a:cubicBezTo>
                  <a:cubicBezTo>
                    <a:pt x="4911" y="5538"/>
                    <a:pt x="4911" y="5539"/>
                    <a:pt x="4911" y="5541"/>
                  </a:cubicBezTo>
                  <a:cubicBezTo>
                    <a:pt x="4913" y="5542"/>
                    <a:pt x="4913" y="5545"/>
                    <a:pt x="4913" y="5547"/>
                  </a:cubicBezTo>
                  <a:cubicBezTo>
                    <a:pt x="4913" y="5550"/>
                    <a:pt x="4914" y="5553"/>
                    <a:pt x="4914" y="5556"/>
                  </a:cubicBezTo>
                  <a:cubicBezTo>
                    <a:pt x="4914" y="5558"/>
                    <a:pt x="4916" y="5561"/>
                    <a:pt x="4916" y="5563"/>
                  </a:cubicBezTo>
                  <a:cubicBezTo>
                    <a:pt x="4916" y="5564"/>
                    <a:pt x="4916" y="5564"/>
                    <a:pt x="4916" y="5566"/>
                  </a:cubicBezTo>
                  <a:cubicBezTo>
                    <a:pt x="4917" y="5569"/>
                    <a:pt x="4917" y="5572"/>
                    <a:pt x="4919" y="5576"/>
                  </a:cubicBezTo>
                  <a:cubicBezTo>
                    <a:pt x="4919" y="5576"/>
                    <a:pt x="4919" y="5578"/>
                    <a:pt x="4919" y="5578"/>
                  </a:cubicBezTo>
                  <a:cubicBezTo>
                    <a:pt x="4919" y="5581"/>
                    <a:pt x="4920" y="5584"/>
                    <a:pt x="4920" y="5585"/>
                  </a:cubicBezTo>
                  <a:cubicBezTo>
                    <a:pt x="4920" y="5588"/>
                    <a:pt x="4922" y="5591"/>
                    <a:pt x="4922" y="5594"/>
                  </a:cubicBezTo>
                  <a:lnTo>
                    <a:pt x="4925" y="5603"/>
                  </a:lnTo>
                  <a:cubicBezTo>
                    <a:pt x="4925" y="5604"/>
                    <a:pt x="4925" y="5606"/>
                    <a:pt x="4925" y="5606"/>
                  </a:cubicBezTo>
                  <a:cubicBezTo>
                    <a:pt x="4926" y="5610"/>
                    <a:pt x="4928" y="5613"/>
                    <a:pt x="4928" y="5616"/>
                  </a:cubicBezTo>
                  <a:cubicBezTo>
                    <a:pt x="4928" y="5617"/>
                    <a:pt x="4929" y="5619"/>
                    <a:pt x="4929" y="5620"/>
                  </a:cubicBezTo>
                  <a:cubicBezTo>
                    <a:pt x="4929" y="5623"/>
                    <a:pt x="4931" y="5625"/>
                    <a:pt x="4931" y="5628"/>
                  </a:cubicBezTo>
                  <a:cubicBezTo>
                    <a:pt x="4932" y="5629"/>
                    <a:pt x="4932" y="5632"/>
                    <a:pt x="4932" y="5634"/>
                  </a:cubicBezTo>
                  <a:lnTo>
                    <a:pt x="4935" y="5641"/>
                  </a:lnTo>
                  <a:cubicBezTo>
                    <a:pt x="4935" y="5644"/>
                    <a:pt x="4937" y="5647"/>
                    <a:pt x="4938" y="5648"/>
                  </a:cubicBezTo>
                  <a:cubicBezTo>
                    <a:pt x="4938" y="5650"/>
                    <a:pt x="4938" y="5651"/>
                    <a:pt x="4938" y="5651"/>
                  </a:cubicBezTo>
                  <a:cubicBezTo>
                    <a:pt x="4939" y="5656"/>
                    <a:pt x="4941" y="5659"/>
                    <a:pt x="4942" y="5663"/>
                  </a:cubicBezTo>
                  <a:cubicBezTo>
                    <a:pt x="4942" y="5663"/>
                    <a:pt x="4942" y="5663"/>
                    <a:pt x="4942" y="5665"/>
                  </a:cubicBezTo>
                  <a:cubicBezTo>
                    <a:pt x="4945" y="5672"/>
                    <a:pt x="4948" y="5678"/>
                    <a:pt x="4951" y="5685"/>
                  </a:cubicBezTo>
                  <a:cubicBezTo>
                    <a:pt x="4951" y="5688"/>
                    <a:pt x="4953" y="5691"/>
                    <a:pt x="4954" y="5694"/>
                  </a:cubicBezTo>
                  <a:cubicBezTo>
                    <a:pt x="4954" y="5694"/>
                    <a:pt x="4954" y="5694"/>
                    <a:pt x="4954" y="5695"/>
                  </a:cubicBezTo>
                  <a:cubicBezTo>
                    <a:pt x="4956" y="5697"/>
                    <a:pt x="4957" y="5700"/>
                    <a:pt x="4957" y="5701"/>
                  </a:cubicBezTo>
                  <a:lnTo>
                    <a:pt x="4963" y="5713"/>
                  </a:lnTo>
                  <a:cubicBezTo>
                    <a:pt x="4963" y="5715"/>
                    <a:pt x="4963" y="5715"/>
                    <a:pt x="4963" y="5715"/>
                  </a:cubicBezTo>
                  <a:cubicBezTo>
                    <a:pt x="4965" y="5718"/>
                    <a:pt x="4966" y="5720"/>
                    <a:pt x="4967" y="5725"/>
                  </a:cubicBezTo>
                  <a:cubicBezTo>
                    <a:pt x="4969" y="5726"/>
                    <a:pt x="4970" y="5728"/>
                    <a:pt x="4970" y="5731"/>
                  </a:cubicBezTo>
                  <a:cubicBezTo>
                    <a:pt x="4972" y="5732"/>
                    <a:pt x="4973" y="5734"/>
                    <a:pt x="4973" y="5735"/>
                  </a:cubicBezTo>
                  <a:cubicBezTo>
                    <a:pt x="4975" y="5737"/>
                    <a:pt x="4975" y="5738"/>
                    <a:pt x="4976" y="5740"/>
                  </a:cubicBezTo>
                  <a:cubicBezTo>
                    <a:pt x="4978" y="5743"/>
                    <a:pt x="4979" y="5746"/>
                    <a:pt x="4981" y="5748"/>
                  </a:cubicBezTo>
                  <a:lnTo>
                    <a:pt x="4982" y="5753"/>
                  </a:lnTo>
                  <a:cubicBezTo>
                    <a:pt x="4985" y="5756"/>
                    <a:pt x="4987" y="5759"/>
                    <a:pt x="4988" y="5762"/>
                  </a:cubicBezTo>
                  <a:cubicBezTo>
                    <a:pt x="4988" y="5762"/>
                    <a:pt x="4988" y="5763"/>
                    <a:pt x="4988" y="5763"/>
                  </a:cubicBezTo>
                  <a:cubicBezTo>
                    <a:pt x="4990" y="5766"/>
                    <a:pt x="4991" y="5769"/>
                    <a:pt x="4994" y="5771"/>
                  </a:cubicBezTo>
                  <a:cubicBezTo>
                    <a:pt x="4994" y="5773"/>
                    <a:pt x="4995" y="5775"/>
                    <a:pt x="4997" y="5778"/>
                  </a:cubicBezTo>
                  <a:cubicBezTo>
                    <a:pt x="4998" y="5779"/>
                    <a:pt x="5000" y="5781"/>
                    <a:pt x="5001" y="5784"/>
                  </a:cubicBezTo>
                  <a:cubicBezTo>
                    <a:pt x="5001" y="5785"/>
                    <a:pt x="5003" y="5785"/>
                    <a:pt x="5003" y="5787"/>
                  </a:cubicBezTo>
                  <a:cubicBezTo>
                    <a:pt x="5007" y="5794"/>
                    <a:pt x="5012" y="5800"/>
                    <a:pt x="5016" y="5806"/>
                  </a:cubicBezTo>
                  <a:lnTo>
                    <a:pt x="5020" y="5812"/>
                  </a:lnTo>
                  <a:cubicBezTo>
                    <a:pt x="5020" y="5813"/>
                    <a:pt x="5022" y="5815"/>
                    <a:pt x="5023" y="5816"/>
                  </a:cubicBezTo>
                  <a:cubicBezTo>
                    <a:pt x="5025" y="5818"/>
                    <a:pt x="5025" y="5819"/>
                    <a:pt x="5026" y="5822"/>
                  </a:cubicBezTo>
                  <a:cubicBezTo>
                    <a:pt x="5029" y="5825"/>
                    <a:pt x="5031" y="5827"/>
                    <a:pt x="5032" y="5829"/>
                  </a:cubicBezTo>
                  <a:cubicBezTo>
                    <a:pt x="5034" y="5831"/>
                    <a:pt x="5034" y="5831"/>
                    <a:pt x="5034" y="5831"/>
                  </a:cubicBezTo>
                  <a:cubicBezTo>
                    <a:pt x="5037" y="5834"/>
                    <a:pt x="5038" y="5835"/>
                    <a:pt x="5040" y="5838"/>
                  </a:cubicBezTo>
                  <a:cubicBezTo>
                    <a:pt x="5041" y="5840"/>
                    <a:pt x="5043" y="5843"/>
                    <a:pt x="5044" y="5844"/>
                  </a:cubicBezTo>
                  <a:lnTo>
                    <a:pt x="5048" y="5850"/>
                  </a:lnTo>
                  <a:cubicBezTo>
                    <a:pt x="5050" y="5850"/>
                    <a:pt x="5050" y="5852"/>
                    <a:pt x="5051" y="5853"/>
                  </a:cubicBezTo>
                  <a:cubicBezTo>
                    <a:pt x="5053" y="5856"/>
                    <a:pt x="5056" y="5857"/>
                    <a:pt x="5057" y="5860"/>
                  </a:cubicBezTo>
                  <a:cubicBezTo>
                    <a:pt x="5059" y="5862"/>
                    <a:pt x="5060" y="5863"/>
                    <a:pt x="5062" y="5865"/>
                  </a:cubicBezTo>
                  <a:cubicBezTo>
                    <a:pt x="5062" y="5866"/>
                    <a:pt x="5063" y="5868"/>
                    <a:pt x="5065" y="5869"/>
                  </a:cubicBezTo>
                  <a:cubicBezTo>
                    <a:pt x="5066" y="5871"/>
                    <a:pt x="5068" y="5872"/>
                    <a:pt x="5069" y="5875"/>
                  </a:cubicBezTo>
                  <a:cubicBezTo>
                    <a:pt x="5071" y="5877"/>
                    <a:pt x="5072" y="5878"/>
                    <a:pt x="5075" y="5880"/>
                  </a:cubicBezTo>
                  <a:cubicBezTo>
                    <a:pt x="5076" y="5881"/>
                    <a:pt x="5078" y="5882"/>
                    <a:pt x="5079" y="5885"/>
                  </a:cubicBezTo>
                  <a:lnTo>
                    <a:pt x="5081" y="5887"/>
                  </a:lnTo>
                  <a:lnTo>
                    <a:pt x="5087" y="5891"/>
                  </a:lnTo>
                  <a:cubicBezTo>
                    <a:pt x="5088" y="5894"/>
                    <a:pt x="5091" y="5897"/>
                    <a:pt x="5094" y="5899"/>
                  </a:cubicBezTo>
                  <a:cubicBezTo>
                    <a:pt x="5096" y="5902"/>
                    <a:pt x="5099" y="5903"/>
                    <a:pt x="5100" y="5905"/>
                  </a:cubicBezTo>
                  <a:lnTo>
                    <a:pt x="5103" y="5908"/>
                  </a:lnTo>
                  <a:cubicBezTo>
                    <a:pt x="5104" y="5909"/>
                    <a:pt x="5107" y="5912"/>
                    <a:pt x="5110" y="5915"/>
                  </a:cubicBezTo>
                  <a:lnTo>
                    <a:pt x="5112" y="5916"/>
                  </a:lnTo>
                  <a:cubicBezTo>
                    <a:pt x="5115" y="5918"/>
                    <a:pt x="5118" y="5921"/>
                    <a:pt x="5119" y="5924"/>
                  </a:cubicBezTo>
                  <a:lnTo>
                    <a:pt x="5126" y="5928"/>
                  </a:lnTo>
                  <a:lnTo>
                    <a:pt x="5126" y="5930"/>
                  </a:lnTo>
                  <a:lnTo>
                    <a:pt x="5134" y="5935"/>
                  </a:lnTo>
                  <a:cubicBezTo>
                    <a:pt x="5137" y="5937"/>
                    <a:pt x="5138" y="5938"/>
                    <a:pt x="5140" y="5940"/>
                  </a:cubicBezTo>
                  <a:cubicBezTo>
                    <a:pt x="5141" y="5941"/>
                    <a:pt x="5143" y="5943"/>
                    <a:pt x="5146" y="5944"/>
                  </a:cubicBezTo>
                  <a:cubicBezTo>
                    <a:pt x="5147" y="5946"/>
                    <a:pt x="5149" y="5946"/>
                    <a:pt x="5149" y="5947"/>
                  </a:cubicBezTo>
                  <a:cubicBezTo>
                    <a:pt x="5152" y="5949"/>
                    <a:pt x="5156" y="5952"/>
                    <a:pt x="5159" y="5955"/>
                  </a:cubicBezTo>
                  <a:cubicBezTo>
                    <a:pt x="5162" y="5956"/>
                    <a:pt x="5165" y="5959"/>
                    <a:pt x="5169" y="5962"/>
                  </a:cubicBezTo>
                  <a:cubicBezTo>
                    <a:pt x="5169" y="5962"/>
                    <a:pt x="5169" y="5962"/>
                    <a:pt x="5171" y="5963"/>
                  </a:cubicBezTo>
                  <a:cubicBezTo>
                    <a:pt x="5172" y="5965"/>
                    <a:pt x="5175" y="5966"/>
                    <a:pt x="5178" y="5968"/>
                  </a:cubicBezTo>
                  <a:cubicBezTo>
                    <a:pt x="5180" y="5969"/>
                    <a:pt x="5181" y="5971"/>
                    <a:pt x="5182" y="5972"/>
                  </a:cubicBezTo>
                  <a:cubicBezTo>
                    <a:pt x="5184" y="5972"/>
                    <a:pt x="5185" y="5972"/>
                    <a:pt x="5185" y="5974"/>
                  </a:cubicBezTo>
                  <a:cubicBezTo>
                    <a:pt x="5187" y="5975"/>
                    <a:pt x="5190" y="5977"/>
                    <a:pt x="5191" y="5978"/>
                  </a:cubicBezTo>
                  <a:cubicBezTo>
                    <a:pt x="5194" y="5980"/>
                    <a:pt x="5197" y="5981"/>
                    <a:pt x="5200" y="5983"/>
                  </a:cubicBezTo>
                  <a:cubicBezTo>
                    <a:pt x="5206" y="5987"/>
                    <a:pt x="5213" y="5991"/>
                    <a:pt x="5221" y="5994"/>
                  </a:cubicBezTo>
                  <a:cubicBezTo>
                    <a:pt x="5221" y="5994"/>
                    <a:pt x="5221" y="5996"/>
                    <a:pt x="5221" y="5996"/>
                  </a:cubicBezTo>
                  <a:cubicBezTo>
                    <a:pt x="5227" y="5999"/>
                    <a:pt x="5233" y="6002"/>
                    <a:pt x="5240" y="6005"/>
                  </a:cubicBezTo>
                  <a:cubicBezTo>
                    <a:pt x="5243" y="6008"/>
                    <a:pt x="5246" y="6009"/>
                    <a:pt x="5249" y="6011"/>
                  </a:cubicBezTo>
                  <a:cubicBezTo>
                    <a:pt x="5250" y="6011"/>
                    <a:pt x="5252" y="6012"/>
                    <a:pt x="5255" y="6014"/>
                  </a:cubicBezTo>
                  <a:cubicBezTo>
                    <a:pt x="5256" y="6015"/>
                    <a:pt x="5259" y="6015"/>
                    <a:pt x="5262" y="6016"/>
                  </a:cubicBezTo>
                  <a:cubicBezTo>
                    <a:pt x="5262" y="6016"/>
                    <a:pt x="5263" y="6018"/>
                    <a:pt x="5263" y="6018"/>
                  </a:cubicBezTo>
                  <a:cubicBezTo>
                    <a:pt x="5269" y="6021"/>
                    <a:pt x="5277" y="6024"/>
                    <a:pt x="5284" y="6027"/>
                  </a:cubicBezTo>
                  <a:cubicBezTo>
                    <a:pt x="5287" y="6028"/>
                    <a:pt x="5288" y="6028"/>
                    <a:pt x="5291" y="6030"/>
                  </a:cubicBezTo>
                  <a:cubicBezTo>
                    <a:pt x="5294" y="6031"/>
                    <a:pt x="5296" y="6031"/>
                    <a:pt x="5297" y="6033"/>
                  </a:cubicBezTo>
                  <a:cubicBezTo>
                    <a:pt x="5300" y="6033"/>
                    <a:pt x="5302" y="6034"/>
                    <a:pt x="5303" y="6034"/>
                  </a:cubicBezTo>
                  <a:cubicBezTo>
                    <a:pt x="5305" y="6036"/>
                    <a:pt x="5306" y="6036"/>
                    <a:pt x="5308" y="6037"/>
                  </a:cubicBezTo>
                  <a:cubicBezTo>
                    <a:pt x="5311" y="6037"/>
                    <a:pt x="5314" y="6039"/>
                    <a:pt x="5316" y="6040"/>
                  </a:cubicBezTo>
                  <a:cubicBezTo>
                    <a:pt x="5324" y="6043"/>
                    <a:pt x="5331" y="6044"/>
                    <a:pt x="5339" y="6047"/>
                  </a:cubicBezTo>
                  <a:cubicBezTo>
                    <a:pt x="5342" y="6049"/>
                    <a:pt x="5346" y="6049"/>
                    <a:pt x="5349" y="6050"/>
                  </a:cubicBezTo>
                  <a:cubicBezTo>
                    <a:pt x="5350" y="6050"/>
                    <a:pt x="5352" y="6052"/>
                    <a:pt x="5353" y="6052"/>
                  </a:cubicBezTo>
                  <a:cubicBezTo>
                    <a:pt x="5356" y="6053"/>
                    <a:pt x="5359" y="6053"/>
                    <a:pt x="5361" y="6055"/>
                  </a:cubicBezTo>
                  <a:cubicBezTo>
                    <a:pt x="5364" y="6055"/>
                    <a:pt x="5367" y="6056"/>
                    <a:pt x="5369" y="6056"/>
                  </a:cubicBezTo>
                  <a:lnTo>
                    <a:pt x="5372" y="6058"/>
                  </a:lnTo>
                  <a:cubicBezTo>
                    <a:pt x="5375" y="6058"/>
                    <a:pt x="5378" y="6059"/>
                    <a:pt x="5381" y="6059"/>
                  </a:cubicBezTo>
                  <a:cubicBezTo>
                    <a:pt x="5383" y="6061"/>
                    <a:pt x="5384" y="6061"/>
                    <a:pt x="5386" y="6061"/>
                  </a:cubicBezTo>
                  <a:cubicBezTo>
                    <a:pt x="5389" y="6062"/>
                    <a:pt x="5393" y="6062"/>
                    <a:pt x="5396" y="6064"/>
                  </a:cubicBezTo>
                  <a:lnTo>
                    <a:pt x="5397" y="6064"/>
                  </a:lnTo>
                  <a:cubicBezTo>
                    <a:pt x="5405" y="6065"/>
                    <a:pt x="5414" y="6067"/>
                    <a:pt x="5421" y="6068"/>
                  </a:cubicBezTo>
                  <a:cubicBezTo>
                    <a:pt x="5422" y="6069"/>
                    <a:pt x="5424" y="6069"/>
                    <a:pt x="5425" y="6069"/>
                  </a:cubicBezTo>
                  <a:cubicBezTo>
                    <a:pt x="5430" y="6071"/>
                    <a:pt x="5433" y="6071"/>
                    <a:pt x="5436" y="6071"/>
                  </a:cubicBezTo>
                  <a:lnTo>
                    <a:pt x="5439" y="6071"/>
                  </a:lnTo>
                  <a:cubicBezTo>
                    <a:pt x="5442" y="6072"/>
                    <a:pt x="5446" y="6072"/>
                    <a:pt x="5450" y="6074"/>
                  </a:cubicBezTo>
                  <a:lnTo>
                    <a:pt x="5452" y="6074"/>
                  </a:lnTo>
                  <a:cubicBezTo>
                    <a:pt x="5455" y="6074"/>
                    <a:pt x="5458" y="6074"/>
                    <a:pt x="5461" y="6075"/>
                  </a:cubicBezTo>
                  <a:lnTo>
                    <a:pt x="5471" y="6075"/>
                  </a:lnTo>
                  <a:cubicBezTo>
                    <a:pt x="5474" y="6077"/>
                    <a:pt x="5476" y="6077"/>
                    <a:pt x="5478" y="6077"/>
                  </a:cubicBezTo>
                  <a:cubicBezTo>
                    <a:pt x="5481" y="6077"/>
                    <a:pt x="5486" y="6077"/>
                    <a:pt x="5490" y="6078"/>
                  </a:cubicBezTo>
                  <a:lnTo>
                    <a:pt x="5501" y="6078"/>
                  </a:lnTo>
                  <a:cubicBezTo>
                    <a:pt x="5508" y="6078"/>
                    <a:pt x="5517" y="6080"/>
                    <a:pt x="5524" y="6080"/>
                  </a:cubicBezTo>
                  <a:lnTo>
                    <a:pt x="5533" y="6080"/>
                  </a:lnTo>
                  <a:cubicBezTo>
                    <a:pt x="5545" y="6080"/>
                    <a:pt x="5557" y="6078"/>
                    <a:pt x="5570" y="6078"/>
                  </a:cubicBezTo>
                  <a:cubicBezTo>
                    <a:pt x="5576" y="6078"/>
                    <a:pt x="5582" y="6077"/>
                    <a:pt x="5587" y="6077"/>
                  </a:cubicBezTo>
                  <a:lnTo>
                    <a:pt x="5596" y="6075"/>
                  </a:lnTo>
                  <a:lnTo>
                    <a:pt x="5604" y="6075"/>
                  </a:lnTo>
                  <a:cubicBezTo>
                    <a:pt x="5607" y="6074"/>
                    <a:pt x="5610" y="6074"/>
                    <a:pt x="5612" y="6074"/>
                  </a:cubicBezTo>
                  <a:cubicBezTo>
                    <a:pt x="5623" y="6072"/>
                    <a:pt x="5633" y="6071"/>
                    <a:pt x="5643" y="6069"/>
                  </a:cubicBezTo>
                  <a:cubicBezTo>
                    <a:pt x="5648" y="6068"/>
                    <a:pt x="5651" y="6068"/>
                    <a:pt x="5654" y="6067"/>
                  </a:cubicBezTo>
                  <a:cubicBezTo>
                    <a:pt x="5664" y="6065"/>
                    <a:pt x="5673" y="6062"/>
                    <a:pt x="5682" y="6061"/>
                  </a:cubicBezTo>
                  <a:cubicBezTo>
                    <a:pt x="5685" y="6059"/>
                    <a:pt x="5689" y="6059"/>
                    <a:pt x="5692" y="6058"/>
                  </a:cubicBezTo>
                  <a:cubicBezTo>
                    <a:pt x="5696" y="6056"/>
                    <a:pt x="5699" y="6056"/>
                    <a:pt x="5704" y="6055"/>
                  </a:cubicBezTo>
                  <a:cubicBezTo>
                    <a:pt x="5708" y="6053"/>
                    <a:pt x="5713" y="6052"/>
                    <a:pt x="5716" y="6052"/>
                  </a:cubicBezTo>
                  <a:cubicBezTo>
                    <a:pt x="5720" y="6050"/>
                    <a:pt x="5723" y="6049"/>
                    <a:pt x="5726" y="6049"/>
                  </a:cubicBezTo>
                  <a:cubicBezTo>
                    <a:pt x="5733" y="6046"/>
                    <a:pt x="5741" y="6043"/>
                    <a:pt x="5748" y="6040"/>
                  </a:cubicBezTo>
                  <a:cubicBezTo>
                    <a:pt x="5752" y="6039"/>
                    <a:pt x="5758" y="6037"/>
                    <a:pt x="5763" y="6036"/>
                  </a:cubicBezTo>
                  <a:cubicBezTo>
                    <a:pt x="5764" y="6034"/>
                    <a:pt x="5766" y="6034"/>
                    <a:pt x="5767" y="6033"/>
                  </a:cubicBezTo>
                  <a:cubicBezTo>
                    <a:pt x="5774" y="6030"/>
                    <a:pt x="5780" y="6027"/>
                    <a:pt x="5788" y="6024"/>
                  </a:cubicBezTo>
                  <a:cubicBezTo>
                    <a:pt x="5794" y="6021"/>
                    <a:pt x="5799" y="6019"/>
                    <a:pt x="5805" y="6016"/>
                  </a:cubicBezTo>
                  <a:lnTo>
                    <a:pt x="5811" y="6014"/>
                  </a:lnTo>
                  <a:cubicBezTo>
                    <a:pt x="5819" y="6009"/>
                    <a:pt x="5826" y="6006"/>
                    <a:pt x="5833" y="6002"/>
                  </a:cubicBezTo>
                  <a:cubicBezTo>
                    <a:pt x="5844" y="5996"/>
                    <a:pt x="5854" y="5990"/>
                    <a:pt x="5866" y="5983"/>
                  </a:cubicBezTo>
                  <a:cubicBezTo>
                    <a:pt x="5867" y="5981"/>
                    <a:pt x="5870" y="5980"/>
                    <a:pt x="5873" y="5978"/>
                  </a:cubicBezTo>
                  <a:lnTo>
                    <a:pt x="5882" y="5972"/>
                  </a:lnTo>
                  <a:cubicBezTo>
                    <a:pt x="5883" y="5971"/>
                    <a:pt x="5886" y="5969"/>
                    <a:pt x="5888" y="5968"/>
                  </a:cubicBezTo>
                  <a:cubicBezTo>
                    <a:pt x="5889" y="5966"/>
                    <a:pt x="5892" y="5965"/>
                    <a:pt x="5895" y="5963"/>
                  </a:cubicBezTo>
                  <a:lnTo>
                    <a:pt x="5907" y="5955"/>
                  </a:lnTo>
                  <a:cubicBezTo>
                    <a:pt x="5911" y="5952"/>
                    <a:pt x="5916" y="5949"/>
                    <a:pt x="5920" y="5944"/>
                  </a:cubicBezTo>
                  <a:cubicBezTo>
                    <a:pt x="5922" y="5943"/>
                    <a:pt x="5923" y="5941"/>
                    <a:pt x="5926" y="5940"/>
                  </a:cubicBezTo>
                  <a:cubicBezTo>
                    <a:pt x="5928" y="5938"/>
                    <a:pt x="5929" y="5937"/>
                    <a:pt x="5931" y="5937"/>
                  </a:cubicBezTo>
                  <a:lnTo>
                    <a:pt x="5938" y="5930"/>
                  </a:lnTo>
                  <a:cubicBezTo>
                    <a:pt x="5942" y="5927"/>
                    <a:pt x="5945" y="5924"/>
                    <a:pt x="5948" y="5921"/>
                  </a:cubicBezTo>
                  <a:cubicBezTo>
                    <a:pt x="5951" y="5919"/>
                    <a:pt x="5954" y="5916"/>
                    <a:pt x="5956" y="5915"/>
                  </a:cubicBezTo>
                  <a:cubicBezTo>
                    <a:pt x="5959" y="5912"/>
                    <a:pt x="5960" y="5910"/>
                    <a:pt x="5963" y="5909"/>
                  </a:cubicBezTo>
                  <a:cubicBezTo>
                    <a:pt x="5970" y="5902"/>
                    <a:pt x="5978" y="5894"/>
                    <a:pt x="5985" y="5885"/>
                  </a:cubicBezTo>
                  <a:cubicBezTo>
                    <a:pt x="5987" y="5884"/>
                    <a:pt x="5989" y="5882"/>
                    <a:pt x="5991" y="5881"/>
                  </a:cubicBezTo>
                  <a:cubicBezTo>
                    <a:pt x="5992" y="5880"/>
                    <a:pt x="5994" y="5877"/>
                    <a:pt x="5995" y="5875"/>
                  </a:cubicBezTo>
                  <a:cubicBezTo>
                    <a:pt x="5997" y="5874"/>
                    <a:pt x="5998" y="5872"/>
                    <a:pt x="6000" y="5871"/>
                  </a:cubicBezTo>
                  <a:cubicBezTo>
                    <a:pt x="6001" y="5869"/>
                    <a:pt x="6003" y="5868"/>
                    <a:pt x="6003" y="5866"/>
                  </a:cubicBezTo>
                  <a:cubicBezTo>
                    <a:pt x="6007" y="5860"/>
                    <a:pt x="6012" y="5856"/>
                    <a:pt x="6016" y="5850"/>
                  </a:cubicBezTo>
                  <a:lnTo>
                    <a:pt x="6020" y="5846"/>
                  </a:lnTo>
                  <a:cubicBezTo>
                    <a:pt x="6022" y="5843"/>
                    <a:pt x="6023" y="5841"/>
                    <a:pt x="6025" y="5840"/>
                  </a:cubicBezTo>
                  <a:cubicBezTo>
                    <a:pt x="6028" y="5837"/>
                    <a:pt x="6029" y="5835"/>
                    <a:pt x="6031" y="5832"/>
                  </a:cubicBezTo>
                  <a:cubicBezTo>
                    <a:pt x="6031" y="5832"/>
                    <a:pt x="6032" y="5831"/>
                    <a:pt x="6032" y="5831"/>
                  </a:cubicBezTo>
                  <a:cubicBezTo>
                    <a:pt x="6034" y="5828"/>
                    <a:pt x="6035" y="5825"/>
                    <a:pt x="6038" y="5824"/>
                  </a:cubicBezTo>
                  <a:cubicBezTo>
                    <a:pt x="6040" y="5821"/>
                    <a:pt x="6041" y="5819"/>
                    <a:pt x="6042" y="5818"/>
                  </a:cubicBezTo>
                  <a:cubicBezTo>
                    <a:pt x="6042" y="5816"/>
                    <a:pt x="6044" y="5815"/>
                    <a:pt x="6045" y="5813"/>
                  </a:cubicBezTo>
                  <a:cubicBezTo>
                    <a:pt x="6047" y="5812"/>
                    <a:pt x="6048" y="5809"/>
                    <a:pt x="6050" y="5807"/>
                  </a:cubicBezTo>
                  <a:cubicBezTo>
                    <a:pt x="6051" y="5804"/>
                    <a:pt x="6053" y="5801"/>
                    <a:pt x="6056" y="5799"/>
                  </a:cubicBezTo>
                  <a:cubicBezTo>
                    <a:pt x="6059" y="5794"/>
                    <a:pt x="6062" y="5790"/>
                    <a:pt x="6065" y="5785"/>
                  </a:cubicBezTo>
                  <a:cubicBezTo>
                    <a:pt x="6065" y="5782"/>
                    <a:pt x="6066" y="5781"/>
                    <a:pt x="6068" y="5779"/>
                  </a:cubicBezTo>
                  <a:cubicBezTo>
                    <a:pt x="6069" y="5776"/>
                    <a:pt x="6070" y="5775"/>
                    <a:pt x="6072" y="5772"/>
                  </a:cubicBezTo>
                  <a:cubicBezTo>
                    <a:pt x="6073" y="5771"/>
                    <a:pt x="6075" y="5768"/>
                    <a:pt x="6076" y="5765"/>
                  </a:cubicBezTo>
                  <a:cubicBezTo>
                    <a:pt x="6076" y="5765"/>
                    <a:pt x="6076" y="5763"/>
                    <a:pt x="6076" y="5763"/>
                  </a:cubicBezTo>
                  <a:cubicBezTo>
                    <a:pt x="6079" y="5760"/>
                    <a:pt x="6081" y="5757"/>
                    <a:pt x="6082" y="5754"/>
                  </a:cubicBezTo>
                  <a:cubicBezTo>
                    <a:pt x="6085" y="5748"/>
                    <a:pt x="6088" y="5743"/>
                    <a:pt x="6091" y="5737"/>
                  </a:cubicBezTo>
                  <a:cubicBezTo>
                    <a:pt x="6093" y="5735"/>
                    <a:pt x="6093" y="5734"/>
                    <a:pt x="6094" y="5732"/>
                  </a:cubicBezTo>
                  <a:cubicBezTo>
                    <a:pt x="6098" y="5722"/>
                    <a:pt x="6103" y="5713"/>
                    <a:pt x="6107" y="5703"/>
                  </a:cubicBezTo>
                  <a:cubicBezTo>
                    <a:pt x="6109" y="5698"/>
                    <a:pt x="6112" y="5692"/>
                    <a:pt x="6113" y="5687"/>
                  </a:cubicBezTo>
                  <a:cubicBezTo>
                    <a:pt x="6118" y="5675"/>
                    <a:pt x="6122" y="5663"/>
                    <a:pt x="6126" y="5651"/>
                  </a:cubicBezTo>
                  <a:cubicBezTo>
                    <a:pt x="6128" y="5648"/>
                    <a:pt x="6128" y="5645"/>
                    <a:pt x="6129" y="5642"/>
                  </a:cubicBezTo>
                  <a:cubicBezTo>
                    <a:pt x="6129" y="5641"/>
                    <a:pt x="6131" y="5638"/>
                    <a:pt x="6131" y="5637"/>
                  </a:cubicBezTo>
                  <a:cubicBezTo>
                    <a:pt x="6132" y="5634"/>
                    <a:pt x="6132" y="5632"/>
                    <a:pt x="6134" y="5629"/>
                  </a:cubicBezTo>
                  <a:cubicBezTo>
                    <a:pt x="6135" y="5620"/>
                    <a:pt x="6138" y="5612"/>
                    <a:pt x="6140" y="5603"/>
                  </a:cubicBezTo>
                  <a:cubicBezTo>
                    <a:pt x="6141" y="5600"/>
                    <a:pt x="6143" y="5597"/>
                    <a:pt x="6143" y="5594"/>
                  </a:cubicBezTo>
                  <a:cubicBezTo>
                    <a:pt x="6143" y="5591"/>
                    <a:pt x="6144" y="5589"/>
                    <a:pt x="6144" y="5586"/>
                  </a:cubicBezTo>
                  <a:cubicBezTo>
                    <a:pt x="6144" y="5585"/>
                    <a:pt x="6146" y="5582"/>
                    <a:pt x="6146" y="5581"/>
                  </a:cubicBezTo>
                  <a:cubicBezTo>
                    <a:pt x="6146" y="5579"/>
                    <a:pt x="6146" y="5579"/>
                    <a:pt x="6146" y="5578"/>
                  </a:cubicBezTo>
                  <a:lnTo>
                    <a:pt x="6148" y="5567"/>
                  </a:lnTo>
                  <a:cubicBezTo>
                    <a:pt x="6148" y="5564"/>
                    <a:pt x="6148" y="5563"/>
                    <a:pt x="6150" y="5560"/>
                  </a:cubicBezTo>
                  <a:cubicBezTo>
                    <a:pt x="6150" y="5560"/>
                    <a:pt x="6150" y="5558"/>
                    <a:pt x="6150" y="5558"/>
                  </a:cubicBezTo>
                  <a:cubicBezTo>
                    <a:pt x="6150" y="5554"/>
                    <a:pt x="6151" y="5551"/>
                    <a:pt x="6151" y="5547"/>
                  </a:cubicBezTo>
                  <a:cubicBezTo>
                    <a:pt x="6151" y="5545"/>
                    <a:pt x="6153" y="5542"/>
                    <a:pt x="6153" y="5541"/>
                  </a:cubicBezTo>
                  <a:lnTo>
                    <a:pt x="6153" y="5539"/>
                  </a:lnTo>
                  <a:cubicBezTo>
                    <a:pt x="6153" y="5536"/>
                    <a:pt x="6153" y="5533"/>
                    <a:pt x="6154" y="5531"/>
                  </a:cubicBezTo>
                  <a:cubicBezTo>
                    <a:pt x="6154" y="5523"/>
                    <a:pt x="6156" y="5514"/>
                    <a:pt x="6156" y="5507"/>
                  </a:cubicBezTo>
                  <a:lnTo>
                    <a:pt x="6156" y="5504"/>
                  </a:lnTo>
                  <a:cubicBezTo>
                    <a:pt x="6157" y="5492"/>
                    <a:pt x="6157" y="5480"/>
                    <a:pt x="6159" y="5469"/>
                  </a:cubicBezTo>
                  <a:lnTo>
                    <a:pt x="6159" y="5458"/>
                  </a:lnTo>
                  <a:lnTo>
                    <a:pt x="6159" y="5452"/>
                  </a:lnTo>
                  <a:lnTo>
                    <a:pt x="6159" y="5447"/>
                  </a:lnTo>
                  <a:lnTo>
                    <a:pt x="6159" y="5436"/>
                  </a:lnTo>
                  <a:cubicBezTo>
                    <a:pt x="6157" y="5424"/>
                    <a:pt x="6157" y="5411"/>
                    <a:pt x="6156" y="5398"/>
                  </a:cubicBezTo>
                  <a:cubicBezTo>
                    <a:pt x="6156" y="5396"/>
                    <a:pt x="6156" y="5395"/>
                    <a:pt x="6156" y="5392"/>
                  </a:cubicBezTo>
                  <a:cubicBezTo>
                    <a:pt x="6156" y="5389"/>
                    <a:pt x="6156" y="5388"/>
                    <a:pt x="6154" y="5385"/>
                  </a:cubicBezTo>
                  <a:cubicBezTo>
                    <a:pt x="6154" y="5383"/>
                    <a:pt x="6154" y="5380"/>
                    <a:pt x="6154" y="5379"/>
                  </a:cubicBezTo>
                  <a:cubicBezTo>
                    <a:pt x="6154" y="5377"/>
                    <a:pt x="6154" y="5376"/>
                    <a:pt x="6154" y="5376"/>
                  </a:cubicBezTo>
                  <a:cubicBezTo>
                    <a:pt x="6153" y="5371"/>
                    <a:pt x="6153" y="5369"/>
                    <a:pt x="6153" y="5366"/>
                  </a:cubicBezTo>
                  <a:cubicBezTo>
                    <a:pt x="6151" y="5363"/>
                    <a:pt x="6151" y="5360"/>
                    <a:pt x="6151" y="5358"/>
                  </a:cubicBezTo>
                  <a:cubicBezTo>
                    <a:pt x="6151" y="5357"/>
                    <a:pt x="6151" y="5357"/>
                    <a:pt x="6151" y="5355"/>
                  </a:cubicBezTo>
                  <a:cubicBezTo>
                    <a:pt x="6150" y="5352"/>
                    <a:pt x="6150" y="5348"/>
                    <a:pt x="6148" y="5345"/>
                  </a:cubicBezTo>
                  <a:cubicBezTo>
                    <a:pt x="6148" y="5342"/>
                    <a:pt x="6148" y="5341"/>
                    <a:pt x="6148" y="5338"/>
                  </a:cubicBezTo>
                  <a:lnTo>
                    <a:pt x="6147" y="5338"/>
                  </a:lnTo>
                  <a:lnTo>
                    <a:pt x="6146" y="5324"/>
                  </a:lnTo>
                  <a:cubicBezTo>
                    <a:pt x="6146" y="5323"/>
                    <a:pt x="6144" y="5320"/>
                    <a:pt x="6144" y="5318"/>
                  </a:cubicBezTo>
                  <a:cubicBezTo>
                    <a:pt x="6144" y="5316"/>
                    <a:pt x="6143" y="5314"/>
                    <a:pt x="6143" y="5311"/>
                  </a:cubicBezTo>
                  <a:cubicBezTo>
                    <a:pt x="6143" y="5311"/>
                    <a:pt x="6143" y="5310"/>
                    <a:pt x="6141" y="5308"/>
                  </a:cubicBezTo>
                  <a:cubicBezTo>
                    <a:pt x="6141" y="5305"/>
                    <a:pt x="6140" y="5302"/>
                    <a:pt x="6140" y="5298"/>
                  </a:cubicBezTo>
                  <a:cubicBezTo>
                    <a:pt x="6140" y="5298"/>
                    <a:pt x="6138" y="5298"/>
                    <a:pt x="6138" y="5296"/>
                  </a:cubicBezTo>
                  <a:cubicBezTo>
                    <a:pt x="6138" y="5293"/>
                    <a:pt x="6137" y="5289"/>
                    <a:pt x="6135" y="5285"/>
                  </a:cubicBezTo>
                  <a:cubicBezTo>
                    <a:pt x="6135" y="5283"/>
                    <a:pt x="6135" y="5280"/>
                    <a:pt x="6134" y="5279"/>
                  </a:cubicBezTo>
                  <a:cubicBezTo>
                    <a:pt x="6134" y="5276"/>
                    <a:pt x="6132" y="5274"/>
                    <a:pt x="6132" y="5273"/>
                  </a:cubicBezTo>
                  <a:cubicBezTo>
                    <a:pt x="6131" y="5270"/>
                    <a:pt x="6131" y="5267"/>
                    <a:pt x="6129" y="5265"/>
                  </a:cubicBezTo>
                  <a:cubicBezTo>
                    <a:pt x="6129" y="5264"/>
                    <a:pt x="6129" y="5264"/>
                    <a:pt x="6129" y="5262"/>
                  </a:cubicBezTo>
                  <a:lnTo>
                    <a:pt x="6126" y="5252"/>
                  </a:lnTo>
                  <a:cubicBezTo>
                    <a:pt x="6125" y="5251"/>
                    <a:pt x="6125" y="5248"/>
                    <a:pt x="6123" y="5246"/>
                  </a:cubicBezTo>
                  <a:lnTo>
                    <a:pt x="6122" y="5239"/>
                  </a:lnTo>
                  <a:cubicBezTo>
                    <a:pt x="6121" y="5239"/>
                    <a:pt x="6121" y="5237"/>
                    <a:pt x="6121" y="5237"/>
                  </a:cubicBezTo>
                  <a:cubicBezTo>
                    <a:pt x="6119" y="5233"/>
                    <a:pt x="6118" y="5230"/>
                    <a:pt x="6116" y="5227"/>
                  </a:cubicBezTo>
                  <a:cubicBezTo>
                    <a:pt x="6116" y="5226"/>
                    <a:pt x="6116" y="5226"/>
                    <a:pt x="6116" y="5224"/>
                  </a:cubicBezTo>
                  <a:cubicBezTo>
                    <a:pt x="6022" y="4984"/>
                    <a:pt x="5791" y="4827"/>
                    <a:pt x="5533" y="4827"/>
                  </a:cubicBezTo>
                  <a:lnTo>
                    <a:pt x="5526" y="4827"/>
                  </a:lnTo>
                  <a:lnTo>
                    <a:pt x="5526" y="482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4"/>
            <p:cNvSpPr/>
            <p:nvPr/>
          </p:nvSpPr>
          <p:spPr>
            <a:xfrm>
              <a:off x="3409942" y="635257"/>
              <a:ext cx="304225" cy="198100"/>
            </a:xfrm>
            <a:custGeom>
              <a:avLst/>
              <a:gdLst/>
              <a:ahLst/>
              <a:cxnLst/>
              <a:rect l="l" t="t" r="r" b="b"/>
              <a:pathLst>
                <a:path w="12169" h="7924" extrusionOk="0">
                  <a:moveTo>
                    <a:pt x="283" y="1"/>
                  </a:moveTo>
                  <a:cubicBezTo>
                    <a:pt x="99" y="581"/>
                    <a:pt x="0" y="1198"/>
                    <a:pt x="0" y="1839"/>
                  </a:cubicBezTo>
                  <a:cubicBezTo>
                    <a:pt x="0" y="5198"/>
                    <a:pt x="2725" y="7924"/>
                    <a:pt x="6084" y="7924"/>
                  </a:cubicBezTo>
                  <a:cubicBezTo>
                    <a:pt x="9443" y="7924"/>
                    <a:pt x="12169" y="5198"/>
                    <a:pt x="12169" y="1839"/>
                  </a:cubicBezTo>
                  <a:cubicBezTo>
                    <a:pt x="12169" y="1198"/>
                    <a:pt x="12069" y="581"/>
                    <a:pt x="11885" y="1"/>
                  </a:cubicBezTo>
                  <a:cubicBezTo>
                    <a:pt x="11105" y="2463"/>
                    <a:pt x="8802" y="4248"/>
                    <a:pt x="6084" y="4248"/>
                  </a:cubicBezTo>
                  <a:cubicBezTo>
                    <a:pt x="3365" y="4248"/>
                    <a:pt x="1062" y="2463"/>
                    <a:pt x="283" y="1"/>
                  </a:cubicBezTo>
                  <a:close/>
                </a:path>
              </a:pathLst>
            </a:custGeom>
            <a:solidFill>
              <a:srgbClr val="191919">
                <a:alpha val="7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4"/>
            <p:cNvSpPr/>
            <p:nvPr/>
          </p:nvSpPr>
          <p:spPr>
            <a:xfrm>
              <a:off x="3410675" y="530725"/>
              <a:ext cx="304225" cy="304225"/>
            </a:xfrm>
            <a:custGeom>
              <a:avLst/>
              <a:gdLst/>
              <a:ahLst/>
              <a:cxnLst/>
              <a:rect l="l" t="t" r="r" b="b"/>
              <a:pathLst>
                <a:path w="12169" h="12169" extrusionOk="0">
                  <a:moveTo>
                    <a:pt x="6084" y="199"/>
                  </a:moveTo>
                  <a:cubicBezTo>
                    <a:pt x="9335" y="199"/>
                    <a:pt x="11970" y="2832"/>
                    <a:pt x="11970" y="6084"/>
                  </a:cubicBezTo>
                  <a:cubicBezTo>
                    <a:pt x="11970" y="9335"/>
                    <a:pt x="9335" y="11970"/>
                    <a:pt x="6084" y="11970"/>
                  </a:cubicBezTo>
                  <a:cubicBezTo>
                    <a:pt x="2834" y="11970"/>
                    <a:pt x="199" y="9335"/>
                    <a:pt x="199" y="6084"/>
                  </a:cubicBezTo>
                  <a:cubicBezTo>
                    <a:pt x="199" y="2832"/>
                    <a:pt x="2832" y="199"/>
                    <a:pt x="6084" y="199"/>
                  </a:cubicBezTo>
                  <a:close/>
                  <a:moveTo>
                    <a:pt x="6084" y="0"/>
                  </a:moveTo>
                  <a:cubicBezTo>
                    <a:pt x="2725" y="0"/>
                    <a:pt x="0" y="2725"/>
                    <a:pt x="0" y="6084"/>
                  </a:cubicBezTo>
                  <a:cubicBezTo>
                    <a:pt x="0" y="9443"/>
                    <a:pt x="2725" y="12169"/>
                    <a:pt x="6084" y="12169"/>
                  </a:cubicBezTo>
                  <a:cubicBezTo>
                    <a:pt x="9443" y="12169"/>
                    <a:pt x="12169" y="9443"/>
                    <a:pt x="12169" y="6084"/>
                  </a:cubicBezTo>
                  <a:cubicBezTo>
                    <a:pt x="12169" y="2725"/>
                    <a:pt x="9443" y="0"/>
                    <a:pt x="60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4"/>
            <p:cNvSpPr/>
            <p:nvPr/>
          </p:nvSpPr>
          <p:spPr>
            <a:xfrm>
              <a:off x="3437650" y="551550"/>
              <a:ext cx="250225" cy="91475"/>
            </a:xfrm>
            <a:custGeom>
              <a:avLst/>
              <a:gdLst/>
              <a:ahLst/>
              <a:cxnLst/>
              <a:rect l="l" t="t" r="r" b="b"/>
              <a:pathLst>
                <a:path w="10009" h="3659" extrusionOk="0">
                  <a:moveTo>
                    <a:pt x="5005" y="1"/>
                  </a:moveTo>
                  <a:cubicBezTo>
                    <a:pt x="2663" y="1"/>
                    <a:pt x="677" y="1538"/>
                    <a:pt x="1" y="3659"/>
                  </a:cubicBezTo>
                  <a:lnTo>
                    <a:pt x="525" y="3659"/>
                  </a:lnTo>
                  <a:cubicBezTo>
                    <a:pt x="1179" y="1815"/>
                    <a:pt x="2936" y="499"/>
                    <a:pt x="5005" y="499"/>
                  </a:cubicBezTo>
                  <a:cubicBezTo>
                    <a:pt x="7074" y="499"/>
                    <a:pt x="8831" y="1815"/>
                    <a:pt x="9485" y="3659"/>
                  </a:cubicBezTo>
                  <a:lnTo>
                    <a:pt x="10009" y="3659"/>
                  </a:lnTo>
                  <a:cubicBezTo>
                    <a:pt x="9334" y="1538"/>
                    <a:pt x="7348" y="1"/>
                    <a:pt x="50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4"/>
            <p:cNvSpPr/>
            <p:nvPr/>
          </p:nvSpPr>
          <p:spPr>
            <a:xfrm>
              <a:off x="3506200" y="733425"/>
              <a:ext cx="113125" cy="25400"/>
            </a:xfrm>
            <a:custGeom>
              <a:avLst/>
              <a:gdLst/>
              <a:ahLst/>
              <a:cxnLst/>
              <a:rect l="l" t="t" r="r" b="b"/>
              <a:pathLst>
                <a:path w="4525" h="1016" extrusionOk="0">
                  <a:moveTo>
                    <a:pt x="895" y="266"/>
                  </a:moveTo>
                  <a:cubicBezTo>
                    <a:pt x="963" y="266"/>
                    <a:pt x="1017" y="320"/>
                    <a:pt x="1017" y="388"/>
                  </a:cubicBezTo>
                  <a:cubicBezTo>
                    <a:pt x="1017" y="454"/>
                    <a:pt x="963" y="509"/>
                    <a:pt x="895" y="509"/>
                  </a:cubicBezTo>
                  <a:lnTo>
                    <a:pt x="362" y="509"/>
                  </a:lnTo>
                  <a:cubicBezTo>
                    <a:pt x="294" y="509"/>
                    <a:pt x="239" y="456"/>
                    <a:pt x="239" y="388"/>
                  </a:cubicBezTo>
                  <a:cubicBezTo>
                    <a:pt x="239" y="320"/>
                    <a:pt x="294" y="266"/>
                    <a:pt x="362" y="266"/>
                  </a:cubicBezTo>
                  <a:close/>
                  <a:moveTo>
                    <a:pt x="4165" y="266"/>
                  </a:moveTo>
                  <a:cubicBezTo>
                    <a:pt x="4233" y="266"/>
                    <a:pt x="4288" y="320"/>
                    <a:pt x="4288" y="388"/>
                  </a:cubicBezTo>
                  <a:cubicBezTo>
                    <a:pt x="4288" y="454"/>
                    <a:pt x="4233" y="509"/>
                    <a:pt x="4165" y="509"/>
                  </a:cubicBezTo>
                  <a:lnTo>
                    <a:pt x="3632" y="509"/>
                  </a:lnTo>
                  <a:cubicBezTo>
                    <a:pt x="3565" y="509"/>
                    <a:pt x="3510" y="456"/>
                    <a:pt x="3510" y="388"/>
                  </a:cubicBezTo>
                  <a:cubicBezTo>
                    <a:pt x="3510" y="320"/>
                    <a:pt x="3565" y="266"/>
                    <a:pt x="3632" y="266"/>
                  </a:cubicBezTo>
                  <a:close/>
                  <a:moveTo>
                    <a:pt x="135" y="1"/>
                  </a:moveTo>
                  <a:cubicBezTo>
                    <a:pt x="97" y="49"/>
                    <a:pt x="67" y="102"/>
                    <a:pt x="45" y="158"/>
                  </a:cubicBezTo>
                  <a:cubicBezTo>
                    <a:pt x="45" y="158"/>
                    <a:pt x="45" y="160"/>
                    <a:pt x="45" y="160"/>
                  </a:cubicBezTo>
                  <a:lnTo>
                    <a:pt x="42" y="166"/>
                  </a:lnTo>
                  <a:cubicBezTo>
                    <a:pt x="39" y="172"/>
                    <a:pt x="38" y="179"/>
                    <a:pt x="35" y="185"/>
                  </a:cubicBezTo>
                  <a:cubicBezTo>
                    <a:pt x="35" y="186"/>
                    <a:pt x="33" y="189"/>
                    <a:pt x="33" y="191"/>
                  </a:cubicBezTo>
                  <a:cubicBezTo>
                    <a:pt x="32" y="194"/>
                    <a:pt x="32" y="195"/>
                    <a:pt x="30" y="198"/>
                  </a:cubicBezTo>
                  <a:cubicBezTo>
                    <a:pt x="30" y="199"/>
                    <a:pt x="30" y="199"/>
                    <a:pt x="30" y="199"/>
                  </a:cubicBezTo>
                  <a:cubicBezTo>
                    <a:pt x="29" y="204"/>
                    <a:pt x="27" y="207"/>
                    <a:pt x="26" y="210"/>
                  </a:cubicBezTo>
                  <a:cubicBezTo>
                    <a:pt x="26" y="214"/>
                    <a:pt x="24" y="219"/>
                    <a:pt x="23" y="222"/>
                  </a:cubicBezTo>
                  <a:cubicBezTo>
                    <a:pt x="23" y="223"/>
                    <a:pt x="23" y="223"/>
                    <a:pt x="23" y="225"/>
                  </a:cubicBezTo>
                  <a:cubicBezTo>
                    <a:pt x="22" y="227"/>
                    <a:pt x="22" y="229"/>
                    <a:pt x="20" y="232"/>
                  </a:cubicBezTo>
                  <a:cubicBezTo>
                    <a:pt x="20" y="235"/>
                    <a:pt x="20" y="236"/>
                    <a:pt x="19" y="238"/>
                  </a:cubicBezTo>
                  <a:cubicBezTo>
                    <a:pt x="19" y="239"/>
                    <a:pt x="19" y="241"/>
                    <a:pt x="19" y="241"/>
                  </a:cubicBezTo>
                  <a:cubicBezTo>
                    <a:pt x="17" y="248"/>
                    <a:pt x="16" y="257"/>
                    <a:pt x="13" y="264"/>
                  </a:cubicBezTo>
                  <a:cubicBezTo>
                    <a:pt x="13" y="267"/>
                    <a:pt x="13" y="269"/>
                    <a:pt x="11" y="272"/>
                  </a:cubicBezTo>
                  <a:cubicBezTo>
                    <a:pt x="11" y="273"/>
                    <a:pt x="11" y="275"/>
                    <a:pt x="11" y="276"/>
                  </a:cubicBezTo>
                  <a:cubicBezTo>
                    <a:pt x="11" y="278"/>
                    <a:pt x="10" y="279"/>
                    <a:pt x="10" y="279"/>
                  </a:cubicBezTo>
                  <a:cubicBezTo>
                    <a:pt x="8" y="288"/>
                    <a:pt x="7" y="297"/>
                    <a:pt x="7" y="304"/>
                  </a:cubicBezTo>
                  <a:lnTo>
                    <a:pt x="7" y="306"/>
                  </a:lnTo>
                  <a:cubicBezTo>
                    <a:pt x="5" y="310"/>
                    <a:pt x="5" y="313"/>
                    <a:pt x="5" y="317"/>
                  </a:cubicBezTo>
                  <a:cubicBezTo>
                    <a:pt x="2" y="338"/>
                    <a:pt x="1" y="359"/>
                    <a:pt x="1" y="381"/>
                  </a:cubicBezTo>
                  <a:lnTo>
                    <a:pt x="1" y="385"/>
                  </a:lnTo>
                  <a:lnTo>
                    <a:pt x="1" y="388"/>
                  </a:lnTo>
                  <a:lnTo>
                    <a:pt x="1" y="394"/>
                  </a:lnTo>
                  <a:lnTo>
                    <a:pt x="1" y="404"/>
                  </a:lnTo>
                  <a:lnTo>
                    <a:pt x="1" y="410"/>
                  </a:lnTo>
                  <a:cubicBezTo>
                    <a:pt x="1" y="413"/>
                    <a:pt x="1" y="414"/>
                    <a:pt x="1" y="417"/>
                  </a:cubicBezTo>
                  <a:cubicBezTo>
                    <a:pt x="2" y="425"/>
                    <a:pt x="2" y="432"/>
                    <a:pt x="2" y="440"/>
                  </a:cubicBezTo>
                  <a:cubicBezTo>
                    <a:pt x="2" y="441"/>
                    <a:pt x="4" y="442"/>
                    <a:pt x="4" y="444"/>
                  </a:cubicBezTo>
                  <a:cubicBezTo>
                    <a:pt x="4" y="447"/>
                    <a:pt x="4" y="448"/>
                    <a:pt x="4" y="451"/>
                  </a:cubicBezTo>
                  <a:cubicBezTo>
                    <a:pt x="4" y="454"/>
                    <a:pt x="4" y="456"/>
                    <a:pt x="5" y="459"/>
                  </a:cubicBezTo>
                  <a:cubicBezTo>
                    <a:pt x="5" y="460"/>
                    <a:pt x="5" y="462"/>
                    <a:pt x="5" y="465"/>
                  </a:cubicBezTo>
                  <a:cubicBezTo>
                    <a:pt x="5" y="468"/>
                    <a:pt x="7" y="470"/>
                    <a:pt x="7" y="473"/>
                  </a:cubicBezTo>
                  <a:cubicBezTo>
                    <a:pt x="7" y="475"/>
                    <a:pt x="7" y="476"/>
                    <a:pt x="7" y="478"/>
                  </a:cubicBezTo>
                  <a:cubicBezTo>
                    <a:pt x="8" y="479"/>
                    <a:pt x="8" y="482"/>
                    <a:pt x="8" y="484"/>
                  </a:cubicBezTo>
                  <a:cubicBezTo>
                    <a:pt x="8" y="487"/>
                    <a:pt x="10" y="490"/>
                    <a:pt x="10" y="493"/>
                  </a:cubicBezTo>
                  <a:cubicBezTo>
                    <a:pt x="10" y="495"/>
                    <a:pt x="10" y="498"/>
                    <a:pt x="11" y="500"/>
                  </a:cubicBezTo>
                  <a:cubicBezTo>
                    <a:pt x="11" y="501"/>
                    <a:pt x="11" y="501"/>
                    <a:pt x="11" y="503"/>
                  </a:cubicBezTo>
                  <a:cubicBezTo>
                    <a:pt x="13" y="506"/>
                    <a:pt x="13" y="509"/>
                    <a:pt x="14" y="513"/>
                  </a:cubicBezTo>
                  <a:cubicBezTo>
                    <a:pt x="14" y="513"/>
                    <a:pt x="14" y="515"/>
                    <a:pt x="14" y="515"/>
                  </a:cubicBezTo>
                  <a:cubicBezTo>
                    <a:pt x="14" y="518"/>
                    <a:pt x="16" y="521"/>
                    <a:pt x="16" y="522"/>
                  </a:cubicBezTo>
                  <a:cubicBezTo>
                    <a:pt x="16" y="525"/>
                    <a:pt x="17" y="528"/>
                    <a:pt x="17" y="531"/>
                  </a:cubicBezTo>
                  <a:lnTo>
                    <a:pt x="20" y="540"/>
                  </a:lnTo>
                  <a:cubicBezTo>
                    <a:pt x="20" y="541"/>
                    <a:pt x="20" y="543"/>
                    <a:pt x="20" y="543"/>
                  </a:cubicBezTo>
                  <a:cubicBezTo>
                    <a:pt x="22" y="547"/>
                    <a:pt x="23" y="550"/>
                    <a:pt x="23" y="553"/>
                  </a:cubicBezTo>
                  <a:cubicBezTo>
                    <a:pt x="23" y="554"/>
                    <a:pt x="24" y="556"/>
                    <a:pt x="24" y="557"/>
                  </a:cubicBezTo>
                  <a:cubicBezTo>
                    <a:pt x="24" y="560"/>
                    <a:pt x="26" y="562"/>
                    <a:pt x="26" y="565"/>
                  </a:cubicBezTo>
                  <a:cubicBezTo>
                    <a:pt x="27" y="566"/>
                    <a:pt x="27" y="569"/>
                    <a:pt x="29" y="571"/>
                  </a:cubicBezTo>
                  <a:cubicBezTo>
                    <a:pt x="29" y="574"/>
                    <a:pt x="30" y="575"/>
                    <a:pt x="30" y="578"/>
                  </a:cubicBezTo>
                  <a:cubicBezTo>
                    <a:pt x="32" y="581"/>
                    <a:pt x="32" y="584"/>
                    <a:pt x="33" y="585"/>
                  </a:cubicBezTo>
                  <a:cubicBezTo>
                    <a:pt x="33" y="587"/>
                    <a:pt x="33" y="588"/>
                    <a:pt x="33" y="588"/>
                  </a:cubicBezTo>
                  <a:cubicBezTo>
                    <a:pt x="35" y="593"/>
                    <a:pt x="36" y="596"/>
                    <a:pt x="38" y="600"/>
                  </a:cubicBezTo>
                  <a:cubicBezTo>
                    <a:pt x="38" y="600"/>
                    <a:pt x="38" y="600"/>
                    <a:pt x="38" y="602"/>
                  </a:cubicBezTo>
                  <a:cubicBezTo>
                    <a:pt x="41" y="609"/>
                    <a:pt x="44" y="615"/>
                    <a:pt x="47" y="622"/>
                  </a:cubicBezTo>
                  <a:cubicBezTo>
                    <a:pt x="48" y="625"/>
                    <a:pt x="48" y="628"/>
                    <a:pt x="50" y="631"/>
                  </a:cubicBezTo>
                  <a:cubicBezTo>
                    <a:pt x="50" y="631"/>
                    <a:pt x="50" y="631"/>
                    <a:pt x="51" y="632"/>
                  </a:cubicBezTo>
                  <a:cubicBezTo>
                    <a:pt x="51" y="634"/>
                    <a:pt x="52" y="637"/>
                    <a:pt x="54" y="638"/>
                  </a:cubicBezTo>
                  <a:lnTo>
                    <a:pt x="58" y="650"/>
                  </a:lnTo>
                  <a:cubicBezTo>
                    <a:pt x="58" y="652"/>
                    <a:pt x="60" y="652"/>
                    <a:pt x="60" y="652"/>
                  </a:cubicBezTo>
                  <a:cubicBezTo>
                    <a:pt x="61" y="655"/>
                    <a:pt x="63" y="657"/>
                    <a:pt x="64" y="662"/>
                  </a:cubicBezTo>
                  <a:cubicBezTo>
                    <a:pt x="64" y="663"/>
                    <a:pt x="66" y="665"/>
                    <a:pt x="67" y="668"/>
                  </a:cubicBezTo>
                  <a:cubicBezTo>
                    <a:pt x="67" y="669"/>
                    <a:pt x="69" y="671"/>
                    <a:pt x="69" y="672"/>
                  </a:cubicBezTo>
                  <a:cubicBezTo>
                    <a:pt x="70" y="674"/>
                    <a:pt x="72" y="675"/>
                    <a:pt x="72" y="677"/>
                  </a:cubicBezTo>
                  <a:cubicBezTo>
                    <a:pt x="73" y="680"/>
                    <a:pt x="75" y="683"/>
                    <a:pt x="76" y="685"/>
                  </a:cubicBezTo>
                  <a:cubicBezTo>
                    <a:pt x="77" y="687"/>
                    <a:pt x="77" y="688"/>
                    <a:pt x="79" y="690"/>
                  </a:cubicBezTo>
                  <a:cubicBezTo>
                    <a:pt x="80" y="693"/>
                    <a:pt x="82" y="696"/>
                    <a:pt x="83" y="699"/>
                  </a:cubicBezTo>
                  <a:cubicBezTo>
                    <a:pt x="83" y="699"/>
                    <a:pt x="83" y="700"/>
                    <a:pt x="85" y="700"/>
                  </a:cubicBezTo>
                  <a:cubicBezTo>
                    <a:pt x="86" y="703"/>
                    <a:pt x="88" y="705"/>
                    <a:pt x="89" y="708"/>
                  </a:cubicBezTo>
                  <a:cubicBezTo>
                    <a:pt x="91" y="710"/>
                    <a:pt x="92" y="712"/>
                    <a:pt x="92" y="715"/>
                  </a:cubicBezTo>
                  <a:cubicBezTo>
                    <a:pt x="94" y="716"/>
                    <a:pt x="95" y="718"/>
                    <a:pt x="97" y="721"/>
                  </a:cubicBezTo>
                  <a:cubicBezTo>
                    <a:pt x="97" y="722"/>
                    <a:pt x="98" y="722"/>
                    <a:pt x="100" y="724"/>
                  </a:cubicBezTo>
                  <a:cubicBezTo>
                    <a:pt x="103" y="731"/>
                    <a:pt x="107" y="737"/>
                    <a:pt x="111" y="743"/>
                  </a:cubicBezTo>
                  <a:cubicBezTo>
                    <a:pt x="113" y="744"/>
                    <a:pt x="114" y="747"/>
                    <a:pt x="116" y="749"/>
                  </a:cubicBezTo>
                  <a:cubicBezTo>
                    <a:pt x="117" y="750"/>
                    <a:pt x="117" y="752"/>
                    <a:pt x="119" y="753"/>
                  </a:cubicBezTo>
                  <a:cubicBezTo>
                    <a:pt x="120" y="755"/>
                    <a:pt x="122" y="756"/>
                    <a:pt x="123" y="758"/>
                  </a:cubicBezTo>
                  <a:cubicBezTo>
                    <a:pt x="125" y="761"/>
                    <a:pt x="126" y="764"/>
                    <a:pt x="129" y="766"/>
                  </a:cubicBezTo>
                  <a:cubicBezTo>
                    <a:pt x="129" y="766"/>
                    <a:pt x="131" y="768"/>
                    <a:pt x="131" y="768"/>
                  </a:cubicBezTo>
                  <a:cubicBezTo>
                    <a:pt x="132" y="769"/>
                    <a:pt x="133" y="772"/>
                    <a:pt x="135" y="774"/>
                  </a:cubicBezTo>
                  <a:cubicBezTo>
                    <a:pt x="136" y="777"/>
                    <a:pt x="139" y="778"/>
                    <a:pt x="141" y="780"/>
                  </a:cubicBezTo>
                  <a:lnTo>
                    <a:pt x="145" y="786"/>
                  </a:lnTo>
                  <a:cubicBezTo>
                    <a:pt x="145" y="787"/>
                    <a:pt x="147" y="789"/>
                    <a:pt x="147" y="789"/>
                  </a:cubicBezTo>
                  <a:cubicBezTo>
                    <a:pt x="150" y="791"/>
                    <a:pt x="151" y="794"/>
                    <a:pt x="154" y="796"/>
                  </a:cubicBezTo>
                  <a:cubicBezTo>
                    <a:pt x="154" y="797"/>
                    <a:pt x="156" y="799"/>
                    <a:pt x="157" y="800"/>
                  </a:cubicBezTo>
                  <a:cubicBezTo>
                    <a:pt x="158" y="802"/>
                    <a:pt x="160" y="803"/>
                    <a:pt x="161" y="805"/>
                  </a:cubicBezTo>
                  <a:cubicBezTo>
                    <a:pt x="163" y="806"/>
                    <a:pt x="164" y="809"/>
                    <a:pt x="166" y="811"/>
                  </a:cubicBezTo>
                  <a:cubicBezTo>
                    <a:pt x="167" y="812"/>
                    <a:pt x="169" y="814"/>
                    <a:pt x="170" y="815"/>
                  </a:cubicBezTo>
                  <a:cubicBezTo>
                    <a:pt x="172" y="817"/>
                    <a:pt x="173" y="819"/>
                    <a:pt x="175" y="821"/>
                  </a:cubicBezTo>
                  <a:cubicBezTo>
                    <a:pt x="176" y="821"/>
                    <a:pt x="176" y="822"/>
                    <a:pt x="178" y="822"/>
                  </a:cubicBezTo>
                  <a:lnTo>
                    <a:pt x="182" y="828"/>
                  </a:lnTo>
                  <a:lnTo>
                    <a:pt x="189" y="834"/>
                  </a:lnTo>
                  <a:lnTo>
                    <a:pt x="195" y="842"/>
                  </a:lnTo>
                  <a:lnTo>
                    <a:pt x="198" y="843"/>
                  </a:lnTo>
                  <a:cubicBezTo>
                    <a:pt x="200" y="846"/>
                    <a:pt x="203" y="847"/>
                    <a:pt x="206" y="850"/>
                  </a:cubicBezTo>
                  <a:cubicBezTo>
                    <a:pt x="206" y="850"/>
                    <a:pt x="207" y="852"/>
                    <a:pt x="207" y="852"/>
                  </a:cubicBezTo>
                  <a:cubicBezTo>
                    <a:pt x="210" y="855"/>
                    <a:pt x="213" y="856"/>
                    <a:pt x="216" y="859"/>
                  </a:cubicBezTo>
                  <a:lnTo>
                    <a:pt x="222" y="865"/>
                  </a:lnTo>
                  <a:lnTo>
                    <a:pt x="231" y="871"/>
                  </a:lnTo>
                  <a:cubicBezTo>
                    <a:pt x="232" y="872"/>
                    <a:pt x="234" y="874"/>
                    <a:pt x="235" y="875"/>
                  </a:cubicBezTo>
                  <a:cubicBezTo>
                    <a:pt x="237" y="877"/>
                    <a:pt x="239" y="878"/>
                    <a:pt x="241" y="880"/>
                  </a:cubicBezTo>
                  <a:cubicBezTo>
                    <a:pt x="242" y="881"/>
                    <a:pt x="244" y="881"/>
                    <a:pt x="244" y="883"/>
                  </a:cubicBezTo>
                  <a:cubicBezTo>
                    <a:pt x="247" y="886"/>
                    <a:pt x="251" y="887"/>
                    <a:pt x="254" y="890"/>
                  </a:cubicBezTo>
                  <a:cubicBezTo>
                    <a:pt x="257" y="893"/>
                    <a:pt x="260" y="895"/>
                    <a:pt x="265" y="898"/>
                  </a:cubicBezTo>
                  <a:cubicBezTo>
                    <a:pt x="265" y="898"/>
                    <a:pt x="265" y="898"/>
                    <a:pt x="266" y="899"/>
                  </a:cubicBezTo>
                  <a:cubicBezTo>
                    <a:pt x="267" y="900"/>
                    <a:pt x="270" y="902"/>
                    <a:pt x="273" y="903"/>
                  </a:cubicBezTo>
                  <a:cubicBezTo>
                    <a:pt x="275" y="905"/>
                    <a:pt x="276" y="906"/>
                    <a:pt x="279" y="908"/>
                  </a:cubicBezTo>
                  <a:cubicBezTo>
                    <a:pt x="279" y="908"/>
                    <a:pt x="281" y="908"/>
                    <a:pt x="281" y="909"/>
                  </a:cubicBezTo>
                  <a:cubicBezTo>
                    <a:pt x="284" y="911"/>
                    <a:pt x="285" y="912"/>
                    <a:pt x="287" y="914"/>
                  </a:cubicBezTo>
                  <a:cubicBezTo>
                    <a:pt x="290" y="915"/>
                    <a:pt x="292" y="917"/>
                    <a:pt x="295" y="918"/>
                  </a:cubicBezTo>
                  <a:cubicBezTo>
                    <a:pt x="301" y="923"/>
                    <a:pt x="309" y="927"/>
                    <a:pt x="316" y="930"/>
                  </a:cubicBezTo>
                  <a:cubicBezTo>
                    <a:pt x="316" y="930"/>
                    <a:pt x="316" y="931"/>
                    <a:pt x="316" y="931"/>
                  </a:cubicBezTo>
                  <a:cubicBezTo>
                    <a:pt x="322" y="934"/>
                    <a:pt x="328" y="937"/>
                    <a:pt x="335" y="940"/>
                  </a:cubicBezTo>
                  <a:cubicBezTo>
                    <a:pt x="338" y="943"/>
                    <a:pt x="341" y="945"/>
                    <a:pt x="344" y="946"/>
                  </a:cubicBezTo>
                  <a:cubicBezTo>
                    <a:pt x="346" y="946"/>
                    <a:pt x="347" y="948"/>
                    <a:pt x="350" y="949"/>
                  </a:cubicBezTo>
                  <a:cubicBezTo>
                    <a:pt x="351" y="951"/>
                    <a:pt x="354" y="951"/>
                    <a:pt x="357" y="952"/>
                  </a:cubicBezTo>
                  <a:cubicBezTo>
                    <a:pt x="357" y="953"/>
                    <a:pt x="359" y="953"/>
                    <a:pt x="359" y="953"/>
                  </a:cubicBezTo>
                  <a:cubicBezTo>
                    <a:pt x="365" y="956"/>
                    <a:pt x="372" y="959"/>
                    <a:pt x="379" y="962"/>
                  </a:cubicBezTo>
                  <a:cubicBezTo>
                    <a:pt x="382" y="964"/>
                    <a:pt x="384" y="965"/>
                    <a:pt x="387" y="967"/>
                  </a:cubicBezTo>
                  <a:cubicBezTo>
                    <a:pt x="390" y="967"/>
                    <a:pt x="391" y="968"/>
                    <a:pt x="393" y="968"/>
                  </a:cubicBezTo>
                  <a:cubicBezTo>
                    <a:pt x="394" y="970"/>
                    <a:pt x="397" y="970"/>
                    <a:pt x="399" y="971"/>
                  </a:cubicBezTo>
                  <a:cubicBezTo>
                    <a:pt x="400" y="971"/>
                    <a:pt x="401" y="973"/>
                    <a:pt x="403" y="973"/>
                  </a:cubicBezTo>
                  <a:lnTo>
                    <a:pt x="412" y="976"/>
                  </a:lnTo>
                  <a:cubicBezTo>
                    <a:pt x="419" y="979"/>
                    <a:pt x="427" y="981"/>
                    <a:pt x="434" y="983"/>
                  </a:cubicBezTo>
                  <a:cubicBezTo>
                    <a:pt x="438" y="984"/>
                    <a:pt x="441" y="986"/>
                    <a:pt x="444" y="986"/>
                  </a:cubicBezTo>
                  <a:cubicBezTo>
                    <a:pt x="446" y="987"/>
                    <a:pt x="447" y="987"/>
                    <a:pt x="449" y="987"/>
                  </a:cubicBezTo>
                  <a:cubicBezTo>
                    <a:pt x="450" y="989"/>
                    <a:pt x="453" y="989"/>
                    <a:pt x="456" y="990"/>
                  </a:cubicBezTo>
                  <a:cubicBezTo>
                    <a:pt x="459" y="990"/>
                    <a:pt x="462" y="992"/>
                    <a:pt x="465" y="992"/>
                  </a:cubicBezTo>
                  <a:lnTo>
                    <a:pt x="468" y="993"/>
                  </a:lnTo>
                  <a:cubicBezTo>
                    <a:pt x="471" y="995"/>
                    <a:pt x="474" y="995"/>
                    <a:pt x="477" y="996"/>
                  </a:cubicBezTo>
                  <a:lnTo>
                    <a:pt x="480" y="996"/>
                  </a:lnTo>
                  <a:cubicBezTo>
                    <a:pt x="484" y="998"/>
                    <a:pt x="487" y="999"/>
                    <a:pt x="491" y="999"/>
                  </a:cubicBezTo>
                  <a:lnTo>
                    <a:pt x="493" y="999"/>
                  </a:lnTo>
                  <a:cubicBezTo>
                    <a:pt x="500" y="1002"/>
                    <a:pt x="507" y="1004"/>
                    <a:pt x="516" y="1005"/>
                  </a:cubicBezTo>
                  <a:lnTo>
                    <a:pt x="521" y="1005"/>
                  </a:lnTo>
                  <a:cubicBezTo>
                    <a:pt x="524" y="1006"/>
                    <a:pt x="528" y="1006"/>
                    <a:pt x="531" y="1006"/>
                  </a:cubicBezTo>
                  <a:cubicBezTo>
                    <a:pt x="531" y="1006"/>
                    <a:pt x="533" y="1008"/>
                    <a:pt x="534" y="1008"/>
                  </a:cubicBezTo>
                  <a:cubicBezTo>
                    <a:pt x="537" y="1008"/>
                    <a:pt x="541" y="1008"/>
                    <a:pt x="544" y="1009"/>
                  </a:cubicBezTo>
                  <a:lnTo>
                    <a:pt x="547" y="1009"/>
                  </a:lnTo>
                  <a:cubicBezTo>
                    <a:pt x="550" y="1009"/>
                    <a:pt x="553" y="1009"/>
                    <a:pt x="556" y="1011"/>
                  </a:cubicBezTo>
                  <a:lnTo>
                    <a:pt x="563" y="1011"/>
                  </a:lnTo>
                  <a:cubicBezTo>
                    <a:pt x="563" y="1011"/>
                    <a:pt x="565" y="1012"/>
                    <a:pt x="566" y="1012"/>
                  </a:cubicBezTo>
                  <a:lnTo>
                    <a:pt x="572" y="1012"/>
                  </a:lnTo>
                  <a:cubicBezTo>
                    <a:pt x="577" y="1012"/>
                    <a:pt x="581" y="1014"/>
                    <a:pt x="586" y="1014"/>
                  </a:cubicBezTo>
                  <a:lnTo>
                    <a:pt x="596" y="1014"/>
                  </a:lnTo>
                  <a:cubicBezTo>
                    <a:pt x="603" y="1015"/>
                    <a:pt x="611" y="1015"/>
                    <a:pt x="619" y="1015"/>
                  </a:cubicBezTo>
                  <a:lnTo>
                    <a:pt x="627" y="1015"/>
                  </a:lnTo>
                  <a:cubicBezTo>
                    <a:pt x="640" y="1015"/>
                    <a:pt x="652" y="1015"/>
                    <a:pt x="665" y="1014"/>
                  </a:cubicBezTo>
                  <a:cubicBezTo>
                    <a:pt x="671" y="1014"/>
                    <a:pt x="675" y="1014"/>
                    <a:pt x="681" y="1012"/>
                  </a:cubicBezTo>
                  <a:lnTo>
                    <a:pt x="692" y="1011"/>
                  </a:lnTo>
                  <a:lnTo>
                    <a:pt x="699" y="1011"/>
                  </a:lnTo>
                  <a:cubicBezTo>
                    <a:pt x="702" y="1009"/>
                    <a:pt x="705" y="1009"/>
                    <a:pt x="708" y="1009"/>
                  </a:cubicBezTo>
                  <a:cubicBezTo>
                    <a:pt x="718" y="1008"/>
                    <a:pt x="728" y="1006"/>
                    <a:pt x="739" y="1005"/>
                  </a:cubicBezTo>
                  <a:cubicBezTo>
                    <a:pt x="742" y="1004"/>
                    <a:pt x="746" y="1004"/>
                    <a:pt x="749" y="1002"/>
                  </a:cubicBezTo>
                  <a:cubicBezTo>
                    <a:pt x="758" y="1001"/>
                    <a:pt x="768" y="998"/>
                    <a:pt x="777" y="996"/>
                  </a:cubicBezTo>
                  <a:cubicBezTo>
                    <a:pt x="780" y="995"/>
                    <a:pt x="784" y="995"/>
                    <a:pt x="787" y="993"/>
                  </a:cubicBezTo>
                  <a:cubicBezTo>
                    <a:pt x="790" y="992"/>
                    <a:pt x="795" y="992"/>
                    <a:pt x="799" y="990"/>
                  </a:cubicBezTo>
                  <a:cubicBezTo>
                    <a:pt x="802" y="989"/>
                    <a:pt x="806" y="987"/>
                    <a:pt x="811" y="987"/>
                  </a:cubicBezTo>
                  <a:cubicBezTo>
                    <a:pt x="814" y="986"/>
                    <a:pt x="817" y="984"/>
                    <a:pt x="821" y="984"/>
                  </a:cubicBezTo>
                  <a:lnTo>
                    <a:pt x="843" y="976"/>
                  </a:lnTo>
                  <a:cubicBezTo>
                    <a:pt x="848" y="974"/>
                    <a:pt x="852" y="973"/>
                    <a:pt x="857" y="971"/>
                  </a:cubicBezTo>
                  <a:cubicBezTo>
                    <a:pt x="859" y="970"/>
                    <a:pt x="861" y="970"/>
                    <a:pt x="862" y="968"/>
                  </a:cubicBezTo>
                  <a:cubicBezTo>
                    <a:pt x="870" y="965"/>
                    <a:pt x="876" y="964"/>
                    <a:pt x="883" y="959"/>
                  </a:cubicBezTo>
                  <a:cubicBezTo>
                    <a:pt x="889" y="958"/>
                    <a:pt x="895" y="955"/>
                    <a:pt x="899" y="952"/>
                  </a:cubicBezTo>
                  <a:cubicBezTo>
                    <a:pt x="902" y="951"/>
                    <a:pt x="904" y="951"/>
                    <a:pt x="907" y="949"/>
                  </a:cubicBezTo>
                  <a:cubicBezTo>
                    <a:pt x="914" y="945"/>
                    <a:pt x="920" y="942"/>
                    <a:pt x="927" y="937"/>
                  </a:cubicBezTo>
                  <a:cubicBezTo>
                    <a:pt x="939" y="931"/>
                    <a:pt x="949" y="925"/>
                    <a:pt x="960" y="920"/>
                  </a:cubicBezTo>
                  <a:cubicBezTo>
                    <a:pt x="963" y="917"/>
                    <a:pt x="965" y="915"/>
                    <a:pt x="968" y="914"/>
                  </a:cubicBezTo>
                  <a:lnTo>
                    <a:pt x="977" y="908"/>
                  </a:lnTo>
                  <a:cubicBezTo>
                    <a:pt x="979" y="906"/>
                    <a:pt x="980" y="906"/>
                    <a:pt x="982" y="905"/>
                  </a:cubicBezTo>
                  <a:cubicBezTo>
                    <a:pt x="985" y="903"/>
                    <a:pt x="988" y="900"/>
                    <a:pt x="989" y="899"/>
                  </a:cubicBezTo>
                  <a:lnTo>
                    <a:pt x="1001" y="890"/>
                  </a:lnTo>
                  <a:cubicBezTo>
                    <a:pt x="1005" y="887"/>
                    <a:pt x="1010" y="884"/>
                    <a:pt x="1014" y="881"/>
                  </a:cubicBezTo>
                  <a:cubicBezTo>
                    <a:pt x="1016" y="880"/>
                    <a:pt x="1018" y="878"/>
                    <a:pt x="1020" y="877"/>
                  </a:cubicBezTo>
                  <a:cubicBezTo>
                    <a:pt x="1021" y="875"/>
                    <a:pt x="1023" y="874"/>
                    <a:pt x="1026" y="872"/>
                  </a:cubicBezTo>
                  <a:lnTo>
                    <a:pt x="1033" y="865"/>
                  </a:lnTo>
                  <a:cubicBezTo>
                    <a:pt x="1036" y="862"/>
                    <a:pt x="1041" y="859"/>
                    <a:pt x="1044" y="856"/>
                  </a:cubicBezTo>
                  <a:cubicBezTo>
                    <a:pt x="1046" y="855"/>
                    <a:pt x="1048" y="852"/>
                    <a:pt x="1051" y="850"/>
                  </a:cubicBezTo>
                  <a:cubicBezTo>
                    <a:pt x="1052" y="849"/>
                    <a:pt x="1055" y="846"/>
                    <a:pt x="1057" y="845"/>
                  </a:cubicBezTo>
                  <a:cubicBezTo>
                    <a:pt x="1066" y="837"/>
                    <a:pt x="1073" y="830"/>
                    <a:pt x="1080" y="822"/>
                  </a:cubicBezTo>
                  <a:cubicBezTo>
                    <a:pt x="1082" y="819"/>
                    <a:pt x="1083" y="818"/>
                    <a:pt x="1085" y="817"/>
                  </a:cubicBezTo>
                  <a:cubicBezTo>
                    <a:pt x="1086" y="815"/>
                    <a:pt x="1088" y="814"/>
                    <a:pt x="1089" y="812"/>
                  </a:cubicBezTo>
                  <a:cubicBezTo>
                    <a:pt x="1091" y="809"/>
                    <a:pt x="1092" y="808"/>
                    <a:pt x="1094" y="806"/>
                  </a:cubicBezTo>
                  <a:cubicBezTo>
                    <a:pt x="1095" y="805"/>
                    <a:pt x="1097" y="803"/>
                    <a:pt x="1098" y="802"/>
                  </a:cubicBezTo>
                  <a:cubicBezTo>
                    <a:pt x="1102" y="797"/>
                    <a:pt x="1107" y="791"/>
                    <a:pt x="1111" y="787"/>
                  </a:cubicBezTo>
                  <a:lnTo>
                    <a:pt x="1116" y="781"/>
                  </a:lnTo>
                  <a:cubicBezTo>
                    <a:pt x="1117" y="780"/>
                    <a:pt x="1119" y="777"/>
                    <a:pt x="1120" y="775"/>
                  </a:cubicBezTo>
                  <a:cubicBezTo>
                    <a:pt x="1122" y="772"/>
                    <a:pt x="1123" y="771"/>
                    <a:pt x="1125" y="768"/>
                  </a:cubicBezTo>
                  <a:cubicBezTo>
                    <a:pt x="1126" y="768"/>
                    <a:pt x="1126" y="766"/>
                    <a:pt x="1126" y="766"/>
                  </a:cubicBezTo>
                  <a:cubicBezTo>
                    <a:pt x="1129" y="764"/>
                    <a:pt x="1130" y="762"/>
                    <a:pt x="1132" y="759"/>
                  </a:cubicBezTo>
                  <a:cubicBezTo>
                    <a:pt x="1133" y="758"/>
                    <a:pt x="1135" y="755"/>
                    <a:pt x="1136" y="753"/>
                  </a:cubicBezTo>
                  <a:cubicBezTo>
                    <a:pt x="1138" y="752"/>
                    <a:pt x="1138" y="750"/>
                    <a:pt x="1139" y="749"/>
                  </a:cubicBezTo>
                  <a:lnTo>
                    <a:pt x="1144" y="743"/>
                  </a:lnTo>
                  <a:cubicBezTo>
                    <a:pt x="1145" y="740"/>
                    <a:pt x="1148" y="737"/>
                    <a:pt x="1150" y="734"/>
                  </a:cubicBezTo>
                  <a:cubicBezTo>
                    <a:pt x="1153" y="730"/>
                    <a:pt x="1155" y="725"/>
                    <a:pt x="1158" y="721"/>
                  </a:cubicBezTo>
                  <a:cubicBezTo>
                    <a:pt x="1160" y="719"/>
                    <a:pt x="1161" y="716"/>
                    <a:pt x="1161" y="715"/>
                  </a:cubicBezTo>
                  <a:cubicBezTo>
                    <a:pt x="1163" y="712"/>
                    <a:pt x="1164" y="710"/>
                    <a:pt x="1166" y="709"/>
                  </a:cubicBezTo>
                  <a:cubicBezTo>
                    <a:pt x="1167" y="706"/>
                    <a:pt x="1169" y="703"/>
                    <a:pt x="1170" y="700"/>
                  </a:cubicBezTo>
                  <a:cubicBezTo>
                    <a:pt x="1170" y="700"/>
                    <a:pt x="1170" y="700"/>
                    <a:pt x="1172" y="699"/>
                  </a:cubicBezTo>
                  <a:cubicBezTo>
                    <a:pt x="1173" y="696"/>
                    <a:pt x="1175" y="693"/>
                    <a:pt x="1176" y="690"/>
                  </a:cubicBezTo>
                  <a:cubicBezTo>
                    <a:pt x="1179" y="684"/>
                    <a:pt x="1182" y="678"/>
                    <a:pt x="1185" y="672"/>
                  </a:cubicBezTo>
                  <a:cubicBezTo>
                    <a:pt x="1186" y="671"/>
                    <a:pt x="1188" y="669"/>
                    <a:pt x="1188" y="668"/>
                  </a:cubicBezTo>
                  <a:cubicBezTo>
                    <a:pt x="1192" y="659"/>
                    <a:pt x="1197" y="649"/>
                    <a:pt x="1201" y="640"/>
                  </a:cubicBezTo>
                  <a:cubicBezTo>
                    <a:pt x="1204" y="634"/>
                    <a:pt x="1206" y="628"/>
                    <a:pt x="1208" y="624"/>
                  </a:cubicBezTo>
                  <a:cubicBezTo>
                    <a:pt x="1213" y="612"/>
                    <a:pt x="1217" y="599"/>
                    <a:pt x="1222" y="587"/>
                  </a:cubicBezTo>
                  <a:cubicBezTo>
                    <a:pt x="1222" y="584"/>
                    <a:pt x="1223" y="581"/>
                    <a:pt x="1223" y="579"/>
                  </a:cubicBezTo>
                  <a:cubicBezTo>
                    <a:pt x="1225" y="576"/>
                    <a:pt x="1225" y="575"/>
                    <a:pt x="1226" y="572"/>
                  </a:cubicBezTo>
                  <a:cubicBezTo>
                    <a:pt x="1226" y="569"/>
                    <a:pt x="1228" y="568"/>
                    <a:pt x="1228" y="566"/>
                  </a:cubicBezTo>
                  <a:cubicBezTo>
                    <a:pt x="1231" y="557"/>
                    <a:pt x="1232" y="549"/>
                    <a:pt x="1235" y="540"/>
                  </a:cubicBezTo>
                  <a:cubicBezTo>
                    <a:pt x="1235" y="537"/>
                    <a:pt x="1236" y="532"/>
                    <a:pt x="1238" y="529"/>
                  </a:cubicBezTo>
                  <a:cubicBezTo>
                    <a:pt x="1238" y="528"/>
                    <a:pt x="1238" y="525"/>
                    <a:pt x="1239" y="523"/>
                  </a:cubicBezTo>
                  <a:cubicBezTo>
                    <a:pt x="1239" y="521"/>
                    <a:pt x="1239" y="519"/>
                    <a:pt x="1241" y="516"/>
                  </a:cubicBezTo>
                  <a:cubicBezTo>
                    <a:pt x="1241" y="516"/>
                    <a:pt x="1241" y="515"/>
                    <a:pt x="1241" y="515"/>
                  </a:cubicBezTo>
                  <a:lnTo>
                    <a:pt x="1242" y="503"/>
                  </a:lnTo>
                  <a:cubicBezTo>
                    <a:pt x="1244" y="501"/>
                    <a:pt x="1244" y="498"/>
                    <a:pt x="1244" y="497"/>
                  </a:cubicBezTo>
                  <a:cubicBezTo>
                    <a:pt x="1244" y="495"/>
                    <a:pt x="1244" y="495"/>
                    <a:pt x="1244" y="494"/>
                  </a:cubicBezTo>
                  <a:cubicBezTo>
                    <a:pt x="1245" y="491"/>
                    <a:pt x="1245" y="487"/>
                    <a:pt x="1247" y="484"/>
                  </a:cubicBezTo>
                  <a:cubicBezTo>
                    <a:pt x="1247" y="481"/>
                    <a:pt x="1247" y="479"/>
                    <a:pt x="1247" y="476"/>
                  </a:cubicBezTo>
                  <a:cubicBezTo>
                    <a:pt x="1247" y="476"/>
                    <a:pt x="1247" y="475"/>
                    <a:pt x="1248" y="475"/>
                  </a:cubicBezTo>
                  <a:cubicBezTo>
                    <a:pt x="1248" y="472"/>
                    <a:pt x="1248" y="469"/>
                    <a:pt x="1248" y="468"/>
                  </a:cubicBezTo>
                  <a:cubicBezTo>
                    <a:pt x="1250" y="459"/>
                    <a:pt x="1251" y="451"/>
                    <a:pt x="1251" y="442"/>
                  </a:cubicBezTo>
                  <a:lnTo>
                    <a:pt x="1251" y="441"/>
                  </a:lnTo>
                  <a:cubicBezTo>
                    <a:pt x="1253" y="429"/>
                    <a:pt x="1253" y="417"/>
                    <a:pt x="1253" y="406"/>
                  </a:cubicBezTo>
                  <a:lnTo>
                    <a:pt x="1253" y="395"/>
                  </a:lnTo>
                  <a:lnTo>
                    <a:pt x="1253" y="389"/>
                  </a:lnTo>
                  <a:lnTo>
                    <a:pt x="1253" y="382"/>
                  </a:lnTo>
                  <a:lnTo>
                    <a:pt x="1253" y="373"/>
                  </a:lnTo>
                  <a:cubicBezTo>
                    <a:pt x="1253" y="360"/>
                    <a:pt x="1253" y="347"/>
                    <a:pt x="1251" y="335"/>
                  </a:cubicBezTo>
                  <a:cubicBezTo>
                    <a:pt x="1251" y="332"/>
                    <a:pt x="1251" y="331"/>
                    <a:pt x="1250" y="329"/>
                  </a:cubicBezTo>
                  <a:cubicBezTo>
                    <a:pt x="1250" y="326"/>
                    <a:pt x="1250" y="323"/>
                    <a:pt x="1250" y="322"/>
                  </a:cubicBezTo>
                  <a:cubicBezTo>
                    <a:pt x="1250" y="319"/>
                    <a:pt x="1250" y="317"/>
                    <a:pt x="1248" y="314"/>
                  </a:cubicBezTo>
                  <a:cubicBezTo>
                    <a:pt x="1248" y="314"/>
                    <a:pt x="1248" y="313"/>
                    <a:pt x="1248" y="311"/>
                  </a:cubicBezTo>
                  <a:cubicBezTo>
                    <a:pt x="1248" y="308"/>
                    <a:pt x="1248" y="306"/>
                    <a:pt x="1247" y="303"/>
                  </a:cubicBezTo>
                  <a:cubicBezTo>
                    <a:pt x="864" y="236"/>
                    <a:pt x="491" y="135"/>
                    <a:pt x="135" y="1"/>
                  </a:cubicBezTo>
                  <a:close/>
                  <a:moveTo>
                    <a:pt x="4392" y="2"/>
                  </a:moveTo>
                  <a:cubicBezTo>
                    <a:pt x="4034" y="135"/>
                    <a:pt x="3663" y="236"/>
                    <a:pt x="3277" y="301"/>
                  </a:cubicBezTo>
                  <a:cubicBezTo>
                    <a:pt x="3277" y="301"/>
                    <a:pt x="3277" y="303"/>
                    <a:pt x="3277" y="304"/>
                  </a:cubicBezTo>
                  <a:lnTo>
                    <a:pt x="3277" y="306"/>
                  </a:lnTo>
                  <a:lnTo>
                    <a:pt x="3276" y="317"/>
                  </a:lnTo>
                  <a:cubicBezTo>
                    <a:pt x="3275" y="338"/>
                    <a:pt x="3273" y="359"/>
                    <a:pt x="3273" y="379"/>
                  </a:cubicBezTo>
                  <a:lnTo>
                    <a:pt x="3273" y="385"/>
                  </a:lnTo>
                  <a:lnTo>
                    <a:pt x="3273" y="387"/>
                  </a:lnTo>
                  <a:lnTo>
                    <a:pt x="3273" y="394"/>
                  </a:lnTo>
                  <a:cubicBezTo>
                    <a:pt x="3273" y="397"/>
                    <a:pt x="3273" y="401"/>
                    <a:pt x="3273" y="404"/>
                  </a:cubicBezTo>
                  <a:lnTo>
                    <a:pt x="3273" y="410"/>
                  </a:lnTo>
                  <a:cubicBezTo>
                    <a:pt x="3273" y="412"/>
                    <a:pt x="3273" y="414"/>
                    <a:pt x="3273" y="417"/>
                  </a:cubicBezTo>
                  <a:cubicBezTo>
                    <a:pt x="3273" y="425"/>
                    <a:pt x="3275" y="432"/>
                    <a:pt x="3275" y="438"/>
                  </a:cubicBezTo>
                  <a:cubicBezTo>
                    <a:pt x="3275" y="441"/>
                    <a:pt x="3275" y="442"/>
                    <a:pt x="3275" y="444"/>
                  </a:cubicBezTo>
                  <a:cubicBezTo>
                    <a:pt x="3276" y="447"/>
                    <a:pt x="3276" y="448"/>
                    <a:pt x="3276" y="451"/>
                  </a:cubicBezTo>
                  <a:cubicBezTo>
                    <a:pt x="3276" y="454"/>
                    <a:pt x="3276" y="456"/>
                    <a:pt x="3276" y="459"/>
                  </a:cubicBezTo>
                  <a:cubicBezTo>
                    <a:pt x="3277" y="460"/>
                    <a:pt x="3277" y="462"/>
                    <a:pt x="3277" y="463"/>
                  </a:cubicBezTo>
                  <a:cubicBezTo>
                    <a:pt x="3277" y="468"/>
                    <a:pt x="3277" y="470"/>
                    <a:pt x="3279" y="473"/>
                  </a:cubicBezTo>
                  <a:cubicBezTo>
                    <a:pt x="3279" y="475"/>
                    <a:pt x="3279" y="476"/>
                    <a:pt x="3279" y="478"/>
                  </a:cubicBezTo>
                  <a:cubicBezTo>
                    <a:pt x="3279" y="479"/>
                    <a:pt x="3279" y="481"/>
                    <a:pt x="3280" y="484"/>
                  </a:cubicBezTo>
                  <a:cubicBezTo>
                    <a:pt x="3280" y="487"/>
                    <a:pt x="3280" y="490"/>
                    <a:pt x="3282" y="493"/>
                  </a:cubicBezTo>
                  <a:cubicBezTo>
                    <a:pt x="3282" y="495"/>
                    <a:pt x="3282" y="498"/>
                    <a:pt x="3283" y="500"/>
                  </a:cubicBezTo>
                  <a:cubicBezTo>
                    <a:pt x="3283" y="501"/>
                    <a:pt x="3283" y="501"/>
                    <a:pt x="3283" y="501"/>
                  </a:cubicBezTo>
                  <a:cubicBezTo>
                    <a:pt x="3283" y="506"/>
                    <a:pt x="3285" y="509"/>
                    <a:pt x="3285" y="513"/>
                  </a:cubicBezTo>
                  <a:cubicBezTo>
                    <a:pt x="3285" y="513"/>
                    <a:pt x="3286" y="515"/>
                    <a:pt x="3286" y="515"/>
                  </a:cubicBezTo>
                  <a:cubicBezTo>
                    <a:pt x="3286" y="518"/>
                    <a:pt x="3286" y="519"/>
                    <a:pt x="3288" y="522"/>
                  </a:cubicBezTo>
                  <a:cubicBezTo>
                    <a:pt x="3288" y="525"/>
                    <a:pt x="3289" y="528"/>
                    <a:pt x="3289" y="531"/>
                  </a:cubicBezTo>
                  <a:lnTo>
                    <a:pt x="3292" y="540"/>
                  </a:lnTo>
                  <a:cubicBezTo>
                    <a:pt x="3292" y="541"/>
                    <a:pt x="3292" y="543"/>
                    <a:pt x="3292" y="543"/>
                  </a:cubicBezTo>
                  <a:cubicBezTo>
                    <a:pt x="3294" y="546"/>
                    <a:pt x="3294" y="550"/>
                    <a:pt x="3295" y="553"/>
                  </a:cubicBezTo>
                  <a:cubicBezTo>
                    <a:pt x="3295" y="554"/>
                    <a:pt x="3295" y="556"/>
                    <a:pt x="3297" y="557"/>
                  </a:cubicBezTo>
                  <a:cubicBezTo>
                    <a:pt x="3297" y="559"/>
                    <a:pt x="3298" y="562"/>
                    <a:pt x="3298" y="565"/>
                  </a:cubicBezTo>
                  <a:cubicBezTo>
                    <a:pt x="3298" y="566"/>
                    <a:pt x="3300" y="569"/>
                    <a:pt x="3300" y="571"/>
                  </a:cubicBezTo>
                  <a:lnTo>
                    <a:pt x="3303" y="578"/>
                  </a:lnTo>
                  <a:cubicBezTo>
                    <a:pt x="3303" y="579"/>
                    <a:pt x="3304" y="582"/>
                    <a:pt x="3304" y="585"/>
                  </a:cubicBezTo>
                  <a:cubicBezTo>
                    <a:pt x="3305" y="587"/>
                    <a:pt x="3305" y="587"/>
                    <a:pt x="3305" y="588"/>
                  </a:cubicBezTo>
                  <a:cubicBezTo>
                    <a:pt x="3307" y="591"/>
                    <a:pt x="3308" y="596"/>
                    <a:pt x="3310" y="599"/>
                  </a:cubicBezTo>
                  <a:cubicBezTo>
                    <a:pt x="3310" y="600"/>
                    <a:pt x="3310" y="600"/>
                    <a:pt x="3310" y="602"/>
                  </a:cubicBezTo>
                  <a:cubicBezTo>
                    <a:pt x="3313" y="607"/>
                    <a:pt x="3316" y="615"/>
                    <a:pt x="3319" y="622"/>
                  </a:cubicBezTo>
                  <a:cubicBezTo>
                    <a:pt x="3319" y="625"/>
                    <a:pt x="3320" y="628"/>
                    <a:pt x="3322" y="629"/>
                  </a:cubicBezTo>
                  <a:cubicBezTo>
                    <a:pt x="3322" y="631"/>
                    <a:pt x="3322" y="631"/>
                    <a:pt x="3322" y="631"/>
                  </a:cubicBezTo>
                  <a:cubicBezTo>
                    <a:pt x="3323" y="634"/>
                    <a:pt x="3325" y="635"/>
                    <a:pt x="3325" y="638"/>
                  </a:cubicBezTo>
                  <a:lnTo>
                    <a:pt x="3331" y="650"/>
                  </a:lnTo>
                  <a:cubicBezTo>
                    <a:pt x="3331" y="650"/>
                    <a:pt x="3331" y="652"/>
                    <a:pt x="3331" y="652"/>
                  </a:cubicBezTo>
                  <a:cubicBezTo>
                    <a:pt x="3332" y="655"/>
                    <a:pt x="3333" y="657"/>
                    <a:pt x="3335" y="660"/>
                  </a:cubicBezTo>
                  <a:cubicBezTo>
                    <a:pt x="3336" y="663"/>
                    <a:pt x="3338" y="665"/>
                    <a:pt x="3338" y="666"/>
                  </a:cubicBezTo>
                  <a:cubicBezTo>
                    <a:pt x="3339" y="668"/>
                    <a:pt x="3341" y="671"/>
                    <a:pt x="3341" y="672"/>
                  </a:cubicBezTo>
                  <a:cubicBezTo>
                    <a:pt x="3342" y="674"/>
                    <a:pt x="3342" y="675"/>
                    <a:pt x="3344" y="677"/>
                  </a:cubicBezTo>
                  <a:cubicBezTo>
                    <a:pt x="3345" y="680"/>
                    <a:pt x="3347" y="683"/>
                    <a:pt x="3348" y="685"/>
                  </a:cubicBezTo>
                  <a:lnTo>
                    <a:pt x="3350" y="690"/>
                  </a:lnTo>
                  <a:cubicBezTo>
                    <a:pt x="3353" y="693"/>
                    <a:pt x="3354" y="696"/>
                    <a:pt x="3356" y="699"/>
                  </a:cubicBezTo>
                  <a:cubicBezTo>
                    <a:pt x="3356" y="699"/>
                    <a:pt x="3356" y="699"/>
                    <a:pt x="3356" y="700"/>
                  </a:cubicBezTo>
                  <a:cubicBezTo>
                    <a:pt x="3357" y="702"/>
                    <a:pt x="3358" y="705"/>
                    <a:pt x="3361" y="708"/>
                  </a:cubicBezTo>
                  <a:cubicBezTo>
                    <a:pt x="3361" y="710"/>
                    <a:pt x="3363" y="712"/>
                    <a:pt x="3364" y="713"/>
                  </a:cubicBezTo>
                  <a:cubicBezTo>
                    <a:pt x="3366" y="716"/>
                    <a:pt x="3367" y="718"/>
                    <a:pt x="3369" y="719"/>
                  </a:cubicBezTo>
                  <a:cubicBezTo>
                    <a:pt x="3369" y="721"/>
                    <a:pt x="3370" y="722"/>
                    <a:pt x="3370" y="724"/>
                  </a:cubicBezTo>
                  <a:cubicBezTo>
                    <a:pt x="3375" y="730"/>
                    <a:pt x="3379" y="736"/>
                    <a:pt x="3384" y="743"/>
                  </a:cubicBezTo>
                  <a:lnTo>
                    <a:pt x="3388" y="749"/>
                  </a:lnTo>
                  <a:cubicBezTo>
                    <a:pt x="3388" y="750"/>
                    <a:pt x="3389" y="752"/>
                    <a:pt x="3391" y="753"/>
                  </a:cubicBezTo>
                  <a:cubicBezTo>
                    <a:pt x="3392" y="755"/>
                    <a:pt x="3392" y="756"/>
                    <a:pt x="3394" y="759"/>
                  </a:cubicBezTo>
                  <a:cubicBezTo>
                    <a:pt x="3397" y="761"/>
                    <a:pt x="3398" y="764"/>
                    <a:pt x="3400" y="766"/>
                  </a:cubicBezTo>
                  <a:cubicBezTo>
                    <a:pt x="3401" y="766"/>
                    <a:pt x="3401" y="768"/>
                    <a:pt x="3401" y="768"/>
                  </a:cubicBezTo>
                  <a:cubicBezTo>
                    <a:pt x="3404" y="771"/>
                    <a:pt x="3406" y="772"/>
                    <a:pt x="3407" y="775"/>
                  </a:cubicBezTo>
                  <a:cubicBezTo>
                    <a:pt x="3409" y="777"/>
                    <a:pt x="3410" y="778"/>
                    <a:pt x="3412" y="781"/>
                  </a:cubicBezTo>
                  <a:lnTo>
                    <a:pt x="3416" y="786"/>
                  </a:lnTo>
                  <a:cubicBezTo>
                    <a:pt x="3417" y="787"/>
                    <a:pt x="3417" y="789"/>
                    <a:pt x="3419" y="790"/>
                  </a:cubicBezTo>
                  <a:cubicBezTo>
                    <a:pt x="3420" y="791"/>
                    <a:pt x="3423" y="794"/>
                    <a:pt x="3425" y="797"/>
                  </a:cubicBezTo>
                  <a:cubicBezTo>
                    <a:pt x="3426" y="799"/>
                    <a:pt x="3428" y="800"/>
                    <a:pt x="3429" y="802"/>
                  </a:cubicBezTo>
                  <a:cubicBezTo>
                    <a:pt x="3429" y="803"/>
                    <a:pt x="3431" y="805"/>
                    <a:pt x="3432" y="806"/>
                  </a:cubicBezTo>
                  <a:cubicBezTo>
                    <a:pt x="3434" y="808"/>
                    <a:pt x="3435" y="809"/>
                    <a:pt x="3437" y="811"/>
                  </a:cubicBezTo>
                  <a:cubicBezTo>
                    <a:pt x="3438" y="812"/>
                    <a:pt x="3439" y="815"/>
                    <a:pt x="3442" y="817"/>
                  </a:cubicBezTo>
                  <a:cubicBezTo>
                    <a:pt x="3444" y="818"/>
                    <a:pt x="3445" y="819"/>
                    <a:pt x="3447" y="821"/>
                  </a:cubicBezTo>
                  <a:lnTo>
                    <a:pt x="3448" y="824"/>
                  </a:lnTo>
                  <a:lnTo>
                    <a:pt x="3454" y="828"/>
                  </a:lnTo>
                  <a:cubicBezTo>
                    <a:pt x="3456" y="831"/>
                    <a:pt x="3459" y="833"/>
                    <a:pt x="3462" y="836"/>
                  </a:cubicBezTo>
                  <a:cubicBezTo>
                    <a:pt x="3463" y="837"/>
                    <a:pt x="3466" y="840"/>
                    <a:pt x="3467" y="842"/>
                  </a:cubicBezTo>
                  <a:lnTo>
                    <a:pt x="3469" y="845"/>
                  </a:lnTo>
                  <a:cubicBezTo>
                    <a:pt x="3472" y="846"/>
                    <a:pt x="3475" y="849"/>
                    <a:pt x="3478" y="850"/>
                  </a:cubicBezTo>
                  <a:lnTo>
                    <a:pt x="3479" y="852"/>
                  </a:lnTo>
                  <a:cubicBezTo>
                    <a:pt x="3481" y="855"/>
                    <a:pt x="3484" y="858"/>
                    <a:pt x="3487" y="859"/>
                  </a:cubicBezTo>
                  <a:lnTo>
                    <a:pt x="3494" y="865"/>
                  </a:lnTo>
                  <a:lnTo>
                    <a:pt x="3501" y="872"/>
                  </a:lnTo>
                  <a:cubicBezTo>
                    <a:pt x="3503" y="874"/>
                    <a:pt x="3504" y="875"/>
                    <a:pt x="3507" y="877"/>
                  </a:cubicBezTo>
                  <a:cubicBezTo>
                    <a:pt x="3509" y="878"/>
                    <a:pt x="3510" y="880"/>
                    <a:pt x="3513" y="881"/>
                  </a:cubicBezTo>
                  <a:cubicBezTo>
                    <a:pt x="3513" y="881"/>
                    <a:pt x="3515" y="883"/>
                    <a:pt x="3516" y="884"/>
                  </a:cubicBezTo>
                  <a:cubicBezTo>
                    <a:pt x="3519" y="886"/>
                    <a:pt x="3522" y="889"/>
                    <a:pt x="3525" y="890"/>
                  </a:cubicBezTo>
                  <a:cubicBezTo>
                    <a:pt x="3529" y="893"/>
                    <a:pt x="3532" y="896"/>
                    <a:pt x="3535" y="898"/>
                  </a:cubicBezTo>
                  <a:cubicBezTo>
                    <a:pt x="3537" y="899"/>
                    <a:pt x="3537" y="899"/>
                    <a:pt x="3538" y="899"/>
                  </a:cubicBezTo>
                  <a:cubicBezTo>
                    <a:pt x="3540" y="900"/>
                    <a:pt x="3543" y="902"/>
                    <a:pt x="3544" y="903"/>
                  </a:cubicBezTo>
                  <a:cubicBezTo>
                    <a:pt x="3547" y="905"/>
                    <a:pt x="3548" y="906"/>
                    <a:pt x="3550" y="908"/>
                  </a:cubicBezTo>
                  <a:cubicBezTo>
                    <a:pt x="3551" y="909"/>
                    <a:pt x="3551" y="909"/>
                    <a:pt x="3553" y="909"/>
                  </a:cubicBezTo>
                  <a:cubicBezTo>
                    <a:pt x="3554" y="911"/>
                    <a:pt x="3557" y="912"/>
                    <a:pt x="3559" y="914"/>
                  </a:cubicBezTo>
                  <a:cubicBezTo>
                    <a:pt x="3562" y="915"/>
                    <a:pt x="3565" y="917"/>
                    <a:pt x="3568" y="920"/>
                  </a:cubicBezTo>
                  <a:cubicBezTo>
                    <a:pt x="3573" y="923"/>
                    <a:pt x="3581" y="927"/>
                    <a:pt x="3587" y="931"/>
                  </a:cubicBezTo>
                  <a:lnTo>
                    <a:pt x="3588" y="931"/>
                  </a:lnTo>
                  <a:cubicBezTo>
                    <a:pt x="3594" y="934"/>
                    <a:pt x="3600" y="939"/>
                    <a:pt x="3606" y="942"/>
                  </a:cubicBezTo>
                  <a:cubicBezTo>
                    <a:pt x="3610" y="943"/>
                    <a:pt x="3613" y="945"/>
                    <a:pt x="3616" y="946"/>
                  </a:cubicBezTo>
                  <a:cubicBezTo>
                    <a:pt x="3618" y="948"/>
                    <a:pt x="3619" y="949"/>
                    <a:pt x="3621" y="949"/>
                  </a:cubicBezTo>
                  <a:cubicBezTo>
                    <a:pt x="3624" y="951"/>
                    <a:pt x="3627" y="952"/>
                    <a:pt x="3629" y="953"/>
                  </a:cubicBezTo>
                  <a:lnTo>
                    <a:pt x="3631" y="953"/>
                  </a:lnTo>
                  <a:cubicBezTo>
                    <a:pt x="3637" y="956"/>
                    <a:pt x="3644" y="959"/>
                    <a:pt x="3650" y="962"/>
                  </a:cubicBezTo>
                  <a:cubicBezTo>
                    <a:pt x="3653" y="964"/>
                    <a:pt x="3656" y="965"/>
                    <a:pt x="3659" y="967"/>
                  </a:cubicBezTo>
                  <a:cubicBezTo>
                    <a:pt x="3660" y="967"/>
                    <a:pt x="3663" y="968"/>
                    <a:pt x="3665" y="968"/>
                  </a:cubicBezTo>
                  <a:cubicBezTo>
                    <a:pt x="3666" y="970"/>
                    <a:pt x="3668" y="970"/>
                    <a:pt x="3671" y="971"/>
                  </a:cubicBezTo>
                  <a:cubicBezTo>
                    <a:pt x="3672" y="971"/>
                    <a:pt x="3674" y="973"/>
                    <a:pt x="3675" y="973"/>
                  </a:cubicBezTo>
                  <a:cubicBezTo>
                    <a:pt x="3678" y="974"/>
                    <a:pt x="3681" y="976"/>
                    <a:pt x="3684" y="976"/>
                  </a:cubicBezTo>
                  <a:cubicBezTo>
                    <a:pt x="3691" y="979"/>
                    <a:pt x="3699" y="981"/>
                    <a:pt x="3705" y="983"/>
                  </a:cubicBezTo>
                  <a:cubicBezTo>
                    <a:pt x="3706" y="983"/>
                    <a:pt x="3706" y="984"/>
                    <a:pt x="3706" y="984"/>
                  </a:cubicBezTo>
                  <a:cubicBezTo>
                    <a:pt x="3709" y="984"/>
                    <a:pt x="3712" y="986"/>
                    <a:pt x="3716" y="987"/>
                  </a:cubicBezTo>
                  <a:cubicBezTo>
                    <a:pt x="3718" y="987"/>
                    <a:pt x="3719" y="987"/>
                    <a:pt x="3721" y="989"/>
                  </a:cubicBezTo>
                  <a:cubicBezTo>
                    <a:pt x="3722" y="989"/>
                    <a:pt x="3725" y="990"/>
                    <a:pt x="3728" y="990"/>
                  </a:cubicBezTo>
                  <a:cubicBezTo>
                    <a:pt x="3731" y="992"/>
                    <a:pt x="3734" y="992"/>
                    <a:pt x="3737" y="993"/>
                  </a:cubicBezTo>
                  <a:lnTo>
                    <a:pt x="3740" y="993"/>
                  </a:lnTo>
                  <a:cubicBezTo>
                    <a:pt x="3743" y="995"/>
                    <a:pt x="3746" y="995"/>
                    <a:pt x="3749" y="996"/>
                  </a:cubicBezTo>
                  <a:cubicBezTo>
                    <a:pt x="3750" y="996"/>
                    <a:pt x="3752" y="996"/>
                    <a:pt x="3752" y="998"/>
                  </a:cubicBezTo>
                  <a:cubicBezTo>
                    <a:pt x="3756" y="998"/>
                    <a:pt x="3759" y="999"/>
                    <a:pt x="3763" y="999"/>
                  </a:cubicBezTo>
                  <a:cubicBezTo>
                    <a:pt x="3763" y="999"/>
                    <a:pt x="3765" y="999"/>
                    <a:pt x="3765" y="1001"/>
                  </a:cubicBezTo>
                  <a:cubicBezTo>
                    <a:pt x="3772" y="1002"/>
                    <a:pt x="3781" y="1004"/>
                    <a:pt x="3788" y="1005"/>
                  </a:cubicBezTo>
                  <a:cubicBezTo>
                    <a:pt x="3790" y="1005"/>
                    <a:pt x="3791" y="1005"/>
                    <a:pt x="3793" y="1006"/>
                  </a:cubicBezTo>
                  <a:cubicBezTo>
                    <a:pt x="3796" y="1006"/>
                    <a:pt x="3800" y="1006"/>
                    <a:pt x="3803" y="1008"/>
                  </a:cubicBezTo>
                  <a:lnTo>
                    <a:pt x="3806" y="1008"/>
                  </a:lnTo>
                  <a:cubicBezTo>
                    <a:pt x="3809" y="1008"/>
                    <a:pt x="3814" y="1009"/>
                    <a:pt x="3816" y="1009"/>
                  </a:cubicBezTo>
                  <a:lnTo>
                    <a:pt x="3819" y="1009"/>
                  </a:lnTo>
                  <a:cubicBezTo>
                    <a:pt x="3822" y="1011"/>
                    <a:pt x="3825" y="1011"/>
                    <a:pt x="3828" y="1011"/>
                  </a:cubicBezTo>
                  <a:cubicBezTo>
                    <a:pt x="3830" y="1011"/>
                    <a:pt x="3833" y="1012"/>
                    <a:pt x="3836" y="1012"/>
                  </a:cubicBezTo>
                  <a:lnTo>
                    <a:pt x="3844" y="1012"/>
                  </a:lnTo>
                  <a:cubicBezTo>
                    <a:pt x="3849" y="1014"/>
                    <a:pt x="3853" y="1014"/>
                    <a:pt x="3858" y="1014"/>
                  </a:cubicBezTo>
                  <a:lnTo>
                    <a:pt x="3862" y="1014"/>
                  </a:lnTo>
                  <a:cubicBezTo>
                    <a:pt x="3864" y="1014"/>
                    <a:pt x="3867" y="1015"/>
                    <a:pt x="3868" y="1015"/>
                  </a:cubicBezTo>
                  <a:lnTo>
                    <a:pt x="3899" y="1015"/>
                  </a:lnTo>
                  <a:cubicBezTo>
                    <a:pt x="3912" y="1015"/>
                    <a:pt x="3924" y="1015"/>
                    <a:pt x="3937" y="1014"/>
                  </a:cubicBezTo>
                  <a:cubicBezTo>
                    <a:pt x="3943" y="1014"/>
                    <a:pt x="3948" y="1014"/>
                    <a:pt x="3953" y="1012"/>
                  </a:cubicBezTo>
                  <a:lnTo>
                    <a:pt x="3964" y="1012"/>
                  </a:lnTo>
                  <a:cubicBezTo>
                    <a:pt x="3967" y="1011"/>
                    <a:pt x="3968" y="1011"/>
                    <a:pt x="3971" y="1011"/>
                  </a:cubicBezTo>
                  <a:cubicBezTo>
                    <a:pt x="3974" y="1011"/>
                    <a:pt x="3977" y="1011"/>
                    <a:pt x="3980" y="1009"/>
                  </a:cubicBezTo>
                  <a:cubicBezTo>
                    <a:pt x="3990" y="1008"/>
                    <a:pt x="4001" y="1006"/>
                    <a:pt x="4011" y="1005"/>
                  </a:cubicBezTo>
                  <a:cubicBezTo>
                    <a:pt x="4014" y="1005"/>
                    <a:pt x="4018" y="1004"/>
                    <a:pt x="4021" y="1004"/>
                  </a:cubicBezTo>
                  <a:cubicBezTo>
                    <a:pt x="4030" y="1001"/>
                    <a:pt x="4040" y="999"/>
                    <a:pt x="4049" y="996"/>
                  </a:cubicBezTo>
                  <a:cubicBezTo>
                    <a:pt x="4052" y="996"/>
                    <a:pt x="4057" y="995"/>
                    <a:pt x="4059" y="995"/>
                  </a:cubicBezTo>
                  <a:cubicBezTo>
                    <a:pt x="4062" y="993"/>
                    <a:pt x="4067" y="992"/>
                    <a:pt x="4071" y="992"/>
                  </a:cubicBezTo>
                  <a:cubicBezTo>
                    <a:pt x="4074" y="990"/>
                    <a:pt x="4079" y="989"/>
                    <a:pt x="4083" y="987"/>
                  </a:cubicBezTo>
                  <a:cubicBezTo>
                    <a:pt x="4086" y="986"/>
                    <a:pt x="4089" y="986"/>
                    <a:pt x="4093" y="984"/>
                  </a:cubicBezTo>
                  <a:cubicBezTo>
                    <a:pt x="4101" y="981"/>
                    <a:pt x="4108" y="980"/>
                    <a:pt x="4115" y="977"/>
                  </a:cubicBezTo>
                  <a:cubicBezTo>
                    <a:pt x="4120" y="974"/>
                    <a:pt x="4124" y="973"/>
                    <a:pt x="4129" y="971"/>
                  </a:cubicBezTo>
                  <a:cubicBezTo>
                    <a:pt x="4132" y="971"/>
                    <a:pt x="4133" y="970"/>
                    <a:pt x="4135" y="970"/>
                  </a:cubicBezTo>
                  <a:cubicBezTo>
                    <a:pt x="4140" y="967"/>
                    <a:pt x="4148" y="964"/>
                    <a:pt x="4155" y="961"/>
                  </a:cubicBezTo>
                  <a:cubicBezTo>
                    <a:pt x="4161" y="958"/>
                    <a:pt x="4167" y="955"/>
                    <a:pt x="4171" y="952"/>
                  </a:cubicBezTo>
                  <a:lnTo>
                    <a:pt x="4179" y="949"/>
                  </a:lnTo>
                  <a:cubicBezTo>
                    <a:pt x="4186" y="946"/>
                    <a:pt x="4193" y="942"/>
                    <a:pt x="4199" y="939"/>
                  </a:cubicBezTo>
                  <a:cubicBezTo>
                    <a:pt x="4211" y="933"/>
                    <a:pt x="4221" y="925"/>
                    <a:pt x="4232" y="920"/>
                  </a:cubicBezTo>
                  <a:cubicBezTo>
                    <a:pt x="4235" y="918"/>
                    <a:pt x="4238" y="917"/>
                    <a:pt x="4241" y="914"/>
                  </a:cubicBezTo>
                  <a:lnTo>
                    <a:pt x="4249" y="909"/>
                  </a:lnTo>
                  <a:cubicBezTo>
                    <a:pt x="4251" y="908"/>
                    <a:pt x="4252" y="906"/>
                    <a:pt x="4255" y="905"/>
                  </a:cubicBezTo>
                  <a:cubicBezTo>
                    <a:pt x="4257" y="903"/>
                    <a:pt x="4260" y="902"/>
                    <a:pt x="4261" y="900"/>
                  </a:cubicBezTo>
                  <a:lnTo>
                    <a:pt x="4274" y="892"/>
                  </a:lnTo>
                  <a:cubicBezTo>
                    <a:pt x="4279" y="887"/>
                    <a:pt x="4283" y="884"/>
                    <a:pt x="4286" y="881"/>
                  </a:cubicBezTo>
                  <a:cubicBezTo>
                    <a:pt x="4289" y="880"/>
                    <a:pt x="4291" y="878"/>
                    <a:pt x="4292" y="877"/>
                  </a:cubicBezTo>
                  <a:cubicBezTo>
                    <a:pt x="4295" y="875"/>
                    <a:pt x="4297" y="874"/>
                    <a:pt x="4298" y="872"/>
                  </a:cubicBezTo>
                  <a:lnTo>
                    <a:pt x="4305" y="867"/>
                  </a:lnTo>
                  <a:cubicBezTo>
                    <a:pt x="4308" y="864"/>
                    <a:pt x="4313" y="861"/>
                    <a:pt x="4316" y="858"/>
                  </a:cubicBezTo>
                  <a:cubicBezTo>
                    <a:pt x="4319" y="855"/>
                    <a:pt x="4322" y="853"/>
                    <a:pt x="4323" y="850"/>
                  </a:cubicBezTo>
                  <a:cubicBezTo>
                    <a:pt x="4326" y="849"/>
                    <a:pt x="4327" y="846"/>
                    <a:pt x="4329" y="845"/>
                  </a:cubicBezTo>
                  <a:cubicBezTo>
                    <a:pt x="4338" y="837"/>
                    <a:pt x="4345" y="830"/>
                    <a:pt x="4353" y="822"/>
                  </a:cubicBezTo>
                  <a:cubicBezTo>
                    <a:pt x="4354" y="821"/>
                    <a:pt x="4355" y="818"/>
                    <a:pt x="4357" y="817"/>
                  </a:cubicBezTo>
                  <a:cubicBezTo>
                    <a:pt x="4358" y="815"/>
                    <a:pt x="4360" y="814"/>
                    <a:pt x="4361" y="812"/>
                  </a:cubicBezTo>
                  <a:cubicBezTo>
                    <a:pt x="4363" y="811"/>
                    <a:pt x="4364" y="808"/>
                    <a:pt x="4366" y="806"/>
                  </a:cubicBezTo>
                  <a:cubicBezTo>
                    <a:pt x="4367" y="805"/>
                    <a:pt x="4369" y="803"/>
                    <a:pt x="4370" y="802"/>
                  </a:cubicBezTo>
                  <a:cubicBezTo>
                    <a:pt x="4375" y="797"/>
                    <a:pt x="4379" y="791"/>
                    <a:pt x="4383" y="787"/>
                  </a:cubicBezTo>
                  <a:lnTo>
                    <a:pt x="4388" y="781"/>
                  </a:lnTo>
                  <a:cubicBezTo>
                    <a:pt x="4389" y="780"/>
                    <a:pt x="4391" y="777"/>
                    <a:pt x="4392" y="775"/>
                  </a:cubicBezTo>
                  <a:cubicBezTo>
                    <a:pt x="4394" y="774"/>
                    <a:pt x="4395" y="771"/>
                    <a:pt x="4397" y="769"/>
                  </a:cubicBezTo>
                  <a:cubicBezTo>
                    <a:pt x="4398" y="768"/>
                    <a:pt x="4398" y="768"/>
                    <a:pt x="4398" y="766"/>
                  </a:cubicBezTo>
                  <a:cubicBezTo>
                    <a:pt x="4401" y="765"/>
                    <a:pt x="4403" y="762"/>
                    <a:pt x="4404" y="759"/>
                  </a:cubicBezTo>
                  <a:cubicBezTo>
                    <a:pt x="4406" y="758"/>
                    <a:pt x="4407" y="756"/>
                    <a:pt x="4408" y="753"/>
                  </a:cubicBezTo>
                  <a:cubicBezTo>
                    <a:pt x="4410" y="752"/>
                    <a:pt x="4410" y="752"/>
                    <a:pt x="4411" y="750"/>
                  </a:cubicBezTo>
                  <a:cubicBezTo>
                    <a:pt x="4413" y="747"/>
                    <a:pt x="4414" y="746"/>
                    <a:pt x="4416" y="743"/>
                  </a:cubicBezTo>
                  <a:cubicBezTo>
                    <a:pt x="4419" y="740"/>
                    <a:pt x="4420" y="737"/>
                    <a:pt x="4422" y="736"/>
                  </a:cubicBezTo>
                  <a:cubicBezTo>
                    <a:pt x="4425" y="731"/>
                    <a:pt x="4428" y="725"/>
                    <a:pt x="4431" y="721"/>
                  </a:cubicBezTo>
                  <a:cubicBezTo>
                    <a:pt x="4432" y="719"/>
                    <a:pt x="4434" y="716"/>
                    <a:pt x="4435" y="715"/>
                  </a:cubicBezTo>
                  <a:cubicBezTo>
                    <a:pt x="4435" y="713"/>
                    <a:pt x="4436" y="710"/>
                    <a:pt x="4438" y="709"/>
                  </a:cubicBezTo>
                  <a:cubicBezTo>
                    <a:pt x="4439" y="706"/>
                    <a:pt x="4441" y="703"/>
                    <a:pt x="4442" y="700"/>
                  </a:cubicBezTo>
                  <a:lnTo>
                    <a:pt x="4444" y="700"/>
                  </a:lnTo>
                  <a:cubicBezTo>
                    <a:pt x="4445" y="697"/>
                    <a:pt x="4447" y="693"/>
                    <a:pt x="4448" y="690"/>
                  </a:cubicBezTo>
                  <a:cubicBezTo>
                    <a:pt x="4453" y="684"/>
                    <a:pt x="4456" y="678"/>
                    <a:pt x="4459" y="672"/>
                  </a:cubicBezTo>
                  <a:cubicBezTo>
                    <a:pt x="4459" y="671"/>
                    <a:pt x="4460" y="669"/>
                    <a:pt x="4460" y="668"/>
                  </a:cubicBezTo>
                  <a:cubicBezTo>
                    <a:pt x="4464" y="659"/>
                    <a:pt x="4469" y="649"/>
                    <a:pt x="4473" y="640"/>
                  </a:cubicBezTo>
                  <a:cubicBezTo>
                    <a:pt x="4476" y="634"/>
                    <a:pt x="4478" y="629"/>
                    <a:pt x="4481" y="624"/>
                  </a:cubicBezTo>
                  <a:cubicBezTo>
                    <a:pt x="4485" y="612"/>
                    <a:pt x="4489" y="600"/>
                    <a:pt x="4494" y="587"/>
                  </a:cubicBezTo>
                  <a:cubicBezTo>
                    <a:pt x="4494" y="585"/>
                    <a:pt x="4495" y="582"/>
                    <a:pt x="4495" y="579"/>
                  </a:cubicBezTo>
                  <a:cubicBezTo>
                    <a:pt x="4497" y="576"/>
                    <a:pt x="4497" y="575"/>
                    <a:pt x="4498" y="572"/>
                  </a:cubicBezTo>
                  <a:cubicBezTo>
                    <a:pt x="4498" y="571"/>
                    <a:pt x="4500" y="568"/>
                    <a:pt x="4500" y="566"/>
                  </a:cubicBezTo>
                  <a:cubicBezTo>
                    <a:pt x="4503" y="557"/>
                    <a:pt x="4504" y="549"/>
                    <a:pt x="4507" y="540"/>
                  </a:cubicBezTo>
                  <a:cubicBezTo>
                    <a:pt x="4507" y="537"/>
                    <a:pt x="4509" y="532"/>
                    <a:pt x="4510" y="529"/>
                  </a:cubicBezTo>
                  <a:cubicBezTo>
                    <a:pt x="4510" y="528"/>
                    <a:pt x="4510" y="525"/>
                    <a:pt x="4512" y="523"/>
                  </a:cubicBezTo>
                  <a:cubicBezTo>
                    <a:pt x="4512" y="521"/>
                    <a:pt x="4512" y="519"/>
                    <a:pt x="4513" y="516"/>
                  </a:cubicBezTo>
                  <a:cubicBezTo>
                    <a:pt x="4513" y="516"/>
                    <a:pt x="4513" y="515"/>
                    <a:pt x="4513" y="515"/>
                  </a:cubicBezTo>
                  <a:lnTo>
                    <a:pt x="4514" y="503"/>
                  </a:lnTo>
                  <a:cubicBezTo>
                    <a:pt x="4516" y="501"/>
                    <a:pt x="4516" y="498"/>
                    <a:pt x="4516" y="497"/>
                  </a:cubicBezTo>
                  <a:cubicBezTo>
                    <a:pt x="4516" y="495"/>
                    <a:pt x="4516" y="495"/>
                    <a:pt x="4516" y="494"/>
                  </a:cubicBezTo>
                  <a:cubicBezTo>
                    <a:pt x="4517" y="491"/>
                    <a:pt x="4517" y="487"/>
                    <a:pt x="4519" y="484"/>
                  </a:cubicBezTo>
                  <a:cubicBezTo>
                    <a:pt x="4519" y="481"/>
                    <a:pt x="4519" y="479"/>
                    <a:pt x="4519" y="476"/>
                  </a:cubicBezTo>
                  <a:lnTo>
                    <a:pt x="4519" y="475"/>
                  </a:lnTo>
                  <a:cubicBezTo>
                    <a:pt x="4520" y="472"/>
                    <a:pt x="4520" y="469"/>
                    <a:pt x="4520" y="468"/>
                  </a:cubicBezTo>
                  <a:cubicBezTo>
                    <a:pt x="4522" y="459"/>
                    <a:pt x="4522" y="451"/>
                    <a:pt x="4523" y="442"/>
                  </a:cubicBezTo>
                  <a:lnTo>
                    <a:pt x="4523" y="441"/>
                  </a:lnTo>
                  <a:cubicBezTo>
                    <a:pt x="4525" y="429"/>
                    <a:pt x="4525" y="417"/>
                    <a:pt x="4525" y="406"/>
                  </a:cubicBezTo>
                  <a:lnTo>
                    <a:pt x="4525" y="395"/>
                  </a:lnTo>
                  <a:lnTo>
                    <a:pt x="4525" y="389"/>
                  </a:lnTo>
                  <a:lnTo>
                    <a:pt x="4525" y="382"/>
                  </a:lnTo>
                  <a:lnTo>
                    <a:pt x="4525" y="373"/>
                  </a:lnTo>
                  <a:cubicBezTo>
                    <a:pt x="4525" y="360"/>
                    <a:pt x="4523" y="347"/>
                    <a:pt x="4523" y="335"/>
                  </a:cubicBezTo>
                  <a:cubicBezTo>
                    <a:pt x="4523" y="332"/>
                    <a:pt x="4522" y="331"/>
                    <a:pt x="4522" y="329"/>
                  </a:cubicBezTo>
                  <a:cubicBezTo>
                    <a:pt x="4522" y="326"/>
                    <a:pt x="4522" y="323"/>
                    <a:pt x="4522" y="322"/>
                  </a:cubicBezTo>
                  <a:cubicBezTo>
                    <a:pt x="4522" y="319"/>
                    <a:pt x="4522" y="317"/>
                    <a:pt x="4520" y="314"/>
                  </a:cubicBezTo>
                  <a:cubicBezTo>
                    <a:pt x="4520" y="314"/>
                    <a:pt x="4520" y="313"/>
                    <a:pt x="4520" y="311"/>
                  </a:cubicBezTo>
                  <a:cubicBezTo>
                    <a:pt x="4520" y="308"/>
                    <a:pt x="4520" y="306"/>
                    <a:pt x="4519" y="301"/>
                  </a:cubicBezTo>
                  <a:cubicBezTo>
                    <a:pt x="4519" y="298"/>
                    <a:pt x="4519" y="297"/>
                    <a:pt x="4517" y="294"/>
                  </a:cubicBezTo>
                  <a:cubicBezTo>
                    <a:pt x="4517" y="294"/>
                    <a:pt x="4517" y="292"/>
                    <a:pt x="4517" y="292"/>
                  </a:cubicBezTo>
                  <a:cubicBezTo>
                    <a:pt x="4517" y="288"/>
                    <a:pt x="4516" y="285"/>
                    <a:pt x="4516" y="280"/>
                  </a:cubicBezTo>
                  <a:cubicBezTo>
                    <a:pt x="4516" y="279"/>
                    <a:pt x="4514" y="276"/>
                    <a:pt x="4514" y="275"/>
                  </a:cubicBezTo>
                  <a:cubicBezTo>
                    <a:pt x="4514" y="275"/>
                    <a:pt x="4514" y="273"/>
                    <a:pt x="4514" y="273"/>
                  </a:cubicBezTo>
                  <a:lnTo>
                    <a:pt x="4512" y="261"/>
                  </a:lnTo>
                  <a:cubicBezTo>
                    <a:pt x="4512" y="258"/>
                    <a:pt x="4512" y="257"/>
                    <a:pt x="4510" y="254"/>
                  </a:cubicBezTo>
                  <a:cubicBezTo>
                    <a:pt x="4510" y="253"/>
                    <a:pt x="4510" y="250"/>
                    <a:pt x="4509" y="248"/>
                  </a:cubicBezTo>
                  <a:cubicBezTo>
                    <a:pt x="4509" y="247"/>
                    <a:pt x="4509" y="247"/>
                    <a:pt x="4509" y="245"/>
                  </a:cubicBezTo>
                  <a:cubicBezTo>
                    <a:pt x="4507" y="242"/>
                    <a:pt x="4507" y="238"/>
                    <a:pt x="4506" y="235"/>
                  </a:cubicBezTo>
                  <a:cubicBezTo>
                    <a:pt x="4506" y="235"/>
                    <a:pt x="4506" y="233"/>
                    <a:pt x="4506" y="233"/>
                  </a:cubicBezTo>
                  <a:cubicBezTo>
                    <a:pt x="4504" y="229"/>
                    <a:pt x="4503" y="226"/>
                    <a:pt x="4503" y="222"/>
                  </a:cubicBezTo>
                  <a:cubicBezTo>
                    <a:pt x="4501" y="219"/>
                    <a:pt x="4501" y="217"/>
                    <a:pt x="4501" y="214"/>
                  </a:cubicBezTo>
                  <a:cubicBezTo>
                    <a:pt x="4500" y="213"/>
                    <a:pt x="4500" y="210"/>
                    <a:pt x="4498" y="208"/>
                  </a:cubicBezTo>
                  <a:cubicBezTo>
                    <a:pt x="4498" y="207"/>
                    <a:pt x="4497" y="204"/>
                    <a:pt x="4497" y="201"/>
                  </a:cubicBezTo>
                  <a:cubicBezTo>
                    <a:pt x="4497" y="201"/>
                    <a:pt x="4495" y="199"/>
                    <a:pt x="4495" y="198"/>
                  </a:cubicBezTo>
                  <a:lnTo>
                    <a:pt x="4492" y="189"/>
                  </a:lnTo>
                  <a:cubicBezTo>
                    <a:pt x="4492" y="186"/>
                    <a:pt x="4491" y="185"/>
                    <a:pt x="4491" y="182"/>
                  </a:cubicBezTo>
                  <a:lnTo>
                    <a:pt x="4488" y="176"/>
                  </a:lnTo>
                  <a:cubicBezTo>
                    <a:pt x="4488" y="174"/>
                    <a:pt x="4488" y="174"/>
                    <a:pt x="4487" y="173"/>
                  </a:cubicBezTo>
                  <a:cubicBezTo>
                    <a:pt x="4487" y="170"/>
                    <a:pt x="4485" y="167"/>
                    <a:pt x="4484" y="163"/>
                  </a:cubicBezTo>
                  <a:cubicBezTo>
                    <a:pt x="4484" y="163"/>
                    <a:pt x="4482" y="161"/>
                    <a:pt x="4482" y="161"/>
                  </a:cubicBezTo>
                  <a:cubicBezTo>
                    <a:pt x="4460" y="102"/>
                    <a:pt x="4429" y="49"/>
                    <a:pt x="4392" y="2"/>
                  </a:cubicBezTo>
                  <a:close/>
                </a:path>
              </a:pathLst>
            </a:custGeom>
            <a:solidFill>
              <a:srgbClr val="EBB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296"/>
        <p:cNvGrpSpPr/>
        <p:nvPr/>
      </p:nvGrpSpPr>
      <p:grpSpPr>
        <a:xfrm>
          <a:off x="0" y="0"/>
          <a:ext cx="0" cy="0"/>
          <a:chOff x="0" y="0"/>
          <a:chExt cx="0" cy="0"/>
        </a:xfrm>
      </p:grpSpPr>
      <p:sp>
        <p:nvSpPr>
          <p:cNvPr id="1297" name="Google Shape;1297;p33"/>
          <p:cNvSpPr/>
          <p:nvPr/>
        </p:nvSpPr>
        <p:spPr>
          <a:xfrm>
            <a:off x="-591075" y="3984163"/>
            <a:ext cx="1239671" cy="1239671"/>
          </a:xfrm>
          <a:custGeom>
            <a:avLst/>
            <a:gdLst/>
            <a:ahLst/>
            <a:cxnLst/>
            <a:rect l="l" t="t" r="r" b="b"/>
            <a:pathLst>
              <a:path w="16587" h="16587" extrusionOk="0">
                <a:moveTo>
                  <a:pt x="14158" y="2430"/>
                </a:moveTo>
                <a:cubicBezTo>
                  <a:pt x="15713" y="3985"/>
                  <a:pt x="16586" y="6094"/>
                  <a:pt x="16586" y="8294"/>
                </a:cubicBezTo>
                <a:cubicBezTo>
                  <a:pt x="16586" y="10492"/>
                  <a:pt x="15713" y="12603"/>
                  <a:pt x="14158" y="14158"/>
                </a:cubicBezTo>
                <a:cubicBezTo>
                  <a:pt x="12603" y="15713"/>
                  <a:pt x="10493" y="16586"/>
                  <a:pt x="8294" y="16586"/>
                </a:cubicBezTo>
                <a:cubicBezTo>
                  <a:pt x="6094" y="16586"/>
                  <a:pt x="3985" y="15713"/>
                  <a:pt x="2430" y="14158"/>
                </a:cubicBezTo>
                <a:cubicBezTo>
                  <a:pt x="875" y="12603"/>
                  <a:pt x="0" y="10492"/>
                  <a:pt x="0" y="8294"/>
                </a:cubicBezTo>
                <a:cubicBezTo>
                  <a:pt x="0" y="6094"/>
                  <a:pt x="875" y="3985"/>
                  <a:pt x="2430" y="2430"/>
                </a:cubicBezTo>
                <a:cubicBezTo>
                  <a:pt x="3985" y="875"/>
                  <a:pt x="6094" y="0"/>
                  <a:pt x="8294" y="0"/>
                </a:cubicBezTo>
                <a:cubicBezTo>
                  <a:pt x="10493" y="0"/>
                  <a:pt x="12603" y="875"/>
                  <a:pt x="14158" y="2430"/>
                </a:cubicBezTo>
                <a:close/>
              </a:path>
            </a:pathLst>
          </a:custGeom>
          <a:solidFill>
            <a:srgbClr val="F7F1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3"/>
          <p:cNvSpPr/>
          <p:nvPr/>
        </p:nvSpPr>
        <p:spPr>
          <a:xfrm>
            <a:off x="-591000" y="3984163"/>
            <a:ext cx="1239671" cy="1239671"/>
          </a:xfrm>
          <a:custGeom>
            <a:avLst/>
            <a:gdLst/>
            <a:ahLst/>
            <a:cxnLst/>
            <a:rect l="l" t="t" r="r" b="b"/>
            <a:pathLst>
              <a:path w="16587" h="16587" extrusionOk="0">
                <a:moveTo>
                  <a:pt x="425" y="7394"/>
                </a:moveTo>
                <a:cubicBezTo>
                  <a:pt x="412" y="7515"/>
                  <a:pt x="401" y="7635"/>
                  <a:pt x="393" y="7753"/>
                </a:cubicBezTo>
                <a:cubicBezTo>
                  <a:pt x="401" y="7633"/>
                  <a:pt x="411" y="7513"/>
                  <a:pt x="425" y="7394"/>
                </a:cubicBezTo>
                <a:close/>
                <a:moveTo>
                  <a:pt x="385" y="7890"/>
                </a:moveTo>
                <a:lnTo>
                  <a:pt x="385" y="7890"/>
                </a:lnTo>
                <a:cubicBezTo>
                  <a:pt x="382" y="7946"/>
                  <a:pt x="379" y="8001"/>
                  <a:pt x="378" y="8055"/>
                </a:cubicBezTo>
                <a:cubicBezTo>
                  <a:pt x="379" y="8000"/>
                  <a:pt x="382" y="7946"/>
                  <a:pt x="385" y="7890"/>
                </a:cubicBezTo>
                <a:close/>
                <a:moveTo>
                  <a:pt x="8293" y="374"/>
                </a:moveTo>
                <a:cubicBezTo>
                  <a:pt x="12668" y="374"/>
                  <a:pt x="16213" y="3919"/>
                  <a:pt x="16213" y="8292"/>
                </a:cubicBezTo>
                <a:cubicBezTo>
                  <a:pt x="16213" y="8293"/>
                  <a:pt x="16213" y="8293"/>
                  <a:pt x="16213" y="8293"/>
                </a:cubicBezTo>
                <a:lnTo>
                  <a:pt x="16213" y="8293"/>
                </a:lnTo>
                <a:cubicBezTo>
                  <a:pt x="16213" y="7987"/>
                  <a:pt x="16195" y="7682"/>
                  <a:pt x="16160" y="7379"/>
                </a:cubicBezTo>
                <a:cubicBezTo>
                  <a:pt x="15697" y="11373"/>
                  <a:pt x="12315" y="14386"/>
                  <a:pt x="8293" y="14386"/>
                </a:cubicBezTo>
                <a:cubicBezTo>
                  <a:pt x="4273" y="14386"/>
                  <a:pt x="891" y="11373"/>
                  <a:pt x="426" y="7380"/>
                </a:cubicBezTo>
                <a:lnTo>
                  <a:pt x="426" y="7380"/>
                </a:lnTo>
                <a:cubicBezTo>
                  <a:pt x="879" y="3436"/>
                  <a:pt x="4228" y="374"/>
                  <a:pt x="8293" y="374"/>
                </a:cubicBezTo>
                <a:close/>
                <a:moveTo>
                  <a:pt x="373" y="8294"/>
                </a:moveTo>
                <a:cubicBezTo>
                  <a:pt x="375" y="12668"/>
                  <a:pt x="3919" y="16212"/>
                  <a:pt x="8293" y="16212"/>
                </a:cubicBezTo>
                <a:cubicBezTo>
                  <a:pt x="3919" y="16212"/>
                  <a:pt x="373" y="12668"/>
                  <a:pt x="373" y="8294"/>
                </a:cubicBezTo>
                <a:close/>
                <a:moveTo>
                  <a:pt x="15388" y="11817"/>
                </a:moveTo>
                <a:cubicBezTo>
                  <a:pt x="14091" y="14422"/>
                  <a:pt x="11402" y="16212"/>
                  <a:pt x="8293" y="16212"/>
                </a:cubicBezTo>
                <a:cubicBezTo>
                  <a:pt x="11401" y="16212"/>
                  <a:pt x="14091" y="14422"/>
                  <a:pt x="15388" y="11817"/>
                </a:cubicBezTo>
                <a:close/>
                <a:moveTo>
                  <a:pt x="8293" y="0"/>
                </a:moveTo>
                <a:cubicBezTo>
                  <a:pt x="3713" y="0"/>
                  <a:pt x="1" y="3712"/>
                  <a:pt x="1" y="8294"/>
                </a:cubicBezTo>
                <a:cubicBezTo>
                  <a:pt x="1" y="12874"/>
                  <a:pt x="3713" y="16586"/>
                  <a:pt x="8293" y="16586"/>
                </a:cubicBezTo>
                <a:cubicBezTo>
                  <a:pt x="12874" y="16586"/>
                  <a:pt x="16587" y="12874"/>
                  <a:pt x="16587" y="8294"/>
                </a:cubicBezTo>
                <a:cubicBezTo>
                  <a:pt x="16587" y="3712"/>
                  <a:pt x="12874" y="0"/>
                  <a:pt x="8293" y="0"/>
                </a:cubicBezTo>
                <a:close/>
              </a:path>
            </a:pathLst>
          </a:custGeom>
          <a:solidFill>
            <a:srgbClr val="3EB9FD">
              <a:alpha val="7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3"/>
          <p:cNvSpPr/>
          <p:nvPr/>
        </p:nvSpPr>
        <p:spPr>
          <a:xfrm>
            <a:off x="-563123" y="4012114"/>
            <a:ext cx="1183842" cy="1183767"/>
          </a:xfrm>
          <a:custGeom>
            <a:avLst/>
            <a:gdLst/>
            <a:ahLst/>
            <a:cxnLst/>
            <a:rect l="l" t="t" r="r" b="b"/>
            <a:pathLst>
              <a:path w="15840" h="15839" extrusionOk="0">
                <a:moveTo>
                  <a:pt x="7920" y="1034"/>
                </a:moveTo>
                <a:cubicBezTo>
                  <a:pt x="10765" y="1034"/>
                  <a:pt x="13208" y="2763"/>
                  <a:pt x="14258" y="5226"/>
                </a:cubicBezTo>
                <a:lnTo>
                  <a:pt x="13674" y="5226"/>
                </a:lnTo>
                <a:cubicBezTo>
                  <a:pt x="12662" y="3065"/>
                  <a:pt x="10468" y="1570"/>
                  <a:pt x="7920" y="1570"/>
                </a:cubicBezTo>
                <a:cubicBezTo>
                  <a:pt x="5374" y="1570"/>
                  <a:pt x="3180" y="3065"/>
                  <a:pt x="2168" y="5226"/>
                </a:cubicBezTo>
                <a:lnTo>
                  <a:pt x="1583" y="5226"/>
                </a:lnTo>
                <a:cubicBezTo>
                  <a:pt x="2633" y="2763"/>
                  <a:pt x="5076" y="1034"/>
                  <a:pt x="7920" y="1034"/>
                </a:cubicBezTo>
                <a:close/>
                <a:moveTo>
                  <a:pt x="32" y="7215"/>
                </a:moveTo>
                <a:cubicBezTo>
                  <a:pt x="27" y="7270"/>
                  <a:pt x="23" y="7325"/>
                  <a:pt x="20" y="7379"/>
                </a:cubicBezTo>
                <a:cubicBezTo>
                  <a:pt x="23" y="7324"/>
                  <a:pt x="28" y="7270"/>
                  <a:pt x="32" y="7215"/>
                </a:cubicBezTo>
                <a:close/>
                <a:moveTo>
                  <a:pt x="7920" y="5134"/>
                </a:moveTo>
                <a:cubicBezTo>
                  <a:pt x="9269" y="5134"/>
                  <a:pt x="10393" y="6092"/>
                  <a:pt x="10649" y="7365"/>
                </a:cubicBezTo>
                <a:lnTo>
                  <a:pt x="10650" y="7368"/>
                </a:lnTo>
                <a:cubicBezTo>
                  <a:pt x="10655" y="7391"/>
                  <a:pt x="10659" y="7415"/>
                  <a:pt x="10664" y="7438"/>
                </a:cubicBezTo>
                <a:cubicBezTo>
                  <a:pt x="10664" y="7441"/>
                  <a:pt x="10664" y="7444"/>
                  <a:pt x="10665" y="7446"/>
                </a:cubicBezTo>
                <a:cubicBezTo>
                  <a:pt x="10668" y="7471"/>
                  <a:pt x="10672" y="7496"/>
                  <a:pt x="10677" y="7522"/>
                </a:cubicBezTo>
                <a:cubicBezTo>
                  <a:pt x="10677" y="7525"/>
                  <a:pt x="10677" y="7528"/>
                  <a:pt x="10678" y="7531"/>
                </a:cubicBezTo>
                <a:cubicBezTo>
                  <a:pt x="10681" y="7559"/>
                  <a:pt x="10686" y="7588"/>
                  <a:pt x="10689" y="7616"/>
                </a:cubicBezTo>
                <a:cubicBezTo>
                  <a:pt x="10689" y="7619"/>
                  <a:pt x="10689" y="7622"/>
                  <a:pt x="10690" y="7625"/>
                </a:cubicBezTo>
                <a:cubicBezTo>
                  <a:pt x="10693" y="7658"/>
                  <a:pt x="10696" y="7692"/>
                  <a:pt x="10699" y="7725"/>
                </a:cubicBezTo>
                <a:cubicBezTo>
                  <a:pt x="10699" y="7725"/>
                  <a:pt x="10699" y="7727"/>
                  <a:pt x="10699" y="7727"/>
                </a:cubicBezTo>
                <a:cubicBezTo>
                  <a:pt x="10700" y="7748"/>
                  <a:pt x="10702" y="7768"/>
                  <a:pt x="10702" y="7789"/>
                </a:cubicBezTo>
                <a:cubicBezTo>
                  <a:pt x="10702" y="7792"/>
                  <a:pt x="10702" y="7796"/>
                  <a:pt x="10702" y="7799"/>
                </a:cubicBezTo>
                <a:cubicBezTo>
                  <a:pt x="10703" y="7817"/>
                  <a:pt x="10703" y="7836"/>
                  <a:pt x="10705" y="7854"/>
                </a:cubicBezTo>
                <a:cubicBezTo>
                  <a:pt x="10705" y="7858"/>
                  <a:pt x="10705" y="7862"/>
                  <a:pt x="10705" y="7865"/>
                </a:cubicBezTo>
                <a:cubicBezTo>
                  <a:pt x="10705" y="7883"/>
                  <a:pt x="10705" y="7901"/>
                  <a:pt x="10705" y="7918"/>
                </a:cubicBezTo>
                <a:cubicBezTo>
                  <a:pt x="10705" y="9457"/>
                  <a:pt x="9459" y="10705"/>
                  <a:pt x="7920" y="10705"/>
                </a:cubicBezTo>
                <a:cubicBezTo>
                  <a:pt x="6386" y="10705"/>
                  <a:pt x="5141" y="9463"/>
                  <a:pt x="5135" y="7930"/>
                </a:cubicBezTo>
                <a:cubicBezTo>
                  <a:pt x="5135" y="7926"/>
                  <a:pt x="5135" y="7923"/>
                  <a:pt x="5135" y="7920"/>
                </a:cubicBezTo>
                <a:lnTo>
                  <a:pt x="5135" y="7918"/>
                </a:lnTo>
                <a:cubicBezTo>
                  <a:pt x="5135" y="7896"/>
                  <a:pt x="5137" y="7874"/>
                  <a:pt x="5137" y="7852"/>
                </a:cubicBezTo>
                <a:cubicBezTo>
                  <a:pt x="5137" y="7840"/>
                  <a:pt x="5137" y="7829"/>
                  <a:pt x="5138" y="7818"/>
                </a:cubicBezTo>
                <a:cubicBezTo>
                  <a:pt x="5138" y="7806"/>
                  <a:pt x="5138" y="7796"/>
                  <a:pt x="5140" y="7786"/>
                </a:cubicBezTo>
                <a:cubicBezTo>
                  <a:pt x="5140" y="7770"/>
                  <a:pt x="5141" y="7755"/>
                  <a:pt x="5141" y="7739"/>
                </a:cubicBezTo>
                <a:lnTo>
                  <a:pt x="5143" y="7721"/>
                </a:lnTo>
                <a:cubicBezTo>
                  <a:pt x="5144" y="7702"/>
                  <a:pt x="5146" y="7684"/>
                  <a:pt x="5147" y="7665"/>
                </a:cubicBezTo>
                <a:lnTo>
                  <a:pt x="5149" y="7659"/>
                </a:lnTo>
                <a:cubicBezTo>
                  <a:pt x="5152" y="7628"/>
                  <a:pt x="5155" y="7599"/>
                  <a:pt x="5159" y="7568"/>
                </a:cubicBezTo>
                <a:cubicBezTo>
                  <a:pt x="5159" y="7565"/>
                  <a:pt x="5159" y="7562"/>
                  <a:pt x="5159" y="7559"/>
                </a:cubicBezTo>
                <a:cubicBezTo>
                  <a:pt x="5163" y="7533"/>
                  <a:pt x="5166" y="7506"/>
                  <a:pt x="5171" y="7480"/>
                </a:cubicBezTo>
                <a:cubicBezTo>
                  <a:pt x="5172" y="7477"/>
                  <a:pt x="5172" y="7474"/>
                  <a:pt x="5172" y="7471"/>
                </a:cubicBezTo>
                <a:cubicBezTo>
                  <a:pt x="5177" y="7447"/>
                  <a:pt x="5181" y="7424"/>
                  <a:pt x="5185" y="7400"/>
                </a:cubicBezTo>
                <a:cubicBezTo>
                  <a:pt x="5185" y="7399"/>
                  <a:pt x="5185" y="7397"/>
                  <a:pt x="5185" y="7396"/>
                </a:cubicBezTo>
                <a:cubicBezTo>
                  <a:pt x="5190" y="7373"/>
                  <a:pt x="5194" y="7351"/>
                  <a:pt x="5199" y="7329"/>
                </a:cubicBezTo>
                <a:cubicBezTo>
                  <a:pt x="5200" y="7328"/>
                  <a:pt x="5200" y="7326"/>
                  <a:pt x="5200" y="7325"/>
                </a:cubicBezTo>
                <a:cubicBezTo>
                  <a:pt x="5205" y="7303"/>
                  <a:pt x="5210" y="7281"/>
                  <a:pt x="5216" y="7259"/>
                </a:cubicBezTo>
                <a:cubicBezTo>
                  <a:pt x="5216" y="7257"/>
                  <a:pt x="5216" y="7257"/>
                  <a:pt x="5216" y="7256"/>
                </a:cubicBezTo>
                <a:cubicBezTo>
                  <a:pt x="5222" y="7229"/>
                  <a:pt x="5230" y="7203"/>
                  <a:pt x="5237" y="7178"/>
                </a:cubicBezTo>
                <a:cubicBezTo>
                  <a:pt x="5238" y="7172"/>
                  <a:pt x="5240" y="7167"/>
                  <a:pt x="5241" y="7161"/>
                </a:cubicBezTo>
                <a:cubicBezTo>
                  <a:pt x="5249" y="7135"/>
                  <a:pt x="5256" y="7108"/>
                  <a:pt x="5265" y="7083"/>
                </a:cubicBezTo>
                <a:cubicBezTo>
                  <a:pt x="5265" y="7082"/>
                  <a:pt x="5265" y="7080"/>
                  <a:pt x="5266" y="7079"/>
                </a:cubicBezTo>
                <a:cubicBezTo>
                  <a:pt x="5274" y="7054"/>
                  <a:pt x="5283" y="7029"/>
                  <a:pt x="5290" y="7004"/>
                </a:cubicBezTo>
                <a:cubicBezTo>
                  <a:pt x="5293" y="6999"/>
                  <a:pt x="5294" y="6995"/>
                  <a:pt x="5296" y="6991"/>
                </a:cubicBezTo>
                <a:cubicBezTo>
                  <a:pt x="5305" y="6964"/>
                  <a:pt x="5314" y="6939"/>
                  <a:pt x="5324" y="6914"/>
                </a:cubicBezTo>
                <a:cubicBezTo>
                  <a:pt x="5324" y="6913"/>
                  <a:pt x="5324" y="6911"/>
                  <a:pt x="5325" y="6910"/>
                </a:cubicBezTo>
                <a:lnTo>
                  <a:pt x="5325" y="6911"/>
                </a:lnTo>
                <a:cubicBezTo>
                  <a:pt x="5729" y="5871"/>
                  <a:pt x="6739" y="5134"/>
                  <a:pt x="7920" y="5134"/>
                </a:cubicBezTo>
                <a:close/>
                <a:moveTo>
                  <a:pt x="7920" y="0"/>
                </a:moveTo>
                <a:cubicBezTo>
                  <a:pt x="3855" y="0"/>
                  <a:pt x="506" y="3062"/>
                  <a:pt x="53" y="7006"/>
                </a:cubicBezTo>
                <a:lnTo>
                  <a:pt x="53" y="7006"/>
                </a:lnTo>
                <a:cubicBezTo>
                  <a:pt x="53" y="7006"/>
                  <a:pt x="53" y="7006"/>
                  <a:pt x="53" y="7005"/>
                </a:cubicBezTo>
                <a:cubicBezTo>
                  <a:pt x="45" y="7076"/>
                  <a:pt x="38" y="7145"/>
                  <a:pt x="32" y="7215"/>
                </a:cubicBezTo>
                <a:lnTo>
                  <a:pt x="32" y="7215"/>
                </a:lnTo>
                <a:cubicBezTo>
                  <a:pt x="38" y="7145"/>
                  <a:pt x="45" y="7075"/>
                  <a:pt x="53" y="7006"/>
                </a:cubicBezTo>
                <a:lnTo>
                  <a:pt x="53" y="7006"/>
                </a:lnTo>
                <a:cubicBezTo>
                  <a:pt x="518" y="10999"/>
                  <a:pt x="3900" y="14012"/>
                  <a:pt x="7920" y="14012"/>
                </a:cubicBezTo>
                <a:cubicBezTo>
                  <a:pt x="11942" y="14012"/>
                  <a:pt x="15323" y="10999"/>
                  <a:pt x="15787" y="7005"/>
                </a:cubicBezTo>
                <a:cubicBezTo>
                  <a:pt x="15822" y="7308"/>
                  <a:pt x="15840" y="7612"/>
                  <a:pt x="15840" y="7915"/>
                </a:cubicBezTo>
                <a:lnTo>
                  <a:pt x="15840" y="7915"/>
                </a:lnTo>
                <a:cubicBezTo>
                  <a:pt x="15838" y="3543"/>
                  <a:pt x="12294" y="0"/>
                  <a:pt x="7920" y="0"/>
                </a:cubicBezTo>
                <a:close/>
                <a:moveTo>
                  <a:pt x="0" y="7936"/>
                </a:moveTo>
                <a:cubicBezTo>
                  <a:pt x="10" y="12303"/>
                  <a:pt x="3552" y="15838"/>
                  <a:pt x="7920" y="15838"/>
                </a:cubicBezTo>
                <a:cubicBezTo>
                  <a:pt x="3552" y="15838"/>
                  <a:pt x="10" y="12302"/>
                  <a:pt x="0" y="7936"/>
                </a:cubicBezTo>
                <a:close/>
                <a:moveTo>
                  <a:pt x="15840" y="7937"/>
                </a:moveTo>
                <a:cubicBezTo>
                  <a:pt x="15830" y="12302"/>
                  <a:pt x="12287" y="15838"/>
                  <a:pt x="7920" y="15838"/>
                </a:cubicBezTo>
                <a:cubicBezTo>
                  <a:pt x="12287" y="15838"/>
                  <a:pt x="15830" y="12304"/>
                  <a:pt x="15840" y="79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3"/>
          <p:cNvSpPr/>
          <p:nvPr/>
        </p:nvSpPr>
        <p:spPr>
          <a:xfrm>
            <a:off x="-444813" y="4089319"/>
            <a:ext cx="947373" cy="313449"/>
          </a:xfrm>
          <a:custGeom>
            <a:avLst/>
            <a:gdLst/>
            <a:ahLst/>
            <a:cxnLst/>
            <a:rect l="l" t="t" r="r" b="b"/>
            <a:pathLst>
              <a:path w="12676" h="4194" extrusionOk="0">
                <a:moveTo>
                  <a:pt x="6339" y="1"/>
                </a:moveTo>
                <a:cubicBezTo>
                  <a:pt x="3493" y="1"/>
                  <a:pt x="1050" y="1730"/>
                  <a:pt x="0" y="4193"/>
                </a:cubicBezTo>
                <a:lnTo>
                  <a:pt x="585" y="4193"/>
                </a:lnTo>
                <a:cubicBezTo>
                  <a:pt x="1597" y="2032"/>
                  <a:pt x="3791" y="537"/>
                  <a:pt x="6339" y="537"/>
                </a:cubicBezTo>
                <a:cubicBezTo>
                  <a:pt x="8885" y="537"/>
                  <a:pt x="11079" y="2032"/>
                  <a:pt x="12091" y="4193"/>
                </a:cubicBezTo>
                <a:lnTo>
                  <a:pt x="12675" y="4193"/>
                </a:lnTo>
                <a:cubicBezTo>
                  <a:pt x="11625" y="1730"/>
                  <a:pt x="9182" y="1"/>
                  <a:pt x="6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3"/>
          <p:cNvSpPr/>
          <p:nvPr/>
        </p:nvSpPr>
        <p:spPr>
          <a:xfrm>
            <a:off x="-165144" y="4395893"/>
            <a:ext cx="397902" cy="265542"/>
          </a:xfrm>
          <a:custGeom>
            <a:avLst/>
            <a:gdLst/>
            <a:ahLst/>
            <a:cxnLst/>
            <a:rect l="l" t="t" r="r" b="b"/>
            <a:pathLst>
              <a:path w="5324" h="3553" extrusionOk="0">
                <a:moveTo>
                  <a:pt x="1957" y="537"/>
                </a:moveTo>
                <a:cubicBezTo>
                  <a:pt x="2421" y="537"/>
                  <a:pt x="2843" y="784"/>
                  <a:pt x="2785" y="1219"/>
                </a:cubicBezTo>
                <a:cubicBezTo>
                  <a:pt x="2738" y="1567"/>
                  <a:pt x="1990" y="1563"/>
                  <a:pt x="1725" y="1639"/>
                </a:cubicBezTo>
                <a:cubicBezTo>
                  <a:pt x="1590" y="1678"/>
                  <a:pt x="1357" y="1782"/>
                  <a:pt x="1174" y="1782"/>
                </a:cubicBezTo>
                <a:cubicBezTo>
                  <a:pt x="1012" y="1782"/>
                  <a:pt x="890" y="1701"/>
                  <a:pt x="907" y="1424"/>
                </a:cubicBezTo>
                <a:cubicBezTo>
                  <a:pt x="927" y="1131"/>
                  <a:pt x="1109" y="847"/>
                  <a:pt x="1329" y="701"/>
                </a:cubicBezTo>
                <a:cubicBezTo>
                  <a:pt x="1518" y="590"/>
                  <a:pt x="1742" y="537"/>
                  <a:pt x="1957" y="537"/>
                </a:cubicBezTo>
                <a:close/>
                <a:moveTo>
                  <a:pt x="2595" y="0"/>
                </a:moveTo>
                <a:cubicBezTo>
                  <a:pt x="1414" y="0"/>
                  <a:pt x="404" y="736"/>
                  <a:pt x="0" y="1776"/>
                </a:cubicBezTo>
                <a:cubicBezTo>
                  <a:pt x="416" y="2847"/>
                  <a:pt x="1446" y="3552"/>
                  <a:pt x="2595" y="3552"/>
                </a:cubicBezTo>
                <a:cubicBezTo>
                  <a:pt x="3744" y="3552"/>
                  <a:pt x="4775" y="2847"/>
                  <a:pt x="5191" y="1776"/>
                </a:cubicBezTo>
                <a:lnTo>
                  <a:pt x="5191" y="1776"/>
                </a:lnTo>
                <a:cubicBezTo>
                  <a:pt x="5248" y="1922"/>
                  <a:pt x="5292" y="2073"/>
                  <a:pt x="5324" y="2230"/>
                </a:cubicBezTo>
                <a:cubicBezTo>
                  <a:pt x="5293" y="2075"/>
                  <a:pt x="5249" y="1923"/>
                  <a:pt x="5191" y="1776"/>
                </a:cubicBezTo>
                <a:cubicBezTo>
                  <a:pt x="5191" y="1776"/>
                  <a:pt x="5191" y="1776"/>
                  <a:pt x="5191" y="1776"/>
                </a:cubicBezTo>
                <a:lnTo>
                  <a:pt x="5191" y="1776"/>
                </a:lnTo>
                <a:cubicBezTo>
                  <a:pt x="4788" y="737"/>
                  <a:pt x="3778" y="0"/>
                  <a:pt x="25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3"/>
          <p:cNvSpPr/>
          <p:nvPr/>
        </p:nvSpPr>
        <p:spPr>
          <a:xfrm>
            <a:off x="235824" y="4581990"/>
            <a:ext cx="673" cy="7548"/>
          </a:xfrm>
          <a:custGeom>
            <a:avLst/>
            <a:gdLst/>
            <a:ahLst/>
            <a:cxnLst/>
            <a:rect l="l" t="t" r="r" b="b"/>
            <a:pathLst>
              <a:path w="9" h="101" extrusionOk="0">
                <a:moveTo>
                  <a:pt x="0" y="0"/>
                </a:moveTo>
                <a:cubicBezTo>
                  <a:pt x="3" y="34"/>
                  <a:pt x="6" y="67"/>
                  <a:pt x="9" y="100"/>
                </a:cubicBezTo>
                <a:cubicBezTo>
                  <a:pt x="6" y="67"/>
                  <a:pt x="3" y="34"/>
                  <a:pt x="0" y="0"/>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3"/>
          <p:cNvSpPr/>
          <p:nvPr/>
        </p:nvSpPr>
        <p:spPr>
          <a:xfrm>
            <a:off x="-179270" y="4599927"/>
            <a:ext cx="416213" cy="212254"/>
          </a:xfrm>
          <a:custGeom>
            <a:avLst/>
            <a:gdLst/>
            <a:ahLst/>
            <a:cxnLst/>
            <a:rect l="l" t="t" r="r" b="b"/>
            <a:pathLst>
              <a:path w="5569" h="2840" extrusionOk="0">
                <a:moveTo>
                  <a:pt x="5569" y="55"/>
                </a:moveTo>
                <a:cubicBezTo>
                  <a:pt x="5569" y="1592"/>
                  <a:pt x="4323" y="2840"/>
                  <a:pt x="2784" y="2840"/>
                </a:cubicBezTo>
                <a:cubicBezTo>
                  <a:pt x="1251" y="2840"/>
                  <a:pt x="7" y="1598"/>
                  <a:pt x="1" y="65"/>
                </a:cubicBezTo>
                <a:cubicBezTo>
                  <a:pt x="7" y="1598"/>
                  <a:pt x="1251" y="2840"/>
                  <a:pt x="2784" y="2840"/>
                </a:cubicBezTo>
                <a:cubicBezTo>
                  <a:pt x="4323" y="2840"/>
                  <a:pt x="5569" y="1592"/>
                  <a:pt x="5569" y="55"/>
                </a:cubicBezTo>
                <a:cubicBezTo>
                  <a:pt x="5569" y="36"/>
                  <a:pt x="5569" y="18"/>
                  <a:pt x="5569" y="0"/>
                </a:cubicBezTo>
                <a:cubicBezTo>
                  <a:pt x="5569" y="18"/>
                  <a:pt x="5569" y="36"/>
                  <a:pt x="5569" y="55"/>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3"/>
          <p:cNvSpPr/>
          <p:nvPr/>
        </p:nvSpPr>
        <p:spPr>
          <a:xfrm>
            <a:off x="-179270" y="4528627"/>
            <a:ext cx="416213" cy="283554"/>
          </a:xfrm>
          <a:custGeom>
            <a:avLst/>
            <a:gdLst/>
            <a:ahLst/>
            <a:cxnLst/>
            <a:rect l="l" t="t" r="r" b="b"/>
            <a:pathLst>
              <a:path w="5569" h="3794" extrusionOk="0">
                <a:moveTo>
                  <a:pt x="189" y="0"/>
                </a:moveTo>
                <a:cubicBezTo>
                  <a:pt x="189" y="0"/>
                  <a:pt x="188" y="2"/>
                  <a:pt x="188" y="3"/>
                </a:cubicBezTo>
                <a:cubicBezTo>
                  <a:pt x="178" y="28"/>
                  <a:pt x="169" y="53"/>
                  <a:pt x="160" y="80"/>
                </a:cubicBezTo>
                <a:cubicBezTo>
                  <a:pt x="158" y="84"/>
                  <a:pt x="157" y="88"/>
                  <a:pt x="155" y="93"/>
                </a:cubicBezTo>
                <a:cubicBezTo>
                  <a:pt x="147" y="118"/>
                  <a:pt x="138" y="143"/>
                  <a:pt x="130" y="168"/>
                </a:cubicBezTo>
                <a:cubicBezTo>
                  <a:pt x="129" y="169"/>
                  <a:pt x="129" y="171"/>
                  <a:pt x="129" y="172"/>
                </a:cubicBezTo>
                <a:cubicBezTo>
                  <a:pt x="120" y="197"/>
                  <a:pt x="113" y="224"/>
                  <a:pt x="105" y="250"/>
                </a:cubicBezTo>
                <a:cubicBezTo>
                  <a:pt x="104" y="256"/>
                  <a:pt x="102" y="261"/>
                  <a:pt x="101" y="267"/>
                </a:cubicBezTo>
                <a:cubicBezTo>
                  <a:pt x="94" y="293"/>
                  <a:pt x="86" y="320"/>
                  <a:pt x="80" y="346"/>
                </a:cubicBezTo>
                <a:cubicBezTo>
                  <a:pt x="80" y="346"/>
                  <a:pt x="80" y="346"/>
                  <a:pt x="80" y="348"/>
                </a:cubicBezTo>
                <a:cubicBezTo>
                  <a:pt x="74" y="370"/>
                  <a:pt x="69" y="392"/>
                  <a:pt x="64" y="414"/>
                </a:cubicBezTo>
                <a:cubicBezTo>
                  <a:pt x="64" y="415"/>
                  <a:pt x="64" y="417"/>
                  <a:pt x="64" y="418"/>
                </a:cubicBezTo>
                <a:cubicBezTo>
                  <a:pt x="58" y="440"/>
                  <a:pt x="54" y="462"/>
                  <a:pt x="49" y="485"/>
                </a:cubicBezTo>
                <a:cubicBezTo>
                  <a:pt x="49" y="486"/>
                  <a:pt x="49" y="488"/>
                  <a:pt x="49" y="489"/>
                </a:cubicBezTo>
                <a:cubicBezTo>
                  <a:pt x="45" y="513"/>
                  <a:pt x="41" y="536"/>
                  <a:pt x="36" y="560"/>
                </a:cubicBezTo>
                <a:cubicBezTo>
                  <a:pt x="36" y="563"/>
                  <a:pt x="36" y="566"/>
                  <a:pt x="35" y="569"/>
                </a:cubicBezTo>
                <a:cubicBezTo>
                  <a:pt x="32" y="595"/>
                  <a:pt x="27" y="622"/>
                  <a:pt x="24" y="648"/>
                </a:cubicBezTo>
                <a:cubicBezTo>
                  <a:pt x="23" y="651"/>
                  <a:pt x="23" y="654"/>
                  <a:pt x="23" y="657"/>
                </a:cubicBezTo>
                <a:cubicBezTo>
                  <a:pt x="19" y="688"/>
                  <a:pt x="16" y="717"/>
                  <a:pt x="13" y="748"/>
                </a:cubicBezTo>
                <a:lnTo>
                  <a:pt x="13" y="754"/>
                </a:lnTo>
                <a:cubicBezTo>
                  <a:pt x="10" y="773"/>
                  <a:pt x="8" y="791"/>
                  <a:pt x="7" y="810"/>
                </a:cubicBezTo>
                <a:lnTo>
                  <a:pt x="7" y="828"/>
                </a:lnTo>
                <a:cubicBezTo>
                  <a:pt x="5" y="844"/>
                  <a:pt x="4" y="859"/>
                  <a:pt x="4" y="875"/>
                </a:cubicBezTo>
                <a:cubicBezTo>
                  <a:pt x="2" y="885"/>
                  <a:pt x="2" y="895"/>
                  <a:pt x="2" y="907"/>
                </a:cubicBezTo>
                <a:cubicBezTo>
                  <a:pt x="2" y="918"/>
                  <a:pt x="1" y="929"/>
                  <a:pt x="1" y="941"/>
                </a:cubicBezTo>
                <a:cubicBezTo>
                  <a:pt x="1" y="963"/>
                  <a:pt x="1" y="985"/>
                  <a:pt x="1" y="1007"/>
                </a:cubicBezTo>
                <a:lnTo>
                  <a:pt x="1" y="1009"/>
                </a:lnTo>
                <a:cubicBezTo>
                  <a:pt x="1" y="1012"/>
                  <a:pt x="1" y="1015"/>
                  <a:pt x="1" y="1019"/>
                </a:cubicBezTo>
                <a:cubicBezTo>
                  <a:pt x="5" y="2552"/>
                  <a:pt x="1251" y="3794"/>
                  <a:pt x="2784" y="3794"/>
                </a:cubicBezTo>
                <a:cubicBezTo>
                  <a:pt x="4323" y="3794"/>
                  <a:pt x="5569" y="2546"/>
                  <a:pt x="5569" y="1009"/>
                </a:cubicBezTo>
                <a:cubicBezTo>
                  <a:pt x="5569" y="990"/>
                  <a:pt x="5569" y="972"/>
                  <a:pt x="5569" y="954"/>
                </a:cubicBezTo>
                <a:cubicBezTo>
                  <a:pt x="5569" y="951"/>
                  <a:pt x="5569" y="947"/>
                  <a:pt x="5569" y="943"/>
                </a:cubicBezTo>
                <a:cubicBezTo>
                  <a:pt x="5569" y="925"/>
                  <a:pt x="5567" y="907"/>
                  <a:pt x="5567" y="888"/>
                </a:cubicBezTo>
                <a:cubicBezTo>
                  <a:pt x="5566" y="885"/>
                  <a:pt x="5566" y="881"/>
                  <a:pt x="5566" y="878"/>
                </a:cubicBezTo>
                <a:cubicBezTo>
                  <a:pt x="5566" y="857"/>
                  <a:pt x="5564" y="837"/>
                  <a:pt x="5563" y="816"/>
                </a:cubicBezTo>
                <a:cubicBezTo>
                  <a:pt x="5563" y="816"/>
                  <a:pt x="5563" y="814"/>
                  <a:pt x="5563" y="814"/>
                </a:cubicBezTo>
                <a:cubicBezTo>
                  <a:pt x="5560" y="781"/>
                  <a:pt x="5557" y="748"/>
                  <a:pt x="5554" y="714"/>
                </a:cubicBezTo>
                <a:cubicBezTo>
                  <a:pt x="5554" y="711"/>
                  <a:pt x="5553" y="708"/>
                  <a:pt x="5553" y="705"/>
                </a:cubicBezTo>
                <a:cubicBezTo>
                  <a:pt x="5550" y="677"/>
                  <a:pt x="5547" y="648"/>
                  <a:pt x="5542" y="620"/>
                </a:cubicBezTo>
                <a:cubicBezTo>
                  <a:pt x="5542" y="617"/>
                  <a:pt x="5541" y="614"/>
                  <a:pt x="5541" y="611"/>
                </a:cubicBezTo>
                <a:cubicBezTo>
                  <a:pt x="5536" y="586"/>
                  <a:pt x="5533" y="560"/>
                  <a:pt x="5529" y="535"/>
                </a:cubicBezTo>
                <a:cubicBezTo>
                  <a:pt x="5529" y="533"/>
                  <a:pt x="5528" y="530"/>
                  <a:pt x="5528" y="529"/>
                </a:cubicBezTo>
                <a:cubicBezTo>
                  <a:pt x="5523" y="504"/>
                  <a:pt x="5519" y="480"/>
                  <a:pt x="5514" y="457"/>
                </a:cubicBezTo>
                <a:lnTo>
                  <a:pt x="5514" y="454"/>
                </a:lnTo>
                <a:cubicBezTo>
                  <a:pt x="5482" y="299"/>
                  <a:pt x="5438" y="147"/>
                  <a:pt x="5380" y="0"/>
                </a:cubicBezTo>
                <a:cubicBezTo>
                  <a:pt x="4965" y="1071"/>
                  <a:pt x="3934" y="1776"/>
                  <a:pt x="2786" y="1776"/>
                </a:cubicBezTo>
                <a:cubicBezTo>
                  <a:pt x="1637" y="1776"/>
                  <a:pt x="605" y="1071"/>
                  <a:pt x="189" y="0"/>
                </a:cubicBezTo>
                <a:close/>
              </a:path>
            </a:pathLst>
          </a:custGeom>
          <a:solidFill>
            <a:srgbClr val="E586EC">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3"/>
          <p:cNvSpPr/>
          <p:nvPr/>
        </p:nvSpPr>
        <p:spPr>
          <a:xfrm>
            <a:off x="-98703" y="4436027"/>
            <a:ext cx="146037" cy="93123"/>
          </a:xfrm>
          <a:custGeom>
            <a:avLst/>
            <a:gdLst/>
            <a:ahLst/>
            <a:cxnLst/>
            <a:rect l="l" t="t" r="r" b="b"/>
            <a:pathLst>
              <a:path w="1954" h="1246" extrusionOk="0">
                <a:moveTo>
                  <a:pt x="1068" y="0"/>
                </a:moveTo>
                <a:cubicBezTo>
                  <a:pt x="853" y="0"/>
                  <a:pt x="629" y="53"/>
                  <a:pt x="440" y="164"/>
                </a:cubicBezTo>
                <a:cubicBezTo>
                  <a:pt x="220" y="308"/>
                  <a:pt x="38" y="594"/>
                  <a:pt x="18" y="887"/>
                </a:cubicBezTo>
                <a:cubicBezTo>
                  <a:pt x="1" y="1164"/>
                  <a:pt x="123" y="1245"/>
                  <a:pt x="285" y="1245"/>
                </a:cubicBezTo>
                <a:cubicBezTo>
                  <a:pt x="468" y="1245"/>
                  <a:pt x="701" y="1141"/>
                  <a:pt x="836" y="1102"/>
                </a:cubicBezTo>
                <a:cubicBezTo>
                  <a:pt x="1101" y="1026"/>
                  <a:pt x="1849" y="1030"/>
                  <a:pt x="1896" y="682"/>
                </a:cubicBezTo>
                <a:cubicBezTo>
                  <a:pt x="1954" y="247"/>
                  <a:pt x="1532" y="0"/>
                  <a:pt x="1068" y="0"/>
                </a:cubicBezTo>
                <a:close/>
              </a:path>
            </a:pathLst>
          </a:custGeom>
          <a:solidFill>
            <a:srgbClr val="FFFFFF">
              <a:alpha val="7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3"/>
          <p:cNvSpPr/>
          <p:nvPr/>
        </p:nvSpPr>
        <p:spPr>
          <a:xfrm>
            <a:off x="1174050" y="4681187"/>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3"/>
          <p:cNvSpPr/>
          <p:nvPr/>
        </p:nvSpPr>
        <p:spPr>
          <a:xfrm>
            <a:off x="2001725" y="4751975"/>
            <a:ext cx="110400" cy="11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3"/>
          <p:cNvSpPr/>
          <p:nvPr/>
        </p:nvSpPr>
        <p:spPr>
          <a:xfrm>
            <a:off x="456875" y="3971750"/>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3"/>
          <p:cNvSpPr/>
          <p:nvPr/>
        </p:nvSpPr>
        <p:spPr>
          <a:xfrm rot="-877113">
            <a:off x="-217586" y="3241760"/>
            <a:ext cx="539374" cy="598876"/>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3"/>
          <p:cNvSpPr/>
          <p:nvPr/>
        </p:nvSpPr>
        <p:spPr>
          <a:xfrm>
            <a:off x="1343325" y="4796913"/>
            <a:ext cx="359313" cy="39895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3"/>
          <p:cNvSpPr/>
          <p:nvPr/>
        </p:nvSpPr>
        <p:spPr>
          <a:xfrm>
            <a:off x="8099200" y="146312"/>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3"/>
          <p:cNvSpPr/>
          <p:nvPr/>
        </p:nvSpPr>
        <p:spPr>
          <a:xfrm>
            <a:off x="8816150" y="906063"/>
            <a:ext cx="539377" cy="598879"/>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33"/>
          <p:cNvGrpSpPr/>
          <p:nvPr/>
        </p:nvGrpSpPr>
        <p:grpSpPr>
          <a:xfrm>
            <a:off x="8399175" y="66588"/>
            <a:ext cx="643531" cy="643531"/>
            <a:chOff x="211250" y="62000"/>
            <a:chExt cx="643531" cy="643531"/>
          </a:xfrm>
        </p:grpSpPr>
        <p:sp>
          <p:nvSpPr>
            <p:cNvPr id="1314" name="Google Shape;1314;p33"/>
            <p:cNvSpPr/>
            <p:nvPr/>
          </p:nvSpPr>
          <p:spPr>
            <a:xfrm>
              <a:off x="211250" y="62000"/>
              <a:ext cx="643531" cy="643531"/>
            </a:xfrm>
            <a:custGeom>
              <a:avLst/>
              <a:gdLst/>
              <a:ahLst/>
              <a:cxnLst/>
              <a:rect l="l" t="t" r="r" b="b"/>
              <a:pathLst>
                <a:path w="16403" h="16403" extrusionOk="0">
                  <a:moveTo>
                    <a:pt x="16401" y="8000"/>
                  </a:moveTo>
                  <a:cubicBezTo>
                    <a:pt x="16400" y="7973"/>
                    <a:pt x="16398" y="7947"/>
                    <a:pt x="16398" y="7922"/>
                  </a:cubicBezTo>
                  <a:cubicBezTo>
                    <a:pt x="16397" y="7882"/>
                    <a:pt x="16395" y="7843"/>
                    <a:pt x="16394" y="7805"/>
                  </a:cubicBezTo>
                  <a:cubicBezTo>
                    <a:pt x="16391" y="7762"/>
                    <a:pt x="16388" y="7720"/>
                    <a:pt x="16387" y="7679"/>
                  </a:cubicBezTo>
                  <a:cubicBezTo>
                    <a:pt x="16385" y="7658"/>
                    <a:pt x="16384" y="7636"/>
                    <a:pt x="16382" y="7615"/>
                  </a:cubicBezTo>
                  <a:cubicBezTo>
                    <a:pt x="16378" y="7561"/>
                    <a:pt x="16373" y="7508"/>
                    <a:pt x="16369" y="7455"/>
                  </a:cubicBezTo>
                  <a:cubicBezTo>
                    <a:pt x="16367" y="7447"/>
                    <a:pt x="16367" y="7440"/>
                    <a:pt x="16367" y="7431"/>
                  </a:cubicBezTo>
                  <a:cubicBezTo>
                    <a:pt x="15979" y="3264"/>
                    <a:pt x="12471" y="0"/>
                    <a:pt x="8202" y="0"/>
                  </a:cubicBezTo>
                  <a:cubicBezTo>
                    <a:pt x="3931" y="0"/>
                    <a:pt x="422" y="3267"/>
                    <a:pt x="36" y="7437"/>
                  </a:cubicBezTo>
                  <a:cubicBezTo>
                    <a:pt x="36" y="7439"/>
                    <a:pt x="36" y="7440"/>
                    <a:pt x="36" y="7441"/>
                  </a:cubicBezTo>
                  <a:cubicBezTo>
                    <a:pt x="30" y="7500"/>
                    <a:pt x="26" y="7561"/>
                    <a:pt x="21" y="7621"/>
                  </a:cubicBezTo>
                  <a:cubicBezTo>
                    <a:pt x="21" y="7633"/>
                    <a:pt x="20" y="7645"/>
                    <a:pt x="20" y="7656"/>
                  </a:cubicBezTo>
                  <a:cubicBezTo>
                    <a:pt x="15" y="7708"/>
                    <a:pt x="12" y="7760"/>
                    <a:pt x="11" y="7811"/>
                  </a:cubicBezTo>
                  <a:cubicBezTo>
                    <a:pt x="10" y="7835"/>
                    <a:pt x="8" y="7858"/>
                    <a:pt x="8" y="7882"/>
                  </a:cubicBezTo>
                  <a:cubicBezTo>
                    <a:pt x="7" y="7923"/>
                    <a:pt x="4" y="7964"/>
                    <a:pt x="4" y="8005"/>
                  </a:cubicBezTo>
                  <a:cubicBezTo>
                    <a:pt x="2" y="8048"/>
                    <a:pt x="2" y="8091"/>
                    <a:pt x="2" y="8132"/>
                  </a:cubicBezTo>
                  <a:cubicBezTo>
                    <a:pt x="1" y="8156"/>
                    <a:pt x="1" y="8179"/>
                    <a:pt x="1" y="8201"/>
                  </a:cubicBezTo>
                  <a:cubicBezTo>
                    <a:pt x="1" y="12731"/>
                    <a:pt x="3672" y="16402"/>
                    <a:pt x="8202" y="16402"/>
                  </a:cubicBezTo>
                  <a:cubicBezTo>
                    <a:pt x="12732" y="16402"/>
                    <a:pt x="16403" y="12731"/>
                    <a:pt x="16403" y="8201"/>
                  </a:cubicBezTo>
                  <a:cubicBezTo>
                    <a:pt x="16403" y="8134"/>
                    <a:pt x="16403" y="8067"/>
                    <a:pt x="16401" y="8000"/>
                  </a:cubicBezTo>
                  <a:close/>
                </a:path>
              </a:pathLst>
            </a:custGeom>
            <a:solidFill>
              <a:srgbClr val="B3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3"/>
            <p:cNvSpPr/>
            <p:nvPr/>
          </p:nvSpPr>
          <p:spPr>
            <a:xfrm>
              <a:off x="211250" y="62000"/>
              <a:ext cx="643531" cy="643531"/>
            </a:xfrm>
            <a:custGeom>
              <a:avLst/>
              <a:gdLst/>
              <a:ahLst/>
              <a:cxnLst/>
              <a:rect l="l" t="t" r="r" b="b"/>
              <a:pathLst>
                <a:path w="16403" h="16403" extrusionOk="0">
                  <a:moveTo>
                    <a:pt x="8202" y="0"/>
                  </a:moveTo>
                  <a:cubicBezTo>
                    <a:pt x="3672" y="0"/>
                    <a:pt x="1" y="3672"/>
                    <a:pt x="1" y="8201"/>
                  </a:cubicBezTo>
                  <a:cubicBezTo>
                    <a:pt x="1" y="12731"/>
                    <a:pt x="3673" y="16402"/>
                    <a:pt x="8202" y="16402"/>
                  </a:cubicBezTo>
                  <a:cubicBezTo>
                    <a:pt x="12732" y="16402"/>
                    <a:pt x="16403" y="12731"/>
                    <a:pt x="16403" y="8201"/>
                  </a:cubicBezTo>
                  <a:cubicBezTo>
                    <a:pt x="16403" y="3672"/>
                    <a:pt x="12732" y="0"/>
                    <a:pt x="8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3"/>
            <p:cNvSpPr/>
            <p:nvPr/>
          </p:nvSpPr>
          <p:spPr>
            <a:xfrm>
              <a:off x="211250" y="266674"/>
              <a:ext cx="643531" cy="438855"/>
            </a:xfrm>
            <a:custGeom>
              <a:avLst/>
              <a:gdLst/>
              <a:ahLst/>
              <a:cxnLst/>
              <a:rect l="l" t="t" r="r" b="b"/>
              <a:pathLst>
                <a:path w="16403" h="11186" extrusionOk="0">
                  <a:moveTo>
                    <a:pt x="563" y="1"/>
                  </a:moveTo>
                  <a:cubicBezTo>
                    <a:pt x="192" y="952"/>
                    <a:pt x="1" y="1964"/>
                    <a:pt x="1" y="2984"/>
                  </a:cubicBezTo>
                  <a:cubicBezTo>
                    <a:pt x="1" y="7514"/>
                    <a:pt x="3673" y="11185"/>
                    <a:pt x="8202" y="11185"/>
                  </a:cubicBezTo>
                  <a:cubicBezTo>
                    <a:pt x="12732" y="11185"/>
                    <a:pt x="16403" y="7514"/>
                    <a:pt x="16403" y="2984"/>
                  </a:cubicBezTo>
                  <a:cubicBezTo>
                    <a:pt x="16403" y="1964"/>
                    <a:pt x="16213" y="952"/>
                    <a:pt x="15840" y="1"/>
                  </a:cubicBezTo>
                  <a:cubicBezTo>
                    <a:pt x="14612" y="3146"/>
                    <a:pt x="11580" y="5217"/>
                    <a:pt x="8202" y="5217"/>
                  </a:cubicBezTo>
                  <a:cubicBezTo>
                    <a:pt x="4825" y="5217"/>
                    <a:pt x="1793" y="3146"/>
                    <a:pt x="563" y="1"/>
                  </a:cubicBezTo>
                  <a:close/>
                </a:path>
              </a:pathLst>
            </a:custGeom>
            <a:solidFill>
              <a:srgbClr val="E586EC">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3"/>
            <p:cNvSpPr/>
            <p:nvPr/>
          </p:nvSpPr>
          <p:spPr>
            <a:xfrm>
              <a:off x="332752" y="90757"/>
              <a:ext cx="234493" cy="236101"/>
            </a:xfrm>
            <a:custGeom>
              <a:avLst/>
              <a:gdLst/>
              <a:ahLst/>
              <a:cxnLst/>
              <a:rect l="l" t="t" r="r" b="b"/>
              <a:pathLst>
                <a:path w="5977" h="6018" extrusionOk="0">
                  <a:moveTo>
                    <a:pt x="917" y="1569"/>
                  </a:moveTo>
                  <a:cubicBezTo>
                    <a:pt x="347" y="2193"/>
                    <a:pt x="1" y="3223"/>
                    <a:pt x="171" y="4149"/>
                  </a:cubicBezTo>
                  <a:cubicBezTo>
                    <a:pt x="518" y="6018"/>
                    <a:pt x="2154" y="4604"/>
                    <a:pt x="2884" y="4178"/>
                  </a:cubicBezTo>
                  <a:cubicBezTo>
                    <a:pt x="3647" y="3735"/>
                    <a:pt x="5977" y="3161"/>
                    <a:pt x="5853" y="2043"/>
                  </a:cubicBezTo>
                  <a:cubicBezTo>
                    <a:pt x="5617" y="1"/>
                    <a:pt x="2511" y="7"/>
                    <a:pt x="917" y="1569"/>
                  </a:cubicBezTo>
                  <a:close/>
                </a:path>
              </a:pathLst>
            </a:custGeom>
            <a:solidFill>
              <a:srgbClr val="FFFFFF">
                <a:alpha val="7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8" name="Google Shape;1318;p33"/>
          <p:cNvSpPr/>
          <p:nvPr/>
        </p:nvSpPr>
        <p:spPr>
          <a:xfrm>
            <a:off x="8665738" y="1623300"/>
            <a:ext cx="110400" cy="11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3"/>
          <p:cNvSpPr/>
          <p:nvPr/>
        </p:nvSpPr>
        <p:spPr>
          <a:xfrm>
            <a:off x="9107100" y="639337"/>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3"/>
          <p:cNvSpPr/>
          <p:nvPr/>
        </p:nvSpPr>
        <p:spPr>
          <a:xfrm>
            <a:off x="7622475" y="316775"/>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3"/>
          <p:cNvSpPr/>
          <p:nvPr/>
        </p:nvSpPr>
        <p:spPr>
          <a:xfrm rot="-877113">
            <a:off x="6766139" y="-117740"/>
            <a:ext cx="539374" cy="598876"/>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3"/>
          <p:cNvSpPr/>
          <p:nvPr/>
        </p:nvSpPr>
        <p:spPr>
          <a:xfrm rot="283947">
            <a:off x="105417" y="-165649"/>
            <a:ext cx="644859" cy="715997"/>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3"/>
          <p:cNvSpPr/>
          <p:nvPr/>
        </p:nvSpPr>
        <p:spPr>
          <a:xfrm>
            <a:off x="1144950" y="-191037"/>
            <a:ext cx="359313" cy="39895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3"/>
          <p:cNvSpPr/>
          <p:nvPr/>
        </p:nvSpPr>
        <p:spPr>
          <a:xfrm>
            <a:off x="7864913" y="4862363"/>
            <a:ext cx="539377" cy="598879"/>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3"/>
          <p:cNvSpPr/>
          <p:nvPr/>
        </p:nvSpPr>
        <p:spPr>
          <a:xfrm>
            <a:off x="8962838" y="4386288"/>
            <a:ext cx="359313" cy="39895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326"/>
        <p:cNvGrpSpPr/>
        <p:nvPr/>
      </p:nvGrpSpPr>
      <p:grpSpPr>
        <a:xfrm>
          <a:off x="0" y="0"/>
          <a:ext cx="0" cy="0"/>
          <a:chOff x="0" y="0"/>
          <a:chExt cx="0" cy="0"/>
        </a:xfrm>
      </p:grpSpPr>
      <p:sp>
        <p:nvSpPr>
          <p:cNvPr id="1327" name="Google Shape;1327;p34"/>
          <p:cNvSpPr/>
          <p:nvPr/>
        </p:nvSpPr>
        <p:spPr>
          <a:xfrm>
            <a:off x="7362400" y="4667975"/>
            <a:ext cx="644872" cy="71601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4"/>
          <p:cNvSpPr/>
          <p:nvPr/>
        </p:nvSpPr>
        <p:spPr>
          <a:xfrm>
            <a:off x="6907200" y="4772025"/>
            <a:ext cx="110400" cy="11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4"/>
          <p:cNvSpPr/>
          <p:nvPr/>
        </p:nvSpPr>
        <p:spPr>
          <a:xfrm>
            <a:off x="8666500" y="3963800"/>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4"/>
          <p:cNvSpPr/>
          <p:nvPr/>
        </p:nvSpPr>
        <p:spPr>
          <a:xfrm>
            <a:off x="527100" y="1058387"/>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4"/>
          <p:cNvSpPr/>
          <p:nvPr/>
        </p:nvSpPr>
        <p:spPr>
          <a:xfrm>
            <a:off x="924863" y="251500"/>
            <a:ext cx="110400" cy="11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4"/>
          <p:cNvSpPr/>
          <p:nvPr/>
        </p:nvSpPr>
        <p:spPr>
          <a:xfrm rot="2458793">
            <a:off x="8789048" y="1086334"/>
            <a:ext cx="644852" cy="715990"/>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4"/>
          <p:cNvSpPr/>
          <p:nvPr/>
        </p:nvSpPr>
        <p:spPr>
          <a:xfrm>
            <a:off x="1328425" y="-236987"/>
            <a:ext cx="539377" cy="598879"/>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4"/>
          <p:cNvSpPr/>
          <p:nvPr/>
        </p:nvSpPr>
        <p:spPr>
          <a:xfrm>
            <a:off x="8242800" y="-408250"/>
            <a:ext cx="1183858" cy="1314457"/>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4"/>
          <p:cNvSpPr/>
          <p:nvPr/>
        </p:nvSpPr>
        <p:spPr>
          <a:xfrm>
            <a:off x="-192287" y="1953988"/>
            <a:ext cx="359313" cy="39895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6" name="Google Shape;1336;p34"/>
          <p:cNvGrpSpPr/>
          <p:nvPr/>
        </p:nvGrpSpPr>
        <p:grpSpPr>
          <a:xfrm>
            <a:off x="-526525" y="-236987"/>
            <a:ext cx="1239746" cy="1239671"/>
            <a:chOff x="-526525" y="-236987"/>
            <a:chExt cx="1239746" cy="1239671"/>
          </a:xfrm>
        </p:grpSpPr>
        <p:sp>
          <p:nvSpPr>
            <p:cNvPr id="1337" name="Google Shape;1337;p34"/>
            <p:cNvSpPr/>
            <p:nvPr/>
          </p:nvSpPr>
          <p:spPr>
            <a:xfrm>
              <a:off x="-526525" y="-236987"/>
              <a:ext cx="1239671" cy="1239671"/>
            </a:xfrm>
            <a:custGeom>
              <a:avLst/>
              <a:gdLst/>
              <a:ahLst/>
              <a:cxnLst/>
              <a:rect l="l" t="t" r="r" b="b"/>
              <a:pathLst>
                <a:path w="16587" h="16587" extrusionOk="0">
                  <a:moveTo>
                    <a:pt x="14158" y="2430"/>
                  </a:moveTo>
                  <a:cubicBezTo>
                    <a:pt x="15713" y="3985"/>
                    <a:pt x="16586" y="6094"/>
                    <a:pt x="16586" y="8294"/>
                  </a:cubicBezTo>
                  <a:cubicBezTo>
                    <a:pt x="16586" y="10492"/>
                    <a:pt x="15713" y="12603"/>
                    <a:pt x="14158" y="14158"/>
                  </a:cubicBezTo>
                  <a:cubicBezTo>
                    <a:pt x="12603" y="15713"/>
                    <a:pt x="10493" y="16586"/>
                    <a:pt x="8294" y="16586"/>
                  </a:cubicBezTo>
                  <a:cubicBezTo>
                    <a:pt x="6094" y="16586"/>
                    <a:pt x="3985" y="15713"/>
                    <a:pt x="2430" y="14158"/>
                  </a:cubicBezTo>
                  <a:cubicBezTo>
                    <a:pt x="875" y="12603"/>
                    <a:pt x="0" y="10492"/>
                    <a:pt x="0" y="8294"/>
                  </a:cubicBezTo>
                  <a:cubicBezTo>
                    <a:pt x="0" y="6094"/>
                    <a:pt x="875" y="3985"/>
                    <a:pt x="2430" y="2430"/>
                  </a:cubicBezTo>
                  <a:cubicBezTo>
                    <a:pt x="3985" y="875"/>
                    <a:pt x="6094" y="0"/>
                    <a:pt x="8294" y="0"/>
                  </a:cubicBezTo>
                  <a:cubicBezTo>
                    <a:pt x="10493" y="0"/>
                    <a:pt x="12603" y="875"/>
                    <a:pt x="14158" y="2430"/>
                  </a:cubicBezTo>
                  <a:close/>
                </a:path>
              </a:pathLst>
            </a:custGeom>
            <a:solidFill>
              <a:srgbClr val="F7F1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4"/>
            <p:cNvSpPr/>
            <p:nvPr/>
          </p:nvSpPr>
          <p:spPr>
            <a:xfrm>
              <a:off x="-526450" y="-236987"/>
              <a:ext cx="1239671" cy="1239671"/>
            </a:xfrm>
            <a:custGeom>
              <a:avLst/>
              <a:gdLst/>
              <a:ahLst/>
              <a:cxnLst/>
              <a:rect l="l" t="t" r="r" b="b"/>
              <a:pathLst>
                <a:path w="16587" h="16587" extrusionOk="0">
                  <a:moveTo>
                    <a:pt x="425" y="7394"/>
                  </a:moveTo>
                  <a:cubicBezTo>
                    <a:pt x="412" y="7515"/>
                    <a:pt x="401" y="7635"/>
                    <a:pt x="393" y="7753"/>
                  </a:cubicBezTo>
                  <a:cubicBezTo>
                    <a:pt x="401" y="7633"/>
                    <a:pt x="411" y="7513"/>
                    <a:pt x="425" y="7394"/>
                  </a:cubicBezTo>
                  <a:close/>
                  <a:moveTo>
                    <a:pt x="385" y="7890"/>
                  </a:moveTo>
                  <a:lnTo>
                    <a:pt x="385" y="7890"/>
                  </a:lnTo>
                  <a:cubicBezTo>
                    <a:pt x="382" y="7946"/>
                    <a:pt x="379" y="8001"/>
                    <a:pt x="378" y="8055"/>
                  </a:cubicBezTo>
                  <a:cubicBezTo>
                    <a:pt x="379" y="8000"/>
                    <a:pt x="382" y="7946"/>
                    <a:pt x="385" y="7890"/>
                  </a:cubicBezTo>
                  <a:close/>
                  <a:moveTo>
                    <a:pt x="8293" y="374"/>
                  </a:moveTo>
                  <a:cubicBezTo>
                    <a:pt x="12668" y="374"/>
                    <a:pt x="16213" y="3919"/>
                    <a:pt x="16213" y="8292"/>
                  </a:cubicBezTo>
                  <a:cubicBezTo>
                    <a:pt x="16213" y="8293"/>
                    <a:pt x="16213" y="8293"/>
                    <a:pt x="16213" y="8293"/>
                  </a:cubicBezTo>
                  <a:lnTo>
                    <a:pt x="16213" y="8293"/>
                  </a:lnTo>
                  <a:cubicBezTo>
                    <a:pt x="16213" y="7987"/>
                    <a:pt x="16195" y="7682"/>
                    <a:pt x="16160" y="7379"/>
                  </a:cubicBezTo>
                  <a:cubicBezTo>
                    <a:pt x="15697" y="11373"/>
                    <a:pt x="12315" y="14386"/>
                    <a:pt x="8293" y="14386"/>
                  </a:cubicBezTo>
                  <a:cubicBezTo>
                    <a:pt x="4273" y="14386"/>
                    <a:pt x="891" y="11373"/>
                    <a:pt x="426" y="7380"/>
                  </a:cubicBezTo>
                  <a:lnTo>
                    <a:pt x="426" y="7380"/>
                  </a:lnTo>
                  <a:cubicBezTo>
                    <a:pt x="879" y="3436"/>
                    <a:pt x="4228" y="374"/>
                    <a:pt x="8293" y="374"/>
                  </a:cubicBezTo>
                  <a:close/>
                  <a:moveTo>
                    <a:pt x="373" y="8294"/>
                  </a:moveTo>
                  <a:cubicBezTo>
                    <a:pt x="375" y="12668"/>
                    <a:pt x="3919" y="16212"/>
                    <a:pt x="8293" y="16212"/>
                  </a:cubicBezTo>
                  <a:cubicBezTo>
                    <a:pt x="3919" y="16212"/>
                    <a:pt x="373" y="12668"/>
                    <a:pt x="373" y="8294"/>
                  </a:cubicBezTo>
                  <a:close/>
                  <a:moveTo>
                    <a:pt x="15388" y="11817"/>
                  </a:moveTo>
                  <a:cubicBezTo>
                    <a:pt x="14091" y="14422"/>
                    <a:pt x="11402" y="16212"/>
                    <a:pt x="8293" y="16212"/>
                  </a:cubicBezTo>
                  <a:cubicBezTo>
                    <a:pt x="11401" y="16212"/>
                    <a:pt x="14091" y="14422"/>
                    <a:pt x="15388" y="11817"/>
                  </a:cubicBezTo>
                  <a:close/>
                  <a:moveTo>
                    <a:pt x="8293" y="0"/>
                  </a:moveTo>
                  <a:cubicBezTo>
                    <a:pt x="3713" y="0"/>
                    <a:pt x="1" y="3712"/>
                    <a:pt x="1" y="8294"/>
                  </a:cubicBezTo>
                  <a:cubicBezTo>
                    <a:pt x="1" y="12874"/>
                    <a:pt x="3713" y="16586"/>
                    <a:pt x="8293" y="16586"/>
                  </a:cubicBezTo>
                  <a:cubicBezTo>
                    <a:pt x="12874" y="16586"/>
                    <a:pt x="16587" y="12874"/>
                    <a:pt x="16587" y="8294"/>
                  </a:cubicBezTo>
                  <a:cubicBezTo>
                    <a:pt x="16587" y="3712"/>
                    <a:pt x="12874" y="0"/>
                    <a:pt x="8293" y="0"/>
                  </a:cubicBezTo>
                  <a:close/>
                </a:path>
              </a:pathLst>
            </a:custGeom>
            <a:solidFill>
              <a:srgbClr val="2555EC">
                <a:alpha val="67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4"/>
            <p:cNvSpPr/>
            <p:nvPr/>
          </p:nvSpPr>
          <p:spPr>
            <a:xfrm>
              <a:off x="-498573" y="-209036"/>
              <a:ext cx="1183842" cy="1183767"/>
            </a:xfrm>
            <a:custGeom>
              <a:avLst/>
              <a:gdLst/>
              <a:ahLst/>
              <a:cxnLst/>
              <a:rect l="l" t="t" r="r" b="b"/>
              <a:pathLst>
                <a:path w="15840" h="15839" extrusionOk="0">
                  <a:moveTo>
                    <a:pt x="7920" y="1034"/>
                  </a:moveTo>
                  <a:cubicBezTo>
                    <a:pt x="10765" y="1034"/>
                    <a:pt x="13208" y="2763"/>
                    <a:pt x="14258" y="5226"/>
                  </a:cubicBezTo>
                  <a:lnTo>
                    <a:pt x="13674" y="5226"/>
                  </a:lnTo>
                  <a:cubicBezTo>
                    <a:pt x="12662" y="3065"/>
                    <a:pt x="10468" y="1570"/>
                    <a:pt x="7920" y="1570"/>
                  </a:cubicBezTo>
                  <a:cubicBezTo>
                    <a:pt x="5374" y="1570"/>
                    <a:pt x="3180" y="3065"/>
                    <a:pt x="2168" y="5226"/>
                  </a:cubicBezTo>
                  <a:lnTo>
                    <a:pt x="1583" y="5226"/>
                  </a:lnTo>
                  <a:cubicBezTo>
                    <a:pt x="2633" y="2763"/>
                    <a:pt x="5076" y="1034"/>
                    <a:pt x="7920" y="1034"/>
                  </a:cubicBezTo>
                  <a:close/>
                  <a:moveTo>
                    <a:pt x="32" y="7215"/>
                  </a:moveTo>
                  <a:cubicBezTo>
                    <a:pt x="27" y="7270"/>
                    <a:pt x="23" y="7325"/>
                    <a:pt x="20" y="7379"/>
                  </a:cubicBezTo>
                  <a:cubicBezTo>
                    <a:pt x="23" y="7324"/>
                    <a:pt x="28" y="7270"/>
                    <a:pt x="32" y="7215"/>
                  </a:cubicBezTo>
                  <a:close/>
                  <a:moveTo>
                    <a:pt x="7920" y="5134"/>
                  </a:moveTo>
                  <a:cubicBezTo>
                    <a:pt x="9269" y="5134"/>
                    <a:pt x="10393" y="6092"/>
                    <a:pt x="10649" y="7365"/>
                  </a:cubicBezTo>
                  <a:lnTo>
                    <a:pt x="10650" y="7368"/>
                  </a:lnTo>
                  <a:cubicBezTo>
                    <a:pt x="10655" y="7391"/>
                    <a:pt x="10659" y="7415"/>
                    <a:pt x="10664" y="7438"/>
                  </a:cubicBezTo>
                  <a:cubicBezTo>
                    <a:pt x="10664" y="7441"/>
                    <a:pt x="10664" y="7444"/>
                    <a:pt x="10665" y="7446"/>
                  </a:cubicBezTo>
                  <a:cubicBezTo>
                    <a:pt x="10668" y="7471"/>
                    <a:pt x="10672" y="7496"/>
                    <a:pt x="10677" y="7522"/>
                  </a:cubicBezTo>
                  <a:cubicBezTo>
                    <a:pt x="10677" y="7525"/>
                    <a:pt x="10677" y="7528"/>
                    <a:pt x="10678" y="7531"/>
                  </a:cubicBezTo>
                  <a:cubicBezTo>
                    <a:pt x="10681" y="7559"/>
                    <a:pt x="10686" y="7588"/>
                    <a:pt x="10689" y="7616"/>
                  </a:cubicBezTo>
                  <a:cubicBezTo>
                    <a:pt x="10689" y="7619"/>
                    <a:pt x="10689" y="7622"/>
                    <a:pt x="10690" y="7625"/>
                  </a:cubicBezTo>
                  <a:cubicBezTo>
                    <a:pt x="10693" y="7658"/>
                    <a:pt x="10696" y="7692"/>
                    <a:pt x="10699" y="7725"/>
                  </a:cubicBezTo>
                  <a:cubicBezTo>
                    <a:pt x="10699" y="7725"/>
                    <a:pt x="10699" y="7727"/>
                    <a:pt x="10699" y="7727"/>
                  </a:cubicBezTo>
                  <a:cubicBezTo>
                    <a:pt x="10700" y="7748"/>
                    <a:pt x="10702" y="7768"/>
                    <a:pt x="10702" y="7789"/>
                  </a:cubicBezTo>
                  <a:cubicBezTo>
                    <a:pt x="10702" y="7792"/>
                    <a:pt x="10702" y="7796"/>
                    <a:pt x="10702" y="7799"/>
                  </a:cubicBezTo>
                  <a:cubicBezTo>
                    <a:pt x="10703" y="7817"/>
                    <a:pt x="10703" y="7836"/>
                    <a:pt x="10705" y="7854"/>
                  </a:cubicBezTo>
                  <a:cubicBezTo>
                    <a:pt x="10705" y="7858"/>
                    <a:pt x="10705" y="7862"/>
                    <a:pt x="10705" y="7865"/>
                  </a:cubicBezTo>
                  <a:cubicBezTo>
                    <a:pt x="10705" y="7883"/>
                    <a:pt x="10705" y="7901"/>
                    <a:pt x="10705" y="7918"/>
                  </a:cubicBezTo>
                  <a:cubicBezTo>
                    <a:pt x="10705" y="9457"/>
                    <a:pt x="9459" y="10705"/>
                    <a:pt x="7920" y="10705"/>
                  </a:cubicBezTo>
                  <a:cubicBezTo>
                    <a:pt x="6386" y="10705"/>
                    <a:pt x="5141" y="9463"/>
                    <a:pt x="5135" y="7930"/>
                  </a:cubicBezTo>
                  <a:cubicBezTo>
                    <a:pt x="5135" y="7926"/>
                    <a:pt x="5135" y="7923"/>
                    <a:pt x="5135" y="7920"/>
                  </a:cubicBezTo>
                  <a:lnTo>
                    <a:pt x="5135" y="7918"/>
                  </a:lnTo>
                  <a:cubicBezTo>
                    <a:pt x="5135" y="7896"/>
                    <a:pt x="5137" y="7874"/>
                    <a:pt x="5137" y="7852"/>
                  </a:cubicBezTo>
                  <a:cubicBezTo>
                    <a:pt x="5137" y="7840"/>
                    <a:pt x="5137" y="7829"/>
                    <a:pt x="5138" y="7818"/>
                  </a:cubicBezTo>
                  <a:cubicBezTo>
                    <a:pt x="5138" y="7806"/>
                    <a:pt x="5138" y="7796"/>
                    <a:pt x="5140" y="7786"/>
                  </a:cubicBezTo>
                  <a:cubicBezTo>
                    <a:pt x="5140" y="7770"/>
                    <a:pt x="5141" y="7755"/>
                    <a:pt x="5141" y="7739"/>
                  </a:cubicBezTo>
                  <a:lnTo>
                    <a:pt x="5143" y="7721"/>
                  </a:lnTo>
                  <a:cubicBezTo>
                    <a:pt x="5144" y="7702"/>
                    <a:pt x="5146" y="7684"/>
                    <a:pt x="5147" y="7665"/>
                  </a:cubicBezTo>
                  <a:lnTo>
                    <a:pt x="5149" y="7659"/>
                  </a:lnTo>
                  <a:cubicBezTo>
                    <a:pt x="5152" y="7628"/>
                    <a:pt x="5155" y="7599"/>
                    <a:pt x="5159" y="7568"/>
                  </a:cubicBezTo>
                  <a:cubicBezTo>
                    <a:pt x="5159" y="7565"/>
                    <a:pt x="5159" y="7562"/>
                    <a:pt x="5159" y="7559"/>
                  </a:cubicBezTo>
                  <a:cubicBezTo>
                    <a:pt x="5163" y="7533"/>
                    <a:pt x="5166" y="7506"/>
                    <a:pt x="5171" y="7480"/>
                  </a:cubicBezTo>
                  <a:cubicBezTo>
                    <a:pt x="5172" y="7477"/>
                    <a:pt x="5172" y="7474"/>
                    <a:pt x="5172" y="7471"/>
                  </a:cubicBezTo>
                  <a:cubicBezTo>
                    <a:pt x="5177" y="7447"/>
                    <a:pt x="5181" y="7424"/>
                    <a:pt x="5185" y="7400"/>
                  </a:cubicBezTo>
                  <a:cubicBezTo>
                    <a:pt x="5185" y="7399"/>
                    <a:pt x="5185" y="7397"/>
                    <a:pt x="5185" y="7396"/>
                  </a:cubicBezTo>
                  <a:cubicBezTo>
                    <a:pt x="5190" y="7373"/>
                    <a:pt x="5194" y="7351"/>
                    <a:pt x="5199" y="7329"/>
                  </a:cubicBezTo>
                  <a:cubicBezTo>
                    <a:pt x="5200" y="7328"/>
                    <a:pt x="5200" y="7326"/>
                    <a:pt x="5200" y="7325"/>
                  </a:cubicBezTo>
                  <a:cubicBezTo>
                    <a:pt x="5205" y="7303"/>
                    <a:pt x="5210" y="7281"/>
                    <a:pt x="5216" y="7259"/>
                  </a:cubicBezTo>
                  <a:cubicBezTo>
                    <a:pt x="5216" y="7257"/>
                    <a:pt x="5216" y="7257"/>
                    <a:pt x="5216" y="7256"/>
                  </a:cubicBezTo>
                  <a:cubicBezTo>
                    <a:pt x="5222" y="7229"/>
                    <a:pt x="5230" y="7203"/>
                    <a:pt x="5237" y="7178"/>
                  </a:cubicBezTo>
                  <a:cubicBezTo>
                    <a:pt x="5238" y="7172"/>
                    <a:pt x="5240" y="7167"/>
                    <a:pt x="5241" y="7161"/>
                  </a:cubicBezTo>
                  <a:cubicBezTo>
                    <a:pt x="5249" y="7135"/>
                    <a:pt x="5256" y="7108"/>
                    <a:pt x="5265" y="7083"/>
                  </a:cubicBezTo>
                  <a:cubicBezTo>
                    <a:pt x="5265" y="7082"/>
                    <a:pt x="5265" y="7080"/>
                    <a:pt x="5266" y="7079"/>
                  </a:cubicBezTo>
                  <a:cubicBezTo>
                    <a:pt x="5274" y="7054"/>
                    <a:pt x="5283" y="7029"/>
                    <a:pt x="5290" y="7004"/>
                  </a:cubicBezTo>
                  <a:cubicBezTo>
                    <a:pt x="5293" y="6999"/>
                    <a:pt x="5294" y="6995"/>
                    <a:pt x="5296" y="6991"/>
                  </a:cubicBezTo>
                  <a:cubicBezTo>
                    <a:pt x="5305" y="6964"/>
                    <a:pt x="5314" y="6939"/>
                    <a:pt x="5324" y="6914"/>
                  </a:cubicBezTo>
                  <a:cubicBezTo>
                    <a:pt x="5324" y="6913"/>
                    <a:pt x="5324" y="6911"/>
                    <a:pt x="5325" y="6910"/>
                  </a:cubicBezTo>
                  <a:lnTo>
                    <a:pt x="5325" y="6911"/>
                  </a:lnTo>
                  <a:cubicBezTo>
                    <a:pt x="5729" y="5871"/>
                    <a:pt x="6739" y="5134"/>
                    <a:pt x="7920" y="5134"/>
                  </a:cubicBezTo>
                  <a:close/>
                  <a:moveTo>
                    <a:pt x="7920" y="0"/>
                  </a:moveTo>
                  <a:cubicBezTo>
                    <a:pt x="3855" y="0"/>
                    <a:pt x="506" y="3062"/>
                    <a:pt x="53" y="7006"/>
                  </a:cubicBezTo>
                  <a:lnTo>
                    <a:pt x="53" y="7006"/>
                  </a:lnTo>
                  <a:cubicBezTo>
                    <a:pt x="53" y="7006"/>
                    <a:pt x="53" y="7006"/>
                    <a:pt x="53" y="7005"/>
                  </a:cubicBezTo>
                  <a:cubicBezTo>
                    <a:pt x="45" y="7076"/>
                    <a:pt x="38" y="7145"/>
                    <a:pt x="32" y="7215"/>
                  </a:cubicBezTo>
                  <a:lnTo>
                    <a:pt x="32" y="7215"/>
                  </a:lnTo>
                  <a:cubicBezTo>
                    <a:pt x="38" y="7145"/>
                    <a:pt x="45" y="7075"/>
                    <a:pt x="53" y="7006"/>
                  </a:cubicBezTo>
                  <a:lnTo>
                    <a:pt x="53" y="7006"/>
                  </a:lnTo>
                  <a:cubicBezTo>
                    <a:pt x="518" y="10999"/>
                    <a:pt x="3900" y="14012"/>
                    <a:pt x="7920" y="14012"/>
                  </a:cubicBezTo>
                  <a:cubicBezTo>
                    <a:pt x="11942" y="14012"/>
                    <a:pt x="15323" y="10999"/>
                    <a:pt x="15787" y="7005"/>
                  </a:cubicBezTo>
                  <a:cubicBezTo>
                    <a:pt x="15822" y="7308"/>
                    <a:pt x="15840" y="7612"/>
                    <a:pt x="15840" y="7915"/>
                  </a:cubicBezTo>
                  <a:lnTo>
                    <a:pt x="15840" y="7915"/>
                  </a:lnTo>
                  <a:cubicBezTo>
                    <a:pt x="15838" y="3543"/>
                    <a:pt x="12294" y="0"/>
                    <a:pt x="7920" y="0"/>
                  </a:cubicBezTo>
                  <a:close/>
                  <a:moveTo>
                    <a:pt x="0" y="7936"/>
                  </a:moveTo>
                  <a:cubicBezTo>
                    <a:pt x="10" y="12303"/>
                    <a:pt x="3552" y="15838"/>
                    <a:pt x="7920" y="15838"/>
                  </a:cubicBezTo>
                  <a:cubicBezTo>
                    <a:pt x="3552" y="15838"/>
                    <a:pt x="10" y="12302"/>
                    <a:pt x="0" y="7936"/>
                  </a:cubicBezTo>
                  <a:close/>
                  <a:moveTo>
                    <a:pt x="15840" y="7937"/>
                  </a:moveTo>
                  <a:cubicBezTo>
                    <a:pt x="15830" y="12302"/>
                    <a:pt x="12287" y="15838"/>
                    <a:pt x="7920" y="15838"/>
                  </a:cubicBezTo>
                  <a:cubicBezTo>
                    <a:pt x="12287" y="15838"/>
                    <a:pt x="15830" y="12304"/>
                    <a:pt x="15840" y="793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4"/>
            <p:cNvSpPr/>
            <p:nvPr/>
          </p:nvSpPr>
          <p:spPr>
            <a:xfrm>
              <a:off x="-498274" y="352693"/>
              <a:ext cx="673" cy="12406"/>
            </a:xfrm>
            <a:custGeom>
              <a:avLst/>
              <a:gdLst/>
              <a:ahLst/>
              <a:cxnLst/>
              <a:rect l="l" t="t" r="r" b="b"/>
              <a:pathLst>
                <a:path w="9" h="166" extrusionOk="0">
                  <a:moveTo>
                    <a:pt x="8" y="0"/>
                  </a:moveTo>
                  <a:cubicBezTo>
                    <a:pt x="5" y="56"/>
                    <a:pt x="2" y="110"/>
                    <a:pt x="1" y="165"/>
                  </a:cubicBezTo>
                  <a:cubicBezTo>
                    <a:pt x="2" y="111"/>
                    <a:pt x="5" y="56"/>
                    <a:pt x="8" y="0"/>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4"/>
            <p:cNvSpPr/>
            <p:nvPr/>
          </p:nvSpPr>
          <p:spPr>
            <a:xfrm>
              <a:off x="-380263" y="-131831"/>
              <a:ext cx="947373" cy="313449"/>
            </a:xfrm>
            <a:custGeom>
              <a:avLst/>
              <a:gdLst/>
              <a:ahLst/>
              <a:cxnLst/>
              <a:rect l="l" t="t" r="r" b="b"/>
              <a:pathLst>
                <a:path w="12676" h="4194" extrusionOk="0">
                  <a:moveTo>
                    <a:pt x="6339" y="1"/>
                  </a:moveTo>
                  <a:cubicBezTo>
                    <a:pt x="3493" y="1"/>
                    <a:pt x="1050" y="1730"/>
                    <a:pt x="0" y="4193"/>
                  </a:cubicBezTo>
                  <a:lnTo>
                    <a:pt x="585" y="4193"/>
                  </a:lnTo>
                  <a:cubicBezTo>
                    <a:pt x="1597" y="2032"/>
                    <a:pt x="3791" y="537"/>
                    <a:pt x="6339" y="537"/>
                  </a:cubicBezTo>
                  <a:cubicBezTo>
                    <a:pt x="8885" y="537"/>
                    <a:pt x="11079" y="2032"/>
                    <a:pt x="12091" y="4193"/>
                  </a:cubicBezTo>
                  <a:lnTo>
                    <a:pt x="12675" y="4193"/>
                  </a:lnTo>
                  <a:cubicBezTo>
                    <a:pt x="11625" y="1730"/>
                    <a:pt x="9182" y="1"/>
                    <a:pt x="6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4"/>
            <p:cNvSpPr/>
            <p:nvPr/>
          </p:nvSpPr>
          <p:spPr>
            <a:xfrm>
              <a:off x="-100594" y="174743"/>
              <a:ext cx="397902" cy="265542"/>
            </a:xfrm>
            <a:custGeom>
              <a:avLst/>
              <a:gdLst/>
              <a:ahLst/>
              <a:cxnLst/>
              <a:rect l="l" t="t" r="r" b="b"/>
              <a:pathLst>
                <a:path w="5324" h="3553" extrusionOk="0">
                  <a:moveTo>
                    <a:pt x="1957" y="537"/>
                  </a:moveTo>
                  <a:cubicBezTo>
                    <a:pt x="2421" y="537"/>
                    <a:pt x="2843" y="784"/>
                    <a:pt x="2785" y="1219"/>
                  </a:cubicBezTo>
                  <a:cubicBezTo>
                    <a:pt x="2738" y="1567"/>
                    <a:pt x="1990" y="1563"/>
                    <a:pt x="1725" y="1639"/>
                  </a:cubicBezTo>
                  <a:cubicBezTo>
                    <a:pt x="1590" y="1678"/>
                    <a:pt x="1357" y="1782"/>
                    <a:pt x="1174" y="1782"/>
                  </a:cubicBezTo>
                  <a:cubicBezTo>
                    <a:pt x="1012" y="1782"/>
                    <a:pt x="890" y="1701"/>
                    <a:pt x="907" y="1424"/>
                  </a:cubicBezTo>
                  <a:cubicBezTo>
                    <a:pt x="927" y="1131"/>
                    <a:pt x="1109" y="847"/>
                    <a:pt x="1329" y="701"/>
                  </a:cubicBezTo>
                  <a:cubicBezTo>
                    <a:pt x="1518" y="590"/>
                    <a:pt x="1742" y="537"/>
                    <a:pt x="1957" y="537"/>
                  </a:cubicBezTo>
                  <a:close/>
                  <a:moveTo>
                    <a:pt x="2595" y="0"/>
                  </a:moveTo>
                  <a:cubicBezTo>
                    <a:pt x="1414" y="0"/>
                    <a:pt x="404" y="736"/>
                    <a:pt x="0" y="1776"/>
                  </a:cubicBezTo>
                  <a:cubicBezTo>
                    <a:pt x="416" y="2847"/>
                    <a:pt x="1446" y="3552"/>
                    <a:pt x="2595" y="3552"/>
                  </a:cubicBezTo>
                  <a:cubicBezTo>
                    <a:pt x="3744" y="3552"/>
                    <a:pt x="4775" y="2847"/>
                    <a:pt x="5191" y="1776"/>
                  </a:cubicBezTo>
                  <a:lnTo>
                    <a:pt x="5191" y="1776"/>
                  </a:lnTo>
                  <a:cubicBezTo>
                    <a:pt x="5248" y="1922"/>
                    <a:pt x="5292" y="2073"/>
                    <a:pt x="5324" y="2230"/>
                  </a:cubicBezTo>
                  <a:cubicBezTo>
                    <a:pt x="5293" y="2075"/>
                    <a:pt x="5249" y="1923"/>
                    <a:pt x="5191" y="1776"/>
                  </a:cubicBezTo>
                  <a:cubicBezTo>
                    <a:pt x="5191" y="1776"/>
                    <a:pt x="5191" y="1776"/>
                    <a:pt x="5191" y="1776"/>
                  </a:cubicBezTo>
                  <a:lnTo>
                    <a:pt x="5191" y="1776"/>
                  </a:lnTo>
                  <a:cubicBezTo>
                    <a:pt x="4788" y="737"/>
                    <a:pt x="3778" y="0"/>
                    <a:pt x="2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4"/>
            <p:cNvSpPr/>
            <p:nvPr/>
          </p:nvSpPr>
          <p:spPr>
            <a:xfrm>
              <a:off x="-114720" y="378777"/>
              <a:ext cx="416213" cy="212255"/>
            </a:xfrm>
            <a:custGeom>
              <a:avLst/>
              <a:gdLst/>
              <a:ahLst/>
              <a:cxnLst/>
              <a:rect l="l" t="t" r="r" b="b"/>
              <a:pathLst>
                <a:path w="5569" h="2840" extrusionOk="0">
                  <a:moveTo>
                    <a:pt x="5569" y="55"/>
                  </a:moveTo>
                  <a:cubicBezTo>
                    <a:pt x="5569" y="1592"/>
                    <a:pt x="4323" y="2840"/>
                    <a:pt x="2784" y="2840"/>
                  </a:cubicBezTo>
                  <a:cubicBezTo>
                    <a:pt x="1251" y="2840"/>
                    <a:pt x="7" y="1598"/>
                    <a:pt x="1" y="65"/>
                  </a:cubicBezTo>
                  <a:cubicBezTo>
                    <a:pt x="7" y="1598"/>
                    <a:pt x="1251" y="2840"/>
                    <a:pt x="2784" y="2840"/>
                  </a:cubicBezTo>
                  <a:cubicBezTo>
                    <a:pt x="4323" y="2840"/>
                    <a:pt x="5569" y="1592"/>
                    <a:pt x="5569" y="55"/>
                  </a:cubicBezTo>
                  <a:cubicBezTo>
                    <a:pt x="5569" y="36"/>
                    <a:pt x="5569" y="18"/>
                    <a:pt x="5569" y="0"/>
                  </a:cubicBezTo>
                  <a:cubicBezTo>
                    <a:pt x="5569" y="18"/>
                    <a:pt x="5569" y="36"/>
                    <a:pt x="5569" y="55"/>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4"/>
            <p:cNvSpPr/>
            <p:nvPr/>
          </p:nvSpPr>
          <p:spPr>
            <a:xfrm>
              <a:off x="-114720" y="307477"/>
              <a:ext cx="416213" cy="283554"/>
            </a:xfrm>
            <a:custGeom>
              <a:avLst/>
              <a:gdLst/>
              <a:ahLst/>
              <a:cxnLst/>
              <a:rect l="l" t="t" r="r" b="b"/>
              <a:pathLst>
                <a:path w="5569" h="3794" extrusionOk="0">
                  <a:moveTo>
                    <a:pt x="189" y="0"/>
                  </a:moveTo>
                  <a:cubicBezTo>
                    <a:pt x="189" y="0"/>
                    <a:pt x="188" y="2"/>
                    <a:pt x="188" y="3"/>
                  </a:cubicBezTo>
                  <a:cubicBezTo>
                    <a:pt x="178" y="28"/>
                    <a:pt x="169" y="53"/>
                    <a:pt x="160" y="80"/>
                  </a:cubicBezTo>
                  <a:cubicBezTo>
                    <a:pt x="158" y="84"/>
                    <a:pt x="157" y="88"/>
                    <a:pt x="155" y="93"/>
                  </a:cubicBezTo>
                  <a:cubicBezTo>
                    <a:pt x="147" y="118"/>
                    <a:pt x="138" y="143"/>
                    <a:pt x="130" y="168"/>
                  </a:cubicBezTo>
                  <a:cubicBezTo>
                    <a:pt x="129" y="169"/>
                    <a:pt x="129" y="171"/>
                    <a:pt x="129" y="172"/>
                  </a:cubicBezTo>
                  <a:cubicBezTo>
                    <a:pt x="120" y="197"/>
                    <a:pt x="113" y="224"/>
                    <a:pt x="105" y="250"/>
                  </a:cubicBezTo>
                  <a:cubicBezTo>
                    <a:pt x="104" y="256"/>
                    <a:pt x="102" y="261"/>
                    <a:pt x="101" y="267"/>
                  </a:cubicBezTo>
                  <a:cubicBezTo>
                    <a:pt x="94" y="293"/>
                    <a:pt x="86" y="320"/>
                    <a:pt x="80" y="346"/>
                  </a:cubicBezTo>
                  <a:cubicBezTo>
                    <a:pt x="80" y="346"/>
                    <a:pt x="80" y="346"/>
                    <a:pt x="80" y="348"/>
                  </a:cubicBezTo>
                  <a:cubicBezTo>
                    <a:pt x="74" y="370"/>
                    <a:pt x="69" y="392"/>
                    <a:pt x="64" y="414"/>
                  </a:cubicBezTo>
                  <a:cubicBezTo>
                    <a:pt x="64" y="415"/>
                    <a:pt x="64" y="417"/>
                    <a:pt x="64" y="418"/>
                  </a:cubicBezTo>
                  <a:cubicBezTo>
                    <a:pt x="58" y="440"/>
                    <a:pt x="54" y="462"/>
                    <a:pt x="49" y="485"/>
                  </a:cubicBezTo>
                  <a:cubicBezTo>
                    <a:pt x="49" y="486"/>
                    <a:pt x="49" y="488"/>
                    <a:pt x="49" y="489"/>
                  </a:cubicBezTo>
                  <a:cubicBezTo>
                    <a:pt x="45" y="513"/>
                    <a:pt x="41" y="536"/>
                    <a:pt x="36" y="560"/>
                  </a:cubicBezTo>
                  <a:cubicBezTo>
                    <a:pt x="36" y="563"/>
                    <a:pt x="36" y="566"/>
                    <a:pt x="35" y="569"/>
                  </a:cubicBezTo>
                  <a:cubicBezTo>
                    <a:pt x="32" y="595"/>
                    <a:pt x="27" y="622"/>
                    <a:pt x="24" y="648"/>
                  </a:cubicBezTo>
                  <a:cubicBezTo>
                    <a:pt x="23" y="651"/>
                    <a:pt x="23" y="654"/>
                    <a:pt x="23" y="657"/>
                  </a:cubicBezTo>
                  <a:cubicBezTo>
                    <a:pt x="19" y="688"/>
                    <a:pt x="16" y="717"/>
                    <a:pt x="13" y="748"/>
                  </a:cubicBezTo>
                  <a:lnTo>
                    <a:pt x="13" y="754"/>
                  </a:lnTo>
                  <a:cubicBezTo>
                    <a:pt x="10" y="773"/>
                    <a:pt x="8" y="791"/>
                    <a:pt x="7" y="810"/>
                  </a:cubicBezTo>
                  <a:lnTo>
                    <a:pt x="7" y="828"/>
                  </a:lnTo>
                  <a:cubicBezTo>
                    <a:pt x="5" y="844"/>
                    <a:pt x="4" y="859"/>
                    <a:pt x="4" y="875"/>
                  </a:cubicBezTo>
                  <a:cubicBezTo>
                    <a:pt x="2" y="885"/>
                    <a:pt x="2" y="895"/>
                    <a:pt x="2" y="907"/>
                  </a:cubicBezTo>
                  <a:cubicBezTo>
                    <a:pt x="2" y="918"/>
                    <a:pt x="1" y="929"/>
                    <a:pt x="1" y="941"/>
                  </a:cubicBezTo>
                  <a:cubicBezTo>
                    <a:pt x="1" y="963"/>
                    <a:pt x="1" y="985"/>
                    <a:pt x="1" y="1007"/>
                  </a:cubicBezTo>
                  <a:lnTo>
                    <a:pt x="1" y="1009"/>
                  </a:lnTo>
                  <a:cubicBezTo>
                    <a:pt x="1" y="1012"/>
                    <a:pt x="1" y="1015"/>
                    <a:pt x="1" y="1019"/>
                  </a:cubicBezTo>
                  <a:cubicBezTo>
                    <a:pt x="5" y="2552"/>
                    <a:pt x="1251" y="3794"/>
                    <a:pt x="2784" y="3794"/>
                  </a:cubicBezTo>
                  <a:cubicBezTo>
                    <a:pt x="4323" y="3794"/>
                    <a:pt x="5569" y="2546"/>
                    <a:pt x="5569" y="1009"/>
                  </a:cubicBezTo>
                  <a:cubicBezTo>
                    <a:pt x="5569" y="990"/>
                    <a:pt x="5569" y="972"/>
                    <a:pt x="5569" y="954"/>
                  </a:cubicBezTo>
                  <a:cubicBezTo>
                    <a:pt x="5569" y="951"/>
                    <a:pt x="5569" y="947"/>
                    <a:pt x="5569" y="943"/>
                  </a:cubicBezTo>
                  <a:cubicBezTo>
                    <a:pt x="5569" y="925"/>
                    <a:pt x="5567" y="907"/>
                    <a:pt x="5567" y="888"/>
                  </a:cubicBezTo>
                  <a:cubicBezTo>
                    <a:pt x="5566" y="885"/>
                    <a:pt x="5566" y="881"/>
                    <a:pt x="5566" y="878"/>
                  </a:cubicBezTo>
                  <a:cubicBezTo>
                    <a:pt x="5566" y="857"/>
                    <a:pt x="5564" y="837"/>
                    <a:pt x="5563" y="816"/>
                  </a:cubicBezTo>
                  <a:cubicBezTo>
                    <a:pt x="5563" y="816"/>
                    <a:pt x="5563" y="814"/>
                    <a:pt x="5563" y="814"/>
                  </a:cubicBezTo>
                  <a:cubicBezTo>
                    <a:pt x="5560" y="781"/>
                    <a:pt x="5557" y="748"/>
                    <a:pt x="5554" y="714"/>
                  </a:cubicBezTo>
                  <a:cubicBezTo>
                    <a:pt x="5554" y="711"/>
                    <a:pt x="5553" y="708"/>
                    <a:pt x="5553" y="705"/>
                  </a:cubicBezTo>
                  <a:cubicBezTo>
                    <a:pt x="5550" y="677"/>
                    <a:pt x="5547" y="648"/>
                    <a:pt x="5542" y="620"/>
                  </a:cubicBezTo>
                  <a:cubicBezTo>
                    <a:pt x="5542" y="617"/>
                    <a:pt x="5541" y="614"/>
                    <a:pt x="5541" y="611"/>
                  </a:cubicBezTo>
                  <a:cubicBezTo>
                    <a:pt x="5536" y="586"/>
                    <a:pt x="5533" y="560"/>
                    <a:pt x="5529" y="535"/>
                  </a:cubicBezTo>
                  <a:cubicBezTo>
                    <a:pt x="5529" y="533"/>
                    <a:pt x="5528" y="530"/>
                    <a:pt x="5528" y="529"/>
                  </a:cubicBezTo>
                  <a:cubicBezTo>
                    <a:pt x="5523" y="504"/>
                    <a:pt x="5519" y="480"/>
                    <a:pt x="5514" y="457"/>
                  </a:cubicBezTo>
                  <a:lnTo>
                    <a:pt x="5514" y="454"/>
                  </a:lnTo>
                  <a:cubicBezTo>
                    <a:pt x="5482" y="299"/>
                    <a:pt x="5438" y="147"/>
                    <a:pt x="5380" y="0"/>
                  </a:cubicBezTo>
                  <a:cubicBezTo>
                    <a:pt x="4965" y="1071"/>
                    <a:pt x="3934" y="1776"/>
                    <a:pt x="2786" y="1776"/>
                  </a:cubicBezTo>
                  <a:cubicBezTo>
                    <a:pt x="1637" y="1776"/>
                    <a:pt x="605" y="1071"/>
                    <a:pt x="189" y="0"/>
                  </a:cubicBezTo>
                  <a:close/>
                </a:path>
              </a:pathLst>
            </a:custGeom>
            <a:solidFill>
              <a:srgbClr val="3EB9FD">
                <a:alpha val="7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4"/>
            <p:cNvSpPr/>
            <p:nvPr/>
          </p:nvSpPr>
          <p:spPr>
            <a:xfrm>
              <a:off x="-34153" y="214877"/>
              <a:ext cx="146037" cy="93123"/>
            </a:xfrm>
            <a:custGeom>
              <a:avLst/>
              <a:gdLst/>
              <a:ahLst/>
              <a:cxnLst/>
              <a:rect l="l" t="t" r="r" b="b"/>
              <a:pathLst>
                <a:path w="1954" h="1246" extrusionOk="0">
                  <a:moveTo>
                    <a:pt x="1068" y="0"/>
                  </a:moveTo>
                  <a:cubicBezTo>
                    <a:pt x="853" y="0"/>
                    <a:pt x="629" y="53"/>
                    <a:pt x="440" y="164"/>
                  </a:cubicBezTo>
                  <a:cubicBezTo>
                    <a:pt x="220" y="308"/>
                    <a:pt x="38" y="594"/>
                    <a:pt x="18" y="887"/>
                  </a:cubicBezTo>
                  <a:cubicBezTo>
                    <a:pt x="1" y="1164"/>
                    <a:pt x="123" y="1245"/>
                    <a:pt x="285" y="1245"/>
                  </a:cubicBezTo>
                  <a:cubicBezTo>
                    <a:pt x="468" y="1245"/>
                    <a:pt x="701" y="1141"/>
                    <a:pt x="836" y="1102"/>
                  </a:cubicBezTo>
                  <a:cubicBezTo>
                    <a:pt x="1101" y="1026"/>
                    <a:pt x="1849" y="1030"/>
                    <a:pt x="1896" y="682"/>
                  </a:cubicBezTo>
                  <a:cubicBezTo>
                    <a:pt x="1954" y="247"/>
                    <a:pt x="1532" y="0"/>
                    <a:pt x="1068" y="0"/>
                  </a:cubicBezTo>
                  <a:close/>
                </a:path>
              </a:pathLst>
            </a:custGeom>
            <a:solidFill>
              <a:srgbClr val="FFFFFF">
                <a:alpha val="7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6" name="Google Shape;1346;p34"/>
          <p:cNvSpPr/>
          <p:nvPr/>
        </p:nvSpPr>
        <p:spPr>
          <a:xfrm>
            <a:off x="82375" y="4171963"/>
            <a:ext cx="359313" cy="39895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4"/>
          <p:cNvSpPr/>
          <p:nvPr/>
        </p:nvSpPr>
        <p:spPr>
          <a:xfrm rot="3442610">
            <a:off x="52364" y="4496814"/>
            <a:ext cx="1183870" cy="1314470"/>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4"/>
          <p:cNvSpPr/>
          <p:nvPr/>
        </p:nvSpPr>
        <p:spPr>
          <a:xfrm rot="2458793">
            <a:off x="55148" y="1182084"/>
            <a:ext cx="644852" cy="715990"/>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4"/>
          <p:cNvSpPr/>
          <p:nvPr/>
        </p:nvSpPr>
        <p:spPr>
          <a:xfrm>
            <a:off x="8424000" y="4403125"/>
            <a:ext cx="643531" cy="643531"/>
          </a:xfrm>
          <a:custGeom>
            <a:avLst/>
            <a:gdLst/>
            <a:ahLst/>
            <a:cxnLst/>
            <a:rect l="l" t="t" r="r" b="b"/>
            <a:pathLst>
              <a:path w="16403" h="16403" extrusionOk="0">
                <a:moveTo>
                  <a:pt x="16401" y="8000"/>
                </a:moveTo>
                <a:cubicBezTo>
                  <a:pt x="16400" y="7973"/>
                  <a:pt x="16398" y="7947"/>
                  <a:pt x="16398" y="7922"/>
                </a:cubicBezTo>
                <a:cubicBezTo>
                  <a:pt x="16397" y="7882"/>
                  <a:pt x="16395" y="7843"/>
                  <a:pt x="16394" y="7805"/>
                </a:cubicBezTo>
                <a:cubicBezTo>
                  <a:pt x="16391" y="7762"/>
                  <a:pt x="16388" y="7720"/>
                  <a:pt x="16387" y="7679"/>
                </a:cubicBezTo>
                <a:cubicBezTo>
                  <a:pt x="16385" y="7658"/>
                  <a:pt x="16384" y="7636"/>
                  <a:pt x="16382" y="7615"/>
                </a:cubicBezTo>
                <a:cubicBezTo>
                  <a:pt x="16378" y="7561"/>
                  <a:pt x="16373" y="7508"/>
                  <a:pt x="16369" y="7455"/>
                </a:cubicBezTo>
                <a:cubicBezTo>
                  <a:pt x="16367" y="7447"/>
                  <a:pt x="16367" y="7440"/>
                  <a:pt x="16367" y="7431"/>
                </a:cubicBezTo>
                <a:cubicBezTo>
                  <a:pt x="15979" y="3264"/>
                  <a:pt x="12471" y="0"/>
                  <a:pt x="8202" y="0"/>
                </a:cubicBezTo>
                <a:cubicBezTo>
                  <a:pt x="3931" y="0"/>
                  <a:pt x="422" y="3267"/>
                  <a:pt x="36" y="7437"/>
                </a:cubicBezTo>
                <a:cubicBezTo>
                  <a:pt x="36" y="7439"/>
                  <a:pt x="36" y="7440"/>
                  <a:pt x="36" y="7441"/>
                </a:cubicBezTo>
                <a:cubicBezTo>
                  <a:pt x="30" y="7500"/>
                  <a:pt x="26" y="7561"/>
                  <a:pt x="21" y="7621"/>
                </a:cubicBezTo>
                <a:cubicBezTo>
                  <a:pt x="21" y="7633"/>
                  <a:pt x="20" y="7645"/>
                  <a:pt x="20" y="7656"/>
                </a:cubicBezTo>
                <a:cubicBezTo>
                  <a:pt x="15" y="7708"/>
                  <a:pt x="12" y="7760"/>
                  <a:pt x="11" y="7811"/>
                </a:cubicBezTo>
                <a:cubicBezTo>
                  <a:pt x="10" y="7835"/>
                  <a:pt x="8" y="7858"/>
                  <a:pt x="8" y="7882"/>
                </a:cubicBezTo>
                <a:cubicBezTo>
                  <a:pt x="7" y="7923"/>
                  <a:pt x="4" y="7964"/>
                  <a:pt x="4" y="8005"/>
                </a:cubicBezTo>
                <a:cubicBezTo>
                  <a:pt x="2" y="8048"/>
                  <a:pt x="2" y="8091"/>
                  <a:pt x="2" y="8132"/>
                </a:cubicBezTo>
                <a:cubicBezTo>
                  <a:pt x="1" y="8156"/>
                  <a:pt x="1" y="8179"/>
                  <a:pt x="1" y="8201"/>
                </a:cubicBezTo>
                <a:cubicBezTo>
                  <a:pt x="1" y="12731"/>
                  <a:pt x="3672" y="16402"/>
                  <a:pt x="8202" y="16402"/>
                </a:cubicBezTo>
                <a:cubicBezTo>
                  <a:pt x="12732" y="16402"/>
                  <a:pt x="16403" y="12731"/>
                  <a:pt x="16403" y="8201"/>
                </a:cubicBezTo>
                <a:cubicBezTo>
                  <a:pt x="16403" y="8134"/>
                  <a:pt x="16403" y="8067"/>
                  <a:pt x="16401" y="8000"/>
                </a:cubicBezTo>
                <a:close/>
              </a:path>
            </a:pathLst>
          </a:custGeom>
          <a:solidFill>
            <a:srgbClr val="B3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4"/>
          <p:cNvSpPr/>
          <p:nvPr/>
        </p:nvSpPr>
        <p:spPr>
          <a:xfrm>
            <a:off x="8424000" y="4403125"/>
            <a:ext cx="643531" cy="643531"/>
          </a:xfrm>
          <a:custGeom>
            <a:avLst/>
            <a:gdLst/>
            <a:ahLst/>
            <a:cxnLst/>
            <a:rect l="l" t="t" r="r" b="b"/>
            <a:pathLst>
              <a:path w="16403" h="16403" extrusionOk="0">
                <a:moveTo>
                  <a:pt x="8202" y="0"/>
                </a:moveTo>
                <a:cubicBezTo>
                  <a:pt x="3672" y="0"/>
                  <a:pt x="1" y="3672"/>
                  <a:pt x="1" y="8201"/>
                </a:cubicBezTo>
                <a:cubicBezTo>
                  <a:pt x="1" y="12731"/>
                  <a:pt x="3673" y="16402"/>
                  <a:pt x="8202" y="16402"/>
                </a:cubicBezTo>
                <a:cubicBezTo>
                  <a:pt x="12732" y="16402"/>
                  <a:pt x="16403" y="12731"/>
                  <a:pt x="16403" y="8201"/>
                </a:cubicBezTo>
                <a:cubicBezTo>
                  <a:pt x="16403" y="3672"/>
                  <a:pt x="12732" y="0"/>
                  <a:pt x="8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4"/>
          <p:cNvSpPr/>
          <p:nvPr/>
        </p:nvSpPr>
        <p:spPr>
          <a:xfrm>
            <a:off x="8424000" y="4607799"/>
            <a:ext cx="643531" cy="438855"/>
          </a:xfrm>
          <a:custGeom>
            <a:avLst/>
            <a:gdLst/>
            <a:ahLst/>
            <a:cxnLst/>
            <a:rect l="l" t="t" r="r" b="b"/>
            <a:pathLst>
              <a:path w="16403" h="11186" extrusionOk="0">
                <a:moveTo>
                  <a:pt x="563" y="1"/>
                </a:moveTo>
                <a:cubicBezTo>
                  <a:pt x="192" y="952"/>
                  <a:pt x="1" y="1964"/>
                  <a:pt x="1" y="2984"/>
                </a:cubicBezTo>
                <a:cubicBezTo>
                  <a:pt x="1" y="7514"/>
                  <a:pt x="3673" y="11185"/>
                  <a:pt x="8202" y="11185"/>
                </a:cubicBezTo>
                <a:cubicBezTo>
                  <a:pt x="12732" y="11185"/>
                  <a:pt x="16403" y="7514"/>
                  <a:pt x="16403" y="2984"/>
                </a:cubicBezTo>
                <a:cubicBezTo>
                  <a:pt x="16403" y="1964"/>
                  <a:pt x="16213" y="952"/>
                  <a:pt x="15840" y="1"/>
                </a:cubicBezTo>
                <a:cubicBezTo>
                  <a:pt x="14612" y="3146"/>
                  <a:pt x="11580" y="5217"/>
                  <a:pt x="8202" y="5217"/>
                </a:cubicBezTo>
                <a:cubicBezTo>
                  <a:pt x="4825" y="5217"/>
                  <a:pt x="1793" y="3146"/>
                  <a:pt x="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4"/>
          <p:cNvSpPr/>
          <p:nvPr/>
        </p:nvSpPr>
        <p:spPr>
          <a:xfrm>
            <a:off x="8545502" y="4431882"/>
            <a:ext cx="234493" cy="236101"/>
          </a:xfrm>
          <a:custGeom>
            <a:avLst/>
            <a:gdLst/>
            <a:ahLst/>
            <a:cxnLst/>
            <a:rect l="l" t="t" r="r" b="b"/>
            <a:pathLst>
              <a:path w="5977" h="6018" extrusionOk="0">
                <a:moveTo>
                  <a:pt x="917" y="1569"/>
                </a:moveTo>
                <a:cubicBezTo>
                  <a:pt x="347" y="2193"/>
                  <a:pt x="1" y="3223"/>
                  <a:pt x="171" y="4149"/>
                </a:cubicBezTo>
                <a:cubicBezTo>
                  <a:pt x="518" y="6018"/>
                  <a:pt x="2154" y="4604"/>
                  <a:pt x="2884" y="4178"/>
                </a:cubicBezTo>
                <a:cubicBezTo>
                  <a:pt x="3647" y="3735"/>
                  <a:pt x="5977" y="3161"/>
                  <a:pt x="5853" y="2043"/>
                </a:cubicBezTo>
                <a:cubicBezTo>
                  <a:pt x="5617" y="1"/>
                  <a:pt x="2511" y="7"/>
                  <a:pt x="917" y="1569"/>
                </a:cubicBezTo>
                <a:close/>
              </a:path>
            </a:pathLst>
          </a:custGeom>
          <a:solidFill>
            <a:srgbClr val="FFFFFF">
              <a:alpha val="7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4"/>
          <p:cNvSpPr/>
          <p:nvPr/>
        </p:nvSpPr>
        <p:spPr>
          <a:xfrm>
            <a:off x="8931813" y="3963788"/>
            <a:ext cx="359313" cy="39895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9"/>
        <p:cNvGrpSpPr/>
        <p:nvPr/>
      </p:nvGrpSpPr>
      <p:grpSpPr>
        <a:xfrm>
          <a:off x="0" y="0"/>
          <a:ext cx="0" cy="0"/>
          <a:chOff x="0" y="0"/>
          <a:chExt cx="0" cy="0"/>
        </a:xfrm>
      </p:grpSpPr>
      <p:sp>
        <p:nvSpPr>
          <p:cNvPr id="440" name="Google Shape;440;p3"/>
          <p:cNvSpPr txBox="1">
            <a:spLocks noGrp="1"/>
          </p:cNvSpPr>
          <p:nvPr>
            <p:ph type="title"/>
          </p:nvPr>
        </p:nvSpPr>
        <p:spPr>
          <a:xfrm>
            <a:off x="714500" y="1883674"/>
            <a:ext cx="3288600" cy="16593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41" name="Google Shape;441;p3"/>
          <p:cNvSpPr txBox="1">
            <a:spLocks noGrp="1"/>
          </p:cNvSpPr>
          <p:nvPr>
            <p:ph type="title" idx="2" hasCustomPrompt="1"/>
          </p:nvPr>
        </p:nvSpPr>
        <p:spPr>
          <a:xfrm>
            <a:off x="714500" y="897263"/>
            <a:ext cx="1185600" cy="9864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Clr>
                <a:schemeClr val="lt1"/>
              </a:buClr>
              <a:buSzPts val="6000"/>
              <a:buNone/>
              <a:defRPr sz="69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42" name="Google Shape;442;p3"/>
          <p:cNvSpPr txBox="1">
            <a:spLocks noGrp="1"/>
          </p:cNvSpPr>
          <p:nvPr>
            <p:ph type="subTitle" idx="1"/>
          </p:nvPr>
        </p:nvSpPr>
        <p:spPr>
          <a:xfrm>
            <a:off x="714500" y="3424304"/>
            <a:ext cx="3288600" cy="669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43" name="Google Shape;443;p3"/>
          <p:cNvGrpSpPr/>
          <p:nvPr/>
        </p:nvGrpSpPr>
        <p:grpSpPr>
          <a:xfrm>
            <a:off x="2438239" y="4611057"/>
            <a:ext cx="1380464" cy="1380544"/>
            <a:chOff x="3406600" y="526625"/>
            <a:chExt cx="312400" cy="312425"/>
          </a:xfrm>
        </p:grpSpPr>
        <p:sp>
          <p:nvSpPr>
            <p:cNvPr id="444" name="Google Shape;444;p3"/>
            <p:cNvSpPr/>
            <p:nvPr/>
          </p:nvSpPr>
          <p:spPr>
            <a:xfrm>
              <a:off x="3406600" y="526625"/>
              <a:ext cx="312350" cy="312425"/>
            </a:xfrm>
            <a:custGeom>
              <a:avLst/>
              <a:gdLst/>
              <a:ahLst/>
              <a:cxnLst/>
              <a:rect l="l" t="t" r="r" b="b"/>
              <a:pathLst>
                <a:path w="12494" h="12497" extrusionOk="0">
                  <a:moveTo>
                    <a:pt x="6247" y="1"/>
                  </a:moveTo>
                  <a:cubicBezTo>
                    <a:pt x="4590" y="1"/>
                    <a:pt x="3001" y="659"/>
                    <a:pt x="1829" y="1831"/>
                  </a:cubicBezTo>
                  <a:cubicBezTo>
                    <a:pt x="658" y="3002"/>
                    <a:pt x="0" y="4593"/>
                    <a:pt x="0" y="6249"/>
                  </a:cubicBezTo>
                  <a:cubicBezTo>
                    <a:pt x="0" y="7906"/>
                    <a:pt x="658" y="9495"/>
                    <a:pt x="1829" y="10666"/>
                  </a:cubicBezTo>
                  <a:cubicBezTo>
                    <a:pt x="3001" y="11838"/>
                    <a:pt x="4590" y="12496"/>
                    <a:pt x="6247" y="12496"/>
                  </a:cubicBezTo>
                  <a:cubicBezTo>
                    <a:pt x="7904" y="12496"/>
                    <a:pt x="9493" y="11838"/>
                    <a:pt x="10665" y="10666"/>
                  </a:cubicBezTo>
                  <a:cubicBezTo>
                    <a:pt x="11835" y="9495"/>
                    <a:pt x="12494" y="7906"/>
                    <a:pt x="12494" y="6249"/>
                  </a:cubicBezTo>
                  <a:cubicBezTo>
                    <a:pt x="12494" y="4593"/>
                    <a:pt x="11835" y="3002"/>
                    <a:pt x="10665" y="1831"/>
                  </a:cubicBezTo>
                  <a:cubicBezTo>
                    <a:pt x="9493" y="659"/>
                    <a:pt x="7904" y="1"/>
                    <a:pt x="6247" y="1"/>
                  </a:cubicBezTo>
                  <a:close/>
                </a:path>
              </a:pathLst>
            </a:custGeom>
            <a:solidFill>
              <a:srgbClr val="EBB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3406600" y="526625"/>
              <a:ext cx="312400" cy="312375"/>
            </a:xfrm>
            <a:custGeom>
              <a:avLst/>
              <a:gdLst/>
              <a:ahLst/>
              <a:cxnLst/>
              <a:rect l="l" t="t" r="r" b="b"/>
              <a:pathLst>
                <a:path w="12496" h="12495" extrusionOk="0">
                  <a:moveTo>
                    <a:pt x="6247" y="1"/>
                  </a:moveTo>
                  <a:cubicBezTo>
                    <a:pt x="2797" y="1"/>
                    <a:pt x="0" y="2797"/>
                    <a:pt x="0" y="6248"/>
                  </a:cubicBezTo>
                  <a:cubicBezTo>
                    <a:pt x="0" y="9698"/>
                    <a:pt x="2797" y="12495"/>
                    <a:pt x="6247" y="12495"/>
                  </a:cubicBezTo>
                  <a:cubicBezTo>
                    <a:pt x="9697" y="12495"/>
                    <a:pt x="12495" y="9698"/>
                    <a:pt x="12495" y="6248"/>
                  </a:cubicBezTo>
                  <a:cubicBezTo>
                    <a:pt x="12495" y="2797"/>
                    <a:pt x="9697" y="1"/>
                    <a:pt x="6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3465350" y="606850"/>
              <a:ext cx="194850" cy="152000"/>
            </a:xfrm>
            <a:custGeom>
              <a:avLst/>
              <a:gdLst/>
              <a:ahLst/>
              <a:cxnLst/>
              <a:rect l="l" t="t" r="r" b="b"/>
              <a:pathLst>
                <a:path w="7794" h="6080" extrusionOk="0">
                  <a:moveTo>
                    <a:pt x="2255" y="1"/>
                  </a:moveTo>
                  <a:lnTo>
                    <a:pt x="2255" y="1"/>
                  </a:lnTo>
                  <a:lnTo>
                    <a:pt x="2255" y="1"/>
                  </a:lnTo>
                  <a:cubicBezTo>
                    <a:pt x="2255" y="1"/>
                    <a:pt x="2256" y="1"/>
                    <a:pt x="2256" y="1"/>
                  </a:cubicBezTo>
                  <a:close/>
                  <a:moveTo>
                    <a:pt x="2529" y="506"/>
                  </a:moveTo>
                  <a:cubicBezTo>
                    <a:pt x="2597" y="506"/>
                    <a:pt x="2651" y="560"/>
                    <a:pt x="2651" y="628"/>
                  </a:cubicBezTo>
                  <a:cubicBezTo>
                    <a:pt x="2651" y="696"/>
                    <a:pt x="2597" y="750"/>
                    <a:pt x="2529" y="750"/>
                  </a:cubicBezTo>
                  <a:lnTo>
                    <a:pt x="1996" y="750"/>
                  </a:lnTo>
                  <a:cubicBezTo>
                    <a:pt x="1928" y="750"/>
                    <a:pt x="1873" y="696"/>
                    <a:pt x="1873" y="628"/>
                  </a:cubicBezTo>
                  <a:cubicBezTo>
                    <a:pt x="1873" y="560"/>
                    <a:pt x="1928" y="506"/>
                    <a:pt x="1996" y="506"/>
                  </a:cubicBezTo>
                  <a:close/>
                  <a:moveTo>
                    <a:pt x="5799" y="506"/>
                  </a:moveTo>
                  <a:cubicBezTo>
                    <a:pt x="5867" y="506"/>
                    <a:pt x="5922" y="560"/>
                    <a:pt x="5922" y="628"/>
                  </a:cubicBezTo>
                  <a:cubicBezTo>
                    <a:pt x="5922" y="696"/>
                    <a:pt x="5867" y="750"/>
                    <a:pt x="5799" y="750"/>
                  </a:cubicBezTo>
                  <a:lnTo>
                    <a:pt x="5266" y="750"/>
                  </a:lnTo>
                  <a:cubicBezTo>
                    <a:pt x="5199" y="750"/>
                    <a:pt x="5144" y="696"/>
                    <a:pt x="5144" y="628"/>
                  </a:cubicBezTo>
                  <a:cubicBezTo>
                    <a:pt x="5144" y="560"/>
                    <a:pt x="5199" y="506"/>
                    <a:pt x="5266" y="506"/>
                  </a:cubicBezTo>
                  <a:close/>
                  <a:moveTo>
                    <a:pt x="2255" y="1"/>
                  </a:moveTo>
                  <a:cubicBezTo>
                    <a:pt x="1999" y="4"/>
                    <a:pt x="1772" y="162"/>
                    <a:pt x="1679" y="400"/>
                  </a:cubicBezTo>
                  <a:lnTo>
                    <a:pt x="1676" y="406"/>
                  </a:lnTo>
                  <a:cubicBezTo>
                    <a:pt x="1673" y="413"/>
                    <a:pt x="1672" y="419"/>
                    <a:pt x="1669" y="426"/>
                  </a:cubicBezTo>
                  <a:cubicBezTo>
                    <a:pt x="1669" y="428"/>
                    <a:pt x="1667" y="429"/>
                    <a:pt x="1667" y="431"/>
                  </a:cubicBezTo>
                  <a:cubicBezTo>
                    <a:pt x="1666" y="434"/>
                    <a:pt x="1666" y="437"/>
                    <a:pt x="1664" y="440"/>
                  </a:cubicBezTo>
                  <a:cubicBezTo>
                    <a:pt x="1663" y="444"/>
                    <a:pt x="1661" y="447"/>
                    <a:pt x="1660" y="451"/>
                  </a:cubicBezTo>
                  <a:cubicBezTo>
                    <a:pt x="1660" y="454"/>
                    <a:pt x="1658" y="459"/>
                    <a:pt x="1657" y="463"/>
                  </a:cubicBezTo>
                  <a:cubicBezTo>
                    <a:pt x="1657" y="463"/>
                    <a:pt x="1657" y="463"/>
                    <a:pt x="1657" y="465"/>
                  </a:cubicBezTo>
                  <a:cubicBezTo>
                    <a:pt x="1656" y="468"/>
                    <a:pt x="1656" y="471"/>
                    <a:pt x="1654" y="472"/>
                  </a:cubicBezTo>
                  <a:cubicBezTo>
                    <a:pt x="1654" y="475"/>
                    <a:pt x="1654" y="476"/>
                    <a:pt x="1653" y="478"/>
                  </a:cubicBezTo>
                  <a:cubicBezTo>
                    <a:pt x="1653" y="479"/>
                    <a:pt x="1653" y="481"/>
                    <a:pt x="1653" y="481"/>
                  </a:cubicBezTo>
                  <a:cubicBezTo>
                    <a:pt x="1651" y="490"/>
                    <a:pt x="1650" y="497"/>
                    <a:pt x="1647" y="504"/>
                  </a:cubicBezTo>
                  <a:cubicBezTo>
                    <a:pt x="1647" y="507"/>
                    <a:pt x="1647" y="509"/>
                    <a:pt x="1645" y="512"/>
                  </a:cubicBezTo>
                  <a:cubicBezTo>
                    <a:pt x="1645" y="513"/>
                    <a:pt x="1645" y="515"/>
                    <a:pt x="1645" y="516"/>
                  </a:cubicBezTo>
                  <a:cubicBezTo>
                    <a:pt x="1645" y="518"/>
                    <a:pt x="1644" y="518"/>
                    <a:pt x="1644" y="519"/>
                  </a:cubicBezTo>
                  <a:cubicBezTo>
                    <a:pt x="1642" y="528"/>
                    <a:pt x="1641" y="537"/>
                    <a:pt x="1641" y="544"/>
                  </a:cubicBezTo>
                  <a:lnTo>
                    <a:pt x="1641" y="546"/>
                  </a:lnTo>
                  <a:cubicBezTo>
                    <a:pt x="1639" y="550"/>
                    <a:pt x="1639" y="553"/>
                    <a:pt x="1639" y="557"/>
                  </a:cubicBezTo>
                  <a:cubicBezTo>
                    <a:pt x="1636" y="578"/>
                    <a:pt x="1635" y="599"/>
                    <a:pt x="1635" y="621"/>
                  </a:cubicBezTo>
                  <a:lnTo>
                    <a:pt x="1635" y="625"/>
                  </a:lnTo>
                  <a:lnTo>
                    <a:pt x="1635" y="628"/>
                  </a:lnTo>
                  <a:lnTo>
                    <a:pt x="1635" y="634"/>
                  </a:lnTo>
                  <a:lnTo>
                    <a:pt x="1635" y="644"/>
                  </a:lnTo>
                  <a:lnTo>
                    <a:pt x="1635" y="650"/>
                  </a:lnTo>
                  <a:cubicBezTo>
                    <a:pt x="1635" y="652"/>
                    <a:pt x="1635" y="655"/>
                    <a:pt x="1635" y="658"/>
                  </a:cubicBezTo>
                  <a:cubicBezTo>
                    <a:pt x="1636" y="665"/>
                    <a:pt x="1636" y="671"/>
                    <a:pt x="1636" y="678"/>
                  </a:cubicBezTo>
                  <a:cubicBezTo>
                    <a:pt x="1636" y="681"/>
                    <a:pt x="1638" y="683"/>
                    <a:pt x="1638" y="684"/>
                  </a:cubicBezTo>
                  <a:cubicBezTo>
                    <a:pt x="1638" y="687"/>
                    <a:pt x="1638" y="689"/>
                    <a:pt x="1638" y="691"/>
                  </a:cubicBezTo>
                  <a:cubicBezTo>
                    <a:pt x="1638" y="693"/>
                    <a:pt x="1638" y="696"/>
                    <a:pt x="1639" y="699"/>
                  </a:cubicBezTo>
                  <a:cubicBezTo>
                    <a:pt x="1639" y="700"/>
                    <a:pt x="1639" y="702"/>
                    <a:pt x="1639" y="703"/>
                  </a:cubicBezTo>
                  <a:cubicBezTo>
                    <a:pt x="1639" y="706"/>
                    <a:pt x="1641" y="709"/>
                    <a:pt x="1641" y="714"/>
                  </a:cubicBezTo>
                  <a:cubicBezTo>
                    <a:pt x="1641" y="715"/>
                    <a:pt x="1641" y="716"/>
                    <a:pt x="1641" y="718"/>
                  </a:cubicBezTo>
                  <a:cubicBezTo>
                    <a:pt x="1642" y="719"/>
                    <a:pt x="1642" y="721"/>
                    <a:pt x="1642" y="722"/>
                  </a:cubicBezTo>
                  <a:cubicBezTo>
                    <a:pt x="1642" y="727"/>
                    <a:pt x="1644" y="730"/>
                    <a:pt x="1644" y="733"/>
                  </a:cubicBezTo>
                  <a:cubicBezTo>
                    <a:pt x="1644" y="736"/>
                    <a:pt x="1644" y="737"/>
                    <a:pt x="1645" y="740"/>
                  </a:cubicBezTo>
                  <a:cubicBezTo>
                    <a:pt x="1645" y="740"/>
                    <a:pt x="1645" y="742"/>
                    <a:pt x="1645" y="742"/>
                  </a:cubicBezTo>
                  <a:cubicBezTo>
                    <a:pt x="1647" y="746"/>
                    <a:pt x="1647" y="749"/>
                    <a:pt x="1648" y="752"/>
                  </a:cubicBezTo>
                  <a:cubicBezTo>
                    <a:pt x="1648" y="753"/>
                    <a:pt x="1648" y="753"/>
                    <a:pt x="1648" y="755"/>
                  </a:cubicBezTo>
                  <a:cubicBezTo>
                    <a:pt x="1648" y="756"/>
                    <a:pt x="1650" y="759"/>
                    <a:pt x="1650" y="762"/>
                  </a:cubicBezTo>
                  <a:cubicBezTo>
                    <a:pt x="1650" y="765"/>
                    <a:pt x="1651" y="768"/>
                    <a:pt x="1651" y="771"/>
                  </a:cubicBezTo>
                  <a:lnTo>
                    <a:pt x="1654" y="780"/>
                  </a:lnTo>
                  <a:cubicBezTo>
                    <a:pt x="1654" y="781"/>
                    <a:pt x="1654" y="781"/>
                    <a:pt x="1654" y="783"/>
                  </a:cubicBezTo>
                  <a:cubicBezTo>
                    <a:pt x="1656" y="786"/>
                    <a:pt x="1657" y="790"/>
                    <a:pt x="1657" y="793"/>
                  </a:cubicBezTo>
                  <a:cubicBezTo>
                    <a:pt x="1657" y="795"/>
                    <a:pt x="1658" y="796"/>
                    <a:pt x="1658" y="796"/>
                  </a:cubicBezTo>
                  <a:cubicBezTo>
                    <a:pt x="1658" y="799"/>
                    <a:pt x="1660" y="802"/>
                    <a:pt x="1660" y="803"/>
                  </a:cubicBezTo>
                  <a:cubicBezTo>
                    <a:pt x="1661" y="806"/>
                    <a:pt x="1661" y="808"/>
                    <a:pt x="1663" y="811"/>
                  </a:cubicBezTo>
                  <a:cubicBezTo>
                    <a:pt x="1663" y="812"/>
                    <a:pt x="1664" y="815"/>
                    <a:pt x="1664" y="818"/>
                  </a:cubicBezTo>
                  <a:cubicBezTo>
                    <a:pt x="1666" y="820"/>
                    <a:pt x="1666" y="823"/>
                    <a:pt x="1667" y="825"/>
                  </a:cubicBezTo>
                  <a:cubicBezTo>
                    <a:pt x="1667" y="827"/>
                    <a:pt x="1667" y="827"/>
                    <a:pt x="1667" y="828"/>
                  </a:cubicBezTo>
                  <a:cubicBezTo>
                    <a:pt x="1669" y="831"/>
                    <a:pt x="1670" y="836"/>
                    <a:pt x="1672" y="839"/>
                  </a:cubicBezTo>
                  <a:cubicBezTo>
                    <a:pt x="1672" y="840"/>
                    <a:pt x="1672" y="840"/>
                    <a:pt x="1672" y="840"/>
                  </a:cubicBezTo>
                  <a:cubicBezTo>
                    <a:pt x="1675" y="848"/>
                    <a:pt x="1678" y="855"/>
                    <a:pt x="1681" y="862"/>
                  </a:cubicBezTo>
                  <a:cubicBezTo>
                    <a:pt x="1682" y="864"/>
                    <a:pt x="1682" y="867"/>
                    <a:pt x="1684" y="870"/>
                  </a:cubicBezTo>
                  <a:cubicBezTo>
                    <a:pt x="1684" y="870"/>
                    <a:pt x="1684" y="871"/>
                    <a:pt x="1685" y="871"/>
                  </a:cubicBezTo>
                  <a:cubicBezTo>
                    <a:pt x="1685" y="874"/>
                    <a:pt x="1686" y="876"/>
                    <a:pt x="1688" y="878"/>
                  </a:cubicBezTo>
                  <a:cubicBezTo>
                    <a:pt x="1689" y="881"/>
                    <a:pt x="1691" y="886"/>
                    <a:pt x="1692" y="890"/>
                  </a:cubicBezTo>
                  <a:lnTo>
                    <a:pt x="1694" y="890"/>
                  </a:lnTo>
                  <a:cubicBezTo>
                    <a:pt x="1695" y="895"/>
                    <a:pt x="1697" y="898"/>
                    <a:pt x="1698" y="901"/>
                  </a:cubicBezTo>
                  <a:cubicBezTo>
                    <a:pt x="1698" y="902"/>
                    <a:pt x="1700" y="905"/>
                    <a:pt x="1701" y="906"/>
                  </a:cubicBezTo>
                  <a:cubicBezTo>
                    <a:pt x="1701" y="908"/>
                    <a:pt x="1703" y="909"/>
                    <a:pt x="1703" y="911"/>
                  </a:cubicBezTo>
                  <a:cubicBezTo>
                    <a:pt x="1704" y="912"/>
                    <a:pt x="1706" y="914"/>
                    <a:pt x="1706" y="917"/>
                  </a:cubicBezTo>
                  <a:cubicBezTo>
                    <a:pt x="1707" y="920"/>
                    <a:pt x="1709" y="923"/>
                    <a:pt x="1710" y="924"/>
                  </a:cubicBezTo>
                  <a:cubicBezTo>
                    <a:pt x="1711" y="926"/>
                    <a:pt x="1711" y="927"/>
                    <a:pt x="1713" y="929"/>
                  </a:cubicBezTo>
                  <a:cubicBezTo>
                    <a:pt x="1714" y="932"/>
                    <a:pt x="1716" y="934"/>
                    <a:pt x="1717" y="937"/>
                  </a:cubicBezTo>
                  <a:cubicBezTo>
                    <a:pt x="1717" y="939"/>
                    <a:pt x="1717" y="939"/>
                    <a:pt x="1719" y="939"/>
                  </a:cubicBezTo>
                  <a:cubicBezTo>
                    <a:pt x="1720" y="942"/>
                    <a:pt x="1722" y="945"/>
                    <a:pt x="1723" y="948"/>
                  </a:cubicBezTo>
                  <a:cubicBezTo>
                    <a:pt x="1725" y="949"/>
                    <a:pt x="1726" y="951"/>
                    <a:pt x="1726" y="954"/>
                  </a:cubicBezTo>
                  <a:cubicBezTo>
                    <a:pt x="1728" y="955"/>
                    <a:pt x="1729" y="958"/>
                    <a:pt x="1731" y="959"/>
                  </a:cubicBezTo>
                  <a:cubicBezTo>
                    <a:pt x="1731" y="961"/>
                    <a:pt x="1732" y="962"/>
                    <a:pt x="1734" y="962"/>
                  </a:cubicBezTo>
                  <a:cubicBezTo>
                    <a:pt x="1737" y="970"/>
                    <a:pt x="1741" y="976"/>
                    <a:pt x="1745" y="982"/>
                  </a:cubicBezTo>
                  <a:cubicBezTo>
                    <a:pt x="1747" y="983"/>
                    <a:pt x="1748" y="986"/>
                    <a:pt x="1750" y="987"/>
                  </a:cubicBezTo>
                  <a:cubicBezTo>
                    <a:pt x="1751" y="989"/>
                    <a:pt x="1751" y="990"/>
                    <a:pt x="1753" y="992"/>
                  </a:cubicBezTo>
                  <a:cubicBezTo>
                    <a:pt x="1754" y="993"/>
                    <a:pt x="1756" y="996"/>
                    <a:pt x="1757" y="998"/>
                  </a:cubicBezTo>
                  <a:cubicBezTo>
                    <a:pt x="1759" y="1001"/>
                    <a:pt x="1760" y="1004"/>
                    <a:pt x="1763" y="1005"/>
                  </a:cubicBezTo>
                  <a:cubicBezTo>
                    <a:pt x="1763" y="1007"/>
                    <a:pt x="1765" y="1007"/>
                    <a:pt x="1765" y="1008"/>
                  </a:cubicBezTo>
                  <a:cubicBezTo>
                    <a:pt x="1766" y="1010"/>
                    <a:pt x="1767" y="1012"/>
                    <a:pt x="1769" y="1014"/>
                  </a:cubicBezTo>
                  <a:cubicBezTo>
                    <a:pt x="1770" y="1015"/>
                    <a:pt x="1773" y="1018"/>
                    <a:pt x="1775" y="1020"/>
                  </a:cubicBezTo>
                  <a:lnTo>
                    <a:pt x="1779" y="1026"/>
                  </a:lnTo>
                  <a:cubicBezTo>
                    <a:pt x="1779" y="1027"/>
                    <a:pt x="1781" y="1027"/>
                    <a:pt x="1781" y="1029"/>
                  </a:cubicBezTo>
                  <a:cubicBezTo>
                    <a:pt x="1784" y="1032"/>
                    <a:pt x="1785" y="1033"/>
                    <a:pt x="1788" y="1036"/>
                  </a:cubicBezTo>
                  <a:cubicBezTo>
                    <a:pt x="1788" y="1038"/>
                    <a:pt x="1790" y="1039"/>
                    <a:pt x="1791" y="1040"/>
                  </a:cubicBezTo>
                  <a:cubicBezTo>
                    <a:pt x="1792" y="1042"/>
                    <a:pt x="1794" y="1043"/>
                    <a:pt x="1795" y="1045"/>
                  </a:cubicBezTo>
                  <a:cubicBezTo>
                    <a:pt x="1797" y="1046"/>
                    <a:pt x="1798" y="1049"/>
                    <a:pt x="1800" y="1051"/>
                  </a:cubicBezTo>
                  <a:cubicBezTo>
                    <a:pt x="1801" y="1052"/>
                    <a:pt x="1803" y="1054"/>
                    <a:pt x="1804" y="1055"/>
                  </a:cubicBezTo>
                  <a:cubicBezTo>
                    <a:pt x="1806" y="1058"/>
                    <a:pt x="1807" y="1060"/>
                    <a:pt x="1809" y="1061"/>
                  </a:cubicBezTo>
                  <a:lnTo>
                    <a:pt x="1812" y="1063"/>
                  </a:lnTo>
                  <a:lnTo>
                    <a:pt x="1816" y="1068"/>
                  </a:lnTo>
                  <a:lnTo>
                    <a:pt x="1823" y="1076"/>
                  </a:lnTo>
                  <a:lnTo>
                    <a:pt x="1829" y="1082"/>
                  </a:lnTo>
                  <a:lnTo>
                    <a:pt x="1832" y="1083"/>
                  </a:lnTo>
                  <a:cubicBezTo>
                    <a:pt x="1834" y="1086"/>
                    <a:pt x="1837" y="1089"/>
                    <a:pt x="1840" y="1091"/>
                  </a:cubicBezTo>
                  <a:cubicBezTo>
                    <a:pt x="1840" y="1091"/>
                    <a:pt x="1841" y="1092"/>
                    <a:pt x="1841" y="1092"/>
                  </a:cubicBezTo>
                  <a:cubicBezTo>
                    <a:pt x="1844" y="1095"/>
                    <a:pt x="1847" y="1096"/>
                    <a:pt x="1850" y="1099"/>
                  </a:cubicBezTo>
                  <a:lnTo>
                    <a:pt x="1856" y="1105"/>
                  </a:lnTo>
                  <a:lnTo>
                    <a:pt x="1865" y="1113"/>
                  </a:lnTo>
                  <a:cubicBezTo>
                    <a:pt x="1866" y="1114"/>
                    <a:pt x="1868" y="1116"/>
                    <a:pt x="1869" y="1116"/>
                  </a:cubicBezTo>
                  <a:cubicBezTo>
                    <a:pt x="1871" y="1117"/>
                    <a:pt x="1873" y="1119"/>
                    <a:pt x="1875" y="1120"/>
                  </a:cubicBezTo>
                  <a:cubicBezTo>
                    <a:pt x="1876" y="1121"/>
                    <a:pt x="1878" y="1123"/>
                    <a:pt x="1878" y="1123"/>
                  </a:cubicBezTo>
                  <a:cubicBezTo>
                    <a:pt x="1881" y="1126"/>
                    <a:pt x="1885" y="1129"/>
                    <a:pt x="1888" y="1130"/>
                  </a:cubicBezTo>
                  <a:cubicBezTo>
                    <a:pt x="1891" y="1133"/>
                    <a:pt x="1894" y="1135"/>
                    <a:pt x="1899" y="1138"/>
                  </a:cubicBezTo>
                  <a:cubicBezTo>
                    <a:pt x="1899" y="1138"/>
                    <a:pt x="1899" y="1139"/>
                    <a:pt x="1900" y="1139"/>
                  </a:cubicBezTo>
                  <a:cubicBezTo>
                    <a:pt x="1901" y="1141"/>
                    <a:pt x="1904" y="1142"/>
                    <a:pt x="1907" y="1144"/>
                  </a:cubicBezTo>
                  <a:cubicBezTo>
                    <a:pt x="1909" y="1145"/>
                    <a:pt x="1910" y="1147"/>
                    <a:pt x="1913" y="1148"/>
                  </a:cubicBezTo>
                  <a:cubicBezTo>
                    <a:pt x="1913" y="1149"/>
                    <a:pt x="1915" y="1149"/>
                    <a:pt x="1915" y="1149"/>
                  </a:cubicBezTo>
                  <a:cubicBezTo>
                    <a:pt x="1918" y="1151"/>
                    <a:pt x="1919" y="1152"/>
                    <a:pt x="1921" y="1154"/>
                  </a:cubicBezTo>
                  <a:cubicBezTo>
                    <a:pt x="1924" y="1155"/>
                    <a:pt x="1926" y="1157"/>
                    <a:pt x="1929" y="1160"/>
                  </a:cubicBezTo>
                  <a:cubicBezTo>
                    <a:pt x="1935" y="1163"/>
                    <a:pt x="1943" y="1167"/>
                    <a:pt x="1950" y="1172"/>
                  </a:cubicBezTo>
                  <a:cubicBezTo>
                    <a:pt x="1956" y="1174"/>
                    <a:pt x="1962" y="1179"/>
                    <a:pt x="1969" y="1182"/>
                  </a:cubicBezTo>
                  <a:cubicBezTo>
                    <a:pt x="1972" y="1183"/>
                    <a:pt x="1975" y="1185"/>
                    <a:pt x="1978" y="1186"/>
                  </a:cubicBezTo>
                  <a:cubicBezTo>
                    <a:pt x="1980" y="1188"/>
                    <a:pt x="1981" y="1188"/>
                    <a:pt x="1984" y="1189"/>
                  </a:cubicBezTo>
                  <a:cubicBezTo>
                    <a:pt x="1985" y="1191"/>
                    <a:pt x="1988" y="1192"/>
                    <a:pt x="1991" y="1194"/>
                  </a:cubicBezTo>
                  <a:lnTo>
                    <a:pt x="1993" y="1194"/>
                  </a:lnTo>
                  <a:cubicBezTo>
                    <a:pt x="1999" y="1197"/>
                    <a:pt x="2006" y="1200"/>
                    <a:pt x="2013" y="1202"/>
                  </a:cubicBezTo>
                  <a:cubicBezTo>
                    <a:pt x="2016" y="1204"/>
                    <a:pt x="2018" y="1205"/>
                    <a:pt x="2021" y="1207"/>
                  </a:cubicBezTo>
                  <a:cubicBezTo>
                    <a:pt x="2024" y="1207"/>
                    <a:pt x="2025" y="1208"/>
                    <a:pt x="2027" y="1208"/>
                  </a:cubicBezTo>
                  <a:cubicBezTo>
                    <a:pt x="2028" y="1210"/>
                    <a:pt x="2031" y="1210"/>
                    <a:pt x="2033" y="1211"/>
                  </a:cubicBezTo>
                  <a:cubicBezTo>
                    <a:pt x="2034" y="1211"/>
                    <a:pt x="2035" y="1211"/>
                    <a:pt x="2037" y="1213"/>
                  </a:cubicBezTo>
                  <a:lnTo>
                    <a:pt x="2046" y="1216"/>
                  </a:lnTo>
                  <a:cubicBezTo>
                    <a:pt x="2053" y="1219"/>
                    <a:pt x="2061" y="1222"/>
                    <a:pt x="2068" y="1223"/>
                  </a:cubicBezTo>
                  <a:cubicBezTo>
                    <a:pt x="2068" y="1223"/>
                    <a:pt x="2068" y="1223"/>
                    <a:pt x="2068" y="1225"/>
                  </a:cubicBezTo>
                  <a:cubicBezTo>
                    <a:pt x="2072" y="1225"/>
                    <a:pt x="2075" y="1226"/>
                    <a:pt x="2078" y="1228"/>
                  </a:cubicBezTo>
                  <a:cubicBezTo>
                    <a:pt x="2080" y="1228"/>
                    <a:pt x="2081" y="1228"/>
                    <a:pt x="2083" y="1229"/>
                  </a:cubicBezTo>
                  <a:cubicBezTo>
                    <a:pt x="2084" y="1229"/>
                    <a:pt x="2087" y="1230"/>
                    <a:pt x="2090" y="1230"/>
                  </a:cubicBezTo>
                  <a:cubicBezTo>
                    <a:pt x="2093" y="1232"/>
                    <a:pt x="2096" y="1232"/>
                    <a:pt x="2099" y="1233"/>
                  </a:cubicBezTo>
                  <a:lnTo>
                    <a:pt x="2102" y="1235"/>
                  </a:lnTo>
                  <a:cubicBezTo>
                    <a:pt x="2105" y="1235"/>
                    <a:pt x="2108" y="1236"/>
                    <a:pt x="2111" y="1236"/>
                  </a:cubicBezTo>
                  <a:cubicBezTo>
                    <a:pt x="2112" y="1236"/>
                    <a:pt x="2114" y="1238"/>
                    <a:pt x="2114" y="1238"/>
                  </a:cubicBezTo>
                  <a:cubicBezTo>
                    <a:pt x="2118" y="1238"/>
                    <a:pt x="2121" y="1239"/>
                    <a:pt x="2125" y="1241"/>
                  </a:cubicBezTo>
                  <a:lnTo>
                    <a:pt x="2127" y="1241"/>
                  </a:lnTo>
                  <a:cubicBezTo>
                    <a:pt x="2134" y="1242"/>
                    <a:pt x="2141" y="1244"/>
                    <a:pt x="2150" y="1245"/>
                  </a:cubicBezTo>
                  <a:cubicBezTo>
                    <a:pt x="2152" y="1245"/>
                    <a:pt x="2153" y="1247"/>
                    <a:pt x="2155" y="1247"/>
                  </a:cubicBezTo>
                  <a:cubicBezTo>
                    <a:pt x="2158" y="1247"/>
                    <a:pt x="2162" y="1248"/>
                    <a:pt x="2165" y="1248"/>
                  </a:cubicBezTo>
                  <a:lnTo>
                    <a:pt x="2168" y="1248"/>
                  </a:lnTo>
                  <a:cubicBezTo>
                    <a:pt x="2171" y="1250"/>
                    <a:pt x="2175" y="1250"/>
                    <a:pt x="2178" y="1250"/>
                  </a:cubicBezTo>
                  <a:cubicBezTo>
                    <a:pt x="2180" y="1250"/>
                    <a:pt x="2181" y="1251"/>
                    <a:pt x="2181" y="1251"/>
                  </a:cubicBezTo>
                  <a:lnTo>
                    <a:pt x="2190" y="1251"/>
                  </a:lnTo>
                  <a:cubicBezTo>
                    <a:pt x="2192" y="1253"/>
                    <a:pt x="2195" y="1253"/>
                    <a:pt x="2197" y="1253"/>
                  </a:cubicBezTo>
                  <a:lnTo>
                    <a:pt x="2200" y="1253"/>
                  </a:lnTo>
                  <a:cubicBezTo>
                    <a:pt x="2203" y="1253"/>
                    <a:pt x="2205" y="1254"/>
                    <a:pt x="2206" y="1254"/>
                  </a:cubicBezTo>
                  <a:lnTo>
                    <a:pt x="2220" y="1254"/>
                  </a:lnTo>
                  <a:cubicBezTo>
                    <a:pt x="2221" y="1254"/>
                    <a:pt x="2222" y="1255"/>
                    <a:pt x="2224" y="1255"/>
                  </a:cubicBezTo>
                  <a:lnTo>
                    <a:pt x="2299" y="1255"/>
                  </a:lnTo>
                  <a:cubicBezTo>
                    <a:pt x="2305" y="1254"/>
                    <a:pt x="2309" y="1254"/>
                    <a:pt x="2315" y="1254"/>
                  </a:cubicBezTo>
                  <a:lnTo>
                    <a:pt x="2326" y="1253"/>
                  </a:lnTo>
                  <a:cubicBezTo>
                    <a:pt x="2329" y="1253"/>
                    <a:pt x="2330" y="1251"/>
                    <a:pt x="2333" y="1251"/>
                  </a:cubicBezTo>
                  <a:cubicBezTo>
                    <a:pt x="2336" y="1251"/>
                    <a:pt x="2339" y="1251"/>
                    <a:pt x="2342" y="1250"/>
                  </a:cubicBezTo>
                  <a:cubicBezTo>
                    <a:pt x="2352" y="1248"/>
                    <a:pt x="2362" y="1247"/>
                    <a:pt x="2373" y="1245"/>
                  </a:cubicBezTo>
                  <a:cubicBezTo>
                    <a:pt x="2376" y="1245"/>
                    <a:pt x="2380" y="1244"/>
                    <a:pt x="2383" y="1244"/>
                  </a:cubicBezTo>
                  <a:cubicBezTo>
                    <a:pt x="2392" y="1241"/>
                    <a:pt x="2402" y="1239"/>
                    <a:pt x="2411" y="1236"/>
                  </a:cubicBezTo>
                  <a:cubicBezTo>
                    <a:pt x="2414" y="1236"/>
                    <a:pt x="2418" y="1235"/>
                    <a:pt x="2421" y="1235"/>
                  </a:cubicBezTo>
                  <a:cubicBezTo>
                    <a:pt x="2424" y="1233"/>
                    <a:pt x="2429" y="1232"/>
                    <a:pt x="2433" y="1232"/>
                  </a:cubicBezTo>
                  <a:cubicBezTo>
                    <a:pt x="2436" y="1230"/>
                    <a:pt x="2440" y="1229"/>
                    <a:pt x="2445" y="1228"/>
                  </a:cubicBezTo>
                  <a:cubicBezTo>
                    <a:pt x="2448" y="1226"/>
                    <a:pt x="2451" y="1226"/>
                    <a:pt x="2455" y="1225"/>
                  </a:cubicBezTo>
                  <a:lnTo>
                    <a:pt x="2477" y="1217"/>
                  </a:lnTo>
                  <a:cubicBezTo>
                    <a:pt x="2482" y="1216"/>
                    <a:pt x="2486" y="1214"/>
                    <a:pt x="2491" y="1211"/>
                  </a:cubicBezTo>
                  <a:cubicBezTo>
                    <a:pt x="2493" y="1211"/>
                    <a:pt x="2495" y="1210"/>
                    <a:pt x="2496" y="1210"/>
                  </a:cubicBezTo>
                  <a:cubicBezTo>
                    <a:pt x="2504" y="1207"/>
                    <a:pt x="2510" y="1204"/>
                    <a:pt x="2517" y="1201"/>
                  </a:cubicBezTo>
                  <a:cubicBezTo>
                    <a:pt x="2523" y="1198"/>
                    <a:pt x="2529" y="1197"/>
                    <a:pt x="2533" y="1194"/>
                  </a:cubicBezTo>
                  <a:cubicBezTo>
                    <a:pt x="2536" y="1192"/>
                    <a:pt x="2538" y="1191"/>
                    <a:pt x="2541" y="1191"/>
                  </a:cubicBezTo>
                  <a:cubicBezTo>
                    <a:pt x="2548" y="1186"/>
                    <a:pt x="2554" y="1183"/>
                    <a:pt x="2561" y="1179"/>
                  </a:cubicBezTo>
                  <a:cubicBezTo>
                    <a:pt x="2573" y="1173"/>
                    <a:pt x="2583" y="1167"/>
                    <a:pt x="2594" y="1161"/>
                  </a:cubicBezTo>
                  <a:cubicBezTo>
                    <a:pt x="2597" y="1158"/>
                    <a:pt x="2599" y="1157"/>
                    <a:pt x="2602" y="1155"/>
                  </a:cubicBezTo>
                  <a:lnTo>
                    <a:pt x="2611" y="1149"/>
                  </a:lnTo>
                  <a:cubicBezTo>
                    <a:pt x="2613" y="1148"/>
                    <a:pt x="2614" y="1148"/>
                    <a:pt x="2616" y="1147"/>
                  </a:cubicBezTo>
                  <a:cubicBezTo>
                    <a:pt x="2619" y="1145"/>
                    <a:pt x="2622" y="1142"/>
                    <a:pt x="2623" y="1141"/>
                  </a:cubicBezTo>
                  <a:lnTo>
                    <a:pt x="2635" y="1132"/>
                  </a:lnTo>
                  <a:cubicBezTo>
                    <a:pt x="2639" y="1129"/>
                    <a:pt x="2644" y="1126"/>
                    <a:pt x="2648" y="1123"/>
                  </a:cubicBezTo>
                  <a:cubicBezTo>
                    <a:pt x="2650" y="1121"/>
                    <a:pt x="2652" y="1120"/>
                    <a:pt x="2654" y="1119"/>
                  </a:cubicBezTo>
                  <a:cubicBezTo>
                    <a:pt x="2655" y="1117"/>
                    <a:pt x="2657" y="1116"/>
                    <a:pt x="2660" y="1114"/>
                  </a:cubicBezTo>
                  <a:lnTo>
                    <a:pt x="2667" y="1107"/>
                  </a:lnTo>
                  <a:cubicBezTo>
                    <a:pt x="2670" y="1104"/>
                    <a:pt x="2675" y="1101"/>
                    <a:pt x="2678" y="1098"/>
                  </a:cubicBezTo>
                  <a:cubicBezTo>
                    <a:pt x="2680" y="1096"/>
                    <a:pt x="2682" y="1093"/>
                    <a:pt x="2685" y="1092"/>
                  </a:cubicBezTo>
                  <a:cubicBezTo>
                    <a:pt x="2686" y="1091"/>
                    <a:pt x="2689" y="1088"/>
                    <a:pt x="2691" y="1086"/>
                  </a:cubicBezTo>
                  <a:cubicBezTo>
                    <a:pt x="2700" y="1079"/>
                    <a:pt x="2707" y="1071"/>
                    <a:pt x="2714" y="1064"/>
                  </a:cubicBezTo>
                  <a:cubicBezTo>
                    <a:pt x="2716" y="1061"/>
                    <a:pt x="2717" y="1060"/>
                    <a:pt x="2719" y="1058"/>
                  </a:cubicBezTo>
                  <a:cubicBezTo>
                    <a:pt x="2720" y="1057"/>
                    <a:pt x="2722" y="1055"/>
                    <a:pt x="2723" y="1054"/>
                  </a:cubicBezTo>
                  <a:cubicBezTo>
                    <a:pt x="2725" y="1051"/>
                    <a:pt x="2726" y="1049"/>
                    <a:pt x="2728" y="1048"/>
                  </a:cubicBezTo>
                  <a:cubicBezTo>
                    <a:pt x="2729" y="1046"/>
                    <a:pt x="2731" y="1045"/>
                    <a:pt x="2732" y="1043"/>
                  </a:cubicBezTo>
                  <a:cubicBezTo>
                    <a:pt x="2736" y="1039"/>
                    <a:pt x="2741" y="1033"/>
                    <a:pt x="2745" y="1029"/>
                  </a:cubicBezTo>
                  <a:lnTo>
                    <a:pt x="2750" y="1023"/>
                  </a:lnTo>
                  <a:cubicBezTo>
                    <a:pt x="2751" y="1021"/>
                    <a:pt x="2753" y="1018"/>
                    <a:pt x="2754" y="1017"/>
                  </a:cubicBezTo>
                  <a:cubicBezTo>
                    <a:pt x="2756" y="1014"/>
                    <a:pt x="2757" y="1012"/>
                    <a:pt x="2759" y="1010"/>
                  </a:cubicBezTo>
                  <a:cubicBezTo>
                    <a:pt x="2760" y="1010"/>
                    <a:pt x="2760" y="1008"/>
                    <a:pt x="2760" y="1008"/>
                  </a:cubicBezTo>
                  <a:cubicBezTo>
                    <a:pt x="2763" y="1005"/>
                    <a:pt x="2764" y="1004"/>
                    <a:pt x="2766" y="1001"/>
                  </a:cubicBezTo>
                  <a:cubicBezTo>
                    <a:pt x="2767" y="999"/>
                    <a:pt x="2769" y="996"/>
                    <a:pt x="2770" y="995"/>
                  </a:cubicBezTo>
                  <a:cubicBezTo>
                    <a:pt x="2772" y="993"/>
                    <a:pt x="2772" y="992"/>
                    <a:pt x="2773" y="990"/>
                  </a:cubicBezTo>
                  <a:lnTo>
                    <a:pt x="2778" y="985"/>
                  </a:lnTo>
                  <a:cubicBezTo>
                    <a:pt x="2779" y="982"/>
                    <a:pt x="2782" y="979"/>
                    <a:pt x="2784" y="976"/>
                  </a:cubicBezTo>
                  <a:cubicBezTo>
                    <a:pt x="2787" y="971"/>
                    <a:pt x="2789" y="967"/>
                    <a:pt x="2792" y="962"/>
                  </a:cubicBezTo>
                  <a:cubicBezTo>
                    <a:pt x="2794" y="961"/>
                    <a:pt x="2795" y="958"/>
                    <a:pt x="2795" y="957"/>
                  </a:cubicBezTo>
                  <a:cubicBezTo>
                    <a:pt x="2797" y="954"/>
                    <a:pt x="2798" y="952"/>
                    <a:pt x="2800" y="951"/>
                  </a:cubicBezTo>
                  <a:cubicBezTo>
                    <a:pt x="2801" y="948"/>
                    <a:pt x="2803" y="945"/>
                    <a:pt x="2804" y="942"/>
                  </a:cubicBezTo>
                  <a:cubicBezTo>
                    <a:pt x="2804" y="942"/>
                    <a:pt x="2804" y="942"/>
                    <a:pt x="2806" y="940"/>
                  </a:cubicBezTo>
                  <a:cubicBezTo>
                    <a:pt x="2807" y="937"/>
                    <a:pt x="2809" y="934"/>
                    <a:pt x="2810" y="932"/>
                  </a:cubicBezTo>
                  <a:cubicBezTo>
                    <a:pt x="2813" y="926"/>
                    <a:pt x="2816" y="920"/>
                    <a:pt x="2819" y="914"/>
                  </a:cubicBezTo>
                  <a:cubicBezTo>
                    <a:pt x="2820" y="912"/>
                    <a:pt x="2822" y="911"/>
                    <a:pt x="2822" y="909"/>
                  </a:cubicBezTo>
                  <a:cubicBezTo>
                    <a:pt x="2826" y="901"/>
                    <a:pt x="2831" y="890"/>
                    <a:pt x="2835" y="881"/>
                  </a:cubicBezTo>
                  <a:cubicBezTo>
                    <a:pt x="2838" y="876"/>
                    <a:pt x="2840" y="870"/>
                    <a:pt x="2842" y="865"/>
                  </a:cubicBezTo>
                  <a:cubicBezTo>
                    <a:pt x="2847" y="853"/>
                    <a:pt x="2851" y="840"/>
                    <a:pt x="2856" y="828"/>
                  </a:cubicBezTo>
                  <a:cubicBezTo>
                    <a:pt x="2856" y="825"/>
                    <a:pt x="2857" y="823"/>
                    <a:pt x="2857" y="820"/>
                  </a:cubicBezTo>
                  <a:cubicBezTo>
                    <a:pt x="2859" y="818"/>
                    <a:pt x="2859" y="815"/>
                    <a:pt x="2860" y="814"/>
                  </a:cubicBezTo>
                  <a:cubicBezTo>
                    <a:pt x="2860" y="811"/>
                    <a:pt x="2862" y="809"/>
                    <a:pt x="2862" y="806"/>
                  </a:cubicBezTo>
                  <a:cubicBezTo>
                    <a:pt x="2865" y="797"/>
                    <a:pt x="2866" y="789"/>
                    <a:pt x="2869" y="780"/>
                  </a:cubicBezTo>
                  <a:cubicBezTo>
                    <a:pt x="2869" y="777"/>
                    <a:pt x="2870" y="774"/>
                    <a:pt x="2872" y="771"/>
                  </a:cubicBezTo>
                  <a:cubicBezTo>
                    <a:pt x="2872" y="768"/>
                    <a:pt x="2872" y="767"/>
                    <a:pt x="2873" y="764"/>
                  </a:cubicBezTo>
                  <a:cubicBezTo>
                    <a:pt x="2873" y="762"/>
                    <a:pt x="2873" y="759"/>
                    <a:pt x="2875" y="758"/>
                  </a:cubicBezTo>
                  <a:cubicBezTo>
                    <a:pt x="2875" y="756"/>
                    <a:pt x="2875" y="756"/>
                    <a:pt x="2875" y="755"/>
                  </a:cubicBezTo>
                  <a:lnTo>
                    <a:pt x="2876" y="744"/>
                  </a:lnTo>
                  <a:cubicBezTo>
                    <a:pt x="2878" y="742"/>
                    <a:pt x="2878" y="740"/>
                    <a:pt x="2878" y="737"/>
                  </a:cubicBezTo>
                  <a:cubicBezTo>
                    <a:pt x="2878" y="737"/>
                    <a:pt x="2878" y="736"/>
                    <a:pt x="2878" y="736"/>
                  </a:cubicBezTo>
                  <a:cubicBezTo>
                    <a:pt x="2879" y="731"/>
                    <a:pt x="2879" y="728"/>
                    <a:pt x="2881" y="724"/>
                  </a:cubicBezTo>
                  <a:cubicBezTo>
                    <a:pt x="2881" y="722"/>
                    <a:pt x="2881" y="719"/>
                    <a:pt x="2881" y="716"/>
                  </a:cubicBezTo>
                  <a:cubicBezTo>
                    <a:pt x="2881" y="716"/>
                    <a:pt x="2881" y="716"/>
                    <a:pt x="2882" y="715"/>
                  </a:cubicBezTo>
                  <a:cubicBezTo>
                    <a:pt x="2882" y="714"/>
                    <a:pt x="2882" y="711"/>
                    <a:pt x="2882" y="708"/>
                  </a:cubicBezTo>
                  <a:cubicBezTo>
                    <a:pt x="2884" y="699"/>
                    <a:pt x="2885" y="691"/>
                    <a:pt x="2885" y="684"/>
                  </a:cubicBezTo>
                  <a:lnTo>
                    <a:pt x="2885" y="681"/>
                  </a:lnTo>
                  <a:cubicBezTo>
                    <a:pt x="2887" y="669"/>
                    <a:pt x="2887" y="658"/>
                    <a:pt x="2887" y="646"/>
                  </a:cubicBezTo>
                  <a:lnTo>
                    <a:pt x="2887" y="636"/>
                  </a:lnTo>
                  <a:lnTo>
                    <a:pt x="2887" y="630"/>
                  </a:lnTo>
                  <a:lnTo>
                    <a:pt x="2887" y="624"/>
                  </a:lnTo>
                  <a:lnTo>
                    <a:pt x="2887" y="613"/>
                  </a:lnTo>
                  <a:cubicBezTo>
                    <a:pt x="2887" y="600"/>
                    <a:pt x="2887" y="588"/>
                    <a:pt x="2885" y="575"/>
                  </a:cubicBezTo>
                  <a:cubicBezTo>
                    <a:pt x="2885" y="574"/>
                    <a:pt x="2885" y="571"/>
                    <a:pt x="2884" y="569"/>
                  </a:cubicBezTo>
                  <a:cubicBezTo>
                    <a:pt x="2884" y="566"/>
                    <a:pt x="2884" y="565"/>
                    <a:pt x="2884" y="562"/>
                  </a:cubicBezTo>
                  <a:cubicBezTo>
                    <a:pt x="2884" y="559"/>
                    <a:pt x="2884" y="557"/>
                    <a:pt x="2882" y="556"/>
                  </a:cubicBezTo>
                  <a:cubicBezTo>
                    <a:pt x="2882" y="555"/>
                    <a:pt x="2882" y="553"/>
                    <a:pt x="2882" y="552"/>
                  </a:cubicBezTo>
                  <a:cubicBezTo>
                    <a:pt x="2882" y="549"/>
                    <a:pt x="2881" y="546"/>
                    <a:pt x="2881" y="541"/>
                  </a:cubicBezTo>
                  <a:cubicBezTo>
                    <a:pt x="2881" y="540"/>
                    <a:pt x="2881" y="537"/>
                    <a:pt x="2879" y="534"/>
                  </a:cubicBezTo>
                  <a:cubicBezTo>
                    <a:pt x="2879" y="534"/>
                    <a:pt x="2879" y="532"/>
                    <a:pt x="2879" y="532"/>
                  </a:cubicBezTo>
                  <a:cubicBezTo>
                    <a:pt x="2879" y="528"/>
                    <a:pt x="2878" y="525"/>
                    <a:pt x="2878" y="521"/>
                  </a:cubicBezTo>
                  <a:cubicBezTo>
                    <a:pt x="2878" y="519"/>
                    <a:pt x="2876" y="516"/>
                    <a:pt x="2876" y="515"/>
                  </a:cubicBezTo>
                  <a:cubicBezTo>
                    <a:pt x="2876" y="515"/>
                    <a:pt x="2876" y="513"/>
                    <a:pt x="2876" y="513"/>
                  </a:cubicBezTo>
                  <a:lnTo>
                    <a:pt x="2873" y="501"/>
                  </a:lnTo>
                  <a:cubicBezTo>
                    <a:pt x="2873" y="499"/>
                    <a:pt x="2873" y="497"/>
                    <a:pt x="2872" y="494"/>
                  </a:cubicBezTo>
                  <a:cubicBezTo>
                    <a:pt x="2872" y="493"/>
                    <a:pt x="2872" y="490"/>
                    <a:pt x="2870" y="488"/>
                  </a:cubicBezTo>
                  <a:cubicBezTo>
                    <a:pt x="2870" y="487"/>
                    <a:pt x="2870" y="487"/>
                    <a:pt x="2870" y="485"/>
                  </a:cubicBezTo>
                  <a:cubicBezTo>
                    <a:pt x="2869" y="482"/>
                    <a:pt x="2869" y="478"/>
                    <a:pt x="2867" y="475"/>
                  </a:cubicBezTo>
                  <a:cubicBezTo>
                    <a:pt x="2867" y="475"/>
                    <a:pt x="2867" y="474"/>
                    <a:pt x="2867" y="474"/>
                  </a:cubicBezTo>
                  <a:cubicBezTo>
                    <a:pt x="2866" y="469"/>
                    <a:pt x="2865" y="466"/>
                    <a:pt x="2865" y="462"/>
                  </a:cubicBezTo>
                  <a:cubicBezTo>
                    <a:pt x="2863" y="460"/>
                    <a:pt x="2863" y="457"/>
                    <a:pt x="2863" y="454"/>
                  </a:cubicBezTo>
                  <a:cubicBezTo>
                    <a:pt x="2862" y="453"/>
                    <a:pt x="2862" y="451"/>
                    <a:pt x="2860" y="448"/>
                  </a:cubicBezTo>
                  <a:cubicBezTo>
                    <a:pt x="2860" y="447"/>
                    <a:pt x="2859" y="444"/>
                    <a:pt x="2859" y="441"/>
                  </a:cubicBezTo>
                  <a:cubicBezTo>
                    <a:pt x="2859" y="441"/>
                    <a:pt x="2857" y="440"/>
                    <a:pt x="2857" y="438"/>
                  </a:cubicBezTo>
                  <a:lnTo>
                    <a:pt x="2854" y="429"/>
                  </a:lnTo>
                  <a:cubicBezTo>
                    <a:pt x="2853" y="426"/>
                    <a:pt x="2853" y="425"/>
                    <a:pt x="2851" y="422"/>
                  </a:cubicBezTo>
                  <a:lnTo>
                    <a:pt x="2850" y="416"/>
                  </a:lnTo>
                  <a:cubicBezTo>
                    <a:pt x="2850" y="415"/>
                    <a:pt x="2848" y="415"/>
                    <a:pt x="2848" y="413"/>
                  </a:cubicBezTo>
                  <a:cubicBezTo>
                    <a:pt x="2847" y="410"/>
                    <a:pt x="2845" y="407"/>
                    <a:pt x="2845" y="403"/>
                  </a:cubicBezTo>
                  <a:cubicBezTo>
                    <a:pt x="2844" y="403"/>
                    <a:pt x="2844" y="401"/>
                    <a:pt x="2844" y="401"/>
                  </a:cubicBezTo>
                  <a:cubicBezTo>
                    <a:pt x="2750" y="160"/>
                    <a:pt x="2518" y="2"/>
                    <a:pt x="2261" y="2"/>
                  </a:cubicBezTo>
                  <a:lnTo>
                    <a:pt x="2255" y="2"/>
                  </a:lnTo>
                  <a:lnTo>
                    <a:pt x="2255" y="1"/>
                  </a:lnTo>
                  <a:close/>
                  <a:moveTo>
                    <a:pt x="5526" y="1"/>
                  </a:moveTo>
                  <a:cubicBezTo>
                    <a:pt x="5271" y="4"/>
                    <a:pt x="5043" y="161"/>
                    <a:pt x="4950" y="400"/>
                  </a:cubicBezTo>
                  <a:lnTo>
                    <a:pt x="4948" y="400"/>
                  </a:lnTo>
                  <a:lnTo>
                    <a:pt x="4947" y="406"/>
                  </a:lnTo>
                  <a:cubicBezTo>
                    <a:pt x="4944" y="413"/>
                    <a:pt x="4942" y="419"/>
                    <a:pt x="4939" y="426"/>
                  </a:cubicBezTo>
                  <a:cubicBezTo>
                    <a:pt x="4938" y="428"/>
                    <a:pt x="4938" y="429"/>
                    <a:pt x="4938" y="431"/>
                  </a:cubicBezTo>
                  <a:cubicBezTo>
                    <a:pt x="4937" y="434"/>
                    <a:pt x="4935" y="437"/>
                    <a:pt x="4935" y="440"/>
                  </a:cubicBezTo>
                  <a:lnTo>
                    <a:pt x="4934" y="440"/>
                  </a:lnTo>
                  <a:cubicBezTo>
                    <a:pt x="4934" y="444"/>
                    <a:pt x="4932" y="447"/>
                    <a:pt x="4931" y="451"/>
                  </a:cubicBezTo>
                  <a:cubicBezTo>
                    <a:pt x="4929" y="454"/>
                    <a:pt x="4929" y="459"/>
                    <a:pt x="4928" y="463"/>
                  </a:cubicBezTo>
                  <a:cubicBezTo>
                    <a:pt x="4928" y="463"/>
                    <a:pt x="4928" y="463"/>
                    <a:pt x="4928" y="465"/>
                  </a:cubicBezTo>
                  <a:cubicBezTo>
                    <a:pt x="4926" y="468"/>
                    <a:pt x="4926" y="471"/>
                    <a:pt x="4925" y="472"/>
                  </a:cubicBezTo>
                  <a:cubicBezTo>
                    <a:pt x="4925" y="475"/>
                    <a:pt x="4923" y="476"/>
                    <a:pt x="4923" y="478"/>
                  </a:cubicBezTo>
                  <a:cubicBezTo>
                    <a:pt x="4923" y="479"/>
                    <a:pt x="4923" y="481"/>
                    <a:pt x="4923" y="481"/>
                  </a:cubicBezTo>
                  <a:cubicBezTo>
                    <a:pt x="4920" y="490"/>
                    <a:pt x="4919" y="497"/>
                    <a:pt x="4917" y="504"/>
                  </a:cubicBezTo>
                  <a:cubicBezTo>
                    <a:pt x="4917" y="507"/>
                    <a:pt x="4917" y="509"/>
                    <a:pt x="4916" y="512"/>
                  </a:cubicBezTo>
                  <a:cubicBezTo>
                    <a:pt x="4916" y="513"/>
                    <a:pt x="4916" y="515"/>
                    <a:pt x="4914" y="516"/>
                  </a:cubicBezTo>
                  <a:cubicBezTo>
                    <a:pt x="4914" y="518"/>
                    <a:pt x="4914" y="518"/>
                    <a:pt x="4914" y="519"/>
                  </a:cubicBezTo>
                  <a:cubicBezTo>
                    <a:pt x="4913" y="528"/>
                    <a:pt x="4911" y="537"/>
                    <a:pt x="4910" y="544"/>
                  </a:cubicBezTo>
                  <a:lnTo>
                    <a:pt x="4910" y="546"/>
                  </a:lnTo>
                  <a:lnTo>
                    <a:pt x="4910" y="557"/>
                  </a:lnTo>
                  <a:cubicBezTo>
                    <a:pt x="4907" y="578"/>
                    <a:pt x="4906" y="599"/>
                    <a:pt x="4906" y="621"/>
                  </a:cubicBezTo>
                  <a:lnTo>
                    <a:pt x="4906" y="625"/>
                  </a:lnTo>
                  <a:lnTo>
                    <a:pt x="4906" y="628"/>
                  </a:lnTo>
                  <a:lnTo>
                    <a:pt x="4906" y="634"/>
                  </a:lnTo>
                  <a:cubicBezTo>
                    <a:pt x="4906" y="637"/>
                    <a:pt x="4906" y="641"/>
                    <a:pt x="4906" y="644"/>
                  </a:cubicBezTo>
                  <a:lnTo>
                    <a:pt x="4906" y="650"/>
                  </a:lnTo>
                  <a:cubicBezTo>
                    <a:pt x="4906" y="652"/>
                    <a:pt x="4906" y="655"/>
                    <a:pt x="4906" y="658"/>
                  </a:cubicBezTo>
                  <a:cubicBezTo>
                    <a:pt x="4907" y="665"/>
                    <a:pt x="4907" y="672"/>
                    <a:pt x="4907" y="678"/>
                  </a:cubicBezTo>
                  <a:cubicBezTo>
                    <a:pt x="4907" y="681"/>
                    <a:pt x="4909" y="683"/>
                    <a:pt x="4909" y="684"/>
                  </a:cubicBezTo>
                  <a:cubicBezTo>
                    <a:pt x="4909" y="687"/>
                    <a:pt x="4909" y="689"/>
                    <a:pt x="4909" y="691"/>
                  </a:cubicBezTo>
                  <a:cubicBezTo>
                    <a:pt x="4909" y="694"/>
                    <a:pt x="4909" y="696"/>
                    <a:pt x="4910" y="699"/>
                  </a:cubicBezTo>
                  <a:cubicBezTo>
                    <a:pt x="4910" y="700"/>
                    <a:pt x="4910" y="702"/>
                    <a:pt x="4910" y="703"/>
                  </a:cubicBezTo>
                  <a:cubicBezTo>
                    <a:pt x="4910" y="708"/>
                    <a:pt x="4911" y="711"/>
                    <a:pt x="4911" y="714"/>
                  </a:cubicBezTo>
                  <a:cubicBezTo>
                    <a:pt x="4911" y="715"/>
                    <a:pt x="4911" y="716"/>
                    <a:pt x="4911" y="718"/>
                  </a:cubicBezTo>
                  <a:cubicBezTo>
                    <a:pt x="4913" y="719"/>
                    <a:pt x="4913" y="721"/>
                    <a:pt x="4913" y="724"/>
                  </a:cubicBezTo>
                  <a:cubicBezTo>
                    <a:pt x="4913" y="727"/>
                    <a:pt x="4914" y="730"/>
                    <a:pt x="4914" y="733"/>
                  </a:cubicBezTo>
                  <a:cubicBezTo>
                    <a:pt x="4914" y="736"/>
                    <a:pt x="4916" y="739"/>
                    <a:pt x="4916" y="740"/>
                  </a:cubicBezTo>
                  <a:cubicBezTo>
                    <a:pt x="4916" y="742"/>
                    <a:pt x="4916" y="742"/>
                    <a:pt x="4916" y="742"/>
                  </a:cubicBezTo>
                  <a:cubicBezTo>
                    <a:pt x="4917" y="746"/>
                    <a:pt x="4917" y="749"/>
                    <a:pt x="4919" y="753"/>
                  </a:cubicBezTo>
                  <a:cubicBezTo>
                    <a:pt x="4919" y="753"/>
                    <a:pt x="4919" y="755"/>
                    <a:pt x="4919" y="755"/>
                  </a:cubicBezTo>
                  <a:cubicBezTo>
                    <a:pt x="4919" y="758"/>
                    <a:pt x="4920" y="759"/>
                    <a:pt x="4920" y="762"/>
                  </a:cubicBezTo>
                  <a:cubicBezTo>
                    <a:pt x="4920" y="765"/>
                    <a:pt x="4922" y="768"/>
                    <a:pt x="4922" y="771"/>
                  </a:cubicBezTo>
                  <a:lnTo>
                    <a:pt x="4925" y="780"/>
                  </a:lnTo>
                  <a:cubicBezTo>
                    <a:pt x="4925" y="781"/>
                    <a:pt x="4925" y="783"/>
                    <a:pt x="4925" y="783"/>
                  </a:cubicBezTo>
                  <a:cubicBezTo>
                    <a:pt x="4926" y="786"/>
                    <a:pt x="4928" y="790"/>
                    <a:pt x="4928" y="793"/>
                  </a:cubicBezTo>
                  <a:cubicBezTo>
                    <a:pt x="4928" y="795"/>
                    <a:pt x="4929" y="796"/>
                    <a:pt x="4929" y="797"/>
                  </a:cubicBezTo>
                  <a:cubicBezTo>
                    <a:pt x="4929" y="799"/>
                    <a:pt x="4931" y="802"/>
                    <a:pt x="4931" y="805"/>
                  </a:cubicBezTo>
                  <a:cubicBezTo>
                    <a:pt x="4932" y="806"/>
                    <a:pt x="4932" y="809"/>
                    <a:pt x="4932" y="811"/>
                  </a:cubicBezTo>
                  <a:cubicBezTo>
                    <a:pt x="4934" y="814"/>
                    <a:pt x="4934" y="815"/>
                    <a:pt x="4935" y="818"/>
                  </a:cubicBezTo>
                  <a:cubicBezTo>
                    <a:pt x="4935" y="821"/>
                    <a:pt x="4937" y="824"/>
                    <a:pt x="4938" y="825"/>
                  </a:cubicBezTo>
                  <a:cubicBezTo>
                    <a:pt x="4938" y="827"/>
                    <a:pt x="4938" y="828"/>
                    <a:pt x="4938" y="828"/>
                  </a:cubicBezTo>
                  <a:cubicBezTo>
                    <a:pt x="4939" y="833"/>
                    <a:pt x="4941" y="836"/>
                    <a:pt x="4942" y="840"/>
                  </a:cubicBezTo>
                  <a:cubicBezTo>
                    <a:pt x="4942" y="840"/>
                    <a:pt x="4942" y="840"/>
                    <a:pt x="4942" y="842"/>
                  </a:cubicBezTo>
                  <a:cubicBezTo>
                    <a:pt x="4945" y="848"/>
                    <a:pt x="4948" y="855"/>
                    <a:pt x="4951" y="862"/>
                  </a:cubicBezTo>
                  <a:cubicBezTo>
                    <a:pt x="4951" y="865"/>
                    <a:pt x="4953" y="867"/>
                    <a:pt x="4954" y="870"/>
                  </a:cubicBezTo>
                  <a:cubicBezTo>
                    <a:pt x="4954" y="871"/>
                    <a:pt x="4954" y="871"/>
                    <a:pt x="4954" y="871"/>
                  </a:cubicBezTo>
                  <a:cubicBezTo>
                    <a:pt x="4956" y="874"/>
                    <a:pt x="4957" y="876"/>
                    <a:pt x="4957" y="878"/>
                  </a:cubicBezTo>
                  <a:lnTo>
                    <a:pt x="4963" y="890"/>
                  </a:lnTo>
                  <a:cubicBezTo>
                    <a:pt x="4963" y="890"/>
                    <a:pt x="4963" y="892"/>
                    <a:pt x="4963" y="892"/>
                  </a:cubicBezTo>
                  <a:cubicBezTo>
                    <a:pt x="4965" y="895"/>
                    <a:pt x="4966" y="898"/>
                    <a:pt x="4967" y="901"/>
                  </a:cubicBezTo>
                  <a:cubicBezTo>
                    <a:pt x="4969" y="904"/>
                    <a:pt x="4970" y="905"/>
                    <a:pt x="4970" y="908"/>
                  </a:cubicBezTo>
                  <a:cubicBezTo>
                    <a:pt x="4972" y="909"/>
                    <a:pt x="4973" y="911"/>
                    <a:pt x="4973" y="912"/>
                  </a:cubicBezTo>
                  <a:cubicBezTo>
                    <a:pt x="4975" y="914"/>
                    <a:pt x="4975" y="915"/>
                    <a:pt x="4976" y="917"/>
                  </a:cubicBezTo>
                  <a:cubicBezTo>
                    <a:pt x="4978" y="920"/>
                    <a:pt x="4979" y="923"/>
                    <a:pt x="4981" y="926"/>
                  </a:cubicBezTo>
                  <a:cubicBezTo>
                    <a:pt x="4981" y="927"/>
                    <a:pt x="4982" y="929"/>
                    <a:pt x="4982" y="930"/>
                  </a:cubicBezTo>
                  <a:cubicBezTo>
                    <a:pt x="4985" y="933"/>
                    <a:pt x="4987" y="936"/>
                    <a:pt x="4988" y="939"/>
                  </a:cubicBezTo>
                  <a:cubicBezTo>
                    <a:pt x="4988" y="939"/>
                    <a:pt x="4988" y="939"/>
                    <a:pt x="4988" y="940"/>
                  </a:cubicBezTo>
                  <a:cubicBezTo>
                    <a:pt x="4990" y="942"/>
                    <a:pt x="4991" y="945"/>
                    <a:pt x="4994" y="948"/>
                  </a:cubicBezTo>
                  <a:cubicBezTo>
                    <a:pt x="4994" y="951"/>
                    <a:pt x="4995" y="952"/>
                    <a:pt x="4997" y="954"/>
                  </a:cubicBezTo>
                  <a:cubicBezTo>
                    <a:pt x="4998" y="957"/>
                    <a:pt x="5000" y="958"/>
                    <a:pt x="5001" y="959"/>
                  </a:cubicBezTo>
                  <a:cubicBezTo>
                    <a:pt x="5001" y="961"/>
                    <a:pt x="5003" y="962"/>
                    <a:pt x="5003" y="964"/>
                  </a:cubicBezTo>
                  <a:cubicBezTo>
                    <a:pt x="5007" y="970"/>
                    <a:pt x="5012" y="976"/>
                    <a:pt x="5016" y="982"/>
                  </a:cubicBezTo>
                  <a:lnTo>
                    <a:pt x="5020" y="989"/>
                  </a:lnTo>
                  <a:cubicBezTo>
                    <a:pt x="5020" y="990"/>
                    <a:pt x="5022" y="992"/>
                    <a:pt x="5023" y="993"/>
                  </a:cubicBezTo>
                  <a:cubicBezTo>
                    <a:pt x="5025" y="995"/>
                    <a:pt x="5025" y="996"/>
                    <a:pt x="5026" y="998"/>
                  </a:cubicBezTo>
                  <a:cubicBezTo>
                    <a:pt x="5029" y="1001"/>
                    <a:pt x="5031" y="1004"/>
                    <a:pt x="5032" y="1007"/>
                  </a:cubicBezTo>
                  <a:cubicBezTo>
                    <a:pt x="5034" y="1007"/>
                    <a:pt x="5034" y="1008"/>
                    <a:pt x="5034" y="1008"/>
                  </a:cubicBezTo>
                  <a:cubicBezTo>
                    <a:pt x="5037" y="1010"/>
                    <a:pt x="5038" y="1012"/>
                    <a:pt x="5040" y="1014"/>
                  </a:cubicBezTo>
                  <a:cubicBezTo>
                    <a:pt x="5041" y="1017"/>
                    <a:pt x="5043" y="1018"/>
                    <a:pt x="5044" y="1020"/>
                  </a:cubicBezTo>
                  <a:lnTo>
                    <a:pt x="5048" y="1026"/>
                  </a:lnTo>
                  <a:cubicBezTo>
                    <a:pt x="5050" y="1027"/>
                    <a:pt x="5050" y="1029"/>
                    <a:pt x="5051" y="1029"/>
                  </a:cubicBezTo>
                  <a:cubicBezTo>
                    <a:pt x="5053" y="1032"/>
                    <a:pt x="5056" y="1035"/>
                    <a:pt x="5057" y="1036"/>
                  </a:cubicBezTo>
                  <a:cubicBezTo>
                    <a:pt x="5059" y="1038"/>
                    <a:pt x="5060" y="1039"/>
                    <a:pt x="5062" y="1040"/>
                  </a:cubicBezTo>
                  <a:cubicBezTo>
                    <a:pt x="5062" y="1042"/>
                    <a:pt x="5063" y="1043"/>
                    <a:pt x="5065" y="1045"/>
                  </a:cubicBezTo>
                  <a:cubicBezTo>
                    <a:pt x="5066" y="1046"/>
                    <a:pt x="5068" y="1049"/>
                    <a:pt x="5069" y="1051"/>
                  </a:cubicBezTo>
                  <a:cubicBezTo>
                    <a:pt x="5071" y="1052"/>
                    <a:pt x="5072" y="1054"/>
                    <a:pt x="5075" y="1055"/>
                  </a:cubicBezTo>
                  <a:cubicBezTo>
                    <a:pt x="5076" y="1058"/>
                    <a:pt x="5078" y="1060"/>
                    <a:pt x="5079" y="1061"/>
                  </a:cubicBezTo>
                  <a:lnTo>
                    <a:pt x="5081" y="1063"/>
                  </a:lnTo>
                  <a:lnTo>
                    <a:pt x="5087" y="1068"/>
                  </a:lnTo>
                  <a:cubicBezTo>
                    <a:pt x="5088" y="1070"/>
                    <a:pt x="5091" y="1073"/>
                    <a:pt x="5094" y="1076"/>
                  </a:cubicBezTo>
                  <a:cubicBezTo>
                    <a:pt x="5096" y="1077"/>
                    <a:pt x="5099" y="1079"/>
                    <a:pt x="5100" y="1082"/>
                  </a:cubicBezTo>
                  <a:lnTo>
                    <a:pt x="5103" y="1083"/>
                  </a:lnTo>
                  <a:cubicBezTo>
                    <a:pt x="5104" y="1086"/>
                    <a:pt x="5107" y="1089"/>
                    <a:pt x="5110" y="1091"/>
                  </a:cubicBezTo>
                  <a:lnTo>
                    <a:pt x="5112" y="1092"/>
                  </a:lnTo>
                  <a:cubicBezTo>
                    <a:pt x="5115" y="1095"/>
                    <a:pt x="5118" y="1096"/>
                    <a:pt x="5119" y="1099"/>
                  </a:cubicBezTo>
                  <a:lnTo>
                    <a:pt x="5126" y="1105"/>
                  </a:lnTo>
                  <a:lnTo>
                    <a:pt x="5134" y="1113"/>
                  </a:lnTo>
                  <a:cubicBezTo>
                    <a:pt x="5137" y="1114"/>
                    <a:pt x="5138" y="1116"/>
                    <a:pt x="5140" y="1116"/>
                  </a:cubicBezTo>
                  <a:cubicBezTo>
                    <a:pt x="5141" y="1117"/>
                    <a:pt x="5143" y="1119"/>
                    <a:pt x="5146" y="1121"/>
                  </a:cubicBezTo>
                  <a:cubicBezTo>
                    <a:pt x="5147" y="1121"/>
                    <a:pt x="5149" y="1123"/>
                    <a:pt x="5149" y="1124"/>
                  </a:cubicBezTo>
                  <a:cubicBezTo>
                    <a:pt x="5152" y="1126"/>
                    <a:pt x="5156" y="1129"/>
                    <a:pt x="5159" y="1130"/>
                  </a:cubicBezTo>
                  <a:cubicBezTo>
                    <a:pt x="5162" y="1133"/>
                    <a:pt x="5165" y="1136"/>
                    <a:pt x="5169" y="1138"/>
                  </a:cubicBezTo>
                  <a:cubicBezTo>
                    <a:pt x="5169" y="1139"/>
                    <a:pt x="5169" y="1139"/>
                    <a:pt x="5171" y="1139"/>
                  </a:cubicBezTo>
                  <a:cubicBezTo>
                    <a:pt x="5172" y="1141"/>
                    <a:pt x="5175" y="1144"/>
                    <a:pt x="5178" y="1145"/>
                  </a:cubicBezTo>
                  <a:cubicBezTo>
                    <a:pt x="5180" y="1147"/>
                    <a:pt x="5181" y="1147"/>
                    <a:pt x="5182" y="1148"/>
                  </a:cubicBezTo>
                  <a:cubicBezTo>
                    <a:pt x="5184" y="1149"/>
                    <a:pt x="5185" y="1149"/>
                    <a:pt x="5185" y="1151"/>
                  </a:cubicBezTo>
                  <a:cubicBezTo>
                    <a:pt x="5187" y="1152"/>
                    <a:pt x="5190" y="1152"/>
                    <a:pt x="5191" y="1154"/>
                  </a:cubicBezTo>
                  <a:cubicBezTo>
                    <a:pt x="5194" y="1155"/>
                    <a:pt x="5197" y="1158"/>
                    <a:pt x="5200" y="1160"/>
                  </a:cubicBezTo>
                  <a:cubicBezTo>
                    <a:pt x="5206" y="1163"/>
                    <a:pt x="5213" y="1167"/>
                    <a:pt x="5221" y="1172"/>
                  </a:cubicBezTo>
                  <a:cubicBezTo>
                    <a:pt x="5227" y="1174"/>
                    <a:pt x="5233" y="1179"/>
                    <a:pt x="5240" y="1182"/>
                  </a:cubicBezTo>
                  <a:cubicBezTo>
                    <a:pt x="5243" y="1183"/>
                    <a:pt x="5246" y="1185"/>
                    <a:pt x="5249" y="1186"/>
                  </a:cubicBezTo>
                  <a:cubicBezTo>
                    <a:pt x="5250" y="1188"/>
                    <a:pt x="5252" y="1188"/>
                    <a:pt x="5255" y="1189"/>
                  </a:cubicBezTo>
                  <a:cubicBezTo>
                    <a:pt x="5256" y="1191"/>
                    <a:pt x="5259" y="1192"/>
                    <a:pt x="5262" y="1194"/>
                  </a:cubicBezTo>
                  <a:lnTo>
                    <a:pt x="5263" y="1194"/>
                  </a:lnTo>
                  <a:cubicBezTo>
                    <a:pt x="5269" y="1197"/>
                    <a:pt x="5277" y="1200"/>
                    <a:pt x="5284" y="1202"/>
                  </a:cubicBezTo>
                  <a:cubicBezTo>
                    <a:pt x="5287" y="1204"/>
                    <a:pt x="5288" y="1205"/>
                    <a:pt x="5291" y="1207"/>
                  </a:cubicBezTo>
                  <a:cubicBezTo>
                    <a:pt x="5294" y="1207"/>
                    <a:pt x="5296" y="1208"/>
                    <a:pt x="5297" y="1208"/>
                  </a:cubicBezTo>
                  <a:cubicBezTo>
                    <a:pt x="5300" y="1210"/>
                    <a:pt x="5302" y="1210"/>
                    <a:pt x="5303" y="1210"/>
                  </a:cubicBezTo>
                  <a:cubicBezTo>
                    <a:pt x="5305" y="1211"/>
                    <a:pt x="5306" y="1211"/>
                    <a:pt x="5308" y="1213"/>
                  </a:cubicBezTo>
                  <a:cubicBezTo>
                    <a:pt x="5311" y="1213"/>
                    <a:pt x="5314" y="1214"/>
                    <a:pt x="5316" y="1216"/>
                  </a:cubicBezTo>
                  <a:cubicBezTo>
                    <a:pt x="5324" y="1219"/>
                    <a:pt x="5331" y="1220"/>
                    <a:pt x="5339" y="1223"/>
                  </a:cubicBezTo>
                  <a:cubicBezTo>
                    <a:pt x="5342" y="1225"/>
                    <a:pt x="5346" y="1226"/>
                    <a:pt x="5349" y="1226"/>
                  </a:cubicBezTo>
                  <a:cubicBezTo>
                    <a:pt x="5350" y="1228"/>
                    <a:pt x="5352" y="1228"/>
                    <a:pt x="5353" y="1228"/>
                  </a:cubicBezTo>
                  <a:cubicBezTo>
                    <a:pt x="5356" y="1229"/>
                    <a:pt x="5359" y="1229"/>
                    <a:pt x="5361" y="1230"/>
                  </a:cubicBezTo>
                  <a:cubicBezTo>
                    <a:pt x="5364" y="1232"/>
                    <a:pt x="5367" y="1232"/>
                    <a:pt x="5369" y="1233"/>
                  </a:cubicBezTo>
                  <a:lnTo>
                    <a:pt x="5372" y="1233"/>
                  </a:lnTo>
                  <a:cubicBezTo>
                    <a:pt x="5375" y="1235"/>
                    <a:pt x="5378" y="1235"/>
                    <a:pt x="5381" y="1236"/>
                  </a:cubicBezTo>
                  <a:cubicBezTo>
                    <a:pt x="5383" y="1236"/>
                    <a:pt x="5384" y="1236"/>
                    <a:pt x="5386" y="1238"/>
                  </a:cubicBezTo>
                  <a:cubicBezTo>
                    <a:pt x="5389" y="1238"/>
                    <a:pt x="5393" y="1239"/>
                    <a:pt x="5396" y="1239"/>
                  </a:cubicBezTo>
                  <a:cubicBezTo>
                    <a:pt x="5397" y="1239"/>
                    <a:pt x="5397" y="1241"/>
                    <a:pt x="5397" y="1241"/>
                  </a:cubicBezTo>
                  <a:cubicBezTo>
                    <a:pt x="5405" y="1242"/>
                    <a:pt x="5414" y="1244"/>
                    <a:pt x="5421" y="1245"/>
                  </a:cubicBezTo>
                  <a:cubicBezTo>
                    <a:pt x="5422" y="1245"/>
                    <a:pt x="5424" y="1245"/>
                    <a:pt x="5425" y="1247"/>
                  </a:cubicBezTo>
                  <a:cubicBezTo>
                    <a:pt x="5430" y="1247"/>
                    <a:pt x="5433" y="1247"/>
                    <a:pt x="5436" y="1248"/>
                  </a:cubicBezTo>
                  <a:lnTo>
                    <a:pt x="5439" y="1248"/>
                  </a:lnTo>
                  <a:cubicBezTo>
                    <a:pt x="5442" y="1248"/>
                    <a:pt x="5446" y="1250"/>
                    <a:pt x="5450" y="1250"/>
                  </a:cubicBezTo>
                  <a:lnTo>
                    <a:pt x="5452" y="1250"/>
                  </a:lnTo>
                  <a:cubicBezTo>
                    <a:pt x="5455" y="1250"/>
                    <a:pt x="5458" y="1251"/>
                    <a:pt x="5461" y="1251"/>
                  </a:cubicBezTo>
                  <a:lnTo>
                    <a:pt x="5468" y="1251"/>
                  </a:lnTo>
                  <a:cubicBezTo>
                    <a:pt x="5470" y="1251"/>
                    <a:pt x="5470" y="1253"/>
                    <a:pt x="5471" y="1253"/>
                  </a:cubicBezTo>
                  <a:lnTo>
                    <a:pt x="5478" y="1253"/>
                  </a:lnTo>
                  <a:cubicBezTo>
                    <a:pt x="5481" y="1253"/>
                    <a:pt x="5486" y="1254"/>
                    <a:pt x="5490" y="1254"/>
                  </a:cubicBezTo>
                  <a:lnTo>
                    <a:pt x="5501" y="1254"/>
                  </a:lnTo>
                  <a:cubicBezTo>
                    <a:pt x="5508" y="1255"/>
                    <a:pt x="5517" y="1255"/>
                    <a:pt x="5524" y="1255"/>
                  </a:cubicBezTo>
                  <a:lnTo>
                    <a:pt x="5533" y="1255"/>
                  </a:lnTo>
                  <a:cubicBezTo>
                    <a:pt x="5545" y="1255"/>
                    <a:pt x="5557" y="1255"/>
                    <a:pt x="5570" y="1254"/>
                  </a:cubicBezTo>
                  <a:cubicBezTo>
                    <a:pt x="5576" y="1254"/>
                    <a:pt x="5582" y="1254"/>
                    <a:pt x="5587" y="1253"/>
                  </a:cubicBezTo>
                  <a:lnTo>
                    <a:pt x="5596" y="1251"/>
                  </a:lnTo>
                  <a:lnTo>
                    <a:pt x="5604" y="1251"/>
                  </a:lnTo>
                  <a:cubicBezTo>
                    <a:pt x="5607" y="1250"/>
                    <a:pt x="5610" y="1250"/>
                    <a:pt x="5612" y="1250"/>
                  </a:cubicBezTo>
                  <a:cubicBezTo>
                    <a:pt x="5623" y="1248"/>
                    <a:pt x="5633" y="1247"/>
                    <a:pt x="5643" y="1245"/>
                  </a:cubicBezTo>
                  <a:cubicBezTo>
                    <a:pt x="5648" y="1244"/>
                    <a:pt x="5651" y="1244"/>
                    <a:pt x="5654" y="1242"/>
                  </a:cubicBezTo>
                  <a:cubicBezTo>
                    <a:pt x="5664" y="1241"/>
                    <a:pt x="5673" y="1239"/>
                    <a:pt x="5682" y="1236"/>
                  </a:cubicBezTo>
                  <a:cubicBezTo>
                    <a:pt x="5685" y="1236"/>
                    <a:pt x="5689" y="1235"/>
                    <a:pt x="5692" y="1233"/>
                  </a:cubicBezTo>
                  <a:cubicBezTo>
                    <a:pt x="5696" y="1233"/>
                    <a:pt x="5699" y="1232"/>
                    <a:pt x="5704" y="1230"/>
                  </a:cubicBezTo>
                  <a:cubicBezTo>
                    <a:pt x="5708" y="1230"/>
                    <a:pt x="5713" y="1229"/>
                    <a:pt x="5716" y="1228"/>
                  </a:cubicBezTo>
                  <a:cubicBezTo>
                    <a:pt x="5720" y="1226"/>
                    <a:pt x="5723" y="1226"/>
                    <a:pt x="5726" y="1225"/>
                  </a:cubicBezTo>
                  <a:cubicBezTo>
                    <a:pt x="5733" y="1222"/>
                    <a:pt x="5741" y="1219"/>
                    <a:pt x="5748" y="1217"/>
                  </a:cubicBezTo>
                  <a:cubicBezTo>
                    <a:pt x="5752" y="1214"/>
                    <a:pt x="5758" y="1213"/>
                    <a:pt x="5763" y="1211"/>
                  </a:cubicBezTo>
                  <a:cubicBezTo>
                    <a:pt x="5764" y="1211"/>
                    <a:pt x="5766" y="1210"/>
                    <a:pt x="5767" y="1210"/>
                  </a:cubicBezTo>
                  <a:lnTo>
                    <a:pt x="5788" y="1201"/>
                  </a:lnTo>
                  <a:cubicBezTo>
                    <a:pt x="5794" y="1198"/>
                    <a:pt x="5799" y="1195"/>
                    <a:pt x="5805" y="1192"/>
                  </a:cubicBezTo>
                  <a:lnTo>
                    <a:pt x="5811" y="1189"/>
                  </a:lnTo>
                  <a:cubicBezTo>
                    <a:pt x="5819" y="1186"/>
                    <a:pt x="5826" y="1182"/>
                    <a:pt x="5833" y="1179"/>
                  </a:cubicBezTo>
                  <a:cubicBezTo>
                    <a:pt x="5844" y="1173"/>
                    <a:pt x="5854" y="1166"/>
                    <a:pt x="5866" y="1160"/>
                  </a:cubicBezTo>
                  <a:cubicBezTo>
                    <a:pt x="5867" y="1158"/>
                    <a:pt x="5870" y="1157"/>
                    <a:pt x="5873" y="1154"/>
                  </a:cubicBezTo>
                  <a:lnTo>
                    <a:pt x="5882" y="1149"/>
                  </a:lnTo>
                  <a:cubicBezTo>
                    <a:pt x="5883" y="1148"/>
                    <a:pt x="5886" y="1147"/>
                    <a:pt x="5888" y="1145"/>
                  </a:cubicBezTo>
                  <a:cubicBezTo>
                    <a:pt x="5889" y="1144"/>
                    <a:pt x="5892" y="1142"/>
                    <a:pt x="5895" y="1141"/>
                  </a:cubicBezTo>
                  <a:lnTo>
                    <a:pt x="5907" y="1132"/>
                  </a:lnTo>
                  <a:cubicBezTo>
                    <a:pt x="5911" y="1129"/>
                    <a:pt x="5916" y="1124"/>
                    <a:pt x="5920" y="1121"/>
                  </a:cubicBezTo>
                  <a:cubicBezTo>
                    <a:pt x="5922" y="1120"/>
                    <a:pt x="5923" y="1119"/>
                    <a:pt x="5926" y="1117"/>
                  </a:cubicBezTo>
                  <a:cubicBezTo>
                    <a:pt x="5928" y="1116"/>
                    <a:pt x="5929" y="1114"/>
                    <a:pt x="5931" y="1113"/>
                  </a:cubicBezTo>
                  <a:lnTo>
                    <a:pt x="5938" y="1107"/>
                  </a:lnTo>
                  <a:cubicBezTo>
                    <a:pt x="5942" y="1104"/>
                    <a:pt x="5945" y="1101"/>
                    <a:pt x="5948" y="1098"/>
                  </a:cubicBezTo>
                  <a:cubicBezTo>
                    <a:pt x="5951" y="1095"/>
                    <a:pt x="5954" y="1093"/>
                    <a:pt x="5956" y="1091"/>
                  </a:cubicBezTo>
                  <a:cubicBezTo>
                    <a:pt x="5959" y="1089"/>
                    <a:pt x="5960" y="1088"/>
                    <a:pt x="5963" y="1085"/>
                  </a:cubicBezTo>
                  <a:cubicBezTo>
                    <a:pt x="5970" y="1077"/>
                    <a:pt x="5978" y="1070"/>
                    <a:pt x="5985" y="1063"/>
                  </a:cubicBezTo>
                  <a:cubicBezTo>
                    <a:pt x="5987" y="1061"/>
                    <a:pt x="5989" y="1060"/>
                    <a:pt x="5991" y="1058"/>
                  </a:cubicBezTo>
                  <a:cubicBezTo>
                    <a:pt x="5992" y="1057"/>
                    <a:pt x="5994" y="1054"/>
                    <a:pt x="5995" y="1052"/>
                  </a:cubicBezTo>
                  <a:cubicBezTo>
                    <a:pt x="5997" y="1051"/>
                    <a:pt x="5998" y="1049"/>
                    <a:pt x="6000" y="1048"/>
                  </a:cubicBezTo>
                  <a:cubicBezTo>
                    <a:pt x="6001" y="1046"/>
                    <a:pt x="6003" y="1045"/>
                    <a:pt x="6003" y="1043"/>
                  </a:cubicBezTo>
                  <a:cubicBezTo>
                    <a:pt x="6007" y="1038"/>
                    <a:pt x="6012" y="1033"/>
                    <a:pt x="6016" y="1029"/>
                  </a:cubicBezTo>
                  <a:lnTo>
                    <a:pt x="6020" y="1023"/>
                  </a:lnTo>
                  <a:cubicBezTo>
                    <a:pt x="6022" y="1021"/>
                    <a:pt x="6023" y="1018"/>
                    <a:pt x="6025" y="1017"/>
                  </a:cubicBezTo>
                  <a:cubicBezTo>
                    <a:pt x="6028" y="1014"/>
                    <a:pt x="6029" y="1012"/>
                    <a:pt x="6031" y="1010"/>
                  </a:cubicBezTo>
                  <a:cubicBezTo>
                    <a:pt x="6031" y="1010"/>
                    <a:pt x="6032" y="1008"/>
                    <a:pt x="6032" y="1008"/>
                  </a:cubicBezTo>
                  <a:cubicBezTo>
                    <a:pt x="6034" y="1005"/>
                    <a:pt x="6035" y="1004"/>
                    <a:pt x="6038" y="1001"/>
                  </a:cubicBezTo>
                  <a:cubicBezTo>
                    <a:pt x="6040" y="999"/>
                    <a:pt x="6041" y="996"/>
                    <a:pt x="6042" y="995"/>
                  </a:cubicBezTo>
                  <a:cubicBezTo>
                    <a:pt x="6042" y="993"/>
                    <a:pt x="6044" y="992"/>
                    <a:pt x="6045" y="990"/>
                  </a:cubicBezTo>
                  <a:lnTo>
                    <a:pt x="6050" y="985"/>
                  </a:lnTo>
                  <a:cubicBezTo>
                    <a:pt x="6051" y="982"/>
                    <a:pt x="6053" y="979"/>
                    <a:pt x="6054" y="976"/>
                  </a:cubicBezTo>
                  <a:cubicBezTo>
                    <a:pt x="6057" y="971"/>
                    <a:pt x="6060" y="967"/>
                    <a:pt x="6063" y="962"/>
                  </a:cubicBezTo>
                  <a:cubicBezTo>
                    <a:pt x="6065" y="961"/>
                    <a:pt x="6066" y="958"/>
                    <a:pt x="6068" y="957"/>
                  </a:cubicBezTo>
                  <a:cubicBezTo>
                    <a:pt x="6069" y="954"/>
                    <a:pt x="6070" y="952"/>
                    <a:pt x="6070" y="951"/>
                  </a:cubicBezTo>
                  <a:cubicBezTo>
                    <a:pt x="6072" y="948"/>
                    <a:pt x="6073" y="945"/>
                    <a:pt x="6076" y="942"/>
                  </a:cubicBezTo>
                  <a:cubicBezTo>
                    <a:pt x="6076" y="942"/>
                    <a:pt x="6076" y="942"/>
                    <a:pt x="6076" y="940"/>
                  </a:cubicBezTo>
                  <a:cubicBezTo>
                    <a:pt x="6078" y="937"/>
                    <a:pt x="6081" y="934"/>
                    <a:pt x="6082" y="932"/>
                  </a:cubicBezTo>
                  <a:cubicBezTo>
                    <a:pt x="6085" y="926"/>
                    <a:pt x="6088" y="920"/>
                    <a:pt x="6091" y="914"/>
                  </a:cubicBezTo>
                  <a:cubicBezTo>
                    <a:pt x="6091" y="912"/>
                    <a:pt x="6093" y="911"/>
                    <a:pt x="6094" y="909"/>
                  </a:cubicBezTo>
                  <a:cubicBezTo>
                    <a:pt x="6098" y="901"/>
                    <a:pt x="6103" y="890"/>
                    <a:pt x="6107" y="881"/>
                  </a:cubicBezTo>
                  <a:cubicBezTo>
                    <a:pt x="6109" y="876"/>
                    <a:pt x="6112" y="870"/>
                    <a:pt x="6113" y="865"/>
                  </a:cubicBezTo>
                  <a:cubicBezTo>
                    <a:pt x="6118" y="853"/>
                    <a:pt x="6122" y="840"/>
                    <a:pt x="6126" y="828"/>
                  </a:cubicBezTo>
                  <a:cubicBezTo>
                    <a:pt x="6128" y="825"/>
                    <a:pt x="6128" y="823"/>
                    <a:pt x="6129" y="821"/>
                  </a:cubicBezTo>
                  <a:cubicBezTo>
                    <a:pt x="6129" y="818"/>
                    <a:pt x="6131" y="817"/>
                    <a:pt x="6131" y="814"/>
                  </a:cubicBezTo>
                  <a:cubicBezTo>
                    <a:pt x="6132" y="811"/>
                    <a:pt x="6132" y="809"/>
                    <a:pt x="6134" y="808"/>
                  </a:cubicBezTo>
                  <a:cubicBezTo>
                    <a:pt x="6135" y="799"/>
                    <a:pt x="6138" y="790"/>
                    <a:pt x="6140" y="781"/>
                  </a:cubicBezTo>
                  <a:cubicBezTo>
                    <a:pt x="6141" y="778"/>
                    <a:pt x="6143" y="774"/>
                    <a:pt x="6143" y="771"/>
                  </a:cubicBezTo>
                  <a:cubicBezTo>
                    <a:pt x="6143" y="770"/>
                    <a:pt x="6144" y="767"/>
                    <a:pt x="6144" y="765"/>
                  </a:cubicBezTo>
                  <a:cubicBezTo>
                    <a:pt x="6144" y="762"/>
                    <a:pt x="6146" y="761"/>
                    <a:pt x="6146" y="758"/>
                  </a:cubicBezTo>
                  <a:cubicBezTo>
                    <a:pt x="6146" y="758"/>
                    <a:pt x="6146" y="756"/>
                    <a:pt x="6146" y="756"/>
                  </a:cubicBezTo>
                  <a:lnTo>
                    <a:pt x="6148" y="744"/>
                  </a:lnTo>
                  <a:cubicBezTo>
                    <a:pt x="6148" y="743"/>
                    <a:pt x="6148" y="740"/>
                    <a:pt x="6150" y="739"/>
                  </a:cubicBezTo>
                  <a:cubicBezTo>
                    <a:pt x="6150" y="737"/>
                    <a:pt x="6150" y="737"/>
                    <a:pt x="6150" y="736"/>
                  </a:cubicBezTo>
                  <a:cubicBezTo>
                    <a:pt x="6150" y="733"/>
                    <a:pt x="6151" y="728"/>
                    <a:pt x="6151" y="725"/>
                  </a:cubicBezTo>
                  <a:cubicBezTo>
                    <a:pt x="6151" y="722"/>
                    <a:pt x="6153" y="719"/>
                    <a:pt x="6153" y="718"/>
                  </a:cubicBezTo>
                  <a:lnTo>
                    <a:pt x="6153" y="716"/>
                  </a:lnTo>
                  <a:cubicBezTo>
                    <a:pt x="6153" y="714"/>
                    <a:pt x="6153" y="711"/>
                    <a:pt x="6154" y="708"/>
                  </a:cubicBezTo>
                  <a:cubicBezTo>
                    <a:pt x="6154" y="700"/>
                    <a:pt x="6156" y="693"/>
                    <a:pt x="6156" y="684"/>
                  </a:cubicBezTo>
                  <a:lnTo>
                    <a:pt x="6156" y="681"/>
                  </a:lnTo>
                  <a:cubicBezTo>
                    <a:pt x="6157" y="669"/>
                    <a:pt x="6157" y="658"/>
                    <a:pt x="6159" y="646"/>
                  </a:cubicBezTo>
                  <a:lnTo>
                    <a:pt x="6159" y="636"/>
                  </a:lnTo>
                  <a:lnTo>
                    <a:pt x="6159" y="630"/>
                  </a:lnTo>
                  <a:lnTo>
                    <a:pt x="6159" y="624"/>
                  </a:lnTo>
                  <a:lnTo>
                    <a:pt x="6159" y="613"/>
                  </a:lnTo>
                  <a:cubicBezTo>
                    <a:pt x="6157" y="602"/>
                    <a:pt x="6157" y="588"/>
                    <a:pt x="6156" y="575"/>
                  </a:cubicBezTo>
                  <a:cubicBezTo>
                    <a:pt x="6156" y="574"/>
                    <a:pt x="6156" y="571"/>
                    <a:pt x="6156" y="569"/>
                  </a:cubicBezTo>
                  <a:cubicBezTo>
                    <a:pt x="6156" y="566"/>
                    <a:pt x="6156" y="565"/>
                    <a:pt x="6154" y="562"/>
                  </a:cubicBezTo>
                  <a:cubicBezTo>
                    <a:pt x="6154" y="560"/>
                    <a:pt x="6154" y="557"/>
                    <a:pt x="6154" y="556"/>
                  </a:cubicBezTo>
                  <a:cubicBezTo>
                    <a:pt x="6154" y="555"/>
                    <a:pt x="6154" y="553"/>
                    <a:pt x="6154" y="553"/>
                  </a:cubicBezTo>
                  <a:cubicBezTo>
                    <a:pt x="6153" y="549"/>
                    <a:pt x="6153" y="546"/>
                    <a:pt x="6153" y="543"/>
                  </a:cubicBezTo>
                  <a:cubicBezTo>
                    <a:pt x="6151" y="540"/>
                    <a:pt x="6151" y="537"/>
                    <a:pt x="6151" y="535"/>
                  </a:cubicBezTo>
                  <a:cubicBezTo>
                    <a:pt x="6151" y="534"/>
                    <a:pt x="6151" y="534"/>
                    <a:pt x="6151" y="532"/>
                  </a:cubicBezTo>
                  <a:cubicBezTo>
                    <a:pt x="6150" y="529"/>
                    <a:pt x="6150" y="525"/>
                    <a:pt x="6148" y="522"/>
                  </a:cubicBezTo>
                  <a:cubicBezTo>
                    <a:pt x="6148" y="519"/>
                    <a:pt x="6148" y="518"/>
                    <a:pt x="6148" y="515"/>
                  </a:cubicBezTo>
                  <a:lnTo>
                    <a:pt x="6147" y="515"/>
                  </a:lnTo>
                  <a:lnTo>
                    <a:pt x="6146" y="501"/>
                  </a:lnTo>
                  <a:cubicBezTo>
                    <a:pt x="6146" y="500"/>
                    <a:pt x="6144" y="497"/>
                    <a:pt x="6144" y="496"/>
                  </a:cubicBezTo>
                  <a:cubicBezTo>
                    <a:pt x="6144" y="493"/>
                    <a:pt x="6143" y="491"/>
                    <a:pt x="6143" y="488"/>
                  </a:cubicBezTo>
                  <a:cubicBezTo>
                    <a:pt x="6143" y="488"/>
                    <a:pt x="6143" y="487"/>
                    <a:pt x="6141" y="485"/>
                  </a:cubicBezTo>
                  <a:cubicBezTo>
                    <a:pt x="6141" y="482"/>
                    <a:pt x="6140" y="479"/>
                    <a:pt x="6140" y="475"/>
                  </a:cubicBezTo>
                  <a:cubicBezTo>
                    <a:pt x="6140" y="475"/>
                    <a:pt x="6138" y="475"/>
                    <a:pt x="6138" y="474"/>
                  </a:cubicBezTo>
                  <a:cubicBezTo>
                    <a:pt x="6138" y="471"/>
                    <a:pt x="6137" y="466"/>
                    <a:pt x="6135" y="463"/>
                  </a:cubicBezTo>
                  <a:cubicBezTo>
                    <a:pt x="6135" y="460"/>
                    <a:pt x="6135" y="457"/>
                    <a:pt x="6134" y="456"/>
                  </a:cubicBezTo>
                  <a:cubicBezTo>
                    <a:pt x="6134" y="454"/>
                    <a:pt x="6132" y="451"/>
                    <a:pt x="6132" y="450"/>
                  </a:cubicBezTo>
                  <a:cubicBezTo>
                    <a:pt x="6131" y="447"/>
                    <a:pt x="6131" y="446"/>
                    <a:pt x="6129" y="443"/>
                  </a:cubicBezTo>
                  <a:cubicBezTo>
                    <a:pt x="6129" y="441"/>
                    <a:pt x="6129" y="441"/>
                    <a:pt x="6129" y="440"/>
                  </a:cubicBezTo>
                  <a:lnTo>
                    <a:pt x="6125" y="429"/>
                  </a:lnTo>
                  <a:cubicBezTo>
                    <a:pt x="6125" y="428"/>
                    <a:pt x="6123" y="426"/>
                    <a:pt x="6123" y="423"/>
                  </a:cubicBezTo>
                  <a:lnTo>
                    <a:pt x="6121" y="418"/>
                  </a:lnTo>
                  <a:cubicBezTo>
                    <a:pt x="6121" y="416"/>
                    <a:pt x="6121" y="415"/>
                    <a:pt x="6121" y="415"/>
                  </a:cubicBezTo>
                  <a:cubicBezTo>
                    <a:pt x="6119" y="412"/>
                    <a:pt x="6118" y="407"/>
                    <a:pt x="6116" y="404"/>
                  </a:cubicBezTo>
                  <a:cubicBezTo>
                    <a:pt x="6116" y="404"/>
                    <a:pt x="6116" y="403"/>
                    <a:pt x="6116" y="403"/>
                  </a:cubicBezTo>
                  <a:cubicBezTo>
                    <a:pt x="6022" y="161"/>
                    <a:pt x="5791" y="4"/>
                    <a:pt x="5531" y="4"/>
                  </a:cubicBezTo>
                  <a:lnTo>
                    <a:pt x="5526" y="4"/>
                  </a:lnTo>
                  <a:lnTo>
                    <a:pt x="5526" y="1"/>
                  </a:lnTo>
                  <a:close/>
                  <a:moveTo>
                    <a:pt x="894" y="2918"/>
                  </a:moveTo>
                  <a:cubicBezTo>
                    <a:pt x="960" y="2918"/>
                    <a:pt x="1015" y="2971"/>
                    <a:pt x="1015" y="3039"/>
                  </a:cubicBezTo>
                  <a:cubicBezTo>
                    <a:pt x="1015" y="3107"/>
                    <a:pt x="962" y="3161"/>
                    <a:pt x="894" y="3161"/>
                  </a:cubicBezTo>
                  <a:lnTo>
                    <a:pt x="360" y="3161"/>
                  </a:lnTo>
                  <a:cubicBezTo>
                    <a:pt x="293" y="3161"/>
                    <a:pt x="239" y="3107"/>
                    <a:pt x="239" y="3039"/>
                  </a:cubicBezTo>
                  <a:cubicBezTo>
                    <a:pt x="239" y="2971"/>
                    <a:pt x="293" y="2918"/>
                    <a:pt x="360" y="2918"/>
                  </a:cubicBezTo>
                  <a:close/>
                  <a:moveTo>
                    <a:pt x="4163" y="2918"/>
                  </a:moveTo>
                  <a:cubicBezTo>
                    <a:pt x="4231" y="2918"/>
                    <a:pt x="4286" y="2971"/>
                    <a:pt x="4286" y="3039"/>
                  </a:cubicBezTo>
                  <a:cubicBezTo>
                    <a:pt x="4286" y="3107"/>
                    <a:pt x="4231" y="3161"/>
                    <a:pt x="4163" y="3161"/>
                  </a:cubicBezTo>
                  <a:lnTo>
                    <a:pt x="3630" y="3161"/>
                  </a:lnTo>
                  <a:cubicBezTo>
                    <a:pt x="3563" y="3161"/>
                    <a:pt x="3508" y="3107"/>
                    <a:pt x="3508" y="3039"/>
                  </a:cubicBezTo>
                  <a:cubicBezTo>
                    <a:pt x="3510" y="2971"/>
                    <a:pt x="3563" y="2918"/>
                    <a:pt x="3630" y="2918"/>
                  </a:cubicBezTo>
                  <a:close/>
                  <a:moveTo>
                    <a:pt x="7434" y="2918"/>
                  </a:moveTo>
                  <a:cubicBezTo>
                    <a:pt x="7502" y="2918"/>
                    <a:pt x="7556" y="2971"/>
                    <a:pt x="7556" y="3039"/>
                  </a:cubicBezTo>
                  <a:cubicBezTo>
                    <a:pt x="7556" y="3107"/>
                    <a:pt x="7502" y="3161"/>
                    <a:pt x="7434" y="3161"/>
                  </a:cubicBezTo>
                  <a:lnTo>
                    <a:pt x="6901" y="3161"/>
                  </a:lnTo>
                  <a:cubicBezTo>
                    <a:pt x="6833" y="3161"/>
                    <a:pt x="6779" y="3107"/>
                    <a:pt x="6779" y="3039"/>
                  </a:cubicBezTo>
                  <a:cubicBezTo>
                    <a:pt x="6779" y="2971"/>
                    <a:pt x="6833" y="2918"/>
                    <a:pt x="6901" y="2918"/>
                  </a:cubicBezTo>
                  <a:close/>
                  <a:moveTo>
                    <a:pt x="620" y="2411"/>
                  </a:moveTo>
                  <a:cubicBezTo>
                    <a:pt x="366" y="2414"/>
                    <a:pt x="136" y="2572"/>
                    <a:pt x="43" y="2811"/>
                  </a:cubicBezTo>
                  <a:cubicBezTo>
                    <a:pt x="43" y="2811"/>
                    <a:pt x="43" y="2811"/>
                    <a:pt x="43" y="2812"/>
                  </a:cubicBezTo>
                  <a:cubicBezTo>
                    <a:pt x="43" y="2814"/>
                    <a:pt x="42" y="2815"/>
                    <a:pt x="42" y="2816"/>
                  </a:cubicBezTo>
                  <a:cubicBezTo>
                    <a:pt x="39" y="2824"/>
                    <a:pt x="37" y="2830"/>
                    <a:pt x="34" y="2837"/>
                  </a:cubicBezTo>
                  <a:cubicBezTo>
                    <a:pt x="33" y="2839"/>
                    <a:pt x="33" y="2840"/>
                    <a:pt x="33" y="2841"/>
                  </a:cubicBezTo>
                  <a:cubicBezTo>
                    <a:pt x="31" y="2844"/>
                    <a:pt x="30" y="2847"/>
                    <a:pt x="30" y="2850"/>
                  </a:cubicBezTo>
                  <a:cubicBezTo>
                    <a:pt x="30" y="2850"/>
                    <a:pt x="30" y="2852"/>
                    <a:pt x="28" y="2852"/>
                  </a:cubicBezTo>
                  <a:cubicBezTo>
                    <a:pt x="28" y="2855"/>
                    <a:pt x="27" y="2858"/>
                    <a:pt x="25" y="2862"/>
                  </a:cubicBezTo>
                  <a:cubicBezTo>
                    <a:pt x="25" y="2867"/>
                    <a:pt x="24" y="2869"/>
                    <a:pt x="22" y="2874"/>
                  </a:cubicBezTo>
                  <a:cubicBezTo>
                    <a:pt x="22" y="2874"/>
                    <a:pt x="22" y="2875"/>
                    <a:pt x="22" y="2875"/>
                  </a:cubicBezTo>
                  <a:cubicBezTo>
                    <a:pt x="21" y="2878"/>
                    <a:pt x="21" y="2881"/>
                    <a:pt x="19" y="2884"/>
                  </a:cubicBezTo>
                  <a:cubicBezTo>
                    <a:pt x="19" y="2886"/>
                    <a:pt x="19" y="2887"/>
                    <a:pt x="18" y="2890"/>
                  </a:cubicBezTo>
                  <a:cubicBezTo>
                    <a:pt x="18" y="2890"/>
                    <a:pt x="18" y="2892"/>
                    <a:pt x="18" y="2893"/>
                  </a:cubicBezTo>
                  <a:cubicBezTo>
                    <a:pt x="17" y="2900"/>
                    <a:pt x="15" y="2908"/>
                    <a:pt x="12" y="2915"/>
                  </a:cubicBezTo>
                  <a:cubicBezTo>
                    <a:pt x="12" y="2918"/>
                    <a:pt x="12" y="2921"/>
                    <a:pt x="11" y="2922"/>
                  </a:cubicBezTo>
                  <a:cubicBezTo>
                    <a:pt x="11" y="2924"/>
                    <a:pt x="11" y="2925"/>
                    <a:pt x="11" y="2928"/>
                  </a:cubicBezTo>
                  <a:cubicBezTo>
                    <a:pt x="11" y="2928"/>
                    <a:pt x="9" y="2930"/>
                    <a:pt x="9" y="2930"/>
                  </a:cubicBezTo>
                  <a:cubicBezTo>
                    <a:pt x="8" y="2939"/>
                    <a:pt x="6" y="2948"/>
                    <a:pt x="6" y="2956"/>
                  </a:cubicBezTo>
                  <a:cubicBezTo>
                    <a:pt x="6" y="2956"/>
                    <a:pt x="6" y="2956"/>
                    <a:pt x="5" y="2958"/>
                  </a:cubicBezTo>
                  <a:lnTo>
                    <a:pt x="5" y="2968"/>
                  </a:lnTo>
                  <a:cubicBezTo>
                    <a:pt x="2" y="2989"/>
                    <a:pt x="0" y="3011"/>
                    <a:pt x="0" y="3031"/>
                  </a:cubicBezTo>
                  <a:lnTo>
                    <a:pt x="0" y="3036"/>
                  </a:lnTo>
                  <a:lnTo>
                    <a:pt x="0" y="3039"/>
                  </a:lnTo>
                  <a:lnTo>
                    <a:pt x="0" y="3045"/>
                  </a:lnTo>
                  <a:lnTo>
                    <a:pt x="0" y="3056"/>
                  </a:lnTo>
                  <a:lnTo>
                    <a:pt x="0" y="3061"/>
                  </a:lnTo>
                  <a:cubicBezTo>
                    <a:pt x="0" y="3064"/>
                    <a:pt x="0" y="3067"/>
                    <a:pt x="0" y="3068"/>
                  </a:cubicBezTo>
                  <a:cubicBezTo>
                    <a:pt x="0" y="3076"/>
                    <a:pt x="2" y="3083"/>
                    <a:pt x="2" y="3090"/>
                  </a:cubicBezTo>
                  <a:cubicBezTo>
                    <a:pt x="2" y="3092"/>
                    <a:pt x="2" y="3093"/>
                    <a:pt x="2" y="3095"/>
                  </a:cubicBezTo>
                  <a:cubicBezTo>
                    <a:pt x="3" y="3098"/>
                    <a:pt x="3" y="3101"/>
                    <a:pt x="3" y="3102"/>
                  </a:cubicBezTo>
                  <a:cubicBezTo>
                    <a:pt x="3" y="3105"/>
                    <a:pt x="3" y="3108"/>
                    <a:pt x="3" y="3110"/>
                  </a:cubicBezTo>
                  <a:cubicBezTo>
                    <a:pt x="5" y="3111"/>
                    <a:pt x="5" y="3112"/>
                    <a:pt x="5" y="3115"/>
                  </a:cubicBezTo>
                  <a:cubicBezTo>
                    <a:pt x="5" y="3118"/>
                    <a:pt x="5" y="3121"/>
                    <a:pt x="6" y="3124"/>
                  </a:cubicBezTo>
                  <a:cubicBezTo>
                    <a:pt x="6" y="3126"/>
                    <a:pt x="6" y="3127"/>
                    <a:pt x="6" y="3129"/>
                  </a:cubicBezTo>
                  <a:cubicBezTo>
                    <a:pt x="8" y="3130"/>
                    <a:pt x="8" y="3133"/>
                    <a:pt x="8" y="3135"/>
                  </a:cubicBezTo>
                  <a:cubicBezTo>
                    <a:pt x="8" y="3137"/>
                    <a:pt x="9" y="3140"/>
                    <a:pt x="9" y="3143"/>
                  </a:cubicBezTo>
                  <a:cubicBezTo>
                    <a:pt x="9" y="3146"/>
                    <a:pt x="9" y="3149"/>
                    <a:pt x="11" y="3151"/>
                  </a:cubicBezTo>
                  <a:cubicBezTo>
                    <a:pt x="11" y="3152"/>
                    <a:pt x="11" y="3152"/>
                    <a:pt x="11" y="3154"/>
                  </a:cubicBezTo>
                  <a:cubicBezTo>
                    <a:pt x="12" y="3157"/>
                    <a:pt x="12" y="3160"/>
                    <a:pt x="14" y="3164"/>
                  </a:cubicBezTo>
                  <a:cubicBezTo>
                    <a:pt x="14" y="3164"/>
                    <a:pt x="14" y="3165"/>
                    <a:pt x="14" y="3165"/>
                  </a:cubicBezTo>
                  <a:cubicBezTo>
                    <a:pt x="14" y="3168"/>
                    <a:pt x="15" y="3171"/>
                    <a:pt x="15" y="3173"/>
                  </a:cubicBezTo>
                  <a:cubicBezTo>
                    <a:pt x="15" y="3176"/>
                    <a:pt x="17" y="3179"/>
                    <a:pt x="17" y="3182"/>
                  </a:cubicBezTo>
                  <a:lnTo>
                    <a:pt x="19" y="3191"/>
                  </a:lnTo>
                  <a:cubicBezTo>
                    <a:pt x="19" y="3192"/>
                    <a:pt x="19" y="3193"/>
                    <a:pt x="19" y="3193"/>
                  </a:cubicBezTo>
                  <a:cubicBezTo>
                    <a:pt x="21" y="3198"/>
                    <a:pt x="22" y="3201"/>
                    <a:pt x="22" y="3204"/>
                  </a:cubicBezTo>
                  <a:cubicBezTo>
                    <a:pt x="22" y="3205"/>
                    <a:pt x="24" y="3207"/>
                    <a:pt x="24" y="3208"/>
                  </a:cubicBezTo>
                  <a:cubicBezTo>
                    <a:pt x="24" y="3211"/>
                    <a:pt x="25" y="3213"/>
                    <a:pt x="25" y="3216"/>
                  </a:cubicBezTo>
                  <a:cubicBezTo>
                    <a:pt x="27" y="3217"/>
                    <a:pt x="27" y="3220"/>
                    <a:pt x="28" y="3221"/>
                  </a:cubicBezTo>
                  <a:lnTo>
                    <a:pt x="30" y="3229"/>
                  </a:lnTo>
                  <a:cubicBezTo>
                    <a:pt x="31" y="3232"/>
                    <a:pt x="31" y="3235"/>
                    <a:pt x="33" y="3236"/>
                  </a:cubicBezTo>
                  <a:cubicBezTo>
                    <a:pt x="33" y="3238"/>
                    <a:pt x="33" y="3239"/>
                    <a:pt x="34" y="3239"/>
                  </a:cubicBezTo>
                  <a:cubicBezTo>
                    <a:pt x="34" y="3244"/>
                    <a:pt x="36" y="3246"/>
                    <a:pt x="37" y="3251"/>
                  </a:cubicBezTo>
                  <a:cubicBezTo>
                    <a:pt x="37" y="3251"/>
                    <a:pt x="37" y="3251"/>
                    <a:pt x="39" y="3252"/>
                  </a:cubicBezTo>
                  <a:cubicBezTo>
                    <a:pt x="40" y="3258"/>
                    <a:pt x="43" y="3266"/>
                    <a:pt x="46" y="3273"/>
                  </a:cubicBezTo>
                  <a:cubicBezTo>
                    <a:pt x="47" y="3276"/>
                    <a:pt x="49" y="3279"/>
                    <a:pt x="49" y="3280"/>
                  </a:cubicBezTo>
                  <a:cubicBezTo>
                    <a:pt x="50" y="3282"/>
                    <a:pt x="50" y="3282"/>
                    <a:pt x="50" y="3282"/>
                  </a:cubicBezTo>
                  <a:cubicBezTo>
                    <a:pt x="52" y="3285"/>
                    <a:pt x="52" y="3286"/>
                    <a:pt x="53" y="3289"/>
                  </a:cubicBezTo>
                  <a:cubicBezTo>
                    <a:pt x="55" y="3294"/>
                    <a:pt x="56" y="3297"/>
                    <a:pt x="59" y="3301"/>
                  </a:cubicBezTo>
                  <a:cubicBezTo>
                    <a:pt x="59" y="3301"/>
                    <a:pt x="59" y="3301"/>
                    <a:pt x="59" y="3302"/>
                  </a:cubicBezTo>
                  <a:cubicBezTo>
                    <a:pt x="61" y="3305"/>
                    <a:pt x="62" y="3308"/>
                    <a:pt x="64" y="3311"/>
                  </a:cubicBezTo>
                  <a:cubicBezTo>
                    <a:pt x="65" y="3313"/>
                    <a:pt x="65" y="3316"/>
                    <a:pt x="67" y="3317"/>
                  </a:cubicBezTo>
                  <a:cubicBezTo>
                    <a:pt x="68" y="3319"/>
                    <a:pt x="68" y="3320"/>
                    <a:pt x="70" y="3322"/>
                  </a:cubicBezTo>
                  <a:cubicBezTo>
                    <a:pt x="70" y="3323"/>
                    <a:pt x="71" y="3326"/>
                    <a:pt x="72" y="3327"/>
                  </a:cubicBezTo>
                  <a:cubicBezTo>
                    <a:pt x="74" y="3330"/>
                    <a:pt x="75" y="3332"/>
                    <a:pt x="77" y="3335"/>
                  </a:cubicBezTo>
                  <a:lnTo>
                    <a:pt x="78" y="3339"/>
                  </a:lnTo>
                  <a:cubicBezTo>
                    <a:pt x="80" y="3342"/>
                    <a:pt x="81" y="3347"/>
                    <a:pt x="84" y="3350"/>
                  </a:cubicBezTo>
                  <a:cubicBezTo>
                    <a:pt x="86" y="3352"/>
                    <a:pt x="87" y="3355"/>
                    <a:pt x="89" y="3358"/>
                  </a:cubicBezTo>
                  <a:cubicBezTo>
                    <a:pt x="90" y="3360"/>
                    <a:pt x="92" y="3363"/>
                    <a:pt x="93" y="3364"/>
                  </a:cubicBezTo>
                  <a:cubicBezTo>
                    <a:pt x="95" y="3366"/>
                    <a:pt x="96" y="3369"/>
                    <a:pt x="96" y="3370"/>
                  </a:cubicBezTo>
                  <a:cubicBezTo>
                    <a:pt x="97" y="3372"/>
                    <a:pt x="97" y="3373"/>
                    <a:pt x="99" y="3375"/>
                  </a:cubicBezTo>
                  <a:cubicBezTo>
                    <a:pt x="103" y="3380"/>
                    <a:pt x="106" y="3386"/>
                    <a:pt x="111" y="3392"/>
                  </a:cubicBezTo>
                  <a:lnTo>
                    <a:pt x="115" y="3400"/>
                  </a:lnTo>
                  <a:cubicBezTo>
                    <a:pt x="117" y="3401"/>
                    <a:pt x="117" y="3401"/>
                    <a:pt x="118" y="3403"/>
                  </a:cubicBezTo>
                  <a:cubicBezTo>
                    <a:pt x="120" y="3406"/>
                    <a:pt x="121" y="3407"/>
                    <a:pt x="123" y="3408"/>
                  </a:cubicBezTo>
                  <a:cubicBezTo>
                    <a:pt x="124" y="3411"/>
                    <a:pt x="125" y="3414"/>
                    <a:pt x="128" y="3417"/>
                  </a:cubicBezTo>
                  <a:cubicBezTo>
                    <a:pt x="128" y="3417"/>
                    <a:pt x="130" y="3419"/>
                    <a:pt x="130" y="3419"/>
                  </a:cubicBezTo>
                  <a:cubicBezTo>
                    <a:pt x="131" y="3420"/>
                    <a:pt x="133" y="3423"/>
                    <a:pt x="134" y="3425"/>
                  </a:cubicBezTo>
                  <a:cubicBezTo>
                    <a:pt x="136" y="3428"/>
                    <a:pt x="139" y="3429"/>
                    <a:pt x="140" y="3431"/>
                  </a:cubicBezTo>
                  <a:lnTo>
                    <a:pt x="145" y="3436"/>
                  </a:lnTo>
                  <a:cubicBezTo>
                    <a:pt x="145" y="3438"/>
                    <a:pt x="146" y="3439"/>
                    <a:pt x="146" y="3439"/>
                  </a:cubicBezTo>
                  <a:cubicBezTo>
                    <a:pt x="149" y="3442"/>
                    <a:pt x="151" y="3445"/>
                    <a:pt x="153" y="3447"/>
                  </a:cubicBezTo>
                  <a:cubicBezTo>
                    <a:pt x="153" y="3448"/>
                    <a:pt x="155" y="3450"/>
                    <a:pt x="156" y="3451"/>
                  </a:cubicBezTo>
                  <a:cubicBezTo>
                    <a:pt x="158" y="3453"/>
                    <a:pt x="159" y="3454"/>
                    <a:pt x="161" y="3456"/>
                  </a:cubicBezTo>
                  <a:cubicBezTo>
                    <a:pt x="162" y="3459"/>
                    <a:pt x="164" y="3460"/>
                    <a:pt x="165" y="3461"/>
                  </a:cubicBezTo>
                  <a:cubicBezTo>
                    <a:pt x="167" y="3463"/>
                    <a:pt x="168" y="3464"/>
                    <a:pt x="170" y="3466"/>
                  </a:cubicBezTo>
                  <a:cubicBezTo>
                    <a:pt x="171" y="3469"/>
                    <a:pt x="174" y="3470"/>
                    <a:pt x="176" y="3472"/>
                  </a:cubicBezTo>
                  <a:lnTo>
                    <a:pt x="177" y="3473"/>
                  </a:lnTo>
                  <a:lnTo>
                    <a:pt x="181" y="3479"/>
                  </a:lnTo>
                  <a:cubicBezTo>
                    <a:pt x="184" y="3481"/>
                    <a:pt x="186" y="3484"/>
                    <a:pt x="189" y="3487"/>
                  </a:cubicBezTo>
                  <a:cubicBezTo>
                    <a:pt x="192" y="3488"/>
                    <a:pt x="193" y="3489"/>
                    <a:pt x="195" y="3492"/>
                  </a:cubicBezTo>
                  <a:lnTo>
                    <a:pt x="198" y="3494"/>
                  </a:lnTo>
                  <a:cubicBezTo>
                    <a:pt x="201" y="3497"/>
                    <a:pt x="202" y="3500"/>
                    <a:pt x="205" y="3501"/>
                  </a:cubicBezTo>
                  <a:lnTo>
                    <a:pt x="206" y="3503"/>
                  </a:lnTo>
                  <a:cubicBezTo>
                    <a:pt x="209" y="3506"/>
                    <a:pt x="212" y="3507"/>
                    <a:pt x="215" y="3510"/>
                  </a:cubicBezTo>
                  <a:lnTo>
                    <a:pt x="221" y="3516"/>
                  </a:lnTo>
                  <a:lnTo>
                    <a:pt x="230" y="3523"/>
                  </a:lnTo>
                  <a:cubicBezTo>
                    <a:pt x="232" y="3525"/>
                    <a:pt x="233" y="3526"/>
                    <a:pt x="234" y="3526"/>
                  </a:cubicBezTo>
                  <a:cubicBezTo>
                    <a:pt x="236" y="3528"/>
                    <a:pt x="239" y="3529"/>
                    <a:pt x="240" y="3531"/>
                  </a:cubicBezTo>
                  <a:cubicBezTo>
                    <a:pt x="242" y="3532"/>
                    <a:pt x="243" y="3534"/>
                    <a:pt x="245" y="3534"/>
                  </a:cubicBezTo>
                  <a:cubicBezTo>
                    <a:pt x="248" y="3537"/>
                    <a:pt x="251" y="3540"/>
                    <a:pt x="254" y="3541"/>
                  </a:cubicBezTo>
                  <a:cubicBezTo>
                    <a:pt x="257" y="3544"/>
                    <a:pt x="259" y="3545"/>
                    <a:pt x="264" y="3548"/>
                  </a:cubicBezTo>
                  <a:cubicBezTo>
                    <a:pt x="264" y="3548"/>
                    <a:pt x="264" y="3550"/>
                    <a:pt x="265" y="3550"/>
                  </a:cubicBezTo>
                  <a:cubicBezTo>
                    <a:pt x="267" y="3551"/>
                    <a:pt x="270" y="3553"/>
                    <a:pt x="273" y="3554"/>
                  </a:cubicBezTo>
                  <a:cubicBezTo>
                    <a:pt x="274" y="3556"/>
                    <a:pt x="276" y="3557"/>
                    <a:pt x="277" y="3559"/>
                  </a:cubicBezTo>
                  <a:cubicBezTo>
                    <a:pt x="279" y="3559"/>
                    <a:pt x="280" y="3560"/>
                    <a:pt x="280" y="3560"/>
                  </a:cubicBezTo>
                  <a:cubicBezTo>
                    <a:pt x="282" y="3562"/>
                    <a:pt x="285" y="3563"/>
                    <a:pt x="286" y="3565"/>
                  </a:cubicBezTo>
                  <a:cubicBezTo>
                    <a:pt x="289" y="3566"/>
                    <a:pt x="292" y="3568"/>
                    <a:pt x="295" y="3569"/>
                  </a:cubicBezTo>
                  <a:cubicBezTo>
                    <a:pt x="301" y="3573"/>
                    <a:pt x="308" y="3578"/>
                    <a:pt x="314" y="3581"/>
                  </a:cubicBezTo>
                  <a:cubicBezTo>
                    <a:pt x="315" y="3581"/>
                    <a:pt x="315" y="3582"/>
                    <a:pt x="315" y="3582"/>
                  </a:cubicBezTo>
                  <a:cubicBezTo>
                    <a:pt x="321" y="3585"/>
                    <a:pt x="327" y="3588"/>
                    <a:pt x="333" y="3591"/>
                  </a:cubicBezTo>
                  <a:cubicBezTo>
                    <a:pt x="338" y="3594"/>
                    <a:pt x="340" y="3595"/>
                    <a:pt x="343" y="3597"/>
                  </a:cubicBezTo>
                  <a:cubicBezTo>
                    <a:pt x="345" y="3597"/>
                    <a:pt x="346" y="3598"/>
                    <a:pt x="348" y="3600"/>
                  </a:cubicBezTo>
                  <a:cubicBezTo>
                    <a:pt x="351" y="3601"/>
                    <a:pt x="354" y="3601"/>
                    <a:pt x="357" y="3603"/>
                  </a:cubicBezTo>
                  <a:cubicBezTo>
                    <a:pt x="357" y="3604"/>
                    <a:pt x="357" y="3604"/>
                    <a:pt x="358" y="3604"/>
                  </a:cubicBezTo>
                  <a:cubicBezTo>
                    <a:pt x="364" y="3607"/>
                    <a:pt x="371" y="3610"/>
                    <a:pt x="379" y="3613"/>
                  </a:cubicBezTo>
                  <a:cubicBezTo>
                    <a:pt x="382" y="3615"/>
                    <a:pt x="383" y="3616"/>
                    <a:pt x="386" y="3618"/>
                  </a:cubicBezTo>
                  <a:cubicBezTo>
                    <a:pt x="389" y="3618"/>
                    <a:pt x="391" y="3619"/>
                    <a:pt x="392" y="3619"/>
                  </a:cubicBezTo>
                  <a:cubicBezTo>
                    <a:pt x="395" y="3621"/>
                    <a:pt x="396" y="3621"/>
                    <a:pt x="398" y="3622"/>
                  </a:cubicBezTo>
                  <a:cubicBezTo>
                    <a:pt x="399" y="3622"/>
                    <a:pt x="401" y="3623"/>
                    <a:pt x="402" y="3623"/>
                  </a:cubicBezTo>
                  <a:cubicBezTo>
                    <a:pt x="405" y="3625"/>
                    <a:pt x="408" y="3625"/>
                    <a:pt x="411" y="3626"/>
                  </a:cubicBezTo>
                  <a:cubicBezTo>
                    <a:pt x="419" y="3629"/>
                    <a:pt x="426" y="3632"/>
                    <a:pt x="433" y="3634"/>
                  </a:cubicBezTo>
                  <a:lnTo>
                    <a:pt x="435" y="3634"/>
                  </a:lnTo>
                  <a:cubicBezTo>
                    <a:pt x="438" y="3635"/>
                    <a:pt x="441" y="3637"/>
                    <a:pt x="444" y="3637"/>
                  </a:cubicBezTo>
                  <a:cubicBezTo>
                    <a:pt x="445" y="3638"/>
                    <a:pt x="447" y="3638"/>
                    <a:pt x="448" y="3638"/>
                  </a:cubicBezTo>
                  <a:cubicBezTo>
                    <a:pt x="451" y="3640"/>
                    <a:pt x="454" y="3640"/>
                    <a:pt x="455" y="3641"/>
                  </a:cubicBezTo>
                  <a:cubicBezTo>
                    <a:pt x="458" y="3643"/>
                    <a:pt x="461" y="3643"/>
                    <a:pt x="464" y="3644"/>
                  </a:cubicBezTo>
                  <a:lnTo>
                    <a:pt x="467" y="3644"/>
                  </a:lnTo>
                  <a:cubicBezTo>
                    <a:pt x="470" y="3646"/>
                    <a:pt x="473" y="3646"/>
                    <a:pt x="476" y="3647"/>
                  </a:cubicBezTo>
                  <a:cubicBezTo>
                    <a:pt x="477" y="3647"/>
                    <a:pt x="479" y="3647"/>
                    <a:pt x="480" y="3648"/>
                  </a:cubicBezTo>
                  <a:cubicBezTo>
                    <a:pt x="483" y="3648"/>
                    <a:pt x="488" y="3650"/>
                    <a:pt x="491" y="3650"/>
                  </a:cubicBezTo>
                  <a:cubicBezTo>
                    <a:pt x="492" y="3650"/>
                    <a:pt x="492" y="3651"/>
                    <a:pt x="492" y="3651"/>
                  </a:cubicBezTo>
                  <a:cubicBezTo>
                    <a:pt x="500" y="3653"/>
                    <a:pt x="508" y="3654"/>
                    <a:pt x="516" y="3656"/>
                  </a:cubicBezTo>
                  <a:cubicBezTo>
                    <a:pt x="517" y="3656"/>
                    <a:pt x="519" y="3656"/>
                    <a:pt x="520" y="3657"/>
                  </a:cubicBezTo>
                  <a:cubicBezTo>
                    <a:pt x="525" y="3657"/>
                    <a:pt x="528" y="3657"/>
                    <a:pt x="530" y="3659"/>
                  </a:cubicBezTo>
                  <a:lnTo>
                    <a:pt x="533" y="3659"/>
                  </a:lnTo>
                  <a:cubicBezTo>
                    <a:pt x="536" y="3660"/>
                    <a:pt x="541" y="3660"/>
                    <a:pt x="544" y="3660"/>
                  </a:cubicBezTo>
                  <a:cubicBezTo>
                    <a:pt x="545" y="3660"/>
                    <a:pt x="547" y="3660"/>
                    <a:pt x="547" y="3662"/>
                  </a:cubicBezTo>
                  <a:lnTo>
                    <a:pt x="555" y="3662"/>
                  </a:lnTo>
                  <a:cubicBezTo>
                    <a:pt x="557" y="3663"/>
                    <a:pt x="560" y="3663"/>
                    <a:pt x="563" y="3663"/>
                  </a:cubicBezTo>
                  <a:lnTo>
                    <a:pt x="572" y="3663"/>
                  </a:lnTo>
                  <a:cubicBezTo>
                    <a:pt x="576" y="3665"/>
                    <a:pt x="581" y="3665"/>
                    <a:pt x="585" y="3665"/>
                  </a:cubicBezTo>
                  <a:lnTo>
                    <a:pt x="589" y="3665"/>
                  </a:lnTo>
                  <a:cubicBezTo>
                    <a:pt x="591" y="3665"/>
                    <a:pt x="592" y="3666"/>
                    <a:pt x="594" y="3666"/>
                  </a:cubicBezTo>
                  <a:lnTo>
                    <a:pt x="663" y="3666"/>
                  </a:lnTo>
                  <a:cubicBezTo>
                    <a:pt x="669" y="3665"/>
                    <a:pt x="675" y="3665"/>
                    <a:pt x="681" y="3665"/>
                  </a:cubicBezTo>
                  <a:lnTo>
                    <a:pt x="691" y="3663"/>
                  </a:lnTo>
                  <a:cubicBezTo>
                    <a:pt x="694" y="3663"/>
                    <a:pt x="695" y="3662"/>
                    <a:pt x="698" y="3662"/>
                  </a:cubicBezTo>
                  <a:lnTo>
                    <a:pt x="706" y="3662"/>
                  </a:lnTo>
                  <a:cubicBezTo>
                    <a:pt x="716" y="3660"/>
                    <a:pt x="728" y="3659"/>
                    <a:pt x="738" y="3656"/>
                  </a:cubicBezTo>
                  <a:cubicBezTo>
                    <a:pt x="741" y="3656"/>
                    <a:pt x="745" y="3654"/>
                    <a:pt x="748" y="3654"/>
                  </a:cubicBezTo>
                  <a:cubicBezTo>
                    <a:pt x="757" y="3653"/>
                    <a:pt x="766" y="3650"/>
                    <a:pt x="776" y="3648"/>
                  </a:cubicBezTo>
                  <a:cubicBezTo>
                    <a:pt x="779" y="3647"/>
                    <a:pt x="782" y="3646"/>
                    <a:pt x="787" y="3646"/>
                  </a:cubicBezTo>
                  <a:cubicBezTo>
                    <a:pt x="790" y="3644"/>
                    <a:pt x="794" y="3643"/>
                    <a:pt x="797" y="3643"/>
                  </a:cubicBezTo>
                  <a:cubicBezTo>
                    <a:pt x="801" y="3641"/>
                    <a:pt x="806" y="3640"/>
                    <a:pt x="810" y="3638"/>
                  </a:cubicBezTo>
                  <a:cubicBezTo>
                    <a:pt x="813" y="3638"/>
                    <a:pt x="816" y="3637"/>
                    <a:pt x="819" y="3635"/>
                  </a:cubicBezTo>
                  <a:cubicBezTo>
                    <a:pt x="828" y="3634"/>
                    <a:pt x="835" y="3631"/>
                    <a:pt x="843" y="3628"/>
                  </a:cubicBezTo>
                  <a:cubicBezTo>
                    <a:pt x="847" y="3626"/>
                    <a:pt x="851" y="3625"/>
                    <a:pt x="856" y="3622"/>
                  </a:cubicBezTo>
                  <a:cubicBezTo>
                    <a:pt x="857" y="3622"/>
                    <a:pt x="859" y="3621"/>
                    <a:pt x="862" y="3621"/>
                  </a:cubicBezTo>
                  <a:cubicBezTo>
                    <a:pt x="868" y="3618"/>
                    <a:pt x="875" y="3615"/>
                    <a:pt x="882" y="3612"/>
                  </a:cubicBezTo>
                  <a:cubicBezTo>
                    <a:pt x="887" y="3609"/>
                    <a:pt x="893" y="3606"/>
                    <a:pt x="899" y="3604"/>
                  </a:cubicBezTo>
                  <a:cubicBezTo>
                    <a:pt x="902" y="3603"/>
                    <a:pt x="903" y="3601"/>
                    <a:pt x="904" y="3600"/>
                  </a:cubicBezTo>
                  <a:cubicBezTo>
                    <a:pt x="912" y="3597"/>
                    <a:pt x="919" y="3593"/>
                    <a:pt x="927" y="3590"/>
                  </a:cubicBezTo>
                  <a:cubicBezTo>
                    <a:pt x="937" y="3584"/>
                    <a:pt x="949" y="3578"/>
                    <a:pt x="959" y="3570"/>
                  </a:cubicBezTo>
                  <a:cubicBezTo>
                    <a:pt x="962" y="3569"/>
                    <a:pt x="965" y="3568"/>
                    <a:pt x="966" y="3566"/>
                  </a:cubicBezTo>
                  <a:cubicBezTo>
                    <a:pt x="969" y="3563"/>
                    <a:pt x="972" y="3562"/>
                    <a:pt x="975" y="3560"/>
                  </a:cubicBezTo>
                  <a:cubicBezTo>
                    <a:pt x="977" y="3559"/>
                    <a:pt x="980" y="3557"/>
                    <a:pt x="981" y="3556"/>
                  </a:cubicBezTo>
                  <a:cubicBezTo>
                    <a:pt x="984" y="3554"/>
                    <a:pt x="985" y="3553"/>
                    <a:pt x="988" y="3551"/>
                  </a:cubicBezTo>
                  <a:lnTo>
                    <a:pt x="1000" y="3542"/>
                  </a:lnTo>
                  <a:lnTo>
                    <a:pt x="1013" y="3532"/>
                  </a:lnTo>
                  <a:cubicBezTo>
                    <a:pt x="1015" y="3531"/>
                    <a:pt x="1018" y="3529"/>
                    <a:pt x="1019" y="3528"/>
                  </a:cubicBezTo>
                  <a:cubicBezTo>
                    <a:pt x="1021" y="3526"/>
                    <a:pt x="1022" y="3526"/>
                    <a:pt x="1025" y="3525"/>
                  </a:cubicBezTo>
                  <a:lnTo>
                    <a:pt x="1033" y="3517"/>
                  </a:lnTo>
                  <a:cubicBezTo>
                    <a:pt x="1036" y="3514"/>
                    <a:pt x="1040" y="3512"/>
                    <a:pt x="1043" y="3509"/>
                  </a:cubicBezTo>
                  <a:cubicBezTo>
                    <a:pt x="1046" y="3507"/>
                    <a:pt x="1047" y="3504"/>
                    <a:pt x="1050" y="3503"/>
                  </a:cubicBezTo>
                  <a:cubicBezTo>
                    <a:pt x="1052" y="3500"/>
                    <a:pt x="1055" y="3498"/>
                    <a:pt x="1056" y="3497"/>
                  </a:cubicBezTo>
                  <a:cubicBezTo>
                    <a:pt x="1065" y="3489"/>
                    <a:pt x="1072" y="3482"/>
                    <a:pt x="1080" y="3475"/>
                  </a:cubicBezTo>
                  <a:cubicBezTo>
                    <a:pt x="1081" y="3472"/>
                    <a:pt x="1083" y="3470"/>
                    <a:pt x="1084" y="3469"/>
                  </a:cubicBezTo>
                  <a:cubicBezTo>
                    <a:pt x="1086" y="3467"/>
                    <a:pt x="1087" y="3466"/>
                    <a:pt x="1089" y="3464"/>
                  </a:cubicBezTo>
                  <a:cubicBezTo>
                    <a:pt x="1090" y="3461"/>
                    <a:pt x="1092" y="3460"/>
                    <a:pt x="1094" y="3459"/>
                  </a:cubicBezTo>
                  <a:cubicBezTo>
                    <a:pt x="1094" y="3457"/>
                    <a:pt x="1096" y="3456"/>
                    <a:pt x="1097" y="3454"/>
                  </a:cubicBezTo>
                  <a:cubicBezTo>
                    <a:pt x="1102" y="3450"/>
                    <a:pt x="1106" y="3444"/>
                    <a:pt x="1111" y="3439"/>
                  </a:cubicBezTo>
                  <a:cubicBezTo>
                    <a:pt x="1112" y="3438"/>
                    <a:pt x="1114" y="3435"/>
                    <a:pt x="1115" y="3433"/>
                  </a:cubicBezTo>
                  <a:cubicBezTo>
                    <a:pt x="1117" y="3432"/>
                    <a:pt x="1118" y="3429"/>
                    <a:pt x="1119" y="3428"/>
                  </a:cubicBezTo>
                  <a:cubicBezTo>
                    <a:pt x="1121" y="3426"/>
                    <a:pt x="1124" y="3423"/>
                    <a:pt x="1125" y="3422"/>
                  </a:cubicBezTo>
                  <a:cubicBezTo>
                    <a:pt x="1125" y="3420"/>
                    <a:pt x="1125" y="3420"/>
                    <a:pt x="1127" y="3419"/>
                  </a:cubicBezTo>
                  <a:cubicBezTo>
                    <a:pt x="1128" y="3417"/>
                    <a:pt x="1130" y="3414"/>
                    <a:pt x="1133" y="3411"/>
                  </a:cubicBezTo>
                  <a:cubicBezTo>
                    <a:pt x="1134" y="3410"/>
                    <a:pt x="1136" y="3408"/>
                    <a:pt x="1136" y="3406"/>
                  </a:cubicBezTo>
                  <a:cubicBezTo>
                    <a:pt x="1137" y="3404"/>
                    <a:pt x="1139" y="3404"/>
                    <a:pt x="1139" y="3403"/>
                  </a:cubicBezTo>
                  <a:lnTo>
                    <a:pt x="1143" y="3395"/>
                  </a:lnTo>
                  <a:cubicBezTo>
                    <a:pt x="1146" y="3392"/>
                    <a:pt x="1147" y="3389"/>
                    <a:pt x="1149" y="3386"/>
                  </a:cubicBezTo>
                  <a:cubicBezTo>
                    <a:pt x="1152" y="3382"/>
                    <a:pt x="1155" y="3378"/>
                    <a:pt x="1158" y="3373"/>
                  </a:cubicBezTo>
                  <a:cubicBezTo>
                    <a:pt x="1159" y="3372"/>
                    <a:pt x="1161" y="3369"/>
                    <a:pt x="1162" y="3367"/>
                  </a:cubicBezTo>
                  <a:cubicBezTo>
                    <a:pt x="1164" y="3366"/>
                    <a:pt x="1164" y="3363"/>
                    <a:pt x="1165" y="3361"/>
                  </a:cubicBezTo>
                  <a:cubicBezTo>
                    <a:pt x="1167" y="3358"/>
                    <a:pt x="1168" y="3355"/>
                    <a:pt x="1170" y="3352"/>
                  </a:cubicBezTo>
                  <a:lnTo>
                    <a:pt x="1171" y="3352"/>
                  </a:lnTo>
                  <a:cubicBezTo>
                    <a:pt x="1173" y="3350"/>
                    <a:pt x="1174" y="3345"/>
                    <a:pt x="1175" y="3342"/>
                  </a:cubicBezTo>
                  <a:cubicBezTo>
                    <a:pt x="1180" y="3336"/>
                    <a:pt x="1183" y="3330"/>
                    <a:pt x="1186" y="3325"/>
                  </a:cubicBezTo>
                  <a:cubicBezTo>
                    <a:pt x="1186" y="3323"/>
                    <a:pt x="1187" y="3322"/>
                    <a:pt x="1187" y="3320"/>
                  </a:cubicBezTo>
                  <a:cubicBezTo>
                    <a:pt x="1192" y="3311"/>
                    <a:pt x="1196" y="3301"/>
                    <a:pt x="1200" y="3292"/>
                  </a:cubicBezTo>
                  <a:cubicBezTo>
                    <a:pt x="1203" y="3286"/>
                    <a:pt x="1205" y="3282"/>
                    <a:pt x="1208" y="3276"/>
                  </a:cubicBezTo>
                  <a:cubicBezTo>
                    <a:pt x="1212" y="3264"/>
                    <a:pt x="1217" y="3252"/>
                    <a:pt x="1221" y="3239"/>
                  </a:cubicBezTo>
                  <a:cubicBezTo>
                    <a:pt x="1221" y="3238"/>
                    <a:pt x="1223" y="3235"/>
                    <a:pt x="1223" y="3232"/>
                  </a:cubicBezTo>
                  <a:cubicBezTo>
                    <a:pt x="1224" y="3229"/>
                    <a:pt x="1224" y="3227"/>
                    <a:pt x="1226" y="3224"/>
                  </a:cubicBezTo>
                  <a:cubicBezTo>
                    <a:pt x="1226" y="3223"/>
                    <a:pt x="1227" y="3220"/>
                    <a:pt x="1227" y="3218"/>
                  </a:cubicBezTo>
                  <a:cubicBezTo>
                    <a:pt x="1230" y="3210"/>
                    <a:pt x="1231" y="3201"/>
                    <a:pt x="1234" y="3192"/>
                  </a:cubicBezTo>
                  <a:lnTo>
                    <a:pt x="1236" y="3182"/>
                  </a:lnTo>
                  <a:cubicBezTo>
                    <a:pt x="1237" y="3180"/>
                    <a:pt x="1237" y="3177"/>
                    <a:pt x="1237" y="3176"/>
                  </a:cubicBezTo>
                  <a:cubicBezTo>
                    <a:pt x="1239" y="3173"/>
                    <a:pt x="1239" y="3171"/>
                    <a:pt x="1239" y="3168"/>
                  </a:cubicBezTo>
                  <a:cubicBezTo>
                    <a:pt x="1239" y="3168"/>
                    <a:pt x="1240" y="3167"/>
                    <a:pt x="1240" y="3167"/>
                  </a:cubicBezTo>
                  <a:lnTo>
                    <a:pt x="1242" y="3155"/>
                  </a:lnTo>
                  <a:cubicBezTo>
                    <a:pt x="1242" y="3154"/>
                    <a:pt x="1243" y="3151"/>
                    <a:pt x="1243" y="3149"/>
                  </a:cubicBezTo>
                  <a:cubicBezTo>
                    <a:pt x="1243" y="3148"/>
                    <a:pt x="1243" y="3148"/>
                    <a:pt x="1243" y="3146"/>
                  </a:cubicBezTo>
                  <a:cubicBezTo>
                    <a:pt x="1245" y="3143"/>
                    <a:pt x="1245" y="3139"/>
                    <a:pt x="1245" y="3136"/>
                  </a:cubicBezTo>
                  <a:cubicBezTo>
                    <a:pt x="1246" y="3133"/>
                    <a:pt x="1246" y="3130"/>
                    <a:pt x="1246" y="3129"/>
                  </a:cubicBezTo>
                  <a:lnTo>
                    <a:pt x="1246" y="3127"/>
                  </a:lnTo>
                  <a:cubicBezTo>
                    <a:pt x="1246" y="3124"/>
                    <a:pt x="1248" y="3121"/>
                    <a:pt x="1248" y="3118"/>
                  </a:cubicBezTo>
                  <a:cubicBezTo>
                    <a:pt x="1249" y="3111"/>
                    <a:pt x="1249" y="3104"/>
                    <a:pt x="1251" y="3095"/>
                  </a:cubicBezTo>
                  <a:cubicBezTo>
                    <a:pt x="1251" y="3095"/>
                    <a:pt x="1251" y="3093"/>
                    <a:pt x="1251" y="3092"/>
                  </a:cubicBezTo>
                  <a:cubicBezTo>
                    <a:pt x="1252" y="3080"/>
                    <a:pt x="1252" y="3068"/>
                    <a:pt x="1252" y="3056"/>
                  </a:cubicBezTo>
                  <a:cubicBezTo>
                    <a:pt x="1252" y="3054"/>
                    <a:pt x="1252" y="3051"/>
                    <a:pt x="1252" y="3048"/>
                  </a:cubicBezTo>
                  <a:lnTo>
                    <a:pt x="1252" y="3040"/>
                  </a:lnTo>
                  <a:lnTo>
                    <a:pt x="1252" y="3034"/>
                  </a:lnTo>
                  <a:cubicBezTo>
                    <a:pt x="1252" y="3031"/>
                    <a:pt x="1252" y="3029"/>
                    <a:pt x="1252" y="3024"/>
                  </a:cubicBezTo>
                  <a:cubicBezTo>
                    <a:pt x="1252" y="3012"/>
                    <a:pt x="1251" y="2999"/>
                    <a:pt x="1251" y="2987"/>
                  </a:cubicBezTo>
                  <a:cubicBezTo>
                    <a:pt x="1251" y="2984"/>
                    <a:pt x="1249" y="2983"/>
                    <a:pt x="1249" y="2980"/>
                  </a:cubicBezTo>
                  <a:cubicBezTo>
                    <a:pt x="1249" y="2978"/>
                    <a:pt x="1249" y="2976"/>
                    <a:pt x="1249" y="2973"/>
                  </a:cubicBezTo>
                  <a:cubicBezTo>
                    <a:pt x="1249" y="2971"/>
                    <a:pt x="1249" y="2968"/>
                    <a:pt x="1248" y="2967"/>
                  </a:cubicBezTo>
                  <a:cubicBezTo>
                    <a:pt x="1248" y="2965"/>
                    <a:pt x="1248" y="2965"/>
                    <a:pt x="1248" y="2964"/>
                  </a:cubicBezTo>
                  <a:cubicBezTo>
                    <a:pt x="1248" y="2961"/>
                    <a:pt x="1246" y="2956"/>
                    <a:pt x="1246" y="2953"/>
                  </a:cubicBezTo>
                  <a:cubicBezTo>
                    <a:pt x="1246" y="2950"/>
                    <a:pt x="1246" y="2949"/>
                    <a:pt x="1245" y="2946"/>
                  </a:cubicBezTo>
                  <a:cubicBezTo>
                    <a:pt x="1245" y="2946"/>
                    <a:pt x="1245" y="2945"/>
                    <a:pt x="1245" y="2945"/>
                  </a:cubicBezTo>
                  <a:cubicBezTo>
                    <a:pt x="1245" y="2940"/>
                    <a:pt x="1243" y="2937"/>
                    <a:pt x="1243" y="2933"/>
                  </a:cubicBezTo>
                  <a:cubicBezTo>
                    <a:pt x="1243" y="2930"/>
                    <a:pt x="1242" y="2928"/>
                    <a:pt x="1242" y="2927"/>
                  </a:cubicBezTo>
                  <a:cubicBezTo>
                    <a:pt x="1242" y="2925"/>
                    <a:pt x="1242" y="2925"/>
                    <a:pt x="1242" y="2925"/>
                  </a:cubicBezTo>
                  <a:lnTo>
                    <a:pt x="1239" y="2914"/>
                  </a:lnTo>
                  <a:cubicBezTo>
                    <a:pt x="1239" y="2911"/>
                    <a:pt x="1239" y="2908"/>
                    <a:pt x="1237" y="2906"/>
                  </a:cubicBezTo>
                  <a:cubicBezTo>
                    <a:pt x="1237" y="2903"/>
                    <a:pt x="1237" y="2902"/>
                    <a:pt x="1236" y="2900"/>
                  </a:cubicBezTo>
                  <a:cubicBezTo>
                    <a:pt x="1236" y="2899"/>
                    <a:pt x="1236" y="2897"/>
                    <a:pt x="1236" y="2897"/>
                  </a:cubicBezTo>
                  <a:cubicBezTo>
                    <a:pt x="1234" y="2893"/>
                    <a:pt x="1234" y="2890"/>
                    <a:pt x="1233" y="2887"/>
                  </a:cubicBezTo>
                  <a:cubicBezTo>
                    <a:pt x="1233" y="2886"/>
                    <a:pt x="1233" y="2886"/>
                    <a:pt x="1233" y="2886"/>
                  </a:cubicBezTo>
                  <a:cubicBezTo>
                    <a:pt x="1231" y="2881"/>
                    <a:pt x="1231" y="2877"/>
                    <a:pt x="1230" y="2874"/>
                  </a:cubicBezTo>
                  <a:cubicBezTo>
                    <a:pt x="1228" y="2871"/>
                    <a:pt x="1228" y="2869"/>
                    <a:pt x="1228" y="2867"/>
                  </a:cubicBezTo>
                  <a:cubicBezTo>
                    <a:pt x="1227" y="2865"/>
                    <a:pt x="1227" y="2862"/>
                    <a:pt x="1226" y="2861"/>
                  </a:cubicBezTo>
                  <a:cubicBezTo>
                    <a:pt x="1226" y="2858"/>
                    <a:pt x="1224" y="2856"/>
                    <a:pt x="1224" y="2853"/>
                  </a:cubicBezTo>
                  <a:cubicBezTo>
                    <a:pt x="1224" y="2852"/>
                    <a:pt x="1223" y="2852"/>
                    <a:pt x="1223" y="2850"/>
                  </a:cubicBezTo>
                  <a:lnTo>
                    <a:pt x="1220" y="2840"/>
                  </a:lnTo>
                  <a:cubicBezTo>
                    <a:pt x="1218" y="2839"/>
                    <a:pt x="1218" y="2837"/>
                    <a:pt x="1217" y="2834"/>
                  </a:cubicBezTo>
                  <a:lnTo>
                    <a:pt x="1215" y="2828"/>
                  </a:lnTo>
                  <a:cubicBezTo>
                    <a:pt x="1215" y="2827"/>
                    <a:pt x="1214" y="2825"/>
                    <a:pt x="1214" y="2825"/>
                  </a:cubicBezTo>
                  <a:cubicBezTo>
                    <a:pt x="1212" y="2822"/>
                    <a:pt x="1211" y="2818"/>
                    <a:pt x="1211" y="2815"/>
                  </a:cubicBezTo>
                  <a:cubicBezTo>
                    <a:pt x="1209" y="2814"/>
                    <a:pt x="1209" y="2814"/>
                    <a:pt x="1209" y="2812"/>
                  </a:cubicBezTo>
                  <a:cubicBezTo>
                    <a:pt x="1115" y="2572"/>
                    <a:pt x="884" y="2414"/>
                    <a:pt x="626" y="2414"/>
                  </a:cubicBezTo>
                  <a:lnTo>
                    <a:pt x="620" y="2414"/>
                  </a:lnTo>
                  <a:lnTo>
                    <a:pt x="620" y="2411"/>
                  </a:lnTo>
                  <a:close/>
                  <a:moveTo>
                    <a:pt x="3891" y="2411"/>
                  </a:moveTo>
                  <a:cubicBezTo>
                    <a:pt x="3635" y="2414"/>
                    <a:pt x="3406" y="2572"/>
                    <a:pt x="3314" y="2811"/>
                  </a:cubicBezTo>
                  <a:cubicBezTo>
                    <a:pt x="3314" y="2811"/>
                    <a:pt x="3314" y="2811"/>
                    <a:pt x="3314" y="2812"/>
                  </a:cubicBezTo>
                  <a:cubicBezTo>
                    <a:pt x="3312" y="2814"/>
                    <a:pt x="3312" y="2815"/>
                    <a:pt x="3311" y="2816"/>
                  </a:cubicBezTo>
                  <a:cubicBezTo>
                    <a:pt x="3309" y="2824"/>
                    <a:pt x="3306" y="2830"/>
                    <a:pt x="3303" y="2837"/>
                  </a:cubicBezTo>
                  <a:cubicBezTo>
                    <a:pt x="3303" y="2839"/>
                    <a:pt x="3303" y="2840"/>
                    <a:pt x="3302" y="2841"/>
                  </a:cubicBezTo>
                  <a:cubicBezTo>
                    <a:pt x="3300" y="2844"/>
                    <a:pt x="3300" y="2847"/>
                    <a:pt x="3299" y="2850"/>
                  </a:cubicBezTo>
                  <a:cubicBezTo>
                    <a:pt x="3299" y="2850"/>
                    <a:pt x="3299" y="2852"/>
                    <a:pt x="3299" y="2852"/>
                  </a:cubicBezTo>
                  <a:cubicBezTo>
                    <a:pt x="3298" y="2855"/>
                    <a:pt x="3296" y="2858"/>
                    <a:pt x="3296" y="2862"/>
                  </a:cubicBezTo>
                  <a:cubicBezTo>
                    <a:pt x="3295" y="2867"/>
                    <a:pt x="3293" y="2869"/>
                    <a:pt x="3292" y="2874"/>
                  </a:cubicBezTo>
                  <a:cubicBezTo>
                    <a:pt x="3292" y="2874"/>
                    <a:pt x="3292" y="2875"/>
                    <a:pt x="3292" y="2875"/>
                  </a:cubicBezTo>
                  <a:cubicBezTo>
                    <a:pt x="3292" y="2878"/>
                    <a:pt x="3290" y="2881"/>
                    <a:pt x="3290" y="2884"/>
                  </a:cubicBezTo>
                  <a:cubicBezTo>
                    <a:pt x="3289" y="2886"/>
                    <a:pt x="3289" y="2887"/>
                    <a:pt x="3289" y="2890"/>
                  </a:cubicBezTo>
                  <a:cubicBezTo>
                    <a:pt x="3287" y="2890"/>
                    <a:pt x="3287" y="2892"/>
                    <a:pt x="3287" y="2893"/>
                  </a:cubicBezTo>
                  <a:cubicBezTo>
                    <a:pt x="3286" y="2900"/>
                    <a:pt x="3284" y="2908"/>
                    <a:pt x="3283" y="2915"/>
                  </a:cubicBezTo>
                  <a:cubicBezTo>
                    <a:pt x="3283" y="2918"/>
                    <a:pt x="3281" y="2921"/>
                    <a:pt x="3281" y="2922"/>
                  </a:cubicBezTo>
                  <a:cubicBezTo>
                    <a:pt x="3281" y="2924"/>
                    <a:pt x="3280" y="2925"/>
                    <a:pt x="3280" y="2928"/>
                  </a:cubicBezTo>
                  <a:cubicBezTo>
                    <a:pt x="3280" y="2928"/>
                    <a:pt x="3280" y="2930"/>
                    <a:pt x="3280" y="2930"/>
                  </a:cubicBezTo>
                  <a:cubicBezTo>
                    <a:pt x="3278" y="2939"/>
                    <a:pt x="3277" y="2948"/>
                    <a:pt x="3275" y="2956"/>
                  </a:cubicBezTo>
                  <a:cubicBezTo>
                    <a:pt x="3275" y="2956"/>
                    <a:pt x="3275" y="2956"/>
                    <a:pt x="3275" y="2958"/>
                  </a:cubicBezTo>
                  <a:lnTo>
                    <a:pt x="3274" y="2968"/>
                  </a:lnTo>
                  <a:cubicBezTo>
                    <a:pt x="3272" y="2989"/>
                    <a:pt x="3271" y="3011"/>
                    <a:pt x="3270" y="3031"/>
                  </a:cubicBezTo>
                  <a:lnTo>
                    <a:pt x="3270" y="3036"/>
                  </a:lnTo>
                  <a:lnTo>
                    <a:pt x="3270" y="3039"/>
                  </a:lnTo>
                  <a:lnTo>
                    <a:pt x="3270" y="3045"/>
                  </a:lnTo>
                  <a:lnTo>
                    <a:pt x="3270" y="3055"/>
                  </a:lnTo>
                  <a:lnTo>
                    <a:pt x="3270" y="3061"/>
                  </a:lnTo>
                  <a:cubicBezTo>
                    <a:pt x="3270" y="3064"/>
                    <a:pt x="3271" y="3065"/>
                    <a:pt x="3271" y="3068"/>
                  </a:cubicBezTo>
                  <a:cubicBezTo>
                    <a:pt x="3271" y="3076"/>
                    <a:pt x="3271" y="3083"/>
                    <a:pt x="3272" y="3090"/>
                  </a:cubicBezTo>
                  <a:cubicBezTo>
                    <a:pt x="3272" y="3092"/>
                    <a:pt x="3272" y="3093"/>
                    <a:pt x="3272" y="3095"/>
                  </a:cubicBezTo>
                  <a:cubicBezTo>
                    <a:pt x="3272" y="3098"/>
                    <a:pt x="3272" y="3099"/>
                    <a:pt x="3272" y="3102"/>
                  </a:cubicBezTo>
                  <a:cubicBezTo>
                    <a:pt x="3274" y="3105"/>
                    <a:pt x="3274" y="3107"/>
                    <a:pt x="3274" y="3110"/>
                  </a:cubicBezTo>
                  <a:cubicBezTo>
                    <a:pt x="3274" y="3111"/>
                    <a:pt x="3274" y="3112"/>
                    <a:pt x="3274" y="3114"/>
                  </a:cubicBezTo>
                  <a:cubicBezTo>
                    <a:pt x="3275" y="3118"/>
                    <a:pt x="3275" y="3121"/>
                    <a:pt x="3275" y="3124"/>
                  </a:cubicBezTo>
                  <a:cubicBezTo>
                    <a:pt x="3275" y="3126"/>
                    <a:pt x="3275" y="3127"/>
                    <a:pt x="3277" y="3129"/>
                  </a:cubicBezTo>
                  <a:cubicBezTo>
                    <a:pt x="3277" y="3130"/>
                    <a:pt x="3277" y="3132"/>
                    <a:pt x="3277" y="3135"/>
                  </a:cubicBezTo>
                  <a:cubicBezTo>
                    <a:pt x="3277" y="3137"/>
                    <a:pt x="3278" y="3140"/>
                    <a:pt x="3278" y="3143"/>
                  </a:cubicBezTo>
                  <a:cubicBezTo>
                    <a:pt x="3278" y="3146"/>
                    <a:pt x="3280" y="3149"/>
                    <a:pt x="3280" y="3151"/>
                  </a:cubicBezTo>
                  <a:cubicBezTo>
                    <a:pt x="3280" y="3152"/>
                    <a:pt x="3280" y="3152"/>
                    <a:pt x="3280" y="3152"/>
                  </a:cubicBezTo>
                  <a:cubicBezTo>
                    <a:pt x="3281" y="3157"/>
                    <a:pt x="3281" y="3160"/>
                    <a:pt x="3283" y="3164"/>
                  </a:cubicBezTo>
                  <a:cubicBezTo>
                    <a:pt x="3283" y="3164"/>
                    <a:pt x="3283" y="3165"/>
                    <a:pt x="3283" y="3165"/>
                  </a:cubicBezTo>
                  <a:cubicBezTo>
                    <a:pt x="3283" y="3168"/>
                    <a:pt x="3284" y="3170"/>
                    <a:pt x="3284" y="3173"/>
                  </a:cubicBezTo>
                  <a:cubicBezTo>
                    <a:pt x="3286" y="3176"/>
                    <a:pt x="3286" y="3179"/>
                    <a:pt x="3287" y="3182"/>
                  </a:cubicBezTo>
                  <a:lnTo>
                    <a:pt x="3289" y="3191"/>
                  </a:lnTo>
                  <a:cubicBezTo>
                    <a:pt x="3289" y="3192"/>
                    <a:pt x="3290" y="3193"/>
                    <a:pt x="3290" y="3193"/>
                  </a:cubicBezTo>
                  <a:cubicBezTo>
                    <a:pt x="3290" y="3196"/>
                    <a:pt x="3292" y="3201"/>
                    <a:pt x="3292" y="3204"/>
                  </a:cubicBezTo>
                  <a:cubicBezTo>
                    <a:pt x="3293" y="3205"/>
                    <a:pt x="3293" y="3207"/>
                    <a:pt x="3293" y="3208"/>
                  </a:cubicBezTo>
                  <a:cubicBezTo>
                    <a:pt x="3295" y="3210"/>
                    <a:pt x="3295" y="3213"/>
                    <a:pt x="3296" y="3216"/>
                  </a:cubicBezTo>
                  <a:cubicBezTo>
                    <a:pt x="3296" y="3217"/>
                    <a:pt x="3296" y="3220"/>
                    <a:pt x="3298" y="3221"/>
                  </a:cubicBezTo>
                  <a:lnTo>
                    <a:pt x="3299" y="3229"/>
                  </a:lnTo>
                  <a:cubicBezTo>
                    <a:pt x="3300" y="3230"/>
                    <a:pt x="3302" y="3233"/>
                    <a:pt x="3302" y="3236"/>
                  </a:cubicBezTo>
                  <a:cubicBezTo>
                    <a:pt x="3302" y="3238"/>
                    <a:pt x="3302" y="3238"/>
                    <a:pt x="3303" y="3239"/>
                  </a:cubicBezTo>
                  <a:cubicBezTo>
                    <a:pt x="3303" y="3242"/>
                    <a:pt x="3305" y="3246"/>
                    <a:pt x="3306" y="3249"/>
                  </a:cubicBezTo>
                  <a:cubicBezTo>
                    <a:pt x="3306" y="3251"/>
                    <a:pt x="3306" y="3251"/>
                    <a:pt x="3308" y="3252"/>
                  </a:cubicBezTo>
                  <a:cubicBezTo>
                    <a:pt x="3309" y="3258"/>
                    <a:pt x="3312" y="3266"/>
                    <a:pt x="3315" y="3273"/>
                  </a:cubicBezTo>
                  <a:cubicBezTo>
                    <a:pt x="3317" y="3276"/>
                    <a:pt x="3318" y="3279"/>
                    <a:pt x="3318" y="3280"/>
                  </a:cubicBezTo>
                  <a:cubicBezTo>
                    <a:pt x="3320" y="3282"/>
                    <a:pt x="3320" y="3282"/>
                    <a:pt x="3320" y="3282"/>
                  </a:cubicBezTo>
                  <a:cubicBezTo>
                    <a:pt x="3321" y="3285"/>
                    <a:pt x="3321" y="3286"/>
                    <a:pt x="3323" y="3289"/>
                  </a:cubicBezTo>
                  <a:cubicBezTo>
                    <a:pt x="3324" y="3294"/>
                    <a:pt x="3325" y="3297"/>
                    <a:pt x="3328" y="3301"/>
                  </a:cubicBezTo>
                  <a:cubicBezTo>
                    <a:pt x="3328" y="3301"/>
                    <a:pt x="3328" y="3301"/>
                    <a:pt x="3328" y="3302"/>
                  </a:cubicBezTo>
                  <a:cubicBezTo>
                    <a:pt x="3330" y="3305"/>
                    <a:pt x="3331" y="3308"/>
                    <a:pt x="3333" y="3311"/>
                  </a:cubicBezTo>
                  <a:cubicBezTo>
                    <a:pt x="3334" y="3313"/>
                    <a:pt x="3334" y="3316"/>
                    <a:pt x="3336" y="3317"/>
                  </a:cubicBezTo>
                  <a:cubicBezTo>
                    <a:pt x="3336" y="3319"/>
                    <a:pt x="3337" y="3320"/>
                    <a:pt x="3339" y="3322"/>
                  </a:cubicBezTo>
                  <a:cubicBezTo>
                    <a:pt x="3339" y="3325"/>
                    <a:pt x="3340" y="3326"/>
                    <a:pt x="3340" y="3327"/>
                  </a:cubicBezTo>
                  <a:cubicBezTo>
                    <a:pt x="3342" y="3330"/>
                    <a:pt x="3343" y="3333"/>
                    <a:pt x="3345" y="3336"/>
                  </a:cubicBezTo>
                  <a:lnTo>
                    <a:pt x="3348" y="3341"/>
                  </a:lnTo>
                  <a:cubicBezTo>
                    <a:pt x="3349" y="3344"/>
                    <a:pt x="3351" y="3347"/>
                    <a:pt x="3352" y="3350"/>
                  </a:cubicBezTo>
                  <a:cubicBezTo>
                    <a:pt x="3353" y="3350"/>
                    <a:pt x="3353" y="3350"/>
                    <a:pt x="3353" y="3351"/>
                  </a:cubicBezTo>
                  <a:cubicBezTo>
                    <a:pt x="3355" y="3352"/>
                    <a:pt x="3356" y="3355"/>
                    <a:pt x="3358" y="3358"/>
                  </a:cubicBezTo>
                  <a:cubicBezTo>
                    <a:pt x="3359" y="3361"/>
                    <a:pt x="3361" y="3363"/>
                    <a:pt x="3362" y="3364"/>
                  </a:cubicBezTo>
                  <a:cubicBezTo>
                    <a:pt x="3362" y="3367"/>
                    <a:pt x="3364" y="3369"/>
                    <a:pt x="3365" y="3370"/>
                  </a:cubicBezTo>
                  <a:cubicBezTo>
                    <a:pt x="3367" y="3372"/>
                    <a:pt x="3367" y="3373"/>
                    <a:pt x="3368" y="3375"/>
                  </a:cubicBezTo>
                  <a:cubicBezTo>
                    <a:pt x="3373" y="3380"/>
                    <a:pt x="3376" y="3386"/>
                    <a:pt x="3380" y="3392"/>
                  </a:cubicBezTo>
                  <a:lnTo>
                    <a:pt x="3384" y="3400"/>
                  </a:lnTo>
                  <a:cubicBezTo>
                    <a:pt x="3386" y="3401"/>
                    <a:pt x="3386" y="3403"/>
                    <a:pt x="3387" y="3404"/>
                  </a:cubicBezTo>
                  <a:cubicBezTo>
                    <a:pt x="3389" y="3406"/>
                    <a:pt x="3390" y="3407"/>
                    <a:pt x="3392" y="3410"/>
                  </a:cubicBezTo>
                  <a:cubicBezTo>
                    <a:pt x="3393" y="3411"/>
                    <a:pt x="3395" y="3414"/>
                    <a:pt x="3398" y="3417"/>
                  </a:cubicBezTo>
                  <a:cubicBezTo>
                    <a:pt x="3398" y="3417"/>
                    <a:pt x="3399" y="3419"/>
                    <a:pt x="3399" y="3419"/>
                  </a:cubicBezTo>
                  <a:cubicBezTo>
                    <a:pt x="3401" y="3422"/>
                    <a:pt x="3402" y="3423"/>
                    <a:pt x="3404" y="3426"/>
                  </a:cubicBezTo>
                  <a:cubicBezTo>
                    <a:pt x="3405" y="3428"/>
                    <a:pt x="3408" y="3429"/>
                    <a:pt x="3409" y="3432"/>
                  </a:cubicBezTo>
                  <a:lnTo>
                    <a:pt x="3414" y="3436"/>
                  </a:lnTo>
                  <a:cubicBezTo>
                    <a:pt x="3414" y="3438"/>
                    <a:pt x="3415" y="3439"/>
                    <a:pt x="3415" y="3441"/>
                  </a:cubicBezTo>
                  <a:cubicBezTo>
                    <a:pt x="3418" y="3442"/>
                    <a:pt x="3420" y="3445"/>
                    <a:pt x="3423" y="3448"/>
                  </a:cubicBezTo>
                  <a:cubicBezTo>
                    <a:pt x="3423" y="3450"/>
                    <a:pt x="3424" y="3451"/>
                    <a:pt x="3426" y="3453"/>
                  </a:cubicBezTo>
                  <a:cubicBezTo>
                    <a:pt x="3427" y="3454"/>
                    <a:pt x="3429" y="3456"/>
                    <a:pt x="3430" y="3457"/>
                  </a:cubicBezTo>
                  <a:cubicBezTo>
                    <a:pt x="3432" y="3459"/>
                    <a:pt x="3433" y="3460"/>
                    <a:pt x="3434" y="3461"/>
                  </a:cubicBezTo>
                  <a:cubicBezTo>
                    <a:pt x="3436" y="3463"/>
                    <a:pt x="3437" y="3466"/>
                    <a:pt x="3439" y="3467"/>
                  </a:cubicBezTo>
                  <a:cubicBezTo>
                    <a:pt x="3440" y="3469"/>
                    <a:pt x="3443" y="3470"/>
                    <a:pt x="3445" y="3472"/>
                  </a:cubicBezTo>
                  <a:lnTo>
                    <a:pt x="3446" y="3475"/>
                  </a:lnTo>
                  <a:cubicBezTo>
                    <a:pt x="3448" y="3476"/>
                    <a:pt x="3449" y="3478"/>
                    <a:pt x="3451" y="3479"/>
                  </a:cubicBezTo>
                  <a:cubicBezTo>
                    <a:pt x="3454" y="3482"/>
                    <a:pt x="3455" y="3484"/>
                    <a:pt x="3458" y="3487"/>
                  </a:cubicBezTo>
                  <a:cubicBezTo>
                    <a:pt x="3459" y="3488"/>
                    <a:pt x="3462" y="3491"/>
                    <a:pt x="3464" y="3492"/>
                  </a:cubicBezTo>
                  <a:lnTo>
                    <a:pt x="3467" y="3495"/>
                  </a:lnTo>
                  <a:cubicBezTo>
                    <a:pt x="3470" y="3497"/>
                    <a:pt x="3471" y="3500"/>
                    <a:pt x="3474" y="3501"/>
                  </a:cubicBezTo>
                  <a:lnTo>
                    <a:pt x="3476" y="3503"/>
                  </a:lnTo>
                  <a:cubicBezTo>
                    <a:pt x="3479" y="3506"/>
                    <a:pt x="3482" y="3509"/>
                    <a:pt x="3485" y="3510"/>
                  </a:cubicBezTo>
                  <a:lnTo>
                    <a:pt x="3490" y="3516"/>
                  </a:lnTo>
                  <a:lnTo>
                    <a:pt x="3499" y="3523"/>
                  </a:lnTo>
                  <a:cubicBezTo>
                    <a:pt x="3501" y="3525"/>
                    <a:pt x="3502" y="3526"/>
                    <a:pt x="3504" y="3528"/>
                  </a:cubicBezTo>
                  <a:cubicBezTo>
                    <a:pt x="3505" y="3529"/>
                    <a:pt x="3508" y="3531"/>
                    <a:pt x="3510" y="3532"/>
                  </a:cubicBezTo>
                  <a:cubicBezTo>
                    <a:pt x="3511" y="3532"/>
                    <a:pt x="3513" y="3534"/>
                    <a:pt x="3514" y="3535"/>
                  </a:cubicBezTo>
                  <a:cubicBezTo>
                    <a:pt x="3517" y="3537"/>
                    <a:pt x="3520" y="3540"/>
                    <a:pt x="3523" y="3541"/>
                  </a:cubicBezTo>
                  <a:cubicBezTo>
                    <a:pt x="3526" y="3544"/>
                    <a:pt x="3529" y="3547"/>
                    <a:pt x="3533" y="3548"/>
                  </a:cubicBezTo>
                  <a:cubicBezTo>
                    <a:pt x="3533" y="3550"/>
                    <a:pt x="3535" y="3550"/>
                    <a:pt x="3535" y="3550"/>
                  </a:cubicBezTo>
                  <a:cubicBezTo>
                    <a:pt x="3538" y="3551"/>
                    <a:pt x="3539" y="3554"/>
                    <a:pt x="3542" y="3556"/>
                  </a:cubicBezTo>
                  <a:cubicBezTo>
                    <a:pt x="3543" y="3557"/>
                    <a:pt x="3545" y="3557"/>
                    <a:pt x="3548" y="3559"/>
                  </a:cubicBezTo>
                  <a:cubicBezTo>
                    <a:pt x="3548" y="3560"/>
                    <a:pt x="3549" y="3560"/>
                    <a:pt x="3549" y="3562"/>
                  </a:cubicBezTo>
                  <a:cubicBezTo>
                    <a:pt x="3552" y="3563"/>
                    <a:pt x="3554" y="3563"/>
                    <a:pt x="3555" y="3565"/>
                  </a:cubicBezTo>
                  <a:cubicBezTo>
                    <a:pt x="3558" y="3566"/>
                    <a:pt x="3561" y="3569"/>
                    <a:pt x="3564" y="3570"/>
                  </a:cubicBezTo>
                  <a:cubicBezTo>
                    <a:pt x="3570" y="3573"/>
                    <a:pt x="3577" y="3578"/>
                    <a:pt x="3585" y="3582"/>
                  </a:cubicBezTo>
                  <a:cubicBezTo>
                    <a:pt x="3591" y="3585"/>
                    <a:pt x="3596" y="3590"/>
                    <a:pt x="3604" y="3593"/>
                  </a:cubicBezTo>
                  <a:cubicBezTo>
                    <a:pt x="3607" y="3594"/>
                    <a:pt x="3610" y="3595"/>
                    <a:pt x="3613" y="3597"/>
                  </a:cubicBezTo>
                  <a:cubicBezTo>
                    <a:pt x="3614" y="3598"/>
                    <a:pt x="3616" y="3600"/>
                    <a:pt x="3619" y="3600"/>
                  </a:cubicBezTo>
                  <a:cubicBezTo>
                    <a:pt x="3620" y="3601"/>
                    <a:pt x="3623" y="3603"/>
                    <a:pt x="3626" y="3604"/>
                  </a:cubicBezTo>
                  <a:lnTo>
                    <a:pt x="3627" y="3604"/>
                  </a:lnTo>
                  <a:cubicBezTo>
                    <a:pt x="3635" y="3607"/>
                    <a:pt x="3641" y="3610"/>
                    <a:pt x="3648" y="3613"/>
                  </a:cubicBezTo>
                  <a:cubicBezTo>
                    <a:pt x="3651" y="3615"/>
                    <a:pt x="3654" y="3616"/>
                    <a:pt x="3655" y="3618"/>
                  </a:cubicBezTo>
                  <a:cubicBezTo>
                    <a:pt x="3658" y="3618"/>
                    <a:pt x="3660" y="3619"/>
                    <a:pt x="3661" y="3619"/>
                  </a:cubicBezTo>
                  <a:cubicBezTo>
                    <a:pt x="3664" y="3621"/>
                    <a:pt x="3666" y="3621"/>
                    <a:pt x="3667" y="3622"/>
                  </a:cubicBezTo>
                  <a:cubicBezTo>
                    <a:pt x="3669" y="3622"/>
                    <a:pt x="3670" y="3623"/>
                    <a:pt x="3672" y="3623"/>
                  </a:cubicBezTo>
                  <a:lnTo>
                    <a:pt x="3680" y="3626"/>
                  </a:lnTo>
                  <a:cubicBezTo>
                    <a:pt x="3688" y="3629"/>
                    <a:pt x="3695" y="3632"/>
                    <a:pt x="3702" y="3634"/>
                  </a:cubicBezTo>
                  <a:cubicBezTo>
                    <a:pt x="3702" y="3634"/>
                    <a:pt x="3702" y="3634"/>
                    <a:pt x="3704" y="3635"/>
                  </a:cubicBezTo>
                  <a:cubicBezTo>
                    <a:pt x="3707" y="3635"/>
                    <a:pt x="3710" y="3637"/>
                    <a:pt x="3713" y="3638"/>
                  </a:cubicBezTo>
                  <a:cubicBezTo>
                    <a:pt x="3714" y="3638"/>
                    <a:pt x="3716" y="3638"/>
                    <a:pt x="3717" y="3640"/>
                  </a:cubicBezTo>
                  <a:cubicBezTo>
                    <a:pt x="3720" y="3640"/>
                    <a:pt x="3723" y="3641"/>
                    <a:pt x="3726" y="3641"/>
                  </a:cubicBezTo>
                  <a:cubicBezTo>
                    <a:pt x="3729" y="3643"/>
                    <a:pt x="3730" y="3643"/>
                    <a:pt x="3733" y="3644"/>
                  </a:cubicBezTo>
                  <a:lnTo>
                    <a:pt x="3738" y="3644"/>
                  </a:lnTo>
                  <a:cubicBezTo>
                    <a:pt x="3739" y="3646"/>
                    <a:pt x="3742" y="3646"/>
                    <a:pt x="3745" y="3647"/>
                  </a:cubicBezTo>
                  <a:cubicBezTo>
                    <a:pt x="3747" y="3647"/>
                    <a:pt x="3748" y="3647"/>
                    <a:pt x="3750" y="3648"/>
                  </a:cubicBezTo>
                  <a:cubicBezTo>
                    <a:pt x="3753" y="3648"/>
                    <a:pt x="3757" y="3650"/>
                    <a:pt x="3761" y="3650"/>
                  </a:cubicBezTo>
                  <a:cubicBezTo>
                    <a:pt x="3761" y="3650"/>
                    <a:pt x="3761" y="3651"/>
                    <a:pt x="3761" y="3651"/>
                  </a:cubicBezTo>
                  <a:cubicBezTo>
                    <a:pt x="3770" y="3653"/>
                    <a:pt x="3778" y="3654"/>
                    <a:pt x="3785" y="3656"/>
                  </a:cubicBezTo>
                  <a:cubicBezTo>
                    <a:pt x="3786" y="3656"/>
                    <a:pt x="3789" y="3656"/>
                    <a:pt x="3791" y="3657"/>
                  </a:cubicBezTo>
                  <a:cubicBezTo>
                    <a:pt x="3794" y="3657"/>
                    <a:pt x="3797" y="3657"/>
                    <a:pt x="3800" y="3659"/>
                  </a:cubicBezTo>
                  <a:lnTo>
                    <a:pt x="3803" y="3659"/>
                  </a:lnTo>
                  <a:cubicBezTo>
                    <a:pt x="3806" y="3659"/>
                    <a:pt x="3810" y="3660"/>
                    <a:pt x="3814" y="3660"/>
                  </a:cubicBezTo>
                  <a:lnTo>
                    <a:pt x="3816" y="3660"/>
                  </a:lnTo>
                  <a:cubicBezTo>
                    <a:pt x="3819" y="3662"/>
                    <a:pt x="3822" y="3662"/>
                    <a:pt x="3825" y="3662"/>
                  </a:cubicBezTo>
                  <a:cubicBezTo>
                    <a:pt x="3828" y="3662"/>
                    <a:pt x="3829" y="3663"/>
                    <a:pt x="3832" y="3663"/>
                  </a:cubicBezTo>
                  <a:lnTo>
                    <a:pt x="3842" y="3663"/>
                  </a:lnTo>
                  <a:lnTo>
                    <a:pt x="3854" y="3665"/>
                  </a:lnTo>
                  <a:lnTo>
                    <a:pt x="3859" y="3665"/>
                  </a:lnTo>
                  <a:cubicBezTo>
                    <a:pt x="3860" y="3665"/>
                    <a:pt x="3863" y="3666"/>
                    <a:pt x="3864" y="3666"/>
                  </a:cubicBezTo>
                  <a:lnTo>
                    <a:pt x="3895" y="3666"/>
                  </a:lnTo>
                  <a:cubicBezTo>
                    <a:pt x="3909" y="3666"/>
                    <a:pt x="3920" y="3666"/>
                    <a:pt x="3934" y="3665"/>
                  </a:cubicBezTo>
                  <a:cubicBezTo>
                    <a:pt x="3940" y="3665"/>
                    <a:pt x="3944" y="3665"/>
                    <a:pt x="3950" y="3663"/>
                  </a:cubicBezTo>
                  <a:lnTo>
                    <a:pt x="3960" y="3663"/>
                  </a:lnTo>
                  <a:cubicBezTo>
                    <a:pt x="3963" y="3662"/>
                    <a:pt x="3965" y="3662"/>
                    <a:pt x="3968" y="3662"/>
                  </a:cubicBezTo>
                  <a:cubicBezTo>
                    <a:pt x="3970" y="3662"/>
                    <a:pt x="3973" y="3660"/>
                    <a:pt x="3976" y="3660"/>
                  </a:cubicBezTo>
                  <a:cubicBezTo>
                    <a:pt x="3987" y="3659"/>
                    <a:pt x="3997" y="3657"/>
                    <a:pt x="4007" y="3656"/>
                  </a:cubicBezTo>
                  <a:cubicBezTo>
                    <a:pt x="4010" y="3654"/>
                    <a:pt x="4015" y="3654"/>
                    <a:pt x="4018" y="3653"/>
                  </a:cubicBezTo>
                  <a:cubicBezTo>
                    <a:pt x="4026" y="3651"/>
                    <a:pt x="4037" y="3650"/>
                    <a:pt x="4046" y="3647"/>
                  </a:cubicBezTo>
                  <a:cubicBezTo>
                    <a:pt x="4049" y="3647"/>
                    <a:pt x="4053" y="3646"/>
                    <a:pt x="4056" y="3644"/>
                  </a:cubicBezTo>
                  <a:cubicBezTo>
                    <a:pt x="4059" y="3644"/>
                    <a:pt x="4063" y="3643"/>
                    <a:pt x="4068" y="3641"/>
                  </a:cubicBezTo>
                  <a:cubicBezTo>
                    <a:pt x="4071" y="3641"/>
                    <a:pt x="4075" y="3640"/>
                    <a:pt x="4079" y="3638"/>
                  </a:cubicBezTo>
                  <a:cubicBezTo>
                    <a:pt x="4082" y="3637"/>
                    <a:pt x="4085" y="3637"/>
                    <a:pt x="4090" y="3635"/>
                  </a:cubicBezTo>
                  <a:cubicBezTo>
                    <a:pt x="4097" y="3632"/>
                    <a:pt x="4104" y="3629"/>
                    <a:pt x="4112" y="3626"/>
                  </a:cubicBezTo>
                  <a:cubicBezTo>
                    <a:pt x="4116" y="3625"/>
                    <a:pt x="4121" y="3623"/>
                    <a:pt x="4125" y="3622"/>
                  </a:cubicBezTo>
                  <a:cubicBezTo>
                    <a:pt x="4128" y="3621"/>
                    <a:pt x="4130" y="3621"/>
                    <a:pt x="4131" y="3619"/>
                  </a:cubicBezTo>
                  <a:cubicBezTo>
                    <a:pt x="4138" y="3616"/>
                    <a:pt x="4144" y="3615"/>
                    <a:pt x="4152" y="3610"/>
                  </a:cubicBezTo>
                  <a:cubicBezTo>
                    <a:pt x="4158" y="3609"/>
                    <a:pt x="4163" y="3606"/>
                    <a:pt x="4168" y="3603"/>
                  </a:cubicBezTo>
                  <a:cubicBezTo>
                    <a:pt x="4171" y="3601"/>
                    <a:pt x="4172" y="3601"/>
                    <a:pt x="4175" y="3600"/>
                  </a:cubicBezTo>
                  <a:cubicBezTo>
                    <a:pt x="4183" y="3595"/>
                    <a:pt x="4188" y="3593"/>
                    <a:pt x="4196" y="3588"/>
                  </a:cubicBezTo>
                  <a:cubicBezTo>
                    <a:pt x="4208" y="3582"/>
                    <a:pt x="4218" y="3576"/>
                    <a:pt x="4228" y="3570"/>
                  </a:cubicBezTo>
                  <a:cubicBezTo>
                    <a:pt x="4231" y="3568"/>
                    <a:pt x="4234" y="3566"/>
                    <a:pt x="4237" y="3565"/>
                  </a:cubicBezTo>
                  <a:cubicBezTo>
                    <a:pt x="4240" y="3563"/>
                    <a:pt x="4243" y="3562"/>
                    <a:pt x="4246" y="3559"/>
                  </a:cubicBezTo>
                  <a:cubicBezTo>
                    <a:pt x="4247" y="3557"/>
                    <a:pt x="4249" y="3556"/>
                    <a:pt x="4250" y="3554"/>
                  </a:cubicBezTo>
                  <a:cubicBezTo>
                    <a:pt x="4253" y="3553"/>
                    <a:pt x="4256" y="3551"/>
                    <a:pt x="4258" y="3550"/>
                  </a:cubicBezTo>
                  <a:lnTo>
                    <a:pt x="4269" y="3541"/>
                  </a:lnTo>
                  <a:cubicBezTo>
                    <a:pt x="4274" y="3538"/>
                    <a:pt x="4278" y="3535"/>
                    <a:pt x="4283" y="3531"/>
                  </a:cubicBezTo>
                  <a:cubicBezTo>
                    <a:pt x="4284" y="3529"/>
                    <a:pt x="4287" y="3528"/>
                    <a:pt x="4289" y="3526"/>
                  </a:cubicBezTo>
                  <a:cubicBezTo>
                    <a:pt x="4290" y="3525"/>
                    <a:pt x="4292" y="3523"/>
                    <a:pt x="4294" y="3523"/>
                  </a:cubicBezTo>
                  <a:lnTo>
                    <a:pt x="4302" y="3516"/>
                  </a:lnTo>
                  <a:cubicBezTo>
                    <a:pt x="4305" y="3513"/>
                    <a:pt x="4309" y="3510"/>
                    <a:pt x="4312" y="3507"/>
                  </a:cubicBezTo>
                  <a:cubicBezTo>
                    <a:pt x="4315" y="3506"/>
                    <a:pt x="4317" y="3503"/>
                    <a:pt x="4320" y="3501"/>
                  </a:cubicBezTo>
                  <a:cubicBezTo>
                    <a:pt x="4321" y="3498"/>
                    <a:pt x="4324" y="3497"/>
                    <a:pt x="4325" y="3495"/>
                  </a:cubicBezTo>
                  <a:cubicBezTo>
                    <a:pt x="4334" y="3488"/>
                    <a:pt x="4342" y="3481"/>
                    <a:pt x="4349" y="3473"/>
                  </a:cubicBezTo>
                  <a:cubicBezTo>
                    <a:pt x="4350" y="3470"/>
                    <a:pt x="4352" y="3469"/>
                    <a:pt x="4353" y="3467"/>
                  </a:cubicBezTo>
                  <a:cubicBezTo>
                    <a:pt x="4355" y="3466"/>
                    <a:pt x="4356" y="3464"/>
                    <a:pt x="4358" y="3463"/>
                  </a:cubicBezTo>
                  <a:cubicBezTo>
                    <a:pt x="4361" y="3460"/>
                    <a:pt x="4362" y="3459"/>
                    <a:pt x="4364" y="3457"/>
                  </a:cubicBezTo>
                  <a:cubicBezTo>
                    <a:pt x="4364" y="3456"/>
                    <a:pt x="4365" y="3454"/>
                    <a:pt x="4367" y="3453"/>
                  </a:cubicBezTo>
                  <a:cubicBezTo>
                    <a:pt x="4371" y="3448"/>
                    <a:pt x="4375" y="3442"/>
                    <a:pt x="4380" y="3438"/>
                  </a:cubicBezTo>
                  <a:lnTo>
                    <a:pt x="4384" y="3432"/>
                  </a:lnTo>
                  <a:cubicBezTo>
                    <a:pt x="4386" y="3431"/>
                    <a:pt x="4387" y="3428"/>
                    <a:pt x="4389" y="3426"/>
                  </a:cubicBezTo>
                  <a:cubicBezTo>
                    <a:pt x="4390" y="3423"/>
                    <a:pt x="4393" y="3422"/>
                    <a:pt x="4395" y="3419"/>
                  </a:cubicBezTo>
                  <a:cubicBezTo>
                    <a:pt x="4395" y="3419"/>
                    <a:pt x="4395" y="3417"/>
                    <a:pt x="4396" y="3417"/>
                  </a:cubicBezTo>
                  <a:cubicBezTo>
                    <a:pt x="4398" y="3414"/>
                    <a:pt x="4399" y="3413"/>
                    <a:pt x="4402" y="3410"/>
                  </a:cubicBezTo>
                  <a:cubicBezTo>
                    <a:pt x="4403" y="3408"/>
                    <a:pt x="4403" y="3406"/>
                    <a:pt x="4405" y="3404"/>
                  </a:cubicBezTo>
                  <a:cubicBezTo>
                    <a:pt x="4406" y="3403"/>
                    <a:pt x="4408" y="3401"/>
                    <a:pt x="4408" y="3400"/>
                  </a:cubicBezTo>
                  <a:lnTo>
                    <a:pt x="4412" y="3394"/>
                  </a:lnTo>
                  <a:cubicBezTo>
                    <a:pt x="4415" y="3391"/>
                    <a:pt x="4417" y="3388"/>
                    <a:pt x="4418" y="3385"/>
                  </a:cubicBezTo>
                  <a:cubicBezTo>
                    <a:pt x="4421" y="3380"/>
                    <a:pt x="4424" y="3376"/>
                    <a:pt x="4427" y="3370"/>
                  </a:cubicBezTo>
                  <a:cubicBezTo>
                    <a:pt x="4428" y="3369"/>
                    <a:pt x="4430" y="3367"/>
                    <a:pt x="4431" y="3364"/>
                  </a:cubicBezTo>
                  <a:cubicBezTo>
                    <a:pt x="4433" y="3363"/>
                    <a:pt x="4433" y="3361"/>
                    <a:pt x="4434" y="3358"/>
                  </a:cubicBezTo>
                  <a:cubicBezTo>
                    <a:pt x="4436" y="3355"/>
                    <a:pt x="4437" y="3354"/>
                    <a:pt x="4439" y="3351"/>
                  </a:cubicBezTo>
                  <a:cubicBezTo>
                    <a:pt x="4439" y="3350"/>
                    <a:pt x="4439" y="3350"/>
                    <a:pt x="4440" y="3350"/>
                  </a:cubicBezTo>
                  <a:cubicBezTo>
                    <a:pt x="4442" y="3347"/>
                    <a:pt x="4443" y="3344"/>
                    <a:pt x="4445" y="3341"/>
                  </a:cubicBezTo>
                  <a:cubicBezTo>
                    <a:pt x="4448" y="3335"/>
                    <a:pt x="4451" y="3329"/>
                    <a:pt x="4454" y="3323"/>
                  </a:cubicBezTo>
                  <a:cubicBezTo>
                    <a:pt x="4455" y="3322"/>
                    <a:pt x="4455" y="3319"/>
                    <a:pt x="4456" y="3317"/>
                  </a:cubicBezTo>
                  <a:cubicBezTo>
                    <a:pt x="4461" y="3308"/>
                    <a:pt x="4465" y="3299"/>
                    <a:pt x="4470" y="3289"/>
                  </a:cubicBezTo>
                  <a:cubicBezTo>
                    <a:pt x="4473" y="3285"/>
                    <a:pt x="4474" y="3279"/>
                    <a:pt x="4477" y="3273"/>
                  </a:cubicBezTo>
                  <a:cubicBezTo>
                    <a:pt x="4481" y="3261"/>
                    <a:pt x="4486" y="3249"/>
                    <a:pt x="4490" y="3236"/>
                  </a:cubicBezTo>
                  <a:cubicBezTo>
                    <a:pt x="4490" y="3235"/>
                    <a:pt x="4492" y="3232"/>
                    <a:pt x="4493" y="3229"/>
                  </a:cubicBezTo>
                  <a:cubicBezTo>
                    <a:pt x="4493" y="3226"/>
                    <a:pt x="4495" y="3224"/>
                    <a:pt x="4495" y="3221"/>
                  </a:cubicBezTo>
                  <a:cubicBezTo>
                    <a:pt x="4496" y="3220"/>
                    <a:pt x="4496" y="3217"/>
                    <a:pt x="4496" y="3216"/>
                  </a:cubicBezTo>
                  <a:cubicBezTo>
                    <a:pt x="4499" y="3207"/>
                    <a:pt x="4502" y="3198"/>
                    <a:pt x="4504" y="3189"/>
                  </a:cubicBezTo>
                  <a:cubicBezTo>
                    <a:pt x="4505" y="3186"/>
                    <a:pt x="4505" y="3182"/>
                    <a:pt x="4507" y="3179"/>
                  </a:cubicBezTo>
                  <a:cubicBezTo>
                    <a:pt x="4507" y="3177"/>
                    <a:pt x="4507" y="3174"/>
                    <a:pt x="4508" y="3173"/>
                  </a:cubicBezTo>
                  <a:cubicBezTo>
                    <a:pt x="4508" y="3170"/>
                    <a:pt x="4509" y="3168"/>
                    <a:pt x="4509" y="3165"/>
                  </a:cubicBezTo>
                  <a:cubicBezTo>
                    <a:pt x="4509" y="3165"/>
                    <a:pt x="4509" y="3164"/>
                    <a:pt x="4509" y="3164"/>
                  </a:cubicBezTo>
                  <a:lnTo>
                    <a:pt x="4512" y="3152"/>
                  </a:lnTo>
                  <a:cubicBezTo>
                    <a:pt x="4512" y="3151"/>
                    <a:pt x="4512" y="3148"/>
                    <a:pt x="4512" y="3146"/>
                  </a:cubicBezTo>
                  <a:cubicBezTo>
                    <a:pt x="4512" y="3145"/>
                    <a:pt x="4514" y="3145"/>
                    <a:pt x="4514" y="3143"/>
                  </a:cubicBezTo>
                  <a:cubicBezTo>
                    <a:pt x="4514" y="3140"/>
                    <a:pt x="4514" y="3136"/>
                    <a:pt x="4515" y="3133"/>
                  </a:cubicBezTo>
                  <a:cubicBezTo>
                    <a:pt x="4515" y="3130"/>
                    <a:pt x="4515" y="3129"/>
                    <a:pt x="4517" y="3126"/>
                  </a:cubicBezTo>
                  <a:cubicBezTo>
                    <a:pt x="4517" y="3126"/>
                    <a:pt x="4517" y="3126"/>
                    <a:pt x="4517" y="3124"/>
                  </a:cubicBezTo>
                  <a:cubicBezTo>
                    <a:pt x="4517" y="3121"/>
                    <a:pt x="4517" y="3118"/>
                    <a:pt x="4518" y="3117"/>
                  </a:cubicBezTo>
                  <a:cubicBezTo>
                    <a:pt x="4518" y="3108"/>
                    <a:pt x="4520" y="3101"/>
                    <a:pt x="4520" y="3092"/>
                  </a:cubicBezTo>
                  <a:cubicBezTo>
                    <a:pt x="4520" y="3092"/>
                    <a:pt x="4520" y="3090"/>
                    <a:pt x="4521" y="3090"/>
                  </a:cubicBezTo>
                  <a:cubicBezTo>
                    <a:pt x="4521" y="3079"/>
                    <a:pt x="4523" y="3067"/>
                    <a:pt x="4523" y="3055"/>
                  </a:cubicBezTo>
                  <a:cubicBezTo>
                    <a:pt x="4523" y="3051"/>
                    <a:pt x="4523" y="3048"/>
                    <a:pt x="4523" y="3045"/>
                  </a:cubicBezTo>
                  <a:lnTo>
                    <a:pt x="4523" y="3039"/>
                  </a:lnTo>
                  <a:lnTo>
                    <a:pt x="4523" y="3031"/>
                  </a:lnTo>
                  <a:cubicBezTo>
                    <a:pt x="4523" y="3029"/>
                    <a:pt x="4523" y="3026"/>
                    <a:pt x="4523" y="3023"/>
                  </a:cubicBezTo>
                  <a:cubicBezTo>
                    <a:pt x="4523" y="3009"/>
                    <a:pt x="4521" y="2996"/>
                    <a:pt x="4520" y="2984"/>
                  </a:cubicBezTo>
                  <a:cubicBezTo>
                    <a:pt x="4520" y="2981"/>
                    <a:pt x="4520" y="2980"/>
                    <a:pt x="4520" y="2978"/>
                  </a:cubicBezTo>
                  <a:cubicBezTo>
                    <a:pt x="4520" y="2976"/>
                    <a:pt x="4520" y="2973"/>
                    <a:pt x="4518" y="2971"/>
                  </a:cubicBezTo>
                  <a:cubicBezTo>
                    <a:pt x="4518" y="2968"/>
                    <a:pt x="4518" y="2967"/>
                    <a:pt x="4518" y="2964"/>
                  </a:cubicBezTo>
                  <a:cubicBezTo>
                    <a:pt x="4518" y="2964"/>
                    <a:pt x="4518" y="2962"/>
                    <a:pt x="4518" y="2961"/>
                  </a:cubicBezTo>
                  <a:cubicBezTo>
                    <a:pt x="4517" y="2958"/>
                    <a:pt x="4517" y="2955"/>
                    <a:pt x="4517" y="2950"/>
                  </a:cubicBezTo>
                  <a:cubicBezTo>
                    <a:pt x="4515" y="2949"/>
                    <a:pt x="4515" y="2946"/>
                    <a:pt x="4515" y="2943"/>
                  </a:cubicBezTo>
                  <a:cubicBezTo>
                    <a:pt x="4515" y="2943"/>
                    <a:pt x="4515" y="2942"/>
                    <a:pt x="4515" y="2942"/>
                  </a:cubicBezTo>
                  <a:cubicBezTo>
                    <a:pt x="4514" y="2939"/>
                    <a:pt x="4514" y="2934"/>
                    <a:pt x="4512" y="2930"/>
                  </a:cubicBezTo>
                  <a:cubicBezTo>
                    <a:pt x="4512" y="2928"/>
                    <a:pt x="4512" y="2927"/>
                    <a:pt x="4512" y="2924"/>
                  </a:cubicBezTo>
                  <a:cubicBezTo>
                    <a:pt x="4512" y="2924"/>
                    <a:pt x="4512" y="2924"/>
                    <a:pt x="4511" y="2922"/>
                  </a:cubicBezTo>
                  <a:lnTo>
                    <a:pt x="4509" y="2911"/>
                  </a:lnTo>
                  <a:cubicBezTo>
                    <a:pt x="4509" y="2909"/>
                    <a:pt x="4508" y="2906"/>
                    <a:pt x="4508" y="2903"/>
                  </a:cubicBezTo>
                  <a:cubicBezTo>
                    <a:pt x="4508" y="2902"/>
                    <a:pt x="4507" y="2900"/>
                    <a:pt x="4507" y="2897"/>
                  </a:cubicBezTo>
                  <a:cubicBezTo>
                    <a:pt x="4507" y="2896"/>
                    <a:pt x="4507" y="2896"/>
                    <a:pt x="4505" y="2895"/>
                  </a:cubicBezTo>
                  <a:cubicBezTo>
                    <a:pt x="4505" y="2892"/>
                    <a:pt x="4504" y="2887"/>
                    <a:pt x="4504" y="2884"/>
                  </a:cubicBezTo>
                  <a:cubicBezTo>
                    <a:pt x="4504" y="2884"/>
                    <a:pt x="4502" y="2883"/>
                    <a:pt x="4502" y="2883"/>
                  </a:cubicBezTo>
                  <a:cubicBezTo>
                    <a:pt x="4502" y="2878"/>
                    <a:pt x="4501" y="2875"/>
                    <a:pt x="4499" y="2871"/>
                  </a:cubicBezTo>
                  <a:cubicBezTo>
                    <a:pt x="4499" y="2869"/>
                    <a:pt x="4498" y="2867"/>
                    <a:pt x="4498" y="2864"/>
                  </a:cubicBezTo>
                  <a:cubicBezTo>
                    <a:pt x="4498" y="2862"/>
                    <a:pt x="4496" y="2861"/>
                    <a:pt x="4496" y="2858"/>
                  </a:cubicBezTo>
                  <a:cubicBezTo>
                    <a:pt x="4495" y="2856"/>
                    <a:pt x="4495" y="2853"/>
                    <a:pt x="4493" y="2850"/>
                  </a:cubicBezTo>
                  <a:cubicBezTo>
                    <a:pt x="4493" y="2850"/>
                    <a:pt x="4493" y="2849"/>
                    <a:pt x="4493" y="2849"/>
                  </a:cubicBezTo>
                  <a:lnTo>
                    <a:pt x="4489" y="2839"/>
                  </a:lnTo>
                  <a:cubicBezTo>
                    <a:pt x="4489" y="2836"/>
                    <a:pt x="4487" y="2834"/>
                    <a:pt x="4487" y="2833"/>
                  </a:cubicBezTo>
                  <a:lnTo>
                    <a:pt x="4484" y="2825"/>
                  </a:lnTo>
                  <a:cubicBezTo>
                    <a:pt x="4484" y="2825"/>
                    <a:pt x="4484" y="2824"/>
                    <a:pt x="4484" y="2822"/>
                  </a:cubicBezTo>
                  <a:cubicBezTo>
                    <a:pt x="4483" y="2819"/>
                    <a:pt x="4481" y="2816"/>
                    <a:pt x="4480" y="2812"/>
                  </a:cubicBezTo>
                  <a:cubicBezTo>
                    <a:pt x="4480" y="2812"/>
                    <a:pt x="4480" y="2811"/>
                    <a:pt x="4480" y="2811"/>
                  </a:cubicBezTo>
                  <a:cubicBezTo>
                    <a:pt x="4386" y="2571"/>
                    <a:pt x="4155" y="2411"/>
                    <a:pt x="3895" y="2411"/>
                  </a:cubicBezTo>
                  <a:close/>
                  <a:moveTo>
                    <a:pt x="7162" y="2411"/>
                  </a:moveTo>
                  <a:cubicBezTo>
                    <a:pt x="6905" y="2414"/>
                    <a:pt x="6677" y="2572"/>
                    <a:pt x="6584" y="2811"/>
                  </a:cubicBezTo>
                  <a:cubicBezTo>
                    <a:pt x="6584" y="2811"/>
                    <a:pt x="6584" y="2811"/>
                    <a:pt x="6584" y="2812"/>
                  </a:cubicBezTo>
                  <a:lnTo>
                    <a:pt x="6581" y="2816"/>
                  </a:lnTo>
                  <a:cubicBezTo>
                    <a:pt x="6579" y="2824"/>
                    <a:pt x="6577" y="2830"/>
                    <a:pt x="6574" y="2837"/>
                  </a:cubicBezTo>
                  <a:cubicBezTo>
                    <a:pt x="6574" y="2839"/>
                    <a:pt x="6573" y="2840"/>
                    <a:pt x="6573" y="2841"/>
                  </a:cubicBezTo>
                  <a:cubicBezTo>
                    <a:pt x="6571" y="2844"/>
                    <a:pt x="6571" y="2847"/>
                    <a:pt x="6570" y="2850"/>
                  </a:cubicBezTo>
                  <a:cubicBezTo>
                    <a:pt x="6570" y="2850"/>
                    <a:pt x="6570" y="2852"/>
                    <a:pt x="6570" y="2852"/>
                  </a:cubicBezTo>
                  <a:cubicBezTo>
                    <a:pt x="6568" y="2855"/>
                    <a:pt x="6567" y="2858"/>
                    <a:pt x="6565" y="2862"/>
                  </a:cubicBezTo>
                  <a:cubicBezTo>
                    <a:pt x="6565" y="2867"/>
                    <a:pt x="6564" y="2869"/>
                    <a:pt x="6562" y="2874"/>
                  </a:cubicBezTo>
                  <a:cubicBezTo>
                    <a:pt x="6562" y="2874"/>
                    <a:pt x="6562" y="2875"/>
                    <a:pt x="6562" y="2875"/>
                  </a:cubicBezTo>
                  <a:cubicBezTo>
                    <a:pt x="6561" y="2878"/>
                    <a:pt x="6561" y="2881"/>
                    <a:pt x="6559" y="2884"/>
                  </a:cubicBezTo>
                  <a:cubicBezTo>
                    <a:pt x="6559" y="2886"/>
                    <a:pt x="6559" y="2887"/>
                    <a:pt x="6558" y="2890"/>
                  </a:cubicBezTo>
                  <a:cubicBezTo>
                    <a:pt x="6558" y="2890"/>
                    <a:pt x="6558" y="2892"/>
                    <a:pt x="6558" y="2893"/>
                  </a:cubicBezTo>
                  <a:cubicBezTo>
                    <a:pt x="6556" y="2900"/>
                    <a:pt x="6553" y="2908"/>
                    <a:pt x="6552" y="2915"/>
                  </a:cubicBezTo>
                  <a:cubicBezTo>
                    <a:pt x="6552" y="2918"/>
                    <a:pt x="6552" y="2920"/>
                    <a:pt x="6551" y="2922"/>
                  </a:cubicBezTo>
                  <a:cubicBezTo>
                    <a:pt x="6551" y="2924"/>
                    <a:pt x="6551" y="2925"/>
                    <a:pt x="6551" y="2928"/>
                  </a:cubicBezTo>
                  <a:cubicBezTo>
                    <a:pt x="6551" y="2928"/>
                    <a:pt x="6551" y="2930"/>
                    <a:pt x="6551" y="2930"/>
                  </a:cubicBezTo>
                  <a:cubicBezTo>
                    <a:pt x="6549" y="2939"/>
                    <a:pt x="6548" y="2948"/>
                    <a:pt x="6546" y="2956"/>
                  </a:cubicBezTo>
                  <a:lnTo>
                    <a:pt x="6546" y="2958"/>
                  </a:lnTo>
                  <a:cubicBezTo>
                    <a:pt x="6546" y="2961"/>
                    <a:pt x="6545" y="2965"/>
                    <a:pt x="6545" y="2968"/>
                  </a:cubicBezTo>
                  <a:cubicBezTo>
                    <a:pt x="6542" y="2989"/>
                    <a:pt x="6540" y="3011"/>
                    <a:pt x="6540" y="3031"/>
                  </a:cubicBezTo>
                  <a:lnTo>
                    <a:pt x="6540" y="3036"/>
                  </a:lnTo>
                  <a:lnTo>
                    <a:pt x="6540" y="3039"/>
                  </a:lnTo>
                  <a:lnTo>
                    <a:pt x="6540" y="3045"/>
                  </a:lnTo>
                  <a:lnTo>
                    <a:pt x="6540" y="3056"/>
                  </a:lnTo>
                  <a:cubicBezTo>
                    <a:pt x="6540" y="3058"/>
                    <a:pt x="6540" y="3059"/>
                    <a:pt x="6542" y="3061"/>
                  </a:cubicBezTo>
                  <a:cubicBezTo>
                    <a:pt x="6542" y="3064"/>
                    <a:pt x="6542" y="3065"/>
                    <a:pt x="6542" y="3068"/>
                  </a:cubicBezTo>
                  <a:cubicBezTo>
                    <a:pt x="6542" y="3076"/>
                    <a:pt x="6542" y="3083"/>
                    <a:pt x="6543" y="3090"/>
                  </a:cubicBezTo>
                  <a:cubicBezTo>
                    <a:pt x="6543" y="3092"/>
                    <a:pt x="6543" y="3093"/>
                    <a:pt x="6543" y="3095"/>
                  </a:cubicBezTo>
                  <a:cubicBezTo>
                    <a:pt x="6543" y="3098"/>
                    <a:pt x="6543" y="3101"/>
                    <a:pt x="6545" y="3102"/>
                  </a:cubicBezTo>
                  <a:cubicBezTo>
                    <a:pt x="6545" y="3105"/>
                    <a:pt x="6545" y="3107"/>
                    <a:pt x="6545" y="3110"/>
                  </a:cubicBezTo>
                  <a:cubicBezTo>
                    <a:pt x="6545" y="3111"/>
                    <a:pt x="6545" y="3112"/>
                    <a:pt x="6546" y="3114"/>
                  </a:cubicBezTo>
                  <a:cubicBezTo>
                    <a:pt x="6546" y="3118"/>
                    <a:pt x="6546" y="3121"/>
                    <a:pt x="6546" y="3124"/>
                  </a:cubicBezTo>
                  <a:cubicBezTo>
                    <a:pt x="6548" y="3126"/>
                    <a:pt x="6548" y="3127"/>
                    <a:pt x="6548" y="3129"/>
                  </a:cubicBezTo>
                  <a:cubicBezTo>
                    <a:pt x="6548" y="3130"/>
                    <a:pt x="6548" y="3132"/>
                    <a:pt x="6548" y="3135"/>
                  </a:cubicBezTo>
                  <a:cubicBezTo>
                    <a:pt x="6549" y="3137"/>
                    <a:pt x="6549" y="3140"/>
                    <a:pt x="6549" y="3143"/>
                  </a:cubicBezTo>
                  <a:cubicBezTo>
                    <a:pt x="6551" y="3146"/>
                    <a:pt x="6551" y="3149"/>
                    <a:pt x="6551" y="3151"/>
                  </a:cubicBezTo>
                  <a:cubicBezTo>
                    <a:pt x="6551" y="3152"/>
                    <a:pt x="6552" y="3152"/>
                    <a:pt x="6552" y="3152"/>
                  </a:cubicBezTo>
                  <a:cubicBezTo>
                    <a:pt x="6552" y="3157"/>
                    <a:pt x="6553" y="3160"/>
                    <a:pt x="6553" y="3164"/>
                  </a:cubicBezTo>
                  <a:cubicBezTo>
                    <a:pt x="6553" y="3164"/>
                    <a:pt x="6553" y="3165"/>
                    <a:pt x="6553" y="3165"/>
                  </a:cubicBezTo>
                  <a:cubicBezTo>
                    <a:pt x="6555" y="3168"/>
                    <a:pt x="6555" y="3170"/>
                    <a:pt x="6555" y="3173"/>
                  </a:cubicBezTo>
                  <a:cubicBezTo>
                    <a:pt x="6556" y="3176"/>
                    <a:pt x="6556" y="3179"/>
                    <a:pt x="6558" y="3182"/>
                  </a:cubicBezTo>
                  <a:lnTo>
                    <a:pt x="6559" y="3191"/>
                  </a:lnTo>
                  <a:cubicBezTo>
                    <a:pt x="6561" y="3192"/>
                    <a:pt x="6561" y="3193"/>
                    <a:pt x="6561" y="3193"/>
                  </a:cubicBezTo>
                  <a:cubicBezTo>
                    <a:pt x="6561" y="3196"/>
                    <a:pt x="6562" y="3201"/>
                    <a:pt x="6564" y="3204"/>
                  </a:cubicBezTo>
                  <a:cubicBezTo>
                    <a:pt x="6564" y="3205"/>
                    <a:pt x="6564" y="3207"/>
                    <a:pt x="6564" y="3208"/>
                  </a:cubicBezTo>
                  <a:cubicBezTo>
                    <a:pt x="6565" y="3210"/>
                    <a:pt x="6565" y="3213"/>
                    <a:pt x="6567" y="3216"/>
                  </a:cubicBezTo>
                  <a:cubicBezTo>
                    <a:pt x="6567" y="3217"/>
                    <a:pt x="6568" y="3220"/>
                    <a:pt x="6568" y="3221"/>
                  </a:cubicBezTo>
                  <a:lnTo>
                    <a:pt x="6571" y="3229"/>
                  </a:lnTo>
                  <a:cubicBezTo>
                    <a:pt x="6571" y="3230"/>
                    <a:pt x="6573" y="3233"/>
                    <a:pt x="6573" y="3236"/>
                  </a:cubicBezTo>
                  <a:cubicBezTo>
                    <a:pt x="6574" y="3238"/>
                    <a:pt x="6574" y="3238"/>
                    <a:pt x="6574" y="3239"/>
                  </a:cubicBezTo>
                  <a:cubicBezTo>
                    <a:pt x="6576" y="3242"/>
                    <a:pt x="6577" y="3246"/>
                    <a:pt x="6577" y="3249"/>
                  </a:cubicBezTo>
                  <a:cubicBezTo>
                    <a:pt x="6579" y="3251"/>
                    <a:pt x="6579" y="3251"/>
                    <a:pt x="6579" y="3251"/>
                  </a:cubicBezTo>
                  <a:cubicBezTo>
                    <a:pt x="6581" y="3258"/>
                    <a:pt x="6583" y="3266"/>
                    <a:pt x="6586" y="3273"/>
                  </a:cubicBezTo>
                  <a:cubicBezTo>
                    <a:pt x="6587" y="3274"/>
                    <a:pt x="6589" y="3277"/>
                    <a:pt x="6590" y="3280"/>
                  </a:cubicBezTo>
                  <a:cubicBezTo>
                    <a:pt x="6590" y="3280"/>
                    <a:pt x="6590" y="3282"/>
                    <a:pt x="6590" y="3282"/>
                  </a:cubicBezTo>
                  <a:cubicBezTo>
                    <a:pt x="6592" y="3285"/>
                    <a:pt x="6592" y="3286"/>
                    <a:pt x="6593" y="3289"/>
                  </a:cubicBezTo>
                  <a:cubicBezTo>
                    <a:pt x="6595" y="3292"/>
                    <a:pt x="6598" y="3297"/>
                    <a:pt x="6599" y="3301"/>
                  </a:cubicBezTo>
                  <a:cubicBezTo>
                    <a:pt x="6601" y="3305"/>
                    <a:pt x="6602" y="3308"/>
                    <a:pt x="6604" y="3311"/>
                  </a:cubicBezTo>
                  <a:cubicBezTo>
                    <a:pt x="6605" y="3313"/>
                    <a:pt x="6605" y="3316"/>
                    <a:pt x="6606" y="3317"/>
                  </a:cubicBezTo>
                  <a:cubicBezTo>
                    <a:pt x="6608" y="3319"/>
                    <a:pt x="6608" y="3320"/>
                    <a:pt x="6609" y="3322"/>
                  </a:cubicBezTo>
                  <a:cubicBezTo>
                    <a:pt x="6609" y="3323"/>
                    <a:pt x="6611" y="3325"/>
                    <a:pt x="6611" y="3327"/>
                  </a:cubicBezTo>
                  <a:cubicBezTo>
                    <a:pt x="6612" y="3330"/>
                    <a:pt x="6614" y="3332"/>
                    <a:pt x="6615" y="3335"/>
                  </a:cubicBezTo>
                  <a:cubicBezTo>
                    <a:pt x="6617" y="3336"/>
                    <a:pt x="6617" y="3338"/>
                    <a:pt x="6618" y="3339"/>
                  </a:cubicBezTo>
                  <a:cubicBezTo>
                    <a:pt x="6620" y="3342"/>
                    <a:pt x="6621" y="3345"/>
                    <a:pt x="6623" y="3348"/>
                  </a:cubicBezTo>
                  <a:cubicBezTo>
                    <a:pt x="6624" y="3350"/>
                    <a:pt x="6624" y="3350"/>
                    <a:pt x="6624" y="3350"/>
                  </a:cubicBezTo>
                  <a:cubicBezTo>
                    <a:pt x="6626" y="3352"/>
                    <a:pt x="6627" y="3355"/>
                    <a:pt x="6629" y="3358"/>
                  </a:cubicBezTo>
                  <a:cubicBezTo>
                    <a:pt x="6630" y="3360"/>
                    <a:pt x="6632" y="3361"/>
                    <a:pt x="6633" y="3364"/>
                  </a:cubicBezTo>
                  <a:cubicBezTo>
                    <a:pt x="6633" y="3366"/>
                    <a:pt x="6634" y="3369"/>
                    <a:pt x="6636" y="3370"/>
                  </a:cubicBezTo>
                  <a:cubicBezTo>
                    <a:pt x="6637" y="3372"/>
                    <a:pt x="6637" y="3373"/>
                    <a:pt x="6639" y="3373"/>
                  </a:cubicBezTo>
                  <a:cubicBezTo>
                    <a:pt x="6643" y="3380"/>
                    <a:pt x="6646" y="3386"/>
                    <a:pt x="6651" y="3392"/>
                  </a:cubicBezTo>
                  <a:lnTo>
                    <a:pt x="6655" y="3398"/>
                  </a:lnTo>
                  <a:cubicBezTo>
                    <a:pt x="6657" y="3400"/>
                    <a:pt x="6657" y="3401"/>
                    <a:pt x="6658" y="3403"/>
                  </a:cubicBezTo>
                  <a:cubicBezTo>
                    <a:pt x="6659" y="3404"/>
                    <a:pt x="6661" y="3407"/>
                    <a:pt x="6662" y="3408"/>
                  </a:cubicBezTo>
                  <a:cubicBezTo>
                    <a:pt x="6664" y="3411"/>
                    <a:pt x="6665" y="3414"/>
                    <a:pt x="6668" y="3416"/>
                  </a:cubicBezTo>
                  <a:cubicBezTo>
                    <a:pt x="6668" y="3417"/>
                    <a:pt x="6670" y="3417"/>
                    <a:pt x="6670" y="3419"/>
                  </a:cubicBezTo>
                  <a:cubicBezTo>
                    <a:pt x="6671" y="3420"/>
                    <a:pt x="6673" y="3423"/>
                    <a:pt x="6674" y="3425"/>
                  </a:cubicBezTo>
                  <a:cubicBezTo>
                    <a:pt x="6676" y="3426"/>
                    <a:pt x="6679" y="3429"/>
                    <a:pt x="6680" y="3431"/>
                  </a:cubicBezTo>
                  <a:lnTo>
                    <a:pt x="6685" y="3436"/>
                  </a:lnTo>
                  <a:cubicBezTo>
                    <a:pt x="6685" y="3438"/>
                    <a:pt x="6686" y="3438"/>
                    <a:pt x="6686" y="3439"/>
                  </a:cubicBezTo>
                  <a:cubicBezTo>
                    <a:pt x="6689" y="3442"/>
                    <a:pt x="6690" y="3444"/>
                    <a:pt x="6693" y="3447"/>
                  </a:cubicBezTo>
                  <a:cubicBezTo>
                    <a:pt x="6693" y="3448"/>
                    <a:pt x="6695" y="3450"/>
                    <a:pt x="6696" y="3451"/>
                  </a:cubicBezTo>
                  <a:cubicBezTo>
                    <a:pt x="6698" y="3453"/>
                    <a:pt x="6699" y="3454"/>
                    <a:pt x="6701" y="3456"/>
                  </a:cubicBezTo>
                  <a:cubicBezTo>
                    <a:pt x="6702" y="3457"/>
                    <a:pt x="6704" y="3460"/>
                    <a:pt x="6705" y="3461"/>
                  </a:cubicBezTo>
                  <a:cubicBezTo>
                    <a:pt x="6707" y="3463"/>
                    <a:pt x="6708" y="3464"/>
                    <a:pt x="6710" y="3466"/>
                  </a:cubicBezTo>
                  <a:cubicBezTo>
                    <a:pt x="6711" y="3467"/>
                    <a:pt x="6713" y="3470"/>
                    <a:pt x="6714" y="3472"/>
                  </a:cubicBezTo>
                  <a:lnTo>
                    <a:pt x="6717" y="3473"/>
                  </a:lnTo>
                  <a:cubicBezTo>
                    <a:pt x="6718" y="3475"/>
                    <a:pt x="6720" y="3476"/>
                    <a:pt x="6721" y="3479"/>
                  </a:cubicBezTo>
                  <a:lnTo>
                    <a:pt x="6729" y="3485"/>
                  </a:lnTo>
                  <a:cubicBezTo>
                    <a:pt x="6730" y="3488"/>
                    <a:pt x="6733" y="3489"/>
                    <a:pt x="6735" y="3492"/>
                  </a:cubicBezTo>
                  <a:lnTo>
                    <a:pt x="6738" y="3494"/>
                  </a:lnTo>
                  <a:cubicBezTo>
                    <a:pt x="6739" y="3497"/>
                    <a:pt x="6742" y="3498"/>
                    <a:pt x="6745" y="3501"/>
                  </a:cubicBezTo>
                  <a:lnTo>
                    <a:pt x="6746" y="3503"/>
                  </a:lnTo>
                  <a:cubicBezTo>
                    <a:pt x="6749" y="3506"/>
                    <a:pt x="6752" y="3507"/>
                    <a:pt x="6754" y="3510"/>
                  </a:cubicBezTo>
                  <a:lnTo>
                    <a:pt x="6761" y="3516"/>
                  </a:lnTo>
                  <a:lnTo>
                    <a:pt x="6768" y="3522"/>
                  </a:lnTo>
                  <a:cubicBezTo>
                    <a:pt x="6771" y="3523"/>
                    <a:pt x="6773" y="3525"/>
                    <a:pt x="6774" y="3526"/>
                  </a:cubicBezTo>
                  <a:cubicBezTo>
                    <a:pt x="6776" y="3528"/>
                    <a:pt x="6777" y="3529"/>
                    <a:pt x="6780" y="3531"/>
                  </a:cubicBezTo>
                  <a:cubicBezTo>
                    <a:pt x="6782" y="3532"/>
                    <a:pt x="6783" y="3532"/>
                    <a:pt x="6783" y="3534"/>
                  </a:cubicBezTo>
                  <a:cubicBezTo>
                    <a:pt x="6786" y="3537"/>
                    <a:pt x="6791" y="3538"/>
                    <a:pt x="6794" y="3541"/>
                  </a:cubicBezTo>
                  <a:cubicBezTo>
                    <a:pt x="6796" y="3544"/>
                    <a:pt x="6799" y="3545"/>
                    <a:pt x="6804" y="3548"/>
                  </a:cubicBezTo>
                  <a:cubicBezTo>
                    <a:pt x="6804" y="3548"/>
                    <a:pt x="6804" y="3548"/>
                    <a:pt x="6805" y="3550"/>
                  </a:cubicBezTo>
                  <a:cubicBezTo>
                    <a:pt x="6807" y="3551"/>
                    <a:pt x="6810" y="3553"/>
                    <a:pt x="6813" y="3554"/>
                  </a:cubicBezTo>
                  <a:cubicBezTo>
                    <a:pt x="6814" y="3556"/>
                    <a:pt x="6816" y="3557"/>
                    <a:pt x="6817" y="3559"/>
                  </a:cubicBezTo>
                  <a:cubicBezTo>
                    <a:pt x="6819" y="3559"/>
                    <a:pt x="6820" y="3560"/>
                    <a:pt x="6820" y="3560"/>
                  </a:cubicBezTo>
                  <a:cubicBezTo>
                    <a:pt x="6821" y="3562"/>
                    <a:pt x="6824" y="3563"/>
                    <a:pt x="6826" y="3565"/>
                  </a:cubicBezTo>
                  <a:cubicBezTo>
                    <a:pt x="6829" y="3566"/>
                    <a:pt x="6832" y="3568"/>
                    <a:pt x="6835" y="3569"/>
                  </a:cubicBezTo>
                  <a:cubicBezTo>
                    <a:pt x="6841" y="3573"/>
                    <a:pt x="6848" y="3578"/>
                    <a:pt x="6854" y="3582"/>
                  </a:cubicBezTo>
                  <a:lnTo>
                    <a:pt x="6855" y="3582"/>
                  </a:lnTo>
                  <a:cubicBezTo>
                    <a:pt x="6861" y="3585"/>
                    <a:pt x="6867" y="3590"/>
                    <a:pt x="6873" y="3593"/>
                  </a:cubicBezTo>
                  <a:cubicBezTo>
                    <a:pt x="6877" y="3594"/>
                    <a:pt x="6880" y="3595"/>
                    <a:pt x="6883" y="3597"/>
                  </a:cubicBezTo>
                  <a:cubicBezTo>
                    <a:pt x="6885" y="3598"/>
                    <a:pt x="6886" y="3600"/>
                    <a:pt x="6888" y="3600"/>
                  </a:cubicBezTo>
                  <a:cubicBezTo>
                    <a:pt x="6891" y="3601"/>
                    <a:pt x="6894" y="3603"/>
                    <a:pt x="6897" y="3604"/>
                  </a:cubicBezTo>
                  <a:lnTo>
                    <a:pt x="6898" y="3604"/>
                  </a:lnTo>
                  <a:cubicBezTo>
                    <a:pt x="6904" y="3607"/>
                    <a:pt x="6911" y="3610"/>
                    <a:pt x="6919" y="3613"/>
                  </a:cubicBezTo>
                  <a:cubicBezTo>
                    <a:pt x="6922" y="3615"/>
                    <a:pt x="6923" y="3616"/>
                    <a:pt x="6926" y="3618"/>
                  </a:cubicBezTo>
                  <a:cubicBezTo>
                    <a:pt x="6929" y="3618"/>
                    <a:pt x="6930" y="3619"/>
                    <a:pt x="6932" y="3619"/>
                  </a:cubicBezTo>
                  <a:cubicBezTo>
                    <a:pt x="6935" y="3621"/>
                    <a:pt x="6936" y="3621"/>
                    <a:pt x="6938" y="3622"/>
                  </a:cubicBezTo>
                  <a:cubicBezTo>
                    <a:pt x="6939" y="3622"/>
                    <a:pt x="6941" y="3623"/>
                    <a:pt x="6942" y="3623"/>
                  </a:cubicBezTo>
                  <a:cubicBezTo>
                    <a:pt x="6945" y="3625"/>
                    <a:pt x="6948" y="3626"/>
                    <a:pt x="6951" y="3626"/>
                  </a:cubicBezTo>
                  <a:cubicBezTo>
                    <a:pt x="6958" y="3629"/>
                    <a:pt x="6966" y="3632"/>
                    <a:pt x="6973" y="3634"/>
                  </a:cubicBezTo>
                  <a:cubicBezTo>
                    <a:pt x="6973" y="3634"/>
                    <a:pt x="6973" y="3635"/>
                    <a:pt x="6973" y="3635"/>
                  </a:cubicBezTo>
                  <a:cubicBezTo>
                    <a:pt x="6978" y="3635"/>
                    <a:pt x="6981" y="3637"/>
                    <a:pt x="6983" y="3638"/>
                  </a:cubicBezTo>
                  <a:cubicBezTo>
                    <a:pt x="6985" y="3638"/>
                    <a:pt x="6986" y="3638"/>
                    <a:pt x="6988" y="3640"/>
                  </a:cubicBezTo>
                  <a:cubicBezTo>
                    <a:pt x="6991" y="3640"/>
                    <a:pt x="6994" y="3641"/>
                    <a:pt x="6995" y="3641"/>
                  </a:cubicBezTo>
                  <a:cubicBezTo>
                    <a:pt x="6998" y="3643"/>
                    <a:pt x="7001" y="3643"/>
                    <a:pt x="7004" y="3644"/>
                  </a:cubicBezTo>
                  <a:lnTo>
                    <a:pt x="7007" y="3644"/>
                  </a:lnTo>
                  <a:cubicBezTo>
                    <a:pt x="7010" y="3646"/>
                    <a:pt x="7013" y="3646"/>
                    <a:pt x="7016" y="3647"/>
                  </a:cubicBezTo>
                  <a:cubicBezTo>
                    <a:pt x="7017" y="3647"/>
                    <a:pt x="7019" y="3647"/>
                    <a:pt x="7020" y="3648"/>
                  </a:cubicBezTo>
                  <a:cubicBezTo>
                    <a:pt x="7023" y="3648"/>
                    <a:pt x="7028" y="3650"/>
                    <a:pt x="7031" y="3650"/>
                  </a:cubicBezTo>
                  <a:cubicBezTo>
                    <a:pt x="7032" y="3650"/>
                    <a:pt x="7032" y="3651"/>
                    <a:pt x="7032" y="3651"/>
                  </a:cubicBezTo>
                  <a:cubicBezTo>
                    <a:pt x="7039" y="3653"/>
                    <a:pt x="7048" y="3654"/>
                    <a:pt x="7056" y="3656"/>
                  </a:cubicBezTo>
                  <a:lnTo>
                    <a:pt x="7060" y="3656"/>
                  </a:lnTo>
                  <a:cubicBezTo>
                    <a:pt x="7064" y="3657"/>
                    <a:pt x="7067" y="3657"/>
                    <a:pt x="7070" y="3657"/>
                  </a:cubicBezTo>
                  <a:cubicBezTo>
                    <a:pt x="7072" y="3657"/>
                    <a:pt x="7072" y="3659"/>
                    <a:pt x="7073" y="3659"/>
                  </a:cubicBezTo>
                  <a:cubicBezTo>
                    <a:pt x="7076" y="3659"/>
                    <a:pt x="7081" y="3659"/>
                    <a:pt x="7085" y="3660"/>
                  </a:cubicBezTo>
                  <a:lnTo>
                    <a:pt x="7087" y="3660"/>
                  </a:lnTo>
                  <a:cubicBezTo>
                    <a:pt x="7090" y="3660"/>
                    <a:pt x="7092" y="3660"/>
                    <a:pt x="7095" y="3662"/>
                  </a:cubicBezTo>
                  <a:lnTo>
                    <a:pt x="7103" y="3662"/>
                  </a:lnTo>
                  <a:cubicBezTo>
                    <a:pt x="7104" y="3662"/>
                    <a:pt x="7104" y="3663"/>
                    <a:pt x="7106" y="3663"/>
                  </a:cubicBezTo>
                  <a:lnTo>
                    <a:pt x="7113" y="3663"/>
                  </a:lnTo>
                  <a:lnTo>
                    <a:pt x="7125" y="3665"/>
                  </a:lnTo>
                  <a:lnTo>
                    <a:pt x="7135" y="3665"/>
                  </a:lnTo>
                  <a:cubicBezTo>
                    <a:pt x="7143" y="3666"/>
                    <a:pt x="7150" y="3666"/>
                    <a:pt x="7159" y="3666"/>
                  </a:cubicBezTo>
                  <a:lnTo>
                    <a:pt x="7166" y="3666"/>
                  </a:lnTo>
                  <a:cubicBezTo>
                    <a:pt x="7179" y="3666"/>
                    <a:pt x="7191" y="3666"/>
                    <a:pt x="7204" y="3665"/>
                  </a:cubicBezTo>
                  <a:cubicBezTo>
                    <a:pt x="7210" y="3665"/>
                    <a:pt x="7215" y="3665"/>
                    <a:pt x="7221" y="3663"/>
                  </a:cubicBezTo>
                  <a:lnTo>
                    <a:pt x="7231" y="3663"/>
                  </a:lnTo>
                  <a:cubicBezTo>
                    <a:pt x="7234" y="3662"/>
                    <a:pt x="7235" y="3662"/>
                    <a:pt x="7238" y="3662"/>
                  </a:cubicBezTo>
                  <a:cubicBezTo>
                    <a:pt x="7241" y="3662"/>
                    <a:pt x="7244" y="3662"/>
                    <a:pt x="7247" y="3660"/>
                  </a:cubicBezTo>
                  <a:cubicBezTo>
                    <a:pt x="7257" y="3659"/>
                    <a:pt x="7268" y="3657"/>
                    <a:pt x="7278" y="3656"/>
                  </a:cubicBezTo>
                  <a:cubicBezTo>
                    <a:pt x="7281" y="3656"/>
                    <a:pt x="7285" y="3654"/>
                    <a:pt x="7288" y="3654"/>
                  </a:cubicBezTo>
                  <a:cubicBezTo>
                    <a:pt x="7297" y="3653"/>
                    <a:pt x="7307" y="3650"/>
                    <a:pt x="7316" y="3648"/>
                  </a:cubicBezTo>
                  <a:cubicBezTo>
                    <a:pt x="7319" y="3647"/>
                    <a:pt x="7324" y="3646"/>
                    <a:pt x="7327" y="3646"/>
                  </a:cubicBezTo>
                  <a:cubicBezTo>
                    <a:pt x="7330" y="3644"/>
                    <a:pt x="7334" y="3643"/>
                    <a:pt x="7338" y="3643"/>
                  </a:cubicBezTo>
                  <a:cubicBezTo>
                    <a:pt x="7341" y="3641"/>
                    <a:pt x="7346" y="3640"/>
                    <a:pt x="7350" y="3638"/>
                  </a:cubicBezTo>
                  <a:cubicBezTo>
                    <a:pt x="7353" y="3638"/>
                    <a:pt x="7356" y="3637"/>
                    <a:pt x="7360" y="3635"/>
                  </a:cubicBezTo>
                  <a:lnTo>
                    <a:pt x="7383" y="3628"/>
                  </a:lnTo>
                  <a:cubicBezTo>
                    <a:pt x="7387" y="3626"/>
                    <a:pt x="7393" y="3625"/>
                    <a:pt x="7397" y="3623"/>
                  </a:cubicBezTo>
                  <a:cubicBezTo>
                    <a:pt x="7399" y="3622"/>
                    <a:pt x="7400" y="3622"/>
                    <a:pt x="7402" y="3621"/>
                  </a:cubicBezTo>
                  <a:cubicBezTo>
                    <a:pt x="7409" y="3618"/>
                    <a:pt x="7416" y="3615"/>
                    <a:pt x="7422" y="3612"/>
                  </a:cubicBezTo>
                  <a:cubicBezTo>
                    <a:pt x="7428" y="3609"/>
                    <a:pt x="7434" y="3607"/>
                    <a:pt x="7440" y="3604"/>
                  </a:cubicBezTo>
                  <a:cubicBezTo>
                    <a:pt x="7441" y="3603"/>
                    <a:pt x="7444" y="3601"/>
                    <a:pt x="7446" y="3601"/>
                  </a:cubicBezTo>
                  <a:cubicBezTo>
                    <a:pt x="7453" y="3597"/>
                    <a:pt x="7461" y="3594"/>
                    <a:pt x="7466" y="3590"/>
                  </a:cubicBezTo>
                  <a:cubicBezTo>
                    <a:pt x="7478" y="3584"/>
                    <a:pt x="7489" y="3578"/>
                    <a:pt x="7499" y="3570"/>
                  </a:cubicBezTo>
                  <a:cubicBezTo>
                    <a:pt x="7502" y="3569"/>
                    <a:pt x="7505" y="3568"/>
                    <a:pt x="7508" y="3566"/>
                  </a:cubicBezTo>
                  <a:lnTo>
                    <a:pt x="7517" y="3560"/>
                  </a:lnTo>
                  <a:cubicBezTo>
                    <a:pt x="7518" y="3559"/>
                    <a:pt x="7520" y="3557"/>
                    <a:pt x="7522" y="3557"/>
                  </a:cubicBezTo>
                  <a:cubicBezTo>
                    <a:pt x="7524" y="3556"/>
                    <a:pt x="7527" y="3553"/>
                    <a:pt x="7530" y="3551"/>
                  </a:cubicBezTo>
                  <a:lnTo>
                    <a:pt x="7542" y="3542"/>
                  </a:lnTo>
                  <a:cubicBezTo>
                    <a:pt x="7546" y="3540"/>
                    <a:pt x="7550" y="3537"/>
                    <a:pt x="7555" y="3534"/>
                  </a:cubicBezTo>
                  <a:cubicBezTo>
                    <a:pt x="7556" y="3532"/>
                    <a:pt x="7558" y="3531"/>
                    <a:pt x="7561" y="3529"/>
                  </a:cubicBezTo>
                  <a:cubicBezTo>
                    <a:pt x="7562" y="3528"/>
                    <a:pt x="7564" y="3526"/>
                    <a:pt x="7565" y="3525"/>
                  </a:cubicBezTo>
                  <a:lnTo>
                    <a:pt x="7573" y="3517"/>
                  </a:lnTo>
                  <a:cubicBezTo>
                    <a:pt x="7577" y="3514"/>
                    <a:pt x="7580" y="3512"/>
                    <a:pt x="7583" y="3509"/>
                  </a:cubicBezTo>
                  <a:cubicBezTo>
                    <a:pt x="7586" y="3507"/>
                    <a:pt x="7589" y="3504"/>
                    <a:pt x="7590" y="3503"/>
                  </a:cubicBezTo>
                  <a:cubicBezTo>
                    <a:pt x="7593" y="3501"/>
                    <a:pt x="7595" y="3498"/>
                    <a:pt x="7598" y="3497"/>
                  </a:cubicBezTo>
                  <a:cubicBezTo>
                    <a:pt x="7605" y="3489"/>
                    <a:pt x="7612" y="3482"/>
                    <a:pt x="7620" y="3475"/>
                  </a:cubicBezTo>
                  <a:cubicBezTo>
                    <a:pt x="7621" y="3472"/>
                    <a:pt x="7624" y="3470"/>
                    <a:pt x="7626" y="3469"/>
                  </a:cubicBezTo>
                  <a:cubicBezTo>
                    <a:pt x="7627" y="3467"/>
                    <a:pt x="7628" y="3466"/>
                    <a:pt x="7630" y="3463"/>
                  </a:cubicBezTo>
                  <a:cubicBezTo>
                    <a:pt x="7631" y="3461"/>
                    <a:pt x="7633" y="3460"/>
                    <a:pt x="7634" y="3459"/>
                  </a:cubicBezTo>
                  <a:cubicBezTo>
                    <a:pt x="7636" y="3457"/>
                    <a:pt x="7637" y="3456"/>
                    <a:pt x="7637" y="3454"/>
                  </a:cubicBezTo>
                  <a:cubicBezTo>
                    <a:pt x="7642" y="3448"/>
                    <a:pt x="7646" y="3444"/>
                    <a:pt x="7651" y="3438"/>
                  </a:cubicBezTo>
                  <a:cubicBezTo>
                    <a:pt x="7652" y="3436"/>
                    <a:pt x="7654" y="3435"/>
                    <a:pt x="7655" y="3433"/>
                  </a:cubicBezTo>
                  <a:cubicBezTo>
                    <a:pt x="7656" y="3431"/>
                    <a:pt x="7658" y="3429"/>
                    <a:pt x="7661" y="3428"/>
                  </a:cubicBezTo>
                  <a:cubicBezTo>
                    <a:pt x="7662" y="3425"/>
                    <a:pt x="7664" y="3423"/>
                    <a:pt x="7665" y="3420"/>
                  </a:cubicBezTo>
                  <a:cubicBezTo>
                    <a:pt x="7665" y="3420"/>
                    <a:pt x="7667" y="3419"/>
                    <a:pt x="7667" y="3419"/>
                  </a:cubicBezTo>
                  <a:cubicBezTo>
                    <a:pt x="7668" y="3416"/>
                    <a:pt x="7671" y="3413"/>
                    <a:pt x="7673" y="3411"/>
                  </a:cubicBezTo>
                  <a:cubicBezTo>
                    <a:pt x="7674" y="3408"/>
                    <a:pt x="7676" y="3407"/>
                    <a:pt x="7677" y="3406"/>
                  </a:cubicBezTo>
                  <a:cubicBezTo>
                    <a:pt x="7679" y="3404"/>
                    <a:pt x="7679" y="3403"/>
                    <a:pt x="7680" y="3401"/>
                  </a:cubicBezTo>
                  <a:lnTo>
                    <a:pt x="7684" y="3395"/>
                  </a:lnTo>
                  <a:cubicBezTo>
                    <a:pt x="7686" y="3392"/>
                    <a:pt x="7687" y="3389"/>
                    <a:pt x="7690" y="3386"/>
                  </a:cubicBezTo>
                  <a:cubicBezTo>
                    <a:pt x="7693" y="3382"/>
                    <a:pt x="7696" y="3378"/>
                    <a:pt x="7699" y="3372"/>
                  </a:cubicBezTo>
                  <a:cubicBezTo>
                    <a:pt x="7699" y="3370"/>
                    <a:pt x="7701" y="3369"/>
                    <a:pt x="7702" y="3366"/>
                  </a:cubicBezTo>
                  <a:cubicBezTo>
                    <a:pt x="7704" y="3364"/>
                    <a:pt x="7705" y="3363"/>
                    <a:pt x="7707" y="3360"/>
                  </a:cubicBezTo>
                  <a:cubicBezTo>
                    <a:pt x="7708" y="3357"/>
                    <a:pt x="7709" y="3354"/>
                    <a:pt x="7711" y="3352"/>
                  </a:cubicBezTo>
                  <a:cubicBezTo>
                    <a:pt x="7711" y="3351"/>
                    <a:pt x="7711" y="3351"/>
                    <a:pt x="7711" y="3351"/>
                  </a:cubicBezTo>
                  <a:cubicBezTo>
                    <a:pt x="7714" y="3348"/>
                    <a:pt x="7715" y="3345"/>
                    <a:pt x="7717" y="3342"/>
                  </a:cubicBezTo>
                  <a:cubicBezTo>
                    <a:pt x="7720" y="3336"/>
                    <a:pt x="7723" y="3330"/>
                    <a:pt x="7726" y="3325"/>
                  </a:cubicBezTo>
                  <a:cubicBezTo>
                    <a:pt x="7727" y="3323"/>
                    <a:pt x="7727" y="3320"/>
                    <a:pt x="7729" y="3319"/>
                  </a:cubicBezTo>
                  <a:cubicBezTo>
                    <a:pt x="7733" y="3310"/>
                    <a:pt x="7737" y="3301"/>
                    <a:pt x="7742" y="3291"/>
                  </a:cubicBezTo>
                  <a:cubicBezTo>
                    <a:pt x="7743" y="3286"/>
                    <a:pt x="7746" y="3280"/>
                    <a:pt x="7748" y="3274"/>
                  </a:cubicBezTo>
                  <a:cubicBezTo>
                    <a:pt x="7754" y="3263"/>
                    <a:pt x="7758" y="3251"/>
                    <a:pt x="7761" y="3238"/>
                  </a:cubicBezTo>
                  <a:cubicBezTo>
                    <a:pt x="7762" y="3236"/>
                    <a:pt x="7764" y="3233"/>
                    <a:pt x="7764" y="3230"/>
                  </a:cubicBezTo>
                  <a:cubicBezTo>
                    <a:pt x="7765" y="3227"/>
                    <a:pt x="7765" y="3226"/>
                    <a:pt x="7767" y="3223"/>
                  </a:cubicBezTo>
                  <a:cubicBezTo>
                    <a:pt x="7767" y="3221"/>
                    <a:pt x="7768" y="3218"/>
                    <a:pt x="7768" y="3217"/>
                  </a:cubicBezTo>
                  <a:cubicBezTo>
                    <a:pt x="7771" y="3208"/>
                    <a:pt x="7773" y="3199"/>
                    <a:pt x="7776" y="3191"/>
                  </a:cubicBezTo>
                  <a:cubicBezTo>
                    <a:pt x="7776" y="3188"/>
                    <a:pt x="7777" y="3185"/>
                    <a:pt x="7777" y="3180"/>
                  </a:cubicBezTo>
                  <a:cubicBezTo>
                    <a:pt x="7779" y="3179"/>
                    <a:pt x="7779" y="3177"/>
                    <a:pt x="7779" y="3174"/>
                  </a:cubicBezTo>
                  <a:cubicBezTo>
                    <a:pt x="7780" y="3173"/>
                    <a:pt x="7780" y="3170"/>
                    <a:pt x="7780" y="3167"/>
                  </a:cubicBezTo>
                  <a:cubicBezTo>
                    <a:pt x="7780" y="3167"/>
                    <a:pt x="7782" y="3165"/>
                    <a:pt x="7782" y="3165"/>
                  </a:cubicBezTo>
                  <a:lnTo>
                    <a:pt x="7783" y="3154"/>
                  </a:lnTo>
                  <a:cubicBezTo>
                    <a:pt x="7783" y="3152"/>
                    <a:pt x="7785" y="3151"/>
                    <a:pt x="7785" y="3148"/>
                  </a:cubicBezTo>
                  <a:cubicBezTo>
                    <a:pt x="7785" y="3148"/>
                    <a:pt x="7785" y="3146"/>
                    <a:pt x="7785" y="3146"/>
                  </a:cubicBezTo>
                  <a:cubicBezTo>
                    <a:pt x="7786" y="3142"/>
                    <a:pt x="7786" y="3139"/>
                    <a:pt x="7786" y="3135"/>
                  </a:cubicBezTo>
                  <a:cubicBezTo>
                    <a:pt x="7788" y="3132"/>
                    <a:pt x="7788" y="3130"/>
                    <a:pt x="7788" y="3127"/>
                  </a:cubicBezTo>
                  <a:lnTo>
                    <a:pt x="7788" y="3126"/>
                  </a:lnTo>
                  <a:cubicBezTo>
                    <a:pt x="7788" y="3123"/>
                    <a:pt x="7789" y="3120"/>
                    <a:pt x="7789" y="3118"/>
                  </a:cubicBezTo>
                  <a:cubicBezTo>
                    <a:pt x="7790" y="3110"/>
                    <a:pt x="7790" y="3102"/>
                    <a:pt x="7792" y="3093"/>
                  </a:cubicBezTo>
                  <a:lnTo>
                    <a:pt x="7792" y="3092"/>
                  </a:lnTo>
                  <a:cubicBezTo>
                    <a:pt x="7792" y="3080"/>
                    <a:pt x="7793" y="3068"/>
                    <a:pt x="7793" y="3056"/>
                  </a:cubicBezTo>
                  <a:lnTo>
                    <a:pt x="7793" y="3046"/>
                  </a:lnTo>
                  <a:lnTo>
                    <a:pt x="7793" y="3040"/>
                  </a:lnTo>
                  <a:lnTo>
                    <a:pt x="7793" y="3033"/>
                  </a:lnTo>
                  <a:lnTo>
                    <a:pt x="7793" y="3024"/>
                  </a:lnTo>
                  <a:cubicBezTo>
                    <a:pt x="7793" y="3011"/>
                    <a:pt x="7792" y="2998"/>
                    <a:pt x="7790" y="2986"/>
                  </a:cubicBezTo>
                  <a:cubicBezTo>
                    <a:pt x="7790" y="2983"/>
                    <a:pt x="7790" y="2981"/>
                    <a:pt x="7790" y="2980"/>
                  </a:cubicBezTo>
                  <a:cubicBezTo>
                    <a:pt x="7790" y="2977"/>
                    <a:pt x="7790" y="2974"/>
                    <a:pt x="7790" y="2973"/>
                  </a:cubicBezTo>
                  <a:cubicBezTo>
                    <a:pt x="7789" y="2970"/>
                    <a:pt x="7789" y="2968"/>
                    <a:pt x="7789" y="2967"/>
                  </a:cubicBezTo>
                  <a:cubicBezTo>
                    <a:pt x="7789" y="2965"/>
                    <a:pt x="7789" y="2964"/>
                    <a:pt x="7789" y="2962"/>
                  </a:cubicBezTo>
                  <a:cubicBezTo>
                    <a:pt x="7789" y="2959"/>
                    <a:pt x="7788" y="2956"/>
                    <a:pt x="7788" y="2953"/>
                  </a:cubicBezTo>
                  <a:cubicBezTo>
                    <a:pt x="7788" y="2950"/>
                    <a:pt x="7786" y="2948"/>
                    <a:pt x="7786" y="2946"/>
                  </a:cubicBezTo>
                  <a:cubicBezTo>
                    <a:pt x="7786" y="2945"/>
                    <a:pt x="7786" y="2945"/>
                    <a:pt x="7786" y="2943"/>
                  </a:cubicBezTo>
                  <a:cubicBezTo>
                    <a:pt x="7785" y="2940"/>
                    <a:pt x="7785" y="2936"/>
                    <a:pt x="7785" y="2933"/>
                  </a:cubicBezTo>
                  <a:cubicBezTo>
                    <a:pt x="7783" y="2930"/>
                    <a:pt x="7783" y="2928"/>
                    <a:pt x="7783" y="2925"/>
                  </a:cubicBezTo>
                  <a:lnTo>
                    <a:pt x="7780" y="2912"/>
                  </a:lnTo>
                  <a:cubicBezTo>
                    <a:pt x="7780" y="2911"/>
                    <a:pt x="7779" y="2908"/>
                    <a:pt x="7779" y="2906"/>
                  </a:cubicBezTo>
                  <a:cubicBezTo>
                    <a:pt x="7779" y="2903"/>
                    <a:pt x="7779" y="2902"/>
                    <a:pt x="7777" y="2899"/>
                  </a:cubicBezTo>
                  <a:cubicBezTo>
                    <a:pt x="7777" y="2899"/>
                    <a:pt x="7777" y="2897"/>
                    <a:pt x="7777" y="2896"/>
                  </a:cubicBezTo>
                  <a:cubicBezTo>
                    <a:pt x="7776" y="2893"/>
                    <a:pt x="7776" y="2890"/>
                    <a:pt x="7774" y="2886"/>
                  </a:cubicBezTo>
                  <a:cubicBezTo>
                    <a:pt x="7774" y="2886"/>
                    <a:pt x="7774" y="2886"/>
                    <a:pt x="7774" y="2884"/>
                  </a:cubicBezTo>
                  <a:cubicBezTo>
                    <a:pt x="7773" y="2881"/>
                    <a:pt x="7771" y="2877"/>
                    <a:pt x="7771" y="2872"/>
                  </a:cubicBezTo>
                  <a:cubicBezTo>
                    <a:pt x="7770" y="2871"/>
                    <a:pt x="7770" y="2868"/>
                    <a:pt x="7768" y="2867"/>
                  </a:cubicBezTo>
                  <a:cubicBezTo>
                    <a:pt x="7768" y="2864"/>
                    <a:pt x="7768" y="2862"/>
                    <a:pt x="7767" y="2859"/>
                  </a:cubicBezTo>
                  <a:cubicBezTo>
                    <a:pt x="7767" y="2858"/>
                    <a:pt x="7765" y="2855"/>
                    <a:pt x="7765" y="2853"/>
                  </a:cubicBezTo>
                  <a:cubicBezTo>
                    <a:pt x="7764" y="2852"/>
                    <a:pt x="7764" y="2850"/>
                    <a:pt x="7764" y="2850"/>
                  </a:cubicBezTo>
                  <a:cubicBezTo>
                    <a:pt x="7762" y="2847"/>
                    <a:pt x="7762" y="2843"/>
                    <a:pt x="7761" y="2840"/>
                  </a:cubicBezTo>
                  <a:cubicBezTo>
                    <a:pt x="7760" y="2839"/>
                    <a:pt x="7760" y="2836"/>
                    <a:pt x="7758" y="2834"/>
                  </a:cubicBezTo>
                  <a:cubicBezTo>
                    <a:pt x="7758" y="2831"/>
                    <a:pt x="7757" y="2830"/>
                    <a:pt x="7757" y="2827"/>
                  </a:cubicBezTo>
                  <a:cubicBezTo>
                    <a:pt x="7755" y="2827"/>
                    <a:pt x="7755" y="2825"/>
                    <a:pt x="7755" y="2825"/>
                  </a:cubicBezTo>
                  <a:cubicBezTo>
                    <a:pt x="7754" y="2821"/>
                    <a:pt x="7752" y="2818"/>
                    <a:pt x="7751" y="2815"/>
                  </a:cubicBezTo>
                  <a:cubicBezTo>
                    <a:pt x="7751" y="2814"/>
                    <a:pt x="7751" y="2814"/>
                    <a:pt x="7751" y="2812"/>
                  </a:cubicBezTo>
                  <a:cubicBezTo>
                    <a:pt x="7656" y="2572"/>
                    <a:pt x="7425" y="2414"/>
                    <a:pt x="7168" y="2414"/>
                  </a:cubicBezTo>
                  <a:lnTo>
                    <a:pt x="7160" y="2414"/>
                  </a:lnTo>
                  <a:lnTo>
                    <a:pt x="7162" y="2411"/>
                  </a:lnTo>
                  <a:close/>
                  <a:moveTo>
                    <a:pt x="2255" y="4824"/>
                  </a:moveTo>
                  <a:lnTo>
                    <a:pt x="2255" y="4824"/>
                  </a:lnTo>
                  <a:lnTo>
                    <a:pt x="2255" y="4824"/>
                  </a:lnTo>
                  <a:cubicBezTo>
                    <a:pt x="2255" y="4824"/>
                    <a:pt x="2256" y="4824"/>
                    <a:pt x="2256" y="4824"/>
                  </a:cubicBezTo>
                  <a:close/>
                  <a:moveTo>
                    <a:pt x="2529" y="5329"/>
                  </a:moveTo>
                  <a:cubicBezTo>
                    <a:pt x="2597" y="5329"/>
                    <a:pt x="2651" y="5383"/>
                    <a:pt x="2651" y="5451"/>
                  </a:cubicBezTo>
                  <a:cubicBezTo>
                    <a:pt x="2651" y="5517"/>
                    <a:pt x="2597" y="5572"/>
                    <a:pt x="2529" y="5572"/>
                  </a:cubicBezTo>
                  <a:lnTo>
                    <a:pt x="1996" y="5572"/>
                  </a:lnTo>
                  <a:cubicBezTo>
                    <a:pt x="1928" y="5572"/>
                    <a:pt x="1873" y="5519"/>
                    <a:pt x="1873" y="5451"/>
                  </a:cubicBezTo>
                  <a:cubicBezTo>
                    <a:pt x="1873" y="5383"/>
                    <a:pt x="1928" y="5329"/>
                    <a:pt x="1996" y="5329"/>
                  </a:cubicBezTo>
                  <a:close/>
                  <a:moveTo>
                    <a:pt x="5799" y="5329"/>
                  </a:moveTo>
                  <a:cubicBezTo>
                    <a:pt x="5867" y="5329"/>
                    <a:pt x="5922" y="5383"/>
                    <a:pt x="5922" y="5451"/>
                  </a:cubicBezTo>
                  <a:cubicBezTo>
                    <a:pt x="5922" y="5517"/>
                    <a:pt x="5867" y="5572"/>
                    <a:pt x="5799" y="5572"/>
                  </a:cubicBezTo>
                  <a:lnTo>
                    <a:pt x="5266" y="5572"/>
                  </a:lnTo>
                  <a:cubicBezTo>
                    <a:pt x="5199" y="5572"/>
                    <a:pt x="5144" y="5519"/>
                    <a:pt x="5144" y="5451"/>
                  </a:cubicBezTo>
                  <a:cubicBezTo>
                    <a:pt x="5144" y="5383"/>
                    <a:pt x="5199" y="5329"/>
                    <a:pt x="5266" y="5329"/>
                  </a:cubicBezTo>
                  <a:close/>
                  <a:moveTo>
                    <a:pt x="2255" y="4824"/>
                  </a:moveTo>
                  <a:cubicBezTo>
                    <a:pt x="1999" y="4826"/>
                    <a:pt x="1772" y="4983"/>
                    <a:pt x="1679" y="5221"/>
                  </a:cubicBezTo>
                  <a:cubicBezTo>
                    <a:pt x="1679" y="5221"/>
                    <a:pt x="1679" y="5223"/>
                    <a:pt x="1679" y="5223"/>
                  </a:cubicBezTo>
                  <a:lnTo>
                    <a:pt x="1676" y="5229"/>
                  </a:lnTo>
                  <a:cubicBezTo>
                    <a:pt x="1673" y="5235"/>
                    <a:pt x="1672" y="5242"/>
                    <a:pt x="1669" y="5248"/>
                  </a:cubicBezTo>
                  <a:cubicBezTo>
                    <a:pt x="1669" y="5249"/>
                    <a:pt x="1667" y="5252"/>
                    <a:pt x="1667" y="5254"/>
                  </a:cubicBezTo>
                  <a:cubicBezTo>
                    <a:pt x="1666" y="5257"/>
                    <a:pt x="1666" y="5258"/>
                    <a:pt x="1664" y="5261"/>
                  </a:cubicBezTo>
                  <a:cubicBezTo>
                    <a:pt x="1664" y="5262"/>
                    <a:pt x="1664" y="5262"/>
                    <a:pt x="1664" y="5262"/>
                  </a:cubicBezTo>
                  <a:cubicBezTo>
                    <a:pt x="1663" y="5267"/>
                    <a:pt x="1661" y="5270"/>
                    <a:pt x="1660" y="5273"/>
                  </a:cubicBezTo>
                  <a:cubicBezTo>
                    <a:pt x="1660" y="5277"/>
                    <a:pt x="1658" y="5282"/>
                    <a:pt x="1657" y="5285"/>
                  </a:cubicBezTo>
                  <a:cubicBezTo>
                    <a:pt x="1657" y="5286"/>
                    <a:pt x="1657" y="5286"/>
                    <a:pt x="1657" y="5288"/>
                  </a:cubicBezTo>
                  <a:cubicBezTo>
                    <a:pt x="1656" y="5290"/>
                    <a:pt x="1656" y="5292"/>
                    <a:pt x="1654" y="5295"/>
                  </a:cubicBezTo>
                  <a:cubicBezTo>
                    <a:pt x="1654" y="5298"/>
                    <a:pt x="1654" y="5299"/>
                    <a:pt x="1653" y="5301"/>
                  </a:cubicBezTo>
                  <a:cubicBezTo>
                    <a:pt x="1653" y="5302"/>
                    <a:pt x="1653" y="5304"/>
                    <a:pt x="1653" y="5304"/>
                  </a:cubicBezTo>
                  <a:cubicBezTo>
                    <a:pt x="1651" y="5311"/>
                    <a:pt x="1650" y="5320"/>
                    <a:pt x="1647" y="5327"/>
                  </a:cubicBezTo>
                  <a:cubicBezTo>
                    <a:pt x="1647" y="5330"/>
                    <a:pt x="1647" y="5332"/>
                    <a:pt x="1645" y="5335"/>
                  </a:cubicBezTo>
                  <a:cubicBezTo>
                    <a:pt x="1645" y="5336"/>
                    <a:pt x="1645" y="5338"/>
                    <a:pt x="1645" y="5339"/>
                  </a:cubicBezTo>
                  <a:cubicBezTo>
                    <a:pt x="1645" y="5341"/>
                    <a:pt x="1644" y="5342"/>
                    <a:pt x="1644" y="5342"/>
                  </a:cubicBezTo>
                  <a:cubicBezTo>
                    <a:pt x="1642" y="5351"/>
                    <a:pt x="1641" y="5360"/>
                    <a:pt x="1641" y="5367"/>
                  </a:cubicBezTo>
                  <a:lnTo>
                    <a:pt x="1641" y="5369"/>
                  </a:lnTo>
                  <a:cubicBezTo>
                    <a:pt x="1639" y="5373"/>
                    <a:pt x="1639" y="5376"/>
                    <a:pt x="1639" y="5380"/>
                  </a:cubicBezTo>
                  <a:cubicBezTo>
                    <a:pt x="1636" y="5401"/>
                    <a:pt x="1635" y="5422"/>
                    <a:pt x="1635" y="5444"/>
                  </a:cubicBezTo>
                  <a:lnTo>
                    <a:pt x="1635" y="5448"/>
                  </a:lnTo>
                  <a:lnTo>
                    <a:pt x="1635" y="5451"/>
                  </a:lnTo>
                  <a:lnTo>
                    <a:pt x="1635" y="5457"/>
                  </a:lnTo>
                  <a:lnTo>
                    <a:pt x="1635" y="5467"/>
                  </a:lnTo>
                  <a:lnTo>
                    <a:pt x="1635" y="5473"/>
                  </a:lnTo>
                  <a:cubicBezTo>
                    <a:pt x="1635" y="5476"/>
                    <a:pt x="1635" y="5477"/>
                    <a:pt x="1635" y="5480"/>
                  </a:cubicBezTo>
                  <a:cubicBezTo>
                    <a:pt x="1636" y="5488"/>
                    <a:pt x="1636" y="5495"/>
                    <a:pt x="1636" y="5503"/>
                  </a:cubicBezTo>
                  <a:cubicBezTo>
                    <a:pt x="1636" y="5504"/>
                    <a:pt x="1638" y="5505"/>
                    <a:pt x="1638" y="5507"/>
                  </a:cubicBezTo>
                  <a:cubicBezTo>
                    <a:pt x="1638" y="5510"/>
                    <a:pt x="1638" y="5511"/>
                    <a:pt x="1638" y="5514"/>
                  </a:cubicBezTo>
                  <a:cubicBezTo>
                    <a:pt x="1638" y="5517"/>
                    <a:pt x="1638" y="5519"/>
                    <a:pt x="1639" y="5522"/>
                  </a:cubicBezTo>
                  <a:cubicBezTo>
                    <a:pt x="1639" y="5523"/>
                    <a:pt x="1639" y="5525"/>
                    <a:pt x="1639" y="5528"/>
                  </a:cubicBezTo>
                  <a:cubicBezTo>
                    <a:pt x="1639" y="5531"/>
                    <a:pt x="1641" y="5533"/>
                    <a:pt x="1641" y="5536"/>
                  </a:cubicBezTo>
                  <a:cubicBezTo>
                    <a:pt x="1641" y="5538"/>
                    <a:pt x="1641" y="5539"/>
                    <a:pt x="1641" y="5541"/>
                  </a:cubicBezTo>
                  <a:cubicBezTo>
                    <a:pt x="1642" y="5542"/>
                    <a:pt x="1642" y="5545"/>
                    <a:pt x="1642" y="5547"/>
                  </a:cubicBezTo>
                  <a:cubicBezTo>
                    <a:pt x="1642" y="5550"/>
                    <a:pt x="1644" y="5553"/>
                    <a:pt x="1644" y="5556"/>
                  </a:cubicBezTo>
                  <a:cubicBezTo>
                    <a:pt x="1644" y="5558"/>
                    <a:pt x="1644" y="5561"/>
                    <a:pt x="1645" y="5563"/>
                  </a:cubicBezTo>
                  <a:cubicBezTo>
                    <a:pt x="1645" y="5564"/>
                    <a:pt x="1645" y="5564"/>
                    <a:pt x="1645" y="5566"/>
                  </a:cubicBezTo>
                  <a:cubicBezTo>
                    <a:pt x="1647" y="5569"/>
                    <a:pt x="1647" y="5572"/>
                    <a:pt x="1648" y="5576"/>
                  </a:cubicBezTo>
                  <a:cubicBezTo>
                    <a:pt x="1648" y="5576"/>
                    <a:pt x="1648" y="5578"/>
                    <a:pt x="1648" y="5578"/>
                  </a:cubicBezTo>
                  <a:cubicBezTo>
                    <a:pt x="1648" y="5581"/>
                    <a:pt x="1650" y="5584"/>
                    <a:pt x="1650" y="5585"/>
                  </a:cubicBezTo>
                  <a:cubicBezTo>
                    <a:pt x="1650" y="5588"/>
                    <a:pt x="1651" y="5591"/>
                    <a:pt x="1651" y="5594"/>
                  </a:cubicBezTo>
                  <a:lnTo>
                    <a:pt x="1654" y="5603"/>
                  </a:lnTo>
                  <a:cubicBezTo>
                    <a:pt x="1654" y="5604"/>
                    <a:pt x="1654" y="5606"/>
                    <a:pt x="1654" y="5606"/>
                  </a:cubicBezTo>
                  <a:cubicBezTo>
                    <a:pt x="1656" y="5610"/>
                    <a:pt x="1657" y="5613"/>
                    <a:pt x="1657" y="5616"/>
                  </a:cubicBezTo>
                  <a:cubicBezTo>
                    <a:pt x="1657" y="5617"/>
                    <a:pt x="1658" y="5619"/>
                    <a:pt x="1658" y="5620"/>
                  </a:cubicBezTo>
                  <a:cubicBezTo>
                    <a:pt x="1658" y="5623"/>
                    <a:pt x="1660" y="5625"/>
                    <a:pt x="1660" y="5628"/>
                  </a:cubicBezTo>
                  <a:cubicBezTo>
                    <a:pt x="1661" y="5629"/>
                    <a:pt x="1661" y="5632"/>
                    <a:pt x="1663" y="5634"/>
                  </a:cubicBezTo>
                  <a:cubicBezTo>
                    <a:pt x="1663" y="5637"/>
                    <a:pt x="1664" y="5638"/>
                    <a:pt x="1664" y="5641"/>
                  </a:cubicBezTo>
                  <a:cubicBezTo>
                    <a:pt x="1666" y="5644"/>
                    <a:pt x="1666" y="5647"/>
                    <a:pt x="1667" y="5648"/>
                  </a:cubicBezTo>
                  <a:cubicBezTo>
                    <a:pt x="1667" y="5650"/>
                    <a:pt x="1667" y="5651"/>
                    <a:pt x="1667" y="5651"/>
                  </a:cubicBezTo>
                  <a:cubicBezTo>
                    <a:pt x="1669" y="5656"/>
                    <a:pt x="1670" y="5659"/>
                    <a:pt x="1672" y="5663"/>
                  </a:cubicBezTo>
                  <a:cubicBezTo>
                    <a:pt x="1672" y="5663"/>
                    <a:pt x="1672" y="5663"/>
                    <a:pt x="1672" y="5665"/>
                  </a:cubicBezTo>
                  <a:cubicBezTo>
                    <a:pt x="1675" y="5672"/>
                    <a:pt x="1678" y="5678"/>
                    <a:pt x="1681" y="5685"/>
                  </a:cubicBezTo>
                  <a:cubicBezTo>
                    <a:pt x="1682" y="5688"/>
                    <a:pt x="1682" y="5691"/>
                    <a:pt x="1684" y="5694"/>
                  </a:cubicBezTo>
                  <a:cubicBezTo>
                    <a:pt x="1684" y="5694"/>
                    <a:pt x="1684" y="5694"/>
                    <a:pt x="1685" y="5695"/>
                  </a:cubicBezTo>
                  <a:cubicBezTo>
                    <a:pt x="1685" y="5697"/>
                    <a:pt x="1686" y="5700"/>
                    <a:pt x="1688" y="5701"/>
                  </a:cubicBezTo>
                  <a:lnTo>
                    <a:pt x="1692" y="5713"/>
                  </a:lnTo>
                  <a:cubicBezTo>
                    <a:pt x="1692" y="5715"/>
                    <a:pt x="1694" y="5715"/>
                    <a:pt x="1694" y="5715"/>
                  </a:cubicBezTo>
                  <a:cubicBezTo>
                    <a:pt x="1695" y="5718"/>
                    <a:pt x="1697" y="5720"/>
                    <a:pt x="1698" y="5725"/>
                  </a:cubicBezTo>
                  <a:cubicBezTo>
                    <a:pt x="1698" y="5726"/>
                    <a:pt x="1700" y="5728"/>
                    <a:pt x="1701" y="5731"/>
                  </a:cubicBezTo>
                  <a:cubicBezTo>
                    <a:pt x="1701" y="5732"/>
                    <a:pt x="1703" y="5734"/>
                    <a:pt x="1703" y="5735"/>
                  </a:cubicBezTo>
                  <a:cubicBezTo>
                    <a:pt x="1704" y="5737"/>
                    <a:pt x="1706" y="5738"/>
                    <a:pt x="1706" y="5740"/>
                  </a:cubicBezTo>
                  <a:cubicBezTo>
                    <a:pt x="1707" y="5743"/>
                    <a:pt x="1709" y="5746"/>
                    <a:pt x="1710" y="5748"/>
                  </a:cubicBezTo>
                  <a:cubicBezTo>
                    <a:pt x="1711" y="5750"/>
                    <a:pt x="1711" y="5751"/>
                    <a:pt x="1713" y="5753"/>
                  </a:cubicBezTo>
                  <a:cubicBezTo>
                    <a:pt x="1714" y="5756"/>
                    <a:pt x="1716" y="5759"/>
                    <a:pt x="1717" y="5762"/>
                  </a:cubicBezTo>
                  <a:cubicBezTo>
                    <a:pt x="1717" y="5762"/>
                    <a:pt x="1717" y="5763"/>
                    <a:pt x="1719" y="5763"/>
                  </a:cubicBezTo>
                  <a:cubicBezTo>
                    <a:pt x="1720" y="5766"/>
                    <a:pt x="1722" y="5768"/>
                    <a:pt x="1723" y="5771"/>
                  </a:cubicBezTo>
                  <a:cubicBezTo>
                    <a:pt x="1725" y="5773"/>
                    <a:pt x="1726" y="5775"/>
                    <a:pt x="1726" y="5778"/>
                  </a:cubicBezTo>
                  <a:cubicBezTo>
                    <a:pt x="1728" y="5779"/>
                    <a:pt x="1729" y="5781"/>
                    <a:pt x="1731" y="5784"/>
                  </a:cubicBezTo>
                  <a:cubicBezTo>
                    <a:pt x="1731" y="5785"/>
                    <a:pt x="1732" y="5785"/>
                    <a:pt x="1734" y="5787"/>
                  </a:cubicBezTo>
                  <a:cubicBezTo>
                    <a:pt x="1737" y="5794"/>
                    <a:pt x="1741" y="5800"/>
                    <a:pt x="1745" y="5806"/>
                  </a:cubicBezTo>
                  <a:cubicBezTo>
                    <a:pt x="1747" y="5807"/>
                    <a:pt x="1748" y="5810"/>
                    <a:pt x="1750" y="5812"/>
                  </a:cubicBezTo>
                  <a:cubicBezTo>
                    <a:pt x="1751" y="5813"/>
                    <a:pt x="1751" y="5815"/>
                    <a:pt x="1753" y="5816"/>
                  </a:cubicBezTo>
                  <a:cubicBezTo>
                    <a:pt x="1754" y="5818"/>
                    <a:pt x="1756" y="5819"/>
                    <a:pt x="1757" y="5821"/>
                  </a:cubicBezTo>
                  <a:cubicBezTo>
                    <a:pt x="1759" y="5824"/>
                    <a:pt x="1760" y="5827"/>
                    <a:pt x="1763" y="5829"/>
                  </a:cubicBezTo>
                  <a:cubicBezTo>
                    <a:pt x="1763" y="5829"/>
                    <a:pt x="1765" y="5831"/>
                    <a:pt x="1765" y="5831"/>
                  </a:cubicBezTo>
                  <a:cubicBezTo>
                    <a:pt x="1766" y="5832"/>
                    <a:pt x="1767" y="5835"/>
                    <a:pt x="1769" y="5837"/>
                  </a:cubicBezTo>
                  <a:cubicBezTo>
                    <a:pt x="1770" y="5840"/>
                    <a:pt x="1773" y="5841"/>
                    <a:pt x="1775" y="5843"/>
                  </a:cubicBezTo>
                  <a:lnTo>
                    <a:pt x="1779" y="5849"/>
                  </a:lnTo>
                  <a:cubicBezTo>
                    <a:pt x="1779" y="5850"/>
                    <a:pt x="1781" y="5852"/>
                    <a:pt x="1781" y="5852"/>
                  </a:cubicBezTo>
                  <a:cubicBezTo>
                    <a:pt x="1784" y="5854"/>
                    <a:pt x="1785" y="5857"/>
                    <a:pt x="1788" y="5859"/>
                  </a:cubicBezTo>
                  <a:cubicBezTo>
                    <a:pt x="1788" y="5860"/>
                    <a:pt x="1790" y="5862"/>
                    <a:pt x="1791" y="5863"/>
                  </a:cubicBezTo>
                  <a:cubicBezTo>
                    <a:pt x="1792" y="5865"/>
                    <a:pt x="1794" y="5866"/>
                    <a:pt x="1795" y="5868"/>
                  </a:cubicBezTo>
                  <a:cubicBezTo>
                    <a:pt x="1797" y="5869"/>
                    <a:pt x="1798" y="5872"/>
                    <a:pt x="1800" y="5874"/>
                  </a:cubicBezTo>
                  <a:cubicBezTo>
                    <a:pt x="1801" y="5875"/>
                    <a:pt x="1803" y="5877"/>
                    <a:pt x="1804" y="5878"/>
                  </a:cubicBezTo>
                  <a:cubicBezTo>
                    <a:pt x="1806" y="5880"/>
                    <a:pt x="1807" y="5882"/>
                    <a:pt x="1809" y="5884"/>
                  </a:cubicBezTo>
                  <a:cubicBezTo>
                    <a:pt x="1810" y="5884"/>
                    <a:pt x="1810" y="5885"/>
                    <a:pt x="1812" y="5885"/>
                  </a:cubicBezTo>
                  <a:lnTo>
                    <a:pt x="1816" y="5891"/>
                  </a:lnTo>
                  <a:lnTo>
                    <a:pt x="1823" y="5897"/>
                  </a:lnTo>
                  <a:lnTo>
                    <a:pt x="1829" y="5905"/>
                  </a:lnTo>
                  <a:lnTo>
                    <a:pt x="1832" y="5906"/>
                  </a:lnTo>
                  <a:cubicBezTo>
                    <a:pt x="1834" y="5909"/>
                    <a:pt x="1837" y="5910"/>
                    <a:pt x="1840" y="5913"/>
                  </a:cubicBezTo>
                  <a:cubicBezTo>
                    <a:pt x="1840" y="5913"/>
                    <a:pt x="1841" y="5915"/>
                    <a:pt x="1841" y="5915"/>
                  </a:cubicBezTo>
                  <a:cubicBezTo>
                    <a:pt x="1844" y="5918"/>
                    <a:pt x="1847" y="5919"/>
                    <a:pt x="1850" y="5922"/>
                  </a:cubicBezTo>
                  <a:lnTo>
                    <a:pt x="1856" y="5928"/>
                  </a:lnTo>
                  <a:lnTo>
                    <a:pt x="1865" y="5934"/>
                  </a:lnTo>
                  <a:cubicBezTo>
                    <a:pt x="1866" y="5935"/>
                    <a:pt x="1868" y="5937"/>
                    <a:pt x="1869" y="5938"/>
                  </a:cubicBezTo>
                  <a:cubicBezTo>
                    <a:pt x="1871" y="5940"/>
                    <a:pt x="1873" y="5941"/>
                    <a:pt x="1875" y="5943"/>
                  </a:cubicBezTo>
                  <a:cubicBezTo>
                    <a:pt x="1876" y="5944"/>
                    <a:pt x="1878" y="5944"/>
                    <a:pt x="1878" y="5946"/>
                  </a:cubicBezTo>
                  <a:cubicBezTo>
                    <a:pt x="1881" y="5949"/>
                    <a:pt x="1885" y="5950"/>
                    <a:pt x="1888" y="5953"/>
                  </a:cubicBezTo>
                  <a:cubicBezTo>
                    <a:pt x="1891" y="5956"/>
                    <a:pt x="1894" y="5958"/>
                    <a:pt x="1899" y="5961"/>
                  </a:cubicBezTo>
                  <a:cubicBezTo>
                    <a:pt x="1899" y="5961"/>
                    <a:pt x="1899" y="5961"/>
                    <a:pt x="1900" y="5962"/>
                  </a:cubicBezTo>
                  <a:cubicBezTo>
                    <a:pt x="1901" y="5963"/>
                    <a:pt x="1904" y="5965"/>
                    <a:pt x="1907" y="5966"/>
                  </a:cubicBezTo>
                  <a:cubicBezTo>
                    <a:pt x="1909" y="5968"/>
                    <a:pt x="1910" y="5969"/>
                    <a:pt x="1913" y="5971"/>
                  </a:cubicBezTo>
                  <a:cubicBezTo>
                    <a:pt x="1913" y="5971"/>
                    <a:pt x="1915" y="5971"/>
                    <a:pt x="1915" y="5972"/>
                  </a:cubicBezTo>
                  <a:cubicBezTo>
                    <a:pt x="1918" y="5974"/>
                    <a:pt x="1919" y="5975"/>
                    <a:pt x="1921" y="5977"/>
                  </a:cubicBezTo>
                  <a:cubicBezTo>
                    <a:pt x="1924" y="5978"/>
                    <a:pt x="1926" y="5980"/>
                    <a:pt x="1929" y="5981"/>
                  </a:cubicBezTo>
                  <a:cubicBezTo>
                    <a:pt x="1935" y="5986"/>
                    <a:pt x="1943" y="5990"/>
                    <a:pt x="1950" y="5993"/>
                  </a:cubicBezTo>
                  <a:cubicBezTo>
                    <a:pt x="1950" y="5993"/>
                    <a:pt x="1950" y="5994"/>
                    <a:pt x="1950" y="5994"/>
                  </a:cubicBezTo>
                  <a:cubicBezTo>
                    <a:pt x="1956" y="5997"/>
                    <a:pt x="1962" y="6000"/>
                    <a:pt x="1969" y="6003"/>
                  </a:cubicBezTo>
                  <a:cubicBezTo>
                    <a:pt x="1972" y="6006"/>
                    <a:pt x="1975" y="6008"/>
                    <a:pt x="1978" y="6009"/>
                  </a:cubicBezTo>
                  <a:cubicBezTo>
                    <a:pt x="1980" y="6009"/>
                    <a:pt x="1981" y="6011"/>
                    <a:pt x="1984" y="6012"/>
                  </a:cubicBezTo>
                  <a:cubicBezTo>
                    <a:pt x="1985" y="6014"/>
                    <a:pt x="1988" y="6014"/>
                    <a:pt x="1991" y="6015"/>
                  </a:cubicBezTo>
                  <a:cubicBezTo>
                    <a:pt x="1991" y="6016"/>
                    <a:pt x="1993" y="6016"/>
                    <a:pt x="1993" y="6016"/>
                  </a:cubicBezTo>
                  <a:cubicBezTo>
                    <a:pt x="1999" y="6019"/>
                    <a:pt x="2006" y="6022"/>
                    <a:pt x="2013" y="6025"/>
                  </a:cubicBezTo>
                  <a:cubicBezTo>
                    <a:pt x="2016" y="6027"/>
                    <a:pt x="2018" y="6028"/>
                    <a:pt x="2021" y="6030"/>
                  </a:cubicBezTo>
                  <a:cubicBezTo>
                    <a:pt x="2024" y="6030"/>
                    <a:pt x="2025" y="6031"/>
                    <a:pt x="2027" y="6031"/>
                  </a:cubicBezTo>
                  <a:cubicBezTo>
                    <a:pt x="2028" y="6033"/>
                    <a:pt x="2031" y="6033"/>
                    <a:pt x="2033" y="6034"/>
                  </a:cubicBezTo>
                  <a:cubicBezTo>
                    <a:pt x="2034" y="6034"/>
                    <a:pt x="2035" y="6036"/>
                    <a:pt x="2037" y="6036"/>
                  </a:cubicBezTo>
                  <a:lnTo>
                    <a:pt x="2046" y="6039"/>
                  </a:lnTo>
                  <a:cubicBezTo>
                    <a:pt x="2053" y="6042"/>
                    <a:pt x="2061" y="6044"/>
                    <a:pt x="2068" y="6046"/>
                  </a:cubicBezTo>
                  <a:cubicBezTo>
                    <a:pt x="2072" y="6047"/>
                    <a:pt x="2075" y="6049"/>
                    <a:pt x="2078" y="6049"/>
                  </a:cubicBezTo>
                  <a:cubicBezTo>
                    <a:pt x="2080" y="6050"/>
                    <a:pt x="2081" y="6050"/>
                    <a:pt x="2083" y="6050"/>
                  </a:cubicBezTo>
                  <a:cubicBezTo>
                    <a:pt x="2084" y="6052"/>
                    <a:pt x="2087" y="6052"/>
                    <a:pt x="2090" y="6053"/>
                  </a:cubicBezTo>
                  <a:cubicBezTo>
                    <a:pt x="2093" y="6053"/>
                    <a:pt x="2096" y="6055"/>
                    <a:pt x="2099" y="6055"/>
                  </a:cubicBezTo>
                  <a:lnTo>
                    <a:pt x="2102" y="6056"/>
                  </a:lnTo>
                  <a:cubicBezTo>
                    <a:pt x="2105" y="6058"/>
                    <a:pt x="2108" y="6058"/>
                    <a:pt x="2111" y="6059"/>
                  </a:cubicBezTo>
                  <a:lnTo>
                    <a:pt x="2114" y="6059"/>
                  </a:lnTo>
                  <a:cubicBezTo>
                    <a:pt x="2118" y="6061"/>
                    <a:pt x="2121" y="6062"/>
                    <a:pt x="2125" y="6062"/>
                  </a:cubicBezTo>
                  <a:lnTo>
                    <a:pt x="2127" y="6062"/>
                  </a:lnTo>
                  <a:cubicBezTo>
                    <a:pt x="2134" y="6065"/>
                    <a:pt x="2141" y="6067"/>
                    <a:pt x="2150" y="6068"/>
                  </a:cubicBezTo>
                  <a:lnTo>
                    <a:pt x="2155" y="6068"/>
                  </a:lnTo>
                  <a:cubicBezTo>
                    <a:pt x="2158" y="6069"/>
                    <a:pt x="2162" y="6069"/>
                    <a:pt x="2165" y="6069"/>
                  </a:cubicBezTo>
                  <a:cubicBezTo>
                    <a:pt x="2165" y="6069"/>
                    <a:pt x="2167" y="6071"/>
                    <a:pt x="2168" y="6071"/>
                  </a:cubicBezTo>
                  <a:cubicBezTo>
                    <a:pt x="2171" y="6071"/>
                    <a:pt x="2175" y="6071"/>
                    <a:pt x="2178" y="6072"/>
                  </a:cubicBezTo>
                  <a:lnTo>
                    <a:pt x="2181" y="6072"/>
                  </a:lnTo>
                  <a:cubicBezTo>
                    <a:pt x="2184" y="6072"/>
                    <a:pt x="2187" y="6072"/>
                    <a:pt x="2190" y="6074"/>
                  </a:cubicBezTo>
                  <a:lnTo>
                    <a:pt x="2197" y="6074"/>
                  </a:lnTo>
                  <a:cubicBezTo>
                    <a:pt x="2197" y="6074"/>
                    <a:pt x="2199" y="6075"/>
                    <a:pt x="2200" y="6075"/>
                  </a:cubicBezTo>
                  <a:lnTo>
                    <a:pt x="2206" y="6075"/>
                  </a:lnTo>
                  <a:cubicBezTo>
                    <a:pt x="2211" y="6075"/>
                    <a:pt x="2215" y="6077"/>
                    <a:pt x="2220" y="6077"/>
                  </a:cubicBezTo>
                  <a:lnTo>
                    <a:pt x="2230" y="6077"/>
                  </a:lnTo>
                  <a:cubicBezTo>
                    <a:pt x="2237" y="6078"/>
                    <a:pt x="2245" y="6078"/>
                    <a:pt x="2253" y="6078"/>
                  </a:cubicBezTo>
                  <a:lnTo>
                    <a:pt x="2261" y="6078"/>
                  </a:lnTo>
                  <a:cubicBezTo>
                    <a:pt x="2274" y="6078"/>
                    <a:pt x="2286" y="6078"/>
                    <a:pt x="2299" y="6077"/>
                  </a:cubicBezTo>
                  <a:cubicBezTo>
                    <a:pt x="2305" y="6077"/>
                    <a:pt x="2309" y="6077"/>
                    <a:pt x="2315" y="6075"/>
                  </a:cubicBezTo>
                  <a:lnTo>
                    <a:pt x="2326" y="6074"/>
                  </a:lnTo>
                  <a:lnTo>
                    <a:pt x="2333" y="6074"/>
                  </a:lnTo>
                  <a:cubicBezTo>
                    <a:pt x="2336" y="6072"/>
                    <a:pt x="2339" y="6072"/>
                    <a:pt x="2342" y="6072"/>
                  </a:cubicBezTo>
                  <a:cubicBezTo>
                    <a:pt x="2352" y="6071"/>
                    <a:pt x="2362" y="6069"/>
                    <a:pt x="2373" y="6068"/>
                  </a:cubicBezTo>
                  <a:cubicBezTo>
                    <a:pt x="2376" y="6067"/>
                    <a:pt x="2380" y="6067"/>
                    <a:pt x="2383" y="6065"/>
                  </a:cubicBezTo>
                  <a:cubicBezTo>
                    <a:pt x="2392" y="6064"/>
                    <a:pt x="2402" y="6061"/>
                    <a:pt x="2411" y="6059"/>
                  </a:cubicBezTo>
                  <a:cubicBezTo>
                    <a:pt x="2414" y="6058"/>
                    <a:pt x="2418" y="6058"/>
                    <a:pt x="2421" y="6056"/>
                  </a:cubicBezTo>
                  <a:cubicBezTo>
                    <a:pt x="2424" y="6055"/>
                    <a:pt x="2429" y="6055"/>
                    <a:pt x="2433" y="6053"/>
                  </a:cubicBezTo>
                  <a:cubicBezTo>
                    <a:pt x="2436" y="6052"/>
                    <a:pt x="2440" y="6050"/>
                    <a:pt x="2445" y="6050"/>
                  </a:cubicBezTo>
                  <a:cubicBezTo>
                    <a:pt x="2448" y="6049"/>
                    <a:pt x="2451" y="6047"/>
                    <a:pt x="2455" y="6047"/>
                  </a:cubicBezTo>
                  <a:lnTo>
                    <a:pt x="2477" y="6039"/>
                  </a:lnTo>
                  <a:cubicBezTo>
                    <a:pt x="2482" y="6037"/>
                    <a:pt x="2486" y="6036"/>
                    <a:pt x="2491" y="6034"/>
                  </a:cubicBezTo>
                  <a:cubicBezTo>
                    <a:pt x="2493" y="6033"/>
                    <a:pt x="2495" y="6033"/>
                    <a:pt x="2496" y="6031"/>
                  </a:cubicBezTo>
                  <a:cubicBezTo>
                    <a:pt x="2504" y="6028"/>
                    <a:pt x="2510" y="6027"/>
                    <a:pt x="2517" y="6022"/>
                  </a:cubicBezTo>
                  <a:cubicBezTo>
                    <a:pt x="2523" y="6021"/>
                    <a:pt x="2529" y="6018"/>
                    <a:pt x="2533" y="6015"/>
                  </a:cubicBezTo>
                  <a:cubicBezTo>
                    <a:pt x="2536" y="6014"/>
                    <a:pt x="2538" y="6014"/>
                    <a:pt x="2541" y="6012"/>
                  </a:cubicBezTo>
                  <a:cubicBezTo>
                    <a:pt x="2548" y="6008"/>
                    <a:pt x="2554" y="6005"/>
                    <a:pt x="2561" y="6000"/>
                  </a:cubicBezTo>
                  <a:cubicBezTo>
                    <a:pt x="2573" y="5994"/>
                    <a:pt x="2583" y="5988"/>
                    <a:pt x="2594" y="5983"/>
                  </a:cubicBezTo>
                  <a:cubicBezTo>
                    <a:pt x="2597" y="5980"/>
                    <a:pt x="2599" y="5978"/>
                    <a:pt x="2602" y="5977"/>
                  </a:cubicBezTo>
                  <a:lnTo>
                    <a:pt x="2611" y="5971"/>
                  </a:lnTo>
                  <a:cubicBezTo>
                    <a:pt x="2613" y="5969"/>
                    <a:pt x="2614" y="5969"/>
                    <a:pt x="2616" y="5968"/>
                  </a:cubicBezTo>
                  <a:cubicBezTo>
                    <a:pt x="2619" y="5966"/>
                    <a:pt x="2622" y="5963"/>
                    <a:pt x="2623" y="5962"/>
                  </a:cubicBezTo>
                  <a:lnTo>
                    <a:pt x="2635" y="5953"/>
                  </a:lnTo>
                  <a:cubicBezTo>
                    <a:pt x="2639" y="5950"/>
                    <a:pt x="2644" y="5947"/>
                    <a:pt x="2648" y="5944"/>
                  </a:cubicBezTo>
                  <a:cubicBezTo>
                    <a:pt x="2650" y="5943"/>
                    <a:pt x="2652" y="5941"/>
                    <a:pt x="2654" y="5940"/>
                  </a:cubicBezTo>
                  <a:cubicBezTo>
                    <a:pt x="2655" y="5938"/>
                    <a:pt x="2657" y="5937"/>
                    <a:pt x="2660" y="5935"/>
                  </a:cubicBezTo>
                  <a:lnTo>
                    <a:pt x="2667" y="5928"/>
                  </a:lnTo>
                  <a:cubicBezTo>
                    <a:pt x="2670" y="5925"/>
                    <a:pt x="2675" y="5922"/>
                    <a:pt x="2678" y="5919"/>
                  </a:cubicBezTo>
                  <a:cubicBezTo>
                    <a:pt x="2680" y="5918"/>
                    <a:pt x="2682" y="5915"/>
                    <a:pt x="2685" y="5913"/>
                  </a:cubicBezTo>
                  <a:cubicBezTo>
                    <a:pt x="2686" y="5912"/>
                    <a:pt x="2689" y="5909"/>
                    <a:pt x="2691" y="5908"/>
                  </a:cubicBezTo>
                  <a:cubicBezTo>
                    <a:pt x="2700" y="5900"/>
                    <a:pt x="2707" y="5893"/>
                    <a:pt x="2714" y="5885"/>
                  </a:cubicBezTo>
                  <a:cubicBezTo>
                    <a:pt x="2716" y="5882"/>
                    <a:pt x="2717" y="5881"/>
                    <a:pt x="2719" y="5880"/>
                  </a:cubicBezTo>
                  <a:cubicBezTo>
                    <a:pt x="2720" y="5878"/>
                    <a:pt x="2722" y="5877"/>
                    <a:pt x="2723" y="5875"/>
                  </a:cubicBezTo>
                  <a:cubicBezTo>
                    <a:pt x="2725" y="5872"/>
                    <a:pt x="2726" y="5871"/>
                    <a:pt x="2728" y="5869"/>
                  </a:cubicBezTo>
                  <a:cubicBezTo>
                    <a:pt x="2729" y="5868"/>
                    <a:pt x="2731" y="5866"/>
                    <a:pt x="2732" y="5865"/>
                  </a:cubicBezTo>
                  <a:cubicBezTo>
                    <a:pt x="2736" y="5860"/>
                    <a:pt x="2741" y="5854"/>
                    <a:pt x="2745" y="5850"/>
                  </a:cubicBezTo>
                  <a:lnTo>
                    <a:pt x="2750" y="5844"/>
                  </a:lnTo>
                  <a:cubicBezTo>
                    <a:pt x="2751" y="5843"/>
                    <a:pt x="2753" y="5840"/>
                    <a:pt x="2754" y="5838"/>
                  </a:cubicBezTo>
                  <a:cubicBezTo>
                    <a:pt x="2756" y="5835"/>
                    <a:pt x="2757" y="5834"/>
                    <a:pt x="2759" y="5831"/>
                  </a:cubicBezTo>
                  <a:cubicBezTo>
                    <a:pt x="2760" y="5831"/>
                    <a:pt x="2760" y="5829"/>
                    <a:pt x="2760" y="5829"/>
                  </a:cubicBezTo>
                  <a:cubicBezTo>
                    <a:pt x="2763" y="5827"/>
                    <a:pt x="2764" y="5825"/>
                    <a:pt x="2766" y="5822"/>
                  </a:cubicBezTo>
                  <a:cubicBezTo>
                    <a:pt x="2767" y="5821"/>
                    <a:pt x="2769" y="5818"/>
                    <a:pt x="2770" y="5816"/>
                  </a:cubicBezTo>
                  <a:cubicBezTo>
                    <a:pt x="2772" y="5815"/>
                    <a:pt x="2772" y="5813"/>
                    <a:pt x="2773" y="5812"/>
                  </a:cubicBezTo>
                  <a:lnTo>
                    <a:pt x="2778" y="5806"/>
                  </a:lnTo>
                  <a:cubicBezTo>
                    <a:pt x="2779" y="5803"/>
                    <a:pt x="2782" y="5800"/>
                    <a:pt x="2784" y="5797"/>
                  </a:cubicBezTo>
                  <a:cubicBezTo>
                    <a:pt x="2787" y="5793"/>
                    <a:pt x="2789" y="5788"/>
                    <a:pt x="2792" y="5784"/>
                  </a:cubicBezTo>
                  <a:cubicBezTo>
                    <a:pt x="2794" y="5782"/>
                    <a:pt x="2795" y="5779"/>
                    <a:pt x="2795" y="5778"/>
                  </a:cubicBezTo>
                  <a:cubicBezTo>
                    <a:pt x="2797" y="5775"/>
                    <a:pt x="2798" y="5773"/>
                    <a:pt x="2800" y="5772"/>
                  </a:cubicBezTo>
                  <a:cubicBezTo>
                    <a:pt x="2801" y="5769"/>
                    <a:pt x="2803" y="5766"/>
                    <a:pt x="2804" y="5763"/>
                  </a:cubicBezTo>
                  <a:cubicBezTo>
                    <a:pt x="2804" y="5763"/>
                    <a:pt x="2804" y="5763"/>
                    <a:pt x="2806" y="5762"/>
                  </a:cubicBezTo>
                  <a:cubicBezTo>
                    <a:pt x="2807" y="5759"/>
                    <a:pt x="2809" y="5756"/>
                    <a:pt x="2810" y="5753"/>
                  </a:cubicBezTo>
                  <a:cubicBezTo>
                    <a:pt x="2813" y="5747"/>
                    <a:pt x="2816" y="5741"/>
                    <a:pt x="2819" y="5735"/>
                  </a:cubicBezTo>
                  <a:cubicBezTo>
                    <a:pt x="2820" y="5734"/>
                    <a:pt x="2822" y="5732"/>
                    <a:pt x="2822" y="5731"/>
                  </a:cubicBezTo>
                  <a:cubicBezTo>
                    <a:pt x="2826" y="5722"/>
                    <a:pt x="2831" y="5712"/>
                    <a:pt x="2835" y="5703"/>
                  </a:cubicBezTo>
                  <a:cubicBezTo>
                    <a:pt x="2838" y="5697"/>
                    <a:pt x="2840" y="5691"/>
                    <a:pt x="2842" y="5687"/>
                  </a:cubicBezTo>
                  <a:cubicBezTo>
                    <a:pt x="2847" y="5675"/>
                    <a:pt x="2851" y="5662"/>
                    <a:pt x="2856" y="5650"/>
                  </a:cubicBezTo>
                  <a:cubicBezTo>
                    <a:pt x="2856" y="5647"/>
                    <a:pt x="2857" y="5644"/>
                    <a:pt x="2857" y="5642"/>
                  </a:cubicBezTo>
                  <a:cubicBezTo>
                    <a:pt x="2859" y="5639"/>
                    <a:pt x="2859" y="5638"/>
                    <a:pt x="2860" y="5635"/>
                  </a:cubicBezTo>
                  <a:cubicBezTo>
                    <a:pt x="2860" y="5632"/>
                    <a:pt x="2862" y="5631"/>
                    <a:pt x="2862" y="5629"/>
                  </a:cubicBezTo>
                  <a:cubicBezTo>
                    <a:pt x="2865" y="5620"/>
                    <a:pt x="2866" y="5612"/>
                    <a:pt x="2869" y="5603"/>
                  </a:cubicBezTo>
                  <a:cubicBezTo>
                    <a:pt x="2869" y="5600"/>
                    <a:pt x="2870" y="5595"/>
                    <a:pt x="2872" y="5592"/>
                  </a:cubicBezTo>
                  <a:cubicBezTo>
                    <a:pt x="2872" y="5591"/>
                    <a:pt x="2872" y="5588"/>
                    <a:pt x="2873" y="5586"/>
                  </a:cubicBezTo>
                  <a:cubicBezTo>
                    <a:pt x="2873" y="5584"/>
                    <a:pt x="2873" y="5582"/>
                    <a:pt x="2875" y="5579"/>
                  </a:cubicBezTo>
                  <a:cubicBezTo>
                    <a:pt x="2875" y="5579"/>
                    <a:pt x="2875" y="5578"/>
                    <a:pt x="2875" y="5578"/>
                  </a:cubicBezTo>
                  <a:lnTo>
                    <a:pt x="2876" y="5566"/>
                  </a:lnTo>
                  <a:cubicBezTo>
                    <a:pt x="2878" y="5564"/>
                    <a:pt x="2878" y="5561"/>
                    <a:pt x="2878" y="5560"/>
                  </a:cubicBezTo>
                  <a:cubicBezTo>
                    <a:pt x="2878" y="5558"/>
                    <a:pt x="2878" y="5558"/>
                    <a:pt x="2878" y="5557"/>
                  </a:cubicBezTo>
                  <a:cubicBezTo>
                    <a:pt x="2879" y="5554"/>
                    <a:pt x="2879" y="5550"/>
                    <a:pt x="2881" y="5547"/>
                  </a:cubicBezTo>
                  <a:cubicBezTo>
                    <a:pt x="2881" y="5544"/>
                    <a:pt x="2881" y="5542"/>
                    <a:pt x="2881" y="5539"/>
                  </a:cubicBezTo>
                  <a:cubicBezTo>
                    <a:pt x="2881" y="5539"/>
                    <a:pt x="2881" y="5538"/>
                    <a:pt x="2882" y="5538"/>
                  </a:cubicBezTo>
                  <a:cubicBezTo>
                    <a:pt x="2882" y="5535"/>
                    <a:pt x="2882" y="5532"/>
                    <a:pt x="2882" y="5531"/>
                  </a:cubicBezTo>
                  <a:cubicBezTo>
                    <a:pt x="2884" y="5522"/>
                    <a:pt x="2885" y="5514"/>
                    <a:pt x="2885" y="5505"/>
                  </a:cubicBezTo>
                  <a:lnTo>
                    <a:pt x="2885" y="5504"/>
                  </a:lnTo>
                  <a:cubicBezTo>
                    <a:pt x="2887" y="5492"/>
                    <a:pt x="2887" y="5480"/>
                    <a:pt x="2887" y="5469"/>
                  </a:cubicBezTo>
                  <a:lnTo>
                    <a:pt x="2887" y="5458"/>
                  </a:lnTo>
                  <a:lnTo>
                    <a:pt x="2887" y="5452"/>
                  </a:lnTo>
                  <a:lnTo>
                    <a:pt x="2887" y="5445"/>
                  </a:lnTo>
                  <a:lnTo>
                    <a:pt x="2887" y="5436"/>
                  </a:lnTo>
                  <a:cubicBezTo>
                    <a:pt x="2887" y="5423"/>
                    <a:pt x="2887" y="5410"/>
                    <a:pt x="2885" y="5398"/>
                  </a:cubicBezTo>
                  <a:cubicBezTo>
                    <a:pt x="2885" y="5395"/>
                    <a:pt x="2885" y="5394"/>
                    <a:pt x="2884" y="5392"/>
                  </a:cubicBezTo>
                  <a:cubicBezTo>
                    <a:pt x="2884" y="5389"/>
                    <a:pt x="2884" y="5386"/>
                    <a:pt x="2884" y="5385"/>
                  </a:cubicBezTo>
                  <a:cubicBezTo>
                    <a:pt x="2884" y="5382"/>
                    <a:pt x="2884" y="5380"/>
                    <a:pt x="2882" y="5377"/>
                  </a:cubicBezTo>
                  <a:cubicBezTo>
                    <a:pt x="2882" y="5377"/>
                    <a:pt x="2882" y="5376"/>
                    <a:pt x="2882" y="5374"/>
                  </a:cubicBezTo>
                  <a:cubicBezTo>
                    <a:pt x="2882" y="5371"/>
                    <a:pt x="2881" y="5367"/>
                    <a:pt x="2881" y="5364"/>
                  </a:cubicBezTo>
                  <a:cubicBezTo>
                    <a:pt x="2881" y="5363"/>
                    <a:pt x="2881" y="5360"/>
                    <a:pt x="2879" y="5357"/>
                  </a:cubicBezTo>
                  <a:cubicBezTo>
                    <a:pt x="2879" y="5357"/>
                    <a:pt x="2879" y="5355"/>
                    <a:pt x="2879" y="5355"/>
                  </a:cubicBezTo>
                  <a:cubicBezTo>
                    <a:pt x="2879" y="5351"/>
                    <a:pt x="2878" y="5348"/>
                    <a:pt x="2878" y="5343"/>
                  </a:cubicBezTo>
                  <a:cubicBezTo>
                    <a:pt x="2878" y="5342"/>
                    <a:pt x="2876" y="5339"/>
                    <a:pt x="2876" y="5338"/>
                  </a:cubicBezTo>
                  <a:cubicBezTo>
                    <a:pt x="2876" y="5338"/>
                    <a:pt x="2876" y="5336"/>
                    <a:pt x="2876" y="5336"/>
                  </a:cubicBezTo>
                  <a:lnTo>
                    <a:pt x="2873" y="5324"/>
                  </a:lnTo>
                  <a:cubicBezTo>
                    <a:pt x="2873" y="5321"/>
                    <a:pt x="2873" y="5320"/>
                    <a:pt x="2872" y="5317"/>
                  </a:cubicBezTo>
                  <a:cubicBezTo>
                    <a:pt x="2872" y="5316"/>
                    <a:pt x="2872" y="5313"/>
                    <a:pt x="2870" y="5311"/>
                  </a:cubicBezTo>
                  <a:cubicBezTo>
                    <a:pt x="2870" y="5310"/>
                    <a:pt x="2870" y="5310"/>
                    <a:pt x="2870" y="5308"/>
                  </a:cubicBezTo>
                  <a:cubicBezTo>
                    <a:pt x="2869" y="5305"/>
                    <a:pt x="2869" y="5301"/>
                    <a:pt x="2867" y="5298"/>
                  </a:cubicBezTo>
                  <a:cubicBezTo>
                    <a:pt x="2867" y="5298"/>
                    <a:pt x="2867" y="5296"/>
                    <a:pt x="2867" y="5296"/>
                  </a:cubicBezTo>
                  <a:cubicBezTo>
                    <a:pt x="2866" y="5292"/>
                    <a:pt x="2865" y="5289"/>
                    <a:pt x="2865" y="5285"/>
                  </a:cubicBezTo>
                  <a:cubicBezTo>
                    <a:pt x="2863" y="5283"/>
                    <a:pt x="2863" y="5280"/>
                    <a:pt x="2863" y="5277"/>
                  </a:cubicBezTo>
                  <a:cubicBezTo>
                    <a:pt x="2862" y="5276"/>
                    <a:pt x="2862" y="5274"/>
                    <a:pt x="2860" y="5271"/>
                  </a:cubicBezTo>
                  <a:cubicBezTo>
                    <a:pt x="2860" y="5270"/>
                    <a:pt x="2859" y="5267"/>
                    <a:pt x="2859" y="5265"/>
                  </a:cubicBezTo>
                  <a:cubicBezTo>
                    <a:pt x="2859" y="5264"/>
                    <a:pt x="2857" y="5262"/>
                    <a:pt x="2857" y="5262"/>
                  </a:cubicBezTo>
                  <a:lnTo>
                    <a:pt x="2854" y="5252"/>
                  </a:lnTo>
                  <a:cubicBezTo>
                    <a:pt x="2853" y="5249"/>
                    <a:pt x="2853" y="5248"/>
                    <a:pt x="2851" y="5246"/>
                  </a:cubicBezTo>
                  <a:lnTo>
                    <a:pt x="2850" y="5239"/>
                  </a:lnTo>
                  <a:cubicBezTo>
                    <a:pt x="2850" y="5239"/>
                    <a:pt x="2848" y="5237"/>
                    <a:pt x="2848" y="5236"/>
                  </a:cubicBezTo>
                  <a:cubicBezTo>
                    <a:pt x="2847" y="5233"/>
                    <a:pt x="2845" y="5230"/>
                    <a:pt x="2845" y="5227"/>
                  </a:cubicBezTo>
                  <a:cubicBezTo>
                    <a:pt x="2844" y="5226"/>
                    <a:pt x="2844" y="5226"/>
                    <a:pt x="2844" y="5224"/>
                  </a:cubicBezTo>
                  <a:cubicBezTo>
                    <a:pt x="2750" y="4984"/>
                    <a:pt x="2518" y="4827"/>
                    <a:pt x="2261" y="4827"/>
                  </a:cubicBezTo>
                  <a:lnTo>
                    <a:pt x="2255" y="4827"/>
                  </a:lnTo>
                  <a:lnTo>
                    <a:pt x="2255" y="4824"/>
                  </a:lnTo>
                  <a:close/>
                  <a:moveTo>
                    <a:pt x="5526" y="4824"/>
                  </a:moveTo>
                  <a:cubicBezTo>
                    <a:pt x="5271" y="4825"/>
                    <a:pt x="5043" y="4983"/>
                    <a:pt x="4950" y="5221"/>
                  </a:cubicBezTo>
                  <a:cubicBezTo>
                    <a:pt x="4950" y="5221"/>
                    <a:pt x="4950" y="5223"/>
                    <a:pt x="4948" y="5223"/>
                  </a:cubicBezTo>
                  <a:lnTo>
                    <a:pt x="4947" y="5229"/>
                  </a:lnTo>
                  <a:cubicBezTo>
                    <a:pt x="4944" y="5235"/>
                    <a:pt x="4942" y="5242"/>
                    <a:pt x="4939" y="5248"/>
                  </a:cubicBezTo>
                  <a:cubicBezTo>
                    <a:pt x="4938" y="5249"/>
                    <a:pt x="4938" y="5252"/>
                    <a:pt x="4938" y="5254"/>
                  </a:cubicBezTo>
                  <a:cubicBezTo>
                    <a:pt x="4937" y="5257"/>
                    <a:pt x="4935" y="5258"/>
                    <a:pt x="4935" y="5261"/>
                  </a:cubicBezTo>
                  <a:cubicBezTo>
                    <a:pt x="4935" y="5262"/>
                    <a:pt x="4935" y="5262"/>
                    <a:pt x="4934" y="5262"/>
                  </a:cubicBezTo>
                  <a:cubicBezTo>
                    <a:pt x="4934" y="5267"/>
                    <a:pt x="4932" y="5270"/>
                    <a:pt x="4931" y="5273"/>
                  </a:cubicBezTo>
                  <a:cubicBezTo>
                    <a:pt x="4929" y="5277"/>
                    <a:pt x="4929" y="5282"/>
                    <a:pt x="4928" y="5285"/>
                  </a:cubicBezTo>
                  <a:cubicBezTo>
                    <a:pt x="4928" y="5286"/>
                    <a:pt x="4928" y="5286"/>
                    <a:pt x="4928" y="5288"/>
                  </a:cubicBezTo>
                  <a:cubicBezTo>
                    <a:pt x="4926" y="5290"/>
                    <a:pt x="4926" y="5292"/>
                    <a:pt x="4925" y="5295"/>
                  </a:cubicBezTo>
                  <a:cubicBezTo>
                    <a:pt x="4925" y="5298"/>
                    <a:pt x="4923" y="5299"/>
                    <a:pt x="4923" y="5301"/>
                  </a:cubicBezTo>
                  <a:cubicBezTo>
                    <a:pt x="4923" y="5302"/>
                    <a:pt x="4923" y="5304"/>
                    <a:pt x="4923" y="5304"/>
                  </a:cubicBezTo>
                  <a:cubicBezTo>
                    <a:pt x="4920" y="5311"/>
                    <a:pt x="4919" y="5320"/>
                    <a:pt x="4917" y="5327"/>
                  </a:cubicBezTo>
                  <a:cubicBezTo>
                    <a:pt x="4917" y="5330"/>
                    <a:pt x="4917" y="5332"/>
                    <a:pt x="4916" y="5335"/>
                  </a:cubicBezTo>
                  <a:cubicBezTo>
                    <a:pt x="4916" y="5336"/>
                    <a:pt x="4916" y="5338"/>
                    <a:pt x="4914" y="5339"/>
                  </a:cubicBezTo>
                  <a:cubicBezTo>
                    <a:pt x="4914" y="5341"/>
                    <a:pt x="4914" y="5342"/>
                    <a:pt x="4914" y="5342"/>
                  </a:cubicBezTo>
                  <a:cubicBezTo>
                    <a:pt x="4913" y="5351"/>
                    <a:pt x="4911" y="5360"/>
                    <a:pt x="4910" y="5367"/>
                  </a:cubicBezTo>
                  <a:lnTo>
                    <a:pt x="4910" y="5369"/>
                  </a:lnTo>
                  <a:lnTo>
                    <a:pt x="4910" y="5380"/>
                  </a:lnTo>
                  <a:cubicBezTo>
                    <a:pt x="4907" y="5401"/>
                    <a:pt x="4906" y="5422"/>
                    <a:pt x="4906" y="5444"/>
                  </a:cubicBezTo>
                  <a:lnTo>
                    <a:pt x="4906" y="5448"/>
                  </a:lnTo>
                  <a:lnTo>
                    <a:pt x="4906" y="5451"/>
                  </a:lnTo>
                  <a:lnTo>
                    <a:pt x="4906" y="5457"/>
                  </a:lnTo>
                  <a:cubicBezTo>
                    <a:pt x="4906" y="5460"/>
                    <a:pt x="4906" y="5464"/>
                    <a:pt x="4906" y="5467"/>
                  </a:cubicBezTo>
                  <a:lnTo>
                    <a:pt x="4906" y="5473"/>
                  </a:lnTo>
                  <a:cubicBezTo>
                    <a:pt x="4906" y="5476"/>
                    <a:pt x="4906" y="5477"/>
                    <a:pt x="4906" y="5480"/>
                  </a:cubicBezTo>
                  <a:cubicBezTo>
                    <a:pt x="4907" y="5488"/>
                    <a:pt x="4907" y="5495"/>
                    <a:pt x="4907" y="5503"/>
                  </a:cubicBezTo>
                  <a:cubicBezTo>
                    <a:pt x="4907" y="5504"/>
                    <a:pt x="4909" y="5505"/>
                    <a:pt x="4909" y="5507"/>
                  </a:cubicBezTo>
                  <a:cubicBezTo>
                    <a:pt x="4909" y="5510"/>
                    <a:pt x="4909" y="5511"/>
                    <a:pt x="4909" y="5514"/>
                  </a:cubicBezTo>
                  <a:cubicBezTo>
                    <a:pt x="4909" y="5517"/>
                    <a:pt x="4909" y="5519"/>
                    <a:pt x="4910" y="5522"/>
                  </a:cubicBezTo>
                  <a:cubicBezTo>
                    <a:pt x="4910" y="5523"/>
                    <a:pt x="4910" y="5525"/>
                    <a:pt x="4910" y="5528"/>
                  </a:cubicBezTo>
                  <a:cubicBezTo>
                    <a:pt x="4910" y="5531"/>
                    <a:pt x="4911" y="5533"/>
                    <a:pt x="4911" y="5536"/>
                  </a:cubicBezTo>
                  <a:cubicBezTo>
                    <a:pt x="4911" y="5538"/>
                    <a:pt x="4911" y="5539"/>
                    <a:pt x="4911" y="5541"/>
                  </a:cubicBezTo>
                  <a:cubicBezTo>
                    <a:pt x="4913" y="5542"/>
                    <a:pt x="4913" y="5545"/>
                    <a:pt x="4913" y="5547"/>
                  </a:cubicBezTo>
                  <a:cubicBezTo>
                    <a:pt x="4913" y="5550"/>
                    <a:pt x="4914" y="5553"/>
                    <a:pt x="4914" y="5556"/>
                  </a:cubicBezTo>
                  <a:cubicBezTo>
                    <a:pt x="4914" y="5558"/>
                    <a:pt x="4916" y="5561"/>
                    <a:pt x="4916" y="5563"/>
                  </a:cubicBezTo>
                  <a:cubicBezTo>
                    <a:pt x="4916" y="5564"/>
                    <a:pt x="4916" y="5564"/>
                    <a:pt x="4916" y="5566"/>
                  </a:cubicBezTo>
                  <a:cubicBezTo>
                    <a:pt x="4917" y="5569"/>
                    <a:pt x="4917" y="5572"/>
                    <a:pt x="4919" y="5576"/>
                  </a:cubicBezTo>
                  <a:cubicBezTo>
                    <a:pt x="4919" y="5576"/>
                    <a:pt x="4919" y="5578"/>
                    <a:pt x="4919" y="5578"/>
                  </a:cubicBezTo>
                  <a:cubicBezTo>
                    <a:pt x="4919" y="5581"/>
                    <a:pt x="4920" y="5584"/>
                    <a:pt x="4920" y="5585"/>
                  </a:cubicBezTo>
                  <a:cubicBezTo>
                    <a:pt x="4920" y="5588"/>
                    <a:pt x="4922" y="5591"/>
                    <a:pt x="4922" y="5594"/>
                  </a:cubicBezTo>
                  <a:lnTo>
                    <a:pt x="4925" y="5603"/>
                  </a:lnTo>
                  <a:cubicBezTo>
                    <a:pt x="4925" y="5604"/>
                    <a:pt x="4925" y="5606"/>
                    <a:pt x="4925" y="5606"/>
                  </a:cubicBezTo>
                  <a:cubicBezTo>
                    <a:pt x="4926" y="5610"/>
                    <a:pt x="4928" y="5613"/>
                    <a:pt x="4928" y="5616"/>
                  </a:cubicBezTo>
                  <a:cubicBezTo>
                    <a:pt x="4928" y="5617"/>
                    <a:pt x="4929" y="5619"/>
                    <a:pt x="4929" y="5620"/>
                  </a:cubicBezTo>
                  <a:cubicBezTo>
                    <a:pt x="4929" y="5623"/>
                    <a:pt x="4931" y="5625"/>
                    <a:pt x="4931" y="5628"/>
                  </a:cubicBezTo>
                  <a:cubicBezTo>
                    <a:pt x="4932" y="5629"/>
                    <a:pt x="4932" y="5632"/>
                    <a:pt x="4932" y="5634"/>
                  </a:cubicBezTo>
                  <a:lnTo>
                    <a:pt x="4935" y="5641"/>
                  </a:lnTo>
                  <a:cubicBezTo>
                    <a:pt x="4935" y="5644"/>
                    <a:pt x="4937" y="5647"/>
                    <a:pt x="4938" y="5648"/>
                  </a:cubicBezTo>
                  <a:cubicBezTo>
                    <a:pt x="4938" y="5650"/>
                    <a:pt x="4938" y="5651"/>
                    <a:pt x="4938" y="5651"/>
                  </a:cubicBezTo>
                  <a:cubicBezTo>
                    <a:pt x="4939" y="5656"/>
                    <a:pt x="4941" y="5659"/>
                    <a:pt x="4942" y="5663"/>
                  </a:cubicBezTo>
                  <a:cubicBezTo>
                    <a:pt x="4942" y="5663"/>
                    <a:pt x="4942" y="5663"/>
                    <a:pt x="4942" y="5665"/>
                  </a:cubicBezTo>
                  <a:cubicBezTo>
                    <a:pt x="4945" y="5672"/>
                    <a:pt x="4948" y="5678"/>
                    <a:pt x="4951" y="5685"/>
                  </a:cubicBezTo>
                  <a:cubicBezTo>
                    <a:pt x="4951" y="5688"/>
                    <a:pt x="4953" y="5691"/>
                    <a:pt x="4954" y="5694"/>
                  </a:cubicBezTo>
                  <a:cubicBezTo>
                    <a:pt x="4954" y="5694"/>
                    <a:pt x="4954" y="5694"/>
                    <a:pt x="4954" y="5695"/>
                  </a:cubicBezTo>
                  <a:cubicBezTo>
                    <a:pt x="4956" y="5697"/>
                    <a:pt x="4957" y="5700"/>
                    <a:pt x="4957" y="5701"/>
                  </a:cubicBezTo>
                  <a:lnTo>
                    <a:pt x="4963" y="5713"/>
                  </a:lnTo>
                  <a:cubicBezTo>
                    <a:pt x="4963" y="5715"/>
                    <a:pt x="4963" y="5715"/>
                    <a:pt x="4963" y="5715"/>
                  </a:cubicBezTo>
                  <a:cubicBezTo>
                    <a:pt x="4965" y="5718"/>
                    <a:pt x="4966" y="5720"/>
                    <a:pt x="4967" y="5725"/>
                  </a:cubicBezTo>
                  <a:cubicBezTo>
                    <a:pt x="4969" y="5726"/>
                    <a:pt x="4970" y="5728"/>
                    <a:pt x="4970" y="5731"/>
                  </a:cubicBezTo>
                  <a:cubicBezTo>
                    <a:pt x="4972" y="5732"/>
                    <a:pt x="4973" y="5734"/>
                    <a:pt x="4973" y="5735"/>
                  </a:cubicBezTo>
                  <a:cubicBezTo>
                    <a:pt x="4975" y="5737"/>
                    <a:pt x="4975" y="5738"/>
                    <a:pt x="4976" y="5740"/>
                  </a:cubicBezTo>
                  <a:cubicBezTo>
                    <a:pt x="4978" y="5743"/>
                    <a:pt x="4979" y="5746"/>
                    <a:pt x="4981" y="5748"/>
                  </a:cubicBezTo>
                  <a:lnTo>
                    <a:pt x="4982" y="5753"/>
                  </a:lnTo>
                  <a:cubicBezTo>
                    <a:pt x="4985" y="5756"/>
                    <a:pt x="4987" y="5759"/>
                    <a:pt x="4988" y="5762"/>
                  </a:cubicBezTo>
                  <a:cubicBezTo>
                    <a:pt x="4988" y="5762"/>
                    <a:pt x="4988" y="5763"/>
                    <a:pt x="4988" y="5763"/>
                  </a:cubicBezTo>
                  <a:cubicBezTo>
                    <a:pt x="4990" y="5766"/>
                    <a:pt x="4991" y="5769"/>
                    <a:pt x="4994" y="5771"/>
                  </a:cubicBezTo>
                  <a:cubicBezTo>
                    <a:pt x="4994" y="5773"/>
                    <a:pt x="4995" y="5775"/>
                    <a:pt x="4997" y="5778"/>
                  </a:cubicBezTo>
                  <a:cubicBezTo>
                    <a:pt x="4998" y="5779"/>
                    <a:pt x="5000" y="5781"/>
                    <a:pt x="5001" y="5784"/>
                  </a:cubicBezTo>
                  <a:cubicBezTo>
                    <a:pt x="5001" y="5785"/>
                    <a:pt x="5003" y="5785"/>
                    <a:pt x="5003" y="5787"/>
                  </a:cubicBezTo>
                  <a:cubicBezTo>
                    <a:pt x="5007" y="5794"/>
                    <a:pt x="5012" y="5800"/>
                    <a:pt x="5016" y="5806"/>
                  </a:cubicBezTo>
                  <a:lnTo>
                    <a:pt x="5020" y="5812"/>
                  </a:lnTo>
                  <a:cubicBezTo>
                    <a:pt x="5020" y="5813"/>
                    <a:pt x="5022" y="5815"/>
                    <a:pt x="5023" y="5816"/>
                  </a:cubicBezTo>
                  <a:cubicBezTo>
                    <a:pt x="5025" y="5818"/>
                    <a:pt x="5025" y="5819"/>
                    <a:pt x="5026" y="5822"/>
                  </a:cubicBezTo>
                  <a:cubicBezTo>
                    <a:pt x="5029" y="5825"/>
                    <a:pt x="5031" y="5827"/>
                    <a:pt x="5032" y="5829"/>
                  </a:cubicBezTo>
                  <a:cubicBezTo>
                    <a:pt x="5034" y="5831"/>
                    <a:pt x="5034" y="5831"/>
                    <a:pt x="5034" y="5831"/>
                  </a:cubicBezTo>
                  <a:cubicBezTo>
                    <a:pt x="5037" y="5834"/>
                    <a:pt x="5038" y="5835"/>
                    <a:pt x="5040" y="5838"/>
                  </a:cubicBezTo>
                  <a:cubicBezTo>
                    <a:pt x="5041" y="5840"/>
                    <a:pt x="5043" y="5843"/>
                    <a:pt x="5044" y="5844"/>
                  </a:cubicBezTo>
                  <a:lnTo>
                    <a:pt x="5048" y="5850"/>
                  </a:lnTo>
                  <a:cubicBezTo>
                    <a:pt x="5050" y="5850"/>
                    <a:pt x="5050" y="5852"/>
                    <a:pt x="5051" y="5853"/>
                  </a:cubicBezTo>
                  <a:cubicBezTo>
                    <a:pt x="5053" y="5856"/>
                    <a:pt x="5056" y="5857"/>
                    <a:pt x="5057" y="5860"/>
                  </a:cubicBezTo>
                  <a:cubicBezTo>
                    <a:pt x="5059" y="5862"/>
                    <a:pt x="5060" y="5863"/>
                    <a:pt x="5062" y="5865"/>
                  </a:cubicBezTo>
                  <a:cubicBezTo>
                    <a:pt x="5062" y="5866"/>
                    <a:pt x="5063" y="5868"/>
                    <a:pt x="5065" y="5869"/>
                  </a:cubicBezTo>
                  <a:cubicBezTo>
                    <a:pt x="5066" y="5871"/>
                    <a:pt x="5068" y="5872"/>
                    <a:pt x="5069" y="5875"/>
                  </a:cubicBezTo>
                  <a:cubicBezTo>
                    <a:pt x="5071" y="5877"/>
                    <a:pt x="5072" y="5878"/>
                    <a:pt x="5075" y="5880"/>
                  </a:cubicBezTo>
                  <a:cubicBezTo>
                    <a:pt x="5076" y="5881"/>
                    <a:pt x="5078" y="5882"/>
                    <a:pt x="5079" y="5885"/>
                  </a:cubicBezTo>
                  <a:lnTo>
                    <a:pt x="5081" y="5887"/>
                  </a:lnTo>
                  <a:lnTo>
                    <a:pt x="5087" y="5891"/>
                  </a:lnTo>
                  <a:cubicBezTo>
                    <a:pt x="5088" y="5894"/>
                    <a:pt x="5091" y="5897"/>
                    <a:pt x="5094" y="5899"/>
                  </a:cubicBezTo>
                  <a:cubicBezTo>
                    <a:pt x="5096" y="5902"/>
                    <a:pt x="5099" y="5903"/>
                    <a:pt x="5100" y="5905"/>
                  </a:cubicBezTo>
                  <a:lnTo>
                    <a:pt x="5103" y="5908"/>
                  </a:lnTo>
                  <a:cubicBezTo>
                    <a:pt x="5104" y="5909"/>
                    <a:pt x="5107" y="5912"/>
                    <a:pt x="5110" y="5915"/>
                  </a:cubicBezTo>
                  <a:lnTo>
                    <a:pt x="5112" y="5916"/>
                  </a:lnTo>
                  <a:cubicBezTo>
                    <a:pt x="5115" y="5918"/>
                    <a:pt x="5118" y="5921"/>
                    <a:pt x="5119" y="5924"/>
                  </a:cubicBezTo>
                  <a:lnTo>
                    <a:pt x="5126" y="5928"/>
                  </a:lnTo>
                  <a:lnTo>
                    <a:pt x="5126" y="5930"/>
                  </a:lnTo>
                  <a:lnTo>
                    <a:pt x="5134" y="5935"/>
                  </a:lnTo>
                  <a:cubicBezTo>
                    <a:pt x="5137" y="5937"/>
                    <a:pt x="5138" y="5938"/>
                    <a:pt x="5140" y="5940"/>
                  </a:cubicBezTo>
                  <a:cubicBezTo>
                    <a:pt x="5141" y="5941"/>
                    <a:pt x="5143" y="5943"/>
                    <a:pt x="5146" y="5944"/>
                  </a:cubicBezTo>
                  <a:cubicBezTo>
                    <a:pt x="5147" y="5946"/>
                    <a:pt x="5149" y="5946"/>
                    <a:pt x="5149" y="5947"/>
                  </a:cubicBezTo>
                  <a:cubicBezTo>
                    <a:pt x="5152" y="5949"/>
                    <a:pt x="5156" y="5952"/>
                    <a:pt x="5159" y="5955"/>
                  </a:cubicBezTo>
                  <a:cubicBezTo>
                    <a:pt x="5162" y="5956"/>
                    <a:pt x="5165" y="5959"/>
                    <a:pt x="5169" y="5962"/>
                  </a:cubicBezTo>
                  <a:cubicBezTo>
                    <a:pt x="5169" y="5962"/>
                    <a:pt x="5169" y="5962"/>
                    <a:pt x="5171" y="5963"/>
                  </a:cubicBezTo>
                  <a:cubicBezTo>
                    <a:pt x="5172" y="5965"/>
                    <a:pt x="5175" y="5966"/>
                    <a:pt x="5178" y="5968"/>
                  </a:cubicBezTo>
                  <a:cubicBezTo>
                    <a:pt x="5180" y="5969"/>
                    <a:pt x="5181" y="5971"/>
                    <a:pt x="5182" y="5972"/>
                  </a:cubicBezTo>
                  <a:cubicBezTo>
                    <a:pt x="5184" y="5972"/>
                    <a:pt x="5185" y="5972"/>
                    <a:pt x="5185" y="5974"/>
                  </a:cubicBezTo>
                  <a:cubicBezTo>
                    <a:pt x="5187" y="5975"/>
                    <a:pt x="5190" y="5977"/>
                    <a:pt x="5191" y="5978"/>
                  </a:cubicBezTo>
                  <a:cubicBezTo>
                    <a:pt x="5194" y="5980"/>
                    <a:pt x="5197" y="5981"/>
                    <a:pt x="5200" y="5983"/>
                  </a:cubicBezTo>
                  <a:cubicBezTo>
                    <a:pt x="5206" y="5987"/>
                    <a:pt x="5213" y="5991"/>
                    <a:pt x="5221" y="5994"/>
                  </a:cubicBezTo>
                  <a:cubicBezTo>
                    <a:pt x="5221" y="5994"/>
                    <a:pt x="5221" y="5996"/>
                    <a:pt x="5221" y="5996"/>
                  </a:cubicBezTo>
                  <a:cubicBezTo>
                    <a:pt x="5227" y="5999"/>
                    <a:pt x="5233" y="6002"/>
                    <a:pt x="5240" y="6005"/>
                  </a:cubicBezTo>
                  <a:cubicBezTo>
                    <a:pt x="5243" y="6008"/>
                    <a:pt x="5246" y="6009"/>
                    <a:pt x="5249" y="6011"/>
                  </a:cubicBezTo>
                  <a:cubicBezTo>
                    <a:pt x="5250" y="6011"/>
                    <a:pt x="5252" y="6012"/>
                    <a:pt x="5255" y="6014"/>
                  </a:cubicBezTo>
                  <a:cubicBezTo>
                    <a:pt x="5256" y="6015"/>
                    <a:pt x="5259" y="6015"/>
                    <a:pt x="5262" y="6016"/>
                  </a:cubicBezTo>
                  <a:cubicBezTo>
                    <a:pt x="5262" y="6016"/>
                    <a:pt x="5263" y="6018"/>
                    <a:pt x="5263" y="6018"/>
                  </a:cubicBezTo>
                  <a:cubicBezTo>
                    <a:pt x="5269" y="6021"/>
                    <a:pt x="5277" y="6024"/>
                    <a:pt x="5284" y="6027"/>
                  </a:cubicBezTo>
                  <a:cubicBezTo>
                    <a:pt x="5287" y="6028"/>
                    <a:pt x="5288" y="6028"/>
                    <a:pt x="5291" y="6030"/>
                  </a:cubicBezTo>
                  <a:cubicBezTo>
                    <a:pt x="5294" y="6031"/>
                    <a:pt x="5296" y="6031"/>
                    <a:pt x="5297" y="6033"/>
                  </a:cubicBezTo>
                  <a:cubicBezTo>
                    <a:pt x="5300" y="6033"/>
                    <a:pt x="5302" y="6034"/>
                    <a:pt x="5303" y="6034"/>
                  </a:cubicBezTo>
                  <a:cubicBezTo>
                    <a:pt x="5305" y="6036"/>
                    <a:pt x="5306" y="6036"/>
                    <a:pt x="5308" y="6037"/>
                  </a:cubicBezTo>
                  <a:cubicBezTo>
                    <a:pt x="5311" y="6037"/>
                    <a:pt x="5314" y="6039"/>
                    <a:pt x="5316" y="6040"/>
                  </a:cubicBezTo>
                  <a:cubicBezTo>
                    <a:pt x="5324" y="6043"/>
                    <a:pt x="5331" y="6044"/>
                    <a:pt x="5339" y="6047"/>
                  </a:cubicBezTo>
                  <a:cubicBezTo>
                    <a:pt x="5342" y="6049"/>
                    <a:pt x="5346" y="6049"/>
                    <a:pt x="5349" y="6050"/>
                  </a:cubicBezTo>
                  <a:cubicBezTo>
                    <a:pt x="5350" y="6050"/>
                    <a:pt x="5352" y="6052"/>
                    <a:pt x="5353" y="6052"/>
                  </a:cubicBezTo>
                  <a:cubicBezTo>
                    <a:pt x="5356" y="6053"/>
                    <a:pt x="5359" y="6053"/>
                    <a:pt x="5361" y="6055"/>
                  </a:cubicBezTo>
                  <a:cubicBezTo>
                    <a:pt x="5364" y="6055"/>
                    <a:pt x="5367" y="6056"/>
                    <a:pt x="5369" y="6056"/>
                  </a:cubicBezTo>
                  <a:lnTo>
                    <a:pt x="5372" y="6058"/>
                  </a:lnTo>
                  <a:cubicBezTo>
                    <a:pt x="5375" y="6058"/>
                    <a:pt x="5378" y="6059"/>
                    <a:pt x="5381" y="6059"/>
                  </a:cubicBezTo>
                  <a:cubicBezTo>
                    <a:pt x="5383" y="6061"/>
                    <a:pt x="5384" y="6061"/>
                    <a:pt x="5386" y="6061"/>
                  </a:cubicBezTo>
                  <a:cubicBezTo>
                    <a:pt x="5389" y="6062"/>
                    <a:pt x="5393" y="6062"/>
                    <a:pt x="5396" y="6064"/>
                  </a:cubicBezTo>
                  <a:lnTo>
                    <a:pt x="5397" y="6064"/>
                  </a:lnTo>
                  <a:cubicBezTo>
                    <a:pt x="5405" y="6065"/>
                    <a:pt x="5414" y="6067"/>
                    <a:pt x="5421" y="6068"/>
                  </a:cubicBezTo>
                  <a:cubicBezTo>
                    <a:pt x="5422" y="6069"/>
                    <a:pt x="5424" y="6069"/>
                    <a:pt x="5425" y="6069"/>
                  </a:cubicBezTo>
                  <a:cubicBezTo>
                    <a:pt x="5430" y="6071"/>
                    <a:pt x="5433" y="6071"/>
                    <a:pt x="5436" y="6071"/>
                  </a:cubicBezTo>
                  <a:lnTo>
                    <a:pt x="5439" y="6071"/>
                  </a:lnTo>
                  <a:cubicBezTo>
                    <a:pt x="5442" y="6072"/>
                    <a:pt x="5446" y="6072"/>
                    <a:pt x="5450" y="6074"/>
                  </a:cubicBezTo>
                  <a:lnTo>
                    <a:pt x="5452" y="6074"/>
                  </a:lnTo>
                  <a:cubicBezTo>
                    <a:pt x="5455" y="6074"/>
                    <a:pt x="5458" y="6074"/>
                    <a:pt x="5461" y="6075"/>
                  </a:cubicBezTo>
                  <a:lnTo>
                    <a:pt x="5471" y="6075"/>
                  </a:lnTo>
                  <a:cubicBezTo>
                    <a:pt x="5474" y="6077"/>
                    <a:pt x="5476" y="6077"/>
                    <a:pt x="5478" y="6077"/>
                  </a:cubicBezTo>
                  <a:cubicBezTo>
                    <a:pt x="5481" y="6077"/>
                    <a:pt x="5486" y="6077"/>
                    <a:pt x="5490" y="6078"/>
                  </a:cubicBezTo>
                  <a:lnTo>
                    <a:pt x="5501" y="6078"/>
                  </a:lnTo>
                  <a:cubicBezTo>
                    <a:pt x="5508" y="6078"/>
                    <a:pt x="5517" y="6080"/>
                    <a:pt x="5524" y="6080"/>
                  </a:cubicBezTo>
                  <a:lnTo>
                    <a:pt x="5533" y="6080"/>
                  </a:lnTo>
                  <a:cubicBezTo>
                    <a:pt x="5545" y="6080"/>
                    <a:pt x="5557" y="6078"/>
                    <a:pt x="5570" y="6078"/>
                  </a:cubicBezTo>
                  <a:cubicBezTo>
                    <a:pt x="5576" y="6078"/>
                    <a:pt x="5582" y="6077"/>
                    <a:pt x="5587" y="6077"/>
                  </a:cubicBezTo>
                  <a:lnTo>
                    <a:pt x="5596" y="6075"/>
                  </a:lnTo>
                  <a:lnTo>
                    <a:pt x="5604" y="6075"/>
                  </a:lnTo>
                  <a:cubicBezTo>
                    <a:pt x="5607" y="6074"/>
                    <a:pt x="5610" y="6074"/>
                    <a:pt x="5612" y="6074"/>
                  </a:cubicBezTo>
                  <a:cubicBezTo>
                    <a:pt x="5623" y="6072"/>
                    <a:pt x="5633" y="6071"/>
                    <a:pt x="5643" y="6069"/>
                  </a:cubicBezTo>
                  <a:cubicBezTo>
                    <a:pt x="5648" y="6068"/>
                    <a:pt x="5651" y="6068"/>
                    <a:pt x="5654" y="6067"/>
                  </a:cubicBezTo>
                  <a:cubicBezTo>
                    <a:pt x="5664" y="6065"/>
                    <a:pt x="5673" y="6062"/>
                    <a:pt x="5682" y="6061"/>
                  </a:cubicBezTo>
                  <a:cubicBezTo>
                    <a:pt x="5685" y="6059"/>
                    <a:pt x="5689" y="6059"/>
                    <a:pt x="5692" y="6058"/>
                  </a:cubicBezTo>
                  <a:cubicBezTo>
                    <a:pt x="5696" y="6056"/>
                    <a:pt x="5699" y="6056"/>
                    <a:pt x="5704" y="6055"/>
                  </a:cubicBezTo>
                  <a:cubicBezTo>
                    <a:pt x="5708" y="6053"/>
                    <a:pt x="5713" y="6052"/>
                    <a:pt x="5716" y="6052"/>
                  </a:cubicBezTo>
                  <a:cubicBezTo>
                    <a:pt x="5720" y="6050"/>
                    <a:pt x="5723" y="6049"/>
                    <a:pt x="5726" y="6049"/>
                  </a:cubicBezTo>
                  <a:cubicBezTo>
                    <a:pt x="5733" y="6046"/>
                    <a:pt x="5741" y="6043"/>
                    <a:pt x="5748" y="6040"/>
                  </a:cubicBezTo>
                  <a:cubicBezTo>
                    <a:pt x="5752" y="6039"/>
                    <a:pt x="5758" y="6037"/>
                    <a:pt x="5763" y="6036"/>
                  </a:cubicBezTo>
                  <a:cubicBezTo>
                    <a:pt x="5764" y="6034"/>
                    <a:pt x="5766" y="6034"/>
                    <a:pt x="5767" y="6033"/>
                  </a:cubicBezTo>
                  <a:cubicBezTo>
                    <a:pt x="5774" y="6030"/>
                    <a:pt x="5780" y="6027"/>
                    <a:pt x="5788" y="6024"/>
                  </a:cubicBezTo>
                  <a:cubicBezTo>
                    <a:pt x="5794" y="6021"/>
                    <a:pt x="5799" y="6019"/>
                    <a:pt x="5805" y="6016"/>
                  </a:cubicBezTo>
                  <a:lnTo>
                    <a:pt x="5811" y="6014"/>
                  </a:lnTo>
                  <a:cubicBezTo>
                    <a:pt x="5819" y="6009"/>
                    <a:pt x="5826" y="6006"/>
                    <a:pt x="5833" y="6002"/>
                  </a:cubicBezTo>
                  <a:cubicBezTo>
                    <a:pt x="5844" y="5996"/>
                    <a:pt x="5854" y="5990"/>
                    <a:pt x="5866" y="5983"/>
                  </a:cubicBezTo>
                  <a:cubicBezTo>
                    <a:pt x="5867" y="5981"/>
                    <a:pt x="5870" y="5980"/>
                    <a:pt x="5873" y="5978"/>
                  </a:cubicBezTo>
                  <a:lnTo>
                    <a:pt x="5882" y="5972"/>
                  </a:lnTo>
                  <a:cubicBezTo>
                    <a:pt x="5883" y="5971"/>
                    <a:pt x="5886" y="5969"/>
                    <a:pt x="5888" y="5968"/>
                  </a:cubicBezTo>
                  <a:cubicBezTo>
                    <a:pt x="5889" y="5966"/>
                    <a:pt x="5892" y="5965"/>
                    <a:pt x="5895" y="5963"/>
                  </a:cubicBezTo>
                  <a:lnTo>
                    <a:pt x="5907" y="5955"/>
                  </a:lnTo>
                  <a:cubicBezTo>
                    <a:pt x="5911" y="5952"/>
                    <a:pt x="5916" y="5949"/>
                    <a:pt x="5920" y="5944"/>
                  </a:cubicBezTo>
                  <a:cubicBezTo>
                    <a:pt x="5922" y="5943"/>
                    <a:pt x="5923" y="5941"/>
                    <a:pt x="5926" y="5940"/>
                  </a:cubicBezTo>
                  <a:cubicBezTo>
                    <a:pt x="5928" y="5938"/>
                    <a:pt x="5929" y="5937"/>
                    <a:pt x="5931" y="5937"/>
                  </a:cubicBezTo>
                  <a:lnTo>
                    <a:pt x="5938" y="5930"/>
                  </a:lnTo>
                  <a:cubicBezTo>
                    <a:pt x="5942" y="5927"/>
                    <a:pt x="5945" y="5924"/>
                    <a:pt x="5948" y="5921"/>
                  </a:cubicBezTo>
                  <a:cubicBezTo>
                    <a:pt x="5951" y="5919"/>
                    <a:pt x="5954" y="5916"/>
                    <a:pt x="5956" y="5915"/>
                  </a:cubicBezTo>
                  <a:cubicBezTo>
                    <a:pt x="5959" y="5912"/>
                    <a:pt x="5960" y="5910"/>
                    <a:pt x="5963" y="5909"/>
                  </a:cubicBezTo>
                  <a:cubicBezTo>
                    <a:pt x="5970" y="5902"/>
                    <a:pt x="5978" y="5894"/>
                    <a:pt x="5985" y="5885"/>
                  </a:cubicBezTo>
                  <a:cubicBezTo>
                    <a:pt x="5987" y="5884"/>
                    <a:pt x="5989" y="5882"/>
                    <a:pt x="5991" y="5881"/>
                  </a:cubicBezTo>
                  <a:cubicBezTo>
                    <a:pt x="5992" y="5880"/>
                    <a:pt x="5994" y="5877"/>
                    <a:pt x="5995" y="5875"/>
                  </a:cubicBezTo>
                  <a:cubicBezTo>
                    <a:pt x="5997" y="5874"/>
                    <a:pt x="5998" y="5872"/>
                    <a:pt x="6000" y="5871"/>
                  </a:cubicBezTo>
                  <a:cubicBezTo>
                    <a:pt x="6001" y="5869"/>
                    <a:pt x="6003" y="5868"/>
                    <a:pt x="6003" y="5866"/>
                  </a:cubicBezTo>
                  <a:cubicBezTo>
                    <a:pt x="6007" y="5860"/>
                    <a:pt x="6012" y="5856"/>
                    <a:pt x="6016" y="5850"/>
                  </a:cubicBezTo>
                  <a:lnTo>
                    <a:pt x="6020" y="5846"/>
                  </a:lnTo>
                  <a:cubicBezTo>
                    <a:pt x="6022" y="5843"/>
                    <a:pt x="6023" y="5841"/>
                    <a:pt x="6025" y="5840"/>
                  </a:cubicBezTo>
                  <a:cubicBezTo>
                    <a:pt x="6028" y="5837"/>
                    <a:pt x="6029" y="5835"/>
                    <a:pt x="6031" y="5832"/>
                  </a:cubicBezTo>
                  <a:cubicBezTo>
                    <a:pt x="6031" y="5832"/>
                    <a:pt x="6032" y="5831"/>
                    <a:pt x="6032" y="5831"/>
                  </a:cubicBezTo>
                  <a:cubicBezTo>
                    <a:pt x="6034" y="5828"/>
                    <a:pt x="6035" y="5825"/>
                    <a:pt x="6038" y="5824"/>
                  </a:cubicBezTo>
                  <a:cubicBezTo>
                    <a:pt x="6040" y="5821"/>
                    <a:pt x="6041" y="5819"/>
                    <a:pt x="6042" y="5818"/>
                  </a:cubicBezTo>
                  <a:cubicBezTo>
                    <a:pt x="6042" y="5816"/>
                    <a:pt x="6044" y="5815"/>
                    <a:pt x="6045" y="5813"/>
                  </a:cubicBezTo>
                  <a:cubicBezTo>
                    <a:pt x="6047" y="5812"/>
                    <a:pt x="6048" y="5809"/>
                    <a:pt x="6050" y="5807"/>
                  </a:cubicBezTo>
                  <a:cubicBezTo>
                    <a:pt x="6051" y="5804"/>
                    <a:pt x="6053" y="5801"/>
                    <a:pt x="6056" y="5799"/>
                  </a:cubicBezTo>
                  <a:cubicBezTo>
                    <a:pt x="6059" y="5794"/>
                    <a:pt x="6062" y="5790"/>
                    <a:pt x="6065" y="5785"/>
                  </a:cubicBezTo>
                  <a:cubicBezTo>
                    <a:pt x="6065" y="5782"/>
                    <a:pt x="6066" y="5781"/>
                    <a:pt x="6068" y="5779"/>
                  </a:cubicBezTo>
                  <a:cubicBezTo>
                    <a:pt x="6069" y="5776"/>
                    <a:pt x="6070" y="5775"/>
                    <a:pt x="6072" y="5772"/>
                  </a:cubicBezTo>
                  <a:cubicBezTo>
                    <a:pt x="6073" y="5771"/>
                    <a:pt x="6075" y="5768"/>
                    <a:pt x="6076" y="5765"/>
                  </a:cubicBezTo>
                  <a:cubicBezTo>
                    <a:pt x="6076" y="5765"/>
                    <a:pt x="6076" y="5763"/>
                    <a:pt x="6076" y="5763"/>
                  </a:cubicBezTo>
                  <a:cubicBezTo>
                    <a:pt x="6079" y="5760"/>
                    <a:pt x="6081" y="5757"/>
                    <a:pt x="6082" y="5754"/>
                  </a:cubicBezTo>
                  <a:cubicBezTo>
                    <a:pt x="6085" y="5748"/>
                    <a:pt x="6088" y="5743"/>
                    <a:pt x="6091" y="5737"/>
                  </a:cubicBezTo>
                  <a:cubicBezTo>
                    <a:pt x="6093" y="5735"/>
                    <a:pt x="6093" y="5734"/>
                    <a:pt x="6094" y="5732"/>
                  </a:cubicBezTo>
                  <a:cubicBezTo>
                    <a:pt x="6098" y="5722"/>
                    <a:pt x="6103" y="5713"/>
                    <a:pt x="6107" y="5703"/>
                  </a:cubicBezTo>
                  <a:cubicBezTo>
                    <a:pt x="6109" y="5698"/>
                    <a:pt x="6112" y="5692"/>
                    <a:pt x="6113" y="5687"/>
                  </a:cubicBezTo>
                  <a:cubicBezTo>
                    <a:pt x="6118" y="5675"/>
                    <a:pt x="6122" y="5663"/>
                    <a:pt x="6126" y="5651"/>
                  </a:cubicBezTo>
                  <a:cubicBezTo>
                    <a:pt x="6128" y="5648"/>
                    <a:pt x="6128" y="5645"/>
                    <a:pt x="6129" y="5642"/>
                  </a:cubicBezTo>
                  <a:cubicBezTo>
                    <a:pt x="6129" y="5641"/>
                    <a:pt x="6131" y="5638"/>
                    <a:pt x="6131" y="5637"/>
                  </a:cubicBezTo>
                  <a:cubicBezTo>
                    <a:pt x="6132" y="5634"/>
                    <a:pt x="6132" y="5632"/>
                    <a:pt x="6134" y="5629"/>
                  </a:cubicBezTo>
                  <a:cubicBezTo>
                    <a:pt x="6135" y="5620"/>
                    <a:pt x="6138" y="5612"/>
                    <a:pt x="6140" y="5603"/>
                  </a:cubicBezTo>
                  <a:cubicBezTo>
                    <a:pt x="6141" y="5600"/>
                    <a:pt x="6143" y="5597"/>
                    <a:pt x="6143" y="5594"/>
                  </a:cubicBezTo>
                  <a:cubicBezTo>
                    <a:pt x="6143" y="5591"/>
                    <a:pt x="6144" y="5589"/>
                    <a:pt x="6144" y="5586"/>
                  </a:cubicBezTo>
                  <a:cubicBezTo>
                    <a:pt x="6144" y="5585"/>
                    <a:pt x="6146" y="5582"/>
                    <a:pt x="6146" y="5581"/>
                  </a:cubicBezTo>
                  <a:cubicBezTo>
                    <a:pt x="6146" y="5579"/>
                    <a:pt x="6146" y="5579"/>
                    <a:pt x="6146" y="5578"/>
                  </a:cubicBezTo>
                  <a:lnTo>
                    <a:pt x="6148" y="5567"/>
                  </a:lnTo>
                  <a:cubicBezTo>
                    <a:pt x="6148" y="5564"/>
                    <a:pt x="6148" y="5563"/>
                    <a:pt x="6150" y="5560"/>
                  </a:cubicBezTo>
                  <a:cubicBezTo>
                    <a:pt x="6150" y="5560"/>
                    <a:pt x="6150" y="5558"/>
                    <a:pt x="6150" y="5558"/>
                  </a:cubicBezTo>
                  <a:cubicBezTo>
                    <a:pt x="6150" y="5554"/>
                    <a:pt x="6151" y="5551"/>
                    <a:pt x="6151" y="5547"/>
                  </a:cubicBezTo>
                  <a:cubicBezTo>
                    <a:pt x="6151" y="5545"/>
                    <a:pt x="6153" y="5542"/>
                    <a:pt x="6153" y="5541"/>
                  </a:cubicBezTo>
                  <a:lnTo>
                    <a:pt x="6153" y="5539"/>
                  </a:lnTo>
                  <a:cubicBezTo>
                    <a:pt x="6153" y="5536"/>
                    <a:pt x="6153" y="5533"/>
                    <a:pt x="6154" y="5531"/>
                  </a:cubicBezTo>
                  <a:cubicBezTo>
                    <a:pt x="6154" y="5523"/>
                    <a:pt x="6156" y="5514"/>
                    <a:pt x="6156" y="5507"/>
                  </a:cubicBezTo>
                  <a:lnTo>
                    <a:pt x="6156" y="5504"/>
                  </a:lnTo>
                  <a:cubicBezTo>
                    <a:pt x="6157" y="5492"/>
                    <a:pt x="6157" y="5480"/>
                    <a:pt x="6159" y="5469"/>
                  </a:cubicBezTo>
                  <a:lnTo>
                    <a:pt x="6159" y="5458"/>
                  </a:lnTo>
                  <a:lnTo>
                    <a:pt x="6159" y="5452"/>
                  </a:lnTo>
                  <a:lnTo>
                    <a:pt x="6159" y="5447"/>
                  </a:lnTo>
                  <a:lnTo>
                    <a:pt x="6159" y="5436"/>
                  </a:lnTo>
                  <a:cubicBezTo>
                    <a:pt x="6157" y="5424"/>
                    <a:pt x="6157" y="5411"/>
                    <a:pt x="6156" y="5398"/>
                  </a:cubicBezTo>
                  <a:cubicBezTo>
                    <a:pt x="6156" y="5396"/>
                    <a:pt x="6156" y="5395"/>
                    <a:pt x="6156" y="5392"/>
                  </a:cubicBezTo>
                  <a:cubicBezTo>
                    <a:pt x="6156" y="5389"/>
                    <a:pt x="6156" y="5388"/>
                    <a:pt x="6154" y="5385"/>
                  </a:cubicBezTo>
                  <a:cubicBezTo>
                    <a:pt x="6154" y="5383"/>
                    <a:pt x="6154" y="5380"/>
                    <a:pt x="6154" y="5379"/>
                  </a:cubicBezTo>
                  <a:cubicBezTo>
                    <a:pt x="6154" y="5377"/>
                    <a:pt x="6154" y="5376"/>
                    <a:pt x="6154" y="5376"/>
                  </a:cubicBezTo>
                  <a:cubicBezTo>
                    <a:pt x="6153" y="5371"/>
                    <a:pt x="6153" y="5369"/>
                    <a:pt x="6153" y="5366"/>
                  </a:cubicBezTo>
                  <a:cubicBezTo>
                    <a:pt x="6151" y="5363"/>
                    <a:pt x="6151" y="5360"/>
                    <a:pt x="6151" y="5358"/>
                  </a:cubicBezTo>
                  <a:cubicBezTo>
                    <a:pt x="6151" y="5357"/>
                    <a:pt x="6151" y="5357"/>
                    <a:pt x="6151" y="5355"/>
                  </a:cubicBezTo>
                  <a:cubicBezTo>
                    <a:pt x="6150" y="5352"/>
                    <a:pt x="6150" y="5348"/>
                    <a:pt x="6148" y="5345"/>
                  </a:cubicBezTo>
                  <a:cubicBezTo>
                    <a:pt x="6148" y="5342"/>
                    <a:pt x="6148" y="5341"/>
                    <a:pt x="6148" y="5338"/>
                  </a:cubicBezTo>
                  <a:lnTo>
                    <a:pt x="6147" y="5338"/>
                  </a:lnTo>
                  <a:lnTo>
                    <a:pt x="6146" y="5324"/>
                  </a:lnTo>
                  <a:cubicBezTo>
                    <a:pt x="6146" y="5323"/>
                    <a:pt x="6144" y="5320"/>
                    <a:pt x="6144" y="5318"/>
                  </a:cubicBezTo>
                  <a:cubicBezTo>
                    <a:pt x="6144" y="5316"/>
                    <a:pt x="6143" y="5314"/>
                    <a:pt x="6143" y="5311"/>
                  </a:cubicBezTo>
                  <a:cubicBezTo>
                    <a:pt x="6143" y="5311"/>
                    <a:pt x="6143" y="5310"/>
                    <a:pt x="6141" y="5308"/>
                  </a:cubicBezTo>
                  <a:cubicBezTo>
                    <a:pt x="6141" y="5305"/>
                    <a:pt x="6140" y="5302"/>
                    <a:pt x="6140" y="5298"/>
                  </a:cubicBezTo>
                  <a:cubicBezTo>
                    <a:pt x="6140" y="5298"/>
                    <a:pt x="6138" y="5298"/>
                    <a:pt x="6138" y="5296"/>
                  </a:cubicBezTo>
                  <a:cubicBezTo>
                    <a:pt x="6138" y="5293"/>
                    <a:pt x="6137" y="5289"/>
                    <a:pt x="6135" y="5285"/>
                  </a:cubicBezTo>
                  <a:cubicBezTo>
                    <a:pt x="6135" y="5283"/>
                    <a:pt x="6135" y="5280"/>
                    <a:pt x="6134" y="5279"/>
                  </a:cubicBezTo>
                  <a:cubicBezTo>
                    <a:pt x="6134" y="5276"/>
                    <a:pt x="6132" y="5274"/>
                    <a:pt x="6132" y="5273"/>
                  </a:cubicBezTo>
                  <a:cubicBezTo>
                    <a:pt x="6131" y="5270"/>
                    <a:pt x="6131" y="5267"/>
                    <a:pt x="6129" y="5265"/>
                  </a:cubicBezTo>
                  <a:cubicBezTo>
                    <a:pt x="6129" y="5264"/>
                    <a:pt x="6129" y="5264"/>
                    <a:pt x="6129" y="5262"/>
                  </a:cubicBezTo>
                  <a:lnTo>
                    <a:pt x="6126" y="5252"/>
                  </a:lnTo>
                  <a:cubicBezTo>
                    <a:pt x="6125" y="5251"/>
                    <a:pt x="6125" y="5248"/>
                    <a:pt x="6123" y="5246"/>
                  </a:cubicBezTo>
                  <a:lnTo>
                    <a:pt x="6122" y="5239"/>
                  </a:lnTo>
                  <a:cubicBezTo>
                    <a:pt x="6121" y="5239"/>
                    <a:pt x="6121" y="5237"/>
                    <a:pt x="6121" y="5237"/>
                  </a:cubicBezTo>
                  <a:cubicBezTo>
                    <a:pt x="6119" y="5233"/>
                    <a:pt x="6118" y="5230"/>
                    <a:pt x="6116" y="5227"/>
                  </a:cubicBezTo>
                  <a:cubicBezTo>
                    <a:pt x="6116" y="5226"/>
                    <a:pt x="6116" y="5226"/>
                    <a:pt x="6116" y="5224"/>
                  </a:cubicBezTo>
                  <a:cubicBezTo>
                    <a:pt x="6022" y="4984"/>
                    <a:pt x="5791" y="4827"/>
                    <a:pt x="5533" y="4827"/>
                  </a:cubicBezTo>
                  <a:lnTo>
                    <a:pt x="5526" y="4827"/>
                  </a:lnTo>
                  <a:lnTo>
                    <a:pt x="5526" y="482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3409942" y="635257"/>
              <a:ext cx="304225" cy="198100"/>
            </a:xfrm>
            <a:custGeom>
              <a:avLst/>
              <a:gdLst/>
              <a:ahLst/>
              <a:cxnLst/>
              <a:rect l="l" t="t" r="r" b="b"/>
              <a:pathLst>
                <a:path w="12169" h="7924" extrusionOk="0">
                  <a:moveTo>
                    <a:pt x="283" y="1"/>
                  </a:moveTo>
                  <a:cubicBezTo>
                    <a:pt x="99" y="581"/>
                    <a:pt x="0" y="1198"/>
                    <a:pt x="0" y="1839"/>
                  </a:cubicBezTo>
                  <a:cubicBezTo>
                    <a:pt x="0" y="5198"/>
                    <a:pt x="2725" y="7924"/>
                    <a:pt x="6084" y="7924"/>
                  </a:cubicBezTo>
                  <a:cubicBezTo>
                    <a:pt x="9443" y="7924"/>
                    <a:pt x="12169" y="5198"/>
                    <a:pt x="12169" y="1839"/>
                  </a:cubicBezTo>
                  <a:cubicBezTo>
                    <a:pt x="12169" y="1198"/>
                    <a:pt x="12069" y="581"/>
                    <a:pt x="11885" y="1"/>
                  </a:cubicBezTo>
                  <a:cubicBezTo>
                    <a:pt x="11105" y="2463"/>
                    <a:pt x="8802" y="4248"/>
                    <a:pt x="6084" y="4248"/>
                  </a:cubicBezTo>
                  <a:cubicBezTo>
                    <a:pt x="3365" y="4248"/>
                    <a:pt x="1062" y="2463"/>
                    <a:pt x="283" y="1"/>
                  </a:cubicBezTo>
                  <a:close/>
                </a:path>
              </a:pathLst>
            </a:custGeom>
            <a:solidFill>
              <a:srgbClr val="191919">
                <a:alpha val="7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3410675" y="530725"/>
              <a:ext cx="304225" cy="304225"/>
            </a:xfrm>
            <a:custGeom>
              <a:avLst/>
              <a:gdLst/>
              <a:ahLst/>
              <a:cxnLst/>
              <a:rect l="l" t="t" r="r" b="b"/>
              <a:pathLst>
                <a:path w="12169" h="12169" extrusionOk="0">
                  <a:moveTo>
                    <a:pt x="6084" y="199"/>
                  </a:moveTo>
                  <a:cubicBezTo>
                    <a:pt x="9335" y="199"/>
                    <a:pt x="11970" y="2832"/>
                    <a:pt x="11970" y="6084"/>
                  </a:cubicBezTo>
                  <a:cubicBezTo>
                    <a:pt x="11970" y="9335"/>
                    <a:pt x="9335" y="11970"/>
                    <a:pt x="6084" y="11970"/>
                  </a:cubicBezTo>
                  <a:cubicBezTo>
                    <a:pt x="2834" y="11970"/>
                    <a:pt x="199" y="9335"/>
                    <a:pt x="199" y="6084"/>
                  </a:cubicBezTo>
                  <a:cubicBezTo>
                    <a:pt x="199" y="2832"/>
                    <a:pt x="2832" y="199"/>
                    <a:pt x="6084" y="199"/>
                  </a:cubicBezTo>
                  <a:close/>
                  <a:moveTo>
                    <a:pt x="6084" y="0"/>
                  </a:moveTo>
                  <a:cubicBezTo>
                    <a:pt x="2725" y="0"/>
                    <a:pt x="0" y="2725"/>
                    <a:pt x="0" y="6084"/>
                  </a:cubicBezTo>
                  <a:cubicBezTo>
                    <a:pt x="0" y="9443"/>
                    <a:pt x="2725" y="12169"/>
                    <a:pt x="6084" y="12169"/>
                  </a:cubicBezTo>
                  <a:cubicBezTo>
                    <a:pt x="9443" y="12169"/>
                    <a:pt x="12169" y="9443"/>
                    <a:pt x="12169" y="6084"/>
                  </a:cubicBezTo>
                  <a:cubicBezTo>
                    <a:pt x="12169" y="2725"/>
                    <a:pt x="9443" y="0"/>
                    <a:pt x="60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3437650" y="551550"/>
              <a:ext cx="250225" cy="91475"/>
            </a:xfrm>
            <a:custGeom>
              <a:avLst/>
              <a:gdLst/>
              <a:ahLst/>
              <a:cxnLst/>
              <a:rect l="l" t="t" r="r" b="b"/>
              <a:pathLst>
                <a:path w="10009" h="3659" extrusionOk="0">
                  <a:moveTo>
                    <a:pt x="5005" y="1"/>
                  </a:moveTo>
                  <a:cubicBezTo>
                    <a:pt x="2663" y="1"/>
                    <a:pt x="677" y="1538"/>
                    <a:pt x="1" y="3659"/>
                  </a:cubicBezTo>
                  <a:lnTo>
                    <a:pt x="525" y="3659"/>
                  </a:lnTo>
                  <a:cubicBezTo>
                    <a:pt x="1179" y="1815"/>
                    <a:pt x="2936" y="499"/>
                    <a:pt x="5005" y="499"/>
                  </a:cubicBezTo>
                  <a:cubicBezTo>
                    <a:pt x="7074" y="499"/>
                    <a:pt x="8831" y="1815"/>
                    <a:pt x="9485" y="3659"/>
                  </a:cubicBezTo>
                  <a:lnTo>
                    <a:pt x="10009" y="3659"/>
                  </a:lnTo>
                  <a:cubicBezTo>
                    <a:pt x="9334" y="1538"/>
                    <a:pt x="7348" y="1"/>
                    <a:pt x="50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3506200" y="733425"/>
              <a:ext cx="113125" cy="25400"/>
            </a:xfrm>
            <a:custGeom>
              <a:avLst/>
              <a:gdLst/>
              <a:ahLst/>
              <a:cxnLst/>
              <a:rect l="l" t="t" r="r" b="b"/>
              <a:pathLst>
                <a:path w="4525" h="1016" extrusionOk="0">
                  <a:moveTo>
                    <a:pt x="895" y="266"/>
                  </a:moveTo>
                  <a:cubicBezTo>
                    <a:pt x="963" y="266"/>
                    <a:pt x="1017" y="320"/>
                    <a:pt x="1017" y="388"/>
                  </a:cubicBezTo>
                  <a:cubicBezTo>
                    <a:pt x="1017" y="454"/>
                    <a:pt x="963" y="509"/>
                    <a:pt x="895" y="509"/>
                  </a:cubicBezTo>
                  <a:lnTo>
                    <a:pt x="362" y="509"/>
                  </a:lnTo>
                  <a:cubicBezTo>
                    <a:pt x="294" y="509"/>
                    <a:pt x="239" y="456"/>
                    <a:pt x="239" y="388"/>
                  </a:cubicBezTo>
                  <a:cubicBezTo>
                    <a:pt x="239" y="320"/>
                    <a:pt x="294" y="266"/>
                    <a:pt x="362" y="266"/>
                  </a:cubicBezTo>
                  <a:close/>
                  <a:moveTo>
                    <a:pt x="4165" y="266"/>
                  </a:moveTo>
                  <a:cubicBezTo>
                    <a:pt x="4233" y="266"/>
                    <a:pt x="4288" y="320"/>
                    <a:pt x="4288" y="388"/>
                  </a:cubicBezTo>
                  <a:cubicBezTo>
                    <a:pt x="4288" y="454"/>
                    <a:pt x="4233" y="509"/>
                    <a:pt x="4165" y="509"/>
                  </a:cubicBezTo>
                  <a:lnTo>
                    <a:pt x="3632" y="509"/>
                  </a:lnTo>
                  <a:cubicBezTo>
                    <a:pt x="3565" y="509"/>
                    <a:pt x="3510" y="456"/>
                    <a:pt x="3510" y="388"/>
                  </a:cubicBezTo>
                  <a:cubicBezTo>
                    <a:pt x="3510" y="320"/>
                    <a:pt x="3565" y="266"/>
                    <a:pt x="3632" y="266"/>
                  </a:cubicBezTo>
                  <a:close/>
                  <a:moveTo>
                    <a:pt x="135" y="1"/>
                  </a:moveTo>
                  <a:cubicBezTo>
                    <a:pt x="97" y="49"/>
                    <a:pt x="67" y="102"/>
                    <a:pt x="45" y="158"/>
                  </a:cubicBezTo>
                  <a:cubicBezTo>
                    <a:pt x="45" y="158"/>
                    <a:pt x="45" y="160"/>
                    <a:pt x="45" y="160"/>
                  </a:cubicBezTo>
                  <a:lnTo>
                    <a:pt x="42" y="166"/>
                  </a:lnTo>
                  <a:cubicBezTo>
                    <a:pt x="39" y="172"/>
                    <a:pt x="38" y="179"/>
                    <a:pt x="35" y="185"/>
                  </a:cubicBezTo>
                  <a:cubicBezTo>
                    <a:pt x="35" y="186"/>
                    <a:pt x="33" y="189"/>
                    <a:pt x="33" y="191"/>
                  </a:cubicBezTo>
                  <a:cubicBezTo>
                    <a:pt x="32" y="194"/>
                    <a:pt x="32" y="195"/>
                    <a:pt x="30" y="198"/>
                  </a:cubicBezTo>
                  <a:cubicBezTo>
                    <a:pt x="30" y="199"/>
                    <a:pt x="30" y="199"/>
                    <a:pt x="30" y="199"/>
                  </a:cubicBezTo>
                  <a:cubicBezTo>
                    <a:pt x="29" y="204"/>
                    <a:pt x="27" y="207"/>
                    <a:pt x="26" y="210"/>
                  </a:cubicBezTo>
                  <a:cubicBezTo>
                    <a:pt x="26" y="214"/>
                    <a:pt x="24" y="219"/>
                    <a:pt x="23" y="222"/>
                  </a:cubicBezTo>
                  <a:cubicBezTo>
                    <a:pt x="23" y="223"/>
                    <a:pt x="23" y="223"/>
                    <a:pt x="23" y="225"/>
                  </a:cubicBezTo>
                  <a:cubicBezTo>
                    <a:pt x="22" y="227"/>
                    <a:pt x="22" y="229"/>
                    <a:pt x="20" y="232"/>
                  </a:cubicBezTo>
                  <a:cubicBezTo>
                    <a:pt x="20" y="235"/>
                    <a:pt x="20" y="236"/>
                    <a:pt x="19" y="238"/>
                  </a:cubicBezTo>
                  <a:cubicBezTo>
                    <a:pt x="19" y="239"/>
                    <a:pt x="19" y="241"/>
                    <a:pt x="19" y="241"/>
                  </a:cubicBezTo>
                  <a:cubicBezTo>
                    <a:pt x="17" y="248"/>
                    <a:pt x="16" y="257"/>
                    <a:pt x="13" y="264"/>
                  </a:cubicBezTo>
                  <a:cubicBezTo>
                    <a:pt x="13" y="267"/>
                    <a:pt x="13" y="269"/>
                    <a:pt x="11" y="272"/>
                  </a:cubicBezTo>
                  <a:cubicBezTo>
                    <a:pt x="11" y="273"/>
                    <a:pt x="11" y="275"/>
                    <a:pt x="11" y="276"/>
                  </a:cubicBezTo>
                  <a:cubicBezTo>
                    <a:pt x="11" y="278"/>
                    <a:pt x="10" y="279"/>
                    <a:pt x="10" y="279"/>
                  </a:cubicBezTo>
                  <a:cubicBezTo>
                    <a:pt x="8" y="288"/>
                    <a:pt x="7" y="297"/>
                    <a:pt x="7" y="304"/>
                  </a:cubicBezTo>
                  <a:lnTo>
                    <a:pt x="7" y="306"/>
                  </a:lnTo>
                  <a:cubicBezTo>
                    <a:pt x="5" y="310"/>
                    <a:pt x="5" y="313"/>
                    <a:pt x="5" y="317"/>
                  </a:cubicBezTo>
                  <a:cubicBezTo>
                    <a:pt x="2" y="338"/>
                    <a:pt x="1" y="359"/>
                    <a:pt x="1" y="381"/>
                  </a:cubicBezTo>
                  <a:lnTo>
                    <a:pt x="1" y="385"/>
                  </a:lnTo>
                  <a:lnTo>
                    <a:pt x="1" y="388"/>
                  </a:lnTo>
                  <a:lnTo>
                    <a:pt x="1" y="394"/>
                  </a:lnTo>
                  <a:lnTo>
                    <a:pt x="1" y="404"/>
                  </a:lnTo>
                  <a:lnTo>
                    <a:pt x="1" y="410"/>
                  </a:lnTo>
                  <a:cubicBezTo>
                    <a:pt x="1" y="413"/>
                    <a:pt x="1" y="414"/>
                    <a:pt x="1" y="417"/>
                  </a:cubicBezTo>
                  <a:cubicBezTo>
                    <a:pt x="2" y="425"/>
                    <a:pt x="2" y="432"/>
                    <a:pt x="2" y="440"/>
                  </a:cubicBezTo>
                  <a:cubicBezTo>
                    <a:pt x="2" y="441"/>
                    <a:pt x="4" y="442"/>
                    <a:pt x="4" y="444"/>
                  </a:cubicBezTo>
                  <a:cubicBezTo>
                    <a:pt x="4" y="447"/>
                    <a:pt x="4" y="448"/>
                    <a:pt x="4" y="451"/>
                  </a:cubicBezTo>
                  <a:cubicBezTo>
                    <a:pt x="4" y="454"/>
                    <a:pt x="4" y="456"/>
                    <a:pt x="5" y="459"/>
                  </a:cubicBezTo>
                  <a:cubicBezTo>
                    <a:pt x="5" y="460"/>
                    <a:pt x="5" y="462"/>
                    <a:pt x="5" y="465"/>
                  </a:cubicBezTo>
                  <a:cubicBezTo>
                    <a:pt x="5" y="468"/>
                    <a:pt x="7" y="470"/>
                    <a:pt x="7" y="473"/>
                  </a:cubicBezTo>
                  <a:cubicBezTo>
                    <a:pt x="7" y="475"/>
                    <a:pt x="7" y="476"/>
                    <a:pt x="7" y="478"/>
                  </a:cubicBezTo>
                  <a:cubicBezTo>
                    <a:pt x="8" y="479"/>
                    <a:pt x="8" y="482"/>
                    <a:pt x="8" y="484"/>
                  </a:cubicBezTo>
                  <a:cubicBezTo>
                    <a:pt x="8" y="487"/>
                    <a:pt x="10" y="490"/>
                    <a:pt x="10" y="493"/>
                  </a:cubicBezTo>
                  <a:cubicBezTo>
                    <a:pt x="10" y="495"/>
                    <a:pt x="10" y="498"/>
                    <a:pt x="11" y="500"/>
                  </a:cubicBezTo>
                  <a:cubicBezTo>
                    <a:pt x="11" y="501"/>
                    <a:pt x="11" y="501"/>
                    <a:pt x="11" y="503"/>
                  </a:cubicBezTo>
                  <a:cubicBezTo>
                    <a:pt x="13" y="506"/>
                    <a:pt x="13" y="509"/>
                    <a:pt x="14" y="513"/>
                  </a:cubicBezTo>
                  <a:cubicBezTo>
                    <a:pt x="14" y="513"/>
                    <a:pt x="14" y="515"/>
                    <a:pt x="14" y="515"/>
                  </a:cubicBezTo>
                  <a:cubicBezTo>
                    <a:pt x="14" y="518"/>
                    <a:pt x="16" y="521"/>
                    <a:pt x="16" y="522"/>
                  </a:cubicBezTo>
                  <a:cubicBezTo>
                    <a:pt x="16" y="525"/>
                    <a:pt x="17" y="528"/>
                    <a:pt x="17" y="531"/>
                  </a:cubicBezTo>
                  <a:lnTo>
                    <a:pt x="20" y="540"/>
                  </a:lnTo>
                  <a:cubicBezTo>
                    <a:pt x="20" y="541"/>
                    <a:pt x="20" y="543"/>
                    <a:pt x="20" y="543"/>
                  </a:cubicBezTo>
                  <a:cubicBezTo>
                    <a:pt x="22" y="547"/>
                    <a:pt x="23" y="550"/>
                    <a:pt x="23" y="553"/>
                  </a:cubicBezTo>
                  <a:cubicBezTo>
                    <a:pt x="23" y="554"/>
                    <a:pt x="24" y="556"/>
                    <a:pt x="24" y="557"/>
                  </a:cubicBezTo>
                  <a:cubicBezTo>
                    <a:pt x="24" y="560"/>
                    <a:pt x="26" y="562"/>
                    <a:pt x="26" y="565"/>
                  </a:cubicBezTo>
                  <a:cubicBezTo>
                    <a:pt x="27" y="566"/>
                    <a:pt x="27" y="569"/>
                    <a:pt x="29" y="571"/>
                  </a:cubicBezTo>
                  <a:cubicBezTo>
                    <a:pt x="29" y="574"/>
                    <a:pt x="30" y="575"/>
                    <a:pt x="30" y="578"/>
                  </a:cubicBezTo>
                  <a:cubicBezTo>
                    <a:pt x="32" y="581"/>
                    <a:pt x="32" y="584"/>
                    <a:pt x="33" y="585"/>
                  </a:cubicBezTo>
                  <a:cubicBezTo>
                    <a:pt x="33" y="587"/>
                    <a:pt x="33" y="588"/>
                    <a:pt x="33" y="588"/>
                  </a:cubicBezTo>
                  <a:cubicBezTo>
                    <a:pt x="35" y="593"/>
                    <a:pt x="36" y="596"/>
                    <a:pt x="38" y="600"/>
                  </a:cubicBezTo>
                  <a:cubicBezTo>
                    <a:pt x="38" y="600"/>
                    <a:pt x="38" y="600"/>
                    <a:pt x="38" y="602"/>
                  </a:cubicBezTo>
                  <a:cubicBezTo>
                    <a:pt x="41" y="609"/>
                    <a:pt x="44" y="615"/>
                    <a:pt x="47" y="622"/>
                  </a:cubicBezTo>
                  <a:cubicBezTo>
                    <a:pt x="48" y="625"/>
                    <a:pt x="48" y="628"/>
                    <a:pt x="50" y="631"/>
                  </a:cubicBezTo>
                  <a:cubicBezTo>
                    <a:pt x="50" y="631"/>
                    <a:pt x="50" y="631"/>
                    <a:pt x="51" y="632"/>
                  </a:cubicBezTo>
                  <a:cubicBezTo>
                    <a:pt x="51" y="634"/>
                    <a:pt x="52" y="637"/>
                    <a:pt x="54" y="638"/>
                  </a:cubicBezTo>
                  <a:lnTo>
                    <a:pt x="58" y="650"/>
                  </a:lnTo>
                  <a:cubicBezTo>
                    <a:pt x="58" y="652"/>
                    <a:pt x="60" y="652"/>
                    <a:pt x="60" y="652"/>
                  </a:cubicBezTo>
                  <a:cubicBezTo>
                    <a:pt x="61" y="655"/>
                    <a:pt x="63" y="657"/>
                    <a:pt x="64" y="662"/>
                  </a:cubicBezTo>
                  <a:cubicBezTo>
                    <a:pt x="64" y="663"/>
                    <a:pt x="66" y="665"/>
                    <a:pt x="67" y="668"/>
                  </a:cubicBezTo>
                  <a:cubicBezTo>
                    <a:pt x="67" y="669"/>
                    <a:pt x="69" y="671"/>
                    <a:pt x="69" y="672"/>
                  </a:cubicBezTo>
                  <a:cubicBezTo>
                    <a:pt x="70" y="674"/>
                    <a:pt x="72" y="675"/>
                    <a:pt x="72" y="677"/>
                  </a:cubicBezTo>
                  <a:cubicBezTo>
                    <a:pt x="73" y="680"/>
                    <a:pt x="75" y="683"/>
                    <a:pt x="76" y="685"/>
                  </a:cubicBezTo>
                  <a:cubicBezTo>
                    <a:pt x="77" y="687"/>
                    <a:pt x="77" y="688"/>
                    <a:pt x="79" y="690"/>
                  </a:cubicBezTo>
                  <a:cubicBezTo>
                    <a:pt x="80" y="693"/>
                    <a:pt x="82" y="696"/>
                    <a:pt x="83" y="699"/>
                  </a:cubicBezTo>
                  <a:cubicBezTo>
                    <a:pt x="83" y="699"/>
                    <a:pt x="83" y="700"/>
                    <a:pt x="85" y="700"/>
                  </a:cubicBezTo>
                  <a:cubicBezTo>
                    <a:pt x="86" y="703"/>
                    <a:pt x="88" y="705"/>
                    <a:pt x="89" y="708"/>
                  </a:cubicBezTo>
                  <a:cubicBezTo>
                    <a:pt x="91" y="710"/>
                    <a:pt x="92" y="712"/>
                    <a:pt x="92" y="715"/>
                  </a:cubicBezTo>
                  <a:cubicBezTo>
                    <a:pt x="94" y="716"/>
                    <a:pt x="95" y="718"/>
                    <a:pt x="97" y="721"/>
                  </a:cubicBezTo>
                  <a:cubicBezTo>
                    <a:pt x="97" y="722"/>
                    <a:pt x="98" y="722"/>
                    <a:pt x="100" y="724"/>
                  </a:cubicBezTo>
                  <a:cubicBezTo>
                    <a:pt x="103" y="731"/>
                    <a:pt x="107" y="737"/>
                    <a:pt x="111" y="743"/>
                  </a:cubicBezTo>
                  <a:cubicBezTo>
                    <a:pt x="113" y="744"/>
                    <a:pt x="114" y="747"/>
                    <a:pt x="116" y="749"/>
                  </a:cubicBezTo>
                  <a:cubicBezTo>
                    <a:pt x="117" y="750"/>
                    <a:pt x="117" y="752"/>
                    <a:pt x="119" y="753"/>
                  </a:cubicBezTo>
                  <a:cubicBezTo>
                    <a:pt x="120" y="755"/>
                    <a:pt x="122" y="756"/>
                    <a:pt x="123" y="758"/>
                  </a:cubicBezTo>
                  <a:cubicBezTo>
                    <a:pt x="125" y="761"/>
                    <a:pt x="126" y="764"/>
                    <a:pt x="129" y="766"/>
                  </a:cubicBezTo>
                  <a:cubicBezTo>
                    <a:pt x="129" y="766"/>
                    <a:pt x="131" y="768"/>
                    <a:pt x="131" y="768"/>
                  </a:cubicBezTo>
                  <a:cubicBezTo>
                    <a:pt x="132" y="769"/>
                    <a:pt x="133" y="772"/>
                    <a:pt x="135" y="774"/>
                  </a:cubicBezTo>
                  <a:cubicBezTo>
                    <a:pt x="136" y="777"/>
                    <a:pt x="139" y="778"/>
                    <a:pt x="141" y="780"/>
                  </a:cubicBezTo>
                  <a:lnTo>
                    <a:pt x="145" y="786"/>
                  </a:lnTo>
                  <a:cubicBezTo>
                    <a:pt x="145" y="787"/>
                    <a:pt x="147" y="789"/>
                    <a:pt x="147" y="789"/>
                  </a:cubicBezTo>
                  <a:cubicBezTo>
                    <a:pt x="150" y="791"/>
                    <a:pt x="151" y="794"/>
                    <a:pt x="154" y="796"/>
                  </a:cubicBezTo>
                  <a:cubicBezTo>
                    <a:pt x="154" y="797"/>
                    <a:pt x="156" y="799"/>
                    <a:pt x="157" y="800"/>
                  </a:cubicBezTo>
                  <a:cubicBezTo>
                    <a:pt x="158" y="802"/>
                    <a:pt x="160" y="803"/>
                    <a:pt x="161" y="805"/>
                  </a:cubicBezTo>
                  <a:cubicBezTo>
                    <a:pt x="163" y="806"/>
                    <a:pt x="164" y="809"/>
                    <a:pt x="166" y="811"/>
                  </a:cubicBezTo>
                  <a:cubicBezTo>
                    <a:pt x="167" y="812"/>
                    <a:pt x="169" y="814"/>
                    <a:pt x="170" y="815"/>
                  </a:cubicBezTo>
                  <a:cubicBezTo>
                    <a:pt x="172" y="817"/>
                    <a:pt x="173" y="819"/>
                    <a:pt x="175" y="821"/>
                  </a:cubicBezTo>
                  <a:cubicBezTo>
                    <a:pt x="176" y="821"/>
                    <a:pt x="176" y="822"/>
                    <a:pt x="178" y="822"/>
                  </a:cubicBezTo>
                  <a:lnTo>
                    <a:pt x="182" y="828"/>
                  </a:lnTo>
                  <a:lnTo>
                    <a:pt x="189" y="834"/>
                  </a:lnTo>
                  <a:lnTo>
                    <a:pt x="195" y="842"/>
                  </a:lnTo>
                  <a:lnTo>
                    <a:pt x="198" y="843"/>
                  </a:lnTo>
                  <a:cubicBezTo>
                    <a:pt x="200" y="846"/>
                    <a:pt x="203" y="847"/>
                    <a:pt x="206" y="850"/>
                  </a:cubicBezTo>
                  <a:cubicBezTo>
                    <a:pt x="206" y="850"/>
                    <a:pt x="207" y="852"/>
                    <a:pt x="207" y="852"/>
                  </a:cubicBezTo>
                  <a:cubicBezTo>
                    <a:pt x="210" y="855"/>
                    <a:pt x="213" y="856"/>
                    <a:pt x="216" y="859"/>
                  </a:cubicBezTo>
                  <a:lnTo>
                    <a:pt x="222" y="865"/>
                  </a:lnTo>
                  <a:lnTo>
                    <a:pt x="231" y="871"/>
                  </a:lnTo>
                  <a:cubicBezTo>
                    <a:pt x="232" y="872"/>
                    <a:pt x="234" y="874"/>
                    <a:pt x="235" y="875"/>
                  </a:cubicBezTo>
                  <a:cubicBezTo>
                    <a:pt x="237" y="877"/>
                    <a:pt x="239" y="878"/>
                    <a:pt x="241" y="880"/>
                  </a:cubicBezTo>
                  <a:cubicBezTo>
                    <a:pt x="242" y="881"/>
                    <a:pt x="244" y="881"/>
                    <a:pt x="244" y="883"/>
                  </a:cubicBezTo>
                  <a:cubicBezTo>
                    <a:pt x="247" y="886"/>
                    <a:pt x="251" y="887"/>
                    <a:pt x="254" y="890"/>
                  </a:cubicBezTo>
                  <a:cubicBezTo>
                    <a:pt x="257" y="893"/>
                    <a:pt x="260" y="895"/>
                    <a:pt x="265" y="898"/>
                  </a:cubicBezTo>
                  <a:cubicBezTo>
                    <a:pt x="265" y="898"/>
                    <a:pt x="265" y="898"/>
                    <a:pt x="266" y="899"/>
                  </a:cubicBezTo>
                  <a:cubicBezTo>
                    <a:pt x="267" y="900"/>
                    <a:pt x="270" y="902"/>
                    <a:pt x="273" y="903"/>
                  </a:cubicBezTo>
                  <a:cubicBezTo>
                    <a:pt x="275" y="905"/>
                    <a:pt x="276" y="906"/>
                    <a:pt x="279" y="908"/>
                  </a:cubicBezTo>
                  <a:cubicBezTo>
                    <a:pt x="279" y="908"/>
                    <a:pt x="281" y="908"/>
                    <a:pt x="281" y="909"/>
                  </a:cubicBezTo>
                  <a:cubicBezTo>
                    <a:pt x="284" y="911"/>
                    <a:pt x="285" y="912"/>
                    <a:pt x="287" y="914"/>
                  </a:cubicBezTo>
                  <a:cubicBezTo>
                    <a:pt x="290" y="915"/>
                    <a:pt x="292" y="917"/>
                    <a:pt x="295" y="918"/>
                  </a:cubicBezTo>
                  <a:cubicBezTo>
                    <a:pt x="301" y="923"/>
                    <a:pt x="309" y="927"/>
                    <a:pt x="316" y="930"/>
                  </a:cubicBezTo>
                  <a:cubicBezTo>
                    <a:pt x="316" y="930"/>
                    <a:pt x="316" y="931"/>
                    <a:pt x="316" y="931"/>
                  </a:cubicBezTo>
                  <a:cubicBezTo>
                    <a:pt x="322" y="934"/>
                    <a:pt x="328" y="937"/>
                    <a:pt x="335" y="940"/>
                  </a:cubicBezTo>
                  <a:cubicBezTo>
                    <a:pt x="338" y="943"/>
                    <a:pt x="341" y="945"/>
                    <a:pt x="344" y="946"/>
                  </a:cubicBezTo>
                  <a:cubicBezTo>
                    <a:pt x="346" y="946"/>
                    <a:pt x="347" y="948"/>
                    <a:pt x="350" y="949"/>
                  </a:cubicBezTo>
                  <a:cubicBezTo>
                    <a:pt x="351" y="951"/>
                    <a:pt x="354" y="951"/>
                    <a:pt x="357" y="952"/>
                  </a:cubicBezTo>
                  <a:cubicBezTo>
                    <a:pt x="357" y="953"/>
                    <a:pt x="359" y="953"/>
                    <a:pt x="359" y="953"/>
                  </a:cubicBezTo>
                  <a:cubicBezTo>
                    <a:pt x="365" y="956"/>
                    <a:pt x="372" y="959"/>
                    <a:pt x="379" y="962"/>
                  </a:cubicBezTo>
                  <a:cubicBezTo>
                    <a:pt x="382" y="964"/>
                    <a:pt x="384" y="965"/>
                    <a:pt x="387" y="967"/>
                  </a:cubicBezTo>
                  <a:cubicBezTo>
                    <a:pt x="390" y="967"/>
                    <a:pt x="391" y="968"/>
                    <a:pt x="393" y="968"/>
                  </a:cubicBezTo>
                  <a:cubicBezTo>
                    <a:pt x="394" y="970"/>
                    <a:pt x="397" y="970"/>
                    <a:pt x="399" y="971"/>
                  </a:cubicBezTo>
                  <a:cubicBezTo>
                    <a:pt x="400" y="971"/>
                    <a:pt x="401" y="973"/>
                    <a:pt x="403" y="973"/>
                  </a:cubicBezTo>
                  <a:lnTo>
                    <a:pt x="412" y="976"/>
                  </a:lnTo>
                  <a:cubicBezTo>
                    <a:pt x="419" y="979"/>
                    <a:pt x="427" y="981"/>
                    <a:pt x="434" y="983"/>
                  </a:cubicBezTo>
                  <a:cubicBezTo>
                    <a:pt x="438" y="984"/>
                    <a:pt x="441" y="986"/>
                    <a:pt x="444" y="986"/>
                  </a:cubicBezTo>
                  <a:cubicBezTo>
                    <a:pt x="446" y="987"/>
                    <a:pt x="447" y="987"/>
                    <a:pt x="449" y="987"/>
                  </a:cubicBezTo>
                  <a:cubicBezTo>
                    <a:pt x="450" y="989"/>
                    <a:pt x="453" y="989"/>
                    <a:pt x="456" y="990"/>
                  </a:cubicBezTo>
                  <a:cubicBezTo>
                    <a:pt x="459" y="990"/>
                    <a:pt x="462" y="992"/>
                    <a:pt x="465" y="992"/>
                  </a:cubicBezTo>
                  <a:lnTo>
                    <a:pt x="468" y="993"/>
                  </a:lnTo>
                  <a:cubicBezTo>
                    <a:pt x="471" y="995"/>
                    <a:pt x="474" y="995"/>
                    <a:pt x="477" y="996"/>
                  </a:cubicBezTo>
                  <a:lnTo>
                    <a:pt x="480" y="996"/>
                  </a:lnTo>
                  <a:cubicBezTo>
                    <a:pt x="484" y="998"/>
                    <a:pt x="487" y="999"/>
                    <a:pt x="491" y="999"/>
                  </a:cubicBezTo>
                  <a:lnTo>
                    <a:pt x="493" y="999"/>
                  </a:lnTo>
                  <a:cubicBezTo>
                    <a:pt x="500" y="1002"/>
                    <a:pt x="507" y="1004"/>
                    <a:pt x="516" y="1005"/>
                  </a:cubicBezTo>
                  <a:lnTo>
                    <a:pt x="521" y="1005"/>
                  </a:lnTo>
                  <a:cubicBezTo>
                    <a:pt x="524" y="1006"/>
                    <a:pt x="528" y="1006"/>
                    <a:pt x="531" y="1006"/>
                  </a:cubicBezTo>
                  <a:cubicBezTo>
                    <a:pt x="531" y="1006"/>
                    <a:pt x="533" y="1008"/>
                    <a:pt x="534" y="1008"/>
                  </a:cubicBezTo>
                  <a:cubicBezTo>
                    <a:pt x="537" y="1008"/>
                    <a:pt x="541" y="1008"/>
                    <a:pt x="544" y="1009"/>
                  </a:cubicBezTo>
                  <a:lnTo>
                    <a:pt x="547" y="1009"/>
                  </a:lnTo>
                  <a:cubicBezTo>
                    <a:pt x="550" y="1009"/>
                    <a:pt x="553" y="1009"/>
                    <a:pt x="556" y="1011"/>
                  </a:cubicBezTo>
                  <a:lnTo>
                    <a:pt x="563" y="1011"/>
                  </a:lnTo>
                  <a:cubicBezTo>
                    <a:pt x="563" y="1011"/>
                    <a:pt x="565" y="1012"/>
                    <a:pt x="566" y="1012"/>
                  </a:cubicBezTo>
                  <a:lnTo>
                    <a:pt x="572" y="1012"/>
                  </a:lnTo>
                  <a:cubicBezTo>
                    <a:pt x="577" y="1012"/>
                    <a:pt x="581" y="1014"/>
                    <a:pt x="586" y="1014"/>
                  </a:cubicBezTo>
                  <a:lnTo>
                    <a:pt x="596" y="1014"/>
                  </a:lnTo>
                  <a:cubicBezTo>
                    <a:pt x="603" y="1015"/>
                    <a:pt x="611" y="1015"/>
                    <a:pt x="619" y="1015"/>
                  </a:cubicBezTo>
                  <a:lnTo>
                    <a:pt x="627" y="1015"/>
                  </a:lnTo>
                  <a:cubicBezTo>
                    <a:pt x="640" y="1015"/>
                    <a:pt x="652" y="1015"/>
                    <a:pt x="665" y="1014"/>
                  </a:cubicBezTo>
                  <a:cubicBezTo>
                    <a:pt x="671" y="1014"/>
                    <a:pt x="675" y="1014"/>
                    <a:pt x="681" y="1012"/>
                  </a:cubicBezTo>
                  <a:lnTo>
                    <a:pt x="692" y="1011"/>
                  </a:lnTo>
                  <a:lnTo>
                    <a:pt x="699" y="1011"/>
                  </a:lnTo>
                  <a:cubicBezTo>
                    <a:pt x="702" y="1009"/>
                    <a:pt x="705" y="1009"/>
                    <a:pt x="708" y="1009"/>
                  </a:cubicBezTo>
                  <a:cubicBezTo>
                    <a:pt x="718" y="1008"/>
                    <a:pt x="728" y="1006"/>
                    <a:pt x="739" y="1005"/>
                  </a:cubicBezTo>
                  <a:cubicBezTo>
                    <a:pt x="742" y="1004"/>
                    <a:pt x="746" y="1004"/>
                    <a:pt x="749" y="1002"/>
                  </a:cubicBezTo>
                  <a:cubicBezTo>
                    <a:pt x="758" y="1001"/>
                    <a:pt x="768" y="998"/>
                    <a:pt x="777" y="996"/>
                  </a:cubicBezTo>
                  <a:cubicBezTo>
                    <a:pt x="780" y="995"/>
                    <a:pt x="784" y="995"/>
                    <a:pt x="787" y="993"/>
                  </a:cubicBezTo>
                  <a:cubicBezTo>
                    <a:pt x="790" y="992"/>
                    <a:pt x="795" y="992"/>
                    <a:pt x="799" y="990"/>
                  </a:cubicBezTo>
                  <a:cubicBezTo>
                    <a:pt x="802" y="989"/>
                    <a:pt x="806" y="987"/>
                    <a:pt x="811" y="987"/>
                  </a:cubicBezTo>
                  <a:cubicBezTo>
                    <a:pt x="814" y="986"/>
                    <a:pt x="817" y="984"/>
                    <a:pt x="821" y="984"/>
                  </a:cubicBezTo>
                  <a:lnTo>
                    <a:pt x="843" y="976"/>
                  </a:lnTo>
                  <a:cubicBezTo>
                    <a:pt x="848" y="974"/>
                    <a:pt x="852" y="973"/>
                    <a:pt x="857" y="971"/>
                  </a:cubicBezTo>
                  <a:cubicBezTo>
                    <a:pt x="859" y="970"/>
                    <a:pt x="861" y="970"/>
                    <a:pt x="862" y="968"/>
                  </a:cubicBezTo>
                  <a:cubicBezTo>
                    <a:pt x="870" y="965"/>
                    <a:pt x="876" y="964"/>
                    <a:pt x="883" y="959"/>
                  </a:cubicBezTo>
                  <a:cubicBezTo>
                    <a:pt x="889" y="958"/>
                    <a:pt x="895" y="955"/>
                    <a:pt x="899" y="952"/>
                  </a:cubicBezTo>
                  <a:cubicBezTo>
                    <a:pt x="902" y="951"/>
                    <a:pt x="904" y="951"/>
                    <a:pt x="907" y="949"/>
                  </a:cubicBezTo>
                  <a:cubicBezTo>
                    <a:pt x="914" y="945"/>
                    <a:pt x="920" y="942"/>
                    <a:pt x="927" y="937"/>
                  </a:cubicBezTo>
                  <a:cubicBezTo>
                    <a:pt x="939" y="931"/>
                    <a:pt x="949" y="925"/>
                    <a:pt x="960" y="920"/>
                  </a:cubicBezTo>
                  <a:cubicBezTo>
                    <a:pt x="963" y="917"/>
                    <a:pt x="965" y="915"/>
                    <a:pt x="968" y="914"/>
                  </a:cubicBezTo>
                  <a:lnTo>
                    <a:pt x="977" y="908"/>
                  </a:lnTo>
                  <a:cubicBezTo>
                    <a:pt x="979" y="906"/>
                    <a:pt x="980" y="906"/>
                    <a:pt x="982" y="905"/>
                  </a:cubicBezTo>
                  <a:cubicBezTo>
                    <a:pt x="985" y="903"/>
                    <a:pt x="988" y="900"/>
                    <a:pt x="989" y="899"/>
                  </a:cubicBezTo>
                  <a:lnTo>
                    <a:pt x="1001" y="890"/>
                  </a:lnTo>
                  <a:cubicBezTo>
                    <a:pt x="1005" y="887"/>
                    <a:pt x="1010" y="884"/>
                    <a:pt x="1014" y="881"/>
                  </a:cubicBezTo>
                  <a:cubicBezTo>
                    <a:pt x="1016" y="880"/>
                    <a:pt x="1018" y="878"/>
                    <a:pt x="1020" y="877"/>
                  </a:cubicBezTo>
                  <a:cubicBezTo>
                    <a:pt x="1021" y="875"/>
                    <a:pt x="1023" y="874"/>
                    <a:pt x="1026" y="872"/>
                  </a:cubicBezTo>
                  <a:lnTo>
                    <a:pt x="1033" y="865"/>
                  </a:lnTo>
                  <a:cubicBezTo>
                    <a:pt x="1036" y="862"/>
                    <a:pt x="1041" y="859"/>
                    <a:pt x="1044" y="856"/>
                  </a:cubicBezTo>
                  <a:cubicBezTo>
                    <a:pt x="1046" y="855"/>
                    <a:pt x="1048" y="852"/>
                    <a:pt x="1051" y="850"/>
                  </a:cubicBezTo>
                  <a:cubicBezTo>
                    <a:pt x="1052" y="849"/>
                    <a:pt x="1055" y="846"/>
                    <a:pt x="1057" y="845"/>
                  </a:cubicBezTo>
                  <a:cubicBezTo>
                    <a:pt x="1066" y="837"/>
                    <a:pt x="1073" y="830"/>
                    <a:pt x="1080" y="822"/>
                  </a:cubicBezTo>
                  <a:cubicBezTo>
                    <a:pt x="1082" y="819"/>
                    <a:pt x="1083" y="818"/>
                    <a:pt x="1085" y="817"/>
                  </a:cubicBezTo>
                  <a:cubicBezTo>
                    <a:pt x="1086" y="815"/>
                    <a:pt x="1088" y="814"/>
                    <a:pt x="1089" y="812"/>
                  </a:cubicBezTo>
                  <a:cubicBezTo>
                    <a:pt x="1091" y="809"/>
                    <a:pt x="1092" y="808"/>
                    <a:pt x="1094" y="806"/>
                  </a:cubicBezTo>
                  <a:cubicBezTo>
                    <a:pt x="1095" y="805"/>
                    <a:pt x="1097" y="803"/>
                    <a:pt x="1098" y="802"/>
                  </a:cubicBezTo>
                  <a:cubicBezTo>
                    <a:pt x="1102" y="797"/>
                    <a:pt x="1107" y="791"/>
                    <a:pt x="1111" y="787"/>
                  </a:cubicBezTo>
                  <a:lnTo>
                    <a:pt x="1116" y="781"/>
                  </a:lnTo>
                  <a:cubicBezTo>
                    <a:pt x="1117" y="780"/>
                    <a:pt x="1119" y="777"/>
                    <a:pt x="1120" y="775"/>
                  </a:cubicBezTo>
                  <a:cubicBezTo>
                    <a:pt x="1122" y="772"/>
                    <a:pt x="1123" y="771"/>
                    <a:pt x="1125" y="768"/>
                  </a:cubicBezTo>
                  <a:cubicBezTo>
                    <a:pt x="1126" y="768"/>
                    <a:pt x="1126" y="766"/>
                    <a:pt x="1126" y="766"/>
                  </a:cubicBezTo>
                  <a:cubicBezTo>
                    <a:pt x="1129" y="764"/>
                    <a:pt x="1130" y="762"/>
                    <a:pt x="1132" y="759"/>
                  </a:cubicBezTo>
                  <a:cubicBezTo>
                    <a:pt x="1133" y="758"/>
                    <a:pt x="1135" y="755"/>
                    <a:pt x="1136" y="753"/>
                  </a:cubicBezTo>
                  <a:cubicBezTo>
                    <a:pt x="1138" y="752"/>
                    <a:pt x="1138" y="750"/>
                    <a:pt x="1139" y="749"/>
                  </a:cubicBezTo>
                  <a:lnTo>
                    <a:pt x="1144" y="743"/>
                  </a:lnTo>
                  <a:cubicBezTo>
                    <a:pt x="1145" y="740"/>
                    <a:pt x="1148" y="737"/>
                    <a:pt x="1150" y="734"/>
                  </a:cubicBezTo>
                  <a:cubicBezTo>
                    <a:pt x="1153" y="730"/>
                    <a:pt x="1155" y="725"/>
                    <a:pt x="1158" y="721"/>
                  </a:cubicBezTo>
                  <a:cubicBezTo>
                    <a:pt x="1160" y="719"/>
                    <a:pt x="1161" y="716"/>
                    <a:pt x="1161" y="715"/>
                  </a:cubicBezTo>
                  <a:cubicBezTo>
                    <a:pt x="1163" y="712"/>
                    <a:pt x="1164" y="710"/>
                    <a:pt x="1166" y="709"/>
                  </a:cubicBezTo>
                  <a:cubicBezTo>
                    <a:pt x="1167" y="706"/>
                    <a:pt x="1169" y="703"/>
                    <a:pt x="1170" y="700"/>
                  </a:cubicBezTo>
                  <a:cubicBezTo>
                    <a:pt x="1170" y="700"/>
                    <a:pt x="1170" y="700"/>
                    <a:pt x="1172" y="699"/>
                  </a:cubicBezTo>
                  <a:cubicBezTo>
                    <a:pt x="1173" y="696"/>
                    <a:pt x="1175" y="693"/>
                    <a:pt x="1176" y="690"/>
                  </a:cubicBezTo>
                  <a:cubicBezTo>
                    <a:pt x="1179" y="684"/>
                    <a:pt x="1182" y="678"/>
                    <a:pt x="1185" y="672"/>
                  </a:cubicBezTo>
                  <a:cubicBezTo>
                    <a:pt x="1186" y="671"/>
                    <a:pt x="1188" y="669"/>
                    <a:pt x="1188" y="668"/>
                  </a:cubicBezTo>
                  <a:cubicBezTo>
                    <a:pt x="1192" y="659"/>
                    <a:pt x="1197" y="649"/>
                    <a:pt x="1201" y="640"/>
                  </a:cubicBezTo>
                  <a:cubicBezTo>
                    <a:pt x="1204" y="634"/>
                    <a:pt x="1206" y="628"/>
                    <a:pt x="1208" y="624"/>
                  </a:cubicBezTo>
                  <a:cubicBezTo>
                    <a:pt x="1213" y="612"/>
                    <a:pt x="1217" y="599"/>
                    <a:pt x="1222" y="587"/>
                  </a:cubicBezTo>
                  <a:cubicBezTo>
                    <a:pt x="1222" y="584"/>
                    <a:pt x="1223" y="581"/>
                    <a:pt x="1223" y="579"/>
                  </a:cubicBezTo>
                  <a:cubicBezTo>
                    <a:pt x="1225" y="576"/>
                    <a:pt x="1225" y="575"/>
                    <a:pt x="1226" y="572"/>
                  </a:cubicBezTo>
                  <a:cubicBezTo>
                    <a:pt x="1226" y="569"/>
                    <a:pt x="1228" y="568"/>
                    <a:pt x="1228" y="566"/>
                  </a:cubicBezTo>
                  <a:cubicBezTo>
                    <a:pt x="1231" y="557"/>
                    <a:pt x="1232" y="549"/>
                    <a:pt x="1235" y="540"/>
                  </a:cubicBezTo>
                  <a:cubicBezTo>
                    <a:pt x="1235" y="537"/>
                    <a:pt x="1236" y="532"/>
                    <a:pt x="1238" y="529"/>
                  </a:cubicBezTo>
                  <a:cubicBezTo>
                    <a:pt x="1238" y="528"/>
                    <a:pt x="1238" y="525"/>
                    <a:pt x="1239" y="523"/>
                  </a:cubicBezTo>
                  <a:cubicBezTo>
                    <a:pt x="1239" y="521"/>
                    <a:pt x="1239" y="519"/>
                    <a:pt x="1241" y="516"/>
                  </a:cubicBezTo>
                  <a:cubicBezTo>
                    <a:pt x="1241" y="516"/>
                    <a:pt x="1241" y="515"/>
                    <a:pt x="1241" y="515"/>
                  </a:cubicBezTo>
                  <a:lnTo>
                    <a:pt x="1242" y="503"/>
                  </a:lnTo>
                  <a:cubicBezTo>
                    <a:pt x="1244" y="501"/>
                    <a:pt x="1244" y="498"/>
                    <a:pt x="1244" y="497"/>
                  </a:cubicBezTo>
                  <a:cubicBezTo>
                    <a:pt x="1244" y="495"/>
                    <a:pt x="1244" y="495"/>
                    <a:pt x="1244" y="494"/>
                  </a:cubicBezTo>
                  <a:cubicBezTo>
                    <a:pt x="1245" y="491"/>
                    <a:pt x="1245" y="487"/>
                    <a:pt x="1247" y="484"/>
                  </a:cubicBezTo>
                  <a:cubicBezTo>
                    <a:pt x="1247" y="481"/>
                    <a:pt x="1247" y="479"/>
                    <a:pt x="1247" y="476"/>
                  </a:cubicBezTo>
                  <a:cubicBezTo>
                    <a:pt x="1247" y="476"/>
                    <a:pt x="1247" y="475"/>
                    <a:pt x="1248" y="475"/>
                  </a:cubicBezTo>
                  <a:cubicBezTo>
                    <a:pt x="1248" y="472"/>
                    <a:pt x="1248" y="469"/>
                    <a:pt x="1248" y="468"/>
                  </a:cubicBezTo>
                  <a:cubicBezTo>
                    <a:pt x="1250" y="459"/>
                    <a:pt x="1251" y="451"/>
                    <a:pt x="1251" y="442"/>
                  </a:cubicBezTo>
                  <a:lnTo>
                    <a:pt x="1251" y="441"/>
                  </a:lnTo>
                  <a:cubicBezTo>
                    <a:pt x="1253" y="429"/>
                    <a:pt x="1253" y="417"/>
                    <a:pt x="1253" y="406"/>
                  </a:cubicBezTo>
                  <a:lnTo>
                    <a:pt x="1253" y="395"/>
                  </a:lnTo>
                  <a:lnTo>
                    <a:pt x="1253" y="389"/>
                  </a:lnTo>
                  <a:lnTo>
                    <a:pt x="1253" y="382"/>
                  </a:lnTo>
                  <a:lnTo>
                    <a:pt x="1253" y="373"/>
                  </a:lnTo>
                  <a:cubicBezTo>
                    <a:pt x="1253" y="360"/>
                    <a:pt x="1253" y="347"/>
                    <a:pt x="1251" y="335"/>
                  </a:cubicBezTo>
                  <a:cubicBezTo>
                    <a:pt x="1251" y="332"/>
                    <a:pt x="1251" y="331"/>
                    <a:pt x="1250" y="329"/>
                  </a:cubicBezTo>
                  <a:cubicBezTo>
                    <a:pt x="1250" y="326"/>
                    <a:pt x="1250" y="323"/>
                    <a:pt x="1250" y="322"/>
                  </a:cubicBezTo>
                  <a:cubicBezTo>
                    <a:pt x="1250" y="319"/>
                    <a:pt x="1250" y="317"/>
                    <a:pt x="1248" y="314"/>
                  </a:cubicBezTo>
                  <a:cubicBezTo>
                    <a:pt x="1248" y="314"/>
                    <a:pt x="1248" y="313"/>
                    <a:pt x="1248" y="311"/>
                  </a:cubicBezTo>
                  <a:cubicBezTo>
                    <a:pt x="1248" y="308"/>
                    <a:pt x="1248" y="306"/>
                    <a:pt x="1247" y="303"/>
                  </a:cubicBezTo>
                  <a:cubicBezTo>
                    <a:pt x="864" y="236"/>
                    <a:pt x="491" y="135"/>
                    <a:pt x="135" y="1"/>
                  </a:cubicBezTo>
                  <a:close/>
                  <a:moveTo>
                    <a:pt x="4392" y="2"/>
                  </a:moveTo>
                  <a:cubicBezTo>
                    <a:pt x="4034" y="135"/>
                    <a:pt x="3663" y="236"/>
                    <a:pt x="3277" y="301"/>
                  </a:cubicBezTo>
                  <a:cubicBezTo>
                    <a:pt x="3277" y="301"/>
                    <a:pt x="3277" y="303"/>
                    <a:pt x="3277" y="304"/>
                  </a:cubicBezTo>
                  <a:lnTo>
                    <a:pt x="3277" y="306"/>
                  </a:lnTo>
                  <a:lnTo>
                    <a:pt x="3276" y="317"/>
                  </a:lnTo>
                  <a:cubicBezTo>
                    <a:pt x="3275" y="338"/>
                    <a:pt x="3273" y="359"/>
                    <a:pt x="3273" y="379"/>
                  </a:cubicBezTo>
                  <a:lnTo>
                    <a:pt x="3273" y="385"/>
                  </a:lnTo>
                  <a:lnTo>
                    <a:pt x="3273" y="387"/>
                  </a:lnTo>
                  <a:lnTo>
                    <a:pt x="3273" y="394"/>
                  </a:lnTo>
                  <a:cubicBezTo>
                    <a:pt x="3273" y="397"/>
                    <a:pt x="3273" y="401"/>
                    <a:pt x="3273" y="404"/>
                  </a:cubicBezTo>
                  <a:lnTo>
                    <a:pt x="3273" y="410"/>
                  </a:lnTo>
                  <a:cubicBezTo>
                    <a:pt x="3273" y="412"/>
                    <a:pt x="3273" y="414"/>
                    <a:pt x="3273" y="417"/>
                  </a:cubicBezTo>
                  <a:cubicBezTo>
                    <a:pt x="3273" y="425"/>
                    <a:pt x="3275" y="432"/>
                    <a:pt x="3275" y="438"/>
                  </a:cubicBezTo>
                  <a:cubicBezTo>
                    <a:pt x="3275" y="441"/>
                    <a:pt x="3275" y="442"/>
                    <a:pt x="3275" y="444"/>
                  </a:cubicBezTo>
                  <a:cubicBezTo>
                    <a:pt x="3276" y="447"/>
                    <a:pt x="3276" y="448"/>
                    <a:pt x="3276" y="451"/>
                  </a:cubicBezTo>
                  <a:cubicBezTo>
                    <a:pt x="3276" y="454"/>
                    <a:pt x="3276" y="456"/>
                    <a:pt x="3276" y="459"/>
                  </a:cubicBezTo>
                  <a:cubicBezTo>
                    <a:pt x="3277" y="460"/>
                    <a:pt x="3277" y="462"/>
                    <a:pt x="3277" y="463"/>
                  </a:cubicBezTo>
                  <a:cubicBezTo>
                    <a:pt x="3277" y="468"/>
                    <a:pt x="3277" y="470"/>
                    <a:pt x="3279" y="473"/>
                  </a:cubicBezTo>
                  <a:cubicBezTo>
                    <a:pt x="3279" y="475"/>
                    <a:pt x="3279" y="476"/>
                    <a:pt x="3279" y="478"/>
                  </a:cubicBezTo>
                  <a:cubicBezTo>
                    <a:pt x="3279" y="479"/>
                    <a:pt x="3279" y="481"/>
                    <a:pt x="3280" y="484"/>
                  </a:cubicBezTo>
                  <a:cubicBezTo>
                    <a:pt x="3280" y="487"/>
                    <a:pt x="3280" y="490"/>
                    <a:pt x="3282" y="493"/>
                  </a:cubicBezTo>
                  <a:cubicBezTo>
                    <a:pt x="3282" y="495"/>
                    <a:pt x="3282" y="498"/>
                    <a:pt x="3283" y="500"/>
                  </a:cubicBezTo>
                  <a:cubicBezTo>
                    <a:pt x="3283" y="501"/>
                    <a:pt x="3283" y="501"/>
                    <a:pt x="3283" y="501"/>
                  </a:cubicBezTo>
                  <a:cubicBezTo>
                    <a:pt x="3283" y="506"/>
                    <a:pt x="3285" y="509"/>
                    <a:pt x="3285" y="513"/>
                  </a:cubicBezTo>
                  <a:cubicBezTo>
                    <a:pt x="3285" y="513"/>
                    <a:pt x="3286" y="515"/>
                    <a:pt x="3286" y="515"/>
                  </a:cubicBezTo>
                  <a:cubicBezTo>
                    <a:pt x="3286" y="518"/>
                    <a:pt x="3286" y="519"/>
                    <a:pt x="3288" y="522"/>
                  </a:cubicBezTo>
                  <a:cubicBezTo>
                    <a:pt x="3288" y="525"/>
                    <a:pt x="3289" y="528"/>
                    <a:pt x="3289" y="531"/>
                  </a:cubicBezTo>
                  <a:lnTo>
                    <a:pt x="3292" y="540"/>
                  </a:lnTo>
                  <a:cubicBezTo>
                    <a:pt x="3292" y="541"/>
                    <a:pt x="3292" y="543"/>
                    <a:pt x="3292" y="543"/>
                  </a:cubicBezTo>
                  <a:cubicBezTo>
                    <a:pt x="3294" y="546"/>
                    <a:pt x="3294" y="550"/>
                    <a:pt x="3295" y="553"/>
                  </a:cubicBezTo>
                  <a:cubicBezTo>
                    <a:pt x="3295" y="554"/>
                    <a:pt x="3295" y="556"/>
                    <a:pt x="3297" y="557"/>
                  </a:cubicBezTo>
                  <a:cubicBezTo>
                    <a:pt x="3297" y="559"/>
                    <a:pt x="3298" y="562"/>
                    <a:pt x="3298" y="565"/>
                  </a:cubicBezTo>
                  <a:cubicBezTo>
                    <a:pt x="3298" y="566"/>
                    <a:pt x="3300" y="569"/>
                    <a:pt x="3300" y="571"/>
                  </a:cubicBezTo>
                  <a:lnTo>
                    <a:pt x="3303" y="578"/>
                  </a:lnTo>
                  <a:cubicBezTo>
                    <a:pt x="3303" y="579"/>
                    <a:pt x="3304" y="582"/>
                    <a:pt x="3304" y="585"/>
                  </a:cubicBezTo>
                  <a:cubicBezTo>
                    <a:pt x="3305" y="587"/>
                    <a:pt x="3305" y="587"/>
                    <a:pt x="3305" y="588"/>
                  </a:cubicBezTo>
                  <a:cubicBezTo>
                    <a:pt x="3307" y="591"/>
                    <a:pt x="3308" y="596"/>
                    <a:pt x="3310" y="599"/>
                  </a:cubicBezTo>
                  <a:cubicBezTo>
                    <a:pt x="3310" y="600"/>
                    <a:pt x="3310" y="600"/>
                    <a:pt x="3310" y="602"/>
                  </a:cubicBezTo>
                  <a:cubicBezTo>
                    <a:pt x="3313" y="607"/>
                    <a:pt x="3316" y="615"/>
                    <a:pt x="3319" y="622"/>
                  </a:cubicBezTo>
                  <a:cubicBezTo>
                    <a:pt x="3319" y="625"/>
                    <a:pt x="3320" y="628"/>
                    <a:pt x="3322" y="629"/>
                  </a:cubicBezTo>
                  <a:cubicBezTo>
                    <a:pt x="3322" y="631"/>
                    <a:pt x="3322" y="631"/>
                    <a:pt x="3322" y="631"/>
                  </a:cubicBezTo>
                  <a:cubicBezTo>
                    <a:pt x="3323" y="634"/>
                    <a:pt x="3325" y="635"/>
                    <a:pt x="3325" y="638"/>
                  </a:cubicBezTo>
                  <a:lnTo>
                    <a:pt x="3331" y="650"/>
                  </a:lnTo>
                  <a:cubicBezTo>
                    <a:pt x="3331" y="650"/>
                    <a:pt x="3331" y="652"/>
                    <a:pt x="3331" y="652"/>
                  </a:cubicBezTo>
                  <a:cubicBezTo>
                    <a:pt x="3332" y="655"/>
                    <a:pt x="3333" y="657"/>
                    <a:pt x="3335" y="660"/>
                  </a:cubicBezTo>
                  <a:cubicBezTo>
                    <a:pt x="3336" y="663"/>
                    <a:pt x="3338" y="665"/>
                    <a:pt x="3338" y="666"/>
                  </a:cubicBezTo>
                  <a:cubicBezTo>
                    <a:pt x="3339" y="668"/>
                    <a:pt x="3341" y="671"/>
                    <a:pt x="3341" y="672"/>
                  </a:cubicBezTo>
                  <a:cubicBezTo>
                    <a:pt x="3342" y="674"/>
                    <a:pt x="3342" y="675"/>
                    <a:pt x="3344" y="677"/>
                  </a:cubicBezTo>
                  <a:cubicBezTo>
                    <a:pt x="3345" y="680"/>
                    <a:pt x="3347" y="683"/>
                    <a:pt x="3348" y="685"/>
                  </a:cubicBezTo>
                  <a:lnTo>
                    <a:pt x="3350" y="690"/>
                  </a:lnTo>
                  <a:cubicBezTo>
                    <a:pt x="3353" y="693"/>
                    <a:pt x="3354" y="696"/>
                    <a:pt x="3356" y="699"/>
                  </a:cubicBezTo>
                  <a:cubicBezTo>
                    <a:pt x="3356" y="699"/>
                    <a:pt x="3356" y="699"/>
                    <a:pt x="3356" y="700"/>
                  </a:cubicBezTo>
                  <a:cubicBezTo>
                    <a:pt x="3357" y="702"/>
                    <a:pt x="3358" y="705"/>
                    <a:pt x="3361" y="708"/>
                  </a:cubicBezTo>
                  <a:cubicBezTo>
                    <a:pt x="3361" y="710"/>
                    <a:pt x="3363" y="712"/>
                    <a:pt x="3364" y="713"/>
                  </a:cubicBezTo>
                  <a:cubicBezTo>
                    <a:pt x="3366" y="716"/>
                    <a:pt x="3367" y="718"/>
                    <a:pt x="3369" y="719"/>
                  </a:cubicBezTo>
                  <a:cubicBezTo>
                    <a:pt x="3369" y="721"/>
                    <a:pt x="3370" y="722"/>
                    <a:pt x="3370" y="724"/>
                  </a:cubicBezTo>
                  <a:cubicBezTo>
                    <a:pt x="3375" y="730"/>
                    <a:pt x="3379" y="736"/>
                    <a:pt x="3384" y="743"/>
                  </a:cubicBezTo>
                  <a:lnTo>
                    <a:pt x="3388" y="749"/>
                  </a:lnTo>
                  <a:cubicBezTo>
                    <a:pt x="3388" y="750"/>
                    <a:pt x="3389" y="752"/>
                    <a:pt x="3391" y="753"/>
                  </a:cubicBezTo>
                  <a:cubicBezTo>
                    <a:pt x="3392" y="755"/>
                    <a:pt x="3392" y="756"/>
                    <a:pt x="3394" y="759"/>
                  </a:cubicBezTo>
                  <a:cubicBezTo>
                    <a:pt x="3397" y="761"/>
                    <a:pt x="3398" y="764"/>
                    <a:pt x="3400" y="766"/>
                  </a:cubicBezTo>
                  <a:cubicBezTo>
                    <a:pt x="3401" y="766"/>
                    <a:pt x="3401" y="768"/>
                    <a:pt x="3401" y="768"/>
                  </a:cubicBezTo>
                  <a:cubicBezTo>
                    <a:pt x="3404" y="771"/>
                    <a:pt x="3406" y="772"/>
                    <a:pt x="3407" y="775"/>
                  </a:cubicBezTo>
                  <a:cubicBezTo>
                    <a:pt x="3409" y="777"/>
                    <a:pt x="3410" y="778"/>
                    <a:pt x="3412" y="781"/>
                  </a:cubicBezTo>
                  <a:lnTo>
                    <a:pt x="3416" y="786"/>
                  </a:lnTo>
                  <a:cubicBezTo>
                    <a:pt x="3417" y="787"/>
                    <a:pt x="3417" y="789"/>
                    <a:pt x="3419" y="790"/>
                  </a:cubicBezTo>
                  <a:cubicBezTo>
                    <a:pt x="3420" y="791"/>
                    <a:pt x="3423" y="794"/>
                    <a:pt x="3425" y="797"/>
                  </a:cubicBezTo>
                  <a:cubicBezTo>
                    <a:pt x="3426" y="799"/>
                    <a:pt x="3428" y="800"/>
                    <a:pt x="3429" y="802"/>
                  </a:cubicBezTo>
                  <a:cubicBezTo>
                    <a:pt x="3429" y="803"/>
                    <a:pt x="3431" y="805"/>
                    <a:pt x="3432" y="806"/>
                  </a:cubicBezTo>
                  <a:cubicBezTo>
                    <a:pt x="3434" y="808"/>
                    <a:pt x="3435" y="809"/>
                    <a:pt x="3437" y="811"/>
                  </a:cubicBezTo>
                  <a:cubicBezTo>
                    <a:pt x="3438" y="812"/>
                    <a:pt x="3439" y="815"/>
                    <a:pt x="3442" y="817"/>
                  </a:cubicBezTo>
                  <a:cubicBezTo>
                    <a:pt x="3444" y="818"/>
                    <a:pt x="3445" y="819"/>
                    <a:pt x="3447" y="821"/>
                  </a:cubicBezTo>
                  <a:lnTo>
                    <a:pt x="3448" y="824"/>
                  </a:lnTo>
                  <a:lnTo>
                    <a:pt x="3454" y="828"/>
                  </a:lnTo>
                  <a:cubicBezTo>
                    <a:pt x="3456" y="831"/>
                    <a:pt x="3459" y="833"/>
                    <a:pt x="3462" y="836"/>
                  </a:cubicBezTo>
                  <a:cubicBezTo>
                    <a:pt x="3463" y="837"/>
                    <a:pt x="3466" y="840"/>
                    <a:pt x="3467" y="842"/>
                  </a:cubicBezTo>
                  <a:lnTo>
                    <a:pt x="3469" y="845"/>
                  </a:lnTo>
                  <a:cubicBezTo>
                    <a:pt x="3472" y="846"/>
                    <a:pt x="3475" y="849"/>
                    <a:pt x="3478" y="850"/>
                  </a:cubicBezTo>
                  <a:lnTo>
                    <a:pt x="3479" y="852"/>
                  </a:lnTo>
                  <a:cubicBezTo>
                    <a:pt x="3481" y="855"/>
                    <a:pt x="3484" y="858"/>
                    <a:pt x="3487" y="859"/>
                  </a:cubicBezTo>
                  <a:lnTo>
                    <a:pt x="3494" y="865"/>
                  </a:lnTo>
                  <a:lnTo>
                    <a:pt x="3501" y="872"/>
                  </a:lnTo>
                  <a:cubicBezTo>
                    <a:pt x="3503" y="874"/>
                    <a:pt x="3504" y="875"/>
                    <a:pt x="3507" y="877"/>
                  </a:cubicBezTo>
                  <a:cubicBezTo>
                    <a:pt x="3509" y="878"/>
                    <a:pt x="3510" y="880"/>
                    <a:pt x="3513" y="881"/>
                  </a:cubicBezTo>
                  <a:cubicBezTo>
                    <a:pt x="3513" y="881"/>
                    <a:pt x="3515" y="883"/>
                    <a:pt x="3516" y="884"/>
                  </a:cubicBezTo>
                  <a:cubicBezTo>
                    <a:pt x="3519" y="886"/>
                    <a:pt x="3522" y="889"/>
                    <a:pt x="3525" y="890"/>
                  </a:cubicBezTo>
                  <a:cubicBezTo>
                    <a:pt x="3529" y="893"/>
                    <a:pt x="3532" y="896"/>
                    <a:pt x="3535" y="898"/>
                  </a:cubicBezTo>
                  <a:cubicBezTo>
                    <a:pt x="3537" y="899"/>
                    <a:pt x="3537" y="899"/>
                    <a:pt x="3538" y="899"/>
                  </a:cubicBezTo>
                  <a:cubicBezTo>
                    <a:pt x="3540" y="900"/>
                    <a:pt x="3543" y="902"/>
                    <a:pt x="3544" y="903"/>
                  </a:cubicBezTo>
                  <a:cubicBezTo>
                    <a:pt x="3547" y="905"/>
                    <a:pt x="3548" y="906"/>
                    <a:pt x="3550" y="908"/>
                  </a:cubicBezTo>
                  <a:cubicBezTo>
                    <a:pt x="3551" y="909"/>
                    <a:pt x="3551" y="909"/>
                    <a:pt x="3553" y="909"/>
                  </a:cubicBezTo>
                  <a:cubicBezTo>
                    <a:pt x="3554" y="911"/>
                    <a:pt x="3557" y="912"/>
                    <a:pt x="3559" y="914"/>
                  </a:cubicBezTo>
                  <a:cubicBezTo>
                    <a:pt x="3562" y="915"/>
                    <a:pt x="3565" y="917"/>
                    <a:pt x="3568" y="920"/>
                  </a:cubicBezTo>
                  <a:cubicBezTo>
                    <a:pt x="3573" y="923"/>
                    <a:pt x="3581" y="927"/>
                    <a:pt x="3587" y="931"/>
                  </a:cubicBezTo>
                  <a:lnTo>
                    <a:pt x="3588" y="931"/>
                  </a:lnTo>
                  <a:cubicBezTo>
                    <a:pt x="3594" y="934"/>
                    <a:pt x="3600" y="939"/>
                    <a:pt x="3606" y="942"/>
                  </a:cubicBezTo>
                  <a:cubicBezTo>
                    <a:pt x="3610" y="943"/>
                    <a:pt x="3613" y="945"/>
                    <a:pt x="3616" y="946"/>
                  </a:cubicBezTo>
                  <a:cubicBezTo>
                    <a:pt x="3618" y="948"/>
                    <a:pt x="3619" y="949"/>
                    <a:pt x="3621" y="949"/>
                  </a:cubicBezTo>
                  <a:cubicBezTo>
                    <a:pt x="3624" y="951"/>
                    <a:pt x="3627" y="952"/>
                    <a:pt x="3629" y="953"/>
                  </a:cubicBezTo>
                  <a:lnTo>
                    <a:pt x="3631" y="953"/>
                  </a:lnTo>
                  <a:cubicBezTo>
                    <a:pt x="3637" y="956"/>
                    <a:pt x="3644" y="959"/>
                    <a:pt x="3650" y="962"/>
                  </a:cubicBezTo>
                  <a:cubicBezTo>
                    <a:pt x="3653" y="964"/>
                    <a:pt x="3656" y="965"/>
                    <a:pt x="3659" y="967"/>
                  </a:cubicBezTo>
                  <a:cubicBezTo>
                    <a:pt x="3660" y="967"/>
                    <a:pt x="3663" y="968"/>
                    <a:pt x="3665" y="968"/>
                  </a:cubicBezTo>
                  <a:cubicBezTo>
                    <a:pt x="3666" y="970"/>
                    <a:pt x="3668" y="970"/>
                    <a:pt x="3671" y="971"/>
                  </a:cubicBezTo>
                  <a:cubicBezTo>
                    <a:pt x="3672" y="971"/>
                    <a:pt x="3674" y="973"/>
                    <a:pt x="3675" y="973"/>
                  </a:cubicBezTo>
                  <a:cubicBezTo>
                    <a:pt x="3678" y="974"/>
                    <a:pt x="3681" y="976"/>
                    <a:pt x="3684" y="976"/>
                  </a:cubicBezTo>
                  <a:cubicBezTo>
                    <a:pt x="3691" y="979"/>
                    <a:pt x="3699" y="981"/>
                    <a:pt x="3705" y="983"/>
                  </a:cubicBezTo>
                  <a:cubicBezTo>
                    <a:pt x="3706" y="983"/>
                    <a:pt x="3706" y="984"/>
                    <a:pt x="3706" y="984"/>
                  </a:cubicBezTo>
                  <a:cubicBezTo>
                    <a:pt x="3709" y="984"/>
                    <a:pt x="3712" y="986"/>
                    <a:pt x="3716" y="987"/>
                  </a:cubicBezTo>
                  <a:cubicBezTo>
                    <a:pt x="3718" y="987"/>
                    <a:pt x="3719" y="987"/>
                    <a:pt x="3721" y="989"/>
                  </a:cubicBezTo>
                  <a:cubicBezTo>
                    <a:pt x="3722" y="989"/>
                    <a:pt x="3725" y="990"/>
                    <a:pt x="3728" y="990"/>
                  </a:cubicBezTo>
                  <a:cubicBezTo>
                    <a:pt x="3731" y="992"/>
                    <a:pt x="3734" y="992"/>
                    <a:pt x="3737" y="993"/>
                  </a:cubicBezTo>
                  <a:lnTo>
                    <a:pt x="3740" y="993"/>
                  </a:lnTo>
                  <a:cubicBezTo>
                    <a:pt x="3743" y="995"/>
                    <a:pt x="3746" y="995"/>
                    <a:pt x="3749" y="996"/>
                  </a:cubicBezTo>
                  <a:cubicBezTo>
                    <a:pt x="3750" y="996"/>
                    <a:pt x="3752" y="996"/>
                    <a:pt x="3752" y="998"/>
                  </a:cubicBezTo>
                  <a:cubicBezTo>
                    <a:pt x="3756" y="998"/>
                    <a:pt x="3759" y="999"/>
                    <a:pt x="3763" y="999"/>
                  </a:cubicBezTo>
                  <a:cubicBezTo>
                    <a:pt x="3763" y="999"/>
                    <a:pt x="3765" y="999"/>
                    <a:pt x="3765" y="1001"/>
                  </a:cubicBezTo>
                  <a:cubicBezTo>
                    <a:pt x="3772" y="1002"/>
                    <a:pt x="3781" y="1004"/>
                    <a:pt x="3788" y="1005"/>
                  </a:cubicBezTo>
                  <a:cubicBezTo>
                    <a:pt x="3790" y="1005"/>
                    <a:pt x="3791" y="1005"/>
                    <a:pt x="3793" y="1006"/>
                  </a:cubicBezTo>
                  <a:cubicBezTo>
                    <a:pt x="3796" y="1006"/>
                    <a:pt x="3800" y="1006"/>
                    <a:pt x="3803" y="1008"/>
                  </a:cubicBezTo>
                  <a:lnTo>
                    <a:pt x="3806" y="1008"/>
                  </a:lnTo>
                  <a:cubicBezTo>
                    <a:pt x="3809" y="1008"/>
                    <a:pt x="3814" y="1009"/>
                    <a:pt x="3816" y="1009"/>
                  </a:cubicBezTo>
                  <a:lnTo>
                    <a:pt x="3819" y="1009"/>
                  </a:lnTo>
                  <a:cubicBezTo>
                    <a:pt x="3822" y="1011"/>
                    <a:pt x="3825" y="1011"/>
                    <a:pt x="3828" y="1011"/>
                  </a:cubicBezTo>
                  <a:cubicBezTo>
                    <a:pt x="3830" y="1011"/>
                    <a:pt x="3833" y="1012"/>
                    <a:pt x="3836" y="1012"/>
                  </a:cubicBezTo>
                  <a:lnTo>
                    <a:pt x="3844" y="1012"/>
                  </a:lnTo>
                  <a:cubicBezTo>
                    <a:pt x="3849" y="1014"/>
                    <a:pt x="3853" y="1014"/>
                    <a:pt x="3858" y="1014"/>
                  </a:cubicBezTo>
                  <a:lnTo>
                    <a:pt x="3862" y="1014"/>
                  </a:lnTo>
                  <a:cubicBezTo>
                    <a:pt x="3864" y="1014"/>
                    <a:pt x="3867" y="1015"/>
                    <a:pt x="3868" y="1015"/>
                  </a:cubicBezTo>
                  <a:lnTo>
                    <a:pt x="3899" y="1015"/>
                  </a:lnTo>
                  <a:cubicBezTo>
                    <a:pt x="3912" y="1015"/>
                    <a:pt x="3924" y="1015"/>
                    <a:pt x="3937" y="1014"/>
                  </a:cubicBezTo>
                  <a:cubicBezTo>
                    <a:pt x="3943" y="1014"/>
                    <a:pt x="3948" y="1014"/>
                    <a:pt x="3953" y="1012"/>
                  </a:cubicBezTo>
                  <a:lnTo>
                    <a:pt x="3964" y="1012"/>
                  </a:lnTo>
                  <a:cubicBezTo>
                    <a:pt x="3967" y="1011"/>
                    <a:pt x="3968" y="1011"/>
                    <a:pt x="3971" y="1011"/>
                  </a:cubicBezTo>
                  <a:cubicBezTo>
                    <a:pt x="3974" y="1011"/>
                    <a:pt x="3977" y="1011"/>
                    <a:pt x="3980" y="1009"/>
                  </a:cubicBezTo>
                  <a:cubicBezTo>
                    <a:pt x="3990" y="1008"/>
                    <a:pt x="4001" y="1006"/>
                    <a:pt x="4011" y="1005"/>
                  </a:cubicBezTo>
                  <a:cubicBezTo>
                    <a:pt x="4014" y="1005"/>
                    <a:pt x="4018" y="1004"/>
                    <a:pt x="4021" y="1004"/>
                  </a:cubicBezTo>
                  <a:cubicBezTo>
                    <a:pt x="4030" y="1001"/>
                    <a:pt x="4040" y="999"/>
                    <a:pt x="4049" y="996"/>
                  </a:cubicBezTo>
                  <a:cubicBezTo>
                    <a:pt x="4052" y="996"/>
                    <a:pt x="4057" y="995"/>
                    <a:pt x="4059" y="995"/>
                  </a:cubicBezTo>
                  <a:cubicBezTo>
                    <a:pt x="4062" y="993"/>
                    <a:pt x="4067" y="992"/>
                    <a:pt x="4071" y="992"/>
                  </a:cubicBezTo>
                  <a:cubicBezTo>
                    <a:pt x="4074" y="990"/>
                    <a:pt x="4079" y="989"/>
                    <a:pt x="4083" y="987"/>
                  </a:cubicBezTo>
                  <a:cubicBezTo>
                    <a:pt x="4086" y="986"/>
                    <a:pt x="4089" y="986"/>
                    <a:pt x="4093" y="984"/>
                  </a:cubicBezTo>
                  <a:cubicBezTo>
                    <a:pt x="4101" y="981"/>
                    <a:pt x="4108" y="980"/>
                    <a:pt x="4115" y="977"/>
                  </a:cubicBezTo>
                  <a:cubicBezTo>
                    <a:pt x="4120" y="974"/>
                    <a:pt x="4124" y="973"/>
                    <a:pt x="4129" y="971"/>
                  </a:cubicBezTo>
                  <a:cubicBezTo>
                    <a:pt x="4132" y="971"/>
                    <a:pt x="4133" y="970"/>
                    <a:pt x="4135" y="970"/>
                  </a:cubicBezTo>
                  <a:cubicBezTo>
                    <a:pt x="4140" y="967"/>
                    <a:pt x="4148" y="964"/>
                    <a:pt x="4155" y="961"/>
                  </a:cubicBezTo>
                  <a:cubicBezTo>
                    <a:pt x="4161" y="958"/>
                    <a:pt x="4167" y="955"/>
                    <a:pt x="4171" y="952"/>
                  </a:cubicBezTo>
                  <a:lnTo>
                    <a:pt x="4179" y="949"/>
                  </a:lnTo>
                  <a:cubicBezTo>
                    <a:pt x="4186" y="946"/>
                    <a:pt x="4193" y="942"/>
                    <a:pt x="4199" y="939"/>
                  </a:cubicBezTo>
                  <a:cubicBezTo>
                    <a:pt x="4211" y="933"/>
                    <a:pt x="4221" y="925"/>
                    <a:pt x="4232" y="920"/>
                  </a:cubicBezTo>
                  <a:cubicBezTo>
                    <a:pt x="4235" y="918"/>
                    <a:pt x="4238" y="917"/>
                    <a:pt x="4241" y="914"/>
                  </a:cubicBezTo>
                  <a:lnTo>
                    <a:pt x="4249" y="909"/>
                  </a:lnTo>
                  <a:cubicBezTo>
                    <a:pt x="4251" y="908"/>
                    <a:pt x="4252" y="906"/>
                    <a:pt x="4255" y="905"/>
                  </a:cubicBezTo>
                  <a:cubicBezTo>
                    <a:pt x="4257" y="903"/>
                    <a:pt x="4260" y="902"/>
                    <a:pt x="4261" y="900"/>
                  </a:cubicBezTo>
                  <a:lnTo>
                    <a:pt x="4274" y="892"/>
                  </a:lnTo>
                  <a:cubicBezTo>
                    <a:pt x="4279" y="887"/>
                    <a:pt x="4283" y="884"/>
                    <a:pt x="4286" y="881"/>
                  </a:cubicBezTo>
                  <a:cubicBezTo>
                    <a:pt x="4289" y="880"/>
                    <a:pt x="4291" y="878"/>
                    <a:pt x="4292" y="877"/>
                  </a:cubicBezTo>
                  <a:cubicBezTo>
                    <a:pt x="4295" y="875"/>
                    <a:pt x="4297" y="874"/>
                    <a:pt x="4298" y="872"/>
                  </a:cubicBezTo>
                  <a:lnTo>
                    <a:pt x="4305" y="867"/>
                  </a:lnTo>
                  <a:cubicBezTo>
                    <a:pt x="4308" y="864"/>
                    <a:pt x="4313" y="861"/>
                    <a:pt x="4316" y="858"/>
                  </a:cubicBezTo>
                  <a:cubicBezTo>
                    <a:pt x="4319" y="855"/>
                    <a:pt x="4322" y="853"/>
                    <a:pt x="4323" y="850"/>
                  </a:cubicBezTo>
                  <a:cubicBezTo>
                    <a:pt x="4326" y="849"/>
                    <a:pt x="4327" y="846"/>
                    <a:pt x="4329" y="845"/>
                  </a:cubicBezTo>
                  <a:cubicBezTo>
                    <a:pt x="4338" y="837"/>
                    <a:pt x="4345" y="830"/>
                    <a:pt x="4353" y="822"/>
                  </a:cubicBezTo>
                  <a:cubicBezTo>
                    <a:pt x="4354" y="821"/>
                    <a:pt x="4355" y="818"/>
                    <a:pt x="4357" y="817"/>
                  </a:cubicBezTo>
                  <a:cubicBezTo>
                    <a:pt x="4358" y="815"/>
                    <a:pt x="4360" y="814"/>
                    <a:pt x="4361" y="812"/>
                  </a:cubicBezTo>
                  <a:cubicBezTo>
                    <a:pt x="4363" y="811"/>
                    <a:pt x="4364" y="808"/>
                    <a:pt x="4366" y="806"/>
                  </a:cubicBezTo>
                  <a:cubicBezTo>
                    <a:pt x="4367" y="805"/>
                    <a:pt x="4369" y="803"/>
                    <a:pt x="4370" y="802"/>
                  </a:cubicBezTo>
                  <a:cubicBezTo>
                    <a:pt x="4375" y="797"/>
                    <a:pt x="4379" y="791"/>
                    <a:pt x="4383" y="787"/>
                  </a:cubicBezTo>
                  <a:lnTo>
                    <a:pt x="4388" y="781"/>
                  </a:lnTo>
                  <a:cubicBezTo>
                    <a:pt x="4389" y="780"/>
                    <a:pt x="4391" y="777"/>
                    <a:pt x="4392" y="775"/>
                  </a:cubicBezTo>
                  <a:cubicBezTo>
                    <a:pt x="4394" y="774"/>
                    <a:pt x="4395" y="771"/>
                    <a:pt x="4397" y="769"/>
                  </a:cubicBezTo>
                  <a:cubicBezTo>
                    <a:pt x="4398" y="768"/>
                    <a:pt x="4398" y="768"/>
                    <a:pt x="4398" y="766"/>
                  </a:cubicBezTo>
                  <a:cubicBezTo>
                    <a:pt x="4401" y="765"/>
                    <a:pt x="4403" y="762"/>
                    <a:pt x="4404" y="759"/>
                  </a:cubicBezTo>
                  <a:cubicBezTo>
                    <a:pt x="4406" y="758"/>
                    <a:pt x="4407" y="756"/>
                    <a:pt x="4408" y="753"/>
                  </a:cubicBezTo>
                  <a:cubicBezTo>
                    <a:pt x="4410" y="752"/>
                    <a:pt x="4410" y="752"/>
                    <a:pt x="4411" y="750"/>
                  </a:cubicBezTo>
                  <a:cubicBezTo>
                    <a:pt x="4413" y="747"/>
                    <a:pt x="4414" y="746"/>
                    <a:pt x="4416" y="743"/>
                  </a:cubicBezTo>
                  <a:cubicBezTo>
                    <a:pt x="4419" y="740"/>
                    <a:pt x="4420" y="737"/>
                    <a:pt x="4422" y="736"/>
                  </a:cubicBezTo>
                  <a:cubicBezTo>
                    <a:pt x="4425" y="731"/>
                    <a:pt x="4428" y="725"/>
                    <a:pt x="4431" y="721"/>
                  </a:cubicBezTo>
                  <a:cubicBezTo>
                    <a:pt x="4432" y="719"/>
                    <a:pt x="4434" y="716"/>
                    <a:pt x="4435" y="715"/>
                  </a:cubicBezTo>
                  <a:cubicBezTo>
                    <a:pt x="4435" y="713"/>
                    <a:pt x="4436" y="710"/>
                    <a:pt x="4438" y="709"/>
                  </a:cubicBezTo>
                  <a:cubicBezTo>
                    <a:pt x="4439" y="706"/>
                    <a:pt x="4441" y="703"/>
                    <a:pt x="4442" y="700"/>
                  </a:cubicBezTo>
                  <a:lnTo>
                    <a:pt x="4444" y="700"/>
                  </a:lnTo>
                  <a:cubicBezTo>
                    <a:pt x="4445" y="697"/>
                    <a:pt x="4447" y="693"/>
                    <a:pt x="4448" y="690"/>
                  </a:cubicBezTo>
                  <a:cubicBezTo>
                    <a:pt x="4453" y="684"/>
                    <a:pt x="4456" y="678"/>
                    <a:pt x="4459" y="672"/>
                  </a:cubicBezTo>
                  <a:cubicBezTo>
                    <a:pt x="4459" y="671"/>
                    <a:pt x="4460" y="669"/>
                    <a:pt x="4460" y="668"/>
                  </a:cubicBezTo>
                  <a:cubicBezTo>
                    <a:pt x="4464" y="659"/>
                    <a:pt x="4469" y="649"/>
                    <a:pt x="4473" y="640"/>
                  </a:cubicBezTo>
                  <a:cubicBezTo>
                    <a:pt x="4476" y="634"/>
                    <a:pt x="4478" y="629"/>
                    <a:pt x="4481" y="624"/>
                  </a:cubicBezTo>
                  <a:cubicBezTo>
                    <a:pt x="4485" y="612"/>
                    <a:pt x="4489" y="600"/>
                    <a:pt x="4494" y="587"/>
                  </a:cubicBezTo>
                  <a:cubicBezTo>
                    <a:pt x="4494" y="585"/>
                    <a:pt x="4495" y="582"/>
                    <a:pt x="4495" y="579"/>
                  </a:cubicBezTo>
                  <a:cubicBezTo>
                    <a:pt x="4497" y="576"/>
                    <a:pt x="4497" y="575"/>
                    <a:pt x="4498" y="572"/>
                  </a:cubicBezTo>
                  <a:cubicBezTo>
                    <a:pt x="4498" y="571"/>
                    <a:pt x="4500" y="568"/>
                    <a:pt x="4500" y="566"/>
                  </a:cubicBezTo>
                  <a:cubicBezTo>
                    <a:pt x="4503" y="557"/>
                    <a:pt x="4504" y="549"/>
                    <a:pt x="4507" y="540"/>
                  </a:cubicBezTo>
                  <a:cubicBezTo>
                    <a:pt x="4507" y="537"/>
                    <a:pt x="4509" y="532"/>
                    <a:pt x="4510" y="529"/>
                  </a:cubicBezTo>
                  <a:cubicBezTo>
                    <a:pt x="4510" y="528"/>
                    <a:pt x="4510" y="525"/>
                    <a:pt x="4512" y="523"/>
                  </a:cubicBezTo>
                  <a:cubicBezTo>
                    <a:pt x="4512" y="521"/>
                    <a:pt x="4512" y="519"/>
                    <a:pt x="4513" y="516"/>
                  </a:cubicBezTo>
                  <a:cubicBezTo>
                    <a:pt x="4513" y="516"/>
                    <a:pt x="4513" y="515"/>
                    <a:pt x="4513" y="515"/>
                  </a:cubicBezTo>
                  <a:lnTo>
                    <a:pt x="4514" y="503"/>
                  </a:lnTo>
                  <a:cubicBezTo>
                    <a:pt x="4516" y="501"/>
                    <a:pt x="4516" y="498"/>
                    <a:pt x="4516" y="497"/>
                  </a:cubicBezTo>
                  <a:cubicBezTo>
                    <a:pt x="4516" y="495"/>
                    <a:pt x="4516" y="495"/>
                    <a:pt x="4516" y="494"/>
                  </a:cubicBezTo>
                  <a:cubicBezTo>
                    <a:pt x="4517" y="491"/>
                    <a:pt x="4517" y="487"/>
                    <a:pt x="4519" y="484"/>
                  </a:cubicBezTo>
                  <a:cubicBezTo>
                    <a:pt x="4519" y="481"/>
                    <a:pt x="4519" y="479"/>
                    <a:pt x="4519" y="476"/>
                  </a:cubicBezTo>
                  <a:lnTo>
                    <a:pt x="4519" y="475"/>
                  </a:lnTo>
                  <a:cubicBezTo>
                    <a:pt x="4520" y="472"/>
                    <a:pt x="4520" y="469"/>
                    <a:pt x="4520" y="468"/>
                  </a:cubicBezTo>
                  <a:cubicBezTo>
                    <a:pt x="4522" y="459"/>
                    <a:pt x="4522" y="451"/>
                    <a:pt x="4523" y="442"/>
                  </a:cubicBezTo>
                  <a:lnTo>
                    <a:pt x="4523" y="441"/>
                  </a:lnTo>
                  <a:cubicBezTo>
                    <a:pt x="4525" y="429"/>
                    <a:pt x="4525" y="417"/>
                    <a:pt x="4525" y="406"/>
                  </a:cubicBezTo>
                  <a:lnTo>
                    <a:pt x="4525" y="395"/>
                  </a:lnTo>
                  <a:lnTo>
                    <a:pt x="4525" y="389"/>
                  </a:lnTo>
                  <a:lnTo>
                    <a:pt x="4525" y="382"/>
                  </a:lnTo>
                  <a:lnTo>
                    <a:pt x="4525" y="373"/>
                  </a:lnTo>
                  <a:cubicBezTo>
                    <a:pt x="4525" y="360"/>
                    <a:pt x="4523" y="347"/>
                    <a:pt x="4523" y="335"/>
                  </a:cubicBezTo>
                  <a:cubicBezTo>
                    <a:pt x="4523" y="332"/>
                    <a:pt x="4522" y="331"/>
                    <a:pt x="4522" y="329"/>
                  </a:cubicBezTo>
                  <a:cubicBezTo>
                    <a:pt x="4522" y="326"/>
                    <a:pt x="4522" y="323"/>
                    <a:pt x="4522" y="322"/>
                  </a:cubicBezTo>
                  <a:cubicBezTo>
                    <a:pt x="4522" y="319"/>
                    <a:pt x="4522" y="317"/>
                    <a:pt x="4520" y="314"/>
                  </a:cubicBezTo>
                  <a:cubicBezTo>
                    <a:pt x="4520" y="314"/>
                    <a:pt x="4520" y="313"/>
                    <a:pt x="4520" y="311"/>
                  </a:cubicBezTo>
                  <a:cubicBezTo>
                    <a:pt x="4520" y="308"/>
                    <a:pt x="4520" y="306"/>
                    <a:pt x="4519" y="301"/>
                  </a:cubicBezTo>
                  <a:cubicBezTo>
                    <a:pt x="4519" y="298"/>
                    <a:pt x="4519" y="297"/>
                    <a:pt x="4517" y="294"/>
                  </a:cubicBezTo>
                  <a:cubicBezTo>
                    <a:pt x="4517" y="294"/>
                    <a:pt x="4517" y="292"/>
                    <a:pt x="4517" y="292"/>
                  </a:cubicBezTo>
                  <a:cubicBezTo>
                    <a:pt x="4517" y="288"/>
                    <a:pt x="4516" y="285"/>
                    <a:pt x="4516" y="280"/>
                  </a:cubicBezTo>
                  <a:cubicBezTo>
                    <a:pt x="4516" y="279"/>
                    <a:pt x="4514" y="276"/>
                    <a:pt x="4514" y="275"/>
                  </a:cubicBezTo>
                  <a:cubicBezTo>
                    <a:pt x="4514" y="275"/>
                    <a:pt x="4514" y="273"/>
                    <a:pt x="4514" y="273"/>
                  </a:cubicBezTo>
                  <a:lnTo>
                    <a:pt x="4512" y="261"/>
                  </a:lnTo>
                  <a:cubicBezTo>
                    <a:pt x="4512" y="258"/>
                    <a:pt x="4512" y="257"/>
                    <a:pt x="4510" y="254"/>
                  </a:cubicBezTo>
                  <a:cubicBezTo>
                    <a:pt x="4510" y="253"/>
                    <a:pt x="4510" y="250"/>
                    <a:pt x="4509" y="248"/>
                  </a:cubicBezTo>
                  <a:cubicBezTo>
                    <a:pt x="4509" y="247"/>
                    <a:pt x="4509" y="247"/>
                    <a:pt x="4509" y="245"/>
                  </a:cubicBezTo>
                  <a:cubicBezTo>
                    <a:pt x="4507" y="242"/>
                    <a:pt x="4507" y="238"/>
                    <a:pt x="4506" y="235"/>
                  </a:cubicBezTo>
                  <a:cubicBezTo>
                    <a:pt x="4506" y="235"/>
                    <a:pt x="4506" y="233"/>
                    <a:pt x="4506" y="233"/>
                  </a:cubicBezTo>
                  <a:cubicBezTo>
                    <a:pt x="4504" y="229"/>
                    <a:pt x="4503" y="226"/>
                    <a:pt x="4503" y="222"/>
                  </a:cubicBezTo>
                  <a:cubicBezTo>
                    <a:pt x="4501" y="219"/>
                    <a:pt x="4501" y="217"/>
                    <a:pt x="4501" y="214"/>
                  </a:cubicBezTo>
                  <a:cubicBezTo>
                    <a:pt x="4500" y="213"/>
                    <a:pt x="4500" y="210"/>
                    <a:pt x="4498" y="208"/>
                  </a:cubicBezTo>
                  <a:cubicBezTo>
                    <a:pt x="4498" y="207"/>
                    <a:pt x="4497" y="204"/>
                    <a:pt x="4497" y="201"/>
                  </a:cubicBezTo>
                  <a:cubicBezTo>
                    <a:pt x="4497" y="201"/>
                    <a:pt x="4495" y="199"/>
                    <a:pt x="4495" y="198"/>
                  </a:cubicBezTo>
                  <a:lnTo>
                    <a:pt x="4492" y="189"/>
                  </a:lnTo>
                  <a:cubicBezTo>
                    <a:pt x="4492" y="186"/>
                    <a:pt x="4491" y="185"/>
                    <a:pt x="4491" y="182"/>
                  </a:cubicBezTo>
                  <a:lnTo>
                    <a:pt x="4488" y="176"/>
                  </a:lnTo>
                  <a:cubicBezTo>
                    <a:pt x="4488" y="174"/>
                    <a:pt x="4488" y="174"/>
                    <a:pt x="4487" y="173"/>
                  </a:cubicBezTo>
                  <a:cubicBezTo>
                    <a:pt x="4487" y="170"/>
                    <a:pt x="4485" y="167"/>
                    <a:pt x="4484" y="163"/>
                  </a:cubicBezTo>
                  <a:cubicBezTo>
                    <a:pt x="4484" y="163"/>
                    <a:pt x="4482" y="161"/>
                    <a:pt x="4482" y="161"/>
                  </a:cubicBezTo>
                  <a:cubicBezTo>
                    <a:pt x="4460" y="102"/>
                    <a:pt x="4429" y="49"/>
                    <a:pt x="4392" y="2"/>
                  </a:cubicBezTo>
                  <a:close/>
                </a:path>
              </a:pathLst>
            </a:custGeom>
            <a:solidFill>
              <a:srgbClr val="EBB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 name="Google Shape;451;p3"/>
          <p:cNvSpPr/>
          <p:nvPr/>
        </p:nvSpPr>
        <p:spPr>
          <a:xfrm>
            <a:off x="8858650" y="1264762"/>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619663" y="4684775"/>
            <a:ext cx="644872" cy="71601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4682787" y="4916037"/>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7547337" y="4936937"/>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5371125" y="-151675"/>
            <a:ext cx="539377" cy="598879"/>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rot="3310521">
            <a:off x="-617005" y="959649"/>
            <a:ext cx="1183851" cy="1314450"/>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204737" y="-12"/>
            <a:ext cx="359313" cy="39895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rot="3310521">
            <a:off x="8668620" y="-327701"/>
            <a:ext cx="1183851" cy="1314450"/>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9"/>
        <p:cNvGrpSpPr/>
        <p:nvPr/>
      </p:nvGrpSpPr>
      <p:grpSpPr>
        <a:xfrm>
          <a:off x="0" y="0"/>
          <a:ext cx="0" cy="0"/>
          <a:chOff x="0" y="0"/>
          <a:chExt cx="0" cy="0"/>
        </a:xfrm>
      </p:grpSpPr>
      <p:sp>
        <p:nvSpPr>
          <p:cNvPr id="460" name="Google Shape;46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1" name="Google Shape;461;p4"/>
          <p:cNvSpPr txBox="1">
            <a:spLocks noGrp="1"/>
          </p:cNvSpPr>
          <p:nvPr>
            <p:ph type="body" idx="1"/>
          </p:nvPr>
        </p:nvSpPr>
        <p:spPr>
          <a:xfrm>
            <a:off x="720000" y="1175189"/>
            <a:ext cx="7704000" cy="3912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462" name="Google Shape;462;p4"/>
          <p:cNvSpPr/>
          <p:nvPr/>
        </p:nvSpPr>
        <p:spPr>
          <a:xfrm>
            <a:off x="8789655" y="5005602"/>
            <a:ext cx="416213" cy="212254"/>
          </a:xfrm>
          <a:custGeom>
            <a:avLst/>
            <a:gdLst/>
            <a:ahLst/>
            <a:cxnLst/>
            <a:rect l="l" t="t" r="r" b="b"/>
            <a:pathLst>
              <a:path w="5569" h="2840" extrusionOk="0">
                <a:moveTo>
                  <a:pt x="5569" y="55"/>
                </a:moveTo>
                <a:cubicBezTo>
                  <a:pt x="5569" y="1592"/>
                  <a:pt x="4323" y="2840"/>
                  <a:pt x="2784" y="2840"/>
                </a:cubicBezTo>
                <a:cubicBezTo>
                  <a:pt x="1251" y="2840"/>
                  <a:pt x="7" y="1598"/>
                  <a:pt x="1" y="65"/>
                </a:cubicBezTo>
                <a:cubicBezTo>
                  <a:pt x="7" y="1598"/>
                  <a:pt x="1251" y="2840"/>
                  <a:pt x="2784" y="2840"/>
                </a:cubicBezTo>
                <a:cubicBezTo>
                  <a:pt x="4323" y="2840"/>
                  <a:pt x="5569" y="1592"/>
                  <a:pt x="5569" y="55"/>
                </a:cubicBezTo>
                <a:cubicBezTo>
                  <a:pt x="5569" y="36"/>
                  <a:pt x="5569" y="18"/>
                  <a:pt x="5569" y="0"/>
                </a:cubicBezTo>
                <a:cubicBezTo>
                  <a:pt x="5569" y="18"/>
                  <a:pt x="5569" y="36"/>
                  <a:pt x="5569" y="55"/>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7473075" y="4841700"/>
            <a:ext cx="644872" cy="71601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8377850" y="4389838"/>
            <a:ext cx="1239671" cy="1239671"/>
          </a:xfrm>
          <a:custGeom>
            <a:avLst/>
            <a:gdLst/>
            <a:ahLst/>
            <a:cxnLst/>
            <a:rect l="l" t="t" r="r" b="b"/>
            <a:pathLst>
              <a:path w="16587" h="16587" extrusionOk="0">
                <a:moveTo>
                  <a:pt x="14158" y="2430"/>
                </a:moveTo>
                <a:cubicBezTo>
                  <a:pt x="15713" y="3985"/>
                  <a:pt x="16586" y="6094"/>
                  <a:pt x="16586" y="8294"/>
                </a:cubicBezTo>
                <a:cubicBezTo>
                  <a:pt x="16586" y="10492"/>
                  <a:pt x="15713" y="12603"/>
                  <a:pt x="14158" y="14158"/>
                </a:cubicBezTo>
                <a:cubicBezTo>
                  <a:pt x="12603" y="15713"/>
                  <a:pt x="10493" y="16586"/>
                  <a:pt x="8294" y="16586"/>
                </a:cubicBezTo>
                <a:cubicBezTo>
                  <a:pt x="6094" y="16586"/>
                  <a:pt x="3985" y="15713"/>
                  <a:pt x="2430" y="14158"/>
                </a:cubicBezTo>
                <a:cubicBezTo>
                  <a:pt x="875" y="12603"/>
                  <a:pt x="0" y="10492"/>
                  <a:pt x="0" y="8294"/>
                </a:cubicBezTo>
                <a:cubicBezTo>
                  <a:pt x="0" y="6094"/>
                  <a:pt x="875" y="3985"/>
                  <a:pt x="2430" y="2430"/>
                </a:cubicBezTo>
                <a:cubicBezTo>
                  <a:pt x="3985" y="875"/>
                  <a:pt x="6094" y="0"/>
                  <a:pt x="8294" y="0"/>
                </a:cubicBezTo>
                <a:cubicBezTo>
                  <a:pt x="10493" y="0"/>
                  <a:pt x="12603" y="875"/>
                  <a:pt x="14158" y="24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8377925" y="4389838"/>
            <a:ext cx="1239671" cy="1239671"/>
          </a:xfrm>
          <a:custGeom>
            <a:avLst/>
            <a:gdLst/>
            <a:ahLst/>
            <a:cxnLst/>
            <a:rect l="l" t="t" r="r" b="b"/>
            <a:pathLst>
              <a:path w="16587" h="16587" extrusionOk="0">
                <a:moveTo>
                  <a:pt x="425" y="7394"/>
                </a:moveTo>
                <a:cubicBezTo>
                  <a:pt x="412" y="7515"/>
                  <a:pt x="401" y="7635"/>
                  <a:pt x="393" y="7753"/>
                </a:cubicBezTo>
                <a:cubicBezTo>
                  <a:pt x="401" y="7633"/>
                  <a:pt x="411" y="7513"/>
                  <a:pt x="425" y="7394"/>
                </a:cubicBezTo>
                <a:close/>
                <a:moveTo>
                  <a:pt x="385" y="7890"/>
                </a:moveTo>
                <a:lnTo>
                  <a:pt x="385" y="7890"/>
                </a:lnTo>
                <a:cubicBezTo>
                  <a:pt x="382" y="7946"/>
                  <a:pt x="379" y="8001"/>
                  <a:pt x="378" y="8055"/>
                </a:cubicBezTo>
                <a:cubicBezTo>
                  <a:pt x="379" y="8000"/>
                  <a:pt x="382" y="7946"/>
                  <a:pt x="385" y="7890"/>
                </a:cubicBezTo>
                <a:close/>
                <a:moveTo>
                  <a:pt x="8293" y="374"/>
                </a:moveTo>
                <a:cubicBezTo>
                  <a:pt x="12668" y="374"/>
                  <a:pt x="16213" y="3919"/>
                  <a:pt x="16213" y="8292"/>
                </a:cubicBezTo>
                <a:cubicBezTo>
                  <a:pt x="16213" y="8293"/>
                  <a:pt x="16213" y="8293"/>
                  <a:pt x="16213" y="8293"/>
                </a:cubicBezTo>
                <a:lnTo>
                  <a:pt x="16213" y="8293"/>
                </a:lnTo>
                <a:cubicBezTo>
                  <a:pt x="16213" y="7987"/>
                  <a:pt x="16195" y="7682"/>
                  <a:pt x="16160" y="7379"/>
                </a:cubicBezTo>
                <a:cubicBezTo>
                  <a:pt x="15697" y="11373"/>
                  <a:pt x="12315" y="14386"/>
                  <a:pt x="8293" y="14386"/>
                </a:cubicBezTo>
                <a:cubicBezTo>
                  <a:pt x="4273" y="14386"/>
                  <a:pt x="891" y="11373"/>
                  <a:pt x="426" y="7380"/>
                </a:cubicBezTo>
                <a:lnTo>
                  <a:pt x="426" y="7380"/>
                </a:lnTo>
                <a:cubicBezTo>
                  <a:pt x="879" y="3436"/>
                  <a:pt x="4228" y="374"/>
                  <a:pt x="8293" y="374"/>
                </a:cubicBezTo>
                <a:close/>
                <a:moveTo>
                  <a:pt x="373" y="8294"/>
                </a:moveTo>
                <a:cubicBezTo>
                  <a:pt x="375" y="12668"/>
                  <a:pt x="3919" y="16212"/>
                  <a:pt x="8293" y="16212"/>
                </a:cubicBezTo>
                <a:cubicBezTo>
                  <a:pt x="3919" y="16212"/>
                  <a:pt x="373" y="12668"/>
                  <a:pt x="373" y="8294"/>
                </a:cubicBezTo>
                <a:close/>
                <a:moveTo>
                  <a:pt x="15388" y="11817"/>
                </a:moveTo>
                <a:cubicBezTo>
                  <a:pt x="14091" y="14422"/>
                  <a:pt x="11402" y="16212"/>
                  <a:pt x="8293" y="16212"/>
                </a:cubicBezTo>
                <a:cubicBezTo>
                  <a:pt x="11401" y="16212"/>
                  <a:pt x="14091" y="14422"/>
                  <a:pt x="15388" y="11817"/>
                </a:cubicBezTo>
                <a:close/>
                <a:moveTo>
                  <a:pt x="8293" y="0"/>
                </a:moveTo>
                <a:cubicBezTo>
                  <a:pt x="3713" y="0"/>
                  <a:pt x="1" y="3712"/>
                  <a:pt x="1" y="8294"/>
                </a:cubicBezTo>
                <a:cubicBezTo>
                  <a:pt x="1" y="12874"/>
                  <a:pt x="3713" y="16586"/>
                  <a:pt x="8293" y="16586"/>
                </a:cubicBezTo>
                <a:cubicBezTo>
                  <a:pt x="12874" y="16586"/>
                  <a:pt x="16587" y="12874"/>
                  <a:pt x="16587" y="8294"/>
                </a:cubicBezTo>
                <a:cubicBezTo>
                  <a:pt x="16587" y="3712"/>
                  <a:pt x="12874" y="0"/>
                  <a:pt x="8293" y="0"/>
                </a:cubicBezTo>
                <a:close/>
              </a:path>
            </a:pathLst>
          </a:custGeom>
          <a:solidFill>
            <a:srgbClr val="3EB9FD">
              <a:alpha val="7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8405802" y="4417789"/>
            <a:ext cx="1183842" cy="1183767"/>
          </a:xfrm>
          <a:custGeom>
            <a:avLst/>
            <a:gdLst/>
            <a:ahLst/>
            <a:cxnLst/>
            <a:rect l="l" t="t" r="r" b="b"/>
            <a:pathLst>
              <a:path w="15840" h="15839" extrusionOk="0">
                <a:moveTo>
                  <a:pt x="7920" y="1034"/>
                </a:moveTo>
                <a:cubicBezTo>
                  <a:pt x="10765" y="1034"/>
                  <a:pt x="13208" y="2763"/>
                  <a:pt x="14258" y="5226"/>
                </a:cubicBezTo>
                <a:lnTo>
                  <a:pt x="13674" y="5226"/>
                </a:lnTo>
                <a:cubicBezTo>
                  <a:pt x="12662" y="3065"/>
                  <a:pt x="10468" y="1570"/>
                  <a:pt x="7920" y="1570"/>
                </a:cubicBezTo>
                <a:cubicBezTo>
                  <a:pt x="5374" y="1570"/>
                  <a:pt x="3180" y="3065"/>
                  <a:pt x="2168" y="5226"/>
                </a:cubicBezTo>
                <a:lnTo>
                  <a:pt x="1583" y="5226"/>
                </a:lnTo>
                <a:cubicBezTo>
                  <a:pt x="2633" y="2763"/>
                  <a:pt x="5076" y="1034"/>
                  <a:pt x="7920" y="1034"/>
                </a:cubicBezTo>
                <a:close/>
                <a:moveTo>
                  <a:pt x="32" y="7215"/>
                </a:moveTo>
                <a:cubicBezTo>
                  <a:pt x="27" y="7270"/>
                  <a:pt x="23" y="7325"/>
                  <a:pt x="20" y="7379"/>
                </a:cubicBezTo>
                <a:cubicBezTo>
                  <a:pt x="23" y="7324"/>
                  <a:pt x="28" y="7270"/>
                  <a:pt x="32" y="7215"/>
                </a:cubicBezTo>
                <a:close/>
                <a:moveTo>
                  <a:pt x="7920" y="5134"/>
                </a:moveTo>
                <a:cubicBezTo>
                  <a:pt x="9269" y="5134"/>
                  <a:pt x="10393" y="6092"/>
                  <a:pt x="10649" y="7365"/>
                </a:cubicBezTo>
                <a:lnTo>
                  <a:pt x="10650" y="7368"/>
                </a:lnTo>
                <a:cubicBezTo>
                  <a:pt x="10655" y="7391"/>
                  <a:pt x="10659" y="7415"/>
                  <a:pt x="10664" y="7438"/>
                </a:cubicBezTo>
                <a:cubicBezTo>
                  <a:pt x="10664" y="7441"/>
                  <a:pt x="10664" y="7444"/>
                  <a:pt x="10665" y="7446"/>
                </a:cubicBezTo>
                <a:cubicBezTo>
                  <a:pt x="10668" y="7471"/>
                  <a:pt x="10672" y="7496"/>
                  <a:pt x="10677" y="7522"/>
                </a:cubicBezTo>
                <a:cubicBezTo>
                  <a:pt x="10677" y="7525"/>
                  <a:pt x="10677" y="7528"/>
                  <a:pt x="10678" y="7531"/>
                </a:cubicBezTo>
                <a:cubicBezTo>
                  <a:pt x="10681" y="7559"/>
                  <a:pt x="10686" y="7588"/>
                  <a:pt x="10689" y="7616"/>
                </a:cubicBezTo>
                <a:cubicBezTo>
                  <a:pt x="10689" y="7619"/>
                  <a:pt x="10689" y="7622"/>
                  <a:pt x="10690" y="7625"/>
                </a:cubicBezTo>
                <a:cubicBezTo>
                  <a:pt x="10693" y="7658"/>
                  <a:pt x="10696" y="7692"/>
                  <a:pt x="10699" y="7725"/>
                </a:cubicBezTo>
                <a:cubicBezTo>
                  <a:pt x="10699" y="7725"/>
                  <a:pt x="10699" y="7727"/>
                  <a:pt x="10699" y="7727"/>
                </a:cubicBezTo>
                <a:cubicBezTo>
                  <a:pt x="10700" y="7748"/>
                  <a:pt x="10702" y="7768"/>
                  <a:pt x="10702" y="7789"/>
                </a:cubicBezTo>
                <a:cubicBezTo>
                  <a:pt x="10702" y="7792"/>
                  <a:pt x="10702" y="7796"/>
                  <a:pt x="10702" y="7799"/>
                </a:cubicBezTo>
                <a:cubicBezTo>
                  <a:pt x="10703" y="7817"/>
                  <a:pt x="10703" y="7836"/>
                  <a:pt x="10705" y="7854"/>
                </a:cubicBezTo>
                <a:cubicBezTo>
                  <a:pt x="10705" y="7858"/>
                  <a:pt x="10705" y="7862"/>
                  <a:pt x="10705" y="7865"/>
                </a:cubicBezTo>
                <a:cubicBezTo>
                  <a:pt x="10705" y="7883"/>
                  <a:pt x="10705" y="7901"/>
                  <a:pt x="10705" y="7918"/>
                </a:cubicBezTo>
                <a:cubicBezTo>
                  <a:pt x="10705" y="9457"/>
                  <a:pt x="9459" y="10705"/>
                  <a:pt x="7920" y="10705"/>
                </a:cubicBezTo>
                <a:cubicBezTo>
                  <a:pt x="6386" y="10705"/>
                  <a:pt x="5141" y="9463"/>
                  <a:pt x="5135" y="7930"/>
                </a:cubicBezTo>
                <a:cubicBezTo>
                  <a:pt x="5135" y="7926"/>
                  <a:pt x="5135" y="7923"/>
                  <a:pt x="5135" y="7920"/>
                </a:cubicBezTo>
                <a:lnTo>
                  <a:pt x="5135" y="7918"/>
                </a:lnTo>
                <a:cubicBezTo>
                  <a:pt x="5135" y="7896"/>
                  <a:pt x="5137" y="7874"/>
                  <a:pt x="5137" y="7852"/>
                </a:cubicBezTo>
                <a:cubicBezTo>
                  <a:pt x="5137" y="7840"/>
                  <a:pt x="5137" y="7829"/>
                  <a:pt x="5138" y="7818"/>
                </a:cubicBezTo>
                <a:cubicBezTo>
                  <a:pt x="5138" y="7806"/>
                  <a:pt x="5138" y="7796"/>
                  <a:pt x="5140" y="7786"/>
                </a:cubicBezTo>
                <a:cubicBezTo>
                  <a:pt x="5140" y="7770"/>
                  <a:pt x="5141" y="7755"/>
                  <a:pt x="5141" y="7739"/>
                </a:cubicBezTo>
                <a:lnTo>
                  <a:pt x="5143" y="7721"/>
                </a:lnTo>
                <a:cubicBezTo>
                  <a:pt x="5144" y="7702"/>
                  <a:pt x="5146" y="7684"/>
                  <a:pt x="5147" y="7665"/>
                </a:cubicBezTo>
                <a:lnTo>
                  <a:pt x="5149" y="7659"/>
                </a:lnTo>
                <a:cubicBezTo>
                  <a:pt x="5152" y="7628"/>
                  <a:pt x="5155" y="7599"/>
                  <a:pt x="5159" y="7568"/>
                </a:cubicBezTo>
                <a:cubicBezTo>
                  <a:pt x="5159" y="7565"/>
                  <a:pt x="5159" y="7562"/>
                  <a:pt x="5159" y="7559"/>
                </a:cubicBezTo>
                <a:cubicBezTo>
                  <a:pt x="5163" y="7533"/>
                  <a:pt x="5166" y="7506"/>
                  <a:pt x="5171" y="7480"/>
                </a:cubicBezTo>
                <a:cubicBezTo>
                  <a:pt x="5172" y="7477"/>
                  <a:pt x="5172" y="7474"/>
                  <a:pt x="5172" y="7471"/>
                </a:cubicBezTo>
                <a:cubicBezTo>
                  <a:pt x="5177" y="7447"/>
                  <a:pt x="5181" y="7424"/>
                  <a:pt x="5185" y="7400"/>
                </a:cubicBezTo>
                <a:cubicBezTo>
                  <a:pt x="5185" y="7399"/>
                  <a:pt x="5185" y="7397"/>
                  <a:pt x="5185" y="7396"/>
                </a:cubicBezTo>
                <a:cubicBezTo>
                  <a:pt x="5190" y="7373"/>
                  <a:pt x="5194" y="7351"/>
                  <a:pt x="5199" y="7329"/>
                </a:cubicBezTo>
                <a:cubicBezTo>
                  <a:pt x="5200" y="7328"/>
                  <a:pt x="5200" y="7326"/>
                  <a:pt x="5200" y="7325"/>
                </a:cubicBezTo>
                <a:cubicBezTo>
                  <a:pt x="5205" y="7303"/>
                  <a:pt x="5210" y="7281"/>
                  <a:pt x="5216" y="7259"/>
                </a:cubicBezTo>
                <a:cubicBezTo>
                  <a:pt x="5216" y="7257"/>
                  <a:pt x="5216" y="7257"/>
                  <a:pt x="5216" y="7256"/>
                </a:cubicBezTo>
                <a:cubicBezTo>
                  <a:pt x="5222" y="7229"/>
                  <a:pt x="5230" y="7203"/>
                  <a:pt x="5237" y="7178"/>
                </a:cubicBezTo>
                <a:cubicBezTo>
                  <a:pt x="5238" y="7172"/>
                  <a:pt x="5240" y="7167"/>
                  <a:pt x="5241" y="7161"/>
                </a:cubicBezTo>
                <a:cubicBezTo>
                  <a:pt x="5249" y="7135"/>
                  <a:pt x="5256" y="7108"/>
                  <a:pt x="5265" y="7083"/>
                </a:cubicBezTo>
                <a:cubicBezTo>
                  <a:pt x="5265" y="7082"/>
                  <a:pt x="5265" y="7080"/>
                  <a:pt x="5266" y="7079"/>
                </a:cubicBezTo>
                <a:cubicBezTo>
                  <a:pt x="5274" y="7054"/>
                  <a:pt x="5283" y="7029"/>
                  <a:pt x="5290" y="7004"/>
                </a:cubicBezTo>
                <a:cubicBezTo>
                  <a:pt x="5293" y="6999"/>
                  <a:pt x="5294" y="6995"/>
                  <a:pt x="5296" y="6991"/>
                </a:cubicBezTo>
                <a:cubicBezTo>
                  <a:pt x="5305" y="6964"/>
                  <a:pt x="5314" y="6939"/>
                  <a:pt x="5324" y="6914"/>
                </a:cubicBezTo>
                <a:cubicBezTo>
                  <a:pt x="5324" y="6913"/>
                  <a:pt x="5324" y="6911"/>
                  <a:pt x="5325" y="6910"/>
                </a:cubicBezTo>
                <a:lnTo>
                  <a:pt x="5325" y="6911"/>
                </a:lnTo>
                <a:cubicBezTo>
                  <a:pt x="5729" y="5871"/>
                  <a:pt x="6739" y="5134"/>
                  <a:pt x="7920" y="5134"/>
                </a:cubicBezTo>
                <a:close/>
                <a:moveTo>
                  <a:pt x="7920" y="0"/>
                </a:moveTo>
                <a:cubicBezTo>
                  <a:pt x="3855" y="0"/>
                  <a:pt x="506" y="3062"/>
                  <a:pt x="53" y="7006"/>
                </a:cubicBezTo>
                <a:lnTo>
                  <a:pt x="53" y="7006"/>
                </a:lnTo>
                <a:cubicBezTo>
                  <a:pt x="53" y="7006"/>
                  <a:pt x="53" y="7006"/>
                  <a:pt x="53" y="7005"/>
                </a:cubicBezTo>
                <a:cubicBezTo>
                  <a:pt x="45" y="7076"/>
                  <a:pt x="38" y="7145"/>
                  <a:pt x="32" y="7215"/>
                </a:cubicBezTo>
                <a:lnTo>
                  <a:pt x="32" y="7215"/>
                </a:lnTo>
                <a:cubicBezTo>
                  <a:pt x="38" y="7145"/>
                  <a:pt x="45" y="7075"/>
                  <a:pt x="53" y="7006"/>
                </a:cubicBezTo>
                <a:lnTo>
                  <a:pt x="53" y="7006"/>
                </a:lnTo>
                <a:cubicBezTo>
                  <a:pt x="518" y="10999"/>
                  <a:pt x="3900" y="14012"/>
                  <a:pt x="7920" y="14012"/>
                </a:cubicBezTo>
                <a:cubicBezTo>
                  <a:pt x="11942" y="14012"/>
                  <a:pt x="15323" y="10999"/>
                  <a:pt x="15787" y="7005"/>
                </a:cubicBezTo>
                <a:cubicBezTo>
                  <a:pt x="15822" y="7308"/>
                  <a:pt x="15840" y="7612"/>
                  <a:pt x="15840" y="7915"/>
                </a:cubicBezTo>
                <a:lnTo>
                  <a:pt x="15840" y="7915"/>
                </a:lnTo>
                <a:cubicBezTo>
                  <a:pt x="15838" y="3543"/>
                  <a:pt x="12294" y="0"/>
                  <a:pt x="7920" y="0"/>
                </a:cubicBezTo>
                <a:close/>
                <a:moveTo>
                  <a:pt x="0" y="7936"/>
                </a:moveTo>
                <a:cubicBezTo>
                  <a:pt x="10" y="12303"/>
                  <a:pt x="3552" y="15838"/>
                  <a:pt x="7920" y="15838"/>
                </a:cubicBezTo>
                <a:cubicBezTo>
                  <a:pt x="3552" y="15838"/>
                  <a:pt x="10" y="12302"/>
                  <a:pt x="0" y="7936"/>
                </a:cubicBezTo>
                <a:close/>
                <a:moveTo>
                  <a:pt x="15840" y="7937"/>
                </a:moveTo>
                <a:cubicBezTo>
                  <a:pt x="15830" y="12302"/>
                  <a:pt x="12287" y="15838"/>
                  <a:pt x="7920" y="15838"/>
                </a:cubicBezTo>
                <a:cubicBezTo>
                  <a:pt x="12287" y="15838"/>
                  <a:pt x="15830" y="12304"/>
                  <a:pt x="15840" y="79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8803781" y="4801568"/>
            <a:ext cx="397902" cy="265542"/>
          </a:xfrm>
          <a:custGeom>
            <a:avLst/>
            <a:gdLst/>
            <a:ahLst/>
            <a:cxnLst/>
            <a:rect l="l" t="t" r="r" b="b"/>
            <a:pathLst>
              <a:path w="5324" h="3553" extrusionOk="0">
                <a:moveTo>
                  <a:pt x="1957" y="537"/>
                </a:moveTo>
                <a:cubicBezTo>
                  <a:pt x="2421" y="537"/>
                  <a:pt x="2843" y="784"/>
                  <a:pt x="2785" y="1219"/>
                </a:cubicBezTo>
                <a:cubicBezTo>
                  <a:pt x="2738" y="1567"/>
                  <a:pt x="1990" y="1563"/>
                  <a:pt x="1725" y="1639"/>
                </a:cubicBezTo>
                <a:cubicBezTo>
                  <a:pt x="1590" y="1678"/>
                  <a:pt x="1357" y="1782"/>
                  <a:pt x="1174" y="1782"/>
                </a:cubicBezTo>
                <a:cubicBezTo>
                  <a:pt x="1012" y="1782"/>
                  <a:pt x="890" y="1701"/>
                  <a:pt x="907" y="1424"/>
                </a:cubicBezTo>
                <a:cubicBezTo>
                  <a:pt x="927" y="1131"/>
                  <a:pt x="1109" y="847"/>
                  <a:pt x="1329" y="701"/>
                </a:cubicBezTo>
                <a:cubicBezTo>
                  <a:pt x="1518" y="590"/>
                  <a:pt x="1742" y="537"/>
                  <a:pt x="1957" y="537"/>
                </a:cubicBezTo>
                <a:close/>
                <a:moveTo>
                  <a:pt x="2595" y="0"/>
                </a:moveTo>
                <a:cubicBezTo>
                  <a:pt x="1414" y="0"/>
                  <a:pt x="404" y="736"/>
                  <a:pt x="0" y="1776"/>
                </a:cubicBezTo>
                <a:cubicBezTo>
                  <a:pt x="416" y="2847"/>
                  <a:pt x="1446" y="3552"/>
                  <a:pt x="2595" y="3552"/>
                </a:cubicBezTo>
                <a:cubicBezTo>
                  <a:pt x="3744" y="3552"/>
                  <a:pt x="4775" y="2847"/>
                  <a:pt x="5191" y="1776"/>
                </a:cubicBezTo>
                <a:lnTo>
                  <a:pt x="5191" y="1776"/>
                </a:lnTo>
                <a:cubicBezTo>
                  <a:pt x="5248" y="1922"/>
                  <a:pt x="5292" y="2073"/>
                  <a:pt x="5324" y="2230"/>
                </a:cubicBezTo>
                <a:cubicBezTo>
                  <a:pt x="5293" y="2075"/>
                  <a:pt x="5249" y="1923"/>
                  <a:pt x="5191" y="1776"/>
                </a:cubicBezTo>
                <a:cubicBezTo>
                  <a:pt x="5191" y="1776"/>
                  <a:pt x="5191" y="1776"/>
                  <a:pt x="5191" y="1776"/>
                </a:cubicBezTo>
                <a:lnTo>
                  <a:pt x="5191" y="1776"/>
                </a:lnTo>
                <a:cubicBezTo>
                  <a:pt x="4788" y="737"/>
                  <a:pt x="3778" y="0"/>
                  <a:pt x="25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9204749" y="4987665"/>
            <a:ext cx="673" cy="7548"/>
          </a:xfrm>
          <a:custGeom>
            <a:avLst/>
            <a:gdLst/>
            <a:ahLst/>
            <a:cxnLst/>
            <a:rect l="l" t="t" r="r" b="b"/>
            <a:pathLst>
              <a:path w="9" h="101" extrusionOk="0">
                <a:moveTo>
                  <a:pt x="0" y="0"/>
                </a:moveTo>
                <a:cubicBezTo>
                  <a:pt x="3" y="34"/>
                  <a:pt x="6" y="67"/>
                  <a:pt x="9" y="100"/>
                </a:cubicBezTo>
                <a:cubicBezTo>
                  <a:pt x="6" y="67"/>
                  <a:pt x="3" y="34"/>
                  <a:pt x="0" y="0"/>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8789655" y="4934302"/>
            <a:ext cx="416213" cy="283554"/>
          </a:xfrm>
          <a:custGeom>
            <a:avLst/>
            <a:gdLst/>
            <a:ahLst/>
            <a:cxnLst/>
            <a:rect l="l" t="t" r="r" b="b"/>
            <a:pathLst>
              <a:path w="5569" h="3794" extrusionOk="0">
                <a:moveTo>
                  <a:pt x="189" y="0"/>
                </a:moveTo>
                <a:cubicBezTo>
                  <a:pt x="189" y="0"/>
                  <a:pt x="188" y="2"/>
                  <a:pt x="188" y="3"/>
                </a:cubicBezTo>
                <a:cubicBezTo>
                  <a:pt x="178" y="28"/>
                  <a:pt x="169" y="53"/>
                  <a:pt x="160" y="80"/>
                </a:cubicBezTo>
                <a:cubicBezTo>
                  <a:pt x="158" y="84"/>
                  <a:pt x="157" y="88"/>
                  <a:pt x="155" y="93"/>
                </a:cubicBezTo>
                <a:cubicBezTo>
                  <a:pt x="147" y="118"/>
                  <a:pt x="138" y="143"/>
                  <a:pt x="130" y="168"/>
                </a:cubicBezTo>
                <a:cubicBezTo>
                  <a:pt x="129" y="169"/>
                  <a:pt x="129" y="171"/>
                  <a:pt x="129" y="172"/>
                </a:cubicBezTo>
                <a:cubicBezTo>
                  <a:pt x="120" y="197"/>
                  <a:pt x="113" y="224"/>
                  <a:pt x="105" y="250"/>
                </a:cubicBezTo>
                <a:cubicBezTo>
                  <a:pt x="104" y="256"/>
                  <a:pt x="102" y="261"/>
                  <a:pt x="101" y="267"/>
                </a:cubicBezTo>
                <a:cubicBezTo>
                  <a:pt x="94" y="293"/>
                  <a:pt x="86" y="320"/>
                  <a:pt x="80" y="346"/>
                </a:cubicBezTo>
                <a:cubicBezTo>
                  <a:pt x="80" y="346"/>
                  <a:pt x="80" y="346"/>
                  <a:pt x="80" y="348"/>
                </a:cubicBezTo>
                <a:cubicBezTo>
                  <a:pt x="74" y="370"/>
                  <a:pt x="69" y="392"/>
                  <a:pt x="64" y="414"/>
                </a:cubicBezTo>
                <a:cubicBezTo>
                  <a:pt x="64" y="415"/>
                  <a:pt x="64" y="417"/>
                  <a:pt x="64" y="418"/>
                </a:cubicBezTo>
                <a:cubicBezTo>
                  <a:pt x="58" y="440"/>
                  <a:pt x="54" y="462"/>
                  <a:pt x="49" y="485"/>
                </a:cubicBezTo>
                <a:cubicBezTo>
                  <a:pt x="49" y="486"/>
                  <a:pt x="49" y="488"/>
                  <a:pt x="49" y="489"/>
                </a:cubicBezTo>
                <a:cubicBezTo>
                  <a:pt x="45" y="513"/>
                  <a:pt x="41" y="536"/>
                  <a:pt x="36" y="560"/>
                </a:cubicBezTo>
                <a:cubicBezTo>
                  <a:pt x="36" y="563"/>
                  <a:pt x="36" y="566"/>
                  <a:pt x="35" y="569"/>
                </a:cubicBezTo>
                <a:cubicBezTo>
                  <a:pt x="32" y="595"/>
                  <a:pt x="27" y="622"/>
                  <a:pt x="24" y="648"/>
                </a:cubicBezTo>
                <a:cubicBezTo>
                  <a:pt x="23" y="651"/>
                  <a:pt x="23" y="654"/>
                  <a:pt x="23" y="657"/>
                </a:cubicBezTo>
                <a:cubicBezTo>
                  <a:pt x="19" y="688"/>
                  <a:pt x="16" y="717"/>
                  <a:pt x="13" y="748"/>
                </a:cubicBezTo>
                <a:lnTo>
                  <a:pt x="13" y="754"/>
                </a:lnTo>
                <a:cubicBezTo>
                  <a:pt x="10" y="773"/>
                  <a:pt x="8" y="791"/>
                  <a:pt x="7" y="810"/>
                </a:cubicBezTo>
                <a:lnTo>
                  <a:pt x="7" y="828"/>
                </a:lnTo>
                <a:cubicBezTo>
                  <a:pt x="5" y="844"/>
                  <a:pt x="4" y="859"/>
                  <a:pt x="4" y="875"/>
                </a:cubicBezTo>
                <a:cubicBezTo>
                  <a:pt x="2" y="885"/>
                  <a:pt x="2" y="895"/>
                  <a:pt x="2" y="907"/>
                </a:cubicBezTo>
                <a:cubicBezTo>
                  <a:pt x="2" y="918"/>
                  <a:pt x="1" y="929"/>
                  <a:pt x="1" y="941"/>
                </a:cubicBezTo>
                <a:cubicBezTo>
                  <a:pt x="1" y="963"/>
                  <a:pt x="1" y="985"/>
                  <a:pt x="1" y="1007"/>
                </a:cubicBezTo>
                <a:lnTo>
                  <a:pt x="1" y="1009"/>
                </a:lnTo>
                <a:cubicBezTo>
                  <a:pt x="1" y="1012"/>
                  <a:pt x="1" y="1015"/>
                  <a:pt x="1" y="1019"/>
                </a:cubicBezTo>
                <a:cubicBezTo>
                  <a:pt x="5" y="2552"/>
                  <a:pt x="1251" y="3794"/>
                  <a:pt x="2784" y="3794"/>
                </a:cubicBezTo>
                <a:cubicBezTo>
                  <a:pt x="4323" y="3794"/>
                  <a:pt x="5569" y="2546"/>
                  <a:pt x="5569" y="1009"/>
                </a:cubicBezTo>
                <a:cubicBezTo>
                  <a:pt x="5569" y="990"/>
                  <a:pt x="5569" y="972"/>
                  <a:pt x="5569" y="954"/>
                </a:cubicBezTo>
                <a:cubicBezTo>
                  <a:pt x="5569" y="951"/>
                  <a:pt x="5569" y="947"/>
                  <a:pt x="5569" y="943"/>
                </a:cubicBezTo>
                <a:cubicBezTo>
                  <a:pt x="5569" y="925"/>
                  <a:pt x="5567" y="907"/>
                  <a:pt x="5567" y="888"/>
                </a:cubicBezTo>
                <a:cubicBezTo>
                  <a:pt x="5566" y="885"/>
                  <a:pt x="5566" y="881"/>
                  <a:pt x="5566" y="878"/>
                </a:cubicBezTo>
                <a:cubicBezTo>
                  <a:pt x="5566" y="857"/>
                  <a:pt x="5564" y="837"/>
                  <a:pt x="5563" y="816"/>
                </a:cubicBezTo>
                <a:cubicBezTo>
                  <a:pt x="5563" y="816"/>
                  <a:pt x="5563" y="814"/>
                  <a:pt x="5563" y="814"/>
                </a:cubicBezTo>
                <a:cubicBezTo>
                  <a:pt x="5560" y="781"/>
                  <a:pt x="5557" y="748"/>
                  <a:pt x="5554" y="714"/>
                </a:cubicBezTo>
                <a:cubicBezTo>
                  <a:pt x="5554" y="711"/>
                  <a:pt x="5553" y="708"/>
                  <a:pt x="5553" y="705"/>
                </a:cubicBezTo>
                <a:cubicBezTo>
                  <a:pt x="5550" y="677"/>
                  <a:pt x="5547" y="648"/>
                  <a:pt x="5542" y="620"/>
                </a:cubicBezTo>
                <a:cubicBezTo>
                  <a:pt x="5542" y="617"/>
                  <a:pt x="5541" y="614"/>
                  <a:pt x="5541" y="611"/>
                </a:cubicBezTo>
                <a:cubicBezTo>
                  <a:pt x="5536" y="586"/>
                  <a:pt x="5533" y="560"/>
                  <a:pt x="5529" y="535"/>
                </a:cubicBezTo>
                <a:cubicBezTo>
                  <a:pt x="5529" y="533"/>
                  <a:pt x="5528" y="530"/>
                  <a:pt x="5528" y="529"/>
                </a:cubicBezTo>
                <a:cubicBezTo>
                  <a:pt x="5523" y="504"/>
                  <a:pt x="5519" y="480"/>
                  <a:pt x="5514" y="457"/>
                </a:cubicBezTo>
                <a:lnTo>
                  <a:pt x="5514" y="454"/>
                </a:lnTo>
                <a:cubicBezTo>
                  <a:pt x="5482" y="299"/>
                  <a:pt x="5438" y="147"/>
                  <a:pt x="5380" y="0"/>
                </a:cubicBezTo>
                <a:cubicBezTo>
                  <a:pt x="4965" y="1071"/>
                  <a:pt x="3934" y="1776"/>
                  <a:pt x="2786" y="1776"/>
                </a:cubicBezTo>
                <a:cubicBezTo>
                  <a:pt x="1637" y="1776"/>
                  <a:pt x="605" y="1071"/>
                  <a:pt x="189" y="0"/>
                </a:cubicBezTo>
                <a:close/>
              </a:path>
            </a:pathLst>
          </a:custGeom>
          <a:solidFill>
            <a:srgbClr val="E586EC">
              <a:alpha val="79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a:off x="8870222" y="4841702"/>
            <a:ext cx="146037" cy="93123"/>
          </a:xfrm>
          <a:custGeom>
            <a:avLst/>
            <a:gdLst/>
            <a:ahLst/>
            <a:cxnLst/>
            <a:rect l="l" t="t" r="r" b="b"/>
            <a:pathLst>
              <a:path w="1954" h="1246" extrusionOk="0">
                <a:moveTo>
                  <a:pt x="1068" y="0"/>
                </a:moveTo>
                <a:cubicBezTo>
                  <a:pt x="853" y="0"/>
                  <a:pt x="629" y="53"/>
                  <a:pt x="440" y="164"/>
                </a:cubicBezTo>
                <a:cubicBezTo>
                  <a:pt x="220" y="308"/>
                  <a:pt x="38" y="594"/>
                  <a:pt x="18" y="887"/>
                </a:cubicBezTo>
                <a:cubicBezTo>
                  <a:pt x="1" y="1164"/>
                  <a:pt x="123" y="1245"/>
                  <a:pt x="285" y="1245"/>
                </a:cubicBezTo>
                <a:cubicBezTo>
                  <a:pt x="468" y="1245"/>
                  <a:pt x="701" y="1141"/>
                  <a:pt x="836" y="1102"/>
                </a:cubicBezTo>
                <a:cubicBezTo>
                  <a:pt x="1101" y="1026"/>
                  <a:pt x="1849" y="1030"/>
                  <a:pt x="1896" y="682"/>
                </a:cubicBezTo>
                <a:cubicBezTo>
                  <a:pt x="1954" y="247"/>
                  <a:pt x="1532" y="0"/>
                  <a:pt x="1068" y="0"/>
                </a:cubicBezTo>
                <a:close/>
              </a:path>
            </a:pathLst>
          </a:custGeom>
          <a:solidFill>
            <a:srgbClr val="FFFFFF">
              <a:alpha val="7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a:off x="7025275" y="4936250"/>
            <a:ext cx="110400" cy="11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8799325" y="3893000"/>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4"/>
          <p:cNvGrpSpPr/>
          <p:nvPr/>
        </p:nvGrpSpPr>
        <p:grpSpPr>
          <a:xfrm>
            <a:off x="-748736" y="-174218"/>
            <a:ext cx="1380464" cy="1380544"/>
            <a:chOff x="3406600" y="526625"/>
            <a:chExt cx="312400" cy="312425"/>
          </a:xfrm>
        </p:grpSpPr>
        <p:sp>
          <p:nvSpPr>
            <p:cNvPr id="474" name="Google Shape;474;p4"/>
            <p:cNvSpPr/>
            <p:nvPr/>
          </p:nvSpPr>
          <p:spPr>
            <a:xfrm>
              <a:off x="3406600" y="526625"/>
              <a:ext cx="312350" cy="312425"/>
            </a:xfrm>
            <a:custGeom>
              <a:avLst/>
              <a:gdLst/>
              <a:ahLst/>
              <a:cxnLst/>
              <a:rect l="l" t="t" r="r" b="b"/>
              <a:pathLst>
                <a:path w="12494" h="12497" extrusionOk="0">
                  <a:moveTo>
                    <a:pt x="6247" y="1"/>
                  </a:moveTo>
                  <a:cubicBezTo>
                    <a:pt x="4590" y="1"/>
                    <a:pt x="3001" y="659"/>
                    <a:pt x="1829" y="1831"/>
                  </a:cubicBezTo>
                  <a:cubicBezTo>
                    <a:pt x="658" y="3002"/>
                    <a:pt x="0" y="4593"/>
                    <a:pt x="0" y="6249"/>
                  </a:cubicBezTo>
                  <a:cubicBezTo>
                    <a:pt x="0" y="7906"/>
                    <a:pt x="658" y="9495"/>
                    <a:pt x="1829" y="10666"/>
                  </a:cubicBezTo>
                  <a:cubicBezTo>
                    <a:pt x="3001" y="11838"/>
                    <a:pt x="4590" y="12496"/>
                    <a:pt x="6247" y="12496"/>
                  </a:cubicBezTo>
                  <a:cubicBezTo>
                    <a:pt x="7904" y="12496"/>
                    <a:pt x="9493" y="11838"/>
                    <a:pt x="10665" y="10666"/>
                  </a:cubicBezTo>
                  <a:cubicBezTo>
                    <a:pt x="11835" y="9495"/>
                    <a:pt x="12494" y="7906"/>
                    <a:pt x="12494" y="6249"/>
                  </a:cubicBezTo>
                  <a:cubicBezTo>
                    <a:pt x="12494" y="4593"/>
                    <a:pt x="11835" y="3002"/>
                    <a:pt x="10665" y="1831"/>
                  </a:cubicBezTo>
                  <a:cubicBezTo>
                    <a:pt x="9493" y="659"/>
                    <a:pt x="7904" y="1"/>
                    <a:pt x="6247" y="1"/>
                  </a:cubicBezTo>
                  <a:close/>
                </a:path>
              </a:pathLst>
            </a:custGeom>
            <a:solidFill>
              <a:srgbClr val="EBB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
            <p:cNvSpPr/>
            <p:nvPr/>
          </p:nvSpPr>
          <p:spPr>
            <a:xfrm>
              <a:off x="3406600" y="526625"/>
              <a:ext cx="312400" cy="312375"/>
            </a:xfrm>
            <a:custGeom>
              <a:avLst/>
              <a:gdLst/>
              <a:ahLst/>
              <a:cxnLst/>
              <a:rect l="l" t="t" r="r" b="b"/>
              <a:pathLst>
                <a:path w="12496" h="12495" extrusionOk="0">
                  <a:moveTo>
                    <a:pt x="6247" y="1"/>
                  </a:moveTo>
                  <a:cubicBezTo>
                    <a:pt x="2797" y="1"/>
                    <a:pt x="0" y="2797"/>
                    <a:pt x="0" y="6248"/>
                  </a:cubicBezTo>
                  <a:cubicBezTo>
                    <a:pt x="0" y="9698"/>
                    <a:pt x="2797" y="12495"/>
                    <a:pt x="6247" y="12495"/>
                  </a:cubicBezTo>
                  <a:cubicBezTo>
                    <a:pt x="9697" y="12495"/>
                    <a:pt x="12495" y="9698"/>
                    <a:pt x="12495" y="6248"/>
                  </a:cubicBezTo>
                  <a:cubicBezTo>
                    <a:pt x="12495" y="2797"/>
                    <a:pt x="9697" y="1"/>
                    <a:pt x="6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3465350" y="606850"/>
              <a:ext cx="194850" cy="152000"/>
            </a:xfrm>
            <a:custGeom>
              <a:avLst/>
              <a:gdLst/>
              <a:ahLst/>
              <a:cxnLst/>
              <a:rect l="l" t="t" r="r" b="b"/>
              <a:pathLst>
                <a:path w="7794" h="6080" extrusionOk="0">
                  <a:moveTo>
                    <a:pt x="2255" y="1"/>
                  </a:moveTo>
                  <a:lnTo>
                    <a:pt x="2255" y="1"/>
                  </a:lnTo>
                  <a:lnTo>
                    <a:pt x="2255" y="1"/>
                  </a:lnTo>
                  <a:cubicBezTo>
                    <a:pt x="2255" y="1"/>
                    <a:pt x="2256" y="1"/>
                    <a:pt x="2256" y="1"/>
                  </a:cubicBezTo>
                  <a:close/>
                  <a:moveTo>
                    <a:pt x="2529" y="506"/>
                  </a:moveTo>
                  <a:cubicBezTo>
                    <a:pt x="2597" y="506"/>
                    <a:pt x="2651" y="560"/>
                    <a:pt x="2651" y="628"/>
                  </a:cubicBezTo>
                  <a:cubicBezTo>
                    <a:pt x="2651" y="696"/>
                    <a:pt x="2597" y="750"/>
                    <a:pt x="2529" y="750"/>
                  </a:cubicBezTo>
                  <a:lnTo>
                    <a:pt x="1996" y="750"/>
                  </a:lnTo>
                  <a:cubicBezTo>
                    <a:pt x="1928" y="750"/>
                    <a:pt x="1873" y="696"/>
                    <a:pt x="1873" y="628"/>
                  </a:cubicBezTo>
                  <a:cubicBezTo>
                    <a:pt x="1873" y="560"/>
                    <a:pt x="1928" y="506"/>
                    <a:pt x="1996" y="506"/>
                  </a:cubicBezTo>
                  <a:close/>
                  <a:moveTo>
                    <a:pt x="5799" y="506"/>
                  </a:moveTo>
                  <a:cubicBezTo>
                    <a:pt x="5867" y="506"/>
                    <a:pt x="5922" y="560"/>
                    <a:pt x="5922" y="628"/>
                  </a:cubicBezTo>
                  <a:cubicBezTo>
                    <a:pt x="5922" y="696"/>
                    <a:pt x="5867" y="750"/>
                    <a:pt x="5799" y="750"/>
                  </a:cubicBezTo>
                  <a:lnTo>
                    <a:pt x="5266" y="750"/>
                  </a:lnTo>
                  <a:cubicBezTo>
                    <a:pt x="5199" y="750"/>
                    <a:pt x="5144" y="696"/>
                    <a:pt x="5144" y="628"/>
                  </a:cubicBezTo>
                  <a:cubicBezTo>
                    <a:pt x="5144" y="560"/>
                    <a:pt x="5199" y="506"/>
                    <a:pt x="5266" y="506"/>
                  </a:cubicBezTo>
                  <a:close/>
                  <a:moveTo>
                    <a:pt x="2255" y="1"/>
                  </a:moveTo>
                  <a:cubicBezTo>
                    <a:pt x="1999" y="4"/>
                    <a:pt x="1772" y="162"/>
                    <a:pt x="1679" y="400"/>
                  </a:cubicBezTo>
                  <a:lnTo>
                    <a:pt x="1676" y="406"/>
                  </a:lnTo>
                  <a:cubicBezTo>
                    <a:pt x="1673" y="413"/>
                    <a:pt x="1672" y="419"/>
                    <a:pt x="1669" y="426"/>
                  </a:cubicBezTo>
                  <a:cubicBezTo>
                    <a:pt x="1669" y="428"/>
                    <a:pt x="1667" y="429"/>
                    <a:pt x="1667" y="431"/>
                  </a:cubicBezTo>
                  <a:cubicBezTo>
                    <a:pt x="1666" y="434"/>
                    <a:pt x="1666" y="437"/>
                    <a:pt x="1664" y="440"/>
                  </a:cubicBezTo>
                  <a:cubicBezTo>
                    <a:pt x="1663" y="444"/>
                    <a:pt x="1661" y="447"/>
                    <a:pt x="1660" y="451"/>
                  </a:cubicBezTo>
                  <a:cubicBezTo>
                    <a:pt x="1660" y="454"/>
                    <a:pt x="1658" y="459"/>
                    <a:pt x="1657" y="463"/>
                  </a:cubicBezTo>
                  <a:cubicBezTo>
                    <a:pt x="1657" y="463"/>
                    <a:pt x="1657" y="463"/>
                    <a:pt x="1657" y="465"/>
                  </a:cubicBezTo>
                  <a:cubicBezTo>
                    <a:pt x="1656" y="468"/>
                    <a:pt x="1656" y="471"/>
                    <a:pt x="1654" y="472"/>
                  </a:cubicBezTo>
                  <a:cubicBezTo>
                    <a:pt x="1654" y="475"/>
                    <a:pt x="1654" y="476"/>
                    <a:pt x="1653" y="478"/>
                  </a:cubicBezTo>
                  <a:cubicBezTo>
                    <a:pt x="1653" y="479"/>
                    <a:pt x="1653" y="481"/>
                    <a:pt x="1653" y="481"/>
                  </a:cubicBezTo>
                  <a:cubicBezTo>
                    <a:pt x="1651" y="490"/>
                    <a:pt x="1650" y="497"/>
                    <a:pt x="1647" y="504"/>
                  </a:cubicBezTo>
                  <a:cubicBezTo>
                    <a:pt x="1647" y="507"/>
                    <a:pt x="1647" y="509"/>
                    <a:pt x="1645" y="512"/>
                  </a:cubicBezTo>
                  <a:cubicBezTo>
                    <a:pt x="1645" y="513"/>
                    <a:pt x="1645" y="515"/>
                    <a:pt x="1645" y="516"/>
                  </a:cubicBezTo>
                  <a:cubicBezTo>
                    <a:pt x="1645" y="518"/>
                    <a:pt x="1644" y="518"/>
                    <a:pt x="1644" y="519"/>
                  </a:cubicBezTo>
                  <a:cubicBezTo>
                    <a:pt x="1642" y="528"/>
                    <a:pt x="1641" y="537"/>
                    <a:pt x="1641" y="544"/>
                  </a:cubicBezTo>
                  <a:lnTo>
                    <a:pt x="1641" y="546"/>
                  </a:lnTo>
                  <a:cubicBezTo>
                    <a:pt x="1639" y="550"/>
                    <a:pt x="1639" y="553"/>
                    <a:pt x="1639" y="557"/>
                  </a:cubicBezTo>
                  <a:cubicBezTo>
                    <a:pt x="1636" y="578"/>
                    <a:pt x="1635" y="599"/>
                    <a:pt x="1635" y="621"/>
                  </a:cubicBezTo>
                  <a:lnTo>
                    <a:pt x="1635" y="625"/>
                  </a:lnTo>
                  <a:lnTo>
                    <a:pt x="1635" y="628"/>
                  </a:lnTo>
                  <a:lnTo>
                    <a:pt x="1635" y="634"/>
                  </a:lnTo>
                  <a:lnTo>
                    <a:pt x="1635" y="644"/>
                  </a:lnTo>
                  <a:lnTo>
                    <a:pt x="1635" y="650"/>
                  </a:lnTo>
                  <a:cubicBezTo>
                    <a:pt x="1635" y="652"/>
                    <a:pt x="1635" y="655"/>
                    <a:pt x="1635" y="658"/>
                  </a:cubicBezTo>
                  <a:cubicBezTo>
                    <a:pt x="1636" y="665"/>
                    <a:pt x="1636" y="671"/>
                    <a:pt x="1636" y="678"/>
                  </a:cubicBezTo>
                  <a:cubicBezTo>
                    <a:pt x="1636" y="681"/>
                    <a:pt x="1638" y="683"/>
                    <a:pt x="1638" y="684"/>
                  </a:cubicBezTo>
                  <a:cubicBezTo>
                    <a:pt x="1638" y="687"/>
                    <a:pt x="1638" y="689"/>
                    <a:pt x="1638" y="691"/>
                  </a:cubicBezTo>
                  <a:cubicBezTo>
                    <a:pt x="1638" y="693"/>
                    <a:pt x="1638" y="696"/>
                    <a:pt x="1639" y="699"/>
                  </a:cubicBezTo>
                  <a:cubicBezTo>
                    <a:pt x="1639" y="700"/>
                    <a:pt x="1639" y="702"/>
                    <a:pt x="1639" y="703"/>
                  </a:cubicBezTo>
                  <a:cubicBezTo>
                    <a:pt x="1639" y="706"/>
                    <a:pt x="1641" y="709"/>
                    <a:pt x="1641" y="714"/>
                  </a:cubicBezTo>
                  <a:cubicBezTo>
                    <a:pt x="1641" y="715"/>
                    <a:pt x="1641" y="716"/>
                    <a:pt x="1641" y="718"/>
                  </a:cubicBezTo>
                  <a:cubicBezTo>
                    <a:pt x="1642" y="719"/>
                    <a:pt x="1642" y="721"/>
                    <a:pt x="1642" y="722"/>
                  </a:cubicBezTo>
                  <a:cubicBezTo>
                    <a:pt x="1642" y="727"/>
                    <a:pt x="1644" y="730"/>
                    <a:pt x="1644" y="733"/>
                  </a:cubicBezTo>
                  <a:cubicBezTo>
                    <a:pt x="1644" y="736"/>
                    <a:pt x="1644" y="737"/>
                    <a:pt x="1645" y="740"/>
                  </a:cubicBezTo>
                  <a:cubicBezTo>
                    <a:pt x="1645" y="740"/>
                    <a:pt x="1645" y="742"/>
                    <a:pt x="1645" y="742"/>
                  </a:cubicBezTo>
                  <a:cubicBezTo>
                    <a:pt x="1647" y="746"/>
                    <a:pt x="1647" y="749"/>
                    <a:pt x="1648" y="752"/>
                  </a:cubicBezTo>
                  <a:cubicBezTo>
                    <a:pt x="1648" y="753"/>
                    <a:pt x="1648" y="753"/>
                    <a:pt x="1648" y="755"/>
                  </a:cubicBezTo>
                  <a:cubicBezTo>
                    <a:pt x="1648" y="756"/>
                    <a:pt x="1650" y="759"/>
                    <a:pt x="1650" y="762"/>
                  </a:cubicBezTo>
                  <a:cubicBezTo>
                    <a:pt x="1650" y="765"/>
                    <a:pt x="1651" y="768"/>
                    <a:pt x="1651" y="771"/>
                  </a:cubicBezTo>
                  <a:lnTo>
                    <a:pt x="1654" y="780"/>
                  </a:lnTo>
                  <a:cubicBezTo>
                    <a:pt x="1654" y="781"/>
                    <a:pt x="1654" y="781"/>
                    <a:pt x="1654" y="783"/>
                  </a:cubicBezTo>
                  <a:cubicBezTo>
                    <a:pt x="1656" y="786"/>
                    <a:pt x="1657" y="790"/>
                    <a:pt x="1657" y="793"/>
                  </a:cubicBezTo>
                  <a:cubicBezTo>
                    <a:pt x="1657" y="795"/>
                    <a:pt x="1658" y="796"/>
                    <a:pt x="1658" y="796"/>
                  </a:cubicBezTo>
                  <a:cubicBezTo>
                    <a:pt x="1658" y="799"/>
                    <a:pt x="1660" y="802"/>
                    <a:pt x="1660" y="803"/>
                  </a:cubicBezTo>
                  <a:cubicBezTo>
                    <a:pt x="1661" y="806"/>
                    <a:pt x="1661" y="808"/>
                    <a:pt x="1663" y="811"/>
                  </a:cubicBezTo>
                  <a:cubicBezTo>
                    <a:pt x="1663" y="812"/>
                    <a:pt x="1664" y="815"/>
                    <a:pt x="1664" y="818"/>
                  </a:cubicBezTo>
                  <a:cubicBezTo>
                    <a:pt x="1666" y="820"/>
                    <a:pt x="1666" y="823"/>
                    <a:pt x="1667" y="825"/>
                  </a:cubicBezTo>
                  <a:cubicBezTo>
                    <a:pt x="1667" y="827"/>
                    <a:pt x="1667" y="827"/>
                    <a:pt x="1667" y="828"/>
                  </a:cubicBezTo>
                  <a:cubicBezTo>
                    <a:pt x="1669" y="831"/>
                    <a:pt x="1670" y="836"/>
                    <a:pt x="1672" y="839"/>
                  </a:cubicBezTo>
                  <a:cubicBezTo>
                    <a:pt x="1672" y="840"/>
                    <a:pt x="1672" y="840"/>
                    <a:pt x="1672" y="840"/>
                  </a:cubicBezTo>
                  <a:cubicBezTo>
                    <a:pt x="1675" y="848"/>
                    <a:pt x="1678" y="855"/>
                    <a:pt x="1681" y="862"/>
                  </a:cubicBezTo>
                  <a:cubicBezTo>
                    <a:pt x="1682" y="864"/>
                    <a:pt x="1682" y="867"/>
                    <a:pt x="1684" y="870"/>
                  </a:cubicBezTo>
                  <a:cubicBezTo>
                    <a:pt x="1684" y="870"/>
                    <a:pt x="1684" y="871"/>
                    <a:pt x="1685" y="871"/>
                  </a:cubicBezTo>
                  <a:cubicBezTo>
                    <a:pt x="1685" y="874"/>
                    <a:pt x="1686" y="876"/>
                    <a:pt x="1688" y="878"/>
                  </a:cubicBezTo>
                  <a:cubicBezTo>
                    <a:pt x="1689" y="881"/>
                    <a:pt x="1691" y="886"/>
                    <a:pt x="1692" y="890"/>
                  </a:cubicBezTo>
                  <a:lnTo>
                    <a:pt x="1694" y="890"/>
                  </a:lnTo>
                  <a:cubicBezTo>
                    <a:pt x="1695" y="895"/>
                    <a:pt x="1697" y="898"/>
                    <a:pt x="1698" y="901"/>
                  </a:cubicBezTo>
                  <a:cubicBezTo>
                    <a:pt x="1698" y="902"/>
                    <a:pt x="1700" y="905"/>
                    <a:pt x="1701" y="906"/>
                  </a:cubicBezTo>
                  <a:cubicBezTo>
                    <a:pt x="1701" y="908"/>
                    <a:pt x="1703" y="909"/>
                    <a:pt x="1703" y="911"/>
                  </a:cubicBezTo>
                  <a:cubicBezTo>
                    <a:pt x="1704" y="912"/>
                    <a:pt x="1706" y="914"/>
                    <a:pt x="1706" y="917"/>
                  </a:cubicBezTo>
                  <a:cubicBezTo>
                    <a:pt x="1707" y="920"/>
                    <a:pt x="1709" y="923"/>
                    <a:pt x="1710" y="924"/>
                  </a:cubicBezTo>
                  <a:cubicBezTo>
                    <a:pt x="1711" y="926"/>
                    <a:pt x="1711" y="927"/>
                    <a:pt x="1713" y="929"/>
                  </a:cubicBezTo>
                  <a:cubicBezTo>
                    <a:pt x="1714" y="932"/>
                    <a:pt x="1716" y="934"/>
                    <a:pt x="1717" y="937"/>
                  </a:cubicBezTo>
                  <a:cubicBezTo>
                    <a:pt x="1717" y="939"/>
                    <a:pt x="1717" y="939"/>
                    <a:pt x="1719" y="939"/>
                  </a:cubicBezTo>
                  <a:cubicBezTo>
                    <a:pt x="1720" y="942"/>
                    <a:pt x="1722" y="945"/>
                    <a:pt x="1723" y="948"/>
                  </a:cubicBezTo>
                  <a:cubicBezTo>
                    <a:pt x="1725" y="949"/>
                    <a:pt x="1726" y="951"/>
                    <a:pt x="1726" y="954"/>
                  </a:cubicBezTo>
                  <a:cubicBezTo>
                    <a:pt x="1728" y="955"/>
                    <a:pt x="1729" y="958"/>
                    <a:pt x="1731" y="959"/>
                  </a:cubicBezTo>
                  <a:cubicBezTo>
                    <a:pt x="1731" y="961"/>
                    <a:pt x="1732" y="962"/>
                    <a:pt x="1734" y="962"/>
                  </a:cubicBezTo>
                  <a:cubicBezTo>
                    <a:pt x="1737" y="970"/>
                    <a:pt x="1741" y="976"/>
                    <a:pt x="1745" y="982"/>
                  </a:cubicBezTo>
                  <a:cubicBezTo>
                    <a:pt x="1747" y="983"/>
                    <a:pt x="1748" y="986"/>
                    <a:pt x="1750" y="987"/>
                  </a:cubicBezTo>
                  <a:cubicBezTo>
                    <a:pt x="1751" y="989"/>
                    <a:pt x="1751" y="990"/>
                    <a:pt x="1753" y="992"/>
                  </a:cubicBezTo>
                  <a:cubicBezTo>
                    <a:pt x="1754" y="993"/>
                    <a:pt x="1756" y="996"/>
                    <a:pt x="1757" y="998"/>
                  </a:cubicBezTo>
                  <a:cubicBezTo>
                    <a:pt x="1759" y="1001"/>
                    <a:pt x="1760" y="1004"/>
                    <a:pt x="1763" y="1005"/>
                  </a:cubicBezTo>
                  <a:cubicBezTo>
                    <a:pt x="1763" y="1007"/>
                    <a:pt x="1765" y="1007"/>
                    <a:pt x="1765" y="1008"/>
                  </a:cubicBezTo>
                  <a:cubicBezTo>
                    <a:pt x="1766" y="1010"/>
                    <a:pt x="1767" y="1012"/>
                    <a:pt x="1769" y="1014"/>
                  </a:cubicBezTo>
                  <a:cubicBezTo>
                    <a:pt x="1770" y="1015"/>
                    <a:pt x="1773" y="1018"/>
                    <a:pt x="1775" y="1020"/>
                  </a:cubicBezTo>
                  <a:lnTo>
                    <a:pt x="1779" y="1026"/>
                  </a:lnTo>
                  <a:cubicBezTo>
                    <a:pt x="1779" y="1027"/>
                    <a:pt x="1781" y="1027"/>
                    <a:pt x="1781" y="1029"/>
                  </a:cubicBezTo>
                  <a:cubicBezTo>
                    <a:pt x="1784" y="1032"/>
                    <a:pt x="1785" y="1033"/>
                    <a:pt x="1788" y="1036"/>
                  </a:cubicBezTo>
                  <a:cubicBezTo>
                    <a:pt x="1788" y="1038"/>
                    <a:pt x="1790" y="1039"/>
                    <a:pt x="1791" y="1040"/>
                  </a:cubicBezTo>
                  <a:cubicBezTo>
                    <a:pt x="1792" y="1042"/>
                    <a:pt x="1794" y="1043"/>
                    <a:pt x="1795" y="1045"/>
                  </a:cubicBezTo>
                  <a:cubicBezTo>
                    <a:pt x="1797" y="1046"/>
                    <a:pt x="1798" y="1049"/>
                    <a:pt x="1800" y="1051"/>
                  </a:cubicBezTo>
                  <a:cubicBezTo>
                    <a:pt x="1801" y="1052"/>
                    <a:pt x="1803" y="1054"/>
                    <a:pt x="1804" y="1055"/>
                  </a:cubicBezTo>
                  <a:cubicBezTo>
                    <a:pt x="1806" y="1058"/>
                    <a:pt x="1807" y="1060"/>
                    <a:pt x="1809" y="1061"/>
                  </a:cubicBezTo>
                  <a:lnTo>
                    <a:pt x="1812" y="1063"/>
                  </a:lnTo>
                  <a:lnTo>
                    <a:pt x="1816" y="1068"/>
                  </a:lnTo>
                  <a:lnTo>
                    <a:pt x="1823" y="1076"/>
                  </a:lnTo>
                  <a:lnTo>
                    <a:pt x="1829" y="1082"/>
                  </a:lnTo>
                  <a:lnTo>
                    <a:pt x="1832" y="1083"/>
                  </a:lnTo>
                  <a:cubicBezTo>
                    <a:pt x="1834" y="1086"/>
                    <a:pt x="1837" y="1089"/>
                    <a:pt x="1840" y="1091"/>
                  </a:cubicBezTo>
                  <a:cubicBezTo>
                    <a:pt x="1840" y="1091"/>
                    <a:pt x="1841" y="1092"/>
                    <a:pt x="1841" y="1092"/>
                  </a:cubicBezTo>
                  <a:cubicBezTo>
                    <a:pt x="1844" y="1095"/>
                    <a:pt x="1847" y="1096"/>
                    <a:pt x="1850" y="1099"/>
                  </a:cubicBezTo>
                  <a:lnTo>
                    <a:pt x="1856" y="1105"/>
                  </a:lnTo>
                  <a:lnTo>
                    <a:pt x="1865" y="1113"/>
                  </a:lnTo>
                  <a:cubicBezTo>
                    <a:pt x="1866" y="1114"/>
                    <a:pt x="1868" y="1116"/>
                    <a:pt x="1869" y="1116"/>
                  </a:cubicBezTo>
                  <a:cubicBezTo>
                    <a:pt x="1871" y="1117"/>
                    <a:pt x="1873" y="1119"/>
                    <a:pt x="1875" y="1120"/>
                  </a:cubicBezTo>
                  <a:cubicBezTo>
                    <a:pt x="1876" y="1121"/>
                    <a:pt x="1878" y="1123"/>
                    <a:pt x="1878" y="1123"/>
                  </a:cubicBezTo>
                  <a:cubicBezTo>
                    <a:pt x="1881" y="1126"/>
                    <a:pt x="1885" y="1129"/>
                    <a:pt x="1888" y="1130"/>
                  </a:cubicBezTo>
                  <a:cubicBezTo>
                    <a:pt x="1891" y="1133"/>
                    <a:pt x="1894" y="1135"/>
                    <a:pt x="1899" y="1138"/>
                  </a:cubicBezTo>
                  <a:cubicBezTo>
                    <a:pt x="1899" y="1138"/>
                    <a:pt x="1899" y="1139"/>
                    <a:pt x="1900" y="1139"/>
                  </a:cubicBezTo>
                  <a:cubicBezTo>
                    <a:pt x="1901" y="1141"/>
                    <a:pt x="1904" y="1142"/>
                    <a:pt x="1907" y="1144"/>
                  </a:cubicBezTo>
                  <a:cubicBezTo>
                    <a:pt x="1909" y="1145"/>
                    <a:pt x="1910" y="1147"/>
                    <a:pt x="1913" y="1148"/>
                  </a:cubicBezTo>
                  <a:cubicBezTo>
                    <a:pt x="1913" y="1149"/>
                    <a:pt x="1915" y="1149"/>
                    <a:pt x="1915" y="1149"/>
                  </a:cubicBezTo>
                  <a:cubicBezTo>
                    <a:pt x="1918" y="1151"/>
                    <a:pt x="1919" y="1152"/>
                    <a:pt x="1921" y="1154"/>
                  </a:cubicBezTo>
                  <a:cubicBezTo>
                    <a:pt x="1924" y="1155"/>
                    <a:pt x="1926" y="1157"/>
                    <a:pt x="1929" y="1160"/>
                  </a:cubicBezTo>
                  <a:cubicBezTo>
                    <a:pt x="1935" y="1163"/>
                    <a:pt x="1943" y="1167"/>
                    <a:pt x="1950" y="1172"/>
                  </a:cubicBezTo>
                  <a:cubicBezTo>
                    <a:pt x="1956" y="1174"/>
                    <a:pt x="1962" y="1179"/>
                    <a:pt x="1969" y="1182"/>
                  </a:cubicBezTo>
                  <a:cubicBezTo>
                    <a:pt x="1972" y="1183"/>
                    <a:pt x="1975" y="1185"/>
                    <a:pt x="1978" y="1186"/>
                  </a:cubicBezTo>
                  <a:cubicBezTo>
                    <a:pt x="1980" y="1188"/>
                    <a:pt x="1981" y="1188"/>
                    <a:pt x="1984" y="1189"/>
                  </a:cubicBezTo>
                  <a:cubicBezTo>
                    <a:pt x="1985" y="1191"/>
                    <a:pt x="1988" y="1192"/>
                    <a:pt x="1991" y="1194"/>
                  </a:cubicBezTo>
                  <a:lnTo>
                    <a:pt x="1993" y="1194"/>
                  </a:lnTo>
                  <a:cubicBezTo>
                    <a:pt x="1999" y="1197"/>
                    <a:pt x="2006" y="1200"/>
                    <a:pt x="2013" y="1202"/>
                  </a:cubicBezTo>
                  <a:cubicBezTo>
                    <a:pt x="2016" y="1204"/>
                    <a:pt x="2018" y="1205"/>
                    <a:pt x="2021" y="1207"/>
                  </a:cubicBezTo>
                  <a:cubicBezTo>
                    <a:pt x="2024" y="1207"/>
                    <a:pt x="2025" y="1208"/>
                    <a:pt x="2027" y="1208"/>
                  </a:cubicBezTo>
                  <a:cubicBezTo>
                    <a:pt x="2028" y="1210"/>
                    <a:pt x="2031" y="1210"/>
                    <a:pt x="2033" y="1211"/>
                  </a:cubicBezTo>
                  <a:cubicBezTo>
                    <a:pt x="2034" y="1211"/>
                    <a:pt x="2035" y="1211"/>
                    <a:pt x="2037" y="1213"/>
                  </a:cubicBezTo>
                  <a:lnTo>
                    <a:pt x="2046" y="1216"/>
                  </a:lnTo>
                  <a:cubicBezTo>
                    <a:pt x="2053" y="1219"/>
                    <a:pt x="2061" y="1222"/>
                    <a:pt x="2068" y="1223"/>
                  </a:cubicBezTo>
                  <a:cubicBezTo>
                    <a:pt x="2068" y="1223"/>
                    <a:pt x="2068" y="1223"/>
                    <a:pt x="2068" y="1225"/>
                  </a:cubicBezTo>
                  <a:cubicBezTo>
                    <a:pt x="2072" y="1225"/>
                    <a:pt x="2075" y="1226"/>
                    <a:pt x="2078" y="1228"/>
                  </a:cubicBezTo>
                  <a:cubicBezTo>
                    <a:pt x="2080" y="1228"/>
                    <a:pt x="2081" y="1228"/>
                    <a:pt x="2083" y="1229"/>
                  </a:cubicBezTo>
                  <a:cubicBezTo>
                    <a:pt x="2084" y="1229"/>
                    <a:pt x="2087" y="1230"/>
                    <a:pt x="2090" y="1230"/>
                  </a:cubicBezTo>
                  <a:cubicBezTo>
                    <a:pt x="2093" y="1232"/>
                    <a:pt x="2096" y="1232"/>
                    <a:pt x="2099" y="1233"/>
                  </a:cubicBezTo>
                  <a:lnTo>
                    <a:pt x="2102" y="1235"/>
                  </a:lnTo>
                  <a:cubicBezTo>
                    <a:pt x="2105" y="1235"/>
                    <a:pt x="2108" y="1236"/>
                    <a:pt x="2111" y="1236"/>
                  </a:cubicBezTo>
                  <a:cubicBezTo>
                    <a:pt x="2112" y="1236"/>
                    <a:pt x="2114" y="1238"/>
                    <a:pt x="2114" y="1238"/>
                  </a:cubicBezTo>
                  <a:cubicBezTo>
                    <a:pt x="2118" y="1238"/>
                    <a:pt x="2121" y="1239"/>
                    <a:pt x="2125" y="1241"/>
                  </a:cubicBezTo>
                  <a:lnTo>
                    <a:pt x="2127" y="1241"/>
                  </a:lnTo>
                  <a:cubicBezTo>
                    <a:pt x="2134" y="1242"/>
                    <a:pt x="2141" y="1244"/>
                    <a:pt x="2150" y="1245"/>
                  </a:cubicBezTo>
                  <a:cubicBezTo>
                    <a:pt x="2152" y="1245"/>
                    <a:pt x="2153" y="1247"/>
                    <a:pt x="2155" y="1247"/>
                  </a:cubicBezTo>
                  <a:cubicBezTo>
                    <a:pt x="2158" y="1247"/>
                    <a:pt x="2162" y="1248"/>
                    <a:pt x="2165" y="1248"/>
                  </a:cubicBezTo>
                  <a:lnTo>
                    <a:pt x="2168" y="1248"/>
                  </a:lnTo>
                  <a:cubicBezTo>
                    <a:pt x="2171" y="1250"/>
                    <a:pt x="2175" y="1250"/>
                    <a:pt x="2178" y="1250"/>
                  </a:cubicBezTo>
                  <a:cubicBezTo>
                    <a:pt x="2180" y="1250"/>
                    <a:pt x="2181" y="1251"/>
                    <a:pt x="2181" y="1251"/>
                  </a:cubicBezTo>
                  <a:lnTo>
                    <a:pt x="2190" y="1251"/>
                  </a:lnTo>
                  <a:cubicBezTo>
                    <a:pt x="2192" y="1253"/>
                    <a:pt x="2195" y="1253"/>
                    <a:pt x="2197" y="1253"/>
                  </a:cubicBezTo>
                  <a:lnTo>
                    <a:pt x="2200" y="1253"/>
                  </a:lnTo>
                  <a:cubicBezTo>
                    <a:pt x="2203" y="1253"/>
                    <a:pt x="2205" y="1254"/>
                    <a:pt x="2206" y="1254"/>
                  </a:cubicBezTo>
                  <a:lnTo>
                    <a:pt x="2220" y="1254"/>
                  </a:lnTo>
                  <a:cubicBezTo>
                    <a:pt x="2221" y="1254"/>
                    <a:pt x="2222" y="1255"/>
                    <a:pt x="2224" y="1255"/>
                  </a:cubicBezTo>
                  <a:lnTo>
                    <a:pt x="2299" y="1255"/>
                  </a:lnTo>
                  <a:cubicBezTo>
                    <a:pt x="2305" y="1254"/>
                    <a:pt x="2309" y="1254"/>
                    <a:pt x="2315" y="1254"/>
                  </a:cubicBezTo>
                  <a:lnTo>
                    <a:pt x="2326" y="1253"/>
                  </a:lnTo>
                  <a:cubicBezTo>
                    <a:pt x="2329" y="1253"/>
                    <a:pt x="2330" y="1251"/>
                    <a:pt x="2333" y="1251"/>
                  </a:cubicBezTo>
                  <a:cubicBezTo>
                    <a:pt x="2336" y="1251"/>
                    <a:pt x="2339" y="1251"/>
                    <a:pt x="2342" y="1250"/>
                  </a:cubicBezTo>
                  <a:cubicBezTo>
                    <a:pt x="2352" y="1248"/>
                    <a:pt x="2362" y="1247"/>
                    <a:pt x="2373" y="1245"/>
                  </a:cubicBezTo>
                  <a:cubicBezTo>
                    <a:pt x="2376" y="1245"/>
                    <a:pt x="2380" y="1244"/>
                    <a:pt x="2383" y="1244"/>
                  </a:cubicBezTo>
                  <a:cubicBezTo>
                    <a:pt x="2392" y="1241"/>
                    <a:pt x="2402" y="1239"/>
                    <a:pt x="2411" y="1236"/>
                  </a:cubicBezTo>
                  <a:cubicBezTo>
                    <a:pt x="2414" y="1236"/>
                    <a:pt x="2418" y="1235"/>
                    <a:pt x="2421" y="1235"/>
                  </a:cubicBezTo>
                  <a:cubicBezTo>
                    <a:pt x="2424" y="1233"/>
                    <a:pt x="2429" y="1232"/>
                    <a:pt x="2433" y="1232"/>
                  </a:cubicBezTo>
                  <a:cubicBezTo>
                    <a:pt x="2436" y="1230"/>
                    <a:pt x="2440" y="1229"/>
                    <a:pt x="2445" y="1228"/>
                  </a:cubicBezTo>
                  <a:cubicBezTo>
                    <a:pt x="2448" y="1226"/>
                    <a:pt x="2451" y="1226"/>
                    <a:pt x="2455" y="1225"/>
                  </a:cubicBezTo>
                  <a:lnTo>
                    <a:pt x="2477" y="1217"/>
                  </a:lnTo>
                  <a:cubicBezTo>
                    <a:pt x="2482" y="1216"/>
                    <a:pt x="2486" y="1214"/>
                    <a:pt x="2491" y="1211"/>
                  </a:cubicBezTo>
                  <a:cubicBezTo>
                    <a:pt x="2493" y="1211"/>
                    <a:pt x="2495" y="1210"/>
                    <a:pt x="2496" y="1210"/>
                  </a:cubicBezTo>
                  <a:cubicBezTo>
                    <a:pt x="2504" y="1207"/>
                    <a:pt x="2510" y="1204"/>
                    <a:pt x="2517" y="1201"/>
                  </a:cubicBezTo>
                  <a:cubicBezTo>
                    <a:pt x="2523" y="1198"/>
                    <a:pt x="2529" y="1197"/>
                    <a:pt x="2533" y="1194"/>
                  </a:cubicBezTo>
                  <a:cubicBezTo>
                    <a:pt x="2536" y="1192"/>
                    <a:pt x="2538" y="1191"/>
                    <a:pt x="2541" y="1191"/>
                  </a:cubicBezTo>
                  <a:cubicBezTo>
                    <a:pt x="2548" y="1186"/>
                    <a:pt x="2554" y="1183"/>
                    <a:pt x="2561" y="1179"/>
                  </a:cubicBezTo>
                  <a:cubicBezTo>
                    <a:pt x="2573" y="1173"/>
                    <a:pt x="2583" y="1167"/>
                    <a:pt x="2594" y="1161"/>
                  </a:cubicBezTo>
                  <a:cubicBezTo>
                    <a:pt x="2597" y="1158"/>
                    <a:pt x="2599" y="1157"/>
                    <a:pt x="2602" y="1155"/>
                  </a:cubicBezTo>
                  <a:lnTo>
                    <a:pt x="2611" y="1149"/>
                  </a:lnTo>
                  <a:cubicBezTo>
                    <a:pt x="2613" y="1148"/>
                    <a:pt x="2614" y="1148"/>
                    <a:pt x="2616" y="1147"/>
                  </a:cubicBezTo>
                  <a:cubicBezTo>
                    <a:pt x="2619" y="1145"/>
                    <a:pt x="2622" y="1142"/>
                    <a:pt x="2623" y="1141"/>
                  </a:cubicBezTo>
                  <a:lnTo>
                    <a:pt x="2635" y="1132"/>
                  </a:lnTo>
                  <a:cubicBezTo>
                    <a:pt x="2639" y="1129"/>
                    <a:pt x="2644" y="1126"/>
                    <a:pt x="2648" y="1123"/>
                  </a:cubicBezTo>
                  <a:cubicBezTo>
                    <a:pt x="2650" y="1121"/>
                    <a:pt x="2652" y="1120"/>
                    <a:pt x="2654" y="1119"/>
                  </a:cubicBezTo>
                  <a:cubicBezTo>
                    <a:pt x="2655" y="1117"/>
                    <a:pt x="2657" y="1116"/>
                    <a:pt x="2660" y="1114"/>
                  </a:cubicBezTo>
                  <a:lnTo>
                    <a:pt x="2667" y="1107"/>
                  </a:lnTo>
                  <a:cubicBezTo>
                    <a:pt x="2670" y="1104"/>
                    <a:pt x="2675" y="1101"/>
                    <a:pt x="2678" y="1098"/>
                  </a:cubicBezTo>
                  <a:cubicBezTo>
                    <a:pt x="2680" y="1096"/>
                    <a:pt x="2682" y="1093"/>
                    <a:pt x="2685" y="1092"/>
                  </a:cubicBezTo>
                  <a:cubicBezTo>
                    <a:pt x="2686" y="1091"/>
                    <a:pt x="2689" y="1088"/>
                    <a:pt x="2691" y="1086"/>
                  </a:cubicBezTo>
                  <a:cubicBezTo>
                    <a:pt x="2700" y="1079"/>
                    <a:pt x="2707" y="1071"/>
                    <a:pt x="2714" y="1064"/>
                  </a:cubicBezTo>
                  <a:cubicBezTo>
                    <a:pt x="2716" y="1061"/>
                    <a:pt x="2717" y="1060"/>
                    <a:pt x="2719" y="1058"/>
                  </a:cubicBezTo>
                  <a:cubicBezTo>
                    <a:pt x="2720" y="1057"/>
                    <a:pt x="2722" y="1055"/>
                    <a:pt x="2723" y="1054"/>
                  </a:cubicBezTo>
                  <a:cubicBezTo>
                    <a:pt x="2725" y="1051"/>
                    <a:pt x="2726" y="1049"/>
                    <a:pt x="2728" y="1048"/>
                  </a:cubicBezTo>
                  <a:cubicBezTo>
                    <a:pt x="2729" y="1046"/>
                    <a:pt x="2731" y="1045"/>
                    <a:pt x="2732" y="1043"/>
                  </a:cubicBezTo>
                  <a:cubicBezTo>
                    <a:pt x="2736" y="1039"/>
                    <a:pt x="2741" y="1033"/>
                    <a:pt x="2745" y="1029"/>
                  </a:cubicBezTo>
                  <a:lnTo>
                    <a:pt x="2750" y="1023"/>
                  </a:lnTo>
                  <a:cubicBezTo>
                    <a:pt x="2751" y="1021"/>
                    <a:pt x="2753" y="1018"/>
                    <a:pt x="2754" y="1017"/>
                  </a:cubicBezTo>
                  <a:cubicBezTo>
                    <a:pt x="2756" y="1014"/>
                    <a:pt x="2757" y="1012"/>
                    <a:pt x="2759" y="1010"/>
                  </a:cubicBezTo>
                  <a:cubicBezTo>
                    <a:pt x="2760" y="1010"/>
                    <a:pt x="2760" y="1008"/>
                    <a:pt x="2760" y="1008"/>
                  </a:cubicBezTo>
                  <a:cubicBezTo>
                    <a:pt x="2763" y="1005"/>
                    <a:pt x="2764" y="1004"/>
                    <a:pt x="2766" y="1001"/>
                  </a:cubicBezTo>
                  <a:cubicBezTo>
                    <a:pt x="2767" y="999"/>
                    <a:pt x="2769" y="996"/>
                    <a:pt x="2770" y="995"/>
                  </a:cubicBezTo>
                  <a:cubicBezTo>
                    <a:pt x="2772" y="993"/>
                    <a:pt x="2772" y="992"/>
                    <a:pt x="2773" y="990"/>
                  </a:cubicBezTo>
                  <a:lnTo>
                    <a:pt x="2778" y="985"/>
                  </a:lnTo>
                  <a:cubicBezTo>
                    <a:pt x="2779" y="982"/>
                    <a:pt x="2782" y="979"/>
                    <a:pt x="2784" y="976"/>
                  </a:cubicBezTo>
                  <a:cubicBezTo>
                    <a:pt x="2787" y="971"/>
                    <a:pt x="2789" y="967"/>
                    <a:pt x="2792" y="962"/>
                  </a:cubicBezTo>
                  <a:cubicBezTo>
                    <a:pt x="2794" y="961"/>
                    <a:pt x="2795" y="958"/>
                    <a:pt x="2795" y="957"/>
                  </a:cubicBezTo>
                  <a:cubicBezTo>
                    <a:pt x="2797" y="954"/>
                    <a:pt x="2798" y="952"/>
                    <a:pt x="2800" y="951"/>
                  </a:cubicBezTo>
                  <a:cubicBezTo>
                    <a:pt x="2801" y="948"/>
                    <a:pt x="2803" y="945"/>
                    <a:pt x="2804" y="942"/>
                  </a:cubicBezTo>
                  <a:cubicBezTo>
                    <a:pt x="2804" y="942"/>
                    <a:pt x="2804" y="942"/>
                    <a:pt x="2806" y="940"/>
                  </a:cubicBezTo>
                  <a:cubicBezTo>
                    <a:pt x="2807" y="937"/>
                    <a:pt x="2809" y="934"/>
                    <a:pt x="2810" y="932"/>
                  </a:cubicBezTo>
                  <a:cubicBezTo>
                    <a:pt x="2813" y="926"/>
                    <a:pt x="2816" y="920"/>
                    <a:pt x="2819" y="914"/>
                  </a:cubicBezTo>
                  <a:cubicBezTo>
                    <a:pt x="2820" y="912"/>
                    <a:pt x="2822" y="911"/>
                    <a:pt x="2822" y="909"/>
                  </a:cubicBezTo>
                  <a:cubicBezTo>
                    <a:pt x="2826" y="901"/>
                    <a:pt x="2831" y="890"/>
                    <a:pt x="2835" y="881"/>
                  </a:cubicBezTo>
                  <a:cubicBezTo>
                    <a:pt x="2838" y="876"/>
                    <a:pt x="2840" y="870"/>
                    <a:pt x="2842" y="865"/>
                  </a:cubicBezTo>
                  <a:cubicBezTo>
                    <a:pt x="2847" y="853"/>
                    <a:pt x="2851" y="840"/>
                    <a:pt x="2856" y="828"/>
                  </a:cubicBezTo>
                  <a:cubicBezTo>
                    <a:pt x="2856" y="825"/>
                    <a:pt x="2857" y="823"/>
                    <a:pt x="2857" y="820"/>
                  </a:cubicBezTo>
                  <a:cubicBezTo>
                    <a:pt x="2859" y="818"/>
                    <a:pt x="2859" y="815"/>
                    <a:pt x="2860" y="814"/>
                  </a:cubicBezTo>
                  <a:cubicBezTo>
                    <a:pt x="2860" y="811"/>
                    <a:pt x="2862" y="809"/>
                    <a:pt x="2862" y="806"/>
                  </a:cubicBezTo>
                  <a:cubicBezTo>
                    <a:pt x="2865" y="797"/>
                    <a:pt x="2866" y="789"/>
                    <a:pt x="2869" y="780"/>
                  </a:cubicBezTo>
                  <a:cubicBezTo>
                    <a:pt x="2869" y="777"/>
                    <a:pt x="2870" y="774"/>
                    <a:pt x="2872" y="771"/>
                  </a:cubicBezTo>
                  <a:cubicBezTo>
                    <a:pt x="2872" y="768"/>
                    <a:pt x="2872" y="767"/>
                    <a:pt x="2873" y="764"/>
                  </a:cubicBezTo>
                  <a:cubicBezTo>
                    <a:pt x="2873" y="762"/>
                    <a:pt x="2873" y="759"/>
                    <a:pt x="2875" y="758"/>
                  </a:cubicBezTo>
                  <a:cubicBezTo>
                    <a:pt x="2875" y="756"/>
                    <a:pt x="2875" y="756"/>
                    <a:pt x="2875" y="755"/>
                  </a:cubicBezTo>
                  <a:lnTo>
                    <a:pt x="2876" y="744"/>
                  </a:lnTo>
                  <a:cubicBezTo>
                    <a:pt x="2878" y="742"/>
                    <a:pt x="2878" y="740"/>
                    <a:pt x="2878" y="737"/>
                  </a:cubicBezTo>
                  <a:cubicBezTo>
                    <a:pt x="2878" y="737"/>
                    <a:pt x="2878" y="736"/>
                    <a:pt x="2878" y="736"/>
                  </a:cubicBezTo>
                  <a:cubicBezTo>
                    <a:pt x="2879" y="731"/>
                    <a:pt x="2879" y="728"/>
                    <a:pt x="2881" y="724"/>
                  </a:cubicBezTo>
                  <a:cubicBezTo>
                    <a:pt x="2881" y="722"/>
                    <a:pt x="2881" y="719"/>
                    <a:pt x="2881" y="716"/>
                  </a:cubicBezTo>
                  <a:cubicBezTo>
                    <a:pt x="2881" y="716"/>
                    <a:pt x="2881" y="716"/>
                    <a:pt x="2882" y="715"/>
                  </a:cubicBezTo>
                  <a:cubicBezTo>
                    <a:pt x="2882" y="714"/>
                    <a:pt x="2882" y="711"/>
                    <a:pt x="2882" y="708"/>
                  </a:cubicBezTo>
                  <a:cubicBezTo>
                    <a:pt x="2884" y="699"/>
                    <a:pt x="2885" y="691"/>
                    <a:pt x="2885" y="684"/>
                  </a:cubicBezTo>
                  <a:lnTo>
                    <a:pt x="2885" y="681"/>
                  </a:lnTo>
                  <a:cubicBezTo>
                    <a:pt x="2887" y="669"/>
                    <a:pt x="2887" y="658"/>
                    <a:pt x="2887" y="646"/>
                  </a:cubicBezTo>
                  <a:lnTo>
                    <a:pt x="2887" y="636"/>
                  </a:lnTo>
                  <a:lnTo>
                    <a:pt x="2887" y="630"/>
                  </a:lnTo>
                  <a:lnTo>
                    <a:pt x="2887" y="624"/>
                  </a:lnTo>
                  <a:lnTo>
                    <a:pt x="2887" y="613"/>
                  </a:lnTo>
                  <a:cubicBezTo>
                    <a:pt x="2887" y="600"/>
                    <a:pt x="2887" y="588"/>
                    <a:pt x="2885" y="575"/>
                  </a:cubicBezTo>
                  <a:cubicBezTo>
                    <a:pt x="2885" y="574"/>
                    <a:pt x="2885" y="571"/>
                    <a:pt x="2884" y="569"/>
                  </a:cubicBezTo>
                  <a:cubicBezTo>
                    <a:pt x="2884" y="566"/>
                    <a:pt x="2884" y="565"/>
                    <a:pt x="2884" y="562"/>
                  </a:cubicBezTo>
                  <a:cubicBezTo>
                    <a:pt x="2884" y="559"/>
                    <a:pt x="2884" y="557"/>
                    <a:pt x="2882" y="556"/>
                  </a:cubicBezTo>
                  <a:cubicBezTo>
                    <a:pt x="2882" y="555"/>
                    <a:pt x="2882" y="553"/>
                    <a:pt x="2882" y="552"/>
                  </a:cubicBezTo>
                  <a:cubicBezTo>
                    <a:pt x="2882" y="549"/>
                    <a:pt x="2881" y="546"/>
                    <a:pt x="2881" y="541"/>
                  </a:cubicBezTo>
                  <a:cubicBezTo>
                    <a:pt x="2881" y="540"/>
                    <a:pt x="2881" y="537"/>
                    <a:pt x="2879" y="534"/>
                  </a:cubicBezTo>
                  <a:cubicBezTo>
                    <a:pt x="2879" y="534"/>
                    <a:pt x="2879" y="532"/>
                    <a:pt x="2879" y="532"/>
                  </a:cubicBezTo>
                  <a:cubicBezTo>
                    <a:pt x="2879" y="528"/>
                    <a:pt x="2878" y="525"/>
                    <a:pt x="2878" y="521"/>
                  </a:cubicBezTo>
                  <a:cubicBezTo>
                    <a:pt x="2878" y="519"/>
                    <a:pt x="2876" y="516"/>
                    <a:pt x="2876" y="515"/>
                  </a:cubicBezTo>
                  <a:cubicBezTo>
                    <a:pt x="2876" y="515"/>
                    <a:pt x="2876" y="513"/>
                    <a:pt x="2876" y="513"/>
                  </a:cubicBezTo>
                  <a:lnTo>
                    <a:pt x="2873" y="501"/>
                  </a:lnTo>
                  <a:cubicBezTo>
                    <a:pt x="2873" y="499"/>
                    <a:pt x="2873" y="497"/>
                    <a:pt x="2872" y="494"/>
                  </a:cubicBezTo>
                  <a:cubicBezTo>
                    <a:pt x="2872" y="493"/>
                    <a:pt x="2872" y="490"/>
                    <a:pt x="2870" y="488"/>
                  </a:cubicBezTo>
                  <a:cubicBezTo>
                    <a:pt x="2870" y="487"/>
                    <a:pt x="2870" y="487"/>
                    <a:pt x="2870" y="485"/>
                  </a:cubicBezTo>
                  <a:cubicBezTo>
                    <a:pt x="2869" y="482"/>
                    <a:pt x="2869" y="478"/>
                    <a:pt x="2867" y="475"/>
                  </a:cubicBezTo>
                  <a:cubicBezTo>
                    <a:pt x="2867" y="475"/>
                    <a:pt x="2867" y="474"/>
                    <a:pt x="2867" y="474"/>
                  </a:cubicBezTo>
                  <a:cubicBezTo>
                    <a:pt x="2866" y="469"/>
                    <a:pt x="2865" y="466"/>
                    <a:pt x="2865" y="462"/>
                  </a:cubicBezTo>
                  <a:cubicBezTo>
                    <a:pt x="2863" y="460"/>
                    <a:pt x="2863" y="457"/>
                    <a:pt x="2863" y="454"/>
                  </a:cubicBezTo>
                  <a:cubicBezTo>
                    <a:pt x="2862" y="453"/>
                    <a:pt x="2862" y="451"/>
                    <a:pt x="2860" y="448"/>
                  </a:cubicBezTo>
                  <a:cubicBezTo>
                    <a:pt x="2860" y="447"/>
                    <a:pt x="2859" y="444"/>
                    <a:pt x="2859" y="441"/>
                  </a:cubicBezTo>
                  <a:cubicBezTo>
                    <a:pt x="2859" y="441"/>
                    <a:pt x="2857" y="440"/>
                    <a:pt x="2857" y="438"/>
                  </a:cubicBezTo>
                  <a:lnTo>
                    <a:pt x="2854" y="429"/>
                  </a:lnTo>
                  <a:cubicBezTo>
                    <a:pt x="2853" y="426"/>
                    <a:pt x="2853" y="425"/>
                    <a:pt x="2851" y="422"/>
                  </a:cubicBezTo>
                  <a:lnTo>
                    <a:pt x="2850" y="416"/>
                  </a:lnTo>
                  <a:cubicBezTo>
                    <a:pt x="2850" y="415"/>
                    <a:pt x="2848" y="415"/>
                    <a:pt x="2848" y="413"/>
                  </a:cubicBezTo>
                  <a:cubicBezTo>
                    <a:pt x="2847" y="410"/>
                    <a:pt x="2845" y="407"/>
                    <a:pt x="2845" y="403"/>
                  </a:cubicBezTo>
                  <a:cubicBezTo>
                    <a:pt x="2844" y="403"/>
                    <a:pt x="2844" y="401"/>
                    <a:pt x="2844" y="401"/>
                  </a:cubicBezTo>
                  <a:cubicBezTo>
                    <a:pt x="2750" y="160"/>
                    <a:pt x="2518" y="2"/>
                    <a:pt x="2261" y="2"/>
                  </a:cubicBezTo>
                  <a:lnTo>
                    <a:pt x="2255" y="2"/>
                  </a:lnTo>
                  <a:lnTo>
                    <a:pt x="2255" y="1"/>
                  </a:lnTo>
                  <a:close/>
                  <a:moveTo>
                    <a:pt x="5526" y="1"/>
                  </a:moveTo>
                  <a:cubicBezTo>
                    <a:pt x="5271" y="4"/>
                    <a:pt x="5043" y="161"/>
                    <a:pt x="4950" y="400"/>
                  </a:cubicBezTo>
                  <a:lnTo>
                    <a:pt x="4948" y="400"/>
                  </a:lnTo>
                  <a:lnTo>
                    <a:pt x="4947" y="406"/>
                  </a:lnTo>
                  <a:cubicBezTo>
                    <a:pt x="4944" y="413"/>
                    <a:pt x="4942" y="419"/>
                    <a:pt x="4939" y="426"/>
                  </a:cubicBezTo>
                  <a:cubicBezTo>
                    <a:pt x="4938" y="428"/>
                    <a:pt x="4938" y="429"/>
                    <a:pt x="4938" y="431"/>
                  </a:cubicBezTo>
                  <a:cubicBezTo>
                    <a:pt x="4937" y="434"/>
                    <a:pt x="4935" y="437"/>
                    <a:pt x="4935" y="440"/>
                  </a:cubicBezTo>
                  <a:lnTo>
                    <a:pt x="4934" y="440"/>
                  </a:lnTo>
                  <a:cubicBezTo>
                    <a:pt x="4934" y="444"/>
                    <a:pt x="4932" y="447"/>
                    <a:pt x="4931" y="451"/>
                  </a:cubicBezTo>
                  <a:cubicBezTo>
                    <a:pt x="4929" y="454"/>
                    <a:pt x="4929" y="459"/>
                    <a:pt x="4928" y="463"/>
                  </a:cubicBezTo>
                  <a:cubicBezTo>
                    <a:pt x="4928" y="463"/>
                    <a:pt x="4928" y="463"/>
                    <a:pt x="4928" y="465"/>
                  </a:cubicBezTo>
                  <a:cubicBezTo>
                    <a:pt x="4926" y="468"/>
                    <a:pt x="4926" y="471"/>
                    <a:pt x="4925" y="472"/>
                  </a:cubicBezTo>
                  <a:cubicBezTo>
                    <a:pt x="4925" y="475"/>
                    <a:pt x="4923" y="476"/>
                    <a:pt x="4923" y="478"/>
                  </a:cubicBezTo>
                  <a:cubicBezTo>
                    <a:pt x="4923" y="479"/>
                    <a:pt x="4923" y="481"/>
                    <a:pt x="4923" y="481"/>
                  </a:cubicBezTo>
                  <a:cubicBezTo>
                    <a:pt x="4920" y="490"/>
                    <a:pt x="4919" y="497"/>
                    <a:pt x="4917" y="504"/>
                  </a:cubicBezTo>
                  <a:cubicBezTo>
                    <a:pt x="4917" y="507"/>
                    <a:pt x="4917" y="509"/>
                    <a:pt x="4916" y="512"/>
                  </a:cubicBezTo>
                  <a:cubicBezTo>
                    <a:pt x="4916" y="513"/>
                    <a:pt x="4916" y="515"/>
                    <a:pt x="4914" y="516"/>
                  </a:cubicBezTo>
                  <a:cubicBezTo>
                    <a:pt x="4914" y="518"/>
                    <a:pt x="4914" y="518"/>
                    <a:pt x="4914" y="519"/>
                  </a:cubicBezTo>
                  <a:cubicBezTo>
                    <a:pt x="4913" y="528"/>
                    <a:pt x="4911" y="537"/>
                    <a:pt x="4910" y="544"/>
                  </a:cubicBezTo>
                  <a:lnTo>
                    <a:pt x="4910" y="546"/>
                  </a:lnTo>
                  <a:lnTo>
                    <a:pt x="4910" y="557"/>
                  </a:lnTo>
                  <a:cubicBezTo>
                    <a:pt x="4907" y="578"/>
                    <a:pt x="4906" y="599"/>
                    <a:pt x="4906" y="621"/>
                  </a:cubicBezTo>
                  <a:lnTo>
                    <a:pt x="4906" y="625"/>
                  </a:lnTo>
                  <a:lnTo>
                    <a:pt x="4906" y="628"/>
                  </a:lnTo>
                  <a:lnTo>
                    <a:pt x="4906" y="634"/>
                  </a:lnTo>
                  <a:cubicBezTo>
                    <a:pt x="4906" y="637"/>
                    <a:pt x="4906" y="641"/>
                    <a:pt x="4906" y="644"/>
                  </a:cubicBezTo>
                  <a:lnTo>
                    <a:pt x="4906" y="650"/>
                  </a:lnTo>
                  <a:cubicBezTo>
                    <a:pt x="4906" y="652"/>
                    <a:pt x="4906" y="655"/>
                    <a:pt x="4906" y="658"/>
                  </a:cubicBezTo>
                  <a:cubicBezTo>
                    <a:pt x="4907" y="665"/>
                    <a:pt x="4907" y="672"/>
                    <a:pt x="4907" y="678"/>
                  </a:cubicBezTo>
                  <a:cubicBezTo>
                    <a:pt x="4907" y="681"/>
                    <a:pt x="4909" y="683"/>
                    <a:pt x="4909" y="684"/>
                  </a:cubicBezTo>
                  <a:cubicBezTo>
                    <a:pt x="4909" y="687"/>
                    <a:pt x="4909" y="689"/>
                    <a:pt x="4909" y="691"/>
                  </a:cubicBezTo>
                  <a:cubicBezTo>
                    <a:pt x="4909" y="694"/>
                    <a:pt x="4909" y="696"/>
                    <a:pt x="4910" y="699"/>
                  </a:cubicBezTo>
                  <a:cubicBezTo>
                    <a:pt x="4910" y="700"/>
                    <a:pt x="4910" y="702"/>
                    <a:pt x="4910" y="703"/>
                  </a:cubicBezTo>
                  <a:cubicBezTo>
                    <a:pt x="4910" y="708"/>
                    <a:pt x="4911" y="711"/>
                    <a:pt x="4911" y="714"/>
                  </a:cubicBezTo>
                  <a:cubicBezTo>
                    <a:pt x="4911" y="715"/>
                    <a:pt x="4911" y="716"/>
                    <a:pt x="4911" y="718"/>
                  </a:cubicBezTo>
                  <a:cubicBezTo>
                    <a:pt x="4913" y="719"/>
                    <a:pt x="4913" y="721"/>
                    <a:pt x="4913" y="724"/>
                  </a:cubicBezTo>
                  <a:cubicBezTo>
                    <a:pt x="4913" y="727"/>
                    <a:pt x="4914" y="730"/>
                    <a:pt x="4914" y="733"/>
                  </a:cubicBezTo>
                  <a:cubicBezTo>
                    <a:pt x="4914" y="736"/>
                    <a:pt x="4916" y="739"/>
                    <a:pt x="4916" y="740"/>
                  </a:cubicBezTo>
                  <a:cubicBezTo>
                    <a:pt x="4916" y="742"/>
                    <a:pt x="4916" y="742"/>
                    <a:pt x="4916" y="742"/>
                  </a:cubicBezTo>
                  <a:cubicBezTo>
                    <a:pt x="4917" y="746"/>
                    <a:pt x="4917" y="749"/>
                    <a:pt x="4919" y="753"/>
                  </a:cubicBezTo>
                  <a:cubicBezTo>
                    <a:pt x="4919" y="753"/>
                    <a:pt x="4919" y="755"/>
                    <a:pt x="4919" y="755"/>
                  </a:cubicBezTo>
                  <a:cubicBezTo>
                    <a:pt x="4919" y="758"/>
                    <a:pt x="4920" y="759"/>
                    <a:pt x="4920" y="762"/>
                  </a:cubicBezTo>
                  <a:cubicBezTo>
                    <a:pt x="4920" y="765"/>
                    <a:pt x="4922" y="768"/>
                    <a:pt x="4922" y="771"/>
                  </a:cubicBezTo>
                  <a:lnTo>
                    <a:pt x="4925" y="780"/>
                  </a:lnTo>
                  <a:cubicBezTo>
                    <a:pt x="4925" y="781"/>
                    <a:pt x="4925" y="783"/>
                    <a:pt x="4925" y="783"/>
                  </a:cubicBezTo>
                  <a:cubicBezTo>
                    <a:pt x="4926" y="786"/>
                    <a:pt x="4928" y="790"/>
                    <a:pt x="4928" y="793"/>
                  </a:cubicBezTo>
                  <a:cubicBezTo>
                    <a:pt x="4928" y="795"/>
                    <a:pt x="4929" y="796"/>
                    <a:pt x="4929" y="797"/>
                  </a:cubicBezTo>
                  <a:cubicBezTo>
                    <a:pt x="4929" y="799"/>
                    <a:pt x="4931" y="802"/>
                    <a:pt x="4931" y="805"/>
                  </a:cubicBezTo>
                  <a:cubicBezTo>
                    <a:pt x="4932" y="806"/>
                    <a:pt x="4932" y="809"/>
                    <a:pt x="4932" y="811"/>
                  </a:cubicBezTo>
                  <a:cubicBezTo>
                    <a:pt x="4934" y="814"/>
                    <a:pt x="4934" y="815"/>
                    <a:pt x="4935" y="818"/>
                  </a:cubicBezTo>
                  <a:cubicBezTo>
                    <a:pt x="4935" y="821"/>
                    <a:pt x="4937" y="824"/>
                    <a:pt x="4938" y="825"/>
                  </a:cubicBezTo>
                  <a:cubicBezTo>
                    <a:pt x="4938" y="827"/>
                    <a:pt x="4938" y="828"/>
                    <a:pt x="4938" y="828"/>
                  </a:cubicBezTo>
                  <a:cubicBezTo>
                    <a:pt x="4939" y="833"/>
                    <a:pt x="4941" y="836"/>
                    <a:pt x="4942" y="840"/>
                  </a:cubicBezTo>
                  <a:cubicBezTo>
                    <a:pt x="4942" y="840"/>
                    <a:pt x="4942" y="840"/>
                    <a:pt x="4942" y="842"/>
                  </a:cubicBezTo>
                  <a:cubicBezTo>
                    <a:pt x="4945" y="848"/>
                    <a:pt x="4948" y="855"/>
                    <a:pt x="4951" y="862"/>
                  </a:cubicBezTo>
                  <a:cubicBezTo>
                    <a:pt x="4951" y="865"/>
                    <a:pt x="4953" y="867"/>
                    <a:pt x="4954" y="870"/>
                  </a:cubicBezTo>
                  <a:cubicBezTo>
                    <a:pt x="4954" y="871"/>
                    <a:pt x="4954" y="871"/>
                    <a:pt x="4954" y="871"/>
                  </a:cubicBezTo>
                  <a:cubicBezTo>
                    <a:pt x="4956" y="874"/>
                    <a:pt x="4957" y="876"/>
                    <a:pt x="4957" y="878"/>
                  </a:cubicBezTo>
                  <a:lnTo>
                    <a:pt x="4963" y="890"/>
                  </a:lnTo>
                  <a:cubicBezTo>
                    <a:pt x="4963" y="890"/>
                    <a:pt x="4963" y="892"/>
                    <a:pt x="4963" y="892"/>
                  </a:cubicBezTo>
                  <a:cubicBezTo>
                    <a:pt x="4965" y="895"/>
                    <a:pt x="4966" y="898"/>
                    <a:pt x="4967" y="901"/>
                  </a:cubicBezTo>
                  <a:cubicBezTo>
                    <a:pt x="4969" y="904"/>
                    <a:pt x="4970" y="905"/>
                    <a:pt x="4970" y="908"/>
                  </a:cubicBezTo>
                  <a:cubicBezTo>
                    <a:pt x="4972" y="909"/>
                    <a:pt x="4973" y="911"/>
                    <a:pt x="4973" y="912"/>
                  </a:cubicBezTo>
                  <a:cubicBezTo>
                    <a:pt x="4975" y="914"/>
                    <a:pt x="4975" y="915"/>
                    <a:pt x="4976" y="917"/>
                  </a:cubicBezTo>
                  <a:cubicBezTo>
                    <a:pt x="4978" y="920"/>
                    <a:pt x="4979" y="923"/>
                    <a:pt x="4981" y="926"/>
                  </a:cubicBezTo>
                  <a:cubicBezTo>
                    <a:pt x="4981" y="927"/>
                    <a:pt x="4982" y="929"/>
                    <a:pt x="4982" y="930"/>
                  </a:cubicBezTo>
                  <a:cubicBezTo>
                    <a:pt x="4985" y="933"/>
                    <a:pt x="4987" y="936"/>
                    <a:pt x="4988" y="939"/>
                  </a:cubicBezTo>
                  <a:cubicBezTo>
                    <a:pt x="4988" y="939"/>
                    <a:pt x="4988" y="939"/>
                    <a:pt x="4988" y="940"/>
                  </a:cubicBezTo>
                  <a:cubicBezTo>
                    <a:pt x="4990" y="942"/>
                    <a:pt x="4991" y="945"/>
                    <a:pt x="4994" y="948"/>
                  </a:cubicBezTo>
                  <a:cubicBezTo>
                    <a:pt x="4994" y="951"/>
                    <a:pt x="4995" y="952"/>
                    <a:pt x="4997" y="954"/>
                  </a:cubicBezTo>
                  <a:cubicBezTo>
                    <a:pt x="4998" y="957"/>
                    <a:pt x="5000" y="958"/>
                    <a:pt x="5001" y="959"/>
                  </a:cubicBezTo>
                  <a:cubicBezTo>
                    <a:pt x="5001" y="961"/>
                    <a:pt x="5003" y="962"/>
                    <a:pt x="5003" y="964"/>
                  </a:cubicBezTo>
                  <a:cubicBezTo>
                    <a:pt x="5007" y="970"/>
                    <a:pt x="5012" y="976"/>
                    <a:pt x="5016" y="982"/>
                  </a:cubicBezTo>
                  <a:lnTo>
                    <a:pt x="5020" y="989"/>
                  </a:lnTo>
                  <a:cubicBezTo>
                    <a:pt x="5020" y="990"/>
                    <a:pt x="5022" y="992"/>
                    <a:pt x="5023" y="993"/>
                  </a:cubicBezTo>
                  <a:cubicBezTo>
                    <a:pt x="5025" y="995"/>
                    <a:pt x="5025" y="996"/>
                    <a:pt x="5026" y="998"/>
                  </a:cubicBezTo>
                  <a:cubicBezTo>
                    <a:pt x="5029" y="1001"/>
                    <a:pt x="5031" y="1004"/>
                    <a:pt x="5032" y="1007"/>
                  </a:cubicBezTo>
                  <a:cubicBezTo>
                    <a:pt x="5034" y="1007"/>
                    <a:pt x="5034" y="1008"/>
                    <a:pt x="5034" y="1008"/>
                  </a:cubicBezTo>
                  <a:cubicBezTo>
                    <a:pt x="5037" y="1010"/>
                    <a:pt x="5038" y="1012"/>
                    <a:pt x="5040" y="1014"/>
                  </a:cubicBezTo>
                  <a:cubicBezTo>
                    <a:pt x="5041" y="1017"/>
                    <a:pt x="5043" y="1018"/>
                    <a:pt x="5044" y="1020"/>
                  </a:cubicBezTo>
                  <a:lnTo>
                    <a:pt x="5048" y="1026"/>
                  </a:lnTo>
                  <a:cubicBezTo>
                    <a:pt x="5050" y="1027"/>
                    <a:pt x="5050" y="1029"/>
                    <a:pt x="5051" y="1029"/>
                  </a:cubicBezTo>
                  <a:cubicBezTo>
                    <a:pt x="5053" y="1032"/>
                    <a:pt x="5056" y="1035"/>
                    <a:pt x="5057" y="1036"/>
                  </a:cubicBezTo>
                  <a:cubicBezTo>
                    <a:pt x="5059" y="1038"/>
                    <a:pt x="5060" y="1039"/>
                    <a:pt x="5062" y="1040"/>
                  </a:cubicBezTo>
                  <a:cubicBezTo>
                    <a:pt x="5062" y="1042"/>
                    <a:pt x="5063" y="1043"/>
                    <a:pt x="5065" y="1045"/>
                  </a:cubicBezTo>
                  <a:cubicBezTo>
                    <a:pt x="5066" y="1046"/>
                    <a:pt x="5068" y="1049"/>
                    <a:pt x="5069" y="1051"/>
                  </a:cubicBezTo>
                  <a:cubicBezTo>
                    <a:pt x="5071" y="1052"/>
                    <a:pt x="5072" y="1054"/>
                    <a:pt x="5075" y="1055"/>
                  </a:cubicBezTo>
                  <a:cubicBezTo>
                    <a:pt x="5076" y="1058"/>
                    <a:pt x="5078" y="1060"/>
                    <a:pt x="5079" y="1061"/>
                  </a:cubicBezTo>
                  <a:lnTo>
                    <a:pt x="5081" y="1063"/>
                  </a:lnTo>
                  <a:lnTo>
                    <a:pt x="5087" y="1068"/>
                  </a:lnTo>
                  <a:cubicBezTo>
                    <a:pt x="5088" y="1070"/>
                    <a:pt x="5091" y="1073"/>
                    <a:pt x="5094" y="1076"/>
                  </a:cubicBezTo>
                  <a:cubicBezTo>
                    <a:pt x="5096" y="1077"/>
                    <a:pt x="5099" y="1079"/>
                    <a:pt x="5100" y="1082"/>
                  </a:cubicBezTo>
                  <a:lnTo>
                    <a:pt x="5103" y="1083"/>
                  </a:lnTo>
                  <a:cubicBezTo>
                    <a:pt x="5104" y="1086"/>
                    <a:pt x="5107" y="1089"/>
                    <a:pt x="5110" y="1091"/>
                  </a:cubicBezTo>
                  <a:lnTo>
                    <a:pt x="5112" y="1092"/>
                  </a:lnTo>
                  <a:cubicBezTo>
                    <a:pt x="5115" y="1095"/>
                    <a:pt x="5118" y="1096"/>
                    <a:pt x="5119" y="1099"/>
                  </a:cubicBezTo>
                  <a:lnTo>
                    <a:pt x="5126" y="1105"/>
                  </a:lnTo>
                  <a:lnTo>
                    <a:pt x="5134" y="1113"/>
                  </a:lnTo>
                  <a:cubicBezTo>
                    <a:pt x="5137" y="1114"/>
                    <a:pt x="5138" y="1116"/>
                    <a:pt x="5140" y="1116"/>
                  </a:cubicBezTo>
                  <a:cubicBezTo>
                    <a:pt x="5141" y="1117"/>
                    <a:pt x="5143" y="1119"/>
                    <a:pt x="5146" y="1121"/>
                  </a:cubicBezTo>
                  <a:cubicBezTo>
                    <a:pt x="5147" y="1121"/>
                    <a:pt x="5149" y="1123"/>
                    <a:pt x="5149" y="1124"/>
                  </a:cubicBezTo>
                  <a:cubicBezTo>
                    <a:pt x="5152" y="1126"/>
                    <a:pt x="5156" y="1129"/>
                    <a:pt x="5159" y="1130"/>
                  </a:cubicBezTo>
                  <a:cubicBezTo>
                    <a:pt x="5162" y="1133"/>
                    <a:pt x="5165" y="1136"/>
                    <a:pt x="5169" y="1138"/>
                  </a:cubicBezTo>
                  <a:cubicBezTo>
                    <a:pt x="5169" y="1139"/>
                    <a:pt x="5169" y="1139"/>
                    <a:pt x="5171" y="1139"/>
                  </a:cubicBezTo>
                  <a:cubicBezTo>
                    <a:pt x="5172" y="1141"/>
                    <a:pt x="5175" y="1144"/>
                    <a:pt x="5178" y="1145"/>
                  </a:cubicBezTo>
                  <a:cubicBezTo>
                    <a:pt x="5180" y="1147"/>
                    <a:pt x="5181" y="1147"/>
                    <a:pt x="5182" y="1148"/>
                  </a:cubicBezTo>
                  <a:cubicBezTo>
                    <a:pt x="5184" y="1149"/>
                    <a:pt x="5185" y="1149"/>
                    <a:pt x="5185" y="1151"/>
                  </a:cubicBezTo>
                  <a:cubicBezTo>
                    <a:pt x="5187" y="1152"/>
                    <a:pt x="5190" y="1152"/>
                    <a:pt x="5191" y="1154"/>
                  </a:cubicBezTo>
                  <a:cubicBezTo>
                    <a:pt x="5194" y="1155"/>
                    <a:pt x="5197" y="1158"/>
                    <a:pt x="5200" y="1160"/>
                  </a:cubicBezTo>
                  <a:cubicBezTo>
                    <a:pt x="5206" y="1163"/>
                    <a:pt x="5213" y="1167"/>
                    <a:pt x="5221" y="1172"/>
                  </a:cubicBezTo>
                  <a:cubicBezTo>
                    <a:pt x="5227" y="1174"/>
                    <a:pt x="5233" y="1179"/>
                    <a:pt x="5240" y="1182"/>
                  </a:cubicBezTo>
                  <a:cubicBezTo>
                    <a:pt x="5243" y="1183"/>
                    <a:pt x="5246" y="1185"/>
                    <a:pt x="5249" y="1186"/>
                  </a:cubicBezTo>
                  <a:cubicBezTo>
                    <a:pt x="5250" y="1188"/>
                    <a:pt x="5252" y="1188"/>
                    <a:pt x="5255" y="1189"/>
                  </a:cubicBezTo>
                  <a:cubicBezTo>
                    <a:pt x="5256" y="1191"/>
                    <a:pt x="5259" y="1192"/>
                    <a:pt x="5262" y="1194"/>
                  </a:cubicBezTo>
                  <a:lnTo>
                    <a:pt x="5263" y="1194"/>
                  </a:lnTo>
                  <a:cubicBezTo>
                    <a:pt x="5269" y="1197"/>
                    <a:pt x="5277" y="1200"/>
                    <a:pt x="5284" y="1202"/>
                  </a:cubicBezTo>
                  <a:cubicBezTo>
                    <a:pt x="5287" y="1204"/>
                    <a:pt x="5288" y="1205"/>
                    <a:pt x="5291" y="1207"/>
                  </a:cubicBezTo>
                  <a:cubicBezTo>
                    <a:pt x="5294" y="1207"/>
                    <a:pt x="5296" y="1208"/>
                    <a:pt x="5297" y="1208"/>
                  </a:cubicBezTo>
                  <a:cubicBezTo>
                    <a:pt x="5300" y="1210"/>
                    <a:pt x="5302" y="1210"/>
                    <a:pt x="5303" y="1210"/>
                  </a:cubicBezTo>
                  <a:cubicBezTo>
                    <a:pt x="5305" y="1211"/>
                    <a:pt x="5306" y="1211"/>
                    <a:pt x="5308" y="1213"/>
                  </a:cubicBezTo>
                  <a:cubicBezTo>
                    <a:pt x="5311" y="1213"/>
                    <a:pt x="5314" y="1214"/>
                    <a:pt x="5316" y="1216"/>
                  </a:cubicBezTo>
                  <a:cubicBezTo>
                    <a:pt x="5324" y="1219"/>
                    <a:pt x="5331" y="1220"/>
                    <a:pt x="5339" y="1223"/>
                  </a:cubicBezTo>
                  <a:cubicBezTo>
                    <a:pt x="5342" y="1225"/>
                    <a:pt x="5346" y="1226"/>
                    <a:pt x="5349" y="1226"/>
                  </a:cubicBezTo>
                  <a:cubicBezTo>
                    <a:pt x="5350" y="1228"/>
                    <a:pt x="5352" y="1228"/>
                    <a:pt x="5353" y="1228"/>
                  </a:cubicBezTo>
                  <a:cubicBezTo>
                    <a:pt x="5356" y="1229"/>
                    <a:pt x="5359" y="1229"/>
                    <a:pt x="5361" y="1230"/>
                  </a:cubicBezTo>
                  <a:cubicBezTo>
                    <a:pt x="5364" y="1232"/>
                    <a:pt x="5367" y="1232"/>
                    <a:pt x="5369" y="1233"/>
                  </a:cubicBezTo>
                  <a:lnTo>
                    <a:pt x="5372" y="1233"/>
                  </a:lnTo>
                  <a:cubicBezTo>
                    <a:pt x="5375" y="1235"/>
                    <a:pt x="5378" y="1235"/>
                    <a:pt x="5381" y="1236"/>
                  </a:cubicBezTo>
                  <a:cubicBezTo>
                    <a:pt x="5383" y="1236"/>
                    <a:pt x="5384" y="1236"/>
                    <a:pt x="5386" y="1238"/>
                  </a:cubicBezTo>
                  <a:cubicBezTo>
                    <a:pt x="5389" y="1238"/>
                    <a:pt x="5393" y="1239"/>
                    <a:pt x="5396" y="1239"/>
                  </a:cubicBezTo>
                  <a:cubicBezTo>
                    <a:pt x="5397" y="1239"/>
                    <a:pt x="5397" y="1241"/>
                    <a:pt x="5397" y="1241"/>
                  </a:cubicBezTo>
                  <a:cubicBezTo>
                    <a:pt x="5405" y="1242"/>
                    <a:pt x="5414" y="1244"/>
                    <a:pt x="5421" y="1245"/>
                  </a:cubicBezTo>
                  <a:cubicBezTo>
                    <a:pt x="5422" y="1245"/>
                    <a:pt x="5424" y="1245"/>
                    <a:pt x="5425" y="1247"/>
                  </a:cubicBezTo>
                  <a:cubicBezTo>
                    <a:pt x="5430" y="1247"/>
                    <a:pt x="5433" y="1247"/>
                    <a:pt x="5436" y="1248"/>
                  </a:cubicBezTo>
                  <a:lnTo>
                    <a:pt x="5439" y="1248"/>
                  </a:lnTo>
                  <a:cubicBezTo>
                    <a:pt x="5442" y="1248"/>
                    <a:pt x="5446" y="1250"/>
                    <a:pt x="5450" y="1250"/>
                  </a:cubicBezTo>
                  <a:lnTo>
                    <a:pt x="5452" y="1250"/>
                  </a:lnTo>
                  <a:cubicBezTo>
                    <a:pt x="5455" y="1250"/>
                    <a:pt x="5458" y="1251"/>
                    <a:pt x="5461" y="1251"/>
                  </a:cubicBezTo>
                  <a:lnTo>
                    <a:pt x="5468" y="1251"/>
                  </a:lnTo>
                  <a:cubicBezTo>
                    <a:pt x="5470" y="1251"/>
                    <a:pt x="5470" y="1253"/>
                    <a:pt x="5471" y="1253"/>
                  </a:cubicBezTo>
                  <a:lnTo>
                    <a:pt x="5478" y="1253"/>
                  </a:lnTo>
                  <a:cubicBezTo>
                    <a:pt x="5481" y="1253"/>
                    <a:pt x="5486" y="1254"/>
                    <a:pt x="5490" y="1254"/>
                  </a:cubicBezTo>
                  <a:lnTo>
                    <a:pt x="5501" y="1254"/>
                  </a:lnTo>
                  <a:cubicBezTo>
                    <a:pt x="5508" y="1255"/>
                    <a:pt x="5517" y="1255"/>
                    <a:pt x="5524" y="1255"/>
                  </a:cubicBezTo>
                  <a:lnTo>
                    <a:pt x="5533" y="1255"/>
                  </a:lnTo>
                  <a:cubicBezTo>
                    <a:pt x="5545" y="1255"/>
                    <a:pt x="5557" y="1255"/>
                    <a:pt x="5570" y="1254"/>
                  </a:cubicBezTo>
                  <a:cubicBezTo>
                    <a:pt x="5576" y="1254"/>
                    <a:pt x="5582" y="1254"/>
                    <a:pt x="5587" y="1253"/>
                  </a:cubicBezTo>
                  <a:lnTo>
                    <a:pt x="5596" y="1251"/>
                  </a:lnTo>
                  <a:lnTo>
                    <a:pt x="5604" y="1251"/>
                  </a:lnTo>
                  <a:cubicBezTo>
                    <a:pt x="5607" y="1250"/>
                    <a:pt x="5610" y="1250"/>
                    <a:pt x="5612" y="1250"/>
                  </a:cubicBezTo>
                  <a:cubicBezTo>
                    <a:pt x="5623" y="1248"/>
                    <a:pt x="5633" y="1247"/>
                    <a:pt x="5643" y="1245"/>
                  </a:cubicBezTo>
                  <a:cubicBezTo>
                    <a:pt x="5648" y="1244"/>
                    <a:pt x="5651" y="1244"/>
                    <a:pt x="5654" y="1242"/>
                  </a:cubicBezTo>
                  <a:cubicBezTo>
                    <a:pt x="5664" y="1241"/>
                    <a:pt x="5673" y="1239"/>
                    <a:pt x="5682" y="1236"/>
                  </a:cubicBezTo>
                  <a:cubicBezTo>
                    <a:pt x="5685" y="1236"/>
                    <a:pt x="5689" y="1235"/>
                    <a:pt x="5692" y="1233"/>
                  </a:cubicBezTo>
                  <a:cubicBezTo>
                    <a:pt x="5696" y="1233"/>
                    <a:pt x="5699" y="1232"/>
                    <a:pt x="5704" y="1230"/>
                  </a:cubicBezTo>
                  <a:cubicBezTo>
                    <a:pt x="5708" y="1230"/>
                    <a:pt x="5713" y="1229"/>
                    <a:pt x="5716" y="1228"/>
                  </a:cubicBezTo>
                  <a:cubicBezTo>
                    <a:pt x="5720" y="1226"/>
                    <a:pt x="5723" y="1226"/>
                    <a:pt x="5726" y="1225"/>
                  </a:cubicBezTo>
                  <a:cubicBezTo>
                    <a:pt x="5733" y="1222"/>
                    <a:pt x="5741" y="1219"/>
                    <a:pt x="5748" y="1217"/>
                  </a:cubicBezTo>
                  <a:cubicBezTo>
                    <a:pt x="5752" y="1214"/>
                    <a:pt x="5758" y="1213"/>
                    <a:pt x="5763" y="1211"/>
                  </a:cubicBezTo>
                  <a:cubicBezTo>
                    <a:pt x="5764" y="1211"/>
                    <a:pt x="5766" y="1210"/>
                    <a:pt x="5767" y="1210"/>
                  </a:cubicBezTo>
                  <a:lnTo>
                    <a:pt x="5788" y="1201"/>
                  </a:lnTo>
                  <a:cubicBezTo>
                    <a:pt x="5794" y="1198"/>
                    <a:pt x="5799" y="1195"/>
                    <a:pt x="5805" y="1192"/>
                  </a:cubicBezTo>
                  <a:lnTo>
                    <a:pt x="5811" y="1189"/>
                  </a:lnTo>
                  <a:cubicBezTo>
                    <a:pt x="5819" y="1186"/>
                    <a:pt x="5826" y="1182"/>
                    <a:pt x="5833" y="1179"/>
                  </a:cubicBezTo>
                  <a:cubicBezTo>
                    <a:pt x="5844" y="1173"/>
                    <a:pt x="5854" y="1166"/>
                    <a:pt x="5866" y="1160"/>
                  </a:cubicBezTo>
                  <a:cubicBezTo>
                    <a:pt x="5867" y="1158"/>
                    <a:pt x="5870" y="1157"/>
                    <a:pt x="5873" y="1154"/>
                  </a:cubicBezTo>
                  <a:lnTo>
                    <a:pt x="5882" y="1149"/>
                  </a:lnTo>
                  <a:cubicBezTo>
                    <a:pt x="5883" y="1148"/>
                    <a:pt x="5886" y="1147"/>
                    <a:pt x="5888" y="1145"/>
                  </a:cubicBezTo>
                  <a:cubicBezTo>
                    <a:pt x="5889" y="1144"/>
                    <a:pt x="5892" y="1142"/>
                    <a:pt x="5895" y="1141"/>
                  </a:cubicBezTo>
                  <a:lnTo>
                    <a:pt x="5907" y="1132"/>
                  </a:lnTo>
                  <a:cubicBezTo>
                    <a:pt x="5911" y="1129"/>
                    <a:pt x="5916" y="1124"/>
                    <a:pt x="5920" y="1121"/>
                  </a:cubicBezTo>
                  <a:cubicBezTo>
                    <a:pt x="5922" y="1120"/>
                    <a:pt x="5923" y="1119"/>
                    <a:pt x="5926" y="1117"/>
                  </a:cubicBezTo>
                  <a:cubicBezTo>
                    <a:pt x="5928" y="1116"/>
                    <a:pt x="5929" y="1114"/>
                    <a:pt x="5931" y="1113"/>
                  </a:cubicBezTo>
                  <a:lnTo>
                    <a:pt x="5938" y="1107"/>
                  </a:lnTo>
                  <a:cubicBezTo>
                    <a:pt x="5942" y="1104"/>
                    <a:pt x="5945" y="1101"/>
                    <a:pt x="5948" y="1098"/>
                  </a:cubicBezTo>
                  <a:cubicBezTo>
                    <a:pt x="5951" y="1095"/>
                    <a:pt x="5954" y="1093"/>
                    <a:pt x="5956" y="1091"/>
                  </a:cubicBezTo>
                  <a:cubicBezTo>
                    <a:pt x="5959" y="1089"/>
                    <a:pt x="5960" y="1088"/>
                    <a:pt x="5963" y="1085"/>
                  </a:cubicBezTo>
                  <a:cubicBezTo>
                    <a:pt x="5970" y="1077"/>
                    <a:pt x="5978" y="1070"/>
                    <a:pt x="5985" y="1063"/>
                  </a:cubicBezTo>
                  <a:cubicBezTo>
                    <a:pt x="5987" y="1061"/>
                    <a:pt x="5989" y="1060"/>
                    <a:pt x="5991" y="1058"/>
                  </a:cubicBezTo>
                  <a:cubicBezTo>
                    <a:pt x="5992" y="1057"/>
                    <a:pt x="5994" y="1054"/>
                    <a:pt x="5995" y="1052"/>
                  </a:cubicBezTo>
                  <a:cubicBezTo>
                    <a:pt x="5997" y="1051"/>
                    <a:pt x="5998" y="1049"/>
                    <a:pt x="6000" y="1048"/>
                  </a:cubicBezTo>
                  <a:cubicBezTo>
                    <a:pt x="6001" y="1046"/>
                    <a:pt x="6003" y="1045"/>
                    <a:pt x="6003" y="1043"/>
                  </a:cubicBezTo>
                  <a:cubicBezTo>
                    <a:pt x="6007" y="1038"/>
                    <a:pt x="6012" y="1033"/>
                    <a:pt x="6016" y="1029"/>
                  </a:cubicBezTo>
                  <a:lnTo>
                    <a:pt x="6020" y="1023"/>
                  </a:lnTo>
                  <a:cubicBezTo>
                    <a:pt x="6022" y="1021"/>
                    <a:pt x="6023" y="1018"/>
                    <a:pt x="6025" y="1017"/>
                  </a:cubicBezTo>
                  <a:cubicBezTo>
                    <a:pt x="6028" y="1014"/>
                    <a:pt x="6029" y="1012"/>
                    <a:pt x="6031" y="1010"/>
                  </a:cubicBezTo>
                  <a:cubicBezTo>
                    <a:pt x="6031" y="1010"/>
                    <a:pt x="6032" y="1008"/>
                    <a:pt x="6032" y="1008"/>
                  </a:cubicBezTo>
                  <a:cubicBezTo>
                    <a:pt x="6034" y="1005"/>
                    <a:pt x="6035" y="1004"/>
                    <a:pt x="6038" y="1001"/>
                  </a:cubicBezTo>
                  <a:cubicBezTo>
                    <a:pt x="6040" y="999"/>
                    <a:pt x="6041" y="996"/>
                    <a:pt x="6042" y="995"/>
                  </a:cubicBezTo>
                  <a:cubicBezTo>
                    <a:pt x="6042" y="993"/>
                    <a:pt x="6044" y="992"/>
                    <a:pt x="6045" y="990"/>
                  </a:cubicBezTo>
                  <a:lnTo>
                    <a:pt x="6050" y="985"/>
                  </a:lnTo>
                  <a:cubicBezTo>
                    <a:pt x="6051" y="982"/>
                    <a:pt x="6053" y="979"/>
                    <a:pt x="6054" y="976"/>
                  </a:cubicBezTo>
                  <a:cubicBezTo>
                    <a:pt x="6057" y="971"/>
                    <a:pt x="6060" y="967"/>
                    <a:pt x="6063" y="962"/>
                  </a:cubicBezTo>
                  <a:cubicBezTo>
                    <a:pt x="6065" y="961"/>
                    <a:pt x="6066" y="958"/>
                    <a:pt x="6068" y="957"/>
                  </a:cubicBezTo>
                  <a:cubicBezTo>
                    <a:pt x="6069" y="954"/>
                    <a:pt x="6070" y="952"/>
                    <a:pt x="6070" y="951"/>
                  </a:cubicBezTo>
                  <a:cubicBezTo>
                    <a:pt x="6072" y="948"/>
                    <a:pt x="6073" y="945"/>
                    <a:pt x="6076" y="942"/>
                  </a:cubicBezTo>
                  <a:cubicBezTo>
                    <a:pt x="6076" y="942"/>
                    <a:pt x="6076" y="942"/>
                    <a:pt x="6076" y="940"/>
                  </a:cubicBezTo>
                  <a:cubicBezTo>
                    <a:pt x="6078" y="937"/>
                    <a:pt x="6081" y="934"/>
                    <a:pt x="6082" y="932"/>
                  </a:cubicBezTo>
                  <a:cubicBezTo>
                    <a:pt x="6085" y="926"/>
                    <a:pt x="6088" y="920"/>
                    <a:pt x="6091" y="914"/>
                  </a:cubicBezTo>
                  <a:cubicBezTo>
                    <a:pt x="6091" y="912"/>
                    <a:pt x="6093" y="911"/>
                    <a:pt x="6094" y="909"/>
                  </a:cubicBezTo>
                  <a:cubicBezTo>
                    <a:pt x="6098" y="901"/>
                    <a:pt x="6103" y="890"/>
                    <a:pt x="6107" y="881"/>
                  </a:cubicBezTo>
                  <a:cubicBezTo>
                    <a:pt x="6109" y="876"/>
                    <a:pt x="6112" y="870"/>
                    <a:pt x="6113" y="865"/>
                  </a:cubicBezTo>
                  <a:cubicBezTo>
                    <a:pt x="6118" y="853"/>
                    <a:pt x="6122" y="840"/>
                    <a:pt x="6126" y="828"/>
                  </a:cubicBezTo>
                  <a:cubicBezTo>
                    <a:pt x="6128" y="825"/>
                    <a:pt x="6128" y="823"/>
                    <a:pt x="6129" y="821"/>
                  </a:cubicBezTo>
                  <a:cubicBezTo>
                    <a:pt x="6129" y="818"/>
                    <a:pt x="6131" y="817"/>
                    <a:pt x="6131" y="814"/>
                  </a:cubicBezTo>
                  <a:cubicBezTo>
                    <a:pt x="6132" y="811"/>
                    <a:pt x="6132" y="809"/>
                    <a:pt x="6134" y="808"/>
                  </a:cubicBezTo>
                  <a:cubicBezTo>
                    <a:pt x="6135" y="799"/>
                    <a:pt x="6138" y="790"/>
                    <a:pt x="6140" y="781"/>
                  </a:cubicBezTo>
                  <a:cubicBezTo>
                    <a:pt x="6141" y="778"/>
                    <a:pt x="6143" y="774"/>
                    <a:pt x="6143" y="771"/>
                  </a:cubicBezTo>
                  <a:cubicBezTo>
                    <a:pt x="6143" y="770"/>
                    <a:pt x="6144" y="767"/>
                    <a:pt x="6144" y="765"/>
                  </a:cubicBezTo>
                  <a:cubicBezTo>
                    <a:pt x="6144" y="762"/>
                    <a:pt x="6146" y="761"/>
                    <a:pt x="6146" y="758"/>
                  </a:cubicBezTo>
                  <a:cubicBezTo>
                    <a:pt x="6146" y="758"/>
                    <a:pt x="6146" y="756"/>
                    <a:pt x="6146" y="756"/>
                  </a:cubicBezTo>
                  <a:lnTo>
                    <a:pt x="6148" y="744"/>
                  </a:lnTo>
                  <a:cubicBezTo>
                    <a:pt x="6148" y="743"/>
                    <a:pt x="6148" y="740"/>
                    <a:pt x="6150" y="739"/>
                  </a:cubicBezTo>
                  <a:cubicBezTo>
                    <a:pt x="6150" y="737"/>
                    <a:pt x="6150" y="737"/>
                    <a:pt x="6150" y="736"/>
                  </a:cubicBezTo>
                  <a:cubicBezTo>
                    <a:pt x="6150" y="733"/>
                    <a:pt x="6151" y="728"/>
                    <a:pt x="6151" y="725"/>
                  </a:cubicBezTo>
                  <a:cubicBezTo>
                    <a:pt x="6151" y="722"/>
                    <a:pt x="6153" y="719"/>
                    <a:pt x="6153" y="718"/>
                  </a:cubicBezTo>
                  <a:lnTo>
                    <a:pt x="6153" y="716"/>
                  </a:lnTo>
                  <a:cubicBezTo>
                    <a:pt x="6153" y="714"/>
                    <a:pt x="6153" y="711"/>
                    <a:pt x="6154" y="708"/>
                  </a:cubicBezTo>
                  <a:cubicBezTo>
                    <a:pt x="6154" y="700"/>
                    <a:pt x="6156" y="693"/>
                    <a:pt x="6156" y="684"/>
                  </a:cubicBezTo>
                  <a:lnTo>
                    <a:pt x="6156" y="681"/>
                  </a:lnTo>
                  <a:cubicBezTo>
                    <a:pt x="6157" y="669"/>
                    <a:pt x="6157" y="658"/>
                    <a:pt x="6159" y="646"/>
                  </a:cubicBezTo>
                  <a:lnTo>
                    <a:pt x="6159" y="636"/>
                  </a:lnTo>
                  <a:lnTo>
                    <a:pt x="6159" y="630"/>
                  </a:lnTo>
                  <a:lnTo>
                    <a:pt x="6159" y="624"/>
                  </a:lnTo>
                  <a:lnTo>
                    <a:pt x="6159" y="613"/>
                  </a:lnTo>
                  <a:cubicBezTo>
                    <a:pt x="6157" y="602"/>
                    <a:pt x="6157" y="588"/>
                    <a:pt x="6156" y="575"/>
                  </a:cubicBezTo>
                  <a:cubicBezTo>
                    <a:pt x="6156" y="574"/>
                    <a:pt x="6156" y="571"/>
                    <a:pt x="6156" y="569"/>
                  </a:cubicBezTo>
                  <a:cubicBezTo>
                    <a:pt x="6156" y="566"/>
                    <a:pt x="6156" y="565"/>
                    <a:pt x="6154" y="562"/>
                  </a:cubicBezTo>
                  <a:cubicBezTo>
                    <a:pt x="6154" y="560"/>
                    <a:pt x="6154" y="557"/>
                    <a:pt x="6154" y="556"/>
                  </a:cubicBezTo>
                  <a:cubicBezTo>
                    <a:pt x="6154" y="555"/>
                    <a:pt x="6154" y="553"/>
                    <a:pt x="6154" y="553"/>
                  </a:cubicBezTo>
                  <a:cubicBezTo>
                    <a:pt x="6153" y="549"/>
                    <a:pt x="6153" y="546"/>
                    <a:pt x="6153" y="543"/>
                  </a:cubicBezTo>
                  <a:cubicBezTo>
                    <a:pt x="6151" y="540"/>
                    <a:pt x="6151" y="537"/>
                    <a:pt x="6151" y="535"/>
                  </a:cubicBezTo>
                  <a:cubicBezTo>
                    <a:pt x="6151" y="534"/>
                    <a:pt x="6151" y="534"/>
                    <a:pt x="6151" y="532"/>
                  </a:cubicBezTo>
                  <a:cubicBezTo>
                    <a:pt x="6150" y="529"/>
                    <a:pt x="6150" y="525"/>
                    <a:pt x="6148" y="522"/>
                  </a:cubicBezTo>
                  <a:cubicBezTo>
                    <a:pt x="6148" y="519"/>
                    <a:pt x="6148" y="518"/>
                    <a:pt x="6148" y="515"/>
                  </a:cubicBezTo>
                  <a:lnTo>
                    <a:pt x="6147" y="515"/>
                  </a:lnTo>
                  <a:lnTo>
                    <a:pt x="6146" y="501"/>
                  </a:lnTo>
                  <a:cubicBezTo>
                    <a:pt x="6146" y="500"/>
                    <a:pt x="6144" y="497"/>
                    <a:pt x="6144" y="496"/>
                  </a:cubicBezTo>
                  <a:cubicBezTo>
                    <a:pt x="6144" y="493"/>
                    <a:pt x="6143" y="491"/>
                    <a:pt x="6143" y="488"/>
                  </a:cubicBezTo>
                  <a:cubicBezTo>
                    <a:pt x="6143" y="488"/>
                    <a:pt x="6143" y="487"/>
                    <a:pt x="6141" y="485"/>
                  </a:cubicBezTo>
                  <a:cubicBezTo>
                    <a:pt x="6141" y="482"/>
                    <a:pt x="6140" y="479"/>
                    <a:pt x="6140" y="475"/>
                  </a:cubicBezTo>
                  <a:cubicBezTo>
                    <a:pt x="6140" y="475"/>
                    <a:pt x="6138" y="475"/>
                    <a:pt x="6138" y="474"/>
                  </a:cubicBezTo>
                  <a:cubicBezTo>
                    <a:pt x="6138" y="471"/>
                    <a:pt x="6137" y="466"/>
                    <a:pt x="6135" y="463"/>
                  </a:cubicBezTo>
                  <a:cubicBezTo>
                    <a:pt x="6135" y="460"/>
                    <a:pt x="6135" y="457"/>
                    <a:pt x="6134" y="456"/>
                  </a:cubicBezTo>
                  <a:cubicBezTo>
                    <a:pt x="6134" y="454"/>
                    <a:pt x="6132" y="451"/>
                    <a:pt x="6132" y="450"/>
                  </a:cubicBezTo>
                  <a:cubicBezTo>
                    <a:pt x="6131" y="447"/>
                    <a:pt x="6131" y="446"/>
                    <a:pt x="6129" y="443"/>
                  </a:cubicBezTo>
                  <a:cubicBezTo>
                    <a:pt x="6129" y="441"/>
                    <a:pt x="6129" y="441"/>
                    <a:pt x="6129" y="440"/>
                  </a:cubicBezTo>
                  <a:lnTo>
                    <a:pt x="6125" y="429"/>
                  </a:lnTo>
                  <a:cubicBezTo>
                    <a:pt x="6125" y="428"/>
                    <a:pt x="6123" y="426"/>
                    <a:pt x="6123" y="423"/>
                  </a:cubicBezTo>
                  <a:lnTo>
                    <a:pt x="6121" y="418"/>
                  </a:lnTo>
                  <a:cubicBezTo>
                    <a:pt x="6121" y="416"/>
                    <a:pt x="6121" y="415"/>
                    <a:pt x="6121" y="415"/>
                  </a:cubicBezTo>
                  <a:cubicBezTo>
                    <a:pt x="6119" y="412"/>
                    <a:pt x="6118" y="407"/>
                    <a:pt x="6116" y="404"/>
                  </a:cubicBezTo>
                  <a:cubicBezTo>
                    <a:pt x="6116" y="404"/>
                    <a:pt x="6116" y="403"/>
                    <a:pt x="6116" y="403"/>
                  </a:cubicBezTo>
                  <a:cubicBezTo>
                    <a:pt x="6022" y="161"/>
                    <a:pt x="5791" y="4"/>
                    <a:pt x="5531" y="4"/>
                  </a:cubicBezTo>
                  <a:lnTo>
                    <a:pt x="5526" y="4"/>
                  </a:lnTo>
                  <a:lnTo>
                    <a:pt x="5526" y="1"/>
                  </a:lnTo>
                  <a:close/>
                  <a:moveTo>
                    <a:pt x="894" y="2918"/>
                  </a:moveTo>
                  <a:cubicBezTo>
                    <a:pt x="960" y="2918"/>
                    <a:pt x="1015" y="2971"/>
                    <a:pt x="1015" y="3039"/>
                  </a:cubicBezTo>
                  <a:cubicBezTo>
                    <a:pt x="1015" y="3107"/>
                    <a:pt x="962" y="3161"/>
                    <a:pt x="894" y="3161"/>
                  </a:cubicBezTo>
                  <a:lnTo>
                    <a:pt x="360" y="3161"/>
                  </a:lnTo>
                  <a:cubicBezTo>
                    <a:pt x="293" y="3161"/>
                    <a:pt x="239" y="3107"/>
                    <a:pt x="239" y="3039"/>
                  </a:cubicBezTo>
                  <a:cubicBezTo>
                    <a:pt x="239" y="2971"/>
                    <a:pt x="293" y="2918"/>
                    <a:pt x="360" y="2918"/>
                  </a:cubicBezTo>
                  <a:close/>
                  <a:moveTo>
                    <a:pt x="4163" y="2918"/>
                  </a:moveTo>
                  <a:cubicBezTo>
                    <a:pt x="4231" y="2918"/>
                    <a:pt x="4286" y="2971"/>
                    <a:pt x="4286" y="3039"/>
                  </a:cubicBezTo>
                  <a:cubicBezTo>
                    <a:pt x="4286" y="3107"/>
                    <a:pt x="4231" y="3161"/>
                    <a:pt x="4163" y="3161"/>
                  </a:cubicBezTo>
                  <a:lnTo>
                    <a:pt x="3630" y="3161"/>
                  </a:lnTo>
                  <a:cubicBezTo>
                    <a:pt x="3563" y="3161"/>
                    <a:pt x="3508" y="3107"/>
                    <a:pt x="3508" y="3039"/>
                  </a:cubicBezTo>
                  <a:cubicBezTo>
                    <a:pt x="3510" y="2971"/>
                    <a:pt x="3563" y="2918"/>
                    <a:pt x="3630" y="2918"/>
                  </a:cubicBezTo>
                  <a:close/>
                  <a:moveTo>
                    <a:pt x="7434" y="2918"/>
                  </a:moveTo>
                  <a:cubicBezTo>
                    <a:pt x="7502" y="2918"/>
                    <a:pt x="7556" y="2971"/>
                    <a:pt x="7556" y="3039"/>
                  </a:cubicBezTo>
                  <a:cubicBezTo>
                    <a:pt x="7556" y="3107"/>
                    <a:pt x="7502" y="3161"/>
                    <a:pt x="7434" y="3161"/>
                  </a:cubicBezTo>
                  <a:lnTo>
                    <a:pt x="6901" y="3161"/>
                  </a:lnTo>
                  <a:cubicBezTo>
                    <a:pt x="6833" y="3161"/>
                    <a:pt x="6779" y="3107"/>
                    <a:pt x="6779" y="3039"/>
                  </a:cubicBezTo>
                  <a:cubicBezTo>
                    <a:pt x="6779" y="2971"/>
                    <a:pt x="6833" y="2918"/>
                    <a:pt x="6901" y="2918"/>
                  </a:cubicBezTo>
                  <a:close/>
                  <a:moveTo>
                    <a:pt x="620" y="2411"/>
                  </a:moveTo>
                  <a:cubicBezTo>
                    <a:pt x="366" y="2414"/>
                    <a:pt x="136" y="2572"/>
                    <a:pt x="43" y="2811"/>
                  </a:cubicBezTo>
                  <a:cubicBezTo>
                    <a:pt x="43" y="2811"/>
                    <a:pt x="43" y="2811"/>
                    <a:pt x="43" y="2812"/>
                  </a:cubicBezTo>
                  <a:cubicBezTo>
                    <a:pt x="43" y="2814"/>
                    <a:pt x="42" y="2815"/>
                    <a:pt x="42" y="2816"/>
                  </a:cubicBezTo>
                  <a:cubicBezTo>
                    <a:pt x="39" y="2824"/>
                    <a:pt x="37" y="2830"/>
                    <a:pt x="34" y="2837"/>
                  </a:cubicBezTo>
                  <a:cubicBezTo>
                    <a:pt x="33" y="2839"/>
                    <a:pt x="33" y="2840"/>
                    <a:pt x="33" y="2841"/>
                  </a:cubicBezTo>
                  <a:cubicBezTo>
                    <a:pt x="31" y="2844"/>
                    <a:pt x="30" y="2847"/>
                    <a:pt x="30" y="2850"/>
                  </a:cubicBezTo>
                  <a:cubicBezTo>
                    <a:pt x="30" y="2850"/>
                    <a:pt x="30" y="2852"/>
                    <a:pt x="28" y="2852"/>
                  </a:cubicBezTo>
                  <a:cubicBezTo>
                    <a:pt x="28" y="2855"/>
                    <a:pt x="27" y="2858"/>
                    <a:pt x="25" y="2862"/>
                  </a:cubicBezTo>
                  <a:cubicBezTo>
                    <a:pt x="25" y="2867"/>
                    <a:pt x="24" y="2869"/>
                    <a:pt x="22" y="2874"/>
                  </a:cubicBezTo>
                  <a:cubicBezTo>
                    <a:pt x="22" y="2874"/>
                    <a:pt x="22" y="2875"/>
                    <a:pt x="22" y="2875"/>
                  </a:cubicBezTo>
                  <a:cubicBezTo>
                    <a:pt x="21" y="2878"/>
                    <a:pt x="21" y="2881"/>
                    <a:pt x="19" y="2884"/>
                  </a:cubicBezTo>
                  <a:cubicBezTo>
                    <a:pt x="19" y="2886"/>
                    <a:pt x="19" y="2887"/>
                    <a:pt x="18" y="2890"/>
                  </a:cubicBezTo>
                  <a:cubicBezTo>
                    <a:pt x="18" y="2890"/>
                    <a:pt x="18" y="2892"/>
                    <a:pt x="18" y="2893"/>
                  </a:cubicBezTo>
                  <a:cubicBezTo>
                    <a:pt x="17" y="2900"/>
                    <a:pt x="15" y="2908"/>
                    <a:pt x="12" y="2915"/>
                  </a:cubicBezTo>
                  <a:cubicBezTo>
                    <a:pt x="12" y="2918"/>
                    <a:pt x="12" y="2921"/>
                    <a:pt x="11" y="2922"/>
                  </a:cubicBezTo>
                  <a:cubicBezTo>
                    <a:pt x="11" y="2924"/>
                    <a:pt x="11" y="2925"/>
                    <a:pt x="11" y="2928"/>
                  </a:cubicBezTo>
                  <a:cubicBezTo>
                    <a:pt x="11" y="2928"/>
                    <a:pt x="9" y="2930"/>
                    <a:pt x="9" y="2930"/>
                  </a:cubicBezTo>
                  <a:cubicBezTo>
                    <a:pt x="8" y="2939"/>
                    <a:pt x="6" y="2948"/>
                    <a:pt x="6" y="2956"/>
                  </a:cubicBezTo>
                  <a:cubicBezTo>
                    <a:pt x="6" y="2956"/>
                    <a:pt x="6" y="2956"/>
                    <a:pt x="5" y="2958"/>
                  </a:cubicBezTo>
                  <a:lnTo>
                    <a:pt x="5" y="2968"/>
                  </a:lnTo>
                  <a:cubicBezTo>
                    <a:pt x="2" y="2989"/>
                    <a:pt x="0" y="3011"/>
                    <a:pt x="0" y="3031"/>
                  </a:cubicBezTo>
                  <a:lnTo>
                    <a:pt x="0" y="3036"/>
                  </a:lnTo>
                  <a:lnTo>
                    <a:pt x="0" y="3039"/>
                  </a:lnTo>
                  <a:lnTo>
                    <a:pt x="0" y="3045"/>
                  </a:lnTo>
                  <a:lnTo>
                    <a:pt x="0" y="3056"/>
                  </a:lnTo>
                  <a:lnTo>
                    <a:pt x="0" y="3061"/>
                  </a:lnTo>
                  <a:cubicBezTo>
                    <a:pt x="0" y="3064"/>
                    <a:pt x="0" y="3067"/>
                    <a:pt x="0" y="3068"/>
                  </a:cubicBezTo>
                  <a:cubicBezTo>
                    <a:pt x="0" y="3076"/>
                    <a:pt x="2" y="3083"/>
                    <a:pt x="2" y="3090"/>
                  </a:cubicBezTo>
                  <a:cubicBezTo>
                    <a:pt x="2" y="3092"/>
                    <a:pt x="2" y="3093"/>
                    <a:pt x="2" y="3095"/>
                  </a:cubicBezTo>
                  <a:cubicBezTo>
                    <a:pt x="3" y="3098"/>
                    <a:pt x="3" y="3101"/>
                    <a:pt x="3" y="3102"/>
                  </a:cubicBezTo>
                  <a:cubicBezTo>
                    <a:pt x="3" y="3105"/>
                    <a:pt x="3" y="3108"/>
                    <a:pt x="3" y="3110"/>
                  </a:cubicBezTo>
                  <a:cubicBezTo>
                    <a:pt x="5" y="3111"/>
                    <a:pt x="5" y="3112"/>
                    <a:pt x="5" y="3115"/>
                  </a:cubicBezTo>
                  <a:cubicBezTo>
                    <a:pt x="5" y="3118"/>
                    <a:pt x="5" y="3121"/>
                    <a:pt x="6" y="3124"/>
                  </a:cubicBezTo>
                  <a:cubicBezTo>
                    <a:pt x="6" y="3126"/>
                    <a:pt x="6" y="3127"/>
                    <a:pt x="6" y="3129"/>
                  </a:cubicBezTo>
                  <a:cubicBezTo>
                    <a:pt x="8" y="3130"/>
                    <a:pt x="8" y="3133"/>
                    <a:pt x="8" y="3135"/>
                  </a:cubicBezTo>
                  <a:cubicBezTo>
                    <a:pt x="8" y="3137"/>
                    <a:pt x="9" y="3140"/>
                    <a:pt x="9" y="3143"/>
                  </a:cubicBezTo>
                  <a:cubicBezTo>
                    <a:pt x="9" y="3146"/>
                    <a:pt x="9" y="3149"/>
                    <a:pt x="11" y="3151"/>
                  </a:cubicBezTo>
                  <a:cubicBezTo>
                    <a:pt x="11" y="3152"/>
                    <a:pt x="11" y="3152"/>
                    <a:pt x="11" y="3154"/>
                  </a:cubicBezTo>
                  <a:cubicBezTo>
                    <a:pt x="12" y="3157"/>
                    <a:pt x="12" y="3160"/>
                    <a:pt x="14" y="3164"/>
                  </a:cubicBezTo>
                  <a:cubicBezTo>
                    <a:pt x="14" y="3164"/>
                    <a:pt x="14" y="3165"/>
                    <a:pt x="14" y="3165"/>
                  </a:cubicBezTo>
                  <a:cubicBezTo>
                    <a:pt x="14" y="3168"/>
                    <a:pt x="15" y="3171"/>
                    <a:pt x="15" y="3173"/>
                  </a:cubicBezTo>
                  <a:cubicBezTo>
                    <a:pt x="15" y="3176"/>
                    <a:pt x="17" y="3179"/>
                    <a:pt x="17" y="3182"/>
                  </a:cubicBezTo>
                  <a:lnTo>
                    <a:pt x="19" y="3191"/>
                  </a:lnTo>
                  <a:cubicBezTo>
                    <a:pt x="19" y="3192"/>
                    <a:pt x="19" y="3193"/>
                    <a:pt x="19" y="3193"/>
                  </a:cubicBezTo>
                  <a:cubicBezTo>
                    <a:pt x="21" y="3198"/>
                    <a:pt x="22" y="3201"/>
                    <a:pt x="22" y="3204"/>
                  </a:cubicBezTo>
                  <a:cubicBezTo>
                    <a:pt x="22" y="3205"/>
                    <a:pt x="24" y="3207"/>
                    <a:pt x="24" y="3208"/>
                  </a:cubicBezTo>
                  <a:cubicBezTo>
                    <a:pt x="24" y="3211"/>
                    <a:pt x="25" y="3213"/>
                    <a:pt x="25" y="3216"/>
                  </a:cubicBezTo>
                  <a:cubicBezTo>
                    <a:pt x="27" y="3217"/>
                    <a:pt x="27" y="3220"/>
                    <a:pt x="28" y="3221"/>
                  </a:cubicBezTo>
                  <a:lnTo>
                    <a:pt x="30" y="3229"/>
                  </a:lnTo>
                  <a:cubicBezTo>
                    <a:pt x="31" y="3232"/>
                    <a:pt x="31" y="3235"/>
                    <a:pt x="33" y="3236"/>
                  </a:cubicBezTo>
                  <a:cubicBezTo>
                    <a:pt x="33" y="3238"/>
                    <a:pt x="33" y="3239"/>
                    <a:pt x="34" y="3239"/>
                  </a:cubicBezTo>
                  <a:cubicBezTo>
                    <a:pt x="34" y="3244"/>
                    <a:pt x="36" y="3246"/>
                    <a:pt x="37" y="3251"/>
                  </a:cubicBezTo>
                  <a:cubicBezTo>
                    <a:pt x="37" y="3251"/>
                    <a:pt x="37" y="3251"/>
                    <a:pt x="39" y="3252"/>
                  </a:cubicBezTo>
                  <a:cubicBezTo>
                    <a:pt x="40" y="3258"/>
                    <a:pt x="43" y="3266"/>
                    <a:pt x="46" y="3273"/>
                  </a:cubicBezTo>
                  <a:cubicBezTo>
                    <a:pt x="47" y="3276"/>
                    <a:pt x="49" y="3279"/>
                    <a:pt x="49" y="3280"/>
                  </a:cubicBezTo>
                  <a:cubicBezTo>
                    <a:pt x="50" y="3282"/>
                    <a:pt x="50" y="3282"/>
                    <a:pt x="50" y="3282"/>
                  </a:cubicBezTo>
                  <a:cubicBezTo>
                    <a:pt x="52" y="3285"/>
                    <a:pt x="52" y="3286"/>
                    <a:pt x="53" y="3289"/>
                  </a:cubicBezTo>
                  <a:cubicBezTo>
                    <a:pt x="55" y="3294"/>
                    <a:pt x="56" y="3297"/>
                    <a:pt x="59" y="3301"/>
                  </a:cubicBezTo>
                  <a:cubicBezTo>
                    <a:pt x="59" y="3301"/>
                    <a:pt x="59" y="3301"/>
                    <a:pt x="59" y="3302"/>
                  </a:cubicBezTo>
                  <a:cubicBezTo>
                    <a:pt x="61" y="3305"/>
                    <a:pt x="62" y="3308"/>
                    <a:pt x="64" y="3311"/>
                  </a:cubicBezTo>
                  <a:cubicBezTo>
                    <a:pt x="65" y="3313"/>
                    <a:pt x="65" y="3316"/>
                    <a:pt x="67" y="3317"/>
                  </a:cubicBezTo>
                  <a:cubicBezTo>
                    <a:pt x="68" y="3319"/>
                    <a:pt x="68" y="3320"/>
                    <a:pt x="70" y="3322"/>
                  </a:cubicBezTo>
                  <a:cubicBezTo>
                    <a:pt x="70" y="3323"/>
                    <a:pt x="71" y="3326"/>
                    <a:pt x="72" y="3327"/>
                  </a:cubicBezTo>
                  <a:cubicBezTo>
                    <a:pt x="74" y="3330"/>
                    <a:pt x="75" y="3332"/>
                    <a:pt x="77" y="3335"/>
                  </a:cubicBezTo>
                  <a:lnTo>
                    <a:pt x="78" y="3339"/>
                  </a:lnTo>
                  <a:cubicBezTo>
                    <a:pt x="80" y="3342"/>
                    <a:pt x="81" y="3347"/>
                    <a:pt x="84" y="3350"/>
                  </a:cubicBezTo>
                  <a:cubicBezTo>
                    <a:pt x="86" y="3352"/>
                    <a:pt x="87" y="3355"/>
                    <a:pt x="89" y="3358"/>
                  </a:cubicBezTo>
                  <a:cubicBezTo>
                    <a:pt x="90" y="3360"/>
                    <a:pt x="92" y="3363"/>
                    <a:pt x="93" y="3364"/>
                  </a:cubicBezTo>
                  <a:cubicBezTo>
                    <a:pt x="95" y="3366"/>
                    <a:pt x="96" y="3369"/>
                    <a:pt x="96" y="3370"/>
                  </a:cubicBezTo>
                  <a:cubicBezTo>
                    <a:pt x="97" y="3372"/>
                    <a:pt x="97" y="3373"/>
                    <a:pt x="99" y="3375"/>
                  </a:cubicBezTo>
                  <a:cubicBezTo>
                    <a:pt x="103" y="3380"/>
                    <a:pt x="106" y="3386"/>
                    <a:pt x="111" y="3392"/>
                  </a:cubicBezTo>
                  <a:lnTo>
                    <a:pt x="115" y="3400"/>
                  </a:lnTo>
                  <a:cubicBezTo>
                    <a:pt x="117" y="3401"/>
                    <a:pt x="117" y="3401"/>
                    <a:pt x="118" y="3403"/>
                  </a:cubicBezTo>
                  <a:cubicBezTo>
                    <a:pt x="120" y="3406"/>
                    <a:pt x="121" y="3407"/>
                    <a:pt x="123" y="3408"/>
                  </a:cubicBezTo>
                  <a:cubicBezTo>
                    <a:pt x="124" y="3411"/>
                    <a:pt x="125" y="3414"/>
                    <a:pt x="128" y="3417"/>
                  </a:cubicBezTo>
                  <a:cubicBezTo>
                    <a:pt x="128" y="3417"/>
                    <a:pt x="130" y="3419"/>
                    <a:pt x="130" y="3419"/>
                  </a:cubicBezTo>
                  <a:cubicBezTo>
                    <a:pt x="131" y="3420"/>
                    <a:pt x="133" y="3423"/>
                    <a:pt x="134" y="3425"/>
                  </a:cubicBezTo>
                  <a:cubicBezTo>
                    <a:pt x="136" y="3428"/>
                    <a:pt x="139" y="3429"/>
                    <a:pt x="140" y="3431"/>
                  </a:cubicBezTo>
                  <a:lnTo>
                    <a:pt x="145" y="3436"/>
                  </a:lnTo>
                  <a:cubicBezTo>
                    <a:pt x="145" y="3438"/>
                    <a:pt x="146" y="3439"/>
                    <a:pt x="146" y="3439"/>
                  </a:cubicBezTo>
                  <a:cubicBezTo>
                    <a:pt x="149" y="3442"/>
                    <a:pt x="151" y="3445"/>
                    <a:pt x="153" y="3447"/>
                  </a:cubicBezTo>
                  <a:cubicBezTo>
                    <a:pt x="153" y="3448"/>
                    <a:pt x="155" y="3450"/>
                    <a:pt x="156" y="3451"/>
                  </a:cubicBezTo>
                  <a:cubicBezTo>
                    <a:pt x="158" y="3453"/>
                    <a:pt x="159" y="3454"/>
                    <a:pt x="161" y="3456"/>
                  </a:cubicBezTo>
                  <a:cubicBezTo>
                    <a:pt x="162" y="3459"/>
                    <a:pt x="164" y="3460"/>
                    <a:pt x="165" y="3461"/>
                  </a:cubicBezTo>
                  <a:cubicBezTo>
                    <a:pt x="167" y="3463"/>
                    <a:pt x="168" y="3464"/>
                    <a:pt x="170" y="3466"/>
                  </a:cubicBezTo>
                  <a:cubicBezTo>
                    <a:pt x="171" y="3469"/>
                    <a:pt x="174" y="3470"/>
                    <a:pt x="176" y="3472"/>
                  </a:cubicBezTo>
                  <a:lnTo>
                    <a:pt x="177" y="3473"/>
                  </a:lnTo>
                  <a:lnTo>
                    <a:pt x="181" y="3479"/>
                  </a:lnTo>
                  <a:cubicBezTo>
                    <a:pt x="184" y="3481"/>
                    <a:pt x="186" y="3484"/>
                    <a:pt x="189" y="3487"/>
                  </a:cubicBezTo>
                  <a:cubicBezTo>
                    <a:pt x="192" y="3488"/>
                    <a:pt x="193" y="3489"/>
                    <a:pt x="195" y="3492"/>
                  </a:cubicBezTo>
                  <a:lnTo>
                    <a:pt x="198" y="3494"/>
                  </a:lnTo>
                  <a:cubicBezTo>
                    <a:pt x="201" y="3497"/>
                    <a:pt x="202" y="3500"/>
                    <a:pt x="205" y="3501"/>
                  </a:cubicBezTo>
                  <a:lnTo>
                    <a:pt x="206" y="3503"/>
                  </a:lnTo>
                  <a:cubicBezTo>
                    <a:pt x="209" y="3506"/>
                    <a:pt x="212" y="3507"/>
                    <a:pt x="215" y="3510"/>
                  </a:cubicBezTo>
                  <a:lnTo>
                    <a:pt x="221" y="3516"/>
                  </a:lnTo>
                  <a:lnTo>
                    <a:pt x="230" y="3523"/>
                  </a:lnTo>
                  <a:cubicBezTo>
                    <a:pt x="232" y="3525"/>
                    <a:pt x="233" y="3526"/>
                    <a:pt x="234" y="3526"/>
                  </a:cubicBezTo>
                  <a:cubicBezTo>
                    <a:pt x="236" y="3528"/>
                    <a:pt x="239" y="3529"/>
                    <a:pt x="240" y="3531"/>
                  </a:cubicBezTo>
                  <a:cubicBezTo>
                    <a:pt x="242" y="3532"/>
                    <a:pt x="243" y="3534"/>
                    <a:pt x="245" y="3534"/>
                  </a:cubicBezTo>
                  <a:cubicBezTo>
                    <a:pt x="248" y="3537"/>
                    <a:pt x="251" y="3540"/>
                    <a:pt x="254" y="3541"/>
                  </a:cubicBezTo>
                  <a:cubicBezTo>
                    <a:pt x="257" y="3544"/>
                    <a:pt x="259" y="3545"/>
                    <a:pt x="264" y="3548"/>
                  </a:cubicBezTo>
                  <a:cubicBezTo>
                    <a:pt x="264" y="3548"/>
                    <a:pt x="264" y="3550"/>
                    <a:pt x="265" y="3550"/>
                  </a:cubicBezTo>
                  <a:cubicBezTo>
                    <a:pt x="267" y="3551"/>
                    <a:pt x="270" y="3553"/>
                    <a:pt x="273" y="3554"/>
                  </a:cubicBezTo>
                  <a:cubicBezTo>
                    <a:pt x="274" y="3556"/>
                    <a:pt x="276" y="3557"/>
                    <a:pt x="277" y="3559"/>
                  </a:cubicBezTo>
                  <a:cubicBezTo>
                    <a:pt x="279" y="3559"/>
                    <a:pt x="280" y="3560"/>
                    <a:pt x="280" y="3560"/>
                  </a:cubicBezTo>
                  <a:cubicBezTo>
                    <a:pt x="282" y="3562"/>
                    <a:pt x="285" y="3563"/>
                    <a:pt x="286" y="3565"/>
                  </a:cubicBezTo>
                  <a:cubicBezTo>
                    <a:pt x="289" y="3566"/>
                    <a:pt x="292" y="3568"/>
                    <a:pt x="295" y="3569"/>
                  </a:cubicBezTo>
                  <a:cubicBezTo>
                    <a:pt x="301" y="3573"/>
                    <a:pt x="308" y="3578"/>
                    <a:pt x="314" y="3581"/>
                  </a:cubicBezTo>
                  <a:cubicBezTo>
                    <a:pt x="315" y="3581"/>
                    <a:pt x="315" y="3582"/>
                    <a:pt x="315" y="3582"/>
                  </a:cubicBezTo>
                  <a:cubicBezTo>
                    <a:pt x="321" y="3585"/>
                    <a:pt x="327" y="3588"/>
                    <a:pt x="333" y="3591"/>
                  </a:cubicBezTo>
                  <a:cubicBezTo>
                    <a:pt x="338" y="3594"/>
                    <a:pt x="340" y="3595"/>
                    <a:pt x="343" y="3597"/>
                  </a:cubicBezTo>
                  <a:cubicBezTo>
                    <a:pt x="345" y="3597"/>
                    <a:pt x="346" y="3598"/>
                    <a:pt x="348" y="3600"/>
                  </a:cubicBezTo>
                  <a:cubicBezTo>
                    <a:pt x="351" y="3601"/>
                    <a:pt x="354" y="3601"/>
                    <a:pt x="357" y="3603"/>
                  </a:cubicBezTo>
                  <a:cubicBezTo>
                    <a:pt x="357" y="3604"/>
                    <a:pt x="357" y="3604"/>
                    <a:pt x="358" y="3604"/>
                  </a:cubicBezTo>
                  <a:cubicBezTo>
                    <a:pt x="364" y="3607"/>
                    <a:pt x="371" y="3610"/>
                    <a:pt x="379" y="3613"/>
                  </a:cubicBezTo>
                  <a:cubicBezTo>
                    <a:pt x="382" y="3615"/>
                    <a:pt x="383" y="3616"/>
                    <a:pt x="386" y="3618"/>
                  </a:cubicBezTo>
                  <a:cubicBezTo>
                    <a:pt x="389" y="3618"/>
                    <a:pt x="391" y="3619"/>
                    <a:pt x="392" y="3619"/>
                  </a:cubicBezTo>
                  <a:cubicBezTo>
                    <a:pt x="395" y="3621"/>
                    <a:pt x="396" y="3621"/>
                    <a:pt x="398" y="3622"/>
                  </a:cubicBezTo>
                  <a:cubicBezTo>
                    <a:pt x="399" y="3622"/>
                    <a:pt x="401" y="3623"/>
                    <a:pt x="402" y="3623"/>
                  </a:cubicBezTo>
                  <a:cubicBezTo>
                    <a:pt x="405" y="3625"/>
                    <a:pt x="408" y="3625"/>
                    <a:pt x="411" y="3626"/>
                  </a:cubicBezTo>
                  <a:cubicBezTo>
                    <a:pt x="419" y="3629"/>
                    <a:pt x="426" y="3632"/>
                    <a:pt x="433" y="3634"/>
                  </a:cubicBezTo>
                  <a:lnTo>
                    <a:pt x="435" y="3634"/>
                  </a:lnTo>
                  <a:cubicBezTo>
                    <a:pt x="438" y="3635"/>
                    <a:pt x="441" y="3637"/>
                    <a:pt x="444" y="3637"/>
                  </a:cubicBezTo>
                  <a:cubicBezTo>
                    <a:pt x="445" y="3638"/>
                    <a:pt x="447" y="3638"/>
                    <a:pt x="448" y="3638"/>
                  </a:cubicBezTo>
                  <a:cubicBezTo>
                    <a:pt x="451" y="3640"/>
                    <a:pt x="454" y="3640"/>
                    <a:pt x="455" y="3641"/>
                  </a:cubicBezTo>
                  <a:cubicBezTo>
                    <a:pt x="458" y="3643"/>
                    <a:pt x="461" y="3643"/>
                    <a:pt x="464" y="3644"/>
                  </a:cubicBezTo>
                  <a:lnTo>
                    <a:pt x="467" y="3644"/>
                  </a:lnTo>
                  <a:cubicBezTo>
                    <a:pt x="470" y="3646"/>
                    <a:pt x="473" y="3646"/>
                    <a:pt x="476" y="3647"/>
                  </a:cubicBezTo>
                  <a:cubicBezTo>
                    <a:pt x="477" y="3647"/>
                    <a:pt x="479" y="3647"/>
                    <a:pt x="480" y="3648"/>
                  </a:cubicBezTo>
                  <a:cubicBezTo>
                    <a:pt x="483" y="3648"/>
                    <a:pt x="488" y="3650"/>
                    <a:pt x="491" y="3650"/>
                  </a:cubicBezTo>
                  <a:cubicBezTo>
                    <a:pt x="492" y="3650"/>
                    <a:pt x="492" y="3651"/>
                    <a:pt x="492" y="3651"/>
                  </a:cubicBezTo>
                  <a:cubicBezTo>
                    <a:pt x="500" y="3653"/>
                    <a:pt x="508" y="3654"/>
                    <a:pt x="516" y="3656"/>
                  </a:cubicBezTo>
                  <a:cubicBezTo>
                    <a:pt x="517" y="3656"/>
                    <a:pt x="519" y="3656"/>
                    <a:pt x="520" y="3657"/>
                  </a:cubicBezTo>
                  <a:cubicBezTo>
                    <a:pt x="525" y="3657"/>
                    <a:pt x="528" y="3657"/>
                    <a:pt x="530" y="3659"/>
                  </a:cubicBezTo>
                  <a:lnTo>
                    <a:pt x="533" y="3659"/>
                  </a:lnTo>
                  <a:cubicBezTo>
                    <a:pt x="536" y="3660"/>
                    <a:pt x="541" y="3660"/>
                    <a:pt x="544" y="3660"/>
                  </a:cubicBezTo>
                  <a:cubicBezTo>
                    <a:pt x="545" y="3660"/>
                    <a:pt x="547" y="3660"/>
                    <a:pt x="547" y="3662"/>
                  </a:cubicBezTo>
                  <a:lnTo>
                    <a:pt x="555" y="3662"/>
                  </a:lnTo>
                  <a:cubicBezTo>
                    <a:pt x="557" y="3663"/>
                    <a:pt x="560" y="3663"/>
                    <a:pt x="563" y="3663"/>
                  </a:cubicBezTo>
                  <a:lnTo>
                    <a:pt x="572" y="3663"/>
                  </a:lnTo>
                  <a:cubicBezTo>
                    <a:pt x="576" y="3665"/>
                    <a:pt x="581" y="3665"/>
                    <a:pt x="585" y="3665"/>
                  </a:cubicBezTo>
                  <a:lnTo>
                    <a:pt x="589" y="3665"/>
                  </a:lnTo>
                  <a:cubicBezTo>
                    <a:pt x="591" y="3665"/>
                    <a:pt x="592" y="3666"/>
                    <a:pt x="594" y="3666"/>
                  </a:cubicBezTo>
                  <a:lnTo>
                    <a:pt x="663" y="3666"/>
                  </a:lnTo>
                  <a:cubicBezTo>
                    <a:pt x="669" y="3665"/>
                    <a:pt x="675" y="3665"/>
                    <a:pt x="681" y="3665"/>
                  </a:cubicBezTo>
                  <a:lnTo>
                    <a:pt x="691" y="3663"/>
                  </a:lnTo>
                  <a:cubicBezTo>
                    <a:pt x="694" y="3663"/>
                    <a:pt x="695" y="3662"/>
                    <a:pt x="698" y="3662"/>
                  </a:cubicBezTo>
                  <a:lnTo>
                    <a:pt x="706" y="3662"/>
                  </a:lnTo>
                  <a:cubicBezTo>
                    <a:pt x="716" y="3660"/>
                    <a:pt x="728" y="3659"/>
                    <a:pt x="738" y="3656"/>
                  </a:cubicBezTo>
                  <a:cubicBezTo>
                    <a:pt x="741" y="3656"/>
                    <a:pt x="745" y="3654"/>
                    <a:pt x="748" y="3654"/>
                  </a:cubicBezTo>
                  <a:cubicBezTo>
                    <a:pt x="757" y="3653"/>
                    <a:pt x="766" y="3650"/>
                    <a:pt x="776" y="3648"/>
                  </a:cubicBezTo>
                  <a:cubicBezTo>
                    <a:pt x="779" y="3647"/>
                    <a:pt x="782" y="3646"/>
                    <a:pt x="787" y="3646"/>
                  </a:cubicBezTo>
                  <a:cubicBezTo>
                    <a:pt x="790" y="3644"/>
                    <a:pt x="794" y="3643"/>
                    <a:pt x="797" y="3643"/>
                  </a:cubicBezTo>
                  <a:cubicBezTo>
                    <a:pt x="801" y="3641"/>
                    <a:pt x="806" y="3640"/>
                    <a:pt x="810" y="3638"/>
                  </a:cubicBezTo>
                  <a:cubicBezTo>
                    <a:pt x="813" y="3638"/>
                    <a:pt x="816" y="3637"/>
                    <a:pt x="819" y="3635"/>
                  </a:cubicBezTo>
                  <a:cubicBezTo>
                    <a:pt x="828" y="3634"/>
                    <a:pt x="835" y="3631"/>
                    <a:pt x="843" y="3628"/>
                  </a:cubicBezTo>
                  <a:cubicBezTo>
                    <a:pt x="847" y="3626"/>
                    <a:pt x="851" y="3625"/>
                    <a:pt x="856" y="3622"/>
                  </a:cubicBezTo>
                  <a:cubicBezTo>
                    <a:pt x="857" y="3622"/>
                    <a:pt x="859" y="3621"/>
                    <a:pt x="862" y="3621"/>
                  </a:cubicBezTo>
                  <a:cubicBezTo>
                    <a:pt x="868" y="3618"/>
                    <a:pt x="875" y="3615"/>
                    <a:pt x="882" y="3612"/>
                  </a:cubicBezTo>
                  <a:cubicBezTo>
                    <a:pt x="887" y="3609"/>
                    <a:pt x="893" y="3606"/>
                    <a:pt x="899" y="3604"/>
                  </a:cubicBezTo>
                  <a:cubicBezTo>
                    <a:pt x="902" y="3603"/>
                    <a:pt x="903" y="3601"/>
                    <a:pt x="904" y="3600"/>
                  </a:cubicBezTo>
                  <a:cubicBezTo>
                    <a:pt x="912" y="3597"/>
                    <a:pt x="919" y="3593"/>
                    <a:pt x="927" y="3590"/>
                  </a:cubicBezTo>
                  <a:cubicBezTo>
                    <a:pt x="937" y="3584"/>
                    <a:pt x="949" y="3578"/>
                    <a:pt x="959" y="3570"/>
                  </a:cubicBezTo>
                  <a:cubicBezTo>
                    <a:pt x="962" y="3569"/>
                    <a:pt x="965" y="3568"/>
                    <a:pt x="966" y="3566"/>
                  </a:cubicBezTo>
                  <a:cubicBezTo>
                    <a:pt x="969" y="3563"/>
                    <a:pt x="972" y="3562"/>
                    <a:pt x="975" y="3560"/>
                  </a:cubicBezTo>
                  <a:cubicBezTo>
                    <a:pt x="977" y="3559"/>
                    <a:pt x="980" y="3557"/>
                    <a:pt x="981" y="3556"/>
                  </a:cubicBezTo>
                  <a:cubicBezTo>
                    <a:pt x="984" y="3554"/>
                    <a:pt x="985" y="3553"/>
                    <a:pt x="988" y="3551"/>
                  </a:cubicBezTo>
                  <a:lnTo>
                    <a:pt x="1000" y="3542"/>
                  </a:lnTo>
                  <a:lnTo>
                    <a:pt x="1013" y="3532"/>
                  </a:lnTo>
                  <a:cubicBezTo>
                    <a:pt x="1015" y="3531"/>
                    <a:pt x="1018" y="3529"/>
                    <a:pt x="1019" y="3528"/>
                  </a:cubicBezTo>
                  <a:cubicBezTo>
                    <a:pt x="1021" y="3526"/>
                    <a:pt x="1022" y="3526"/>
                    <a:pt x="1025" y="3525"/>
                  </a:cubicBezTo>
                  <a:lnTo>
                    <a:pt x="1033" y="3517"/>
                  </a:lnTo>
                  <a:cubicBezTo>
                    <a:pt x="1036" y="3514"/>
                    <a:pt x="1040" y="3512"/>
                    <a:pt x="1043" y="3509"/>
                  </a:cubicBezTo>
                  <a:cubicBezTo>
                    <a:pt x="1046" y="3507"/>
                    <a:pt x="1047" y="3504"/>
                    <a:pt x="1050" y="3503"/>
                  </a:cubicBezTo>
                  <a:cubicBezTo>
                    <a:pt x="1052" y="3500"/>
                    <a:pt x="1055" y="3498"/>
                    <a:pt x="1056" y="3497"/>
                  </a:cubicBezTo>
                  <a:cubicBezTo>
                    <a:pt x="1065" y="3489"/>
                    <a:pt x="1072" y="3482"/>
                    <a:pt x="1080" y="3475"/>
                  </a:cubicBezTo>
                  <a:cubicBezTo>
                    <a:pt x="1081" y="3472"/>
                    <a:pt x="1083" y="3470"/>
                    <a:pt x="1084" y="3469"/>
                  </a:cubicBezTo>
                  <a:cubicBezTo>
                    <a:pt x="1086" y="3467"/>
                    <a:pt x="1087" y="3466"/>
                    <a:pt x="1089" y="3464"/>
                  </a:cubicBezTo>
                  <a:cubicBezTo>
                    <a:pt x="1090" y="3461"/>
                    <a:pt x="1092" y="3460"/>
                    <a:pt x="1094" y="3459"/>
                  </a:cubicBezTo>
                  <a:cubicBezTo>
                    <a:pt x="1094" y="3457"/>
                    <a:pt x="1096" y="3456"/>
                    <a:pt x="1097" y="3454"/>
                  </a:cubicBezTo>
                  <a:cubicBezTo>
                    <a:pt x="1102" y="3450"/>
                    <a:pt x="1106" y="3444"/>
                    <a:pt x="1111" y="3439"/>
                  </a:cubicBezTo>
                  <a:cubicBezTo>
                    <a:pt x="1112" y="3438"/>
                    <a:pt x="1114" y="3435"/>
                    <a:pt x="1115" y="3433"/>
                  </a:cubicBezTo>
                  <a:cubicBezTo>
                    <a:pt x="1117" y="3432"/>
                    <a:pt x="1118" y="3429"/>
                    <a:pt x="1119" y="3428"/>
                  </a:cubicBezTo>
                  <a:cubicBezTo>
                    <a:pt x="1121" y="3426"/>
                    <a:pt x="1124" y="3423"/>
                    <a:pt x="1125" y="3422"/>
                  </a:cubicBezTo>
                  <a:cubicBezTo>
                    <a:pt x="1125" y="3420"/>
                    <a:pt x="1125" y="3420"/>
                    <a:pt x="1127" y="3419"/>
                  </a:cubicBezTo>
                  <a:cubicBezTo>
                    <a:pt x="1128" y="3417"/>
                    <a:pt x="1130" y="3414"/>
                    <a:pt x="1133" y="3411"/>
                  </a:cubicBezTo>
                  <a:cubicBezTo>
                    <a:pt x="1134" y="3410"/>
                    <a:pt x="1136" y="3408"/>
                    <a:pt x="1136" y="3406"/>
                  </a:cubicBezTo>
                  <a:cubicBezTo>
                    <a:pt x="1137" y="3404"/>
                    <a:pt x="1139" y="3404"/>
                    <a:pt x="1139" y="3403"/>
                  </a:cubicBezTo>
                  <a:lnTo>
                    <a:pt x="1143" y="3395"/>
                  </a:lnTo>
                  <a:cubicBezTo>
                    <a:pt x="1146" y="3392"/>
                    <a:pt x="1147" y="3389"/>
                    <a:pt x="1149" y="3386"/>
                  </a:cubicBezTo>
                  <a:cubicBezTo>
                    <a:pt x="1152" y="3382"/>
                    <a:pt x="1155" y="3378"/>
                    <a:pt x="1158" y="3373"/>
                  </a:cubicBezTo>
                  <a:cubicBezTo>
                    <a:pt x="1159" y="3372"/>
                    <a:pt x="1161" y="3369"/>
                    <a:pt x="1162" y="3367"/>
                  </a:cubicBezTo>
                  <a:cubicBezTo>
                    <a:pt x="1164" y="3366"/>
                    <a:pt x="1164" y="3363"/>
                    <a:pt x="1165" y="3361"/>
                  </a:cubicBezTo>
                  <a:cubicBezTo>
                    <a:pt x="1167" y="3358"/>
                    <a:pt x="1168" y="3355"/>
                    <a:pt x="1170" y="3352"/>
                  </a:cubicBezTo>
                  <a:lnTo>
                    <a:pt x="1171" y="3352"/>
                  </a:lnTo>
                  <a:cubicBezTo>
                    <a:pt x="1173" y="3350"/>
                    <a:pt x="1174" y="3345"/>
                    <a:pt x="1175" y="3342"/>
                  </a:cubicBezTo>
                  <a:cubicBezTo>
                    <a:pt x="1180" y="3336"/>
                    <a:pt x="1183" y="3330"/>
                    <a:pt x="1186" y="3325"/>
                  </a:cubicBezTo>
                  <a:cubicBezTo>
                    <a:pt x="1186" y="3323"/>
                    <a:pt x="1187" y="3322"/>
                    <a:pt x="1187" y="3320"/>
                  </a:cubicBezTo>
                  <a:cubicBezTo>
                    <a:pt x="1192" y="3311"/>
                    <a:pt x="1196" y="3301"/>
                    <a:pt x="1200" y="3292"/>
                  </a:cubicBezTo>
                  <a:cubicBezTo>
                    <a:pt x="1203" y="3286"/>
                    <a:pt x="1205" y="3282"/>
                    <a:pt x="1208" y="3276"/>
                  </a:cubicBezTo>
                  <a:cubicBezTo>
                    <a:pt x="1212" y="3264"/>
                    <a:pt x="1217" y="3252"/>
                    <a:pt x="1221" y="3239"/>
                  </a:cubicBezTo>
                  <a:cubicBezTo>
                    <a:pt x="1221" y="3238"/>
                    <a:pt x="1223" y="3235"/>
                    <a:pt x="1223" y="3232"/>
                  </a:cubicBezTo>
                  <a:cubicBezTo>
                    <a:pt x="1224" y="3229"/>
                    <a:pt x="1224" y="3227"/>
                    <a:pt x="1226" y="3224"/>
                  </a:cubicBezTo>
                  <a:cubicBezTo>
                    <a:pt x="1226" y="3223"/>
                    <a:pt x="1227" y="3220"/>
                    <a:pt x="1227" y="3218"/>
                  </a:cubicBezTo>
                  <a:cubicBezTo>
                    <a:pt x="1230" y="3210"/>
                    <a:pt x="1231" y="3201"/>
                    <a:pt x="1234" y="3192"/>
                  </a:cubicBezTo>
                  <a:lnTo>
                    <a:pt x="1236" y="3182"/>
                  </a:lnTo>
                  <a:cubicBezTo>
                    <a:pt x="1237" y="3180"/>
                    <a:pt x="1237" y="3177"/>
                    <a:pt x="1237" y="3176"/>
                  </a:cubicBezTo>
                  <a:cubicBezTo>
                    <a:pt x="1239" y="3173"/>
                    <a:pt x="1239" y="3171"/>
                    <a:pt x="1239" y="3168"/>
                  </a:cubicBezTo>
                  <a:cubicBezTo>
                    <a:pt x="1239" y="3168"/>
                    <a:pt x="1240" y="3167"/>
                    <a:pt x="1240" y="3167"/>
                  </a:cubicBezTo>
                  <a:lnTo>
                    <a:pt x="1242" y="3155"/>
                  </a:lnTo>
                  <a:cubicBezTo>
                    <a:pt x="1242" y="3154"/>
                    <a:pt x="1243" y="3151"/>
                    <a:pt x="1243" y="3149"/>
                  </a:cubicBezTo>
                  <a:cubicBezTo>
                    <a:pt x="1243" y="3148"/>
                    <a:pt x="1243" y="3148"/>
                    <a:pt x="1243" y="3146"/>
                  </a:cubicBezTo>
                  <a:cubicBezTo>
                    <a:pt x="1245" y="3143"/>
                    <a:pt x="1245" y="3139"/>
                    <a:pt x="1245" y="3136"/>
                  </a:cubicBezTo>
                  <a:cubicBezTo>
                    <a:pt x="1246" y="3133"/>
                    <a:pt x="1246" y="3130"/>
                    <a:pt x="1246" y="3129"/>
                  </a:cubicBezTo>
                  <a:lnTo>
                    <a:pt x="1246" y="3127"/>
                  </a:lnTo>
                  <a:cubicBezTo>
                    <a:pt x="1246" y="3124"/>
                    <a:pt x="1248" y="3121"/>
                    <a:pt x="1248" y="3118"/>
                  </a:cubicBezTo>
                  <a:cubicBezTo>
                    <a:pt x="1249" y="3111"/>
                    <a:pt x="1249" y="3104"/>
                    <a:pt x="1251" y="3095"/>
                  </a:cubicBezTo>
                  <a:cubicBezTo>
                    <a:pt x="1251" y="3095"/>
                    <a:pt x="1251" y="3093"/>
                    <a:pt x="1251" y="3092"/>
                  </a:cubicBezTo>
                  <a:cubicBezTo>
                    <a:pt x="1252" y="3080"/>
                    <a:pt x="1252" y="3068"/>
                    <a:pt x="1252" y="3056"/>
                  </a:cubicBezTo>
                  <a:cubicBezTo>
                    <a:pt x="1252" y="3054"/>
                    <a:pt x="1252" y="3051"/>
                    <a:pt x="1252" y="3048"/>
                  </a:cubicBezTo>
                  <a:lnTo>
                    <a:pt x="1252" y="3040"/>
                  </a:lnTo>
                  <a:lnTo>
                    <a:pt x="1252" y="3034"/>
                  </a:lnTo>
                  <a:cubicBezTo>
                    <a:pt x="1252" y="3031"/>
                    <a:pt x="1252" y="3029"/>
                    <a:pt x="1252" y="3024"/>
                  </a:cubicBezTo>
                  <a:cubicBezTo>
                    <a:pt x="1252" y="3012"/>
                    <a:pt x="1251" y="2999"/>
                    <a:pt x="1251" y="2987"/>
                  </a:cubicBezTo>
                  <a:cubicBezTo>
                    <a:pt x="1251" y="2984"/>
                    <a:pt x="1249" y="2983"/>
                    <a:pt x="1249" y="2980"/>
                  </a:cubicBezTo>
                  <a:cubicBezTo>
                    <a:pt x="1249" y="2978"/>
                    <a:pt x="1249" y="2976"/>
                    <a:pt x="1249" y="2973"/>
                  </a:cubicBezTo>
                  <a:cubicBezTo>
                    <a:pt x="1249" y="2971"/>
                    <a:pt x="1249" y="2968"/>
                    <a:pt x="1248" y="2967"/>
                  </a:cubicBezTo>
                  <a:cubicBezTo>
                    <a:pt x="1248" y="2965"/>
                    <a:pt x="1248" y="2965"/>
                    <a:pt x="1248" y="2964"/>
                  </a:cubicBezTo>
                  <a:cubicBezTo>
                    <a:pt x="1248" y="2961"/>
                    <a:pt x="1246" y="2956"/>
                    <a:pt x="1246" y="2953"/>
                  </a:cubicBezTo>
                  <a:cubicBezTo>
                    <a:pt x="1246" y="2950"/>
                    <a:pt x="1246" y="2949"/>
                    <a:pt x="1245" y="2946"/>
                  </a:cubicBezTo>
                  <a:cubicBezTo>
                    <a:pt x="1245" y="2946"/>
                    <a:pt x="1245" y="2945"/>
                    <a:pt x="1245" y="2945"/>
                  </a:cubicBezTo>
                  <a:cubicBezTo>
                    <a:pt x="1245" y="2940"/>
                    <a:pt x="1243" y="2937"/>
                    <a:pt x="1243" y="2933"/>
                  </a:cubicBezTo>
                  <a:cubicBezTo>
                    <a:pt x="1243" y="2930"/>
                    <a:pt x="1242" y="2928"/>
                    <a:pt x="1242" y="2927"/>
                  </a:cubicBezTo>
                  <a:cubicBezTo>
                    <a:pt x="1242" y="2925"/>
                    <a:pt x="1242" y="2925"/>
                    <a:pt x="1242" y="2925"/>
                  </a:cubicBezTo>
                  <a:lnTo>
                    <a:pt x="1239" y="2914"/>
                  </a:lnTo>
                  <a:cubicBezTo>
                    <a:pt x="1239" y="2911"/>
                    <a:pt x="1239" y="2908"/>
                    <a:pt x="1237" y="2906"/>
                  </a:cubicBezTo>
                  <a:cubicBezTo>
                    <a:pt x="1237" y="2903"/>
                    <a:pt x="1237" y="2902"/>
                    <a:pt x="1236" y="2900"/>
                  </a:cubicBezTo>
                  <a:cubicBezTo>
                    <a:pt x="1236" y="2899"/>
                    <a:pt x="1236" y="2897"/>
                    <a:pt x="1236" y="2897"/>
                  </a:cubicBezTo>
                  <a:cubicBezTo>
                    <a:pt x="1234" y="2893"/>
                    <a:pt x="1234" y="2890"/>
                    <a:pt x="1233" y="2887"/>
                  </a:cubicBezTo>
                  <a:cubicBezTo>
                    <a:pt x="1233" y="2886"/>
                    <a:pt x="1233" y="2886"/>
                    <a:pt x="1233" y="2886"/>
                  </a:cubicBezTo>
                  <a:cubicBezTo>
                    <a:pt x="1231" y="2881"/>
                    <a:pt x="1231" y="2877"/>
                    <a:pt x="1230" y="2874"/>
                  </a:cubicBezTo>
                  <a:cubicBezTo>
                    <a:pt x="1228" y="2871"/>
                    <a:pt x="1228" y="2869"/>
                    <a:pt x="1228" y="2867"/>
                  </a:cubicBezTo>
                  <a:cubicBezTo>
                    <a:pt x="1227" y="2865"/>
                    <a:pt x="1227" y="2862"/>
                    <a:pt x="1226" y="2861"/>
                  </a:cubicBezTo>
                  <a:cubicBezTo>
                    <a:pt x="1226" y="2858"/>
                    <a:pt x="1224" y="2856"/>
                    <a:pt x="1224" y="2853"/>
                  </a:cubicBezTo>
                  <a:cubicBezTo>
                    <a:pt x="1224" y="2852"/>
                    <a:pt x="1223" y="2852"/>
                    <a:pt x="1223" y="2850"/>
                  </a:cubicBezTo>
                  <a:lnTo>
                    <a:pt x="1220" y="2840"/>
                  </a:lnTo>
                  <a:cubicBezTo>
                    <a:pt x="1218" y="2839"/>
                    <a:pt x="1218" y="2837"/>
                    <a:pt x="1217" y="2834"/>
                  </a:cubicBezTo>
                  <a:lnTo>
                    <a:pt x="1215" y="2828"/>
                  </a:lnTo>
                  <a:cubicBezTo>
                    <a:pt x="1215" y="2827"/>
                    <a:pt x="1214" y="2825"/>
                    <a:pt x="1214" y="2825"/>
                  </a:cubicBezTo>
                  <a:cubicBezTo>
                    <a:pt x="1212" y="2822"/>
                    <a:pt x="1211" y="2818"/>
                    <a:pt x="1211" y="2815"/>
                  </a:cubicBezTo>
                  <a:cubicBezTo>
                    <a:pt x="1209" y="2814"/>
                    <a:pt x="1209" y="2814"/>
                    <a:pt x="1209" y="2812"/>
                  </a:cubicBezTo>
                  <a:cubicBezTo>
                    <a:pt x="1115" y="2572"/>
                    <a:pt x="884" y="2414"/>
                    <a:pt x="626" y="2414"/>
                  </a:cubicBezTo>
                  <a:lnTo>
                    <a:pt x="620" y="2414"/>
                  </a:lnTo>
                  <a:lnTo>
                    <a:pt x="620" y="2411"/>
                  </a:lnTo>
                  <a:close/>
                  <a:moveTo>
                    <a:pt x="3891" y="2411"/>
                  </a:moveTo>
                  <a:cubicBezTo>
                    <a:pt x="3635" y="2414"/>
                    <a:pt x="3406" y="2572"/>
                    <a:pt x="3314" y="2811"/>
                  </a:cubicBezTo>
                  <a:cubicBezTo>
                    <a:pt x="3314" y="2811"/>
                    <a:pt x="3314" y="2811"/>
                    <a:pt x="3314" y="2812"/>
                  </a:cubicBezTo>
                  <a:cubicBezTo>
                    <a:pt x="3312" y="2814"/>
                    <a:pt x="3312" y="2815"/>
                    <a:pt x="3311" y="2816"/>
                  </a:cubicBezTo>
                  <a:cubicBezTo>
                    <a:pt x="3309" y="2824"/>
                    <a:pt x="3306" y="2830"/>
                    <a:pt x="3303" y="2837"/>
                  </a:cubicBezTo>
                  <a:cubicBezTo>
                    <a:pt x="3303" y="2839"/>
                    <a:pt x="3303" y="2840"/>
                    <a:pt x="3302" y="2841"/>
                  </a:cubicBezTo>
                  <a:cubicBezTo>
                    <a:pt x="3300" y="2844"/>
                    <a:pt x="3300" y="2847"/>
                    <a:pt x="3299" y="2850"/>
                  </a:cubicBezTo>
                  <a:cubicBezTo>
                    <a:pt x="3299" y="2850"/>
                    <a:pt x="3299" y="2852"/>
                    <a:pt x="3299" y="2852"/>
                  </a:cubicBezTo>
                  <a:cubicBezTo>
                    <a:pt x="3298" y="2855"/>
                    <a:pt x="3296" y="2858"/>
                    <a:pt x="3296" y="2862"/>
                  </a:cubicBezTo>
                  <a:cubicBezTo>
                    <a:pt x="3295" y="2867"/>
                    <a:pt x="3293" y="2869"/>
                    <a:pt x="3292" y="2874"/>
                  </a:cubicBezTo>
                  <a:cubicBezTo>
                    <a:pt x="3292" y="2874"/>
                    <a:pt x="3292" y="2875"/>
                    <a:pt x="3292" y="2875"/>
                  </a:cubicBezTo>
                  <a:cubicBezTo>
                    <a:pt x="3292" y="2878"/>
                    <a:pt x="3290" y="2881"/>
                    <a:pt x="3290" y="2884"/>
                  </a:cubicBezTo>
                  <a:cubicBezTo>
                    <a:pt x="3289" y="2886"/>
                    <a:pt x="3289" y="2887"/>
                    <a:pt x="3289" y="2890"/>
                  </a:cubicBezTo>
                  <a:cubicBezTo>
                    <a:pt x="3287" y="2890"/>
                    <a:pt x="3287" y="2892"/>
                    <a:pt x="3287" y="2893"/>
                  </a:cubicBezTo>
                  <a:cubicBezTo>
                    <a:pt x="3286" y="2900"/>
                    <a:pt x="3284" y="2908"/>
                    <a:pt x="3283" y="2915"/>
                  </a:cubicBezTo>
                  <a:cubicBezTo>
                    <a:pt x="3283" y="2918"/>
                    <a:pt x="3281" y="2921"/>
                    <a:pt x="3281" y="2922"/>
                  </a:cubicBezTo>
                  <a:cubicBezTo>
                    <a:pt x="3281" y="2924"/>
                    <a:pt x="3280" y="2925"/>
                    <a:pt x="3280" y="2928"/>
                  </a:cubicBezTo>
                  <a:cubicBezTo>
                    <a:pt x="3280" y="2928"/>
                    <a:pt x="3280" y="2930"/>
                    <a:pt x="3280" y="2930"/>
                  </a:cubicBezTo>
                  <a:cubicBezTo>
                    <a:pt x="3278" y="2939"/>
                    <a:pt x="3277" y="2948"/>
                    <a:pt x="3275" y="2956"/>
                  </a:cubicBezTo>
                  <a:cubicBezTo>
                    <a:pt x="3275" y="2956"/>
                    <a:pt x="3275" y="2956"/>
                    <a:pt x="3275" y="2958"/>
                  </a:cubicBezTo>
                  <a:lnTo>
                    <a:pt x="3274" y="2968"/>
                  </a:lnTo>
                  <a:cubicBezTo>
                    <a:pt x="3272" y="2989"/>
                    <a:pt x="3271" y="3011"/>
                    <a:pt x="3270" y="3031"/>
                  </a:cubicBezTo>
                  <a:lnTo>
                    <a:pt x="3270" y="3036"/>
                  </a:lnTo>
                  <a:lnTo>
                    <a:pt x="3270" y="3039"/>
                  </a:lnTo>
                  <a:lnTo>
                    <a:pt x="3270" y="3045"/>
                  </a:lnTo>
                  <a:lnTo>
                    <a:pt x="3270" y="3055"/>
                  </a:lnTo>
                  <a:lnTo>
                    <a:pt x="3270" y="3061"/>
                  </a:lnTo>
                  <a:cubicBezTo>
                    <a:pt x="3270" y="3064"/>
                    <a:pt x="3271" y="3065"/>
                    <a:pt x="3271" y="3068"/>
                  </a:cubicBezTo>
                  <a:cubicBezTo>
                    <a:pt x="3271" y="3076"/>
                    <a:pt x="3271" y="3083"/>
                    <a:pt x="3272" y="3090"/>
                  </a:cubicBezTo>
                  <a:cubicBezTo>
                    <a:pt x="3272" y="3092"/>
                    <a:pt x="3272" y="3093"/>
                    <a:pt x="3272" y="3095"/>
                  </a:cubicBezTo>
                  <a:cubicBezTo>
                    <a:pt x="3272" y="3098"/>
                    <a:pt x="3272" y="3099"/>
                    <a:pt x="3272" y="3102"/>
                  </a:cubicBezTo>
                  <a:cubicBezTo>
                    <a:pt x="3274" y="3105"/>
                    <a:pt x="3274" y="3107"/>
                    <a:pt x="3274" y="3110"/>
                  </a:cubicBezTo>
                  <a:cubicBezTo>
                    <a:pt x="3274" y="3111"/>
                    <a:pt x="3274" y="3112"/>
                    <a:pt x="3274" y="3114"/>
                  </a:cubicBezTo>
                  <a:cubicBezTo>
                    <a:pt x="3275" y="3118"/>
                    <a:pt x="3275" y="3121"/>
                    <a:pt x="3275" y="3124"/>
                  </a:cubicBezTo>
                  <a:cubicBezTo>
                    <a:pt x="3275" y="3126"/>
                    <a:pt x="3275" y="3127"/>
                    <a:pt x="3277" y="3129"/>
                  </a:cubicBezTo>
                  <a:cubicBezTo>
                    <a:pt x="3277" y="3130"/>
                    <a:pt x="3277" y="3132"/>
                    <a:pt x="3277" y="3135"/>
                  </a:cubicBezTo>
                  <a:cubicBezTo>
                    <a:pt x="3277" y="3137"/>
                    <a:pt x="3278" y="3140"/>
                    <a:pt x="3278" y="3143"/>
                  </a:cubicBezTo>
                  <a:cubicBezTo>
                    <a:pt x="3278" y="3146"/>
                    <a:pt x="3280" y="3149"/>
                    <a:pt x="3280" y="3151"/>
                  </a:cubicBezTo>
                  <a:cubicBezTo>
                    <a:pt x="3280" y="3152"/>
                    <a:pt x="3280" y="3152"/>
                    <a:pt x="3280" y="3152"/>
                  </a:cubicBezTo>
                  <a:cubicBezTo>
                    <a:pt x="3281" y="3157"/>
                    <a:pt x="3281" y="3160"/>
                    <a:pt x="3283" y="3164"/>
                  </a:cubicBezTo>
                  <a:cubicBezTo>
                    <a:pt x="3283" y="3164"/>
                    <a:pt x="3283" y="3165"/>
                    <a:pt x="3283" y="3165"/>
                  </a:cubicBezTo>
                  <a:cubicBezTo>
                    <a:pt x="3283" y="3168"/>
                    <a:pt x="3284" y="3170"/>
                    <a:pt x="3284" y="3173"/>
                  </a:cubicBezTo>
                  <a:cubicBezTo>
                    <a:pt x="3286" y="3176"/>
                    <a:pt x="3286" y="3179"/>
                    <a:pt x="3287" y="3182"/>
                  </a:cubicBezTo>
                  <a:lnTo>
                    <a:pt x="3289" y="3191"/>
                  </a:lnTo>
                  <a:cubicBezTo>
                    <a:pt x="3289" y="3192"/>
                    <a:pt x="3290" y="3193"/>
                    <a:pt x="3290" y="3193"/>
                  </a:cubicBezTo>
                  <a:cubicBezTo>
                    <a:pt x="3290" y="3196"/>
                    <a:pt x="3292" y="3201"/>
                    <a:pt x="3292" y="3204"/>
                  </a:cubicBezTo>
                  <a:cubicBezTo>
                    <a:pt x="3293" y="3205"/>
                    <a:pt x="3293" y="3207"/>
                    <a:pt x="3293" y="3208"/>
                  </a:cubicBezTo>
                  <a:cubicBezTo>
                    <a:pt x="3295" y="3210"/>
                    <a:pt x="3295" y="3213"/>
                    <a:pt x="3296" y="3216"/>
                  </a:cubicBezTo>
                  <a:cubicBezTo>
                    <a:pt x="3296" y="3217"/>
                    <a:pt x="3296" y="3220"/>
                    <a:pt x="3298" y="3221"/>
                  </a:cubicBezTo>
                  <a:lnTo>
                    <a:pt x="3299" y="3229"/>
                  </a:lnTo>
                  <a:cubicBezTo>
                    <a:pt x="3300" y="3230"/>
                    <a:pt x="3302" y="3233"/>
                    <a:pt x="3302" y="3236"/>
                  </a:cubicBezTo>
                  <a:cubicBezTo>
                    <a:pt x="3302" y="3238"/>
                    <a:pt x="3302" y="3238"/>
                    <a:pt x="3303" y="3239"/>
                  </a:cubicBezTo>
                  <a:cubicBezTo>
                    <a:pt x="3303" y="3242"/>
                    <a:pt x="3305" y="3246"/>
                    <a:pt x="3306" y="3249"/>
                  </a:cubicBezTo>
                  <a:cubicBezTo>
                    <a:pt x="3306" y="3251"/>
                    <a:pt x="3306" y="3251"/>
                    <a:pt x="3308" y="3252"/>
                  </a:cubicBezTo>
                  <a:cubicBezTo>
                    <a:pt x="3309" y="3258"/>
                    <a:pt x="3312" y="3266"/>
                    <a:pt x="3315" y="3273"/>
                  </a:cubicBezTo>
                  <a:cubicBezTo>
                    <a:pt x="3317" y="3276"/>
                    <a:pt x="3318" y="3279"/>
                    <a:pt x="3318" y="3280"/>
                  </a:cubicBezTo>
                  <a:cubicBezTo>
                    <a:pt x="3320" y="3282"/>
                    <a:pt x="3320" y="3282"/>
                    <a:pt x="3320" y="3282"/>
                  </a:cubicBezTo>
                  <a:cubicBezTo>
                    <a:pt x="3321" y="3285"/>
                    <a:pt x="3321" y="3286"/>
                    <a:pt x="3323" y="3289"/>
                  </a:cubicBezTo>
                  <a:cubicBezTo>
                    <a:pt x="3324" y="3294"/>
                    <a:pt x="3325" y="3297"/>
                    <a:pt x="3328" y="3301"/>
                  </a:cubicBezTo>
                  <a:cubicBezTo>
                    <a:pt x="3328" y="3301"/>
                    <a:pt x="3328" y="3301"/>
                    <a:pt x="3328" y="3302"/>
                  </a:cubicBezTo>
                  <a:cubicBezTo>
                    <a:pt x="3330" y="3305"/>
                    <a:pt x="3331" y="3308"/>
                    <a:pt x="3333" y="3311"/>
                  </a:cubicBezTo>
                  <a:cubicBezTo>
                    <a:pt x="3334" y="3313"/>
                    <a:pt x="3334" y="3316"/>
                    <a:pt x="3336" y="3317"/>
                  </a:cubicBezTo>
                  <a:cubicBezTo>
                    <a:pt x="3336" y="3319"/>
                    <a:pt x="3337" y="3320"/>
                    <a:pt x="3339" y="3322"/>
                  </a:cubicBezTo>
                  <a:cubicBezTo>
                    <a:pt x="3339" y="3325"/>
                    <a:pt x="3340" y="3326"/>
                    <a:pt x="3340" y="3327"/>
                  </a:cubicBezTo>
                  <a:cubicBezTo>
                    <a:pt x="3342" y="3330"/>
                    <a:pt x="3343" y="3333"/>
                    <a:pt x="3345" y="3336"/>
                  </a:cubicBezTo>
                  <a:lnTo>
                    <a:pt x="3348" y="3341"/>
                  </a:lnTo>
                  <a:cubicBezTo>
                    <a:pt x="3349" y="3344"/>
                    <a:pt x="3351" y="3347"/>
                    <a:pt x="3352" y="3350"/>
                  </a:cubicBezTo>
                  <a:cubicBezTo>
                    <a:pt x="3353" y="3350"/>
                    <a:pt x="3353" y="3350"/>
                    <a:pt x="3353" y="3351"/>
                  </a:cubicBezTo>
                  <a:cubicBezTo>
                    <a:pt x="3355" y="3352"/>
                    <a:pt x="3356" y="3355"/>
                    <a:pt x="3358" y="3358"/>
                  </a:cubicBezTo>
                  <a:cubicBezTo>
                    <a:pt x="3359" y="3361"/>
                    <a:pt x="3361" y="3363"/>
                    <a:pt x="3362" y="3364"/>
                  </a:cubicBezTo>
                  <a:cubicBezTo>
                    <a:pt x="3362" y="3367"/>
                    <a:pt x="3364" y="3369"/>
                    <a:pt x="3365" y="3370"/>
                  </a:cubicBezTo>
                  <a:cubicBezTo>
                    <a:pt x="3367" y="3372"/>
                    <a:pt x="3367" y="3373"/>
                    <a:pt x="3368" y="3375"/>
                  </a:cubicBezTo>
                  <a:cubicBezTo>
                    <a:pt x="3373" y="3380"/>
                    <a:pt x="3376" y="3386"/>
                    <a:pt x="3380" y="3392"/>
                  </a:cubicBezTo>
                  <a:lnTo>
                    <a:pt x="3384" y="3400"/>
                  </a:lnTo>
                  <a:cubicBezTo>
                    <a:pt x="3386" y="3401"/>
                    <a:pt x="3386" y="3403"/>
                    <a:pt x="3387" y="3404"/>
                  </a:cubicBezTo>
                  <a:cubicBezTo>
                    <a:pt x="3389" y="3406"/>
                    <a:pt x="3390" y="3407"/>
                    <a:pt x="3392" y="3410"/>
                  </a:cubicBezTo>
                  <a:cubicBezTo>
                    <a:pt x="3393" y="3411"/>
                    <a:pt x="3395" y="3414"/>
                    <a:pt x="3398" y="3417"/>
                  </a:cubicBezTo>
                  <a:cubicBezTo>
                    <a:pt x="3398" y="3417"/>
                    <a:pt x="3399" y="3419"/>
                    <a:pt x="3399" y="3419"/>
                  </a:cubicBezTo>
                  <a:cubicBezTo>
                    <a:pt x="3401" y="3422"/>
                    <a:pt x="3402" y="3423"/>
                    <a:pt x="3404" y="3426"/>
                  </a:cubicBezTo>
                  <a:cubicBezTo>
                    <a:pt x="3405" y="3428"/>
                    <a:pt x="3408" y="3429"/>
                    <a:pt x="3409" y="3432"/>
                  </a:cubicBezTo>
                  <a:lnTo>
                    <a:pt x="3414" y="3436"/>
                  </a:lnTo>
                  <a:cubicBezTo>
                    <a:pt x="3414" y="3438"/>
                    <a:pt x="3415" y="3439"/>
                    <a:pt x="3415" y="3441"/>
                  </a:cubicBezTo>
                  <a:cubicBezTo>
                    <a:pt x="3418" y="3442"/>
                    <a:pt x="3420" y="3445"/>
                    <a:pt x="3423" y="3448"/>
                  </a:cubicBezTo>
                  <a:cubicBezTo>
                    <a:pt x="3423" y="3450"/>
                    <a:pt x="3424" y="3451"/>
                    <a:pt x="3426" y="3453"/>
                  </a:cubicBezTo>
                  <a:cubicBezTo>
                    <a:pt x="3427" y="3454"/>
                    <a:pt x="3429" y="3456"/>
                    <a:pt x="3430" y="3457"/>
                  </a:cubicBezTo>
                  <a:cubicBezTo>
                    <a:pt x="3432" y="3459"/>
                    <a:pt x="3433" y="3460"/>
                    <a:pt x="3434" y="3461"/>
                  </a:cubicBezTo>
                  <a:cubicBezTo>
                    <a:pt x="3436" y="3463"/>
                    <a:pt x="3437" y="3466"/>
                    <a:pt x="3439" y="3467"/>
                  </a:cubicBezTo>
                  <a:cubicBezTo>
                    <a:pt x="3440" y="3469"/>
                    <a:pt x="3443" y="3470"/>
                    <a:pt x="3445" y="3472"/>
                  </a:cubicBezTo>
                  <a:lnTo>
                    <a:pt x="3446" y="3475"/>
                  </a:lnTo>
                  <a:cubicBezTo>
                    <a:pt x="3448" y="3476"/>
                    <a:pt x="3449" y="3478"/>
                    <a:pt x="3451" y="3479"/>
                  </a:cubicBezTo>
                  <a:cubicBezTo>
                    <a:pt x="3454" y="3482"/>
                    <a:pt x="3455" y="3484"/>
                    <a:pt x="3458" y="3487"/>
                  </a:cubicBezTo>
                  <a:cubicBezTo>
                    <a:pt x="3459" y="3488"/>
                    <a:pt x="3462" y="3491"/>
                    <a:pt x="3464" y="3492"/>
                  </a:cubicBezTo>
                  <a:lnTo>
                    <a:pt x="3467" y="3495"/>
                  </a:lnTo>
                  <a:cubicBezTo>
                    <a:pt x="3470" y="3497"/>
                    <a:pt x="3471" y="3500"/>
                    <a:pt x="3474" y="3501"/>
                  </a:cubicBezTo>
                  <a:lnTo>
                    <a:pt x="3476" y="3503"/>
                  </a:lnTo>
                  <a:cubicBezTo>
                    <a:pt x="3479" y="3506"/>
                    <a:pt x="3482" y="3509"/>
                    <a:pt x="3485" y="3510"/>
                  </a:cubicBezTo>
                  <a:lnTo>
                    <a:pt x="3490" y="3516"/>
                  </a:lnTo>
                  <a:lnTo>
                    <a:pt x="3499" y="3523"/>
                  </a:lnTo>
                  <a:cubicBezTo>
                    <a:pt x="3501" y="3525"/>
                    <a:pt x="3502" y="3526"/>
                    <a:pt x="3504" y="3528"/>
                  </a:cubicBezTo>
                  <a:cubicBezTo>
                    <a:pt x="3505" y="3529"/>
                    <a:pt x="3508" y="3531"/>
                    <a:pt x="3510" y="3532"/>
                  </a:cubicBezTo>
                  <a:cubicBezTo>
                    <a:pt x="3511" y="3532"/>
                    <a:pt x="3513" y="3534"/>
                    <a:pt x="3514" y="3535"/>
                  </a:cubicBezTo>
                  <a:cubicBezTo>
                    <a:pt x="3517" y="3537"/>
                    <a:pt x="3520" y="3540"/>
                    <a:pt x="3523" y="3541"/>
                  </a:cubicBezTo>
                  <a:cubicBezTo>
                    <a:pt x="3526" y="3544"/>
                    <a:pt x="3529" y="3547"/>
                    <a:pt x="3533" y="3548"/>
                  </a:cubicBezTo>
                  <a:cubicBezTo>
                    <a:pt x="3533" y="3550"/>
                    <a:pt x="3535" y="3550"/>
                    <a:pt x="3535" y="3550"/>
                  </a:cubicBezTo>
                  <a:cubicBezTo>
                    <a:pt x="3538" y="3551"/>
                    <a:pt x="3539" y="3554"/>
                    <a:pt x="3542" y="3556"/>
                  </a:cubicBezTo>
                  <a:cubicBezTo>
                    <a:pt x="3543" y="3557"/>
                    <a:pt x="3545" y="3557"/>
                    <a:pt x="3548" y="3559"/>
                  </a:cubicBezTo>
                  <a:cubicBezTo>
                    <a:pt x="3548" y="3560"/>
                    <a:pt x="3549" y="3560"/>
                    <a:pt x="3549" y="3562"/>
                  </a:cubicBezTo>
                  <a:cubicBezTo>
                    <a:pt x="3552" y="3563"/>
                    <a:pt x="3554" y="3563"/>
                    <a:pt x="3555" y="3565"/>
                  </a:cubicBezTo>
                  <a:cubicBezTo>
                    <a:pt x="3558" y="3566"/>
                    <a:pt x="3561" y="3569"/>
                    <a:pt x="3564" y="3570"/>
                  </a:cubicBezTo>
                  <a:cubicBezTo>
                    <a:pt x="3570" y="3573"/>
                    <a:pt x="3577" y="3578"/>
                    <a:pt x="3585" y="3582"/>
                  </a:cubicBezTo>
                  <a:cubicBezTo>
                    <a:pt x="3591" y="3585"/>
                    <a:pt x="3596" y="3590"/>
                    <a:pt x="3604" y="3593"/>
                  </a:cubicBezTo>
                  <a:cubicBezTo>
                    <a:pt x="3607" y="3594"/>
                    <a:pt x="3610" y="3595"/>
                    <a:pt x="3613" y="3597"/>
                  </a:cubicBezTo>
                  <a:cubicBezTo>
                    <a:pt x="3614" y="3598"/>
                    <a:pt x="3616" y="3600"/>
                    <a:pt x="3619" y="3600"/>
                  </a:cubicBezTo>
                  <a:cubicBezTo>
                    <a:pt x="3620" y="3601"/>
                    <a:pt x="3623" y="3603"/>
                    <a:pt x="3626" y="3604"/>
                  </a:cubicBezTo>
                  <a:lnTo>
                    <a:pt x="3627" y="3604"/>
                  </a:lnTo>
                  <a:cubicBezTo>
                    <a:pt x="3635" y="3607"/>
                    <a:pt x="3641" y="3610"/>
                    <a:pt x="3648" y="3613"/>
                  </a:cubicBezTo>
                  <a:cubicBezTo>
                    <a:pt x="3651" y="3615"/>
                    <a:pt x="3654" y="3616"/>
                    <a:pt x="3655" y="3618"/>
                  </a:cubicBezTo>
                  <a:cubicBezTo>
                    <a:pt x="3658" y="3618"/>
                    <a:pt x="3660" y="3619"/>
                    <a:pt x="3661" y="3619"/>
                  </a:cubicBezTo>
                  <a:cubicBezTo>
                    <a:pt x="3664" y="3621"/>
                    <a:pt x="3666" y="3621"/>
                    <a:pt x="3667" y="3622"/>
                  </a:cubicBezTo>
                  <a:cubicBezTo>
                    <a:pt x="3669" y="3622"/>
                    <a:pt x="3670" y="3623"/>
                    <a:pt x="3672" y="3623"/>
                  </a:cubicBezTo>
                  <a:lnTo>
                    <a:pt x="3680" y="3626"/>
                  </a:lnTo>
                  <a:cubicBezTo>
                    <a:pt x="3688" y="3629"/>
                    <a:pt x="3695" y="3632"/>
                    <a:pt x="3702" y="3634"/>
                  </a:cubicBezTo>
                  <a:cubicBezTo>
                    <a:pt x="3702" y="3634"/>
                    <a:pt x="3702" y="3634"/>
                    <a:pt x="3704" y="3635"/>
                  </a:cubicBezTo>
                  <a:cubicBezTo>
                    <a:pt x="3707" y="3635"/>
                    <a:pt x="3710" y="3637"/>
                    <a:pt x="3713" y="3638"/>
                  </a:cubicBezTo>
                  <a:cubicBezTo>
                    <a:pt x="3714" y="3638"/>
                    <a:pt x="3716" y="3638"/>
                    <a:pt x="3717" y="3640"/>
                  </a:cubicBezTo>
                  <a:cubicBezTo>
                    <a:pt x="3720" y="3640"/>
                    <a:pt x="3723" y="3641"/>
                    <a:pt x="3726" y="3641"/>
                  </a:cubicBezTo>
                  <a:cubicBezTo>
                    <a:pt x="3729" y="3643"/>
                    <a:pt x="3730" y="3643"/>
                    <a:pt x="3733" y="3644"/>
                  </a:cubicBezTo>
                  <a:lnTo>
                    <a:pt x="3738" y="3644"/>
                  </a:lnTo>
                  <a:cubicBezTo>
                    <a:pt x="3739" y="3646"/>
                    <a:pt x="3742" y="3646"/>
                    <a:pt x="3745" y="3647"/>
                  </a:cubicBezTo>
                  <a:cubicBezTo>
                    <a:pt x="3747" y="3647"/>
                    <a:pt x="3748" y="3647"/>
                    <a:pt x="3750" y="3648"/>
                  </a:cubicBezTo>
                  <a:cubicBezTo>
                    <a:pt x="3753" y="3648"/>
                    <a:pt x="3757" y="3650"/>
                    <a:pt x="3761" y="3650"/>
                  </a:cubicBezTo>
                  <a:cubicBezTo>
                    <a:pt x="3761" y="3650"/>
                    <a:pt x="3761" y="3651"/>
                    <a:pt x="3761" y="3651"/>
                  </a:cubicBezTo>
                  <a:cubicBezTo>
                    <a:pt x="3770" y="3653"/>
                    <a:pt x="3778" y="3654"/>
                    <a:pt x="3785" y="3656"/>
                  </a:cubicBezTo>
                  <a:cubicBezTo>
                    <a:pt x="3786" y="3656"/>
                    <a:pt x="3789" y="3656"/>
                    <a:pt x="3791" y="3657"/>
                  </a:cubicBezTo>
                  <a:cubicBezTo>
                    <a:pt x="3794" y="3657"/>
                    <a:pt x="3797" y="3657"/>
                    <a:pt x="3800" y="3659"/>
                  </a:cubicBezTo>
                  <a:lnTo>
                    <a:pt x="3803" y="3659"/>
                  </a:lnTo>
                  <a:cubicBezTo>
                    <a:pt x="3806" y="3659"/>
                    <a:pt x="3810" y="3660"/>
                    <a:pt x="3814" y="3660"/>
                  </a:cubicBezTo>
                  <a:lnTo>
                    <a:pt x="3816" y="3660"/>
                  </a:lnTo>
                  <a:cubicBezTo>
                    <a:pt x="3819" y="3662"/>
                    <a:pt x="3822" y="3662"/>
                    <a:pt x="3825" y="3662"/>
                  </a:cubicBezTo>
                  <a:cubicBezTo>
                    <a:pt x="3828" y="3662"/>
                    <a:pt x="3829" y="3663"/>
                    <a:pt x="3832" y="3663"/>
                  </a:cubicBezTo>
                  <a:lnTo>
                    <a:pt x="3842" y="3663"/>
                  </a:lnTo>
                  <a:lnTo>
                    <a:pt x="3854" y="3665"/>
                  </a:lnTo>
                  <a:lnTo>
                    <a:pt x="3859" y="3665"/>
                  </a:lnTo>
                  <a:cubicBezTo>
                    <a:pt x="3860" y="3665"/>
                    <a:pt x="3863" y="3666"/>
                    <a:pt x="3864" y="3666"/>
                  </a:cubicBezTo>
                  <a:lnTo>
                    <a:pt x="3895" y="3666"/>
                  </a:lnTo>
                  <a:cubicBezTo>
                    <a:pt x="3909" y="3666"/>
                    <a:pt x="3920" y="3666"/>
                    <a:pt x="3934" y="3665"/>
                  </a:cubicBezTo>
                  <a:cubicBezTo>
                    <a:pt x="3940" y="3665"/>
                    <a:pt x="3944" y="3665"/>
                    <a:pt x="3950" y="3663"/>
                  </a:cubicBezTo>
                  <a:lnTo>
                    <a:pt x="3960" y="3663"/>
                  </a:lnTo>
                  <a:cubicBezTo>
                    <a:pt x="3963" y="3662"/>
                    <a:pt x="3965" y="3662"/>
                    <a:pt x="3968" y="3662"/>
                  </a:cubicBezTo>
                  <a:cubicBezTo>
                    <a:pt x="3970" y="3662"/>
                    <a:pt x="3973" y="3660"/>
                    <a:pt x="3976" y="3660"/>
                  </a:cubicBezTo>
                  <a:cubicBezTo>
                    <a:pt x="3987" y="3659"/>
                    <a:pt x="3997" y="3657"/>
                    <a:pt x="4007" y="3656"/>
                  </a:cubicBezTo>
                  <a:cubicBezTo>
                    <a:pt x="4010" y="3654"/>
                    <a:pt x="4015" y="3654"/>
                    <a:pt x="4018" y="3653"/>
                  </a:cubicBezTo>
                  <a:cubicBezTo>
                    <a:pt x="4026" y="3651"/>
                    <a:pt x="4037" y="3650"/>
                    <a:pt x="4046" y="3647"/>
                  </a:cubicBezTo>
                  <a:cubicBezTo>
                    <a:pt x="4049" y="3647"/>
                    <a:pt x="4053" y="3646"/>
                    <a:pt x="4056" y="3644"/>
                  </a:cubicBezTo>
                  <a:cubicBezTo>
                    <a:pt x="4059" y="3644"/>
                    <a:pt x="4063" y="3643"/>
                    <a:pt x="4068" y="3641"/>
                  </a:cubicBezTo>
                  <a:cubicBezTo>
                    <a:pt x="4071" y="3641"/>
                    <a:pt x="4075" y="3640"/>
                    <a:pt x="4079" y="3638"/>
                  </a:cubicBezTo>
                  <a:cubicBezTo>
                    <a:pt x="4082" y="3637"/>
                    <a:pt x="4085" y="3637"/>
                    <a:pt x="4090" y="3635"/>
                  </a:cubicBezTo>
                  <a:cubicBezTo>
                    <a:pt x="4097" y="3632"/>
                    <a:pt x="4104" y="3629"/>
                    <a:pt x="4112" y="3626"/>
                  </a:cubicBezTo>
                  <a:cubicBezTo>
                    <a:pt x="4116" y="3625"/>
                    <a:pt x="4121" y="3623"/>
                    <a:pt x="4125" y="3622"/>
                  </a:cubicBezTo>
                  <a:cubicBezTo>
                    <a:pt x="4128" y="3621"/>
                    <a:pt x="4130" y="3621"/>
                    <a:pt x="4131" y="3619"/>
                  </a:cubicBezTo>
                  <a:cubicBezTo>
                    <a:pt x="4138" y="3616"/>
                    <a:pt x="4144" y="3615"/>
                    <a:pt x="4152" y="3610"/>
                  </a:cubicBezTo>
                  <a:cubicBezTo>
                    <a:pt x="4158" y="3609"/>
                    <a:pt x="4163" y="3606"/>
                    <a:pt x="4168" y="3603"/>
                  </a:cubicBezTo>
                  <a:cubicBezTo>
                    <a:pt x="4171" y="3601"/>
                    <a:pt x="4172" y="3601"/>
                    <a:pt x="4175" y="3600"/>
                  </a:cubicBezTo>
                  <a:cubicBezTo>
                    <a:pt x="4183" y="3595"/>
                    <a:pt x="4188" y="3593"/>
                    <a:pt x="4196" y="3588"/>
                  </a:cubicBezTo>
                  <a:cubicBezTo>
                    <a:pt x="4208" y="3582"/>
                    <a:pt x="4218" y="3576"/>
                    <a:pt x="4228" y="3570"/>
                  </a:cubicBezTo>
                  <a:cubicBezTo>
                    <a:pt x="4231" y="3568"/>
                    <a:pt x="4234" y="3566"/>
                    <a:pt x="4237" y="3565"/>
                  </a:cubicBezTo>
                  <a:cubicBezTo>
                    <a:pt x="4240" y="3563"/>
                    <a:pt x="4243" y="3562"/>
                    <a:pt x="4246" y="3559"/>
                  </a:cubicBezTo>
                  <a:cubicBezTo>
                    <a:pt x="4247" y="3557"/>
                    <a:pt x="4249" y="3556"/>
                    <a:pt x="4250" y="3554"/>
                  </a:cubicBezTo>
                  <a:cubicBezTo>
                    <a:pt x="4253" y="3553"/>
                    <a:pt x="4256" y="3551"/>
                    <a:pt x="4258" y="3550"/>
                  </a:cubicBezTo>
                  <a:lnTo>
                    <a:pt x="4269" y="3541"/>
                  </a:lnTo>
                  <a:cubicBezTo>
                    <a:pt x="4274" y="3538"/>
                    <a:pt x="4278" y="3535"/>
                    <a:pt x="4283" y="3531"/>
                  </a:cubicBezTo>
                  <a:cubicBezTo>
                    <a:pt x="4284" y="3529"/>
                    <a:pt x="4287" y="3528"/>
                    <a:pt x="4289" y="3526"/>
                  </a:cubicBezTo>
                  <a:cubicBezTo>
                    <a:pt x="4290" y="3525"/>
                    <a:pt x="4292" y="3523"/>
                    <a:pt x="4294" y="3523"/>
                  </a:cubicBezTo>
                  <a:lnTo>
                    <a:pt x="4302" y="3516"/>
                  </a:lnTo>
                  <a:cubicBezTo>
                    <a:pt x="4305" y="3513"/>
                    <a:pt x="4309" y="3510"/>
                    <a:pt x="4312" y="3507"/>
                  </a:cubicBezTo>
                  <a:cubicBezTo>
                    <a:pt x="4315" y="3506"/>
                    <a:pt x="4317" y="3503"/>
                    <a:pt x="4320" y="3501"/>
                  </a:cubicBezTo>
                  <a:cubicBezTo>
                    <a:pt x="4321" y="3498"/>
                    <a:pt x="4324" y="3497"/>
                    <a:pt x="4325" y="3495"/>
                  </a:cubicBezTo>
                  <a:cubicBezTo>
                    <a:pt x="4334" y="3488"/>
                    <a:pt x="4342" y="3481"/>
                    <a:pt x="4349" y="3473"/>
                  </a:cubicBezTo>
                  <a:cubicBezTo>
                    <a:pt x="4350" y="3470"/>
                    <a:pt x="4352" y="3469"/>
                    <a:pt x="4353" y="3467"/>
                  </a:cubicBezTo>
                  <a:cubicBezTo>
                    <a:pt x="4355" y="3466"/>
                    <a:pt x="4356" y="3464"/>
                    <a:pt x="4358" y="3463"/>
                  </a:cubicBezTo>
                  <a:cubicBezTo>
                    <a:pt x="4361" y="3460"/>
                    <a:pt x="4362" y="3459"/>
                    <a:pt x="4364" y="3457"/>
                  </a:cubicBezTo>
                  <a:cubicBezTo>
                    <a:pt x="4364" y="3456"/>
                    <a:pt x="4365" y="3454"/>
                    <a:pt x="4367" y="3453"/>
                  </a:cubicBezTo>
                  <a:cubicBezTo>
                    <a:pt x="4371" y="3448"/>
                    <a:pt x="4375" y="3442"/>
                    <a:pt x="4380" y="3438"/>
                  </a:cubicBezTo>
                  <a:lnTo>
                    <a:pt x="4384" y="3432"/>
                  </a:lnTo>
                  <a:cubicBezTo>
                    <a:pt x="4386" y="3431"/>
                    <a:pt x="4387" y="3428"/>
                    <a:pt x="4389" y="3426"/>
                  </a:cubicBezTo>
                  <a:cubicBezTo>
                    <a:pt x="4390" y="3423"/>
                    <a:pt x="4393" y="3422"/>
                    <a:pt x="4395" y="3419"/>
                  </a:cubicBezTo>
                  <a:cubicBezTo>
                    <a:pt x="4395" y="3419"/>
                    <a:pt x="4395" y="3417"/>
                    <a:pt x="4396" y="3417"/>
                  </a:cubicBezTo>
                  <a:cubicBezTo>
                    <a:pt x="4398" y="3414"/>
                    <a:pt x="4399" y="3413"/>
                    <a:pt x="4402" y="3410"/>
                  </a:cubicBezTo>
                  <a:cubicBezTo>
                    <a:pt x="4403" y="3408"/>
                    <a:pt x="4403" y="3406"/>
                    <a:pt x="4405" y="3404"/>
                  </a:cubicBezTo>
                  <a:cubicBezTo>
                    <a:pt x="4406" y="3403"/>
                    <a:pt x="4408" y="3401"/>
                    <a:pt x="4408" y="3400"/>
                  </a:cubicBezTo>
                  <a:lnTo>
                    <a:pt x="4412" y="3394"/>
                  </a:lnTo>
                  <a:cubicBezTo>
                    <a:pt x="4415" y="3391"/>
                    <a:pt x="4417" y="3388"/>
                    <a:pt x="4418" y="3385"/>
                  </a:cubicBezTo>
                  <a:cubicBezTo>
                    <a:pt x="4421" y="3380"/>
                    <a:pt x="4424" y="3376"/>
                    <a:pt x="4427" y="3370"/>
                  </a:cubicBezTo>
                  <a:cubicBezTo>
                    <a:pt x="4428" y="3369"/>
                    <a:pt x="4430" y="3367"/>
                    <a:pt x="4431" y="3364"/>
                  </a:cubicBezTo>
                  <a:cubicBezTo>
                    <a:pt x="4433" y="3363"/>
                    <a:pt x="4433" y="3361"/>
                    <a:pt x="4434" y="3358"/>
                  </a:cubicBezTo>
                  <a:cubicBezTo>
                    <a:pt x="4436" y="3355"/>
                    <a:pt x="4437" y="3354"/>
                    <a:pt x="4439" y="3351"/>
                  </a:cubicBezTo>
                  <a:cubicBezTo>
                    <a:pt x="4439" y="3350"/>
                    <a:pt x="4439" y="3350"/>
                    <a:pt x="4440" y="3350"/>
                  </a:cubicBezTo>
                  <a:cubicBezTo>
                    <a:pt x="4442" y="3347"/>
                    <a:pt x="4443" y="3344"/>
                    <a:pt x="4445" y="3341"/>
                  </a:cubicBezTo>
                  <a:cubicBezTo>
                    <a:pt x="4448" y="3335"/>
                    <a:pt x="4451" y="3329"/>
                    <a:pt x="4454" y="3323"/>
                  </a:cubicBezTo>
                  <a:cubicBezTo>
                    <a:pt x="4455" y="3322"/>
                    <a:pt x="4455" y="3319"/>
                    <a:pt x="4456" y="3317"/>
                  </a:cubicBezTo>
                  <a:cubicBezTo>
                    <a:pt x="4461" y="3308"/>
                    <a:pt x="4465" y="3299"/>
                    <a:pt x="4470" y="3289"/>
                  </a:cubicBezTo>
                  <a:cubicBezTo>
                    <a:pt x="4473" y="3285"/>
                    <a:pt x="4474" y="3279"/>
                    <a:pt x="4477" y="3273"/>
                  </a:cubicBezTo>
                  <a:cubicBezTo>
                    <a:pt x="4481" y="3261"/>
                    <a:pt x="4486" y="3249"/>
                    <a:pt x="4490" y="3236"/>
                  </a:cubicBezTo>
                  <a:cubicBezTo>
                    <a:pt x="4490" y="3235"/>
                    <a:pt x="4492" y="3232"/>
                    <a:pt x="4493" y="3229"/>
                  </a:cubicBezTo>
                  <a:cubicBezTo>
                    <a:pt x="4493" y="3226"/>
                    <a:pt x="4495" y="3224"/>
                    <a:pt x="4495" y="3221"/>
                  </a:cubicBezTo>
                  <a:cubicBezTo>
                    <a:pt x="4496" y="3220"/>
                    <a:pt x="4496" y="3217"/>
                    <a:pt x="4496" y="3216"/>
                  </a:cubicBezTo>
                  <a:cubicBezTo>
                    <a:pt x="4499" y="3207"/>
                    <a:pt x="4502" y="3198"/>
                    <a:pt x="4504" y="3189"/>
                  </a:cubicBezTo>
                  <a:cubicBezTo>
                    <a:pt x="4505" y="3186"/>
                    <a:pt x="4505" y="3182"/>
                    <a:pt x="4507" y="3179"/>
                  </a:cubicBezTo>
                  <a:cubicBezTo>
                    <a:pt x="4507" y="3177"/>
                    <a:pt x="4507" y="3174"/>
                    <a:pt x="4508" y="3173"/>
                  </a:cubicBezTo>
                  <a:cubicBezTo>
                    <a:pt x="4508" y="3170"/>
                    <a:pt x="4509" y="3168"/>
                    <a:pt x="4509" y="3165"/>
                  </a:cubicBezTo>
                  <a:cubicBezTo>
                    <a:pt x="4509" y="3165"/>
                    <a:pt x="4509" y="3164"/>
                    <a:pt x="4509" y="3164"/>
                  </a:cubicBezTo>
                  <a:lnTo>
                    <a:pt x="4512" y="3152"/>
                  </a:lnTo>
                  <a:cubicBezTo>
                    <a:pt x="4512" y="3151"/>
                    <a:pt x="4512" y="3148"/>
                    <a:pt x="4512" y="3146"/>
                  </a:cubicBezTo>
                  <a:cubicBezTo>
                    <a:pt x="4512" y="3145"/>
                    <a:pt x="4514" y="3145"/>
                    <a:pt x="4514" y="3143"/>
                  </a:cubicBezTo>
                  <a:cubicBezTo>
                    <a:pt x="4514" y="3140"/>
                    <a:pt x="4514" y="3136"/>
                    <a:pt x="4515" y="3133"/>
                  </a:cubicBezTo>
                  <a:cubicBezTo>
                    <a:pt x="4515" y="3130"/>
                    <a:pt x="4515" y="3129"/>
                    <a:pt x="4517" y="3126"/>
                  </a:cubicBezTo>
                  <a:cubicBezTo>
                    <a:pt x="4517" y="3126"/>
                    <a:pt x="4517" y="3126"/>
                    <a:pt x="4517" y="3124"/>
                  </a:cubicBezTo>
                  <a:cubicBezTo>
                    <a:pt x="4517" y="3121"/>
                    <a:pt x="4517" y="3118"/>
                    <a:pt x="4518" y="3117"/>
                  </a:cubicBezTo>
                  <a:cubicBezTo>
                    <a:pt x="4518" y="3108"/>
                    <a:pt x="4520" y="3101"/>
                    <a:pt x="4520" y="3092"/>
                  </a:cubicBezTo>
                  <a:cubicBezTo>
                    <a:pt x="4520" y="3092"/>
                    <a:pt x="4520" y="3090"/>
                    <a:pt x="4521" y="3090"/>
                  </a:cubicBezTo>
                  <a:cubicBezTo>
                    <a:pt x="4521" y="3079"/>
                    <a:pt x="4523" y="3067"/>
                    <a:pt x="4523" y="3055"/>
                  </a:cubicBezTo>
                  <a:cubicBezTo>
                    <a:pt x="4523" y="3051"/>
                    <a:pt x="4523" y="3048"/>
                    <a:pt x="4523" y="3045"/>
                  </a:cubicBezTo>
                  <a:lnTo>
                    <a:pt x="4523" y="3039"/>
                  </a:lnTo>
                  <a:lnTo>
                    <a:pt x="4523" y="3031"/>
                  </a:lnTo>
                  <a:cubicBezTo>
                    <a:pt x="4523" y="3029"/>
                    <a:pt x="4523" y="3026"/>
                    <a:pt x="4523" y="3023"/>
                  </a:cubicBezTo>
                  <a:cubicBezTo>
                    <a:pt x="4523" y="3009"/>
                    <a:pt x="4521" y="2996"/>
                    <a:pt x="4520" y="2984"/>
                  </a:cubicBezTo>
                  <a:cubicBezTo>
                    <a:pt x="4520" y="2981"/>
                    <a:pt x="4520" y="2980"/>
                    <a:pt x="4520" y="2978"/>
                  </a:cubicBezTo>
                  <a:cubicBezTo>
                    <a:pt x="4520" y="2976"/>
                    <a:pt x="4520" y="2973"/>
                    <a:pt x="4518" y="2971"/>
                  </a:cubicBezTo>
                  <a:cubicBezTo>
                    <a:pt x="4518" y="2968"/>
                    <a:pt x="4518" y="2967"/>
                    <a:pt x="4518" y="2964"/>
                  </a:cubicBezTo>
                  <a:cubicBezTo>
                    <a:pt x="4518" y="2964"/>
                    <a:pt x="4518" y="2962"/>
                    <a:pt x="4518" y="2961"/>
                  </a:cubicBezTo>
                  <a:cubicBezTo>
                    <a:pt x="4517" y="2958"/>
                    <a:pt x="4517" y="2955"/>
                    <a:pt x="4517" y="2950"/>
                  </a:cubicBezTo>
                  <a:cubicBezTo>
                    <a:pt x="4515" y="2949"/>
                    <a:pt x="4515" y="2946"/>
                    <a:pt x="4515" y="2943"/>
                  </a:cubicBezTo>
                  <a:cubicBezTo>
                    <a:pt x="4515" y="2943"/>
                    <a:pt x="4515" y="2942"/>
                    <a:pt x="4515" y="2942"/>
                  </a:cubicBezTo>
                  <a:cubicBezTo>
                    <a:pt x="4514" y="2939"/>
                    <a:pt x="4514" y="2934"/>
                    <a:pt x="4512" y="2930"/>
                  </a:cubicBezTo>
                  <a:cubicBezTo>
                    <a:pt x="4512" y="2928"/>
                    <a:pt x="4512" y="2927"/>
                    <a:pt x="4512" y="2924"/>
                  </a:cubicBezTo>
                  <a:cubicBezTo>
                    <a:pt x="4512" y="2924"/>
                    <a:pt x="4512" y="2924"/>
                    <a:pt x="4511" y="2922"/>
                  </a:cubicBezTo>
                  <a:lnTo>
                    <a:pt x="4509" y="2911"/>
                  </a:lnTo>
                  <a:cubicBezTo>
                    <a:pt x="4509" y="2909"/>
                    <a:pt x="4508" y="2906"/>
                    <a:pt x="4508" y="2903"/>
                  </a:cubicBezTo>
                  <a:cubicBezTo>
                    <a:pt x="4508" y="2902"/>
                    <a:pt x="4507" y="2900"/>
                    <a:pt x="4507" y="2897"/>
                  </a:cubicBezTo>
                  <a:cubicBezTo>
                    <a:pt x="4507" y="2896"/>
                    <a:pt x="4507" y="2896"/>
                    <a:pt x="4505" y="2895"/>
                  </a:cubicBezTo>
                  <a:cubicBezTo>
                    <a:pt x="4505" y="2892"/>
                    <a:pt x="4504" y="2887"/>
                    <a:pt x="4504" y="2884"/>
                  </a:cubicBezTo>
                  <a:cubicBezTo>
                    <a:pt x="4504" y="2884"/>
                    <a:pt x="4502" y="2883"/>
                    <a:pt x="4502" y="2883"/>
                  </a:cubicBezTo>
                  <a:cubicBezTo>
                    <a:pt x="4502" y="2878"/>
                    <a:pt x="4501" y="2875"/>
                    <a:pt x="4499" y="2871"/>
                  </a:cubicBezTo>
                  <a:cubicBezTo>
                    <a:pt x="4499" y="2869"/>
                    <a:pt x="4498" y="2867"/>
                    <a:pt x="4498" y="2864"/>
                  </a:cubicBezTo>
                  <a:cubicBezTo>
                    <a:pt x="4498" y="2862"/>
                    <a:pt x="4496" y="2861"/>
                    <a:pt x="4496" y="2858"/>
                  </a:cubicBezTo>
                  <a:cubicBezTo>
                    <a:pt x="4495" y="2856"/>
                    <a:pt x="4495" y="2853"/>
                    <a:pt x="4493" y="2850"/>
                  </a:cubicBezTo>
                  <a:cubicBezTo>
                    <a:pt x="4493" y="2850"/>
                    <a:pt x="4493" y="2849"/>
                    <a:pt x="4493" y="2849"/>
                  </a:cubicBezTo>
                  <a:lnTo>
                    <a:pt x="4489" y="2839"/>
                  </a:lnTo>
                  <a:cubicBezTo>
                    <a:pt x="4489" y="2836"/>
                    <a:pt x="4487" y="2834"/>
                    <a:pt x="4487" y="2833"/>
                  </a:cubicBezTo>
                  <a:lnTo>
                    <a:pt x="4484" y="2825"/>
                  </a:lnTo>
                  <a:cubicBezTo>
                    <a:pt x="4484" y="2825"/>
                    <a:pt x="4484" y="2824"/>
                    <a:pt x="4484" y="2822"/>
                  </a:cubicBezTo>
                  <a:cubicBezTo>
                    <a:pt x="4483" y="2819"/>
                    <a:pt x="4481" y="2816"/>
                    <a:pt x="4480" y="2812"/>
                  </a:cubicBezTo>
                  <a:cubicBezTo>
                    <a:pt x="4480" y="2812"/>
                    <a:pt x="4480" y="2811"/>
                    <a:pt x="4480" y="2811"/>
                  </a:cubicBezTo>
                  <a:cubicBezTo>
                    <a:pt x="4386" y="2571"/>
                    <a:pt x="4155" y="2411"/>
                    <a:pt x="3895" y="2411"/>
                  </a:cubicBezTo>
                  <a:close/>
                  <a:moveTo>
                    <a:pt x="7162" y="2411"/>
                  </a:moveTo>
                  <a:cubicBezTo>
                    <a:pt x="6905" y="2414"/>
                    <a:pt x="6677" y="2572"/>
                    <a:pt x="6584" y="2811"/>
                  </a:cubicBezTo>
                  <a:cubicBezTo>
                    <a:pt x="6584" y="2811"/>
                    <a:pt x="6584" y="2811"/>
                    <a:pt x="6584" y="2812"/>
                  </a:cubicBezTo>
                  <a:lnTo>
                    <a:pt x="6581" y="2816"/>
                  </a:lnTo>
                  <a:cubicBezTo>
                    <a:pt x="6579" y="2824"/>
                    <a:pt x="6577" y="2830"/>
                    <a:pt x="6574" y="2837"/>
                  </a:cubicBezTo>
                  <a:cubicBezTo>
                    <a:pt x="6574" y="2839"/>
                    <a:pt x="6573" y="2840"/>
                    <a:pt x="6573" y="2841"/>
                  </a:cubicBezTo>
                  <a:cubicBezTo>
                    <a:pt x="6571" y="2844"/>
                    <a:pt x="6571" y="2847"/>
                    <a:pt x="6570" y="2850"/>
                  </a:cubicBezTo>
                  <a:cubicBezTo>
                    <a:pt x="6570" y="2850"/>
                    <a:pt x="6570" y="2852"/>
                    <a:pt x="6570" y="2852"/>
                  </a:cubicBezTo>
                  <a:cubicBezTo>
                    <a:pt x="6568" y="2855"/>
                    <a:pt x="6567" y="2858"/>
                    <a:pt x="6565" y="2862"/>
                  </a:cubicBezTo>
                  <a:cubicBezTo>
                    <a:pt x="6565" y="2867"/>
                    <a:pt x="6564" y="2869"/>
                    <a:pt x="6562" y="2874"/>
                  </a:cubicBezTo>
                  <a:cubicBezTo>
                    <a:pt x="6562" y="2874"/>
                    <a:pt x="6562" y="2875"/>
                    <a:pt x="6562" y="2875"/>
                  </a:cubicBezTo>
                  <a:cubicBezTo>
                    <a:pt x="6561" y="2878"/>
                    <a:pt x="6561" y="2881"/>
                    <a:pt x="6559" y="2884"/>
                  </a:cubicBezTo>
                  <a:cubicBezTo>
                    <a:pt x="6559" y="2886"/>
                    <a:pt x="6559" y="2887"/>
                    <a:pt x="6558" y="2890"/>
                  </a:cubicBezTo>
                  <a:cubicBezTo>
                    <a:pt x="6558" y="2890"/>
                    <a:pt x="6558" y="2892"/>
                    <a:pt x="6558" y="2893"/>
                  </a:cubicBezTo>
                  <a:cubicBezTo>
                    <a:pt x="6556" y="2900"/>
                    <a:pt x="6553" y="2908"/>
                    <a:pt x="6552" y="2915"/>
                  </a:cubicBezTo>
                  <a:cubicBezTo>
                    <a:pt x="6552" y="2918"/>
                    <a:pt x="6552" y="2920"/>
                    <a:pt x="6551" y="2922"/>
                  </a:cubicBezTo>
                  <a:cubicBezTo>
                    <a:pt x="6551" y="2924"/>
                    <a:pt x="6551" y="2925"/>
                    <a:pt x="6551" y="2928"/>
                  </a:cubicBezTo>
                  <a:cubicBezTo>
                    <a:pt x="6551" y="2928"/>
                    <a:pt x="6551" y="2930"/>
                    <a:pt x="6551" y="2930"/>
                  </a:cubicBezTo>
                  <a:cubicBezTo>
                    <a:pt x="6549" y="2939"/>
                    <a:pt x="6548" y="2948"/>
                    <a:pt x="6546" y="2956"/>
                  </a:cubicBezTo>
                  <a:lnTo>
                    <a:pt x="6546" y="2958"/>
                  </a:lnTo>
                  <a:cubicBezTo>
                    <a:pt x="6546" y="2961"/>
                    <a:pt x="6545" y="2965"/>
                    <a:pt x="6545" y="2968"/>
                  </a:cubicBezTo>
                  <a:cubicBezTo>
                    <a:pt x="6542" y="2989"/>
                    <a:pt x="6540" y="3011"/>
                    <a:pt x="6540" y="3031"/>
                  </a:cubicBezTo>
                  <a:lnTo>
                    <a:pt x="6540" y="3036"/>
                  </a:lnTo>
                  <a:lnTo>
                    <a:pt x="6540" y="3039"/>
                  </a:lnTo>
                  <a:lnTo>
                    <a:pt x="6540" y="3045"/>
                  </a:lnTo>
                  <a:lnTo>
                    <a:pt x="6540" y="3056"/>
                  </a:lnTo>
                  <a:cubicBezTo>
                    <a:pt x="6540" y="3058"/>
                    <a:pt x="6540" y="3059"/>
                    <a:pt x="6542" y="3061"/>
                  </a:cubicBezTo>
                  <a:cubicBezTo>
                    <a:pt x="6542" y="3064"/>
                    <a:pt x="6542" y="3065"/>
                    <a:pt x="6542" y="3068"/>
                  </a:cubicBezTo>
                  <a:cubicBezTo>
                    <a:pt x="6542" y="3076"/>
                    <a:pt x="6542" y="3083"/>
                    <a:pt x="6543" y="3090"/>
                  </a:cubicBezTo>
                  <a:cubicBezTo>
                    <a:pt x="6543" y="3092"/>
                    <a:pt x="6543" y="3093"/>
                    <a:pt x="6543" y="3095"/>
                  </a:cubicBezTo>
                  <a:cubicBezTo>
                    <a:pt x="6543" y="3098"/>
                    <a:pt x="6543" y="3101"/>
                    <a:pt x="6545" y="3102"/>
                  </a:cubicBezTo>
                  <a:cubicBezTo>
                    <a:pt x="6545" y="3105"/>
                    <a:pt x="6545" y="3107"/>
                    <a:pt x="6545" y="3110"/>
                  </a:cubicBezTo>
                  <a:cubicBezTo>
                    <a:pt x="6545" y="3111"/>
                    <a:pt x="6545" y="3112"/>
                    <a:pt x="6546" y="3114"/>
                  </a:cubicBezTo>
                  <a:cubicBezTo>
                    <a:pt x="6546" y="3118"/>
                    <a:pt x="6546" y="3121"/>
                    <a:pt x="6546" y="3124"/>
                  </a:cubicBezTo>
                  <a:cubicBezTo>
                    <a:pt x="6548" y="3126"/>
                    <a:pt x="6548" y="3127"/>
                    <a:pt x="6548" y="3129"/>
                  </a:cubicBezTo>
                  <a:cubicBezTo>
                    <a:pt x="6548" y="3130"/>
                    <a:pt x="6548" y="3132"/>
                    <a:pt x="6548" y="3135"/>
                  </a:cubicBezTo>
                  <a:cubicBezTo>
                    <a:pt x="6549" y="3137"/>
                    <a:pt x="6549" y="3140"/>
                    <a:pt x="6549" y="3143"/>
                  </a:cubicBezTo>
                  <a:cubicBezTo>
                    <a:pt x="6551" y="3146"/>
                    <a:pt x="6551" y="3149"/>
                    <a:pt x="6551" y="3151"/>
                  </a:cubicBezTo>
                  <a:cubicBezTo>
                    <a:pt x="6551" y="3152"/>
                    <a:pt x="6552" y="3152"/>
                    <a:pt x="6552" y="3152"/>
                  </a:cubicBezTo>
                  <a:cubicBezTo>
                    <a:pt x="6552" y="3157"/>
                    <a:pt x="6553" y="3160"/>
                    <a:pt x="6553" y="3164"/>
                  </a:cubicBezTo>
                  <a:cubicBezTo>
                    <a:pt x="6553" y="3164"/>
                    <a:pt x="6553" y="3165"/>
                    <a:pt x="6553" y="3165"/>
                  </a:cubicBezTo>
                  <a:cubicBezTo>
                    <a:pt x="6555" y="3168"/>
                    <a:pt x="6555" y="3170"/>
                    <a:pt x="6555" y="3173"/>
                  </a:cubicBezTo>
                  <a:cubicBezTo>
                    <a:pt x="6556" y="3176"/>
                    <a:pt x="6556" y="3179"/>
                    <a:pt x="6558" y="3182"/>
                  </a:cubicBezTo>
                  <a:lnTo>
                    <a:pt x="6559" y="3191"/>
                  </a:lnTo>
                  <a:cubicBezTo>
                    <a:pt x="6561" y="3192"/>
                    <a:pt x="6561" y="3193"/>
                    <a:pt x="6561" y="3193"/>
                  </a:cubicBezTo>
                  <a:cubicBezTo>
                    <a:pt x="6561" y="3196"/>
                    <a:pt x="6562" y="3201"/>
                    <a:pt x="6564" y="3204"/>
                  </a:cubicBezTo>
                  <a:cubicBezTo>
                    <a:pt x="6564" y="3205"/>
                    <a:pt x="6564" y="3207"/>
                    <a:pt x="6564" y="3208"/>
                  </a:cubicBezTo>
                  <a:cubicBezTo>
                    <a:pt x="6565" y="3210"/>
                    <a:pt x="6565" y="3213"/>
                    <a:pt x="6567" y="3216"/>
                  </a:cubicBezTo>
                  <a:cubicBezTo>
                    <a:pt x="6567" y="3217"/>
                    <a:pt x="6568" y="3220"/>
                    <a:pt x="6568" y="3221"/>
                  </a:cubicBezTo>
                  <a:lnTo>
                    <a:pt x="6571" y="3229"/>
                  </a:lnTo>
                  <a:cubicBezTo>
                    <a:pt x="6571" y="3230"/>
                    <a:pt x="6573" y="3233"/>
                    <a:pt x="6573" y="3236"/>
                  </a:cubicBezTo>
                  <a:cubicBezTo>
                    <a:pt x="6574" y="3238"/>
                    <a:pt x="6574" y="3238"/>
                    <a:pt x="6574" y="3239"/>
                  </a:cubicBezTo>
                  <a:cubicBezTo>
                    <a:pt x="6576" y="3242"/>
                    <a:pt x="6577" y="3246"/>
                    <a:pt x="6577" y="3249"/>
                  </a:cubicBezTo>
                  <a:cubicBezTo>
                    <a:pt x="6579" y="3251"/>
                    <a:pt x="6579" y="3251"/>
                    <a:pt x="6579" y="3251"/>
                  </a:cubicBezTo>
                  <a:cubicBezTo>
                    <a:pt x="6581" y="3258"/>
                    <a:pt x="6583" y="3266"/>
                    <a:pt x="6586" y="3273"/>
                  </a:cubicBezTo>
                  <a:cubicBezTo>
                    <a:pt x="6587" y="3274"/>
                    <a:pt x="6589" y="3277"/>
                    <a:pt x="6590" y="3280"/>
                  </a:cubicBezTo>
                  <a:cubicBezTo>
                    <a:pt x="6590" y="3280"/>
                    <a:pt x="6590" y="3282"/>
                    <a:pt x="6590" y="3282"/>
                  </a:cubicBezTo>
                  <a:cubicBezTo>
                    <a:pt x="6592" y="3285"/>
                    <a:pt x="6592" y="3286"/>
                    <a:pt x="6593" y="3289"/>
                  </a:cubicBezTo>
                  <a:cubicBezTo>
                    <a:pt x="6595" y="3292"/>
                    <a:pt x="6598" y="3297"/>
                    <a:pt x="6599" y="3301"/>
                  </a:cubicBezTo>
                  <a:cubicBezTo>
                    <a:pt x="6601" y="3305"/>
                    <a:pt x="6602" y="3308"/>
                    <a:pt x="6604" y="3311"/>
                  </a:cubicBezTo>
                  <a:cubicBezTo>
                    <a:pt x="6605" y="3313"/>
                    <a:pt x="6605" y="3316"/>
                    <a:pt x="6606" y="3317"/>
                  </a:cubicBezTo>
                  <a:cubicBezTo>
                    <a:pt x="6608" y="3319"/>
                    <a:pt x="6608" y="3320"/>
                    <a:pt x="6609" y="3322"/>
                  </a:cubicBezTo>
                  <a:cubicBezTo>
                    <a:pt x="6609" y="3323"/>
                    <a:pt x="6611" y="3325"/>
                    <a:pt x="6611" y="3327"/>
                  </a:cubicBezTo>
                  <a:cubicBezTo>
                    <a:pt x="6612" y="3330"/>
                    <a:pt x="6614" y="3332"/>
                    <a:pt x="6615" y="3335"/>
                  </a:cubicBezTo>
                  <a:cubicBezTo>
                    <a:pt x="6617" y="3336"/>
                    <a:pt x="6617" y="3338"/>
                    <a:pt x="6618" y="3339"/>
                  </a:cubicBezTo>
                  <a:cubicBezTo>
                    <a:pt x="6620" y="3342"/>
                    <a:pt x="6621" y="3345"/>
                    <a:pt x="6623" y="3348"/>
                  </a:cubicBezTo>
                  <a:cubicBezTo>
                    <a:pt x="6624" y="3350"/>
                    <a:pt x="6624" y="3350"/>
                    <a:pt x="6624" y="3350"/>
                  </a:cubicBezTo>
                  <a:cubicBezTo>
                    <a:pt x="6626" y="3352"/>
                    <a:pt x="6627" y="3355"/>
                    <a:pt x="6629" y="3358"/>
                  </a:cubicBezTo>
                  <a:cubicBezTo>
                    <a:pt x="6630" y="3360"/>
                    <a:pt x="6632" y="3361"/>
                    <a:pt x="6633" y="3364"/>
                  </a:cubicBezTo>
                  <a:cubicBezTo>
                    <a:pt x="6633" y="3366"/>
                    <a:pt x="6634" y="3369"/>
                    <a:pt x="6636" y="3370"/>
                  </a:cubicBezTo>
                  <a:cubicBezTo>
                    <a:pt x="6637" y="3372"/>
                    <a:pt x="6637" y="3373"/>
                    <a:pt x="6639" y="3373"/>
                  </a:cubicBezTo>
                  <a:cubicBezTo>
                    <a:pt x="6643" y="3380"/>
                    <a:pt x="6646" y="3386"/>
                    <a:pt x="6651" y="3392"/>
                  </a:cubicBezTo>
                  <a:lnTo>
                    <a:pt x="6655" y="3398"/>
                  </a:lnTo>
                  <a:cubicBezTo>
                    <a:pt x="6657" y="3400"/>
                    <a:pt x="6657" y="3401"/>
                    <a:pt x="6658" y="3403"/>
                  </a:cubicBezTo>
                  <a:cubicBezTo>
                    <a:pt x="6659" y="3404"/>
                    <a:pt x="6661" y="3407"/>
                    <a:pt x="6662" y="3408"/>
                  </a:cubicBezTo>
                  <a:cubicBezTo>
                    <a:pt x="6664" y="3411"/>
                    <a:pt x="6665" y="3414"/>
                    <a:pt x="6668" y="3416"/>
                  </a:cubicBezTo>
                  <a:cubicBezTo>
                    <a:pt x="6668" y="3417"/>
                    <a:pt x="6670" y="3417"/>
                    <a:pt x="6670" y="3419"/>
                  </a:cubicBezTo>
                  <a:cubicBezTo>
                    <a:pt x="6671" y="3420"/>
                    <a:pt x="6673" y="3423"/>
                    <a:pt x="6674" y="3425"/>
                  </a:cubicBezTo>
                  <a:cubicBezTo>
                    <a:pt x="6676" y="3426"/>
                    <a:pt x="6679" y="3429"/>
                    <a:pt x="6680" y="3431"/>
                  </a:cubicBezTo>
                  <a:lnTo>
                    <a:pt x="6685" y="3436"/>
                  </a:lnTo>
                  <a:cubicBezTo>
                    <a:pt x="6685" y="3438"/>
                    <a:pt x="6686" y="3438"/>
                    <a:pt x="6686" y="3439"/>
                  </a:cubicBezTo>
                  <a:cubicBezTo>
                    <a:pt x="6689" y="3442"/>
                    <a:pt x="6690" y="3444"/>
                    <a:pt x="6693" y="3447"/>
                  </a:cubicBezTo>
                  <a:cubicBezTo>
                    <a:pt x="6693" y="3448"/>
                    <a:pt x="6695" y="3450"/>
                    <a:pt x="6696" y="3451"/>
                  </a:cubicBezTo>
                  <a:cubicBezTo>
                    <a:pt x="6698" y="3453"/>
                    <a:pt x="6699" y="3454"/>
                    <a:pt x="6701" y="3456"/>
                  </a:cubicBezTo>
                  <a:cubicBezTo>
                    <a:pt x="6702" y="3457"/>
                    <a:pt x="6704" y="3460"/>
                    <a:pt x="6705" y="3461"/>
                  </a:cubicBezTo>
                  <a:cubicBezTo>
                    <a:pt x="6707" y="3463"/>
                    <a:pt x="6708" y="3464"/>
                    <a:pt x="6710" y="3466"/>
                  </a:cubicBezTo>
                  <a:cubicBezTo>
                    <a:pt x="6711" y="3467"/>
                    <a:pt x="6713" y="3470"/>
                    <a:pt x="6714" y="3472"/>
                  </a:cubicBezTo>
                  <a:lnTo>
                    <a:pt x="6717" y="3473"/>
                  </a:lnTo>
                  <a:cubicBezTo>
                    <a:pt x="6718" y="3475"/>
                    <a:pt x="6720" y="3476"/>
                    <a:pt x="6721" y="3479"/>
                  </a:cubicBezTo>
                  <a:lnTo>
                    <a:pt x="6729" y="3485"/>
                  </a:lnTo>
                  <a:cubicBezTo>
                    <a:pt x="6730" y="3488"/>
                    <a:pt x="6733" y="3489"/>
                    <a:pt x="6735" y="3492"/>
                  </a:cubicBezTo>
                  <a:lnTo>
                    <a:pt x="6738" y="3494"/>
                  </a:lnTo>
                  <a:cubicBezTo>
                    <a:pt x="6739" y="3497"/>
                    <a:pt x="6742" y="3498"/>
                    <a:pt x="6745" y="3501"/>
                  </a:cubicBezTo>
                  <a:lnTo>
                    <a:pt x="6746" y="3503"/>
                  </a:lnTo>
                  <a:cubicBezTo>
                    <a:pt x="6749" y="3506"/>
                    <a:pt x="6752" y="3507"/>
                    <a:pt x="6754" y="3510"/>
                  </a:cubicBezTo>
                  <a:lnTo>
                    <a:pt x="6761" y="3516"/>
                  </a:lnTo>
                  <a:lnTo>
                    <a:pt x="6768" y="3522"/>
                  </a:lnTo>
                  <a:cubicBezTo>
                    <a:pt x="6771" y="3523"/>
                    <a:pt x="6773" y="3525"/>
                    <a:pt x="6774" y="3526"/>
                  </a:cubicBezTo>
                  <a:cubicBezTo>
                    <a:pt x="6776" y="3528"/>
                    <a:pt x="6777" y="3529"/>
                    <a:pt x="6780" y="3531"/>
                  </a:cubicBezTo>
                  <a:cubicBezTo>
                    <a:pt x="6782" y="3532"/>
                    <a:pt x="6783" y="3532"/>
                    <a:pt x="6783" y="3534"/>
                  </a:cubicBezTo>
                  <a:cubicBezTo>
                    <a:pt x="6786" y="3537"/>
                    <a:pt x="6791" y="3538"/>
                    <a:pt x="6794" y="3541"/>
                  </a:cubicBezTo>
                  <a:cubicBezTo>
                    <a:pt x="6796" y="3544"/>
                    <a:pt x="6799" y="3545"/>
                    <a:pt x="6804" y="3548"/>
                  </a:cubicBezTo>
                  <a:cubicBezTo>
                    <a:pt x="6804" y="3548"/>
                    <a:pt x="6804" y="3548"/>
                    <a:pt x="6805" y="3550"/>
                  </a:cubicBezTo>
                  <a:cubicBezTo>
                    <a:pt x="6807" y="3551"/>
                    <a:pt x="6810" y="3553"/>
                    <a:pt x="6813" y="3554"/>
                  </a:cubicBezTo>
                  <a:cubicBezTo>
                    <a:pt x="6814" y="3556"/>
                    <a:pt x="6816" y="3557"/>
                    <a:pt x="6817" y="3559"/>
                  </a:cubicBezTo>
                  <a:cubicBezTo>
                    <a:pt x="6819" y="3559"/>
                    <a:pt x="6820" y="3560"/>
                    <a:pt x="6820" y="3560"/>
                  </a:cubicBezTo>
                  <a:cubicBezTo>
                    <a:pt x="6821" y="3562"/>
                    <a:pt x="6824" y="3563"/>
                    <a:pt x="6826" y="3565"/>
                  </a:cubicBezTo>
                  <a:cubicBezTo>
                    <a:pt x="6829" y="3566"/>
                    <a:pt x="6832" y="3568"/>
                    <a:pt x="6835" y="3569"/>
                  </a:cubicBezTo>
                  <a:cubicBezTo>
                    <a:pt x="6841" y="3573"/>
                    <a:pt x="6848" y="3578"/>
                    <a:pt x="6854" y="3582"/>
                  </a:cubicBezTo>
                  <a:lnTo>
                    <a:pt x="6855" y="3582"/>
                  </a:lnTo>
                  <a:cubicBezTo>
                    <a:pt x="6861" y="3585"/>
                    <a:pt x="6867" y="3590"/>
                    <a:pt x="6873" y="3593"/>
                  </a:cubicBezTo>
                  <a:cubicBezTo>
                    <a:pt x="6877" y="3594"/>
                    <a:pt x="6880" y="3595"/>
                    <a:pt x="6883" y="3597"/>
                  </a:cubicBezTo>
                  <a:cubicBezTo>
                    <a:pt x="6885" y="3598"/>
                    <a:pt x="6886" y="3600"/>
                    <a:pt x="6888" y="3600"/>
                  </a:cubicBezTo>
                  <a:cubicBezTo>
                    <a:pt x="6891" y="3601"/>
                    <a:pt x="6894" y="3603"/>
                    <a:pt x="6897" y="3604"/>
                  </a:cubicBezTo>
                  <a:lnTo>
                    <a:pt x="6898" y="3604"/>
                  </a:lnTo>
                  <a:cubicBezTo>
                    <a:pt x="6904" y="3607"/>
                    <a:pt x="6911" y="3610"/>
                    <a:pt x="6919" y="3613"/>
                  </a:cubicBezTo>
                  <a:cubicBezTo>
                    <a:pt x="6922" y="3615"/>
                    <a:pt x="6923" y="3616"/>
                    <a:pt x="6926" y="3618"/>
                  </a:cubicBezTo>
                  <a:cubicBezTo>
                    <a:pt x="6929" y="3618"/>
                    <a:pt x="6930" y="3619"/>
                    <a:pt x="6932" y="3619"/>
                  </a:cubicBezTo>
                  <a:cubicBezTo>
                    <a:pt x="6935" y="3621"/>
                    <a:pt x="6936" y="3621"/>
                    <a:pt x="6938" y="3622"/>
                  </a:cubicBezTo>
                  <a:cubicBezTo>
                    <a:pt x="6939" y="3622"/>
                    <a:pt x="6941" y="3623"/>
                    <a:pt x="6942" y="3623"/>
                  </a:cubicBezTo>
                  <a:cubicBezTo>
                    <a:pt x="6945" y="3625"/>
                    <a:pt x="6948" y="3626"/>
                    <a:pt x="6951" y="3626"/>
                  </a:cubicBezTo>
                  <a:cubicBezTo>
                    <a:pt x="6958" y="3629"/>
                    <a:pt x="6966" y="3632"/>
                    <a:pt x="6973" y="3634"/>
                  </a:cubicBezTo>
                  <a:cubicBezTo>
                    <a:pt x="6973" y="3634"/>
                    <a:pt x="6973" y="3635"/>
                    <a:pt x="6973" y="3635"/>
                  </a:cubicBezTo>
                  <a:cubicBezTo>
                    <a:pt x="6978" y="3635"/>
                    <a:pt x="6981" y="3637"/>
                    <a:pt x="6983" y="3638"/>
                  </a:cubicBezTo>
                  <a:cubicBezTo>
                    <a:pt x="6985" y="3638"/>
                    <a:pt x="6986" y="3638"/>
                    <a:pt x="6988" y="3640"/>
                  </a:cubicBezTo>
                  <a:cubicBezTo>
                    <a:pt x="6991" y="3640"/>
                    <a:pt x="6994" y="3641"/>
                    <a:pt x="6995" y="3641"/>
                  </a:cubicBezTo>
                  <a:cubicBezTo>
                    <a:pt x="6998" y="3643"/>
                    <a:pt x="7001" y="3643"/>
                    <a:pt x="7004" y="3644"/>
                  </a:cubicBezTo>
                  <a:lnTo>
                    <a:pt x="7007" y="3644"/>
                  </a:lnTo>
                  <a:cubicBezTo>
                    <a:pt x="7010" y="3646"/>
                    <a:pt x="7013" y="3646"/>
                    <a:pt x="7016" y="3647"/>
                  </a:cubicBezTo>
                  <a:cubicBezTo>
                    <a:pt x="7017" y="3647"/>
                    <a:pt x="7019" y="3647"/>
                    <a:pt x="7020" y="3648"/>
                  </a:cubicBezTo>
                  <a:cubicBezTo>
                    <a:pt x="7023" y="3648"/>
                    <a:pt x="7028" y="3650"/>
                    <a:pt x="7031" y="3650"/>
                  </a:cubicBezTo>
                  <a:cubicBezTo>
                    <a:pt x="7032" y="3650"/>
                    <a:pt x="7032" y="3651"/>
                    <a:pt x="7032" y="3651"/>
                  </a:cubicBezTo>
                  <a:cubicBezTo>
                    <a:pt x="7039" y="3653"/>
                    <a:pt x="7048" y="3654"/>
                    <a:pt x="7056" y="3656"/>
                  </a:cubicBezTo>
                  <a:lnTo>
                    <a:pt x="7060" y="3656"/>
                  </a:lnTo>
                  <a:cubicBezTo>
                    <a:pt x="7064" y="3657"/>
                    <a:pt x="7067" y="3657"/>
                    <a:pt x="7070" y="3657"/>
                  </a:cubicBezTo>
                  <a:cubicBezTo>
                    <a:pt x="7072" y="3657"/>
                    <a:pt x="7072" y="3659"/>
                    <a:pt x="7073" y="3659"/>
                  </a:cubicBezTo>
                  <a:cubicBezTo>
                    <a:pt x="7076" y="3659"/>
                    <a:pt x="7081" y="3659"/>
                    <a:pt x="7085" y="3660"/>
                  </a:cubicBezTo>
                  <a:lnTo>
                    <a:pt x="7087" y="3660"/>
                  </a:lnTo>
                  <a:cubicBezTo>
                    <a:pt x="7090" y="3660"/>
                    <a:pt x="7092" y="3660"/>
                    <a:pt x="7095" y="3662"/>
                  </a:cubicBezTo>
                  <a:lnTo>
                    <a:pt x="7103" y="3662"/>
                  </a:lnTo>
                  <a:cubicBezTo>
                    <a:pt x="7104" y="3662"/>
                    <a:pt x="7104" y="3663"/>
                    <a:pt x="7106" y="3663"/>
                  </a:cubicBezTo>
                  <a:lnTo>
                    <a:pt x="7113" y="3663"/>
                  </a:lnTo>
                  <a:lnTo>
                    <a:pt x="7125" y="3665"/>
                  </a:lnTo>
                  <a:lnTo>
                    <a:pt x="7135" y="3665"/>
                  </a:lnTo>
                  <a:cubicBezTo>
                    <a:pt x="7143" y="3666"/>
                    <a:pt x="7150" y="3666"/>
                    <a:pt x="7159" y="3666"/>
                  </a:cubicBezTo>
                  <a:lnTo>
                    <a:pt x="7166" y="3666"/>
                  </a:lnTo>
                  <a:cubicBezTo>
                    <a:pt x="7179" y="3666"/>
                    <a:pt x="7191" y="3666"/>
                    <a:pt x="7204" y="3665"/>
                  </a:cubicBezTo>
                  <a:cubicBezTo>
                    <a:pt x="7210" y="3665"/>
                    <a:pt x="7215" y="3665"/>
                    <a:pt x="7221" y="3663"/>
                  </a:cubicBezTo>
                  <a:lnTo>
                    <a:pt x="7231" y="3663"/>
                  </a:lnTo>
                  <a:cubicBezTo>
                    <a:pt x="7234" y="3662"/>
                    <a:pt x="7235" y="3662"/>
                    <a:pt x="7238" y="3662"/>
                  </a:cubicBezTo>
                  <a:cubicBezTo>
                    <a:pt x="7241" y="3662"/>
                    <a:pt x="7244" y="3662"/>
                    <a:pt x="7247" y="3660"/>
                  </a:cubicBezTo>
                  <a:cubicBezTo>
                    <a:pt x="7257" y="3659"/>
                    <a:pt x="7268" y="3657"/>
                    <a:pt x="7278" y="3656"/>
                  </a:cubicBezTo>
                  <a:cubicBezTo>
                    <a:pt x="7281" y="3656"/>
                    <a:pt x="7285" y="3654"/>
                    <a:pt x="7288" y="3654"/>
                  </a:cubicBezTo>
                  <a:cubicBezTo>
                    <a:pt x="7297" y="3653"/>
                    <a:pt x="7307" y="3650"/>
                    <a:pt x="7316" y="3648"/>
                  </a:cubicBezTo>
                  <a:cubicBezTo>
                    <a:pt x="7319" y="3647"/>
                    <a:pt x="7324" y="3646"/>
                    <a:pt x="7327" y="3646"/>
                  </a:cubicBezTo>
                  <a:cubicBezTo>
                    <a:pt x="7330" y="3644"/>
                    <a:pt x="7334" y="3643"/>
                    <a:pt x="7338" y="3643"/>
                  </a:cubicBezTo>
                  <a:cubicBezTo>
                    <a:pt x="7341" y="3641"/>
                    <a:pt x="7346" y="3640"/>
                    <a:pt x="7350" y="3638"/>
                  </a:cubicBezTo>
                  <a:cubicBezTo>
                    <a:pt x="7353" y="3638"/>
                    <a:pt x="7356" y="3637"/>
                    <a:pt x="7360" y="3635"/>
                  </a:cubicBezTo>
                  <a:lnTo>
                    <a:pt x="7383" y="3628"/>
                  </a:lnTo>
                  <a:cubicBezTo>
                    <a:pt x="7387" y="3626"/>
                    <a:pt x="7393" y="3625"/>
                    <a:pt x="7397" y="3623"/>
                  </a:cubicBezTo>
                  <a:cubicBezTo>
                    <a:pt x="7399" y="3622"/>
                    <a:pt x="7400" y="3622"/>
                    <a:pt x="7402" y="3621"/>
                  </a:cubicBezTo>
                  <a:cubicBezTo>
                    <a:pt x="7409" y="3618"/>
                    <a:pt x="7416" y="3615"/>
                    <a:pt x="7422" y="3612"/>
                  </a:cubicBezTo>
                  <a:cubicBezTo>
                    <a:pt x="7428" y="3609"/>
                    <a:pt x="7434" y="3607"/>
                    <a:pt x="7440" y="3604"/>
                  </a:cubicBezTo>
                  <a:cubicBezTo>
                    <a:pt x="7441" y="3603"/>
                    <a:pt x="7444" y="3601"/>
                    <a:pt x="7446" y="3601"/>
                  </a:cubicBezTo>
                  <a:cubicBezTo>
                    <a:pt x="7453" y="3597"/>
                    <a:pt x="7461" y="3594"/>
                    <a:pt x="7466" y="3590"/>
                  </a:cubicBezTo>
                  <a:cubicBezTo>
                    <a:pt x="7478" y="3584"/>
                    <a:pt x="7489" y="3578"/>
                    <a:pt x="7499" y="3570"/>
                  </a:cubicBezTo>
                  <a:cubicBezTo>
                    <a:pt x="7502" y="3569"/>
                    <a:pt x="7505" y="3568"/>
                    <a:pt x="7508" y="3566"/>
                  </a:cubicBezTo>
                  <a:lnTo>
                    <a:pt x="7517" y="3560"/>
                  </a:lnTo>
                  <a:cubicBezTo>
                    <a:pt x="7518" y="3559"/>
                    <a:pt x="7520" y="3557"/>
                    <a:pt x="7522" y="3557"/>
                  </a:cubicBezTo>
                  <a:cubicBezTo>
                    <a:pt x="7524" y="3556"/>
                    <a:pt x="7527" y="3553"/>
                    <a:pt x="7530" y="3551"/>
                  </a:cubicBezTo>
                  <a:lnTo>
                    <a:pt x="7542" y="3542"/>
                  </a:lnTo>
                  <a:cubicBezTo>
                    <a:pt x="7546" y="3540"/>
                    <a:pt x="7550" y="3537"/>
                    <a:pt x="7555" y="3534"/>
                  </a:cubicBezTo>
                  <a:cubicBezTo>
                    <a:pt x="7556" y="3532"/>
                    <a:pt x="7558" y="3531"/>
                    <a:pt x="7561" y="3529"/>
                  </a:cubicBezTo>
                  <a:cubicBezTo>
                    <a:pt x="7562" y="3528"/>
                    <a:pt x="7564" y="3526"/>
                    <a:pt x="7565" y="3525"/>
                  </a:cubicBezTo>
                  <a:lnTo>
                    <a:pt x="7573" y="3517"/>
                  </a:lnTo>
                  <a:cubicBezTo>
                    <a:pt x="7577" y="3514"/>
                    <a:pt x="7580" y="3512"/>
                    <a:pt x="7583" y="3509"/>
                  </a:cubicBezTo>
                  <a:cubicBezTo>
                    <a:pt x="7586" y="3507"/>
                    <a:pt x="7589" y="3504"/>
                    <a:pt x="7590" y="3503"/>
                  </a:cubicBezTo>
                  <a:cubicBezTo>
                    <a:pt x="7593" y="3501"/>
                    <a:pt x="7595" y="3498"/>
                    <a:pt x="7598" y="3497"/>
                  </a:cubicBezTo>
                  <a:cubicBezTo>
                    <a:pt x="7605" y="3489"/>
                    <a:pt x="7612" y="3482"/>
                    <a:pt x="7620" y="3475"/>
                  </a:cubicBezTo>
                  <a:cubicBezTo>
                    <a:pt x="7621" y="3472"/>
                    <a:pt x="7624" y="3470"/>
                    <a:pt x="7626" y="3469"/>
                  </a:cubicBezTo>
                  <a:cubicBezTo>
                    <a:pt x="7627" y="3467"/>
                    <a:pt x="7628" y="3466"/>
                    <a:pt x="7630" y="3463"/>
                  </a:cubicBezTo>
                  <a:cubicBezTo>
                    <a:pt x="7631" y="3461"/>
                    <a:pt x="7633" y="3460"/>
                    <a:pt x="7634" y="3459"/>
                  </a:cubicBezTo>
                  <a:cubicBezTo>
                    <a:pt x="7636" y="3457"/>
                    <a:pt x="7637" y="3456"/>
                    <a:pt x="7637" y="3454"/>
                  </a:cubicBezTo>
                  <a:cubicBezTo>
                    <a:pt x="7642" y="3448"/>
                    <a:pt x="7646" y="3444"/>
                    <a:pt x="7651" y="3438"/>
                  </a:cubicBezTo>
                  <a:cubicBezTo>
                    <a:pt x="7652" y="3436"/>
                    <a:pt x="7654" y="3435"/>
                    <a:pt x="7655" y="3433"/>
                  </a:cubicBezTo>
                  <a:cubicBezTo>
                    <a:pt x="7656" y="3431"/>
                    <a:pt x="7658" y="3429"/>
                    <a:pt x="7661" y="3428"/>
                  </a:cubicBezTo>
                  <a:cubicBezTo>
                    <a:pt x="7662" y="3425"/>
                    <a:pt x="7664" y="3423"/>
                    <a:pt x="7665" y="3420"/>
                  </a:cubicBezTo>
                  <a:cubicBezTo>
                    <a:pt x="7665" y="3420"/>
                    <a:pt x="7667" y="3419"/>
                    <a:pt x="7667" y="3419"/>
                  </a:cubicBezTo>
                  <a:cubicBezTo>
                    <a:pt x="7668" y="3416"/>
                    <a:pt x="7671" y="3413"/>
                    <a:pt x="7673" y="3411"/>
                  </a:cubicBezTo>
                  <a:cubicBezTo>
                    <a:pt x="7674" y="3408"/>
                    <a:pt x="7676" y="3407"/>
                    <a:pt x="7677" y="3406"/>
                  </a:cubicBezTo>
                  <a:cubicBezTo>
                    <a:pt x="7679" y="3404"/>
                    <a:pt x="7679" y="3403"/>
                    <a:pt x="7680" y="3401"/>
                  </a:cubicBezTo>
                  <a:lnTo>
                    <a:pt x="7684" y="3395"/>
                  </a:lnTo>
                  <a:cubicBezTo>
                    <a:pt x="7686" y="3392"/>
                    <a:pt x="7687" y="3389"/>
                    <a:pt x="7690" y="3386"/>
                  </a:cubicBezTo>
                  <a:cubicBezTo>
                    <a:pt x="7693" y="3382"/>
                    <a:pt x="7696" y="3378"/>
                    <a:pt x="7699" y="3372"/>
                  </a:cubicBezTo>
                  <a:cubicBezTo>
                    <a:pt x="7699" y="3370"/>
                    <a:pt x="7701" y="3369"/>
                    <a:pt x="7702" y="3366"/>
                  </a:cubicBezTo>
                  <a:cubicBezTo>
                    <a:pt x="7704" y="3364"/>
                    <a:pt x="7705" y="3363"/>
                    <a:pt x="7707" y="3360"/>
                  </a:cubicBezTo>
                  <a:cubicBezTo>
                    <a:pt x="7708" y="3357"/>
                    <a:pt x="7709" y="3354"/>
                    <a:pt x="7711" y="3352"/>
                  </a:cubicBezTo>
                  <a:cubicBezTo>
                    <a:pt x="7711" y="3351"/>
                    <a:pt x="7711" y="3351"/>
                    <a:pt x="7711" y="3351"/>
                  </a:cubicBezTo>
                  <a:cubicBezTo>
                    <a:pt x="7714" y="3348"/>
                    <a:pt x="7715" y="3345"/>
                    <a:pt x="7717" y="3342"/>
                  </a:cubicBezTo>
                  <a:cubicBezTo>
                    <a:pt x="7720" y="3336"/>
                    <a:pt x="7723" y="3330"/>
                    <a:pt x="7726" y="3325"/>
                  </a:cubicBezTo>
                  <a:cubicBezTo>
                    <a:pt x="7727" y="3323"/>
                    <a:pt x="7727" y="3320"/>
                    <a:pt x="7729" y="3319"/>
                  </a:cubicBezTo>
                  <a:cubicBezTo>
                    <a:pt x="7733" y="3310"/>
                    <a:pt x="7737" y="3301"/>
                    <a:pt x="7742" y="3291"/>
                  </a:cubicBezTo>
                  <a:cubicBezTo>
                    <a:pt x="7743" y="3286"/>
                    <a:pt x="7746" y="3280"/>
                    <a:pt x="7748" y="3274"/>
                  </a:cubicBezTo>
                  <a:cubicBezTo>
                    <a:pt x="7754" y="3263"/>
                    <a:pt x="7758" y="3251"/>
                    <a:pt x="7761" y="3238"/>
                  </a:cubicBezTo>
                  <a:cubicBezTo>
                    <a:pt x="7762" y="3236"/>
                    <a:pt x="7764" y="3233"/>
                    <a:pt x="7764" y="3230"/>
                  </a:cubicBezTo>
                  <a:cubicBezTo>
                    <a:pt x="7765" y="3227"/>
                    <a:pt x="7765" y="3226"/>
                    <a:pt x="7767" y="3223"/>
                  </a:cubicBezTo>
                  <a:cubicBezTo>
                    <a:pt x="7767" y="3221"/>
                    <a:pt x="7768" y="3218"/>
                    <a:pt x="7768" y="3217"/>
                  </a:cubicBezTo>
                  <a:cubicBezTo>
                    <a:pt x="7771" y="3208"/>
                    <a:pt x="7773" y="3199"/>
                    <a:pt x="7776" y="3191"/>
                  </a:cubicBezTo>
                  <a:cubicBezTo>
                    <a:pt x="7776" y="3188"/>
                    <a:pt x="7777" y="3185"/>
                    <a:pt x="7777" y="3180"/>
                  </a:cubicBezTo>
                  <a:cubicBezTo>
                    <a:pt x="7779" y="3179"/>
                    <a:pt x="7779" y="3177"/>
                    <a:pt x="7779" y="3174"/>
                  </a:cubicBezTo>
                  <a:cubicBezTo>
                    <a:pt x="7780" y="3173"/>
                    <a:pt x="7780" y="3170"/>
                    <a:pt x="7780" y="3167"/>
                  </a:cubicBezTo>
                  <a:cubicBezTo>
                    <a:pt x="7780" y="3167"/>
                    <a:pt x="7782" y="3165"/>
                    <a:pt x="7782" y="3165"/>
                  </a:cubicBezTo>
                  <a:lnTo>
                    <a:pt x="7783" y="3154"/>
                  </a:lnTo>
                  <a:cubicBezTo>
                    <a:pt x="7783" y="3152"/>
                    <a:pt x="7785" y="3151"/>
                    <a:pt x="7785" y="3148"/>
                  </a:cubicBezTo>
                  <a:cubicBezTo>
                    <a:pt x="7785" y="3148"/>
                    <a:pt x="7785" y="3146"/>
                    <a:pt x="7785" y="3146"/>
                  </a:cubicBezTo>
                  <a:cubicBezTo>
                    <a:pt x="7786" y="3142"/>
                    <a:pt x="7786" y="3139"/>
                    <a:pt x="7786" y="3135"/>
                  </a:cubicBezTo>
                  <a:cubicBezTo>
                    <a:pt x="7788" y="3132"/>
                    <a:pt x="7788" y="3130"/>
                    <a:pt x="7788" y="3127"/>
                  </a:cubicBezTo>
                  <a:lnTo>
                    <a:pt x="7788" y="3126"/>
                  </a:lnTo>
                  <a:cubicBezTo>
                    <a:pt x="7788" y="3123"/>
                    <a:pt x="7789" y="3120"/>
                    <a:pt x="7789" y="3118"/>
                  </a:cubicBezTo>
                  <a:cubicBezTo>
                    <a:pt x="7790" y="3110"/>
                    <a:pt x="7790" y="3102"/>
                    <a:pt x="7792" y="3093"/>
                  </a:cubicBezTo>
                  <a:lnTo>
                    <a:pt x="7792" y="3092"/>
                  </a:lnTo>
                  <a:cubicBezTo>
                    <a:pt x="7792" y="3080"/>
                    <a:pt x="7793" y="3068"/>
                    <a:pt x="7793" y="3056"/>
                  </a:cubicBezTo>
                  <a:lnTo>
                    <a:pt x="7793" y="3046"/>
                  </a:lnTo>
                  <a:lnTo>
                    <a:pt x="7793" y="3040"/>
                  </a:lnTo>
                  <a:lnTo>
                    <a:pt x="7793" y="3033"/>
                  </a:lnTo>
                  <a:lnTo>
                    <a:pt x="7793" y="3024"/>
                  </a:lnTo>
                  <a:cubicBezTo>
                    <a:pt x="7793" y="3011"/>
                    <a:pt x="7792" y="2998"/>
                    <a:pt x="7790" y="2986"/>
                  </a:cubicBezTo>
                  <a:cubicBezTo>
                    <a:pt x="7790" y="2983"/>
                    <a:pt x="7790" y="2981"/>
                    <a:pt x="7790" y="2980"/>
                  </a:cubicBezTo>
                  <a:cubicBezTo>
                    <a:pt x="7790" y="2977"/>
                    <a:pt x="7790" y="2974"/>
                    <a:pt x="7790" y="2973"/>
                  </a:cubicBezTo>
                  <a:cubicBezTo>
                    <a:pt x="7789" y="2970"/>
                    <a:pt x="7789" y="2968"/>
                    <a:pt x="7789" y="2967"/>
                  </a:cubicBezTo>
                  <a:cubicBezTo>
                    <a:pt x="7789" y="2965"/>
                    <a:pt x="7789" y="2964"/>
                    <a:pt x="7789" y="2962"/>
                  </a:cubicBezTo>
                  <a:cubicBezTo>
                    <a:pt x="7789" y="2959"/>
                    <a:pt x="7788" y="2956"/>
                    <a:pt x="7788" y="2953"/>
                  </a:cubicBezTo>
                  <a:cubicBezTo>
                    <a:pt x="7788" y="2950"/>
                    <a:pt x="7786" y="2948"/>
                    <a:pt x="7786" y="2946"/>
                  </a:cubicBezTo>
                  <a:cubicBezTo>
                    <a:pt x="7786" y="2945"/>
                    <a:pt x="7786" y="2945"/>
                    <a:pt x="7786" y="2943"/>
                  </a:cubicBezTo>
                  <a:cubicBezTo>
                    <a:pt x="7785" y="2940"/>
                    <a:pt x="7785" y="2936"/>
                    <a:pt x="7785" y="2933"/>
                  </a:cubicBezTo>
                  <a:cubicBezTo>
                    <a:pt x="7783" y="2930"/>
                    <a:pt x="7783" y="2928"/>
                    <a:pt x="7783" y="2925"/>
                  </a:cubicBezTo>
                  <a:lnTo>
                    <a:pt x="7780" y="2912"/>
                  </a:lnTo>
                  <a:cubicBezTo>
                    <a:pt x="7780" y="2911"/>
                    <a:pt x="7779" y="2908"/>
                    <a:pt x="7779" y="2906"/>
                  </a:cubicBezTo>
                  <a:cubicBezTo>
                    <a:pt x="7779" y="2903"/>
                    <a:pt x="7779" y="2902"/>
                    <a:pt x="7777" y="2899"/>
                  </a:cubicBezTo>
                  <a:cubicBezTo>
                    <a:pt x="7777" y="2899"/>
                    <a:pt x="7777" y="2897"/>
                    <a:pt x="7777" y="2896"/>
                  </a:cubicBezTo>
                  <a:cubicBezTo>
                    <a:pt x="7776" y="2893"/>
                    <a:pt x="7776" y="2890"/>
                    <a:pt x="7774" y="2886"/>
                  </a:cubicBezTo>
                  <a:cubicBezTo>
                    <a:pt x="7774" y="2886"/>
                    <a:pt x="7774" y="2886"/>
                    <a:pt x="7774" y="2884"/>
                  </a:cubicBezTo>
                  <a:cubicBezTo>
                    <a:pt x="7773" y="2881"/>
                    <a:pt x="7771" y="2877"/>
                    <a:pt x="7771" y="2872"/>
                  </a:cubicBezTo>
                  <a:cubicBezTo>
                    <a:pt x="7770" y="2871"/>
                    <a:pt x="7770" y="2868"/>
                    <a:pt x="7768" y="2867"/>
                  </a:cubicBezTo>
                  <a:cubicBezTo>
                    <a:pt x="7768" y="2864"/>
                    <a:pt x="7768" y="2862"/>
                    <a:pt x="7767" y="2859"/>
                  </a:cubicBezTo>
                  <a:cubicBezTo>
                    <a:pt x="7767" y="2858"/>
                    <a:pt x="7765" y="2855"/>
                    <a:pt x="7765" y="2853"/>
                  </a:cubicBezTo>
                  <a:cubicBezTo>
                    <a:pt x="7764" y="2852"/>
                    <a:pt x="7764" y="2850"/>
                    <a:pt x="7764" y="2850"/>
                  </a:cubicBezTo>
                  <a:cubicBezTo>
                    <a:pt x="7762" y="2847"/>
                    <a:pt x="7762" y="2843"/>
                    <a:pt x="7761" y="2840"/>
                  </a:cubicBezTo>
                  <a:cubicBezTo>
                    <a:pt x="7760" y="2839"/>
                    <a:pt x="7760" y="2836"/>
                    <a:pt x="7758" y="2834"/>
                  </a:cubicBezTo>
                  <a:cubicBezTo>
                    <a:pt x="7758" y="2831"/>
                    <a:pt x="7757" y="2830"/>
                    <a:pt x="7757" y="2827"/>
                  </a:cubicBezTo>
                  <a:cubicBezTo>
                    <a:pt x="7755" y="2827"/>
                    <a:pt x="7755" y="2825"/>
                    <a:pt x="7755" y="2825"/>
                  </a:cubicBezTo>
                  <a:cubicBezTo>
                    <a:pt x="7754" y="2821"/>
                    <a:pt x="7752" y="2818"/>
                    <a:pt x="7751" y="2815"/>
                  </a:cubicBezTo>
                  <a:cubicBezTo>
                    <a:pt x="7751" y="2814"/>
                    <a:pt x="7751" y="2814"/>
                    <a:pt x="7751" y="2812"/>
                  </a:cubicBezTo>
                  <a:cubicBezTo>
                    <a:pt x="7656" y="2572"/>
                    <a:pt x="7425" y="2414"/>
                    <a:pt x="7168" y="2414"/>
                  </a:cubicBezTo>
                  <a:lnTo>
                    <a:pt x="7160" y="2414"/>
                  </a:lnTo>
                  <a:lnTo>
                    <a:pt x="7162" y="2411"/>
                  </a:lnTo>
                  <a:close/>
                  <a:moveTo>
                    <a:pt x="2255" y="4824"/>
                  </a:moveTo>
                  <a:lnTo>
                    <a:pt x="2255" y="4824"/>
                  </a:lnTo>
                  <a:lnTo>
                    <a:pt x="2255" y="4824"/>
                  </a:lnTo>
                  <a:cubicBezTo>
                    <a:pt x="2255" y="4824"/>
                    <a:pt x="2256" y="4824"/>
                    <a:pt x="2256" y="4824"/>
                  </a:cubicBezTo>
                  <a:close/>
                  <a:moveTo>
                    <a:pt x="2529" y="5329"/>
                  </a:moveTo>
                  <a:cubicBezTo>
                    <a:pt x="2597" y="5329"/>
                    <a:pt x="2651" y="5383"/>
                    <a:pt x="2651" y="5451"/>
                  </a:cubicBezTo>
                  <a:cubicBezTo>
                    <a:pt x="2651" y="5517"/>
                    <a:pt x="2597" y="5572"/>
                    <a:pt x="2529" y="5572"/>
                  </a:cubicBezTo>
                  <a:lnTo>
                    <a:pt x="1996" y="5572"/>
                  </a:lnTo>
                  <a:cubicBezTo>
                    <a:pt x="1928" y="5572"/>
                    <a:pt x="1873" y="5519"/>
                    <a:pt x="1873" y="5451"/>
                  </a:cubicBezTo>
                  <a:cubicBezTo>
                    <a:pt x="1873" y="5383"/>
                    <a:pt x="1928" y="5329"/>
                    <a:pt x="1996" y="5329"/>
                  </a:cubicBezTo>
                  <a:close/>
                  <a:moveTo>
                    <a:pt x="5799" y="5329"/>
                  </a:moveTo>
                  <a:cubicBezTo>
                    <a:pt x="5867" y="5329"/>
                    <a:pt x="5922" y="5383"/>
                    <a:pt x="5922" y="5451"/>
                  </a:cubicBezTo>
                  <a:cubicBezTo>
                    <a:pt x="5922" y="5517"/>
                    <a:pt x="5867" y="5572"/>
                    <a:pt x="5799" y="5572"/>
                  </a:cubicBezTo>
                  <a:lnTo>
                    <a:pt x="5266" y="5572"/>
                  </a:lnTo>
                  <a:cubicBezTo>
                    <a:pt x="5199" y="5572"/>
                    <a:pt x="5144" y="5519"/>
                    <a:pt x="5144" y="5451"/>
                  </a:cubicBezTo>
                  <a:cubicBezTo>
                    <a:pt x="5144" y="5383"/>
                    <a:pt x="5199" y="5329"/>
                    <a:pt x="5266" y="5329"/>
                  </a:cubicBezTo>
                  <a:close/>
                  <a:moveTo>
                    <a:pt x="2255" y="4824"/>
                  </a:moveTo>
                  <a:cubicBezTo>
                    <a:pt x="1999" y="4826"/>
                    <a:pt x="1772" y="4983"/>
                    <a:pt x="1679" y="5221"/>
                  </a:cubicBezTo>
                  <a:cubicBezTo>
                    <a:pt x="1679" y="5221"/>
                    <a:pt x="1679" y="5223"/>
                    <a:pt x="1679" y="5223"/>
                  </a:cubicBezTo>
                  <a:lnTo>
                    <a:pt x="1676" y="5229"/>
                  </a:lnTo>
                  <a:cubicBezTo>
                    <a:pt x="1673" y="5235"/>
                    <a:pt x="1672" y="5242"/>
                    <a:pt x="1669" y="5248"/>
                  </a:cubicBezTo>
                  <a:cubicBezTo>
                    <a:pt x="1669" y="5249"/>
                    <a:pt x="1667" y="5252"/>
                    <a:pt x="1667" y="5254"/>
                  </a:cubicBezTo>
                  <a:cubicBezTo>
                    <a:pt x="1666" y="5257"/>
                    <a:pt x="1666" y="5258"/>
                    <a:pt x="1664" y="5261"/>
                  </a:cubicBezTo>
                  <a:cubicBezTo>
                    <a:pt x="1664" y="5262"/>
                    <a:pt x="1664" y="5262"/>
                    <a:pt x="1664" y="5262"/>
                  </a:cubicBezTo>
                  <a:cubicBezTo>
                    <a:pt x="1663" y="5267"/>
                    <a:pt x="1661" y="5270"/>
                    <a:pt x="1660" y="5273"/>
                  </a:cubicBezTo>
                  <a:cubicBezTo>
                    <a:pt x="1660" y="5277"/>
                    <a:pt x="1658" y="5282"/>
                    <a:pt x="1657" y="5285"/>
                  </a:cubicBezTo>
                  <a:cubicBezTo>
                    <a:pt x="1657" y="5286"/>
                    <a:pt x="1657" y="5286"/>
                    <a:pt x="1657" y="5288"/>
                  </a:cubicBezTo>
                  <a:cubicBezTo>
                    <a:pt x="1656" y="5290"/>
                    <a:pt x="1656" y="5292"/>
                    <a:pt x="1654" y="5295"/>
                  </a:cubicBezTo>
                  <a:cubicBezTo>
                    <a:pt x="1654" y="5298"/>
                    <a:pt x="1654" y="5299"/>
                    <a:pt x="1653" y="5301"/>
                  </a:cubicBezTo>
                  <a:cubicBezTo>
                    <a:pt x="1653" y="5302"/>
                    <a:pt x="1653" y="5304"/>
                    <a:pt x="1653" y="5304"/>
                  </a:cubicBezTo>
                  <a:cubicBezTo>
                    <a:pt x="1651" y="5311"/>
                    <a:pt x="1650" y="5320"/>
                    <a:pt x="1647" y="5327"/>
                  </a:cubicBezTo>
                  <a:cubicBezTo>
                    <a:pt x="1647" y="5330"/>
                    <a:pt x="1647" y="5332"/>
                    <a:pt x="1645" y="5335"/>
                  </a:cubicBezTo>
                  <a:cubicBezTo>
                    <a:pt x="1645" y="5336"/>
                    <a:pt x="1645" y="5338"/>
                    <a:pt x="1645" y="5339"/>
                  </a:cubicBezTo>
                  <a:cubicBezTo>
                    <a:pt x="1645" y="5341"/>
                    <a:pt x="1644" y="5342"/>
                    <a:pt x="1644" y="5342"/>
                  </a:cubicBezTo>
                  <a:cubicBezTo>
                    <a:pt x="1642" y="5351"/>
                    <a:pt x="1641" y="5360"/>
                    <a:pt x="1641" y="5367"/>
                  </a:cubicBezTo>
                  <a:lnTo>
                    <a:pt x="1641" y="5369"/>
                  </a:lnTo>
                  <a:cubicBezTo>
                    <a:pt x="1639" y="5373"/>
                    <a:pt x="1639" y="5376"/>
                    <a:pt x="1639" y="5380"/>
                  </a:cubicBezTo>
                  <a:cubicBezTo>
                    <a:pt x="1636" y="5401"/>
                    <a:pt x="1635" y="5422"/>
                    <a:pt x="1635" y="5444"/>
                  </a:cubicBezTo>
                  <a:lnTo>
                    <a:pt x="1635" y="5448"/>
                  </a:lnTo>
                  <a:lnTo>
                    <a:pt x="1635" y="5451"/>
                  </a:lnTo>
                  <a:lnTo>
                    <a:pt x="1635" y="5457"/>
                  </a:lnTo>
                  <a:lnTo>
                    <a:pt x="1635" y="5467"/>
                  </a:lnTo>
                  <a:lnTo>
                    <a:pt x="1635" y="5473"/>
                  </a:lnTo>
                  <a:cubicBezTo>
                    <a:pt x="1635" y="5476"/>
                    <a:pt x="1635" y="5477"/>
                    <a:pt x="1635" y="5480"/>
                  </a:cubicBezTo>
                  <a:cubicBezTo>
                    <a:pt x="1636" y="5488"/>
                    <a:pt x="1636" y="5495"/>
                    <a:pt x="1636" y="5503"/>
                  </a:cubicBezTo>
                  <a:cubicBezTo>
                    <a:pt x="1636" y="5504"/>
                    <a:pt x="1638" y="5505"/>
                    <a:pt x="1638" y="5507"/>
                  </a:cubicBezTo>
                  <a:cubicBezTo>
                    <a:pt x="1638" y="5510"/>
                    <a:pt x="1638" y="5511"/>
                    <a:pt x="1638" y="5514"/>
                  </a:cubicBezTo>
                  <a:cubicBezTo>
                    <a:pt x="1638" y="5517"/>
                    <a:pt x="1638" y="5519"/>
                    <a:pt x="1639" y="5522"/>
                  </a:cubicBezTo>
                  <a:cubicBezTo>
                    <a:pt x="1639" y="5523"/>
                    <a:pt x="1639" y="5525"/>
                    <a:pt x="1639" y="5528"/>
                  </a:cubicBezTo>
                  <a:cubicBezTo>
                    <a:pt x="1639" y="5531"/>
                    <a:pt x="1641" y="5533"/>
                    <a:pt x="1641" y="5536"/>
                  </a:cubicBezTo>
                  <a:cubicBezTo>
                    <a:pt x="1641" y="5538"/>
                    <a:pt x="1641" y="5539"/>
                    <a:pt x="1641" y="5541"/>
                  </a:cubicBezTo>
                  <a:cubicBezTo>
                    <a:pt x="1642" y="5542"/>
                    <a:pt x="1642" y="5545"/>
                    <a:pt x="1642" y="5547"/>
                  </a:cubicBezTo>
                  <a:cubicBezTo>
                    <a:pt x="1642" y="5550"/>
                    <a:pt x="1644" y="5553"/>
                    <a:pt x="1644" y="5556"/>
                  </a:cubicBezTo>
                  <a:cubicBezTo>
                    <a:pt x="1644" y="5558"/>
                    <a:pt x="1644" y="5561"/>
                    <a:pt x="1645" y="5563"/>
                  </a:cubicBezTo>
                  <a:cubicBezTo>
                    <a:pt x="1645" y="5564"/>
                    <a:pt x="1645" y="5564"/>
                    <a:pt x="1645" y="5566"/>
                  </a:cubicBezTo>
                  <a:cubicBezTo>
                    <a:pt x="1647" y="5569"/>
                    <a:pt x="1647" y="5572"/>
                    <a:pt x="1648" y="5576"/>
                  </a:cubicBezTo>
                  <a:cubicBezTo>
                    <a:pt x="1648" y="5576"/>
                    <a:pt x="1648" y="5578"/>
                    <a:pt x="1648" y="5578"/>
                  </a:cubicBezTo>
                  <a:cubicBezTo>
                    <a:pt x="1648" y="5581"/>
                    <a:pt x="1650" y="5584"/>
                    <a:pt x="1650" y="5585"/>
                  </a:cubicBezTo>
                  <a:cubicBezTo>
                    <a:pt x="1650" y="5588"/>
                    <a:pt x="1651" y="5591"/>
                    <a:pt x="1651" y="5594"/>
                  </a:cubicBezTo>
                  <a:lnTo>
                    <a:pt x="1654" y="5603"/>
                  </a:lnTo>
                  <a:cubicBezTo>
                    <a:pt x="1654" y="5604"/>
                    <a:pt x="1654" y="5606"/>
                    <a:pt x="1654" y="5606"/>
                  </a:cubicBezTo>
                  <a:cubicBezTo>
                    <a:pt x="1656" y="5610"/>
                    <a:pt x="1657" y="5613"/>
                    <a:pt x="1657" y="5616"/>
                  </a:cubicBezTo>
                  <a:cubicBezTo>
                    <a:pt x="1657" y="5617"/>
                    <a:pt x="1658" y="5619"/>
                    <a:pt x="1658" y="5620"/>
                  </a:cubicBezTo>
                  <a:cubicBezTo>
                    <a:pt x="1658" y="5623"/>
                    <a:pt x="1660" y="5625"/>
                    <a:pt x="1660" y="5628"/>
                  </a:cubicBezTo>
                  <a:cubicBezTo>
                    <a:pt x="1661" y="5629"/>
                    <a:pt x="1661" y="5632"/>
                    <a:pt x="1663" y="5634"/>
                  </a:cubicBezTo>
                  <a:cubicBezTo>
                    <a:pt x="1663" y="5637"/>
                    <a:pt x="1664" y="5638"/>
                    <a:pt x="1664" y="5641"/>
                  </a:cubicBezTo>
                  <a:cubicBezTo>
                    <a:pt x="1666" y="5644"/>
                    <a:pt x="1666" y="5647"/>
                    <a:pt x="1667" y="5648"/>
                  </a:cubicBezTo>
                  <a:cubicBezTo>
                    <a:pt x="1667" y="5650"/>
                    <a:pt x="1667" y="5651"/>
                    <a:pt x="1667" y="5651"/>
                  </a:cubicBezTo>
                  <a:cubicBezTo>
                    <a:pt x="1669" y="5656"/>
                    <a:pt x="1670" y="5659"/>
                    <a:pt x="1672" y="5663"/>
                  </a:cubicBezTo>
                  <a:cubicBezTo>
                    <a:pt x="1672" y="5663"/>
                    <a:pt x="1672" y="5663"/>
                    <a:pt x="1672" y="5665"/>
                  </a:cubicBezTo>
                  <a:cubicBezTo>
                    <a:pt x="1675" y="5672"/>
                    <a:pt x="1678" y="5678"/>
                    <a:pt x="1681" y="5685"/>
                  </a:cubicBezTo>
                  <a:cubicBezTo>
                    <a:pt x="1682" y="5688"/>
                    <a:pt x="1682" y="5691"/>
                    <a:pt x="1684" y="5694"/>
                  </a:cubicBezTo>
                  <a:cubicBezTo>
                    <a:pt x="1684" y="5694"/>
                    <a:pt x="1684" y="5694"/>
                    <a:pt x="1685" y="5695"/>
                  </a:cubicBezTo>
                  <a:cubicBezTo>
                    <a:pt x="1685" y="5697"/>
                    <a:pt x="1686" y="5700"/>
                    <a:pt x="1688" y="5701"/>
                  </a:cubicBezTo>
                  <a:lnTo>
                    <a:pt x="1692" y="5713"/>
                  </a:lnTo>
                  <a:cubicBezTo>
                    <a:pt x="1692" y="5715"/>
                    <a:pt x="1694" y="5715"/>
                    <a:pt x="1694" y="5715"/>
                  </a:cubicBezTo>
                  <a:cubicBezTo>
                    <a:pt x="1695" y="5718"/>
                    <a:pt x="1697" y="5720"/>
                    <a:pt x="1698" y="5725"/>
                  </a:cubicBezTo>
                  <a:cubicBezTo>
                    <a:pt x="1698" y="5726"/>
                    <a:pt x="1700" y="5728"/>
                    <a:pt x="1701" y="5731"/>
                  </a:cubicBezTo>
                  <a:cubicBezTo>
                    <a:pt x="1701" y="5732"/>
                    <a:pt x="1703" y="5734"/>
                    <a:pt x="1703" y="5735"/>
                  </a:cubicBezTo>
                  <a:cubicBezTo>
                    <a:pt x="1704" y="5737"/>
                    <a:pt x="1706" y="5738"/>
                    <a:pt x="1706" y="5740"/>
                  </a:cubicBezTo>
                  <a:cubicBezTo>
                    <a:pt x="1707" y="5743"/>
                    <a:pt x="1709" y="5746"/>
                    <a:pt x="1710" y="5748"/>
                  </a:cubicBezTo>
                  <a:cubicBezTo>
                    <a:pt x="1711" y="5750"/>
                    <a:pt x="1711" y="5751"/>
                    <a:pt x="1713" y="5753"/>
                  </a:cubicBezTo>
                  <a:cubicBezTo>
                    <a:pt x="1714" y="5756"/>
                    <a:pt x="1716" y="5759"/>
                    <a:pt x="1717" y="5762"/>
                  </a:cubicBezTo>
                  <a:cubicBezTo>
                    <a:pt x="1717" y="5762"/>
                    <a:pt x="1717" y="5763"/>
                    <a:pt x="1719" y="5763"/>
                  </a:cubicBezTo>
                  <a:cubicBezTo>
                    <a:pt x="1720" y="5766"/>
                    <a:pt x="1722" y="5768"/>
                    <a:pt x="1723" y="5771"/>
                  </a:cubicBezTo>
                  <a:cubicBezTo>
                    <a:pt x="1725" y="5773"/>
                    <a:pt x="1726" y="5775"/>
                    <a:pt x="1726" y="5778"/>
                  </a:cubicBezTo>
                  <a:cubicBezTo>
                    <a:pt x="1728" y="5779"/>
                    <a:pt x="1729" y="5781"/>
                    <a:pt x="1731" y="5784"/>
                  </a:cubicBezTo>
                  <a:cubicBezTo>
                    <a:pt x="1731" y="5785"/>
                    <a:pt x="1732" y="5785"/>
                    <a:pt x="1734" y="5787"/>
                  </a:cubicBezTo>
                  <a:cubicBezTo>
                    <a:pt x="1737" y="5794"/>
                    <a:pt x="1741" y="5800"/>
                    <a:pt x="1745" y="5806"/>
                  </a:cubicBezTo>
                  <a:cubicBezTo>
                    <a:pt x="1747" y="5807"/>
                    <a:pt x="1748" y="5810"/>
                    <a:pt x="1750" y="5812"/>
                  </a:cubicBezTo>
                  <a:cubicBezTo>
                    <a:pt x="1751" y="5813"/>
                    <a:pt x="1751" y="5815"/>
                    <a:pt x="1753" y="5816"/>
                  </a:cubicBezTo>
                  <a:cubicBezTo>
                    <a:pt x="1754" y="5818"/>
                    <a:pt x="1756" y="5819"/>
                    <a:pt x="1757" y="5821"/>
                  </a:cubicBezTo>
                  <a:cubicBezTo>
                    <a:pt x="1759" y="5824"/>
                    <a:pt x="1760" y="5827"/>
                    <a:pt x="1763" y="5829"/>
                  </a:cubicBezTo>
                  <a:cubicBezTo>
                    <a:pt x="1763" y="5829"/>
                    <a:pt x="1765" y="5831"/>
                    <a:pt x="1765" y="5831"/>
                  </a:cubicBezTo>
                  <a:cubicBezTo>
                    <a:pt x="1766" y="5832"/>
                    <a:pt x="1767" y="5835"/>
                    <a:pt x="1769" y="5837"/>
                  </a:cubicBezTo>
                  <a:cubicBezTo>
                    <a:pt x="1770" y="5840"/>
                    <a:pt x="1773" y="5841"/>
                    <a:pt x="1775" y="5843"/>
                  </a:cubicBezTo>
                  <a:lnTo>
                    <a:pt x="1779" y="5849"/>
                  </a:lnTo>
                  <a:cubicBezTo>
                    <a:pt x="1779" y="5850"/>
                    <a:pt x="1781" y="5852"/>
                    <a:pt x="1781" y="5852"/>
                  </a:cubicBezTo>
                  <a:cubicBezTo>
                    <a:pt x="1784" y="5854"/>
                    <a:pt x="1785" y="5857"/>
                    <a:pt x="1788" y="5859"/>
                  </a:cubicBezTo>
                  <a:cubicBezTo>
                    <a:pt x="1788" y="5860"/>
                    <a:pt x="1790" y="5862"/>
                    <a:pt x="1791" y="5863"/>
                  </a:cubicBezTo>
                  <a:cubicBezTo>
                    <a:pt x="1792" y="5865"/>
                    <a:pt x="1794" y="5866"/>
                    <a:pt x="1795" y="5868"/>
                  </a:cubicBezTo>
                  <a:cubicBezTo>
                    <a:pt x="1797" y="5869"/>
                    <a:pt x="1798" y="5872"/>
                    <a:pt x="1800" y="5874"/>
                  </a:cubicBezTo>
                  <a:cubicBezTo>
                    <a:pt x="1801" y="5875"/>
                    <a:pt x="1803" y="5877"/>
                    <a:pt x="1804" y="5878"/>
                  </a:cubicBezTo>
                  <a:cubicBezTo>
                    <a:pt x="1806" y="5880"/>
                    <a:pt x="1807" y="5882"/>
                    <a:pt x="1809" y="5884"/>
                  </a:cubicBezTo>
                  <a:cubicBezTo>
                    <a:pt x="1810" y="5884"/>
                    <a:pt x="1810" y="5885"/>
                    <a:pt x="1812" y="5885"/>
                  </a:cubicBezTo>
                  <a:lnTo>
                    <a:pt x="1816" y="5891"/>
                  </a:lnTo>
                  <a:lnTo>
                    <a:pt x="1823" y="5897"/>
                  </a:lnTo>
                  <a:lnTo>
                    <a:pt x="1829" y="5905"/>
                  </a:lnTo>
                  <a:lnTo>
                    <a:pt x="1832" y="5906"/>
                  </a:lnTo>
                  <a:cubicBezTo>
                    <a:pt x="1834" y="5909"/>
                    <a:pt x="1837" y="5910"/>
                    <a:pt x="1840" y="5913"/>
                  </a:cubicBezTo>
                  <a:cubicBezTo>
                    <a:pt x="1840" y="5913"/>
                    <a:pt x="1841" y="5915"/>
                    <a:pt x="1841" y="5915"/>
                  </a:cubicBezTo>
                  <a:cubicBezTo>
                    <a:pt x="1844" y="5918"/>
                    <a:pt x="1847" y="5919"/>
                    <a:pt x="1850" y="5922"/>
                  </a:cubicBezTo>
                  <a:lnTo>
                    <a:pt x="1856" y="5928"/>
                  </a:lnTo>
                  <a:lnTo>
                    <a:pt x="1865" y="5934"/>
                  </a:lnTo>
                  <a:cubicBezTo>
                    <a:pt x="1866" y="5935"/>
                    <a:pt x="1868" y="5937"/>
                    <a:pt x="1869" y="5938"/>
                  </a:cubicBezTo>
                  <a:cubicBezTo>
                    <a:pt x="1871" y="5940"/>
                    <a:pt x="1873" y="5941"/>
                    <a:pt x="1875" y="5943"/>
                  </a:cubicBezTo>
                  <a:cubicBezTo>
                    <a:pt x="1876" y="5944"/>
                    <a:pt x="1878" y="5944"/>
                    <a:pt x="1878" y="5946"/>
                  </a:cubicBezTo>
                  <a:cubicBezTo>
                    <a:pt x="1881" y="5949"/>
                    <a:pt x="1885" y="5950"/>
                    <a:pt x="1888" y="5953"/>
                  </a:cubicBezTo>
                  <a:cubicBezTo>
                    <a:pt x="1891" y="5956"/>
                    <a:pt x="1894" y="5958"/>
                    <a:pt x="1899" y="5961"/>
                  </a:cubicBezTo>
                  <a:cubicBezTo>
                    <a:pt x="1899" y="5961"/>
                    <a:pt x="1899" y="5961"/>
                    <a:pt x="1900" y="5962"/>
                  </a:cubicBezTo>
                  <a:cubicBezTo>
                    <a:pt x="1901" y="5963"/>
                    <a:pt x="1904" y="5965"/>
                    <a:pt x="1907" y="5966"/>
                  </a:cubicBezTo>
                  <a:cubicBezTo>
                    <a:pt x="1909" y="5968"/>
                    <a:pt x="1910" y="5969"/>
                    <a:pt x="1913" y="5971"/>
                  </a:cubicBezTo>
                  <a:cubicBezTo>
                    <a:pt x="1913" y="5971"/>
                    <a:pt x="1915" y="5971"/>
                    <a:pt x="1915" y="5972"/>
                  </a:cubicBezTo>
                  <a:cubicBezTo>
                    <a:pt x="1918" y="5974"/>
                    <a:pt x="1919" y="5975"/>
                    <a:pt x="1921" y="5977"/>
                  </a:cubicBezTo>
                  <a:cubicBezTo>
                    <a:pt x="1924" y="5978"/>
                    <a:pt x="1926" y="5980"/>
                    <a:pt x="1929" y="5981"/>
                  </a:cubicBezTo>
                  <a:cubicBezTo>
                    <a:pt x="1935" y="5986"/>
                    <a:pt x="1943" y="5990"/>
                    <a:pt x="1950" y="5993"/>
                  </a:cubicBezTo>
                  <a:cubicBezTo>
                    <a:pt x="1950" y="5993"/>
                    <a:pt x="1950" y="5994"/>
                    <a:pt x="1950" y="5994"/>
                  </a:cubicBezTo>
                  <a:cubicBezTo>
                    <a:pt x="1956" y="5997"/>
                    <a:pt x="1962" y="6000"/>
                    <a:pt x="1969" y="6003"/>
                  </a:cubicBezTo>
                  <a:cubicBezTo>
                    <a:pt x="1972" y="6006"/>
                    <a:pt x="1975" y="6008"/>
                    <a:pt x="1978" y="6009"/>
                  </a:cubicBezTo>
                  <a:cubicBezTo>
                    <a:pt x="1980" y="6009"/>
                    <a:pt x="1981" y="6011"/>
                    <a:pt x="1984" y="6012"/>
                  </a:cubicBezTo>
                  <a:cubicBezTo>
                    <a:pt x="1985" y="6014"/>
                    <a:pt x="1988" y="6014"/>
                    <a:pt x="1991" y="6015"/>
                  </a:cubicBezTo>
                  <a:cubicBezTo>
                    <a:pt x="1991" y="6016"/>
                    <a:pt x="1993" y="6016"/>
                    <a:pt x="1993" y="6016"/>
                  </a:cubicBezTo>
                  <a:cubicBezTo>
                    <a:pt x="1999" y="6019"/>
                    <a:pt x="2006" y="6022"/>
                    <a:pt x="2013" y="6025"/>
                  </a:cubicBezTo>
                  <a:cubicBezTo>
                    <a:pt x="2016" y="6027"/>
                    <a:pt x="2018" y="6028"/>
                    <a:pt x="2021" y="6030"/>
                  </a:cubicBezTo>
                  <a:cubicBezTo>
                    <a:pt x="2024" y="6030"/>
                    <a:pt x="2025" y="6031"/>
                    <a:pt x="2027" y="6031"/>
                  </a:cubicBezTo>
                  <a:cubicBezTo>
                    <a:pt x="2028" y="6033"/>
                    <a:pt x="2031" y="6033"/>
                    <a:pt x="2033" y="6034"/>
                  </a:cubicBezTo>
                  <a:cubicBezTo>
                    <a:pt x="2034" y="6034"/>
                    <a:pt x="2035" y="6036"/>
                    <a:pt x="2037" y="6036"/>
                  </a:cubicBezTo>
                  <a:lnTo>
                    <a:pt x="2046" y="6039"/>
                  </a:lnTo>
                  <a:cubicBezTo>
                    <a:pt x="2053" y="6042"/>
                    <a:pt x="2061" y="6044"/>
                    <a:pt x="2068" y="6046"/>
                  </a:cubicBezTo>
                  <a:cubicBezTo>
                    <a:pt x="2072" y="6047"/>
                    <a:pt x="2075" y="6049"/>
                    <a:pt x="2078" y="6049"/>
                  </a:cubicBezTo>
                  <a:cubicBezTo>
                    <a:pt x="2080" y="6050"/>
                    <a:pt x="2081" y="6050"/>
                    <a:pt x="2083" y="6050"/>
                  </a:cubicBezTo>
                  <a:cubicBezTo>
                    <a:pt x="2084" y="6052"/>
                    <a:pt x="2087" y="6052"/>
                    <a:pt x="2090" y="6053"/>
                  </a:cubicBezTo>
                  <a:cubicBezTo>
                    <a:pt x="2093" y="6053"/>
                    <a:pt x="2096" y="6055"/>
                    <a:pt x="2099" y="6055"/>
                  </a:cubicBezTo>
                  <a:lnTo>
                    <a:pt x="2102" y="6056"/>
                  </a:lnTo>
                  <a:cubicBezTo>
                    <a:pt x="2105" y="6058"/>
                    <a:pt x="2108" y="6058"/>
                    <a:pt x="2111" y="6059"/>
                  </a:cubicBezTo>
                  <a:lnTo>
                    <a:pt x="2114" y="6059"/>
                  </a:lnTo>
                  <a:cubicBezTo>
                    <a:pt x="2118" y="6061"/>
                    <a:pt x="2121" y="6062"/>
                    <a:pt x="2125" y="6062"/>
                  </a:cubicBezTo>
                  <a:lnTo>
                    <a:pt x="2127" y="6062"/>
                  </a:lnTo>
                  <a:cubicBezTo>
                    <a:pt x="2134" y="6065"/>
                    <a:pt x="2141" y="6067"/>
                    <a:pt x="2150" y="6068"/>
                  </a:cubicBezTo>
                  <a:lnTo>
                    <a:pt x="2155" y="6068"/>
                  </a:lnTo>
                  <a:cubicBezTo>
                    <a:pt x="2158" y="6069"/>
                    <a:pt x="2162" y="6069"/>
                    <a:pt x="2165" y="6069"/>
                  </a:cubicBezTo>
                  <a:cubicBezTo>
                    <a:pt x="2165" y="6069"/>
                    <a:pt x="2167" y="6071"/>
                    <a:pt x="2168" y="6071"/>
                  </a:cubicBezTo>
                  <a:cubicBezTo>
                    <a:pt x="2171" y="6071"/>
                    <a:pt x="2175" y="6071"/>
                    <a:pt x="2178" y="6072"/>
                  </a:cubicBezTo>
                  <a:lnTo>
                    <a:pt x="2181" y="6072"/>
                  </a:lnTo>
                  <a:cubicBezTo>
                    <a:pt x="2184" y="6072"/>
                    <a:pt x="2187" y="6072"/>
                    <a:pt x="2190" y="6074"/>
                  </a:cubicBezTo>
                  <a:lnTo>
                    <a:pt x="2197" y="6074"/>
                  </a:lnTo>
                  <a:cubicBezTo>
                    <a:pt x="2197" y="6074"/>
                    <a:pt x="2199" y="6075"/>
                    <a:pt x="2200" y="6075"/>
                  </a:cubicBezTo>
                  <a:lnTo>
                    <a:pt x="2206" y="6075"/>
                  </a:lnTo>
                  <a:cubicBezTo>
                    <a:pt x="2211" y="6075"/>
                    <a:pt x="2215" y="6077"/>
                    <a:pt x="2220" y="6077"/>
                  </a:cubicBezTo>
                  <a:lnTo>
                    <a:pt x="2230" y="6077"/>
                  </a:lnTo>
                  <a:cubicBezTo>
                    <a:pt x="2237" y="6078"/>
                    <a:pt x="2245" y="6078"/>
                    <a:pt x="2253" y="6078"/>
                  </a:cubicBezTo>
                  <a:lnTo>
                    <a:pt x="2261" y="6078"/>
                  </a:lnTo>
                  <a:cubicBezTo>
                    <a:pt x="2274" y="6078"/>
                    <a:pt x="2286" y="6078"/>
                    <a:pt x="2299" y="6077"/>
                  </a:cubicBezTo>
                  <a:cubicBezTo>
                    <a:pt x="2305" y="6077"/>
                    <a:pt x="2309" y="6077"/>
                    <a:pt x="2315" y="6075"/>
                  </a:cubicBezTo>
                  <a:lnTo>
                    <a:pt x="2326" y="6074"/>
                  </a:lnTo>
                  <a:lnTo>
                    <a:pt x="2333" y="6074"/>
                  </a:lnTo>
                  <a:cubicBezTo>
                    <a:pt x="2336" y="6072"/>
                    <a:pt x="2339" y="6072"/>
                    <a:pt x="2342" y="6072"/>
                  </a:cubicBezTo>
                  <a:cubicBezTo>
                    <a:pt x="2352" y="6071"/>
                    <a:pt x="2362" y="6069"/>
                    <a:pt x="2373" y="6068"/>
                  </a:cubicBezTo>
                  <a:cubicBezTo>
                    <a:pt x="2376" y="6067"/>
                    <a:pt x="2380" y="6067"/>
                    <a:pt x="2383" y="6065"/>
                  </a:cubicBezTo>
                  <a:cubicBezTo>
                    <a:pt x="2392" y="6064"/>
                    <a:pt x="2402" y="6061"/>
                    <a:pt x="2411" y="6059"/>
                  </a:cubicBezTo>
                  <a:cubicBezTo>
                    <a:pt x="2414" y="6058"/>
                    <a:pt x="2418" y="6058"/>
                    <a:pt x="2421" y="6056"/>
                  </a:cubicBezTo>
                  <a:cubicBezTo>
                    <a:pt x="2424" y="6055"/>
                    <a:pt x="2429" y="6055"/>
                    <a:pt x="2433" y="6053"/>
                  </a:cubicBezTo>
                  <a:cubicBezTo>
                    <a:pt x="2436" y="6052"/>
                    <a:pt x="2440" y="6050"/>
                    <a:pt x="2445" y="6050"/>
                  </a:cubicBezTo>
                  <a:cubicBezTo>
                    <a:pt x="2448" y="6049"/>
                    <a:pt x="2451" y="6047"/>
                    <a:pt x="2455" y="6047"/>
                  </a:cubicBezTo>
                  <a:lnTo>
                    <a:pt x="2477" y="6039"/>
                  </a:lnTo>
                  <a:cubicBezTo>
                    <a:pt x="2482" y="6037"/>
                    <a:pt x="2486" y="6036"/>
                    <a:pt x="2491" y="6034"/>
                  </a:cubicBezTo>
                  <a:cubicBezTo>
                    <a:pt x="2493" y="6033"/>
                    <a:pt x="2495" y="6033"/>
                    <a:pt x="2496" y="6031"/>
                  </a:cubicBezTo>
                  <a:cubicBezTo>
                    <a:pt x="2504" y="6028"/>
                    <a:pt x="2510" y="6027"/>
                    <a:pt x="2517" y="6022"/>
                  </a:cubicBezTo>
                  <a:cubicBezTo>
                    <a:pt x="2523" y="6021"/>
                    <a:pt x="2529" y="6018"/>
                    <a:pt x="2533" y="6015"/>
                  </a:cubicBezTo>
                  <a:cubicBezTo>
                    <a:pt x="2536" y="6014"/>
                    <a:pt x="2538" y="6014"/>
                    <a:pt x="2541" y="6012"/>
                  </a:cubicBezTo>
                  <a:cubicBezTo>
                    <a:pt x="2548" y="6008"/>
                    <a:pt x="2554" y="6005"/>
                    <a:pt x="2561" y="6000"/>
                  </a:cubicBezTo>
                  <a:cubicBezTo>
                    <a:pt x="2573" y="5994"/>
                    <a:pt x="2583" y="5988"/>
                    <a:pt x="2594" y="5983"/>
                  </a:cubicBezTo>
                  <a:cubicBezTo>
                    <a:pt x="2597" y="5980"/>
                    <a:pt x="2599" y="5978"/>
                    <a:pt x="2602" y="5977"/>
                  </a:cubicBezTo>
                  <a:lnTo>
                    <a:pt x="2611" y="5971"/>
                  </a:lnTo>
                  <a:cubicBezTo>
                    <a:pt x="2613" y="5969"/>
                    <a:pt x="2614" y="5969"/>
                    <a:pt x="2616" y="5968"/>
                  </a:cubicBezTo>
                  <a:cubicBezTo>
                    <a:pt x="2619" y="5966"/>
                    <a:pt x="2622" y="5963"/>
                    <a:pt x="2623" y="5962"/>
                  </a:cubicBezTo>
                  <a:lnTo>
                    <a:pt x="2635" y="5953"/>
                  </a:lnTo>
                  <a:cubicBezTo>
                    <a:pt x="2639" y="5950"/>
                    <a:pt x="2644" y="5947"/>
                    <a:pt x="2648" y="5944"/>
                  </a:cubicBezTo>
                  <a:cubicBezTo>
                    <a:pt x="2650" y="5943"/>
                    <a:pt x="2652" y="5941"/>
                    <a:pt x="2654" y="5940"/>
                  </a:cubicBezTo>
                  <a:cubicBezTo>
                    <a:pt x="2655" y="5938"/>
                    <a:pt x="2657" y="5937"/>
                    <a:pt x="2660" y="5935"/>
                  </a:cubicBezTo>
                  <a:lnTo>
                    <a:pt x="2667" y="5928"/>
                  </a:lnTo>
                  <a:cubicBezTo>
                    <a:pt x="2670" y="5925"/>
                    <a:pt x="2675" y="5922"/>
                    <a:pt x="2678" y="5919"/>
                  </a:cubicBezTo>
                  <a:cubicBezTo>
                    <a:pt x="2680" y="5918"/>
                    <a:pt x="2682" y="5915"/>
                    <a:pt x="2685" y="5913"/>
                  </a:cubicBezTo>
                  <a:cubicBezTo>
                    <a:pt x="2686" y="5912"/>
                    <a:pt x="2689" y="5909"/>
                    <a:pt x="2691" y="5908"/>
                  </a:cubicBezTo>
                  <a:cubicBezTo>
                    <a:pt x="2700" y="5900"/>
                    <a:pt x="2707" y="5893"/>
                    <a:pt x="2714" y="5885"/>
                  </a:cubicBezTo>
                  <a:cubicBezTo>
                    <a:pt x="2716" y="5882"/>
                    <a:pt x="2717" y="5881"/>
                    <a:pt x="2719" y="5880"/>
                  </a:cubicBezTo>
                  <a:cubicBezTo>
                    <a:pt x="2720" y="5878"/>
                    <a:pt x="2722" y="5877"/>
                    <a:pt x="2723" y="5875"/>
                  </a:cubicBezTo>
                  <a:cubicBezTo>
                    <a:pt x="2725" y="5872"/>
                    <a:pt x="2726" y="5871"/>
                    <a:pt x="2728" y="5869"/>
                  </a:cubicBezTo>
                  <a:cubicBezTo>
                    <a:pt x="2729" y="5868"/>
                    <a:pt x="2731" y="5866"/>
                    <a:pt x="2732" y="5865"/>
                  </a:cubicBezTo>
                  <a:cubicBezTo>
                    <a:pt x="2736" y="5860"/>
                    <a:pt x="2741" y="5854"/>
                    <a:pt x="2745" y="5850"/>
                  </a:cubicBezTo>
                  <a:lnTo>
                    <a:pt x="2750" y="5844"/>
                  </a:lnTo>
                  <a:cubicBezTo>
                    <a:pt x="2751" y="5843"/>
                    <a:pt x="2753" y="5840"/>
                    <a:pt x="2754" y="5838"/>
                  </a:cubicBezTo>
                  <a:cubicBezTo>
                    <a:pt x="2756" y="5835"/>
                    <a:pt x="2757" y="5834"/>
                    <a:pt x="2759" y="5831"/>
                  </a:cubicBezTo>
                  <a:cubicBezTo>
                    <a:pt x="2760" y="5831"/>
                    <a:pt x="2760" y="5829"/>
                    <a:pt x="2760" y="5829"/>
                  </a:cubicBezTo>
                  <a:cubicBezTo>
                    <a:pt x="2763" y="5827"/>
                    <a:pt x="2764" y="5825"/>
                    <a:pt x="2766" y="5822"/>
                  </a:cubicBezTo>
                  <a:cubicBezTo>
                    <a:pt x="2767" y="5821"/>
                    <a:pt x="2769" y="5818"/>
                    <a:pt x="2770" y="5816"/>
                  </a:cubicBezTo>
                  <a:cubicBezTo>
                    <a:pt x="2772" y="5815"/>
                    <a:pt x="2772" y="5813"/>
                    <a:pt x="2773" y="5812"/>
                  </a:cubicBezTo>
                  <a:lnTo>
                    <a:pt x="2778" y="5806"/>
                  </a:lnTo>
                  <a:cubicBezTo>
                    <a:pt x="2779" y="5803"/>
                    <a:pt x="2782" y="5800"/>
                    <a:pt x="2784" y="5797"/>
                  </a:cubicBezTo>
                  <a:cubicBezTo>
                    <a:pt x="2787" y="5793"/>
                    <a:pt x="2789" y="5788"/>
                    <a:pt x="2792" y="5784"/>
                  </a:cubicBezTo>
                  <a:cubicBezTo>
                    <a:pt x="2794" y="5782"/>
                    <a:pt x="2795" y="5779"/>
                    <a:pt x="2795" y="5778"/>
                  </a:cubicBezTo>
                  <a:cubicBezTo>
                    <a:pt x="2797" y="5775"/>
                    <a:pt x="2798" y="5773"/>
                    <a:pt x="2800" y="5772"/>
                  </a:cubicBezTo>
                  <a:cubicBezTo>
                    <a:pt x="2801" y="5769"/>
                    <a:pt x="2803" y="5766"/>
                    <a:pt x="2804" y="5763"/>
                  </a:cubicBezTo>
                  <a:cubicBezTo>
                    <a:pt x="2804" y="5763"/>
                    <a:pt x="2804" y="5763"/>
                    <a:pt x="2806" y="5762"/>
                  </a:cubicBezTo>
                  <a:cubicBezTo>
                    <a:pt x="2807" y="5759"/>
                    <a:pt x="2809" y="5756"/>
                    <a:pt x="2810" y="5753"/>
                  </a:cubicBezTo>
                  <a:cubicBezTo>
                    <a:pt x="2813" y="5747"/>
                    <a:pt x="2816" y="5741"/>
                    <a:pt x="2819" y="5735"/>
                  </a:cubicBezTo>
                  <a:cubicBezTo>
                    <a:pt x="2820" y="5734"/>
                    <a:pt x="2822" y="5732"/>
                    <a:pt x="2822" y="5731"/>
                  </a:cubicBezTo>
                  <a:cubicBezTo>
                    <a:pt x="2826" y="5722"/>
                    <a:pt x="2831" y="5712"/>
                    <a:pt x="2835" y="5703"/>
                  </a:cubicBezTo>
                  <a:cubicBezTo>
                    <a:pt x="2838" y="5697"/>
                    <a:pt x="2840" y="5691"/>
                    <a:pt x="2842" y="5687"/>
                  </a:cubicBezTo>
                  <a:cubicBezTo>
                    <a:pt x="2847" y="5675"/>
                    <a:pt x="2851" y="5662"/>
                    <a:pt x="2856" y="5650"/>
                  </a:cubicBezTo>
                  <a:cubicBezTo>
                    <a:pt x="2856" y="5647"/>
                    <a:pt x="2857" y="5644"/>
                    <a:pt x="2857" y="5642"/>
                  </a:cubicBezTo>
                  <a:cubicBezTo>
                    <a:pt x="2859" y="5639"/>
                    <a:pt x="2859" y="5638"/>
                    <a:pt x="2860" y="5635"/>
                  </a:cubicBezTo>
                  <a:cubicBezTo>
                    <a:pt x="2860" y="5632"/>
                    <a:pt x="2862" y="5631"/>
                    <a:pt x="2862" y="5629"/>
                  </a:cubicBezTo>
                  <a:cubicBezTo>
                    <a:pt x="2865" y="5620"/>
                    <a:pt x="2866" y="5612"/>
                    <a:pt x="2869" y="5603"/>
                  </a:cubicBezTo>
                  <a:cubicBezTo>
                    <a:pt x="2869" y="5600"/>
                    <a:pt x="2870" y="5595"/>
                    <a:pt x="2872" y="5592"/>
                  </a:cubicBezTo>
                  <a:cubicBezTo>
                    <a:pt x="2872" y="5591"/>
                    <a:pt x="2872" y="5588"/>
                    <a:pt x="2873" y="5586"/>
                  </a:cubicBezTo>
                  <a:cubicBezTo>
                    <a:pt x="2873" y="5584"/>
                    <a:pt x="2873" y="5582"/>
                    <a:pt x="2875" y="5579"/>
                  </a:cubicBezTo>
                  <a:cubicBezTo>
                    <a:pt x="2875" y="5579"/>
                    <a:pt x="2875" y="5578"/>
                    <a:pt x="2875" y="5578"/>
                  </a:cubicBezTo>
                  <a:lnTo>
                    <a:pt x="2876" y="5566"/>
                  </a:lnTo>
                  <a:cubicBezTo>
                    <a:pt x="2878" y="5564"/>
                    <a:pt x="2878" y="5561"/>
                    <a:pt x="2878" y="5560"/>
                  </a:cubicBezTo>
                  <a:cubicBezTo>
                    <a:pt x="2878" y="5558"/>
                    <a:pt x="2878" y="5558"/>
                    <a:pt x="2878" y="5557"/>
                  </a:cubicBezTo>
                  <a:cubicBezTo>
                    <a:pt x="2879" y="5554"/>
                    <a:pt x="2879" y="5550"/>
                    <a:pt x="2881" y="5547"/>
                  </a:cubicBezTo>
                  <a:cubicBezTo>
                    <a:pt x="2881" y="5544"/>
                    <a:pt x="2881" y="5542"/>
                    <a:pt x="2881" y="5539"/>
                  </a:cubicBezTo>
                  <a:cubicBezTo>
                    <a:pt x="2881" y="5539"/>
                    <a:pt x="2881" y="5538"/>
                    <a:pt x="2882" y="5538"/>
                  </a:cubicBezTo>
                  <a:cubicBezTo>
                    <a:pt x="2882" y="5535"/>
                    <a:pt x="2882" y="5532"/>
                    <a:pt x="2882" y="5531"/>
                  </a:cubicBezTo>
                  <a:cubicBezTo>
                    <a:pt x="2884" y="5522"/>
                    <a:pt x="2885" y="5514"/>
                    <a:pt x="2885" y="5505"/>
                  </a:cubicBezTo>
                  <a:lnTo>
                    <a:pt x="2885" y="5504"/>
                  </a:lnTo>
                  <a:cubicBezTo>
                    <a:pt x="2887" y="5492"/>
                    <a:pt x="2887" y="5480"/>
                    <a:pt x="2887" y="5469"/>
                  </a:cubicBezTo>
                  <a:lnTo>
                    <a:pt x="2887" y="5458"/>
                  </a:lnTo>
                  <a:lnTo>
                    <a:pt x="2887" y="5452"/>
                  </a:lnTo>
                  <a:lnTo>
                    <a:pt x="2887" y="5445"/>
                  </a:lnTo>
                  <a:lnTo>
                    <a:pt x="2887" y="5436"/>
                  </a:lnTo>
                  <a:cubicBezTo>
                    <a:pt x="2887" y="5423"/>
                    <a:pt x="2887" y="5410"/>
                    <a:pt x="2885" y="5398"/>
                  </a:cubicBezTo>
                  <a:cubicBezTo>
                    <a:pt x="2885" y="5395"/>
                    <a:pt x="2885" y="5394"/>
                    <a:pt x="2884" y="5392"/>
                  </a:cubicBezTo>
                  <a:cubicBezTo>
                    <a:pt x="2884" y="5389"/>
                    <a:pt x="2884" y="5386"/>
                    <a:pt x="2884" y="5385"/>
                  </a:cubicBezTo>
                  <a:cubicBezTo>
                    <a:pt x="2884" y="5382"/>
                    <a:pt x="2884" y="5380"/>
                    <a:pt x="2882" y="5377"/>
                  </a:cubicBezTo>
                  <a:cubicBezTo>
                    <a:pt x="2882" y="5377"/>
                    <a:pt x="2882" y="5376"/>
                    <a:pt x="2882" y="5374"/>
                  </a:cubicBezTo>
                  <a:cubicBezTo>
                    <a:pt x="2882" y="5371"/>
                    <a:pt x="2881" y="5367"/>
                    <a:pt x="2881" y="5364"/>
                  </a:cubicBezTo>
                  <a:cubicBezTo>
                    <a:pt x="2881" y="5363"/>
                    <a:pt x="2881" y="5360"/>
                    <a:pt x="2879" y="5357"/>
                  </a:cubicBezTo>
                  <a:cubicBezTo>
                    <a:pt x="2879" y="5357"/>
                    <a:pt x="2879" y="5355"/>
                    <a:pt x="2879" y="5355"/>
                  </a:cubicBezTo>
                  <a:cubicBezTo>
                    <a:pt x="2879" y="5351"/>
                    <a:pt x="2878" y="5348"/>
                    <a:pt x="2878" y="5343"/>
                  </a:cubicBezTo>
                  <a:cubicBezTo>
                    <a:pt x="2878" y="5342"/>
                    <a:pt x="2876" y="5339"/>
                    <a:pt x="2876" y="5338"/>
                  </a:cubicBezTo>
                  <a:cubicBezTo>
                    <a:pt x="2876" y="5338"/>
                    <a:pt x="2876" y="5336"/>
                    <a:pt x="2876" y="5336"/>
                  </a:cubicBezTo>
                  <a:lnTo>
                    <a:pt x="2873" y="5324"/>
                  </a:lnTo>
                  <a:cubicBezTo>
                    <a:pt x="2873" y="5321"/>
                    <a:pt x="2873" y="5320"/>
                    <a:pt x="2872" y="5317"/>
                  </a:cubicBezTo>
                  <a:cubicBezTo>
                    <a:pt x="2872" y="5316"/>
                    <a:pt x="2872" y="5313"/>
                    <a:pt x="2870" y="5311"/>
                  </a:cubicBezTo>
                  <a:cubicBezTo>
                    <a:pt x="2870" y="5310"/>
                    <a:pt x="2870" y="5310"/>
                    <a:pt x="2870" y="5308"/>
                  </a:cubicBezTo>
                  <a:cubicBezTo>
                    <a:pt x="2869" y="5305"/>
                    <a:pt x="2869" y="5301"/>
                    <a:pt x="2867" y="5298"/>
                  </a:cubicBezTo>
                  <a:cubicBezTo>
                    <a:pt x="2867" y="5298"/>
                    <a:pt x="2867" y="5296"/>
                    <a:pt x="2867" y="5296"/>
                  </a:cubicBezTo>
                  <a:cubicBezTo>
                    <a:pt x="2866" y="5292"/>
                    <a:pt x="2865" y="5289"/>
                    <a:pt x="2865" y="5285"/>
                  </a:cubicBezTo>
                  <a:cubicBezTo>
                    <a:pt x="2863" y="5283"/>
                    <a:pt x="2863" y="5280"/>
                    <a:pt x="2863" y="5277"/>
                  </a:cubicBezTo>
                  <a:cubicBezTo>
                    <a:pt x="2862" y="5276"/>
                    <a:pt x="2862" y="5274"/>
                    <a:pt x="2860" y="5271"/>
                  </a:cubicBezTo>
                  <a:cubicBezTo>
                    <a:pt x="2860" y="5270"/>
                    <a:pt x="2859" y="5267"/>
                    <a:pt x="2859" y="5265"/>
                  </a:cubicBezTo>
                  <a:cubicBezTo>
                    <a:pt x="2859" y="5264"/>
                    <a:pt x="2857" y="5262"/>
                    <a:pt x="2857" y="5262"/>
                  </a:cubicBezTo>
                  <a:lnTo>
                    <a:pt x="2854" y="5252"/>
                  </a:lnTo>
                  <a:cubicBezTo>
                    <a:pt x="2853" y="5249"/>
                    <a:pt x="2853" y="5248"/>
                    <a:pt x="2851" y="5246"/>
                  </a:cubicBezTo>
                  <a:lnTo>
                    <a:pt x="2850" y="5239"/>
                  </a:lnTo>
                  <a:cubicBezTo>
                    <a:pt x="2850" y="5239"/>
                    <a:pt x="2848" y="5237"/>
                    <a:pt x="2848" y="5236"/>
                  </a:cubicBezTo>
                  <a:cubicBezTo>
                    <a:pt x="2847" y="5233"/>
                    <a:pt x="2845" y="5230"/>
                    <a:pt x="2845" y="5227"/>
                  </a:cubicBezTo>
                  <a:cubicBezTo>
                    <a:pt x="2844" y="5226"/>
                    <a:pt x="2844" y="5226"/>
                    <a:pt x="2844" y="5224"/>
                  </a:cubicBezTo>
                  <a:cubicBezTo>
                    <a:pt x="2750" y="4984"/>
                    <a:pt x="2518" y="4827"/>
                    <a:pt x="2261" y="4827"/>
                  </a:cubicBezTo>
                  <a:lnTo>
                    <a:pt x="2255" y="4827"/>
                  </a:lnTo>
                  <a:lnTo>
                    <a:pt x="2255" y="4824"/>
                  </a:lnTo>
                  <a:close/>
                  <a:moveTo>
                    <a:pt x="5526" y="4824"/>
                  </a:moveTo>
                  <a:cubicBezTo>
                    <a:pt x="5271" y="4825"/>
                    <a:pt x="5043" y="4983"/>
                    <a:pt x="4950" y="5221"/>
                  </a:cubicBezTo>
                  <a:cubicBezTo>
                    <a:pt x="4950" y="5221"/>
                    <a:pt x="4950" y="5223"/>
                    <a:pt x="4948" y="5223"/>
                  </a:cubicBezTo>
                  <a:lnTo>
                    <a:pt x="4947" y="5229"/>
                  </a:lnTo>
                  <a:cubicBezTo>
                    <a:pt x="4944" y="5235"/>
                    <a:pt x="4942" y="5242"/>
                    <a:pt x="4939" y="5248"/>
                  </a:cubicBezTo>
                  <a:cubicBezTo>
                    <a:pt x="4938" y="5249"/>
                    <a:pt x="4938" y="5252"/>
                    <a:pt x="4938" y="5254"/>
                  </a:cubicBezTo>
                  <a:cubicBezTo>
                    <a:pt x="4937" y="5257"/>
                    <a:pt x="4935" y="5258"/>
                    <a:pt x="4935" y="5261"/>
                  </a:cubicBezTo>
                  <a:cubicBezTo>
                    <a:pt x="4935" y="5262"/>
                    <a:pt x="4935" y="5262"/>
                    <a:pt x="4934" y="5262"/>
                  </a:cubicBezTo>
                  <a:cubicBezTo>
                    <a:pt x="4934" y="5267"/>
                    <a:pt x="4932" y="5270"/>
                    <a:pt x="4931" y="5273"/>
                  </a:cubicBezTo>
                  <a:cubicBezTo>
                    <a:pt x="4929" y="5277"/>
                    <a:pt x="4929" y="5282"/>
                    <a:pt x="4928" y="5285"/>
                  </a:cubicBezTo>
                  <a:cubicBezTo>
                    <a:pt x="4928" y="5286"/>
                    <a:pt x="4928" y="5286"/>
                    <a:pt x="4928" y="5288"/>
                  </a:cubicBezTo>
                  <a:cubicBezTo>
                    <a:pt x="4926" y="5290"/>
                    <a:pt x="4926" y="5292"/>
                    <a:pt x="4925" y="5295"/>
                  </a:cubicBezTo>
                  <a:cubicBezTo>
                    <a:pt x="4925" y="5298"/>
                    <a:pt x="4923" y="5299"/>
                    <a:pt x="4923" y="5301"/>
                  </a:cubicBezTo>
                  <a:cubicBezTo>
                    <a:pt x="4923" y="5302"/>
                    <a:pt x="4923" y="5304"/>
                    <a:pt x="4923" y="5304"/>
                  </a:cubicBezTo>
                  <a:cubicBezTo>
                    <a:pt x="4920" y="5311"/>
                    <a:pt x="4919" y="5320"/>
                    <a:pt x="4917" y="5327"/>
                  </a:cubicBezTo>
                  <a:cubicBezTo>
                    <a:pt x="4917" y="5330"/>
                    <a:pt x="4917" y="5332"/>
                    <a:pt x="4916" y="5335"/>
                  </a:cubicBezTo>
                  <a:cubicBezTo>
                    <a:pt x="4916" y="5336"/>
                    <a:pt x="4916" y="5338"/>
                    <a:pt x="4914" y="5339"/>
                  </a:cubicBezTo>
                  <a:cubicBezTo>
                    <a:pt x="4914" y="5341"/>
                    <a:pt x="4914" y="5342"/>
                    <a:pt x="4914" y="5342"/>
                  </a:cubicBezTo>
                  <a:cubicBezTo>
                    <a:pt x="4913" y="5351"/>
                    <a:pt x="4911" y="5360"/>
                    <a:pt x="4910" y="5367"/>
                  </a:cubicBezTo>
                  <a:lnTo>
                    <a:pt x="4910" y="5369"/>
                  </a:lnTo>
                  <a:lnTo>
                    <a:pt x="4910" y="5380"/>
                  </a:lnTo>
                  <a:cubicBezTo>
                    <a:pt x="4907" y="5401"/>
                    <a:pt x="4906" y="5422"/>
                    <a:pt x="4906" y="5444"/>
                  </a:cubicBezTo>
                  <a:lnTo>
                    <a:pt x="4906" y="5448"/>
                  </a:lnTo>
                  <a:lnTo>
                    <a:pt x="4906" y="5451"/>
                  </a:lnTo>
                  <a:lnTo>
                    <a:pt x="4906" y="5457"/>
                  </a:lnTo>
                  <a:cubicBezTo>
                    <a:pt x="4906" y="5460"/>
                    <a:pt x="4906" y="5464"/>
                    <a:pt x="4906" y="5467"/>
                  </a:cubicBezTo>
                  <a:lnTo>
                    <a:pt x="4906" y="5473"/>
                  </a:lnTo>
                  <a:cubicBezTo>
                    <a:pt x="4906" y="5476"/>
                    <a:pt x="4906" y="5477"/>
                    <a:pt x="4906" y="5480"/>
                  </a:cubicBezTo>
                  <a:cubicBezTo>
                    <a:pt x="4907" y="5488"/>
                    <a:pt x="4907" y="5495"/>
                    <a:pt x="4907" y="5503"/>
                  </a:cubicBezTo>
                  <a:cubicBezTo>
                    <a:pt x="4907" y="5504"/>
                    <a:pt x="4909" y="5505"/>
                    <a:pt x="4909" y="5507"/>
                  </a:cubicBezTo>
                  <a:cubicBezTo>
                    <a:pt x="4909" y="5510"/>
                    <a:pt x="4909" y="5511"/>
                    <a:pt x="4909" y="5514"/>
                  </a:cubicBezTo>
                  <a:cubicBezTo>
                    <a:pt x="4909" y="5517"/>
                    <a:pt x="4909" y="5519"/>
                    <a:pt x="4910" y="5522"/>
                  </a:cubicBezTo>
                  <a:cubicBezTo>
                    <a:pt x="4910" y="5523"/>
                    <a:pt x="4910" y="5525"/>
                    <a:pt x="4910" y="5528"/>
                  </a:cubicBezTo>
                  <a:cubicBezTo>
                    <a:pt x="4910" y="5531"/>
                    <a:pt x="4911" y="5533"/>
                    <a:pt x="4911" y="5536"/>
                  </a:cubicBezTo>
                  <a:cubicBezTo>
                    <a:pt x="4911" y="5538"/>
                    <a:pt x="4911" y="5539"/>
                    <a:pt x="4911" y="5541"/>
                  </a:cubicBezTo>
                  <a:cubicBezTo>
                    <a:pt x="4913" y="5542"/>
                    <a:pt x="4913" y="5545"/>
                    <a:pt x="4913" y="5547"/>
                  </a:cubicBezTo>
                  <a:cubicBezTo>
                    <a:pt x="4913" y="5550"/>
                    <a:pt x="4914" y="5553"/>
                    <a:pt x="4914" y="5556"/>
                  </a:cubicBezTo>
                  <a:cubicBezTo>
                    <a:pt x="4914" y="5558"/>
                    <a:pt x="4916" y="5561"/>
                    <a:pt x="4916" y="5563"/>
                  </a:cubicBezTo>
                  <a:cubicBezTo>
                    <a:pt x="4916" y="5564"/>
                    <a:pt x="4916" y="5564"/>
                    <a:pt x="4916" y="5566"/>
                  </a:cubicBezTo>
                  <a:cubicBezTo>
                    <a:pt x="4917" y="5569"/>
                    <a:pt x="4917" y="5572"/>
                    <a:pt x="4919" y="5576"/>
                  </a:cubicBezTo>
                  <a:cubicBezTo>
                    <a:pt x="4919" y="5576"/>
                    <a:pt x="4919" y="5578"/>
                    <a:pt x="4919" y="5578"/>
                  </a:cubicBezTo>
                  <a:cubicBezTo>
                    <a:pt x="4919" y="5581"/>
                    <a:pt x="4920" y="5584"/>
                    <a:pt x="4920" y="5585"/>
                  </a:cubicBezTo>
                  <a:cubicBezTo>
                    <a:pt x="4920" y="5588"/>
                    <a:pt x="4922" y="5591"/>
                    <a:pt x="4922" y="5594"/>
                  </a:cubicBezTo>
                  <a:lnTo>
                    <a:pt x="4925" y="5603"/>
                  </a:lnTo>
                  <a:cubicBezTo>
                    <a:pt x="4925" y="5604"/>
                    <a:pt x="4925" y="5606"/>
                    <a:pt x="4925" y="5606"/>
                  </a:cubicBezTo>
                  <a:cubicBezTo>
                    <a:pt x="4926" y="5610"/>
                    <a:pt x="4928" y="5613"/>
                    <a:pt x="4928" y="5616"/>
                  </a:cubicBezTo>
                  <a:cubicBezTo>
                    <a:pt x="4928" y="5617"/>
                    <a:pt x="4929" y="5619"/>
                    <a:pt x="4929" y="5620"/>
                  </a:cubicBezTo>
                  <a:cubicBezTo>
                    <a:pt x="4929" y="5623"/>
                    <a:pt x="4931" y="5625"/>
                    <a:pt x="4931" y="5628"/>
                  </a:cubicBezTo>
                  <a:cubicBezTo>
                    <a:pt x="4932" y="5629"/>
                    <a:pt x="4932" y="5632"/>
                    <a:pt x="4932" y="5634"/>
                  </a:cubicBezTo>
                  <a:lnTo>
                    <a:pt x="4935" y="5641"/>
                  </a:lnTo>
                  <a:cubicBezTo>
                    <a:pt x="4935" y="5644"/>
                    <a:pt x="4937" y="5647"/>
                    <a:pt x="4938" y="5648"/>
                  </a:cubicBezTo>
                  <a:cubicBezTo>
                    <a:pt x="4938" y="5650"/>
                    <a:pt x="4938" y="5651"/>
                    <a:pt x="4938" y="5651"/>
                  </a:cubicBezTo>
                  <a:cubicBezTo>
                    <a:pt x="4939" y="5656"/>
                    <a:pt x="4941" y="5659"/>
                    <a:pt x="4942" y="5663"/>
                  </a:cubicBezTo>
                  <a:cubicBezTo>
                    <a:pt x="4942" y="5663"/>
                    <a:pt x="4942" y="5663"/>
                    <a:pt x="4942" y="5665"/>
                  </a:cubicBezTo>
                  <a:cubicBezTo>
                    <a:pt x="4945" y="5672"/>
                    <a:pt x="4948" y="5678"/>
                    <a:pt x="4951" y="5685"/>
                  </a:cubicBezTo>
                  <a:cubicBezTo>
                    <a:pt x="4951" y="5688"/>
                    <a:pt x="4953" y="5691"/>
                    <a:pt x="4954" y="5694"/>
                  </a:cubicBezTo>
                  <a:cubicBezTo>
                    <a:pt x="4954" y="5694"/>
                    <a:pt x="4954" y="5694"/>
                    <a:pt x="4954" y="5695"/>
                  </a:cubicBezTo>
                  <a:cubicBezTo>
                    <a:pt x="4956" y="5697"/>
                    <a:pt x="4957" y="5700"/>
                    <a:pt x="4957" y="5701"/>
                  </a:cubicBezTo>
                  <a:lnTo>
                    <a:pt x="4963" y="5713"/>
                  </a:lnTo>
                  <a:cubicBezTo>
                    <a:pt x="4963" y="5715"/>
                    <a:pt x="4963" y="5715"/>
                    <a:pt x="4963" y="5715"/>
                  </a:cubicBezTo>
                  <a:cubicBezTo>
                    <a:pt x="4965" y="5718"/>
                    <a:pt x="4966" y="5720"/>
                    <a:pt x="4967" y="5725"/>
                  </a:cubicBezTo>
                  <a:cubicBezTo>
                    <a:pt x="4969" y="5726"/>
                    <a:pt x="4970" y="5728"/>
                    <a:pt x="4970" y="5731"/>
                  </a:cubicBezTo>
                  <a:cubicBezTo>
                    <a:pt x="4972" y="5732"/>
                    <a:pt x="4973" y="5734"/>
                    <a:pt x="4973" y="5735"/>
                  </a:cubicBezTo>
                  <a:cubicBezTo>
                    <a:pt x="4975" y="5737"/>
                    <a:pt x="4975" y="5738"/>
                    <a:pt x="4976" y="5740"/>
                  </a:cubicBezTo>
                  <a:cubicBezTo>
                    <a:pt x="4978" y="5743"/>
                    <a:pt x="4979" y="5746"/>
                    <a:pt x="4981" y="5748"/>
                  </a:cubicBezTo>
                  <a:lnTo>
                    <a:pt x="4982" y="5753"/>
                  </a:lnTo>
                  <a:cubicBezTo>
                    <a:pt x="4985" y="5756"/>
                    <a:pt x="4987" y="5759"/>
                    <a:pt x="4988" y="5762"/>
                  </a:cubicBezTo>
                  <a:cubicBezTo>
                    <a:pt x="4988" y="5762"/>
                    <a:pt x="4988" y="5763"/>
                    <a:pt x="4988" y="5763"/>
                  </a:cubicBezTo>
                  <a:cubicBezTo>
                    <a:pt x="4990" y="5766"/>
                    <a:pt x="4991" y="5769"/>
                    <a:pt x="4994" y="5771"/>
                  </a:cubicBezTo>
                  <a:cubicBezTo>
                    <a:pt x="4994" y="5773"/>
                    <a:pt x="4995" y="5775"/>
                    <a:pt x="4997" y="5778"/>
                  </a:cubicBezTo>
                  <a:cubicBezTo>
                    <a:pt x="4998" y="5779"/>
                    <a:pt x="5000" y="5781"/>
                    <a:pt x="5001" y="5784"/>
                  </a:cubicBezTo>
                  <a:cubicBezTo>
                    <a:pt x="5001" y="5785"/>
                    <a:pt x="5003" y="5785"/>
                    <a:pt x="5003" y="5787"/>
                  </a:cubicBezTo>
                  <a:cubicBezTo>
                    <a:pt x="5007" y="5794"/>
                    <a:pt x="5012" y="5800"/>
                    <a:pt x="5016" y="5806"/>
                  </a:cubicBezTo>
                  <a:lnTo>
                    <a:pt x="5020" y="5812"/>
                  </a:lnTo>
                  <a:cubicBezTo>
                    <a:pt x="5020" y="5813"/>
                    <a:pt x="5022" y="5815"/>
                    <a:pt x="5023" y="5816"/>
                  </a:cubicBezTo>
                  <a:cubicBezTo>
                    <a:pt x="5025" y="5818"/>
                    <a:pt x="5025" y="5819"/>
                    <a:pt x="5026" y="5822"/>
                  </a:cubicBezTo>
                  <a:cubicBezTo>
                    <a:pt x="5029" y="5825"/>
                    <a:pt x="5031" y="5827"/>
                    <a:pt x="5032" y="5829"/>
                  </a:cubicBezTo>
                  <a:cubicBezTo>
                    <a:pt x="5034" y="5831"/>
                    <a:pt x="5034" y="5831"/>
                    <a:pt x="5034" y="5831"/>
                  </a:cubicBezTo>
                  <a:cubicBezTo>
                    <a:pt x="5037" y="5834"/>
                    <a:pt x="5038" y="5835"/>
                    <a:pt x="5040" y="5838"/>
                  </a:cubicBezTo>
                  <a:cubicBezTo>
                    <a:pt x="5041" y="5840"/>
                    <a:pt x="5043" y="5843"/>
                    <a:pt x="5044" y="5844"/>
                  </a:cubicBezTo>
                  <a:lnTo>
                    <a:pt x="5048" y="5850"/>
                  </a:lnTo>
                  <a:cubicBezTo>
                    <a:pt x="5050" y="5850"/>
                    <a:pt x="5050" y="5852"/>
                    <a:pt x="5051" y="5853"/>
                  </a:cubicBezTo>
                  <a:cubicBezTo>
                    <a:pt x="5053" y="5856"/>
                    <a:pt x="5056" y="5857"/>
                    <a:pt x="5057" y="5860"/>
                  </a:cubicBezTo>
                  <a:cubicBezTo>
                    <a:pt x="5059" y="5862"/>
                    <a:pt x="5060" y="5863"/>
                    <a:pt x="5062" y="5865"/>
                  </a:cubicBezTo>
                  <a:cubicBezTo>
                    <a:pt x="5062" y="5866"/>
                    <a:pt x="5063" y="5868"/>
                    <a:pt x="5065" y="5869"/>
                  </a:cubicBezTo>
                  <a:cubicBezTo>
                    <a:pt x="5066" y="5871"/>
                    <a:pt x="5068" y="5872"/>
                    <a:pt x="5069" y="5875"/>
                  </a:cubicBezTo>
                  <a:cubicBezTo>
                    <a:pt x="5071" y="5877"/>
                    <a:pt x="5072" y="5878"/>
                    <a:pt x="5075" y="5880"/>
                  </a:cubicBezTo>
                  <a:cubicBezTo>
                    <a:pt x="5076" y="5881"/>
                    <a:pt x="5078" y="5882"/>
                    <a:pt x="5079" y="5885"/>
                  </a:cubicBezTo>
                  <a:lnTo>
                    <a:pt x="5081" y="5887"/>
                  </a:lnTo>
                  <a:lnTo>
                    <a:pt x="5087" y="5891"/>
                  </a:lnTo>
                  <a:cubicBezTo>
                    <a:pt x="5088" y="5894"/>
                    <a:pt x="5091" y="5897"/>
                    <a:pt x="5094" y="5899"/>
                  </a:cubicBezTo>
                  <a:cubicBezTo>
                    <a:pt x="5096" y="5902"/>
                    <a:pt x="5099" y="5903"/>
                    <a:pt x="5100" y="5905"/>
                  </a:cubicBezTo>
                  <a:lnTo>
                    <a:pt x="5103" y="5908"/>
                  </a:lnTo>
                  <a:cubicBezTo>
                    <a:pt x="5104" y="5909"/>
                    <a:pt x="5107" y="5912"/>
                    <a:pt x="5110" y="5915"/>
                  </a:cubicBezTo>
                  <a:lnTo>
                    <a:pt x="5112" y="5916"/>
                  </a:lnTo>
                  <a:cubicBezTo>
                    <a:pt x="5115" y="5918"/>
                    <a:pt x="5118" y="5921"/>
                    <a:pt x="5119" y="5924"/>
                  </a:cubicBezTo>
                  <a:lnTo>
                    <a:pt x="5126" y="5928"/>
                  </a:lnTo>
                  <a:lnTo>
                    <a:pt x="5126" y="5930"/>
                  </a:lnTo>
                  <a:lnTo>
                    <a:pt x="5134" y="5935"/>
                  </a:lnTo>
                  <a:cubicBezTo>
                    <a:pt x="5137" y="5937"/>
                    <a:pt x="5138" y="5938"/>
                    <a:pt x="5140" y="5940"/>
                  </a:cubicBezTo>
                  <a:cubicBezTo>
                    <a:pt x="5141" y="5941"/>
                    <a:pt x="5143" y="5943"/>
                    <a:pt x="5146" y="5944"/>
                  </a:cubicBezTo>
                  <a:cubicBezTo>
                    <a:pt x="5147" y="5946"/>
                    <a:pt x="5149" y="5946"/>
                    <a:pt x="5149" y="5947"/>
                  </a:cubicBezTo>
                  <a:cubicBezTo>
                    <a:pt x="5152" y="5949"/>
                    <a:pt x="5156" y="5952"/>
                    <a:pt x="5159" y="5955"/>
                  </a:cubicBezTo>
                  <a:cubicBezTo>
                    <a:pt x="5162" y="5956"/>
                    <a:pt x="5165" y="5959"/>
                    <a:pt x="5169" y="5962"/>
                  </a:cubicBezTo>
                  <a:cubicBezTo>
                    <a:pt x="5169" y="5962"/>
                    <a:pt x="5169" y="5962"/>
                    <a:pt x="5171" y="5963"/>
                  </a:cubicBezTo>
                  <a:cubicBezTo>
                    <a:pt x="5172" y="5965"/>
                    <a:pt x="5175" y="5966"/>
                    <a:pt x="5178" y="5968"/>
                  </a:cubicBezTo>
                  <a:cubicBezTo>
                    <a:pt x="5180" y="5969"/>
                    <a:pt x="5181" y="5971"/>
                    <a:pt x="5182" y="5972"/>
                  </a:cubicBezTo>
                  <a:cubicBezTo>
                    <a:pt x="5184" y="5972"/>
                    <a:pt x="5185" y="5972"/>
                    <a:pt x="5185" y="5974"/>
                  </a:cubicBezTo>
                  <a:cubicBezTo>
                    <a:pt x="5187" y="5975"/>
                    <a:pt x="5190" y="5977"/>
                    <a:pt x="5191" y="5978"/>
                  </a:cubicBezTo>
                  <a:cubicBezTo>
                    <a:pt x="5194" y="5980"/>
                    <a:pt x="5197" y="5981"/>
                    <a:pt x="5200" y="5983"/>
                  </a:cubicBezTo>
                  <a:cubicBezTo>
                    <a:pt x="5206" y="5987"/>
                    <a:pt x="5213" y="5991"/>
                    <a:pt x="5221" y="5994"/>
                  </a:cubicBezTo>
                  <a:cubicBezTo>
                    <a:pt x="5221" y="5994"/>
                    <a:pt x="5221" y="5996"/>
                    <a:pt x="5221" y="5996"/>
                  </a:cubicBezTo>
                  <a:cubicBezTo>
                    <a:pt x="5227" y="5999"/>
                    <a:pt x="5233" y="6002"/>
                    <a:pt x="5240" y="6005"/>
                  </a:cubicBezTo>
                  <a:cubicBezTo>
                    <a:pt x="5243" y="6008"/>
                    <a:pt x="5246" y="6009"/>
                    <a:pt x="5249" y="6011"/>
                  </a:cubicBezTo>
                  <a:cubicBezTo>
                    <a:pt x="5250" y="6011"/>
                    <a:pt x="5252" y="6012"/>
                    <a:pt x="5255" y="6014"/>
                  </a:cubicBezTo>
                  <a:cubicBezTo>
                    <a:pt x="5256" y="6015"/>
                    <a:pt x="5259" y="6015"/>
                    <a:pt x="5262" y="6016"/>
                  </a:cubicBezTo>
                  <a:cubicBezTo>
                    <a:pt x="5262" y="6016"/>
                    <a:pt x="5263" y="6018"/>
                    <a:pt x="5263" y="6018"/>
                  </a:cubicBezTo>
                  <a:cubicBezTo>
                    <a:pt x="5269" y="6021"/>
                    <a:pt x="5277" y="6024"/>
                    <a:pt x="5284" y="6027"/>
                  </a:cubicBezTo>
                  <a:cubicBezTo>
                    <a:pt x="5287" y="6028"/>
                    <a:pt x="5288" y="6028"/>
                    <a:pt x="5291" y="6030"/>
                  </a:cubicBezTo>
                  <a:cubicBezTo>
                    <a:pt x="5294" y="6031"/>
                    <a:pt x="5296" y="6031"/>
                    <a:pt x="5297" y="6033"/>
                  </a:cubicBezTo>
                  <a:cubicBezTo>
                    <a:pt x="5300" y="6033"/>
                    <a:pt x="5302" y="6034"/>
                    <a:pt x="5303" y="6034"/>
                  </a:cubicBezTo>
                  <a:cubicBezTo>
                    <a:pt x="5305" y="6036"/>
                    <a:pt x="5306" y="6036"/>
                    <a:pt x="5308" y="6037"/>
                  </a:cubicBezTo>
                  <a:cubicBezTo>
                    <a:pt x="5311" y="6037"/>
                    <a:pt x="5314" y="6039"/>
                    <a:pt x="5316" y="6040"/>
                  </a:cubicBezTo>
                  <a:cubicBezTo>
                    <a:pt x="5324" y="6043"/>
                    <a:pt x="5331" y="6044"/>
                    <a:pt x="5339" y="6047"/>
                  </a:cubicBezTo>
                  <a:cubicBezTo>
                    <a:pt x="5342" y="6049"/>
                    <a:pt x="5346" y="6049"/>
                    <a:pt x="5349" y="6050"/>
                  </a:cubicBezTo>
                  <a:cubicBezTo>
                    <a:pt x="5350" y="6050"/>
                    <a:pt x="5352" y="6052"/>
                    <a:pt x="5353" y="6052"/>
                  </a:cubicBezTo>
                  <a:cubicBezTo>
                    <a:pt x="5356" y="6053"/>
                    <a:pt x="5359" y="6053"/>
                    <a:pt x="5361" y="6055"/>
                  </a:cubicBezTo>
                  <a:cubicBezTo>
                    <a:pt x="5364" y="6055"/>
                    <a:pt x="5367" y="6056"/>
                    <a:pt x="5369" y="6056"/>
                  </a:cubicBezTo>
                  <a:lnTo>
                    <a:pt x="5372" y="6058"/>
                  </a:lnTo>
                  <a:cubicBezTo>
                    <a:pt x="5375" y="6058"/>
                    <a:pt x="5378" y="6059"/>
                    <a:pt x="5381" y="6059"/>
                  </a:cubicBezTo>
                  <a:cubicBezTo>
                    <a:pt x="5383" y="6061"/>
                    <a:pt x="5384" y="6061"/>
                    <a:pt x="5386" y="6061"/>
                  </a:cubicBezTo>
                  <a:cubicBezTo>
                    <a:pt x="5389" y="6062"/>
                    <a:pt x="5393" y="6062"/>
                    <a:pt x="5396" y="6064"/>
                  </a:cubicBezTo>
                  <a:lnTo>
                    <a:pt x="5397" y="6064"/>
                  </a:lnTo>
                  <a:cubicBezTo>
                    <a:pt x="5405" y="6065"/>
                    <a:pt x="5414" y="6067"/>
                    <a:pt x="5421" y="6068"/>
                  </a:cubicBezTo>
                  <a:cubicBezTo>
                    <a:pt x="5422" y="6069"/>
                    <a:pt x="5424" y="6069"/>
                    <a:pt x="5425" y="6069"/>
                  </a:cubicBezTo>
                  <a:cubicBezTo>
                    <a:pt x="5430" y="6071"/>
                    <a:pt x="5433" y="6071"/>
                    <a:pt x="5436" y="6071"/>
                  </a:cubicBezTo>
                  <a:lnTo>
                    <a:pt x="5439" y="6071"/>
                  </a:lnTo>
                  <a:cubicBezTo>
                    <a:pt x="5442" y="6072"/>
                    <a:pt x="5446" y="6072"/>
                    <a:pt x="5450" y="6074"/>
                  </a:cubicBezTo>
                  <a:lnTo>
                    <a:pt x="5452" y="6074"/>
                  </a:lnTo>
                  <a:cubicBezTo>
                    <a:pt x="5455" y="6074"/>
                    <a:pt x="5458" y="6074"/>
                    <a:pt x="5461" y="6075"/>
                  </a:cubicBezTo>
                  <a:lnTo>
                    <a:pt x="5471" y="6075"/>
                  </a:lnTo>
                  <a:cubicBezTo>
                    <a:pt x="5474" y="6077"/>
                    <a:pt x="5476" y="6077"/>
                    <a:pt x="5478" y="6077"/>
                  </a:cubicBezTo>
                  <a:cubicBezTo>
                    <a:pt x="5481" y="6077"/>
                    <a:pt x="5486" y="6077"/>
                    <a:pt x="5490" y="6078"/>
                  </a:cubicBezTo>
                  <a:lnTo>
                    <a:pt x="5501" y="6078"/>
                  </a:lnTo>
                  <a:cubicBezTo>
                    <a:pt x="5508" y="6078"/>
                    <a:pt x="5517" y="6080"/>
                    <a:pt x="5524" y="6080"/>
                  </a:cubicBezTo>
                  <a:lnTo>
                    <a:pt x="5533" y="6080"/>
                  </a:lnTo>
                  <a:cubicBezTo>
                    <a:pt x="5545" y="6080"/>
                    <a:pt x="5557" y="6078"/>
                    <a:pt x="5570" y="6078"/>
                  </a:cubicBezTo>
                  <a:cubicBezTo>
                    <a:pt x="5576" y="6078"/>
                    <a:pt x="5582" y="6077"/>
                    <a:pt x="5587" y="6077"/>
                  </a:cubicBezTo>
                  <a:lnTo>
                    <a:pt x="5596" y="6075"/>
                  </a:lnTo>
                  <a:lnTo>
                    <a:pt x="5604" y="6075"/>
                  </a:lnTo>
                  <a:cubicBezTo>
                    <a:pt x="5607" y="6074"/>
                    <a:pt x="5610" y="6074"/>
                    <a:pt x="5612" y="6074"/>
                  </a:cubicBezTo>
                  <a:cubicBezTo>
                    <a:pt x="5623" y="6072"/>
                    <a:pt x="5633" y="6071"/>
                    <a:pt x="5643" y="6069"/>
                  </a:cubicBezTo>
                  <a:cubicBezTo>
                    <a:pt x="5648" y="6068"/>
                    <a:pt x="5651" y="6068"/>
                    <a:pt x="5654" y="6067"/>
                  </a:cubicBezTo>
                  <a:cubicBezTo>
                    <a:pt x="5664" y="6065"/>
                    <a:pt x="5673" y="6062"/>
                    <a:pt x="5682" y="6061"/>
                  </a:cubicBezTo>
                  <a:cubicBezTo>
                    <a:pt x="5685" y="6059"/>
                    <a:pt x="5689" y="6059"/>
                    <a:pt x="5692" y="6058"/>
                  </a:cubicBezTo>
                  <a:cubicBezTo>
                    <a:pt x="5696" y="6056"/>
                    <a:pt x="5699" y="6056"/>
                    <a:pt x="5704" y="6055"/>
                  </a:cubicBezTo>
                  <a:cubicBezTo>
                    <a:pt x="5708" y="6053"/>
                    <a:pt x="5713" y="6052"/>
                    <a:pt x="5716" y="6052"/>
                  </a:cubicBezTo>
                  <a:cubicBezTo>
                    <a:pt x="5720" y="6050"/>
                    <a:pt x="5723" y="6049"/>
                    <a:pt x="5726" y="6049"/>
                  </a:cubicBezTo>
                  <a:cubicBezTo>
                    <a:pt x="5733" y="6046"/>
                    <a:pt x="5741" y="6043"/>
                    <a:pt x="5748" y="6040"/>
                  </a:cubicBezTo>
                  <a:cubicBezTo>
                    <a:pt x="5752" y="6039"/>
                    <a:pt x="5758" y="6037"/>
                    <a:pt x="5763" y="6036"/>
                  </a:cubicBezTo>
                  <a:cubicBezTo>
                    <a:pt x="5764" y="6034"/>
                    <a:pt x="5766" y="6034"/>
                    <a:pt x="5767" y="6033"/>
                  </a:cubicBezTo>
                  <a:cubicBezTo>
                    <a:pt x="5774" y="6030"/>
                    <a:pt x="5780" y="6027"/>
                    <a:pt x="5788" y="6024"/>
                  </a:cubicBezTo>
                  <a:cubicBezTo>
                    <a:pt x="5794" y="6021"/>
                    <a:pt x="5799" y="6019"/>
                    <a:pt x="5805" y="6016"/>
                  </a:cubicBezTo>
                  <a:lnTo>
                    <a:pt x="5811" y="6014"/>
                  </a:lnTo>
                  <a:cubicBezTo>
                    <a:pt x="5819" y="6009"/>
                    <a:pt x="5826" y="6006"/>
                    <a:pt x="5833" y="6002"/>
                  </a:cubicBezTo>
                  <a:cubicBezTo>
                    <a:pt x="5844" y="5996"/>
                    <a:pt x="5854" y="5990"/>
                    <a:pt x="5866" y="5983"/>
                  </a:cubicBezTo>
                  <a:cubicBezTo>
                    <a:pt x="5867" y="5981"/>
                    <a:pt x="5870" y="5980"/>
                    <a:pt x="5873" y="5978"/>
                  </a:cubicBezTo>
                  <a:lnTo>
                    <a:pt x="5882" y="5972"/>
                  </a:lnTo>
                  <a:cubicBezTo>
                    <a:pt x="5883" y="5971"/>
                    <a:pt x="5886" y="5969"/>
                    <a:pt x="5888" y="5968"/>
                  </a:cubicBezTo>
                  <a:cubicBezTo>
                    <a:pt x="5889" y="5966"/>
                    <a:pt x="5892" y="5965"/>
                    <a:pt x="5895" y="5963"/>
                  </a:cubicBezTo>
                  <a:lnTo>
                    <a:pt x="5907" y="5955"/>
                  </a:lnTo>
                  <a:cubicBezTo>
                    <a:pt x="5911" y="5952"/>
                    <a:pt x="5916" y="5949"/>
                    <a:pt x="5920" y="5944"/>
                  </a:cubicBezTo>
                  <a:cubicBezTo>
                    <a:pt x="5922" y="5943"/>
                    <a:pt x="5923" y="5941"/>
                    <a:pt x="5926" y="5940"/>
                  </a:cubicBezTo>
                  <a:cubicBezTo>
                    <a:pt x="5928" y="5938"/>
                    <a:pt x="5929" y="5937"/>
                    <a:pt x="5931" y="5937"/>
                  </a:cubicBezTo>
                  <a:lnTo>
                    <a:pt x="5938" y="5930"/>
                  </a:lnTo>
                  <a:cubicBezTo>
                    <a:pt x="5942" y="5927"/>
                    <a:pt x="5945" y="5924"/>
                    <a:pt x="5948" y="5921"/>
                  </a:cubicBezTo>
                  <a:cubicBezTo>
                    <a:pt x="5951" y="5919"/>
                    <a:pt x="5954" y="5916"/>
                    <a:pt x="5956" y="5915"/>
                  </a:cubicBezTo>
                  <a:cubicBezTo>
                    <a:pt x="5959" y="5912"/>
                    <a:pt x="5960" y="5910"/>
                    <a:pt x="5963" y="5909"/>
                  </a:cubicBezTo>
                  <a:cubicBezTo>
                    <a:pt x="5970" y="5902"/>
                    <a:pt x="5978" y="5894"/>
                    <a:pt x="5985" y="5885"/>
                  </a:cubicBezTo>
                  <a:cubicBezTo>
                    <a:pt x="5987" y="5884"/>
                    <a:pt x="5989" y="5882"/>
                    <a:pt x="5991" y="5881"/>
                  </a:cubicBezTo>
                  <a:cubicBezTo>
                    <a:pt x="5992" y="5880"/>
                    <a:pt x="5994" y="5877"/>
                    <a:pt x="5995" y="5875"/>
                  </a:cubicBezTo>
                  <a:cubicBezTo>
                    <a:pt x="5997" y="5874"/>
                    <a:pt x="5998" y="5872"/>
                    <a:pt x="6000" y="5871"/>
                  </a:cubicBezTo>
                  <a:cubicBezTo>
                    <a:pt x="6001" y="5869"/>
                    <a:pt x="6003" y="5868"/>
                    <a:pt x="6003" y="5866"/>
                  </a:cubicBezTo>
                  <a:cubicBezTo>
                    <a:pt x="6007" y="5860"/>
                    <a:pt x="6012" y="5856"/>
                    <a:pt x="6016" y="5850"/>
                  </a:cubicBezTo>
                  <a:lnTo>
                    <a:pt x="6020" y="5846"/>
                  </a:lnTo>
                  <a:cubicBezTo>
                    <a:pt x="6022" y="5843"/>
                    <a:pt x="6023" y="5841"/>
                    <a:pt x="6025" y="5840"/>
                  </a:cubicBezTo>
                  <a:cubicBezTo>
                    <a:pt x="6028" y="5837"/>
                    <a:pt x="6029" y="5835"/>
                    <a:pt x="6031" y="5832"/>
                  </a:cubicBezTo>
                  <a:cubicBezTo>
                    <a:pt x="6031" y="5832"/>
                    <a:pt x="6032" y="5831"/>
                    <a:pt x="6032" y="5831"/>
                  </a:cubicBezTo>
                  <a:cubicBezTo>
                    <a:pt x="6034" y="5828"/>
                    <a:pt x="6035" y="5825"/>
                    <a:pt x="6038" y="5824"/>
                  </a:cubicBezTo>
                  <a:cubicBezTo>
                    <a:pt x="6040" y="5821"/>
                    <a:pt x="6041" y="5819"/>
                    <a:pt x="6042" y="5818"/>
                  </a:cubicBezTo>
                  <a:cubicBezTo>
                    <a:pt x="6042" y="5816"/>
                    <a:pt x="6044" y="5815"/>
                    <a:pt x="6045" y="5813"/>
                  </a:cubicBezTo>
                  <a:cubicBezTo>
                    <a:pt x="6047" y="5812"/>
                    <a:pt x="6048" y="5809"/>
                    <a:pt x="6050" y="5807"/>
                  </a:cubicBezTo>
                  <a:cubicBezTo>
                    <a:pt x="6051" y="5804"/>
                    <a:pt x="6053" y="5801"/>
                    <a:pt x="6056" y="5799"/>
                  </a:cubicBezTo>
                  <a:cubicBezTo>
                    <a:pt x="6059" y="5794"/>
                    <a:pt x="6062" y="5790"/>
                    <a:pt x="6065" y="5785"/>
                  </a:cubicBezTo>
                  <a:cubicBezTo>
                    <a:pt x="6065" y="5782"/>
                    <a:pt x="6066" y="5781"/>
                    <a:pt x="6068" y="5779"/>
                  </a:cubicBezTo>
                  <a:cubicBezTo>
                    <a:pt x="6069" y="5776"/>
                    <a:pt x="6070" y="5775"/>
                    <a:pt x="6072" y="5772"/>
                  </a:cubicBezTo>
                  <a:cubicBezTo>
                    <a:pt x="6073" y="5771"/>
                    <a:pt x="6075" y="5768"/>
                    <a:pt x="6076" y="5765"/>
                  </a:cubicBezTo>
                  <a:cubicBezTo>
                    <a:pt x="6076" y="5765"/>
                    <a:pt x="6076" y="5763"/>
                    <a:pt x="6076" y="5763"/>
                  </a:cubicBezTo>
                  <a:cubicBezTo>
                    <a:pt x="6079" y="5760"/>
                    <a:pt x="6081" y="5757"/>
                    <a:pt x="6082" y="5754"/>
                  </a:cubicBezTo>
                  <a:cubicBezTo>
                    <a:pt x="6085" y="5748"/>
                    <a:pt x="6088" y="5743"/>
                    <a:pt x="6091" y="5737"/>
                  </a:cubicBezTo>
                  <a:cubicBezTo>
                    <a:pt x="6093" y="5735"/>
                    <a:pt x="6093" y="5734"/>
                    <a:pt x="6094" y="5732"/>
                  </a:cubicBezTo>
                  <a:cubicBezTo>
                    <a:pt x="6098" y="5722"/>
                    <a:pt x="6103" y="5713"/>
                    <a:pt x="6107" y="5703"/>
                  </a:cubicBezTo>
                  <a:cubicBezTo>
                    <a:pt x="6109" y="5698"/>
                    <a:pt x="6112" y="5692"/>
                    <a:pt x="6113" y="5687"/>
                  </a:cubicBezTo>
                  <a:cubicBezTo>
                    <a:pt x="6118" y="5675"/>
                    <a:pt x="6122" y="5663"/>
                    <a:pt x="6126" y="5651"/>
                  </a:cubicBezTo>
                  <a:cubicBezTo>
                    <a:pt x="6128" y="5648"/>
                    <a:pt x="6128" y="5645"/>
                    <a:pt x="6129" y="5642"/>
                  </a:cubicBezTo>
                  <a:cubicBezTo>
                    <a:pt x="6129" y="5641"/>
                    <a:pt x="6131" y="5638"/>
                    <a:pt x="6131" y="5637"/>
                  </a:cubicBezTo>
                  <a:cubicBezTo>
                    <a:pt x="6132" y="5634"/>
                    <a:pt x="6132" y="5632"/>
                    <a:pt x="6134" y="5629"/>
                  </a:cubicBezTo>
                  <a:cubicBezTo>
                    <a:pt x="6135" y="5620"/>
                    <a:pt x="6138" y="5612"/>
                    <a:pt x="6140" y="5603"/>
                  </a:cubicBezTo>
                  <a:cubicBezTo>
                    <a:pt x="6141" y="5600"/>
                    <a:pt x="6143" y="5597"/>
                    <a:pt x="6143" y="5594"/>
                  </a:cubicBezTo>
                  <a:cubicBezTo>
                    <a:pt x="6143" y="5591"/>
                    <a:pt x="6144" y="5589"/>
                    <a:pt x="6144" y="5586"/>
                  </a:cubicBezTo>
                  <a:cubicBezTo>
                    <a:pt x="6144" y="5585"/>
                    <a:pt x="6146" y="5582"/>
                    <a:pt x="6146" y="5581"/>
                  </a:cubicBezTo>
                  <a:cubicBezTo>
                    <a:pt x="6146" y="5579"/>
                    <a:pt x="6146" y="5579"/>
                    <a:pt x="6146" y="5578"/>
                  </a:cubicBezTo>
                  <a:lnTo>
                    <a:pt x="6148" y="5567"/>
                  </a:lnTo>
                  <a:cubicBezTo>
                    <a:pt x="6148" y="5564"/>
                    <a:pt x="6148" y="5563"/>
                    <a:pt x="6150" y="5560"/>
                  </a:cubicBezTo>
                  <a:cubicBezTo>
                    <a:pt x="6150" y="5560"/>
                    <a:pt x="6150" y="5558"/>
                    <a:pt x="6150" y="5558"/>
                  </a:cubicBezTo>
                  <a:cubicBezTo>
                    <a:pt x="6150" y="5554"/>
                    <a:pt x="6151" y="5551"/>
                    <a:pt x="6151" y="5547"/>
                  </a:cubicBezTo>
                  <a:cubicBezTo>
                    <a:pt x="6151" y="5545"/>
                    <a:pt x="6153" y="5542"/>
                    <a:pt x="6153" y="5541"/>
                  </a:cubicBezTo>
                  <a:lnTo>
                    <a:pt x="6153" y="5539"/>
                  </a:lnTo>
                  <a:cubicBezTo>
                    <a:pt x="6153" y="5536"/>
                    <a:pt x="6153" y="5533"/>
                    <a:pt x="6154" y="5531"/>
                  </a:cubicBezTo>
                  <a:cubicBezTo>
                    <a:pt x="6154" y="5523"/>
                    <a:pt x="6156" y="5514"/>
                    <a:pt x="6156" y="5507"/>
                  </a:cubicBezTo>
                  <a:lnTo>
                    <a:pt x="6156" y="5504"/>
                  </a:lnTo>
                  <a:cubicBezTo>
                    <a:pt x="6157" y="5492"/>
                    <a:pt x="6157" y="5480"/>
                    <a:pt x="6159" y="5469"/>
                  </a:cubicBezTo>
                  <a:lnTo>
                    <a:pt x="6159" y="5458"/>
                  </a:lnTo>
                  <a:lnTo>
                    <a:pt x="6159" y="5452"/>
                  </a:lnTo>
                  <a:lnTo>
                    <a:pt x="6159" y="5447"/>
                  </a:lnTo>
                  <a:lnTo>
                    <a:pt x="6159" y="5436"/>
                  </a:lnTo>
                  <a:cubicBezTo>
                    <a:pt x="6157" y="5424"/>
                    <a:pt x="6157" y="5411"/>
                    <a:pt x="6156" y="5398"/>
                  </a:cubicBezTo>
                  <a:cubicBezTo>
                    <a:pt x="6156" y="5396"/>
                    <a:pt x="6156" y="5395"/>
                    <a:pt x="6156" y="5392"/>
                  </a:cubicBezTo>
                  <a:cubicBezTo>
                    <a:pt x="6156" y="5389"/>
                    <a:pt x="6156" y="5388"/>
                    <a:pt x="6154" y="5385"/>
                  </a:cubicBezTo>
                  <a:cubicBezTo>
                    <a:pt x="6154" y="5383"/>
                    <a:pt x="6154" y="5380"/>
                    <a:pt x="6154" y="5379"/>
                  </a:cubicBezTo>
                  <a:cubicBezTo>
                    <a:pt x="6154" y="5377"/>
                    <a:pt x="6154" y="5376"/>
                    <a:pt x="6154" y="5376"/>
                  </a:cubicBezTo>
                  <a:cubicBezTo>
                    <a:pt x="6153" y="5371"/>
                    <a:pt x="6153" y="5369"/>
                    <a:pt x="6153" y="5366"/>
                  </a:cubicBezTo>
                  <a:cubicBezTo>
                    <a:pt x="6151" y="5363"/>
                    <a:pt x="6151" y="5360"/>
                    <a:pt x="6151" y="5358"/>
                  </a:cubicBezTo>
                  <a:cubicBezTo>
                    <a:pt x="6151" y="5357"/>
                    <a:pt x="6151" y="5357"/>
                    <a:pt x="6151" y="5355"/>
                  </a:cubicBezTo>
                  <a:cubicBezTo>
                    <a:pt x="6150" y="5352"/>
                    <a:pt x="6150" y="5348"/>
                    <a:pt x="6148" y="5345"/>
                  </a:cubicBezTo>
                  <a:cubicBezTo>
                    <a:pt x="6148" y="5342"/>
                    <a:pt x="6148" y="5341"/>
                    <a:pt x="6148" y="5338"/>
                  </a:cubicBezTo>
                  <a:lnTo>
                    <a:pt x="6147" y="5338"/>
                  </a:lnTo>
                  <a:lnTo>
                    <a:pt x="6146" y="5324"/>
                  </a:lnTo>
                  <a:cubicBezTo>
                    <a:pt x="6146" y="5323"/>
                    <a:pt x="6144" y="5320"/>
                    <a:pt x="6144" y="5318"/>
                  </a:cubicBezTo>
                  <a:cubicBezTo>
                    <a:pt x="6144" y="5316"/>
                    <a:pt x="6143" y="5314"/>
                    <a:pt x="6143" y="5311"/>
                  </a:cubicBezTo>
                  <a:cubicBezTo>
                    <a:pt x="6143" y="5311"/>
                    <a:pt x="6143" y="5310"/>
                    <a:pt x="6141" y="5308"/>
                  </a:cubicBezTo>
                  <a:cubicBezTo>
                    <a:pt x="6141" y="5305"/>
                    <a:pt x="6140" y="5302"/>
                    <a:pt x="6140" y="5298"/>
                  </a:cubicBezTo>
                  <a:cubicBezTo>
                    <a:pt x="6140" y="5298"/>
                    <a:pt x="6138" y="5298"/>
                    <a:pt x="6138" y="5296"/>
                  </a:cubicBezTo>
                  <a:cubicBezTo>
                    <a:pt x="6138" y="5293"/>
                    <a:pt x="6137" y="5289"/>
                    <a:pt x="6135" y="5285"/>
                  </a:cubicBezTo>
                  <a:cubicBezTo>
                    <a:pt x="6135" y="5283"/>
                    <a:pt x="6135" y="5280"/>
                    <a:pt x="6134" y="5279"/>
                  </a:cubicBezTo>
                  <a:cubicBezTo>
                    <a:pt x="6134" y="5276"/>
                    <a:pt x="6132" y="5274"/>
                    <a:pt x="6132" y="5273"/>
                  </a:cubicBezTo>
                  <a:cubicBezTo>
                    <a:pt x="6131" y="5270"/>
                    <a:pt x="6131" y="5267"/>
                    <a:pt x="6129" y="5265"/>
                  </a:cubicBezTo>
                  <a:cubicBezTo>
                    <a:pt x="6129" y="5264"/>
                    <a:pt x="6129" y="5264"/>
                    <a:pt x="6129" y="5262"/>
                  </a:cubicBezTo>
                  <a:lnTo>
                    <a:pt x="6126" y="5252"/>
                  </a:lnTo>
                  <a:cubicBezTo>
                    <a:pt x="6125" y="5251"/>
                    <a:pt x="6125" y="5248"/>
                    <a:pt x="6123" y="5246"/>
                  </a:cubicBezTo>
                  <a:lnTo>
                    <a:pt x="6122" y="5239"/>
                  </a:lnTo>
                  <a:cubicBezTo>
                    <a:pt x="6121" y="5239"/>
                    <a:pt x="6121" y="5237"/>
                    <a:pt x="6121" y="5237"/>
                  </a:cubicBezTo>
                  <a:cubicBezTo>
                    <a:pt x="6119" y="5233"/>
                    <a:pt x="6118" y="5230"/>
                    <a:pt x="6116" y="5227"/>
                  </a:cubicBezTo>
                  <a:cubicBezTo>
                    <a:pt x="6116" y="5226"/>
                    <a:pt x="6116" y="5226"/>
                    <a:pt x="6116" y="5224"/>
                  </a:cubicBezTo>
                  <a:cubicBezTo>
                    <a:pt x="6022" y="4984"/>
                    <a:pt x="5791" y="4827"/>
                    <a:pt x="5533" y="4827"/>
                  </a:cubicBezTo>
                  <a:lnTo>
                    <a:pt x="5526" y="4827"/>
                  </a:lnTo>
                  <a:lnTo>
                    <a:pt x="5526" y="482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3408602" y="632516"/>
              <a:ext cx="304225" cy="198100"/>
            </a:xfrm>
            <a:custGeom>
              <a:avLst/>
              <a:gdLst/>
              <a:ahLst/>
              <a:cxnLst/>
              <a:rect l="l" t="t" r="r" b="b"/>
              <a:pathLst>
                <a:path w="12169" h="7924" extrusionOk="0">
                  <a:moveTo>
                    <a:pt x="283" y="1"/>
                  </a:moveTo>
                  <a:cubicBezTo>
                    <a:pt x="99" y="581"/>
                    <a:pt x="0" y="1198"/>
                    <a:pt x="0" y="1839"/>
                  </a:cubicBezTo>
                  <a:cubicBezTo>
                    <a:pt x="0" y="5198"/>
                    <a:pt x="2725" y="7924"/>
                    <a:pt x="6084" y="7924"/>
                  </a:cubicBezTo>
                  <a:cubicBezTo>
                    <a:pt x="9443" y="7924"/>
                    <a:pt x="12169" y="5198"/>
                    <a:pt x="12169" y="1839"/>
                  </a:cubicBezTo>
                  <a:cubicBezTo>
                    <a:pt x="12169" y="1198"/>
                    <a:pt x="12069" y="581"/>
                    <a:pt x="11885" y="1"/>
                  </a:cubicBezTo>
                  <a:cubicBezTo>
                    <a:pt x="11105" y="2463"/>
                    <a:pt x="8802" y="4248"/>
                    <a:pt x="6084" y="4248"/>
                  </a:cubicBezTo>
                  <a:cubicBezTo>
                    <a:pt x="3365" y="4248"/>
                    <a:pt x="1062" y="2463"/>
                    <a:pt x="283" y="1"/>
                  </a:cubicBezTo>
                  <a:close/>
                </a:path>
              </a:pathLst>
            </a:custGeom>
            <a:solidFill>
              <a:srgbClr val="191919">
                <a:alpha val="7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3410675" y="530725"/>
              <a:ext cx="304225" cy="304225"/>
            </a:xfrm>
            <a:custGeom>
              <a:avLst/>
              <a:gdLst/>
              <a:ahLst/>
              <a:cxnLst/>
              <a:rect l="l" t="t" r="r" b="b"/>
              <a:pathLst>
                <a:path w="12169" h="12169" extrusionOk="0">
                  <a:moveTo>
                    <a:pt x="6084" y="199"/>
                  </a:moveTo>
                  <a:cubicBezTo>
                    <a:pt x="9335" y="199"/>
                    <a:pt x="11970" y="2832"/>
                    <a:pt x="11970" y="6084"/>
                  </a:cubicBezTo>
                  <a:cubicBezTo>
                    <a:pt x="11970" y="9335"/>
                    <a:pt x="9335" y="11970"/>
                    <a:pt x="6084" y="11970"/>
                  </a:cubicBezTo>
                  <a:cubicBezTo>
                    <a:pt x="2834" y="11970"/>
                    <a:pt x="199" y="9335"/>
                    <a:pt x="199" y="6084"/>
                  </a:cubicBezTo>
                  <a:cubicBezTo>
                    <a:pt x="199" y="2832"/>
                    <a:pt x="2832" y="199"/>
                    <a:pt x="6084" y="199"/>
                  </a:cubicBezTo>
                  <a:close/>
                  <a:moveTo>
                    <a:pt x="6084" y="0"/>
                  </a:moveTo>
                  <a:cubicBezTo>
                    <a:pt x="2725" y="0"/>
                    <a:pt x="0" y="2725"/>
                    <a:pt x="0" y="6084"/>
                  </a:cubicBezTo>
                  <a:cubicBezTo>
                    <a:pt x="0" y="9443"/>
                    <a:pt x="2725" y="12169"/>
                    <a:pt x="6084" y="12169"/>
                  </a:cubicBezTo>
                  <a:cubicBezTo>
                    <a:pt x="9443" y="12169"/>
                    <a:pt x="12169" y="9443"/>
                    <a:pt x="12169" y="6084"/>
                  </a:cubicBezTo>
                  <a:cubicBezTo>
                    <a:pt x="12169" y="2725"/>
                    <a:pt x="9443" y="0"/>
                    <a:pt x="60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3437650" y="551550"/>
              <a:ext cx="250225" cy="91475"/>
            </a:xfrm>
            <a:custGeom>
              <a:avLst/>
              <a:gdLst/>
              <a:ahLst/>
              <a:cxnLst/>
              <a:rect l="l" t="t" r="r" b="b"/>
              <a:pathLst>
                <a:path w="10009" h="3659" extrusionOk="0">
                  <a:moveTo>
                    <a:pt x="5005" y="1"/>
                  </a:moveTo>
                  <a:cubicBezTo>
                    <a:pt x="2663" y="1"/>
                    <a:pt x="677" y="1538"/>
                    <a:pt x="1" y="3659"/>
                  </a:cubicBezTo>
                  <a:lnTo>
                    <a:pt x="525" y="3659"/>
                  </a:lnTo>
                  <a:cubicBezTo>
                    <a:pt x="1179" y="1815"/>
                    <a:pt x="2936" y="499"/>
                    <a:pt x="5005" y="499"/>
                  </a:cubicBezTo>
                  <a:cubicBezTo>
                    <a:pt x="7074" y="499"/>
                    <a:pt x="8831" y="1815"/>
                    <a:pt x="9485" y="3659"/>
                  </a:cubicBezTo>
                  <a:lnTo>
                    <a:pt x="10009" y="3659"/>
                  </a:lnTo>
                  <a:cubicBezTo>
                    <a:pt x="9334" y="1538"/>
                    <a:pt x="7348" y="1"/>
                    <a:pt x="50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3506200" y="733425"/>
              <a:ext cx="113125" cy="25400"/>
            </a:xfrm>
            <a:custGeom>
              <a:avLst/>
              <a:gdLst/>
              <a:ahLst/>
              <a:cxnLst/>
              <a:rect l="l" t="t" r="r" b="b"/>
              <a:pathLst>
                <a:path w="4525" h="1016" extrusionOk="0">
                  <a:moveTo>
                    <a:pt x="895" y="266"/>
                  </a:moveTo>
                  <a:cubicBezTo>
                    <a:pt x="963" y="266"/>
                    <a:pt x="1017" y="320"/>
                    <a:pt x="1017" y="388"/>
                  </a:cubicBezTo>
                  <a:cubicBezTo>
                    <a:pt x="1017" y="454"/>
                    <a:pt x="963" y="509"/>
                    <a:pt x="895" y="509"/>
                  </a:cubicBezTo>
                  <a:lnTo>
                    <a:pt x="362" y="509"/>
                  </a:lnTo>
                  <a:cubicBezTo>
                    <a:pt x="294" y="509"/>
                    <a:pt x="239" y="456"/>
                    <a:pt x="239" y="388"/>
                  </a:cubicBezTo>
                  <a:cubicBezTo>
                    <a:pt x="239" y="320"/>
                    <a:pt x="294" y="266"/>
                    <a:pt x="362" y="266"/>
                  </a:cubicBezTo>
                  <a:close/>
                  <a:moveTo>
                    <a:pt x="4165" y="266"/>
                  </a:moveTo>
                  <a:cubicBezTo>
                    <a:pt x="4233" y="266"/>
                    <a:pt x="4288" y="320"/>
                    <a:pt x="4288" y="388"/>
                  </a:cubicBezTo>
                  <a:cubicBezTo>
                    <a:pt x="4288" y="454"/>
                    <a:pt x="4233" y="509"/>
                    <a:pt x="4165" y="509"/>
                  </a:cubicBezTo>
                  <a:lnTo>
                    <a:pt x="3632" y="509"/>
                  </a:lnTo>
                  <a:cubicBezTo>
                    <a:pt x="3565" y="509"/>
                    <a:pt x="3510" y="456"/>
                    <a:pt x="3510" y="388"/>
                  </a:cubicBezTo>
                  <a:cubicBezTo>
                    <a:pt x="3510" y="320"/>
                    <a:pt x="3565" y="266"/>
                    <a:pt x="3632" y="266"/>
                  </a:cubicBezTo>
                  <a:close/>
                  <a:moveTo>
                    <a:pt x="135" y="1"/>
                  </a:moveTo>
                  <a:cubicBezTo>
                    <a:pt x="97" y="49"/>
                    <a:pt x="67" y="102"/>
                    <a:pt x="45" y="158"/>
                  </a:cubicBezTo>
                  <a:cubicBezTo>
                    <a:pt x="45" y="158"/>
                    <a:pt x="45" y="160"/>
                    <a:pt x="45" y="160"/>
                  </a:cubicBezTo>
                  <a:lnTo>
                    <a:pt x="42" y="166"/>
                  </a:lnTo>
                  <a:cubicBezTo>
                    <a:pt x="39" y="172"/>
                    <a:pt x="38" y="179"/>
                    <a:pt x="35" y="185"/>
                  </a:cubicBezTo>
                  <a:cubicBezTo>
                    <a:pt x="35" y="186"/>
                    <a:pt x="33" y="189"/>
                    <a:pt x="33" y="191"/>
                  </a:cubicBezTo>
                  <a:cubicBezTo>
                    <a:pt x="32" y="194"/>
                    <a:pt x="32" y="195"/>
                    <a:pt x="30" y="198"/>
                  </a:cubicBezTo>
                  <a:cubicBezTo>
                    <a:pt x="30" y="199"/>
                    <a:pt x="30" y="199"/>
                    <a:pt x="30" y="199"/>
                  </a:cubicBezTo>
                  <a:cubicBezTo>
                    <a:pt x="29" y="204"/>
                    <a:pt x="27" y="207"/>
                    <a:pt x="26" y="210"/>
                  </a:cubicBezTo>
                  <a:cubicBezTo>
                    <a:pt x="26" y="214"/>
                    <a:pt x="24" y="219"/>
                    <a:pt x="23" y="222"/>
                  </a:cubicBezTo>
                  <a:cubicBezTo>
                    <a:pt x="23" y="223"/>
                    <a:pt x="23" y="223"/>
                    <a:pt x="23" y="225"/>
                  </a:cubicBezTo>
                  <a:cubicBezTo>
                    <a:pt x="22" y="227"/>
                    <a:pt x="22" y="229"/>
                    <a:pt x="20" y="232"/>
                  </a:cubicBezTo>
                  <a:cubicBezTo>
                    <a:pt x="20" y="235"/>
                    <a:pt x="20" y="236"/>
                    <a:pt x="19" y="238"/>
                  </a:cubicBezTo>
                  <a:cubicBezTo>
                    <a:pt x="19" y="239"/>
                    <a:pt x="19" y="241"/>
                    <a:pt x="19" y="241"/>
                  </a:cubicBezTo>
                  <a:cubicBezTo>
                    <a:pt x="17" y="248"/>
                    <a:pt x="16" y="257"/>
                    <a:pt x="13" y="264"/>
                  </a:cubicBezTo>
                  <a:cubicBezTo>
                    <a:pt x="13" y="267"/>
                    <a:pt x="13" y="269"/>
                    <a:pt x="11" y="272"/>
                  </a:cubicBezTo>
                  <a:cubicBezTo>
                    <a:pt x="11" y="273"/>
                    <a:pt x="11" y="275"/>
                    <a:pt x="11" y="276"/>
                  </a:cubicBezTo>
                  <a:cubicBezTo>
                    <a:pt x="11" y="278"/>
                    <a:pt x="10" y="279"/>
                    <a:pt x="10" y="279"/>
                  </a:cubicBezTo>
                  <a:cubicBezTo>
                    <a:pt x="8" y="288"/>
                    <a:pt x="7" y="297"/>
                    <a:pt x="7" y="304"/>
                  </a:cubicBezTo>
                  <a:lnTo>
                    <a:pt x="7" y="306"/>
                  </a:lnTo>
                  <a:cubicBezTo>
                    <a:pt x="5" y="310"/>
                    <a:pt x="5" y="313"/>
                    <a:pt x="5" y="317"/>
                  </a:cubicBezTo>
                  <a:cubicBezTo>
                    <a:pt x="2" y="338"/>
                    <a:pt x="1" y="359"/>
                    <a:pt x="1" y="381"/>
                  </a:cubicBezTo>
                  <a:lnTo>
                    <a:pt x="1" y="385"/>
                  </a:lnTo>
                  <a:lnTo>
                    <a:pt x="1" y="388"/>
                  </a:lnTo>
                  <a:lnTo>
                    <a:pt x="1" y="394"/>
                  </a:lnTo>
                  <a:lnTo>
                    <a:pt x="1" y="404"/>
                  </a:lnTo>
                  <a:lnTo>
                    <a:pt x="1" y="410"/>
                  </a:lnTo>
                  <a:cubicBezTo>
                    <a:pt x="1" y="413"/>
                    <a:pt x="1" y="414"/>
                    <a:pt x="1" y="417"/>
                  </a:cubicBezTo>
                  <a:cubicBezTo>
                    <a:pt x="2" y="425"/>
                    <a:pt x="2" y="432"/>
                    <a:pt x="2" y="440"/>
                  </a:cubicBezTo>
                  <a:cubicBezTo>
                    <a:pt x="2" y="441"/>
                    <a:pt x="4" y="442"/>
                    <a:pt x="4" y="444"/>
                  </a:cubicBezTo>
                  <a:cubicBezTo>
                    <a:pt x="4" y="447"/>
                    <a:pt x="4" y="448"/>
                    <a:pt x="4" y="451"/>
                  </a:cubicBezTo>
                  <a:cubicBezTo>
                    <a:pt x="4" y="454"/>
                    <a:pt x="4" y="456"/>
                    <a:pt x="5" y="459"/>
                  </a:cubicBezTo>
                  <a:cubicBezTo>
                    <a:pt x="5" y="460"/>
                    <a:pt x="5" y="462"/>
                    <a:pt x="5" y="465"/>
                  </a:cubicBezTo>
                  <a:cubicBezTo>
                    <a:pt x="5" y="468"/>
                    <a:pt x="7" y="470"/>
                    <a:pt x="7" y="473"/>
                  </a:cubicBezTo>
                  <a:cubicBezTo>
                    <a:pt x="7" y="475"/>
                    <a:pt x="7" y="476"/>
                    <a:pt x="7" y="478"/>
                  </a:cubicBezTo>
                  <a:cubicBezTo>
                    <a:pt x="8" y="479"/>
                    <a:pt x="8" y="482"/>
                    <a:pt x="8" y="484"/>
                  </a:cubicBezTo>
                  <a:cubicBezTo>
                    <a:pt x="8" y="487"/>
                    <a:pt x="10" y="490"/>
                    <a:pt x="10" y="493"/>
                  </a:cubicBezTo>
                  <a:cubicBezTo>
                    <a:pt x="10" y="495"/>
                    <a:pt x="10" y="498"/>
                    <a:pt x="11" y="500"/>
                  </a:cubicBezTo>
                  <a:cubicBezTo>
                    <a:pt x="11" y="501"/>
                    <a:pt x="11" y="501"/>
                    <a:pt x="11" y="503"/>
                  </a:cubicBezTo>
                  <a:cubicBezTo>
                    <a:pt x="13" y="506"/>
                    <a:pt x="13" y="509"/>
                    <a:pt x="14" y="513"/>
                  </a:cubicBezTo>
                  <a:cubicBezTo>
                    <a:pt x="14" y="513"/>
                    <a:pt x="14" y="515"/>
                    <a:pt x="14" y="515"/>
                  </a:cubicBezTo>
                  <a:cubicBezTo>
                    <a:pt x="14" y="518"/>
                    <a:pt x="16" y="521"/>
                    <a:pt x="16" y="522"/>
                  </a:cubicBezTo>
                  <a:cubicBezTo>
                    <a:pt x="16" y="525"/>
                    <a:pt x="17" y="528"/>
                    <a:pt x="17" y="531"/>
                  </a:cubicBezTo>
                  <a:lnTo>
                    <a:pt x="20" y="540"/>
                  </a:lnTo>
                  <a:cubicBezTo>
                    <a:pt x="20" y="541"/>
                    <a:pt x="20" y="543"/>
                    <a:pt x="20" y="543"/>
                  </a:cubicBezTo>
                  <a:cubicBezTo>
                    <a:pt x="22" y="547"/>
                    <a:pt x="23" y="550"/>
                    <a:pt x="23" y="553"/>
                  </a:cubicBezTo>
                  <a:cubicBezTo>
                    <a:pt x="23" y="554"/>
                    <a:pt x="24" y="556"/>
                    <a:pt x="24" y="557"/>
                  </a:cubicBezTo>
                  <a:cubicBezTo>
                    <a:pt x="24" y="560"/>
                    <a:pt x="26" y="562"/>
                    <a:pt x="26" y="565"/>
                  </a:cubicBezTo>
                  <a:cubicBezTo>
                    <a:pt x="27" y="566"/>
                    <a:pt x="27" y="569"/>
                    <a:pt x="29" y="571"/>
                  </a:cubicBezTo>
                  <a:cubicBezTo>
                    <a:pt x="29" y="574"/>
                    <a:pt x="30" y="575"/>
                    <a:pt x="30" y="578"/>
                  </a:cubicBezTo>
                  <a:cubicBezTo>
                    <a:pt x="32" y="581"/>
                    <a:pt x="32" y="584"/>
                    <a:pt x="33" y="585"/>
                  </a:cubicBezTo>
                  <a:cubicBezTo>
                    <a:pt x="33" y="587"/>
                    <a:pt x="33" y="588"/>
                    <a:pt x="33" y="588"/>
                  </a:cubicBezTo>
                  <a:cubicBezTo>
                    <a:pt x="35" y="593"/>
                    <a:pt x="36" y="596"/>
                    <a:pt x="38" y="600"/>
                  </a:cubicBezTo>
                  <a:cubicBezTo>
                    <a:pt x="38" y="600"/>
                    <a:pt x="38" y="600"/>
                    <a:pt x="38" y="602"/>
                  </a:cubicBezTo>
                  <a:cubicBezTo>
                    <a:pt x="41" y="609"/>
                    <a:pt x="44" y="615"/>
                    <a:pt x="47" y="622"/>
                  </a:cubicBezTo>
                  <a:cubicBezTo>
                    <a:pt x="48" y="625"/>
                    <a:pt x="48" y="628"/>
                    <a:pt x="50" y="631"/>
                  </a:cubicBezTo>
                  <a:cubicBezTo>
                    <a:pt x="50" y="631"/>
                    <a:pt x="50" y="631"/>
                    <a:pt x="51" y="632"/>
                  </a:cubicBezTo>
                  <a:cubicBezTo>
                    <a:pt x="51" y="634"/>
                    <a:pt x="52" y="637"/>
                    <a:pt x="54" y="638"/>
                  </a:cubicBezTo>
                  <a:lnTo>
                    <a:pt x="58" y="650"/>
                  </a:lnTo>
                  <a:cubicBezTo>
                    <a:pt x="58" y="652"/>
                    <a:pt x="60" y="652"/>
                    <a:pt x="60" y="652"/>
                  </a:cubicBezTo>
                  <a:cubicBezTo>
                    <a:pt x="61" y="655"/>
                    <a:pt x="63" y="657"/>
                    <a:pt x="64" y="662"/>
                  </a:cubicBezTo>
                  <a:cubicBezTo>
                    <a:pt x="64" y="663"/>
                    <a:pt x="66" y="665"/>
                    <a:pt x="67" y="668"/>
                  </a:cubicBezTo>
                  <a:cubicBezTo>
                    <a:pt x="67" y="669"/>
                    <a:pt x="69" y="671"/>
                    <a:pt x="69" y="672"/>
                  </a:cubicBezTo>
                  <a:cubicBezTo>
                    <a:pt x="70" y="674"/>
                    <a:pt x="72" y="675"/>
                    <a:pt x="72" y="677"/>
                  </a:cubicBezTo>
                  <a:cubicBezTo>
                    <a:pt x="73" y="680"/>
                    <a:pt x="75" y="683"/>
                    <a:pt x="76" y="685"/>
                  </a:cubicBezTo>
                  <a:cubicBezTo>
                    <a:pt x="77" y="687"/>
                    <a:pt x="77" y="688"/>
                    <a:pt x="79" y="690"/>
                  </a:cubicBezTo>
                  <a:cubicBezTo>
                    <a:pt x="80" y="693"/>
                    <a:pt x="82" y="696"/>
                    <a:pt x="83" y="699"/>
                  </a:cubicBezTo>
                  <a:cubicBezTo>
                    <a:pt x="83" y="699"/>
                    <a:pt x="83" y="700"/>
                    <a:pt x="85" y="700"/>
                  </a:cubicBezTo>
                  <a:cubicBezTo>
                    <a:pt x="86" y="703"/>
                    <a:pt x="88" y="705"/>
                    <a:pt x="89" y="708"/>
                  </a:cubicBezTo>
                  <a:cubicBezTo>
                    <a:pt x="91" y="710"/>
                    <a:pt x="92" y="712"/>
                    <a:pt x="92" y="715"/>
                  </a:cubicBezTo>
                  <a:cubicBezTo>
                    <a:pt x="94" y="716"/>
                    <a:pt x="95" y="718"/>
                    <a:pt x="97" y="721"/>
                  </a:cubicBezTo>
                  <a:cubicBezTo>
                    <a:pt x="97" y="722"/>
                    <a:pt x="98" y="722"/>
                    <a:pt x="100" y="724"/>
                  </a:cubicBezTo>
                  <a:cubicBezTo>
                    <a:pt x="103" y="731"/>
                    <a:pt x="107" y="737"/>
                    <a:pt x="111" y="743"/>
                  </a:cubicBezTo>
                  <a:cubicBezTo>
                    <a:pt x="113" y="744"/>
                    <a:pt x="114" y="747"/>
                    <a:pt x="116" y="749"/>
                  </a:cubicBezTo>
                  <a:cubicBezTo>
                    <a:pt x="117" y="750"/>
                    <a:pt x="117" y="752"/>
                    <a:pt x="119" y="753"/>
                  </a:cubicBezTo>
                  <a:cubicBezTo>
                    <a:pt x="120" y="755"/>
                    <a:pt x="122" y="756"/>
                    <a:pt x="123" y="758"/>
                  </a:cubicBezTo>
                  <a:cubicBezTo>
                    <a:pt x="125" y="761"/>
                    <a:pt x="126" y="764"/>
                    <a:pt x="129" y="766"/>
                  </a:cubicBezTo>
                  <a:cubicBezTo>
                    <a:pt x="129" y="766"/>
                    <a:pt x="131" y="768"/>
                    <a:pt x="131" y="768"/>
                  </a:cubicBezTo>
                  <a:cubicBezTo>
                    <a:pt x="132" y="769"/>
                    <a:pt x="133" y="772"/>
                    <a:pt x="135" y="774"/>
                  </a:cubicBezTo>
                  <a:cubicBezTo>
                    <a:pt x="136" y="777"/>
                    <a:pt x="139" y="778"/>
                    <a:pt x="141" y="780"/>
                  </a:cubicBezTo>
                  <a:lnTo>
                    <a:pt x="145" y="786"/>
                  </a:lnTo>
                  <a:cubicBezTo>
                    <a:pt x="145" y="787"/>
                    <a:pt x="147" y="789"/>
                    <a:pt x="147" y="789"/>
                  </a:cubicBezTo>
                  <a:cubicBezTo>
                    <a:pt x="150" y="791"/>
                    <a:pt x="151" y="794"/>
                    <a:pt x="154" y="796"/>
                  </a:cubicBezTo>
                  <a:cubicBezTo>
                    <a:pt x="154" y="797"/>
                    <a:pt x="156" y="799"/>
                    <a:pt x="157" y="800"/>
                  </a:cubicBezTo>
                  <a:cubicBezTo>
                    <a:pt x="158" y="802"/>
                    <a:pt x="160" y="803"/>
                    <a:pt x="161" y="805"/>
                  </a:cubicBezTo>
                  <a:cubicBezTo>
                    <a:pt x="163" y="806"/>
                    <a:pt x="164" y="809"/>
                    <a:pt x="166" y="811"/>
                  </a:cubicBezTo>
                  <a:cubicBezTo>
                    <a:pt x="167" y="812"/>
                    <a:pt x="169" y="814"/>
                    <a:pt x="170" y="815"/>
                  </a:cubicBezTo>
                  <a:cubicBezTo>
                    <a:pt x="172" y="817"/>
                    <a:pt x="173" y="819"/>
                    <a:pt x="175" y="821"/>
                  </a:cubicBezTo>
                  <a:cubicBezTo>
                    <a:pt x="176" y="821"/>
                    <a:pt x="176" y="822"/>
                    <a:pt x="178" y="822"/>
                  </a:cubicBezTo>
                  <a:lnTo>
                    <a:pt x="182" y="828"/>
                  </a:lnTo>
                  <a:lnTo>
                    <a:pt x="189" y="834"/>
                  </a:lnTo>
                  <a:lnTo>
                    <a:pt x="195" y="842"/>
                  </a:lnTo>
                  <a:lnTo>
                    <a:pt x="198" y="843"/>
                  </a:lnTo>
                  <a:cubicBezTo>
                    <a:pt x="200" y="846"/>
                    <a:pt x="203" y="847"/>
                    <a:pt x="206" y="850"/>
                  </a:cubicBezTo>
                  <a:cubicBezTo>
                    <a:pt x="206" y="850"/>
                    <a:pt x="207" y="852"/>
                    <a:pt x="207" y="852"/>
                  </a:cubicBezTo>
                  <a:cubicBezTo>
                    <a:pt x="210" y="855"/>
                    <a:pt x="213" y="856"/>
                    <a:pt x="216" y="859"/>
                  </a:cubicBezTo>
                  <a:lnTo>
                    <a:pt x="222" y="865"/>
                  </a:lnTo>
                  <a:lnTo>
                    <a:pt x="231" y="871"/>
                  </a:lnTo>
                  <a:cubicBezTo>
                    <a:pt x="232" y="872"/>
                    <a:pt x="234" y="874"/>
                    <a:pt x="235" y="875"/>
                  </a:cubicBezTo>
                  <a:cubicBezTo>
                    <a:pt x="237" y="877"/>
                    <a:pt x="239" y="878"/>
                    <a:pt x="241" y="880"/>
                  </a:cubicBezTo>
                  <a:cubicBezTo>
                    <a:pt x="242" y="881"/>
                    <a:pt x="244" y="881"/>
                    <a:pt x="244" y="883"/>
                  </a:cubicBezTo>
                  <a:cubicBezTo>
                    <a:pt x="247" y="886"/>
                    <a:pt x="251" y="887"/>
                    <a:pt x="254" y="890"/>
                  </a:cubicBezTo>
                  <a:cubicBezTo>
                    <a:pt x="257" y="893"/>
                    <a:pt x="260" y="895"/>
                    <a:pt x="265" y="898"/>
                  </a:cubicBezTo>
                  <a:cubicBezTo>
                    <a:pt x="265" y="898"/>
                    <a:pt x="265" y="898"/>
                    <a:pt x="266" y="899"/>
                  </a:cubicBezTo>
                  <a:cubicBezTo>
                    <a:pt x="267" y="900"/>
                    <a:pt x="270" y="902"/>
                    <a:pt x="273" y="903"/>
                  </a:cubicBezTo>
                  <a:cubicBezTo>
                    <a:pt x="275" y="905"/>
                    <a:pt x="276" y="906"/>
                    <a:pt x="279" y="908"/>
                  </a:cubicBezTo>
                  <a:cubicBezTo>
                    <a:pt x="279" y="908"/>
                    <a:pt x="281" y="908"/>
                    <a:pt x="281" y="909"/>
                  </a:cubicBezTo>
                  <a:cubicBezTo>
                    <a:pt x="284" y="911"/>
                    <a:pt x="285" y="912"/>
                    <a:pt x="287" y="914"/>
                  </a:cubicBezTo>
                  <a:cubicBezTo>
                    <a:pt x="290" y="915"/>
                    <a:pt x="292" y="917"/>
                    <a:pt x="295" y="918"/>
                  </a:cubicBezTo>
                  <a:cubicBezTo>
                    <a:pt x="301" y="923"/>
                    <a:pt x="309" y="927"/>
                    <a:pt x="316" y="930"/>
                  </a:cubicBezTo>
                  <a:cubicBezTo>
                    <a:pt x="316" y="930"/>
                    <a:pt x="316" y="931"/>
                    <a:pt x="316" y="931"/>
                  </a:cubicBezTo>
                  <a:cubicBezTo>
                    <a:pt x="322" y="934"/>
                    <a:pt x="328" y="937"/>
                    <a:pt x="335" y="940"/>
                  </a:cubicBezTo>
                  <a:cubicBezTo>
                    <a:pt x="338" y="943"/>
                    <a:pt x="341" y="945"/>
                    <a:pt x="344" y="946"/>
                  </a:cubicBezTo>
                  <a:cubicBezTo>
                    <a:pt x="346" y="946"/>
                    <a:pt x="347" y="948"/>
                    <a:pt x="350" y="949"/>
                  </a:cubicBezTo>
                  <a:cubicBezTo>
                    <a:pt x="351" y="951"/>
                    <a:pt x="354" y="951"/>
                    <a:pt x="357" y="952"/>
                  </a:cubicBezTo>
                  <a:cubicBezTo>
                    <a:pt x="357" y="953"/>
                    <a:pt x="359" y="953"/>
                    <a:pt x="359" y="953"/>
                  </a:cubicBezTo>
                  <a:cubicBezTo>
                    <a:pt x="365" y="956"/>
                    <a:pt x="372" y="959"/>
                    <a:pt x="379" y="962"/>
                  </a:cubicBezTo>
                  <a:cubicBezTo>
                    <a:pt x="382" y="964"/>
                    <a:pt x="384" y="965"/>
                    <a:pt x="387" y="967"/>
                  </a:cubicBezTo>
                  <a:cubicBezTo>
                    <a:pt x="390" y="967"/>
                    <a:pt x="391" y="968"/>
                    <a:pt x="393" y="968"/>
                  </a:cubicBezTo>
                  <a:cubicBezTo>
                    <a:pt x="394" y="970"/>
                    <a:pt x="397" y="970"/>
                    <a:pt x="399" y="971"/>
                  </a:cubicBezTo>
                  <a:cubicBezTo>
                    <a:pt x="400" y="971"/>
                    <a:pt x="401" y="973"/>
                    <a:pt x="403" y="973"/>
                  </a:cubicBezTo>
                  <a:lnTo>
                    <a:pt x="412" y="976"/>
                  </a:lnTo>
                  <a:cubicBezTo>
                    <a:pt x="419" y="979"/>
                    <a:pt x="427" y="981"/>
                    <a:pt x="434" y="983"/>
                  </a:cubicBezTo>
                  <a:cubicBezTo>
                    <a:pt x="438" y="984"/>
                    <a:pt x="441" y="986"/>
                    <a:pt x="444" y="986"/>
                  </a:cubicBezTo>
                  <a:cubicBezTo>
                    <a:pt x="446" y="987"/>
                    <a:pt x="447" y="987"/>
                    <a:pt x="449" y="987"/>
                  </a:cubicBezTo>
                  <a:cubicBezTo>
                    <a:pt x="450" y="989"/>
                    <a:pt x="453" y="989"/>
                    <a:pt x="456" y="990"/>
                  </a:cubicBezTo>
                  <a:cubicBezTo>
                    <a:pt x="459" y="990"/>
                    <a:pt x="462" y="992"/>
                    <a:pt x="465" y="992"/>
                  </a:cubicBezTo>
                  <a:lnTo>
                    <a:pt x="468" y="993"/>
                  </a:lnTo>
                  <a:cubicBezTo>
                    <a:pt x="471" y="995"/>
                    <a:pt x="474" y="995"/>
                    <a:pt x="477" y="996"/>
                  </a:cubicBezTo>
                  <a:lnTo>
                    <a:pt x="480" y="996"/>
                  </a:lnTo>
                  <a:cubicBezTo>
                    <a:pt x="484" y="998"/>
                    <a:pt x="487" y="999"/>
                    <a:pt x="491" y="999"/>
                  </a:cubicBezTo>
                  <a:lnTo>
                    <a:pt x="493" y="999"/>
                  </a:lnTo>
                  <a:cubicBezTo>
                    <a:pt x="500" y="1002"/>
                    <a:pt x="507" y="1004"/>
                    <a:pt x="516" y="1005"/>
                  </a:cubicBezTo>
                  <a:lnTo>
                    <a:pt x="521" y="1005"/>
                  </a:lnTo>
                  <a:cubicBezTo>
                    <a:pt x="524" y="1006"/>
                    <a:pt x="528" y="1006"/>
                    <a:pt x="531" y="1006"/>
                  </a:cubicBezTo>
                  <a:cubicBezTo>
                    <a:pt x="531" y="1006"/>
                    <a:pt x="533" y="1008"/>
                    <a:pt x="534" y="1008"/>
                  </a:cubicBezTo>
                  <a:cubicBezTo>
                    <a:pt x="537" y="1008"/>
                    <a:pt x="541" y="1008"/>
                    <a:pt x="544" y="1009"/>
                  </a:cubicBezTo>
                  <a:lnTo>
                    <a:pt x="547" y="1009"/>
                  </a:lnTo>
                  <a:cubicBezTo>
                    <a:pt x="550" y="1009"/>
                    <a:pt x="553" y="1009"/>
                    <a:pt x="556" y="1011"/>
                  </a:cubicBezTo>
                  <a:lnTo>
                    <a:pt x="563" y="1011"/>
                  </a:lnTo>
                  <a:cubicBezTo>
                    <a:pt x="563" y="1011"/>
                    <a:pt x="565" y="1012"/>
                    <a:pt x="566" y="1012"/>
                  </a:cubicBezTo>
                  <a:lnTo>
                    <a:pt x="572" y="1012"/>
                  </a:lnTo>
                  <a:cubicBezTo>
                    <a:pt x="577" y="1012"/>
                    <a:pt x="581" y="1014"/>
                    <a:pt x="586" y="1014"/>
                  </a:cubicBezTo>
                  <a:lnTo>
                    <a:pt x="596" y="1014"/>
                  </a:lnTo>
                  <a:cubicBezTo>
                    <a:pt x="603" y="1015"/>
                    <a:pt x="611" y="1015"/>
                    <a:pt x="619" y="1015"/>
                  </a:cubicBezTo>
                  <a:lnTo>
                    <a:pt x="627" y="1015"/>
                  </a:lnTo>
                  <a:cubicBezTo>
                    <a:pt x="640" y="1015"/>
                    <a:pt x="652" y="1015"/>
                    <a:pt x="665" y="1014"/>
                  </a:cubicBezTo>
                  <a:cubicBezTo>
                    <a:pt x="671" y="1014"/>
                    <a:pt x="675" y="1014"/>
                    <a:pt x="681" y="1012"/>
                  </a:cubicBezTo>
                  <a:lnTo>
                    <a:pt x="692" y="1011"/>
                  </a:lnTo>
                  <a:lnTo>
                    <a:pt x="699" y="1011"/>
                  </a:lnTo>
                  <a:cubicBezTo>
                    <a:pt x="702" y="1009"/>
                    <a:pt x="705" y="1009"/>
                    <a:pt x="708" y="1009"/>
                  </a:cubicBezTo>
                  <a:cubicBezTo>
                    <a:pt x="718" y="1008"/>
                    <a:pt x="728" y="1006"/>
                    <a:pt x="739" y="1005"/>
                  </a:cubicBezTo>
                  <a:cubicBezTo>
                    <a:pt x="742" y="1004"/>
                    <a:pt x="746" y="1004"/>
                    <a:pt x="749" y="1002"/>
                  </a:cubicBezTo>
                  <a:cubicBezTo>
                    <a:pt x="758" y="1001"/>
                    <a:pt x="768" y="998"/>
                    <a:pt x="777" y="996"/>
                  </a:cubicBezTo>
                  <a:cubicBezTo>
                    <a:pt x="780" y="995"/>
                    <a:pt x="784" y="995"/>
                    <a:pt x="787" y="993"/>
                  </a:cubicBezTo>
                  <a:cubicBezTo>
                    <a:pt x="790" y="992"/>
                    <a:pt x="795" y="992"/>
                    <a:pt x="799" y="990"/>
                  </a:cubicBezTo>
                  <a:cubicBezTo>
                    <a:pt x="802" y="989"/>
                    <a:pt x="806" y="987"/>
                    <a:pt x="811" y="987"/>
                  </a:cubicBezTo>
                  <a:cubicBezTo>
                    <a:pt x="814" y="986"/>
                    <a:pt x="817" y="984"/>
                    <a:pt x="821" y="984"/>
                  </a:cubicBezTo>
                  <a:lnTo>
                    <a:pt x="843" y="976"/>
                  </a:lnTo>
                  <a:cubicBezTo>
                    <a:pt x="848" y="974"/>
                    <a:pt x="852" y="973"/>
                    <a:pt x="857" y="971"/>
                  </a:cubicBezTo>
                  <a:cubicBezTo>
                    <a:pt x="859" y="970"/>
                    <a:pt x="861" y="970"/>
                    <a:pt x="862" y="968"/>
                  </a:cubicBezTo>
                  <a:cubicBezTo>
                    <a:pt x="870" y="965"/>
                    <a:pt x="876" y="964"/>
                    <a:pt x="883" y="959"/>
                  </a:cubicBezTo>
                  <a:cubicBezTo>
                    <a:pt x="889" y="958"/>
                    <a:pt x="895" y="955"/>
                    <a:pt x="899" y="952"/>
                  </a:cubicBezTo>
                  <a:cubicBezTo>
                    <a:pt x="902" y="951"/>
                    <a:pt x="904" y="951"/>
                    <a:pt x="907" y="949"/>
                  </a:cubicBezTo>
                  <a:cubicBezTo>
                    <a:pt x="914" y="945"/>
                    <a:pt x="920" y="942"/>
                    <a:pt x="927" y="937"/>
                  </a:cubicBezTo>
                  <a:cubicBezTo>
                    <a:pt x="939" y="931"/>
                    <a:pt x="949" y="925"/>
                    <a:pt x="960" y="920"/>
                  </a:cubicBezTo>
                  <a:cubicBezTo>
                    <a:pt x="963" y="917"/>
                    <a:pt x="965" y="915"/>
                    <a:pt x="968" y="914"/>
                  </a:cubicBezTo>
                  <a:lnTo>
                    <a:pt x="977" y="908"/>
                  </a:lnTo>
                  <a:cubicBezTo>
                    <a:pt x="979" y="906"/>
                    <a:pt x="980" y="906"/>
                    <a:pt x="982" y="905"/>
                  </a:cubicBezTo>
                  <a:cubicBezTo>
                    <a:pt x="985" y="903"/>
                    <a:pt x="988" y="900"/>
                    <a:pt x="989" y="899"/>
                  </a:cubicBezTo>
                  <a:lnTo>
                    <a:pt x="1001" y="890"/>
                  </a:lnTo>
                  <a:cubicBezTo>
                    <a:pt x="1005" y="887"/>
                    <a:pt x="1010" y="884"/>
                    <a:pt x="1014" y="881"/>
                  </a:cubicBezTo>
                  <a:cubicBezTo>
                    <a:pt x="1016" y="880"/>
                    <a:pt x="1018" y="878"/>
                    <a:pt x="1020" y="877"/>
                  </a:cubicBezTo>
                  <a:cubicBezTo>
                    <a:pt x="1021" y="875"/>
                    <a:pt x="1023" y="874"/>
                    <a:pt x="1026" y="872"/>
                  </a:cubicBezTo>
                  <a:lnTo>
                    <a:pt x="1033" y="865"/>
                  </a:lnTo>
                  <a:cubicBezTo>
                    <a:pt x="1036" y="862"/>
                    <a:pt x="1041" y="859"/>
                    <a:pt x="1044" y="856"/>
                  </a:cubicBezTo>
                  <a:cubicBezTo>
                    <a:pt x="1046" y="855"/>
                    <a:pt x="1048" y="852"/>
                    <a:pt x="1051" y="850"/>
                  </a:cubicBezTo>
                  <a:cubicBezTo>
                    <a:pt x="1052" y="849"/>
                    <a:pt x="1055" y="846"/>
                    <a:pt x="1057" y="845"/>
                  </a:cubicBezTo>
                  <a:cubicBezTo>
                    <a:pt x="1066" y="837"/>
                    <a:pt x="1073" y="830"/>
                    <a:pt x="1080" y="822"/>
                  </a:cubicBezTo>
                  <a:cubicBezTo>
                    <a:pt x="1082" y="819"/>
                    <a:pt x="1083" y="818"/>
                    <a:pt x="1085" y="817"/>
                  </a:cubicBezTo>
                  <a:cubicBezTo>
                    <a:pt x="1086" y="815"/>
                    <a:pt x="1088" y="814"/>
                    <a:pt x="1089" y="812"/>
                  </a:cubicBezTo>
                  <a:cubicBezTo>
                    <a:pt x="1091" y="809"/>
                    <a:pt x="1092" y="808"/>
                    <a:pt x="1094" y="806"/>
                  </a:cubicBezTo>
                  <a:cubicBezTo>
                    <a:pt x="1095" y="805"/>
                    <a:pt x="1097" y="803"/>
                    <a:pt x="1098" y="802"/>
                  </a:cubicBezTo>
                  <a:cubicBezTo>
                    <a:pt x="1102" y="797"/>
                    <a:pt x="1107" y="791"/>
                    <a:pt x="1111" y="787"/>
                  </a:cubicBezTo>
                  <a:lnTo>
                    <a:pt x="1116" y="781"/>
                  </a:lnTo>
                  <a:cubicBezTo>
                    <a:pt x="1117" y="780"/>
                    <a:pt x="1119" y="777"/>
                    <a:pt x="1120" y="775"/>
                  </a:cubicBezTo>
                  <a:cubicBezTo>
                    <a:pt x="1122" y="772"/>
                    <a:pt x="1123" y="771"/>
                    <a:pt x="1125" y="768"/>
                  </a:cubicBezTo>
                  <a:cubicBezTo>
                    <a:pt x="1126" y="768"/>
                    <a:pt x="1126" y="766"/>
                    <a:pt x="1126" y="766"/>
                  </a:cubicBezTo>
                  <a:cubicBezTo>
                    <a:pt x="1129" y="764"/>
                    <a:pt x="1130" y="762"/>
                    <a:pt x="1132" y="759"/>
                  </a:cubicBezTo>
                  <a:cubicBezTo>
                    <a:pt x="1133" y="758"/>
                    <a:pt x="1135" y="755"/>
                    <a:pt x="1136" y="753"/>
                  </a:cubicBezTo>
                  <a:cubicBezTo>
                    <a:pt x="1138" y="752"/>
                    <a:pt x="1138" y="750"/>
                    <a:pt x="1139" y="749"/>
                  </a:cubicBezTo>
                  <a:lnTo>
                    <a:pt x="1144" y="743"/>
                  </a:lnTo>
                  <a:cubicBezTo>
                    <a:pt x="1145" y="740"/>
                    <a:pt x="1148" y="737"/>
                    <a:pt x="1150" y="734"/>
                  </a:cubicBezTo>
                  <a:cubicBezTo>
                    <a:pt x="1153" y="730"/>
                    <a:pt x="1155" y="725"/>
                    <a:pt x="1158" y="721"/>
                  </a:cubicBezTo>
                  <a:cubicBezTo>
                    <a:pt x="1160" y="719"/>
                    <a:pt x="1161" y="716"/>
                    <a:pt x="1161" y="715"/>
                  </a:cubicBezTo>
                  <a:cubicBezTo>
                    <a:pt x="1163" y="712"/>
                    <a:pt x="1164" y="710"/>
                    <a:pt x="1166" y="709"/>
                  </a:cubicBezTo>
                  <a:cubicBezTo>
                    <a:pt x="1167" y="706"/>
                    <a:pt x="1169" y="703"/>
                    <a:pt x="1170" y="700"/>
                  </a:cubicBezTo>
                  <a:cubicBezTo>
                    <a:pt x="1170" y="700"/>
                    <a:pt x="1170" y="700"/>
                    <a:pt x="1172" y="699"/>
                  </a:cubicBezTo>
                  <a:cubicBezTo>
                    <a:pt x="1173" y="696"/>
                    <a:pt x="1175" y="693"/>
                    <a:pt x="1176" y="690"/>
                  </a:cubicBezTo>
                  <a:cubicBezTo>
                    <a:pt x="1179" y="684"/>
                    <a:pt x="1182" y="678"/>
                    <a:pt x="1185" y="672"/>
                  </a:cubicBezTo>
                  <a:cubicBezTo>
                    <a:pt x="1186" y="671"/>
                    <a:pt x="1188" y="669"/>
                    <a:pt x="1188" y="668"/>
                  </a:cubicBezTo>
                  <a:cubicBezTo>
                    <a:pt x="1192" y="659"/>
                    <a:pt x="1197" y="649"/>
                    <a:pt x="1201" y="640"/>
                  </a:cubicBezTo>
                  <a:cubicBezTo>
                    <a:pt x="1204" y="634"/>
                    <a:pt x="1206" y="628"/>
                    <a:pt x="1208" y="624"/>
                  </a:cubicBezTo>
                  <a:cubicBezTo>
                    <a:pt x="1213" y="612"/>
                    <a:pt x="1217" y="599"/>
                    <a:pt x="1222" y="587"/>
                  </a:cubicBezTo>
                  <a:cubicBezTo>
                    <a:pt x="1222" y="584"/>
                    <a:pt x="1223" y="581"/>
                    <a:pt x="1223" y="579"/>
                  </a:cubicBezTo>
                  <a:cubicBezTo>
                    <a:pt x="1225" y="576"/>
                    <a:pt x="1225" y="575"/>
                    <a:pt x="1226" y="572"/>
                  </a:cubicBezTo>
                  <a:cubicBezTo>
                    <a:pt x="1226" y="569"/>
                    <a:pt x="1228" y="568"/>
                    <a:pt x="1228" y="566"/>
                  </a:cubicBezTo>
                  <a:cubicBezTo>
                    <a:pt x="1231" y="557"/>
                    <a:pt x="1232" y="549"/>
                    <a:pt x="1235" y="540"/>
                  </a:cubicBezTo>
                  <a:cubicBezTo>
                    <a:pt x="1235" y="537"/>
                    <a:pt x="1236" y="532"/>
                    <a:pt x="1238" y="529"/>
                  </a:cubicBezTo>
                  <a:cubicBezTo>
                    <a:pt x="1238" y="528"/>
                    <a:pt x="1238" y="525"/>
                    <a:pt x="1239" y="523"/>
                  </a:cubicBezTo>
                  <a:cubicBezTo>
                    <a:pt x="1239" y="521"/>
                    <a:pt x="1239" y="519"/>
                    <a:pt x="1241" y="516"/>
                  </a:cubicBezTo>
                  <a:cubicBezTo>
                    <a:pt x="1241" y="516"/>
                    <a:pt x="1241" y="515"/>
                    <a:pt x="1241" y="515"/>
                  </a:cubicBezTo>
                  <a:lnTo>
                    <a:pt x="1242" y="503"/>
                  </a:lnTo>
                  <a:cubicBezTo>
                    <a:pt x="1244" y="501"/>
                    <a:pt x="1244" y="498"/>
                    <a:pt x="1244" y="497"/>
                  </a:cubicBezTo>
                  <a:cubicBezTo>
                    <a:pt x="1244" y="495"/>
                    <a:pt x="1244" y="495"/>
                    <a:pt x="1244" y="494"/>
                  </a:cubicBezTo>
                  <a:cubicBezTo>
                    <a:pt x="1245" y="491"/>
                    <a:pt x="1245" y="487"/>
                    <a:pt x="1247" y="484"/>
                  </a:cubicBezTo>
                  <a:cubicBezTo>
                    <a:pt x="1247" y="481"/>
                    <a:pt x="1247" y="479"/>
                    <a:pt x="1247" y="476"/>
                  </a:cubicBezTo>
                  <a:cubicBezTo>
                    <a:pt x="1247" y="476"/>
                    <a:pt x="1247" y="475"/>
                    <a:pt x="1248" y="475"/>
                  </a:cubicBezTo>
                  <a:cubicBezTo>
                    <a:pt x="1248" y="472"/>
                    <a:pt x="1248" y="469"/>
                    <a:pt x="1248" y="468"/>
                  </a:cubicBezTo>
                  <a:cubicBezTo>
                    <a:pt x="1250" y="459"/>
                    <a:pt x="1251" y="451"/>
                    <a:pt x="1251" y="442"/>
                  </a:cubicBezTo>
                  <a:lnTo>
                    <a:pt x="1251" y="441"/>
                  </a:lnTo>
                  <a:cubicBezTo>
                    <a:pt x="1253" y="429"/>
                    <a:pt x="1253" y="417"/>
                    <a:pt x="1253" y="406"/>
                  </a:cubicBezTo>
                  <a:lnTo>
                    <a:pt x="1253" y="395"/>
                  </a:lnTo>
                  <a:lnTo>
                    <a:pt x="1253" y="389"/>
                  </a:lnTo>
                  <a:lnTo>
                    <a:pt x="1253" y="382"/>
                  </a:lnTo>
                  <a:lnTo>
                    <a:pt x="1253" y="373"/>
                  </a:lnTo>
                  <a:cubicBezTo>
                    <a:pt x="1253" y="360"/>
                    <a:pt x="1253" y="347"/>
                    <a:pt x="1251" y="335"/>
                  </a:cubicBezTo>
                  <a:cubicBezTo>
                    <a:pt x="1251" y="332"/>
                    <a:pt x="1251" y="331"/>
                    <a:pt x="1250" y="329"/>
                  </a:cubicBezTo>
                  <a:cubicBezTo>
                    <a:pt x="1250" y="326"/>
                    <a:pt x="1250" y="323"/>
                    <a:pt x="1250" y="322"/>
                  </a:cubicBezTo>
                  <a:cubicBezTo>
                    <a:pt x="1250" y="319"/>
                    <a:pt x="1250" y="317"/>
                    <a:pt x="1248" y="314"/>
                  </a:cubicBezTo>
                  <a:cubicBezTo>
                    <a:pt x="1248" y="314"/>
                    <a:pt x="1248" y="313"/>
                    <a:pt x="1248" y="311"/>
                  </a:cubicBezTo>
                  <a:cubicBezTo>
                    <a:pt x="1248" y="308"/>
                    <a:pt x="1248" y="306"/>
                    <a:pt x="1247" y="303"/>
                  </a:cubicBezTo>
                  <a:cubicBezTo>
                    <a:pt x="864" y="236"/>
                    <a:pt x="491" y="135"/>
                    <a:pt x="135" y="1"/>
                  </a:cubicBezTo>
                  <a:close/>
                  <a:moveTo>
                    <a:pt x="4392" y="2"/>
                  </a:moveTo>
                  <a:cubicBezTo>
                    <a:pt x="4034" y="135"/>
                    <a:pt x="3663" y="236"/>
                    <a:pt x="3277" y="301"/>
                  </a:cubicBezTo>
                  <a:cubicBezTo>
                    <a:pt x="3277" y="301"/>
                    <a:pt x="3277" y="303"/>
                    <a:pt x="3277" y="304"/>
                  </a:cubicBezTo>
                  <a:lnTo>
                    <a:pt x="3277" y="306"/>
                  </a:lnTo>
                  <a:lnTo>
                    <a:pt x="3276" y="317"/>
                  </a:lnTo>
                  <a:cubicBezTo>
                    <a:pt x="3275" y="338"/>
                    <a:pt x="3273" y="359"/>
                    <a:pt x="3273" y="379"/>
                  </a:cubicBezTo>
                  <a:lnTo>
                    <a:pt x="3273" y="385"/>
                  </a:lnTo>
                  <a:lnTo>
                    <a:pt x="3273" y="387"/>
                  </a:lnTo>
                  <a:lnTo>
                    <a:pt x="3273" y="394"/>
                  </a:lnTo>
                  <a:cubicBezTo>
                    <a:pt x="3273" y="397"/>
                    <a:pt x="3273" y="401"/>
                    <a:pt x="3273" y="404"/>
                  </a:cubicBezTo>
                  <a:lnTo>
                    <a:pt x="3273" y="410"/>
                  </a:lnTo>
                  <a:cubicBezTo>
                    <a:pt x="3273" y="412"/>
                    <a:pt x="3273" y="414"/>
                    <a:pt x="3273" y="417"/>
                  </a:cubicBezTo>
                  <a:cubicBezTo>
                    <a:pt x="3273" y="425"/>
                    <a:pt x="3275" y="432"/>
                    <a:pt x="3275" y="438"/>
                  </a:cubicBezTo>
                  <a:cubicBezTo>
                    <a:pt x="3275" y="441"/>
                    <a:pt x="3275" y="442"/>
                    <a:pt x="3275" y="444"/>
                  </a:cubicBezTo>
                  <a:cubicBezTo>
                    <a:pt x="3276" y="447"/>
                    <a:pt x="3276" y="448"/>
                    <a:pt x="3276" y="451"/>
                  </a:cubicBezTo>
                  <a:cubicBezTo>
                    <a:pt x="3276" y="454"/>
                    <a:pt x="3276" y="456"/>
                    <a:pt x="3276" y="459"/>
                  </a:cubicBezTo>
                  <a:cubicBezTo>
                    <a:pt x="3277" y="460"/>
                    <a:pt x="3277" y="462"/>
                    <a:pt x="3277" y="463"/>
                  </a:cubicBezTo>
                  <a:cubicBezTo>
                    <a:pt x="3277" y="468"/>
                    <a:pt x="3277" y="470"/>
                    <a:pt x="3279" y="473"/>
                  </a:cubicBezTo>
                  <a:cubicBezTo>
                    <a:pt x="3279" y="475"/>
                    <a:pt x="3279" y="476"/>
                    <a:pt x="3279" y="478"/>
                  </a:cubicBezTo>
                  <a:cubicBezTo>
                    <a:pt x="3279" y="479"/>
                    <a:pt x="3279" y="481"/>
                    <a:pt x="3280" y="484"/>
                  </a:cubicBezTo>
                  <a:cubicBezTo>
                    <a:pt x="3280" y="487"/>
                    <a:pt x="3280" y="490"/>
                    <a:pt x="3282" y="493"/>
                  </a:cubicBezTo>
                  <a:cubicBezTo>
                    <a:pt x="3282" y="495"/>
                    <a:pt x="3282" y="498"/>
                    <a:pt x="3283" y="500"/>
                  </a:cubicBezTo>
                  <a:cubicBezTo>
                    <a:pt x="3283" y="501"/>
                    <a:pt x="3283" y="501"/>
                    <a:pt x="3283" y="501"/>
                  </a:cubicBezTo>
                  <a:cubicBezTo>
                    <a:pt x="3283" y="506"/>
                    <a:pt x="3285" y="509"/>
                    <a:pt x="3285" y="513"/>
                  </a:cubicBezTo>
                  <a:cubicBezTo>
                    <a:pt x="3285" y="513"/>
                    <a:pt x="3286" y="515"/>
                    <a:pt x="3286" y="515"/>
                  </a:cubicBezTo>
                  <a:cubicBezTo>
                    <a:pt x="3286" y="518"/>
                    <a:pt x="3286" y="519"/>
                    <a:pt x="3288" y="522"/>
                  </a:cubicBezTo>
                  <a:cubicBezTo>
                    <a:pt x="3288" y="525"/>
                    <a:pt x="3289" y="528"/>
                    <a:pt x="3289" y="531"/>
                  </a:cubicBezTo>
                  <a:lnTo>
                    <a:pt x="3292" y="540"/>
                  </a:lnTo>
                  <a:cubicBezTo>
                    <a:pt x="3292" y="541"/>
                    <a:pt x="3292" y="543"/>
                    <a:pt x="3292" y="543"/>
                  </a:cubicBezTo>
                  <a:cubicBezTo>
                    <a:pt x="3294" y="546"/>
                    <a:pt x="3294" y="550"/>
                    <a:pt x="3295" y="553"/>
                  </a:cubicBezTo>
                  <a:cubicBezTo>
                    <a:pt x="3295" y="554"/>
                    <a:pt x="3295" y="556"/>
                    <a:pt x="3297" y="557"/>
                  </a:cubicBezTo>
                  <a:cubicBezTo>
                    <a:pt x="3297" y="559"/>
                    <a:pt x="3298" y="562"/>
                    <a:pt x="3298" y="565"/>
                  </a:cubicBezTo>
                  <a:cubicBezTo>
                    <a:pt x="3298" y="566"/>
                    <a:pt x="3300" y="569"/>
                    <a:pt x="3300" y="571"/>
                  </a:cubicBezTo>
                  <a:lnTo>
                    <a:pt x="3303" y="578"/>
                  </a:lnTo>
                  <a:cubicBezTo>
                    <a:pt x="3303" y="579"/>
                    <a:pt x="3304" y="582"/>
                    <a:pt x="3304" y="585"/>
                  </a:cubicBezTo>
                  <a:cubicBezTo>
                    <a:pt x="3305" y="587"/>
                    <a:pt x="3305" y="587"/>
                    <a:pt x="3305" y="588"/>
                  </a:cubicBezTo>
                  <a:cubicBezTo>
                    <a:pt x="3307" y="591"/>
                    <a:pt x="3308" y="596"/>
                    <a:pt x="3310" y="599"/>
                  </a:cubicBezTo>
                  <a:cubicBezTo>
                    <a:pt x="3310" y="600"/>
                    <a:pt x="3310" y="600"/>
                    <a:pt x="3310" y="602"/>
                  </a:cubicBezTo>
                  <a:cubicBezTo>
                    <a:pt x="3313" y="607"/>
                    <a:pt x="3316" y="615"/>
                    <a:pt x="3319" y="622"/>
                  </a:cubicBezTo>
                  <a:cubicBezTo>
                    <a:pt x="3319" y="625"/>
                    <a:pt x="3320" y="628"/>
                    <a:pt x="3322" y="629"/>
                  </a:cubicBezTo>
                  <a:cubicBezTo>
                    <a:pt x="3322" y="631"/>
                    <a:pt x="3322" y="631"/>
                    <a:pt x="3322" y="631"/>
                  </a:cubicBezTo>
                  <a:cubicBezTo>
                    <a:pt x="3323" y="634"/>
                    <a:pt x="3325" y="635"/>
                    <a:pt x="3325" y="638"/>
                  </a:cubicBezTo>
                  <a:lnTo>
                    <a:pt x="3331" y="650"/>
                  </a:lnTo>
                  <a:cubicBezTo>
                    <a:pt x="3331" y="650"/>
                    <a:pt x="3331" y="652"/>
                    <a:pt x="3331" y="652"/>
                  </a:cubicBezTo>
                  <a:cubicBezTo>
                    <a:pt x="3332" y="655"/>
                    <a:pt x="3333" y="657"/>
                    <a:pt x="3335" y="660"/>
                  </a:cubicBezTo>
                  <a:cubicBezTo>
                    <a:pt x="3336" y="663"/>
                    <a:pt x="3338" y="665"/>
                    <a:pt x="3338" y="666"/>
                  </a:cubicBezTo>
                  <a:cubicBezTo>
                    <a:pt x="3339" y="668"/>
                    <a:pt x="3341" y="671"/>
                    <a:pt x="3341" y="672"/>
                  </a:cubicBezTo>
                  <a:cubicBezTo>
                    <a:pt x="3342" y="674"/>
                    <a:pt x="3342" y="675"/>
                    <a:pt x="3344" y="677"/>
                  </a:cubicBezTo>
                  <a:cubicBezTo>
                    <a:pt x="3345" y="680"/>
                    <a:pt x="3347" y="683"/>
                    <a:pt x="3348" y="685"/>
                  </a:cubicBezTo>
                  <a:lnTo>
                    <a:pt x="3350" y="690"/>
                  </a:lnTo>
                  <a:cubicBezTo>
                    <a:pt x="3353" y="693"/>
                    <a:pt x="3354" y="696"/>
                    <a:pt x="3356" y="699"/>
                  </a:cubicBezTo>
                  <a:cubicBezTo>
                    <a:pt x="3356" y="699"/>
                    <a:pt x="3356" y="699"/>
                    <a:pt x="3356" y="700"/>
                  </a:cubicBezTo>
                  <a:cubicBezTo>
                    <a:pt x="3357" y="702"/>
                    <a:pt x="3358" y="705"/>
                    <a:pt x="3361" y="708"/>
                  </a:cubicBezTo>
                  <a:cubicBezTo>
                    <a:pt x="3361" y="710"/>
                    <a:pt x="3363" y="712"/>
                    <a:pt x="3364" y="713"/>
                  </a:cubicBezTo>
                  <a:cubicBezTo>
                    <a:pt x="3366" y="716"/>
                    <a:pt x="3367" y="718"/>
                    <a:pt x="3369" y="719"/>
                  </a:cubicBezTo>
                  <a:cubicBezTo>
                    <a:pt x="3369" y="721"/>
                    <a:pt x="3370" y="722"/>
                    <a:pt x="3370" y="724"/>
                  </a:cubicBezTo>
                  <a:cubicBezTo>
                    <a:pt x="3375" y="730"/>
                    <a:pt x="3379" y="736"/>
                    <a:pt x="3384" y="743"/>
                  </a:cubicBezTo>
                  <a:lnTo>
                    <a:pt x="3388" y="749"/>
                  </a:lnTo>
                  <a:cubicBezTo>
                    <a:pt x="3388" y="750"/>
                    <a:pt x="3389" y="752"/>
                    <a:pt x="3391" y="753"/>
                  </a:cubicBezTo>
                  <a:cubicBezTo>
                    <a:pt x="3392" y="755"/>
                    <a:pt x="3392" y="756"/>
                    <a:pt x="3394" y="759"/>
                  </a:cubicBezTo>
                  <a:cubicBezTo>
                    <a:pt x="3397" y="761"/>
                    <a:pt x="3398" y="764"/>
                    <a:pt x="3400" y="766"/>
                  </a:cubicBezTo>
                  <a:cubicBezTo>
                    <a:pt x="3401" y="766"/>
                    <a:pt x="3401" y="768"/>
                    <a:pt x="3401" y="768"/>
                  </a:cubicBezTo>
                  <a:cubicBezTo>
                    <a:pt x="3404" y="771"/>
                    <a:pt x="3406" y="772"/>
                    <a:pt x="3407" y="775"/>
                  </a:cubicBezTo>
                  <a:cubicBezTo>
                    <a:pt x="3409" y="777"/>
                    <a:pt x="3410" y="778"/>
                    <a:pt x="3412" y="781"/>
                  </a:cubicBezTo>
                  <a:lnTo>
                    <a:pt x="3416" y="786"/>
                  </a:lnTo>
                  <a:cubicBezTo>
                    <a:pt x="3417" y="787"/>
                    <a:pt x="3417" y="789"/>
                    <a:pt x="3419" y="790"/>
                  </a:cubicBezTo>
                  <a:cubicBezTo>
                    <a:pt x="3420" y="791"/>
                    <a:pt x="3423" y="794"/>
                    <a:pt x="3425" y="797"/>
                  </a:cubicBezTo>
                  <a:cubicBezTo>
                    <a:pt x="3426" y="799"/>
                    <a:pt x="3428" y="800"/>
                    <a:pt x="3429" y="802"/>
                  </a:cubicBezTo>
                  <a:cubicBezTo>
                    <a:pt x="3429" y="803"/>
                    <a:pt x="3431" y="805"/>
                    <a:pt x="3432" y="806"/>
                  </a:cubicBezTo>
                  <a:cubicBezTo>
                    <a:pt x="3434" y="808"/>
                    <a:pt x="3435" y="809"/>
                    <a:pt x="3437" y="811"/>
                  </a:cubicBezTo>
                  <a:cubicBezTo>
                    <a:pt x="3438" y="812"/>
                    <a:pt x="3439" y="815"/>
                    <a:pt x="3442" y="817"/>
                  </a:cubicBezTo>
                  <a:cubicBezTo>
                    <a:pt x="3444" y="818"/>
                    <a:pt x="3445" y="819"/>
                    <a:pt x="3447" y="821"/>
                  </a:cubicBezTo>
                  <a:lnTo>
                    <a:pt x="3448" y="824"/>
                  </a:lnTo>
                  <a:lnTo>
                    <a:pt x="3454" y="828"/>
                  </a:lnTo>
                  <a:cubicBezTo>
                    <a:pt x="3456" y="831"/>
                    <a:pt x="3459" y="833"/>
                    <a:pt x="3462" y="836"/>
                  </a:cubicBezTo>
                  <a:cubicBezTo>
                    <a:pt x="3463" y="837"/>
                    <a:pt x="3466" y="840"/>
                    <a:pt x="3467" y="842"/>
                  </a:cubicBezTo>
                  <a:lnTo>
                    <a:pt x="3469" y="845"/>
                  </a:lnTo>
                  <a:cubicBezTo>
                    <a:pt x="3472" y="846"/>
                    <a:pt x="3475" y="849"/>
                    <a:pt x="3478" y="850"/>
                  </a:cubicBezTo>
                  <a:lnTo>
                    <a:pt x="3479" y="852"/>
                  </a:lnTo>
                  <a:cubicBezTo>
                    <a:pt x="3481" y="855"/>
                    <a:pt x="3484" y="858"/>
                    <a:pt x="3487" y="859"/>
                  </a:cubicBezTo>
                  <a:lnTo>
                    <a:pt x="3494" y="865"/>
                  </a:lnTo>
                  <a:lnTo>
                    <a:pt x="3501" y="872"/>
                  </a:lnTo>
                  <a:cubicBezTo>
                    <a:pt x="3503" y="874"/>
                    <a:pt x="3504" y="875"/>
                    <a:pt x="3507" y="877"/>
                  </a:cubicBezTo>
                  <a:cubicBezTo>
                    <a:pt x="3509" y="878"/>
                    <a:pt x="3510" y="880"/>
                    <a:pt x="3513" y="881"/>
                  </a:cubicBezTo>
                  <a:cubicBezTo>
                    <a:pt x="3513" y="881"/>
                    <a:pt x="3515" y="883"/>
                    <a:pt x="3516" y="884"/>
                  </a:cubicBezTo>
                  <a:cubicBezTo>
                    <a:pt x="3519" y="886"/>
                    <a:pt x="3522" y="889"/>
                    <a:pt x="3525" y="890"/>
                  </a:cubicBezTo>
                  <a:cubicBezTo>
                    <a:pt x="3529" y="893"/>
                    <a:pt x="3532" y="896"/>
                    <a:pt x="3535" y="898"/>
                  </a:cubicBezTo>
                  <a:cubicBezTo>
                    <a:pt x="3537" y="899"/>
                    <a:pt x="3537" y="899"/>
                    <a:pt x="3538" y="899"/>
                  </a:cubicBezTo>
                  <a:cubicBezTo>
                    <a:pt x="3540" y="900"/>
                    <a:pt x="3543" y="902"/>
                    <a:pt x="3544" y="903"/>
                  </a:cubicBezTo>
                  <a:cubicBezTo>
                    <a:pt x="3547" y="905"/>
                    <a:pt x="3548" y="906"/>
                    <a:pt x="3550" y="908"/>
                  </a:cubicBezTo>
                  <a:cubicBezTo>
                    <a:pt x="3551" y="909"/>
                    <a:pt x="3551" y="909"/>
                    <a:pt x="3553" y="909"/>
                  </a:cubicBezTo>
                  <a:cubicBezTo>
                    <a:pt x="3554" y="911"/>
                    <a:pt x="3557" y="912"/>
                    <a:pt x="3559" y="914"/>
                  </a:cubicBezTo>
                  <a:cubicBezTo>
                    <a:pt x="3562" y="915"/>
                    <a:pt x="3565" y="917"/>
                    <a:pt x="3568" y="920"/>
                  </a:cubicBezTo>
                  <a:cubicBezTo>
                    <a:pt x="3573" y="923"/>
                    <a:pt x="3581" y="927"/>
                    <a:pt x="3587" y="931"/>
                  </a:cubicBezTo>
                  <a:lnTo>
                    <a:pt x="3588" y="931"/>
                  </a:lnTo>
                  <a:cubicBezTo>
                    <a:pt x="3594" y="934"/>
                    <a:pt x="3600" y="939"/>
                    <a:pt x="3606" y="942"/>
                  </a:cubicBezTo>
                  <a:cubicBezTo>
                    <a:pt x="3610" y="943"/>
                    <a:pt x="3613" y="945"/>
                    <a:pt x="3616" y="946"/>
                  </a:cubicBezTo>
                  <a:cubicBezTo>
                    <a:pt x="3618" y="948"/>
                    <a:pt x="3619" y="949"/>
                    <a:pt x="3621" y="949"/>
                  </a:cubicBezTo>
                  <a:cubicBezTo>
                    <a:pt x="3624" y="951"/>
                    <a:pt x="3627" y="952"/>
                    <a:pt x="3629" y="953"/>
                  </a:cubicBezTo>
                  <a:lnTo>
                    <a:pt x="3631" y="953"/>
                  </a:lnTo>
                  <a:cubicBezTo>
                    <a:pt x="3637" y="956"/>
                    <a:pt x="3644" y="959"/>
                    <a:pt x="3650" y="962"/>
                  </a:cubicBezTo>
                  <a:cubicBezTo>
                    <a:pt x="3653" y="964"/>
                    <a:pt x="3656" y="965"/>
                    <a:pt x="3659" y="967"/>
                  </a:cubicBezTo>
                  <a:cubicBezTo>
                    <a:pt x="3660" y="967"/>
                    <a:pt x="3663" y="968"/>
                    <a:pt x="3665" y="968"/>
                  </a:cubicBezTo>
                  <a:cubicBezTo>
                    <a:pt x="3666" y="970"/>
                    <a:pt x="3668" y="970"/>
                    <a:pt x="3671" y="971"/>
                  </a:cubicBezTo>
                  <a:cubicBezTo>
                    <a:pt x="3672" y="971"/>
                    <a:pt x="3674" y="973"/>
                    <a:pt x="3675" y="973"/>
                  </a:cubicBezTo>
                  <a:cubicBezTo>
                    <a:pt x="3678" y="974"/>
                    <a:pt x="3681" y="976"/>
                    <a:pt x="3684" y="976"/>
                  </a:cubicBezTo>
                  <a:cubicBezTo>
                    <a:pt x="3691" y="979"/>
                    <a:pt x="3699" y="981"/>
                    <a:pt x="3705" y="983"/>
                  </a:cubicBezTo>
                  <a:cubicBezTo>
                    <a:pt x="3706" y="983"/>
                    <a:pt x="3706" y="984"/>
                    <a:pt x="3706" y="984"/>
                  </a:cubicBezTo>
                  <a:cubicBezTo>
                    <a:pt x="3709" y="984"/>
                    <a:pt x="3712" y="986"/>
                    <a:pt x="3716" y="987"/>
                  </a:cubicBezTo>
                  <a:cubicBezTo>
                    <a:pt x="3718" y="987"/>
                    <a:pt x="3719" y="987"/>
                    <a:pt x="3721" y="989"/>
                  </a:cubicBezTo>
                  <a:cubicBezTo>
                    <a:pt x="3722" y="989"/>
                    <a:pt x="3725" y="990"/>
                    <a:pt x="3728" y="990"/>
                  </a:cubicBezTo>
                  <a:cubicBezTo>
                    <a:pt x="3731" y="992"/>
                    <a:pt x="3734" y="992"/>
                    <a:pt x="3737" y="993"/>
                  </a:cubicBezTo>
                  <a:lnTo>
                    <a:pt x="3740" y="993"/>
                  </a:lnTo>
                  <a:cubicBezTo>
                    <a:pt x="3743" y="995"/>
                    <a:pt x="3746" y="995"/>
                    <a:pt x="3749" y="996"/>
                  </a:cubicBezTo>
                  <a:cubicBezTo>
                    <a:pt x="3750" y="996"/>
                    <a:pt x="3752" y="996"/>
                    <a:pt x="3752" y="998"/>
                  </a:cubicBezTo>
                  <a:cubicBezTo>
                    <a:pt x="3756" y="998"/>
                    <a:pt x="3759" y="999"/>
                    <a:pt x="3763" y="999"/>
                  </a:cubicBezTo>
                  <a:cubicBezTo>
                    <a:pt x="3763" y="999"/>
                    <a:pt x="3765" y="999"/>
                    <a:pt x="3765" y="1001"/>
                  </a:cubicBezTo>
                  <a:cubicBezTo>
                    <a:pt x="3772" y="1002"/>
                    <a:pt x="3781" y="1004"/>
                    <a:pt x="3788" y="1005"/>
                  </a:cubicBezTo>
                  <a:cubicBezTo>
                    <a:pt x="3790" y="1005"/>
                    <a:pt x="3791" y="1005"/>
                    <a:pt x="3793" y="1006"/>
                  </a:cubicBezTo>
                  <a:cubicBezTo>
                    <a:pt x="3796" y="1006"/>
                    <a:pt x="3800" y="1006"/>
                    <a:pt x="3803" y="1008"/>
                  </a:cubicBezTo>
                  <a:lnTo>
                    <a:pt x="3806" y="1008"/>
                  </a:lnTo>
                  <a:cubicBezTo>
                    <a:pt x="3809" y="1008"/>
                    <a:pt x="3814" y="1009"/>
                    <a:pt x="3816" y="1009"/>
                  </a:cubicBezTo>
                  <a:lnTo>
                    <a:pt x="3819" y="1009"/>
                  </a:lnTo>
                  <a:cubicBezTo>
                    <a:pt x="3822" y="1011"/>
                    <a:pt x="3825" y="1011"/>
                    <a:pt x="3828" y="1011"/>
                  </a:cubicBezTo>
                  <a:cubicBezTo>
                    <a:pt x="3830" y="1011"/>
                    <a:pt x="3833" y="1012"/>
                    <a:pt x="3836" y="1012"/>
                  </a:cubicBezTo>
                  <a:lnTo>
                    <a:pt x="3844" y="1012"/>
                  </a:lnTo>
                  <a:cubicBezTo>
                    <a:pt x="3849" y="1014"/>
                    <a:pt x="3853" y="1014"/>
                    <a:pt x="3858" y="1014"/>
                  </a:cubicBezTo>
                  <a:lnTo>
                    <a:pt x="3862" y="1014"/>
                  </a:lnTo>
                  <a:cubicBezTo>
                    <a:pt x="3864" y="1014"/>
                    <a:pt x="3867" y="1015"/>
                    <a:pt x="3868" y="1015"/>
                  </a:cubicBezTo>
                  <a:lnTo>
                    <a:pt x="3899" y="1015"/>
                  </a:lnTo>
                  <a:cubicBezTo>
                    <a:pt x="3912" y="1015"/>
                    <a:pt x="3924" y="1015"/>
                    <a:pt x="3937" y="1014"/>
                  </a:cubicBezTo>
                  <a:cubicBezTo>
                    <a:pt x="3943" y="1014"/>
                    <a:pt x="3948" y="1014"/>
                    <a:pt x="3953" y="1012"/>
                  </a:cubicBezTo>
                  <a:lnTo>
                    <a:pt x="3964" y="1012"/>
                  </a:lnTo>
                  <a:cubicBezTo>
                    <a:pt x="3967" y="1011"/>
                    <a:pt x="3968" y="1011"/>
                    <a:pt x="3971" y="1011"/>
                  </a:cubicBezTo>
                  <a:cubicBezTo>
                    <a:pt x="3974" y="1011"/>
                    <a:pt x="3977" y="1011"/>
                    <a:pt x="3980" y="1009"/>
                  </a:cubicBezTo>
                  <a:cubicBezTo>
                    <a:pt x="3990" y="1008"/>
                    <a:pt x="4001" y="1006"/>
                    <a:pt x="4011" y="1005"/>
                  </a:cubicBezTo>
                  <a:cubicBezTo>
                    <a:pt x="4014" y="1005"/>
                    <a:pt x="4018" y="1004"/>
                    <a:pt x="4021" y="1004"/>
                  </a:cubicBezTo>
                  <a:cubicBezTo>
                    <a:pt x="4030" y="1001"/>
                    <a:pt x="4040" y="999"/>
                    <a:pt x="4049" y="996"/>
                  </a:cubicBezTo>
                  <a:cubicBezTo>
                    <a:pt x="4052" y="996"/>
                    <a:pt x="4057" y="995"/>
                    <a:pt x="4059" y="995"/>
                  </a:cubicBezTo>
                  <a:cubicBezTo>
                    <a:pt x="4062" y="993"/>
                    <a:pt x="4067" y="992"/>
                    <a:pt x="4071" y="992"/>
                  </a:cubicBezTo>
                  <a:cubicBezTo>
                    <a:pt x="4074" y="990"/>
                    <a:pt x="4079" y="989"/>
                    <a:pt x="4083" y="987"/>
                  </a:cubicBezTo>
                  <a:cubicBezTo>
                    <a:pt x="4086" y="986"/>
                    <a:pt x="4089" y="986"/>
                    <a:pt x="4093" y="984"/>
                  </a:cubicBezTo>
                  <a:cubicBezTo>
                    <a:pt x="4101" y="981"/>
                    <a:pt x="4108" y="980"/>
                    <a:pt x="4115" y="977"/>
                  </a:cubicBezTo>
                  <a:cubicBezTo>
                    <a:pt x="4120" y="974"/>
                    <a:pt x="4124" y="973"/>
                    <a:pt x="4129" y="971"/>
                  </a:cubicBezTo>
                  <a:cubicBezTo>
                    <a:pt x="4132" y="971"/>
                    <a:pt x="4133" y="970"/>
                    <a:pt x="4135" y="970"/>
                  </a:cubicBezTo>
                  <a:cubicBezTo>
                    <a:pt x="4140" y="967"/>
                    <a:pt x="4148" y="964"/>
                    <a:pt x="4155" y="961"/>
                  </a:cubicBezTo>
                  <a:cubicBezTo>
                    <a:pt x="4161" y="958"/>
                    <a:pt x="4167" y="955"/>
                    <a:pt x="4171" y="952"/>
                  </a:cubicBezTo>
                  <a:lnTo>
                    <a:pt x="4179" y="949"/>
                  </a:lnTo>
                  <a:cubicBezTo>
                    <a:pt x="4186" y="946"/>
                    <a:pt x="4193" y="942"/>
                    <a:pt x="4199" y="939"/>
                  </a:cubicBezTo>
                  <a:cubicBezTo>
                    <a:pt x="4211" y="933"/>
                    <a:pt x="4221" y="925"/>
                    <a:pt x="4232" y="920"/>
                  </a:cubicBezTo>
                  <a:cubicBezTo>
                    <a:pt x="4235" y="918"/>
                    <a:pt x="4238" y="917"/>
                    <a:pt x="4241" y="914"/>
                  </a:cubicBezTo>
                  <a:lnTo>
                    <a:pt x="4249" y="909"/>
                  </a:lnTo>
                  <a:cubicBezTo>
                    <a:pt x="4251" y="908"/>
                    <a:pt x="4252" y="906"/>
                    <a:pt x="4255" y="905"/>
                  </a:cubicBezTo>
                  <a:cubicBezTo>
                    <a:pt x="4257" y="903"/>
                    <a:pt x="4260" y="902"/>
                    <a:pt x="4261" y="900"/>
                  </a:cubicBezTo>
                  <a:lnTo>
                    <a:pt x="4274" y="892"/>
                  </a:lnTo>
                  <a:cubicBezTo>
                    <a:pt x="4279" y="887"/>
                    <a:pt x="4283" y="884"/>
                    <a:pt x="4286" y="881"/>
                  </a:cubicBezTo>
                  <a:cubicBezTo>
                    <a:pt x="4289" y="880"/>
                    <a:pt x="4291" y="878"/>
                    <a:pt x="4292" y="877"/>
                  </a:cubicBezTo>
                  <a:cubicBezTo>
                    <a:pt x="4295" y="875"/>
                    <a:pt x="4297" y="874"/>
                    <a:pt x="4298" y="872"/>
                  </a:cubicBezTo>
                  <a:lnTo>
                    <a:pt x="4305" y="867"/>
                  </a:lnTo>
                  <a:cubicBezTo>
                    <a:pt x="4308" y="864"/>
                    <a:pt x="4313" y="861"/>
                    <a:pt x="4316" y="858"/>
                  </a:cubicBezTo>
                  <a:cubicBezTo>
                    <a:pt x="4319" y="855"/>
                    <a:pt x="4322" y="853"/>
                    <a:pt x="4323" y="850"/>
                  </a:cubicBezTo>
                  <a:cubicBezTo>
                    <a:pt x="4326" y="849"/>
                    <a:pt x="4327" y="846"/>
                    <a:pt x="4329" y="845"/>
                  </a:cubicBezTo>
                  <a:cubicBezTo>
                    <a:pt x="4338" y="837"/>
                    <a:pt x="4345" y="830"/>
                    <a:pt x="4353" y="822"/>
                  </a:cubicBezTo>
                  <a:cubicBezTo>
                    <a:pt x="4354" y="821"/>
                    <a:pt x="4355" y="818"/>
                    <a:pt x="4357" y="817"/>
                  </a:cubicBezTo>
                  <a:cubicBezTo>
                    <a:pt x="4358" y="815"/>
                    <a:pt x="4360" y="814"/>
                    <a:pt x="4361" y="812"/>
                  </a:cubicBezTo>
                  <a:cubicBezTo>
                    <a:pt x="4363" y="811"/>
                    <a:pt x="4364" y="808"/>
                    <a:pt x="4366" y="806"/>
                  </a:cubicBezTo>
                  <a:cubicBezTo>
                    <a:pt x="4367" y="805"/>
                    <a:pt x="4369" y="803"/>
                    <a:pt x="4370" y="802"/>
                  </a:cubicBezTo>
                  <a:cubicBezTo>
                    <a:pt x="4375" y="797"/>
                    <a:pt x="4379" y="791"/>
                    <a:pt x="4383" y="787"/>
                  </a:cubicBezTo>
                  <a:lnTo>
                    <a:pt x="4388" y="781"/>
                  </a:lnTo>
                  <a:cubicBezTo>
                    <a:pt x="4389" y="780"/>
                    <a:pt x="4391" y="777"/>
                    <a:pt x="4392" y="775"/>
                  </a:cubicBezTo>
                  <a:cubicBezTo>
                    <a:pt x="4394" y="774"/>
                    <a:pt x="4395" y="771"/>
                    <a:pt x="4397" y="769"/>
                  </a:cubicBezTo>
                  <a:cubicBezTo>
                    <a:pt x="4398" y="768"/>
                    <a:pt x="4398" y="768"/>
                    <a:pt x="4398" y="766"/>
                  </a:cubicBezTo>
                  <a:cubicBezTo>
                    <a:pt x="4401" y="765"/>
                    <a:pt x="4403" y="762"/>
                    <a:pt x="4404" y="759"/>
                  </a:cubicBezTo>
                  <a:cubicBezTo>
                    <a:pt x="4406" y="758"/>
                    <a:pt x="4407" y="756"/>
                    <a:pt x="4408" y="753"/>
                  </a:cubicBezTo>
                  <a:cubicBezTo>
                    <a:pt x="4410" y="752"/>
                    <a:pt x="4410" y="752"/>
                    <a:pt x="4411" y="750"/>
                  </a:cubicBezTo>
                  <a:cubicBezTo>
                    <a:pt x="4413" y="747"/>
                    <a:pt x="4414" y="746"/>
                    <a:pt x="4416" y="743"/>
                  </a:cubicBezTo>
                  <a:cubicBezTo>
                    <a:pt x="4419" y="740"/>
                    <a:pt x="4420" y="737"/>
                    <a:pt x="4422" y="736"/>
                  </a:cubicBezTo>
                  <a:cubicBezTo>
                    <a:pt x="4425" y="731"/>
                    <a:pt x="4428" y="725"/>
                    <a:pt x="4431" y="721"/>
                  </a:cubicBezTo>
                  <a:cubicBezTo>
                    <a:pt x="4432" y="719"/>
                    <a:pt x="4434" y="716"/>
                    <a:pt x="4435" y="715"/>
                  </a:cubicBezTo>
                  <a:cubicBezTo>
                    <a:pt x="4435" y="713"/>
                    <a:pt x="4436" y="710"/>
                    <a:pt x="4438" y="709"/>
                  </a:cubicBezTo>
                  <a:cubicBezTo>
                    <a:pt x="4439" y="706"/>
                    <a:pt x="4441" y="703"/>
                    <a:pt x="4442" y="700"/>
                  </a:cubicBezTo>
                  <a:lnTo>
                    <a:pt x="4444" y="700"/>
                  </a:lnTo>
                  <a:cubicBezTo>
                    <a:pt x="4445" y="697"/>
                    <a:pt x="4447" y="693"/>
                    <a:pt x="4448" y="690"/>
                  </a:cubicBezTo>
                  <a:cubicBezTo>
                    <a:pt x="4453" y="684"/>
                    <a:pt x="4456" y="678"/>
                    <a:pt x="4459" y="672"/>
                  </a:cubicBezTo>
                  <a:cubicBezTo>
                    <a:pt x="4459" y="671"/>
                    <a:pt x="4460" y="669"/>
                    <a:pt x="4460" y="668"/>
                  </a:cubicBezTo>
                  <a:cubicBezTo>
                    <a:pt x="4464" y="659"/>
                    <a:pt x="4469" y="649"/>
                    <a:pt x="4473" y="640"/>
                  </a:cubicBezTo>
                  <a:cubicBezTo>
                    <a:pt x="4476" y="634"/>
                    <a:pt x="4478" y="629"/>
                    <a:pt x="4481" y="624"/>
                  </a:cubicBezTo>
                  <a:cubicBezTo>
                    <a:pt x="4485" y="612"/>
                    <a:pt x="4489" y="600"/>
                    <a:pt x="4494" y="587"/>
                  </a:cubicBezTo>
                  <a:cubicBezTo>
                    <a:pt x="4494" y="585"/>
                    <a:pt x="4495" y="582"/>
                    <a:pt x="4495" y="579"/>
                  </a:cubicBezTo>
                  <a:cubicBezTo>
                    <a:pt x="4497" y="576"/>
                    <a:pt x="4497" y="575"/>
                    <a:pt x="4498" y="572"/>
                  </a:cubicBezTo>
                  <a:cubicBezTo>
                    <a:pt x="4498" y="571"/>
                    <a:pt x="4500" y="568"/>
                    <a:pt x="4500" y="566"/>
                  </a:cubicBezTo>
                  <a:cubicBezTo>
                    <a:pt x="4503" y="557"/>
                    <a:pt x="4504" y="549"/>
                    <a:pt x="4507" y="540"/>
                  </a:cubicBezTo>
                  <a:cubicBezTo>
                    <a:pt x="4507" y="537"/>
                    <a:pt x="4509" y="532"/>
                    <a:pt x="4510" y="529"/>
                  </a:cubicBezTo>
                  <a:cubicBezTo>
                    <a:pt x="4510" y="528"/>
                    <a:pt x="4510" y="525"/>
                    <a:pt x="4512" y="523"/>
                  </a:cubicBezTo>
                  <a:cubicBezTo>
                    <a:pt x="4512" y="521"/>
                    <a:pt x="4512" y="519"/>
                    <a:pt x="4513" y="516"/>
                  </a:cubicBezTo>
                  <a:cubicBezTo>
                    <a:pt x="4513" y="516"/>
                    <a:pt x="4513" y="515"/>
                    <a:pt x="4513" y="515"/>
                  </a:cubicBezTo>
                  <a:lnTo>
                    <a:pt x="4514" y="503"/>
                  </a:lnTo>
                  <a:cubicBezTo>
                    <a:pt x="4516" y="501"/>
                    <a:pt x="4516" y="498"/>
                    <a:pt x="4516" y="497"/>
                  </a:cubicBezTo>
                  <a:cubicBezTo>
                    <a:pt x="4516" y="495"/>
                    <a:pt x="4516" y="495"/>
                    <a:pt x="4516" y="494"/>
                  </a:cubicBezTo>
                  <a:cubicBezTo>
                    <a:pt x="4517" y="491"/>
                    <a:pt x="4517" y="487"/>
                    <a:pt x="4519" y="484"/>
                  </a:cubicBezTo>
                  <a:cubicBezTo>
                    <a:pt x="4519" y="481"/>
                    <a:pt x="4519" y="479"/>
                    <a:pt x="4519" y="476"/>
                  </a:cubicBezTo>
                  <a:lnTo>
                    <a:pt x="4519" y="475"/>
                  </a:lnTo>
                  <a:cubicBezTo>
                    <a:pt x="4520" y="472"/>
                    <a:pt x="4520" y="469"/>
                    <a:pt x="4520" y="468"/>
                  </a:cubicBezTo>
                  <a:cubicBezTo>
                    <a:pt x="4522" y="459"/>
                    <a:pt x="4522" y="451"/>
                    <a:pt x="4523" y="442"/>
                  </a:cubicBezTo>
                  <a:lnTo>
                    <a:pt x="4523" y="441"/>
                  </a:lnTo>
                  <a:cubicBezTo>
                    <a:pt x="4525" y="429"/>
                    <a:pt x="4525" y="417"/>
                    <a:pt x="4525" y="406"/>
                  </a:cubicBezTo>
                  <a:lnTo>
                    <a:pt x="4525" y="395"/>
                  </a:lnTo>
                  <a:lnTo>
                    <a:pt x="4525" y="389"/>
                  </a:lnTo>
                  <a:lnTo>
                    <a:pt x="4525" y="382"/>
                  </a:lnTo>
                  <a:lnTo>
                    <a:pt x="4525" y="373"/>
                  </a:lnTo>
                  <a:cubicBezTo>
                    <a:pt x="4525" y="360"/>
                    <a:pt x="4523" y="347"/>
                    <a:pt x="4523" y="335"/>
                  </a:cubicBezTo>
                  <a:cubicBezTo>
                    <a:pt x="4523" y="332"/>
                    <a:pt x="4522" y="331"/>
                    <a:pt x="4522" y="329"/>
                  </a:cubicBezTo>
                  <a:cubicBezTo>
                    <a:pt x="4522" y="326"/>
                    <a:pt x="4522" y="323"/>
                    <a:pt x="4522" y="322"/>
                  </a:cubicBezTo>
                  <a:cubicBezTo>
                    <a:pt x="4522" y="319"/>
                    <a:pt x="4522" y="317"/>
                    <a:pt x="4520" y="314"/>
                  </a:cubicBezTo>
                  <a:cubicBezTo>
                    <a:pt x="4520" y="314"/>
                    <a:pt x="4520" y="313"/>
                    <a:pt x="4520" y="311"/>
                  </a:cubicBezTo>
                  <a:cubicBezTo>
                    <a:pt x="4520" y="308"/>
                    <a:pt x="4520" y="306"/>
                    <a:pt x="4519" y="301"/>
                  </a:cubicBezTo>
                  <a:cubicBezTo>
                    <a:pt x="4519" y="298"/>
                    <a:pt x="4519" y="297"/>
                    <a:pt x="4517" y="294"/>
                  </a:cubicBezTo>
                  <a:cubicBezTo>
                    <a:pt x="4517" y="294"/>
                    <a:pt x="4517" y="292"/>
                    <a:pt x="4517" y="292"/>
                  </a:cubicBezTo>
                  <a:cubicBezTo>
                    <a:pt x="4517" y="288"/>
                    <a:pt x="4516" y="285"/>
                    <a:pt x="4516" y="280"/>
                  </a:cubicBezTo>
                  <a:cubicBezTo>
                    <a:pt x="4516" y="279"/>
                    <a:pt x="4514" y="276"/>
                    <a:pt x="4514" y="275"/>
                  </a:cubicBezTo>
                  <a:cubicBezTo>
                    <a:pt x="4514" y="275"/>
                    <a:pt x="4514" y="273"/>
                    <a:pt x="4514" y="273"/>
                  </a:cubicBezTo>
                  <a:lnTo>
                    <a:pt x="4512" y="261"/>
                  </a:lnTo>
                  <a:cubicBezTo>
                    <a:pt x="4512" y="258"/>
                    <a:pt x="4512" y="257"/>
                    <a:pt x="4510" y="254"/>
                  </a:cubicBezTo>
                  <a:cubicBezTo>
                    <a:pt x="4510" y="253"/>
                    <a:pt x="4510" y="250"/>
                    <a:pt x="4509" y="248"/>
                  </a:cubicBezTo>
                  <a:cubicBezTo>
                    <a:pt x="4509" y="247"/>
                    <a:pt x="4509" y="247"/>
                    <a:pt x="4509" y="245"/>
                  </a:cubicBezTo>
                  <a:cubicBezTo>
                    <a:pt x="4507" y="242"/>
                    <a:pt x="4507" y="238"/>
                    <a:pt x="4506" y="235"/>
                  </a:cubicBezTo>
                  <a:cubicBezTo>
                    <a:pt x="4506" y="235"/>
                    <a:pt x="4506" y="233"/>
                    <a:pt x="4506" y="233"/>
                  </a:cubicBezTo>
                  <a:cubicBezTo>
                    <a:pt x="4504" y="229"/>
                    <a:pt x="4503" y="226"/>
                    <a:pt x="4503" y="222"/>
                  </a:cubicBezTo>
                  <a:cubicBezTo>
                    <a:pt x="4501" y="219"/>
                    <a:pt x="4501" y="217"/>
                    <a:pt x="4501" y="214"/>
                  </a:cubicBezTo>
                  <a:cubicBezTo>
                    <a:pt x="4500" y="213"/>
                    <a:pt x="4500" y="210"/>
                    <a:pt x="4498" y="208"/>
                  </a:cubicBezTo>
                  <a:cubicBezTo>
                    <a:pt x="4498" y="207"/>
                    <a:pt x="4497" y="204"/>
                    <a:pt x="4497" y="201"/>
                  </a:cubicBezTo>
                  <a:cubicBezTo>
                    <a:pt x="4497" y="201"/>
                    <a:pt x="4495" y="199"/>
                    <a:pt x="4495" y="198"/>
                  </a:cubicBezTo>
                  <a:lnTo>
                    <a:pt x="4492" y="189"/>
                  </a:lnTo>
                  <a:cubicBezTo>
                    <a:pt x="4492" y="186"/>
                    <a:pt x="4491" y="185"/>
                    <a:pt x="4491" y="182"/>
                  </a:cubicBezTo>
                  <a:lnTo>
                    <a:pt x="4488" y="176"/>
                  </a:lnTo>
                  <a:cubicBezTo>
                    <a:pt x="4488" y="174"/>
                    <a:pt x="4488" y="174"/>
                    <a:pt x="4487" y="173"/>
                  </a:cubicBezTo>
                  <a:cubicBezTo>
                    <a:pt x="4487" y="170"/>
                    <a:pt x="4485" y="167"/>
                    <a:pt x="4484" y="163"/>
                  </a:cubicBezTo>
                  <a:cubicBezTo>
                    <a:pt x="4484" y="163"/>
                    <a:pt x="4482" y="161"/>
                    <a:pt x="4482" y="161"/>
                  </a:cubicBezTo>
                  <a:cubicBezTo>
                    <a:pt x="4460" y="102"/>
                    <a:pt x="4429" y="49"/>
                    <a:pt x="4392" y="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4"/>
          <p:cNvSpPr/>
          <p:nvPr/>
        </p:nvSpPr>
        <p:spPr>
          <a:xfrm>
            <a:off x="335225" y="1368337"/>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924863" y="251500"/>
            <a:ext cx="110400" cy="11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rot="2458793">
            <a:off x="8789048" y="1086334"/>
            <a:ext cx="644852" cy="715990"/>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1328425" y="-236987"/>
            <a:ext cx="539377" cy="598879"/>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8242800" y="-408250"/>
            <a:ext cx="1183858" cy="1314457"/>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192287" y="1953988"/>
            <a:ext cx="359313" cy="39895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84"/>
        <p:cNvGrpSpPr/>
        <p:nvPr/>
      </p:nvGrpSpPr>
      <p:grpSpPr>
        <a:xfrm>
          <a:off x="0" y="0"/>
          <a:ext cx="0" cy="0"/>
          <a:chOff x="0" y="0"/>
          <a:chExt cx="0" cy="0"/>
        </a:xfrm>
      </p:grpSpPr>
      <p:sp>
        <p:nvSpPr>
          <p:cNvPr id="585" name="Google Shape;585;p8"/>
          <p:cNvSpPr txBox="1">
            <a:spLocks noGrp="1"/>
          </p:cNvSpPr>
          <p:nvPr>
            <p:ph type="title"/>
          </p:nvPr>
        </p:nvSpPr>
        <p:spPr>
          <a:xfrm>
            <a:off x="2823775" y="1925725"/>
            <a:ext cx="5607000" cy="933900"/>
          </a:xfrm>
          <a:prstGeom prst="rect">
            <a:avLst/>
          </a:prstGeom>
        </p:spPr>
        <p:txBody>
          <a:bodyPr spcFirstLastPara="1" wrap="square" lIns="91425" tIns="91425" rIns="91425" bIns="91425" anchor="t" anchorCtr="0">
            <a:noAutofit/>
          </a:bodyPr>
          <a:lstStyle>
            <a:lvl1pPr lvl="0" algn="l">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86" name="Google Shape;586;p8"/>
          <p:cNvSpPr/>
          <p:nvPr/>
        </p:nvSpPr>
        <p:spPr>
          <a:xfrm flipH="1">
            <a:off x="2154806" y="-414100"/>
            <a:ext cx="644872" cy="71601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7" name="Google Shape;587;p8"/>
          <p:cNvGrpSpPr/>
          <p:nvPr/>
        </p:nvGrpSpPr>
        <p:grpSpPr>
          <a:xfrm>
            <a:off x="-549844" y="1257737"/>
            <a:ext cx="1239671" cy="1239671"/>
            <a:chOff x="3018507" y="4187863"/>
            <a:chExt cx="1239671" cy="1239671"/>
          </a:xfrm>
        </p:grpSpPr>
        <p:sp>
          <p:nvSpPr>
            <p:cNvPr id="588" name="Google Shape;588;p8"/>
            <p:cNvSpPr/>
            <p:nvPr/>
          </p:nvSpPr>
          <p:spPr>
            <a:xfrm flipH="1">
              <a:off x="3046458" y="4215814"/>
              <a:ext cx="1183842" cy="1183767"/>
            </a:xfrm>
            <a:custGeom>
              <a:avLst/>
              <a:gdLst/>
              <a:ahLst/>
              <a:cxnLst/>
              <a:rect l="l" t="t" r="r" b="b"/>
              <a:pathLst>
                <a:path w="15840" h="15839" extrusionOk="0">
                  <a:moveTo>
                    <a:pt x="7920" y="1034"/>
                  </a:moveTo>
                  <a:cubicBezTo>
                    <a:pt x="10765" y="1034"/>
                    <a:pt x="13208" y="2763"/>
                    <a:pt x="14258" y="5226"/>
                  </a:cubicBezTo>
                  <a:lnTo>
                    <a:pt x="13674" y="5226"/>
                  </a:lnTo>
                  <a:cubicBezTo>
                    <a:pt x="12662" y="3065"/>
                    <a:pt x="10468" y="1570"/>
                    <a:pt x="7920" y="1570"/>
                  </a:cubicBezTo>
                  <a:cubicBezTo>
                    <a:pt x="5374" y="1570"/>
                    <a:pt x="3180" y="3065"/>
                    <a:pt x="2168" y="5226"/>
                  </a:cubicBezTo>
                  <a:lnTo>
                    <a:pt x="1583" y="5226"/>
                  </a:lnTo>
                  <a:cubicBezTo>
                    <a:pt x="2633" y="2763"/>
                    <a:pt x="5076" y="1034"/>
                    <a:pt x="7920" y="1034"/>
                  </a:cubicBezTo>
                  <a:close/>
                  <a:moveTo>
                    <a:pt x="32" y="7215"/>
                  </a:moveTo>
                  <a:cubicBezTo>
                    <a:pt x="27" y="7270"/>
                    <a:pt x="23" y="7325"/>
                    <a:pt x="20" y="7379"/>
                  </a:cubicBezTo>
                  <a:cubicBezTo>
                    <a:pt x="23" y="7324"/>
                    <a:pt x="28" y="7270"/>
                    <a:pt x="32" y="7215"/>
                  </a:cubicBezTo>
                  <a:close/>
                  <a:moveTo>
                    <a:pt x="7920" y="5134"/>
                  </a:moveTo>
                  <a:cubicBezTo>
                    <a:pt x="9269" y="5134"/>
                    <a:pt x="10393" y="6092"/>
                    <a:pt x="10649" y="7365"/>
                  </a:cubicBezTo>
                  <a:lnTo>
                    <a:pt x="10650" y="7368"/>
                  </a:lnTo>
                  <a:cubicBezTo>
                    <a:pt x="10655" y="7391"/>
                    <a:pt x="10659" y="7415"/>
                    <a:pt x="10664" y="7438"/>
                  </a:cubicBezTo>
                  <a:cubicBezTo>
                    <a:pt x="10664" y="7441"/>
                    <a:pt x="10664" y="7444"/>
                    <a:pt x="10665" y="7446"/>
                  </a:cubicBezTo>
                  <a:cubicBezTo>
                    <a:pt x="10668" y="7471"/>
                    <a:pt x="10672" y="7496"/>
                    <a:pt x="10677" y="7522"/>
                  </a:cubicBezTo>
                  <a:cubicBezTo>
                    <a:pt x="10677" y="7525"/>
                    <a:pt x="10677" y="7528"/>
                    <a:pt x="10678" y="7531"/>
                  </a:cubicBezTo>
                  <a:cubicBezTo>
                    <a:pt x="10681" y="7559"/>
                    <a:pt x="10686" y="7588"/>
                    <a:pt x="10689" y="7616"/>
                  </a:cubicBezTo>
                  <a:cubicBezTo>
                    <a:pt x="10689" y="7619"/>
                    <a:pt x="10689" y="7622"/>
                    <a:pt x="10690" y="7625"/>
                  </a:cubicBezTo>
                  <a:cubicBezTo>
                    <a:pt x="10693" y="7658"/>
                    <a:pt x="10696" y="7692"/>
                    <a:pt x="10699" y="7725"/>
                  </a:cubicBezTo>
                  <a:cubicBezTo>
                    <a:pt x="10699" y="7725"/>
                    <a:pt x="10699" y="7727"/>
                    <a:pt x="10699" y="7727"/>
                  </a:cubicBezTo>
                  <a:cubicBezTo>
                    <a:pt x="10700" y="7748"/>
                    <a:pt x="10702" y="7768"/>
                    <a:pt x="10702" y="7789"/>
                  </a:cubicBezTo>
                  <a:cubicBezTo>
                    <a:pt x="10702" y="7792"/>
                    <a:pt x="10702" y="7796"/>
                    <a:pt x="10702" y="7799"/>
                  </a:cubicBezTo>
                  <a:cubicBezTo>
                    <a:pt x="10703" y="7817"/>
                    <a:pt x="10703" y="7836"/>
                    <a:pt x="10705" y="7854"/>
                  </a:cubicBezTo>
                  <a:cubicBezTo>
                    <a:pt x="10705" y="7858"/>
                    <a:pt x="10705" y="7862"/>
                    <a:pt x="10705" y="7865"/>
                  </a:cubicBezTo>
                  <a:cubicBezTo>
                    <a:pt x="10705" y="7883"/>
                    <a:pt x="10705" y="7901"/>
                    <a:pt x="10705" y="7918"/>
                  </a:cubicBezTo>
                  <a:cubicBezTo>
                    <a:pt x="10705" y="9457"/>
                    <a:pt x="9459" y="10705"/>
                    <a:pt x="7920" y="10705"/>
                  </a:cubicBezTo>
                  <a:cubicBezTo>
                    <a:pt x="6386" y="10705"/>
                    <a:pt x="5141" y="9463"/>
                    <a:pt x="5135" y="7930"/>
                  </a:cubicBezTo>
                  <a:cubicBezTo>
                    <a:pt x="5135" y="7926"/>
                    <a:pt x="5135" y="7923"/>
                    <a:pt x="5135" y="7920"/>
                  </a:cubicBezTo>
                  <a:lnTo>
                    <a:pt x="5135" y="7918"/>
                  </a:lnTo>
                  <a:cubicBezTo>
                    <a:pt x="5135" y="7896"/>
                    <a:pt x="5137" y="7874"/>
                    <a:pt x="5137" y="7852"/>
                  </a:cubicBezTo>
                  <a:cubicBezTo>
                    <a:pt x="5137" y="7840"/>
                    <a:pt x="5137" y="7829"/>
                    <a:pt x="5138" y="7818"/>
                  </a:cubicBezTo>
                  <a:cubicBezTo>
                    <a:pt x="5138" y="7806"/>
                    <a:pt x="5138" y="7796"/>
                    <a:pt x="5140" y="7786"/>
                  </a:cubicBezTo>
                  <a:cubicBezTo>
                    <a:pt x="5140" y="7770"/>
                    <a:pt x="5141" y="7755"/>
                    <a:pt x="5141" y="7739"/>
                  </a:cubicBezTo>
                  <a:lnTo>
                    <a:pt x="5143" y="7721"/>
                  </a:lnTo>
                  <a:cubicBezTo>
                    <a:pt x="5144" y="7702"/>
                    <a:pt x="5146" y="7684"/>
                    <a:pt x="5147" y="7665"/>
                  </a:cubicBezTo>
                  <a:lnTo>
                    <a:pt x="5149" y="7659"/>
                  </a:lnTo>
                  <a:cubicBezTo>
                    <a:pt x="5152" y="7628"/>
                    <a:pt x="5155" y="7599"/>
                    <a:pt x="5159" y="7568"/>
                  </a:cubicBezTo>
                  <a:cubicBezTo>
                    <a:pt x="5159" y="7565"/>
                    <a:pt x="5159" y="7562"/>
                    <a:pt x="5159" y="7559"/>
                  </a:cubicBezTo>
                  <a:cubicBezTo>
                    <a:pt x="5163" y="7533"/>
                    <a:pt x="5166" y="7506"/>
                    <a:pt x="5171" y="7480"/>
                  </a:cubicBezTo>
                  <a:cubicBezTo>
                    <a:pt x="5172" y="7477"/>
                    <a:pt x="5172" y="7474"/>
                    <a:pt x="5172" y="7471"/>
                  </a:cubicBezTo>
                  <a:cubicBezTo>
                    <a:pt x="5177" y="7447"/>
                    <a:pt x="5181" y="7424"/>
                    <a:pt x="5185" y="7400"/>
                  </a:cubicBezTo>
                  <a:cubicBezTo>
                    <a:pt x="5185" y="7399"/>
                    <a:pt x="5185" y="7397"/>
                    <a:pt x="5185" y="7396"/>
                  </a:cubicBezTo>
                  <a:cubicBezTo>
                    <a:pt x="5190" y="7373"/>
                    <a:pt x="5194" y="7351"/>
                    <a:pt x="5199" y="7329"/>
                  </a:cubicBezTo>
                  <a:cubicBezTo>
                    <a:pt x="5200" y="7328"/>
                    <a:pt x="5200" y="7326"/>
                    <a:pt x="5200" y="7325"/>
                  </a:cubicBezTo>
                  <a:cubicBezTo>
                    <a:pt x="5205" y="7303"/>
                    <a:pt x="5210" y="7281"/>
                    <a:pt x="5216" y="7259"/>
                  </a:cubicBezTo>
                  <a:cubicBezTo>
                    <a:pt x="5216" y="7257"/>
                    <a:pt x="5216" y="7257"/>
                    <a:pt x="5216" y="7256"/>
                  </a:cubicBezTo>
                  <a:cubicBezTo>
                    <a:pt x="5222" y="7229"/>
                    <a:pt x="5230" y="7203"/>
                    <a:pt x="5237" y="7178"/>
                  </a:cubicBezTo>
                  <a:cubicBezTo>
                    <a:pt x="5238" y="7172"/>
                    <a:pt x="5240" y="7167"/>
                    <a:pt x="5241" y="7161"/>
                  </a:cubicBezTo>
                  <a:cubicBezTo>
                    <a:pt x="5249" y="7135"/>
                    <a:pt x="5256" y="7108"/>
                    <a:pt x="5265" y="7083"/>
                  </a:cubicBezTo>
                  <a:cubicBezTo>
                    <a:pt x="5265" y="7082"/>
                    <a:pt x="5265" y="7080"/>
                    <a:pt x="5266" y="7079"/>
                  </a:cubicBezTo>
                  <a:cubicBezTo>
                    <a:pt x="5274" y="7054"/>
                    <a:pt x="5283" y="7029"/>
                    <a:pt x="5290" y="7004"/>
                  </a:cubicBezTo>
                  <a:cubicBezTo>
                    <a:pt x="5293" y="6999"/>
                    <a:pt x="5294" y="6995"/>
                    <a:pt x="5296" y="6991"/>
                  </a:cubicBezTo>
                  <a:cubicBezTo>
                    <a:pt x="5305" y="6964"/>
                    <a:pt x="5314" y="6939"/>
                    <a:pt x="5324" y="6914"/>
                  </a:cubicBezTo>
                  <a:cubicBezTo>
                    <a:pt x="5324" y="6913"/>
                    <a:pt x="5324" y="6911"/>
                    <a:pt x="5325" y="6910"/>
                  </a:cubicBezTo>
                  <a:lnTo>
                    <a:pt x="5325" y="6911"/>
                  </a:lnTo>
                  <a:cubicBezTo>
                    <a:pt x="5729" y="5871"/>
                    <a:pt x="6739" y="5134"/>
                    <a:pt x="7920" y="5134"/>
                  </a:cubicBezTo>
                  <a:close/>
                  <a:moveTo>
                    <a:pt x="7920" y="0"/>
                  </a:moveTo>
                  <a:cubicBezTo>
                    <a:pt x="3855" y="0"/>
                    <a:pt x="506" y="3062"/>
                    <a:pt x="53" y="7006"/>
                  </a:cubicBezTo>
                  <a:lnTo>
                    <a:pt x="53" y="7006"/>
                  </a:lnTo>
                  <a:cubicBezTo>
                    <a:pt x="53" y="7006"/>
                    <a:pt x="53" y="7006"/>
                    <a:pt x="53" y="7005"/>
                  </a:cubicBezTo>
                  <a:cubicBezTo>
                    <a:pt x="45" y="7076"/>
                    <a:pt x="38" y="7145"/>
                    <a:pt x="32" y="7215"/>
                  </a:cubicBezTo>
                  <a:lnTo>
                    <a:pt x="32" y="7215"/>
                  </a:lnTo>
                  <a:cubicBezTo>
                    <a:pt x="38" y="7145"/>
                    <a:pt x="45" y="7075"/>
                    <a:pt x="53" y="7006"/>
                  </a:cubicBezTo>
                  <a:lnTo>
                    <a:pt x="53" y="7006"/>
                  </a:lnTo>
                  <a:cubicBezTo>
                    <a:pt x="518" y="10999"/>
                    <a:pt x="3900" y="14012"/>
                    <a:pt x="7920" y="14012"/>
                  </a:cubicBezTo>
                  <a:cubicBezTo>
                    <a:pt x="11942" y="14012"/>
                    <a:pt x="15323" y="10999"/>
                    <a:pt x="15787" y="7005"/>
                  </a:cubicBezTo>
                  <a:cubicBezTo>
                    <a:pt x="15822" y="7308"/>
                    <a:pt x="15840" y="7612"/>
                    <a:pt x="15840" y="7915"/>
                  </a:cubicBezTo>
                  <a:lnTo>
                    <a:pt x="15840" y="7915"/>
                  </a:lnTo>
                  <a:cubicBezTo>
                    <a:pt x="15838" y="3543"/>
                    <a:pt x="12294" y="0"/>
                    <a:pt x="7920" y="0"/>
                  </a:cubicBezTo>
                  <a:close/>
                  <a:moveTo>
                    <a:pt x="0" y="7936"/>
                  </a:moveTo>
                  <a:cubicBezTo>
                    <a:pt x="10" y="12303"/>
                    <a:pt x="3552" y="15838"/>
                    <a:pt x="7920" y="15838"/>
                  </a:cubicBezTo>
                  <a:cubicBezTo>
                    <a:pt x="3552" y="15838"/>
                    <a:pt x="10" y="12302"/>
                    <a:pt x="0" y="7936"/>
                  </a:cubicBezTo>
                  <a:close/>
                  <a:moveTo>
                    <a:pt x="15840" y="7937"/>
                  </a:moveTo>
                  <a:cubicBezTo>
                    <a:pt x="15830" y="12302"/>
                    <a:pt x="12287" y="15838"/>
                    <a:pt x="7920" y="15838"/>
                  </a:cubicBezTo>
                  <a:cubicBezTo>
                    <a:pt x="12287" y="15838"/>
                    <a:pt x="15830" y="12304"/>
                    <a:pt x="15840" y="79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flipH="1">
              <a:off x="3018507" y="4187863"/>
              <a:ext cx="1239671" cy="1239671"/>
            </a:xfrm>
            <a:custGeom>
              <a:avLst/>
              <a:gdLst/>
              <a:ahLst/>
              <a:cxnLst/>
              <a:rect l="l" t="t" r="r" b="b"/>
              <a:pathLst>
                <a:path w="16587" h="16587" extrusionOk="0">
                  <a:moveTo>
                    <a:pt x="425" y="7394"/>
                  </a:moveTo>
                  <a:cubicBezTo>
                    <a:pt x="412" y="7515"/>
                    <a:pt x="401" y="7635"/>
                    <a:pt x="393" y="7753"/>
                  </a:cubicBezTo>
                  <a:cubicBezTo>
                    <a:pt x="401" y="7633"/>
                    <a:pt x="411" y="7513"/>
                    <a:pt x="425" y="7394"/>
                  </a:cubicBezTo>
                  <a:close/>
                  <a:moveTo>
                    <a:pt x="385" y="7890"/>
                  </a:moveTo>
                  <a:lnTo>
                    <a:pt x="385" y="7890"/>
                  </a:lnTo>
                  <a:cubicBezTo>
                    <a:pt x="382" y="7946"/>
                    <a:pt x="379" y="8001"/>
                    <a:pt x="378" y="8055"/>
                  </a:cubicBezTo>
                  <a:cubicBezTo>
                    <a:pt x="379" y="8000"/>
                    <a:pt x="382" y="7946"/>
                    <a:pt x="385" y="7890"/>
                  </a:cubicBezTo>
                  <a:close/>
                  <a:moveTo>
                    <a:pt x="8293" y="374"/>
                  </a:moveTo>
                  <a:cubicBezTo>
                    <a:pt x="12668" y="374"/>
                    <a:pt x="16213" y="3919"/>
                    <a:pt x="16213" y="8292"/>
                  </a:cubicBezTo>
                  <a:cubicBezTo>
                    <a:pt x="16213" y="8293"/>
                    <a:pt x="16213" y="8293"/>
                    <a:pt x="16213" y="8293"/>
                  </a:cubicBezTo>
                  <a:lnTo>
                    <a:pt x="16213" y="8293"/>
                  </a:lnTo>
                  <a:cubicBezTo>
                    <a:pt x="16213" y="7987"/>
                    <a:pt x="16195" y="7682"/>
                    <a:pt x="16160" y="7379"/>
                  </a:cubicBezTo>
                  <a:cubicBezTo>
                    <a:pt x="15697" y="11373"/>
                    <a:pt x="12315" y="14386"/>
                    <a:pt x="8293" y="14386"/>
                  </a:cubicBezTo>
                  <a:cubicBezTo>
                    <a:pt x="4273" y="14386"/>
                    <a:pt x="891" y="11373"/>
                    <a:pt x="426" y="7380"/>
                  </a:cubicBezTo>
                  <a:lnTo>
                    <a:pt x="426" y="7380"/>
                  </a:lnTo>
                  <a:cubicBezTo>
                    <a:pt x="879" y="3436"/>
                    <a:pt x="4228" y="374"/>
                    <a:pt x="8293" y="374"/>
                  </a:cubicBezTo>
                  <a:close/>
                  <a:moveTo>
                    <a:pt x="373" y="8294"/>
                  </a:moveTo>
                  <a:cubicBezTo>
                    <a:pt x="375" y="12668"/>
                    <a:pt x="3919" y="16212"/>
                    <a:pt x="8293" y="16212"/>
                  </a:cubicBezTo>
                  <a:cubicBezTo>
                    <a:pt x="3919" y="16212"/>
                    <a:pt x="373" y="12668"/>
                    <a:pt x="373" y="8294"/>
                  </a:cubicBezTo>
                  <a:close/>
                  <a:moveTo>
                    <a:pt x="15388" y="11817"/>
                  </a:moveTo>
                  <a:cubicBezTo>
                    <a:pt x="14091" y="14422"/>
                    <a:pt x="11402" y="16212"/>
                    <a:pt x="8293" y="16212"/>
                  </a:cubicBezTo>
                  <a:cubicBezTo>
                    <a:pt x="11401" y="16212"/>
                    <a:pt x="14091" y="14422"/>
                    <a:pt x="15388" y="11817"/>
                  </a:cubicBezTo>
                  <a:close/>
                  <a:moveTo>
                    <a:pt x="8293" y="0"/>
                  </a:moveTo>
                  <a:cubicBezTo>
                    <a:pt x="3713" y="0"/>
                    <a:pt x="1" y="3712"/>
                    <a:pt x="1" y="8294"/>
                  </a:cubicBezTo>
                  <a:cubicBezTo>
                    <a:pt x="1" y="12874"/>
                    <a:pt x="3713" y="16586"/>
                    <a:pt x="8293" y="16586"/>
                  </a:cubicBezTo>
                  <a:cubicBezTo>
                    <a:pt x="12874" y="16586"/>
                    <a:pt x="16587" y="12874"/>
                    <a:pt x="16587" y="8294"/>
                  </a:cubicBezTo>
                  <a:cubicBezTo>
                    <a:pt x="16587" y="3712"/>
                    <a:pt x="12874" y="0"/>
                    <a:pt x="82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8"/>
            <p:cNvSpPr/>
            <p:nvPr/>
          </p:nvSpPr>
          <p:spPr>
            <a:xfrm flipH="1">
              <a:off x="4229329" y="4777543"/>
              <a:ext cx="673" cy="12406"/>
            </a:xfrm>
            <a:custGeom>
              <a:avLst/>
              <a:gdLst/>
              <a:ahLst/>
              <a:cxnLst/>
              <a:rect l="l" t="t" r="r" b="b"/>
              <a:pathLst>
                <a:path w="9" h="166" extrusionOk="0">
                  <a:moveTo>
                    <a:pt x="8" y="0"/>
                  </a:moveTo>
                  <a:cubicBezTo>
                    <a:pt x="5" y="56"/>
                    <a:pt x="2" y="110"/>
                    <a:pt x="1" y="165"/>
                  </a:cubicBezTo>
                  <a:cubicBezTo>
                    <a:pt x="2" y="111"/>
                    <a:pt x="5" y="56"/>
                    <a:pt x="8" y="0"/>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flipH="1">
              <a:off x="3164618" y="4293019"/>
              <a:ext cx="947373" cy="313449"/>
            </a:xfrm>
            <a:custGeom>
              <a:avLst/>
              <a:gdLst/>
              <a:ahLst/>
              <a:cxnLst/>
              <a:rect l="l" t="t" r="r" b="b"/>
              <a:pathLst>
                <a:path w="12676" h="4194" extrusionOk="0">
                  <a:moveTo>
                    <a:pt x="6339" y="1"/>
                  </a:moveTo>
                  <a:cubicBezTo>
                    <a:pt x="3493" y="1"/>
                    <a:pt x="1050" y="1730"/>
                    <a:pt x="0" y="4193"/>
                  </a:cubicBezTo>
                  <a:lnTo>
                    <a:pt x="585" y="4193"/>
                  </a:lnTo>
                  <a:cubicBezTo>
                    <a:pt x="1597" y="2032"/>
                    <a:pt x="3791" y="537"/>
                    <a:pt x="6339" y="537"/>
                  </a:cubicBezTo>
                  <a:cubicBezTo>
                    <a:pt x="8885" y="537"/>
                    <a:pt x="11079" y="2032"/>
                    <a:pt x="12091" y="4193"/>
                  </a:cubicBezTo>
                  <a:lnTo>
                    <a:pt x="12675" y="4193"/>
                  </a:lnTo>
                  <a:cubicBezTo>
                    <a:pt x="11625" y="1730"/>
                    <a:pt x="9182" y="1"/>
                    <a:pt x="6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flipH="1">
              <a:off x="3434419" y="4599593"/>
              <a:ext cx="397902" cy="265542"/>
            </a:xfrm>
            <a:custGeom>
              <a:avLst/>
              <a:gdLst/>
              <a:ahLst/>
              <a:cxnLst/>
              <a:rect l="l" t="t" r="r" b="b"/>
              <a:pathLst>
                <a:path w="5324" h="3553" extrusionOk="0">
                  <a:moveTo>
                    <a:pt x="1957" y="537"/>
                  </a:moveTo>
                  <a:cubicBezTo>
                    <a:pt x="2421" y="537"/>
                    <a:pt x="2843" y="784"/>
                    <a:pt x="2785" y="1219"/>
                  </a:cubicBezTo>
                  <a:cubicBezTo>
                    <a:pt x="2738" y="1567"/>
                    <a:pt x="1990" y="1563"/>
                    <a:pt x="1725" y="1639"/>
                  </a:cubicBezTo>
                  <a:cubicBezTo>
                    <a:pt x="1590" y="1678"/>
                    <a:pt x="1357" y="1782"/>
                    <a:pt x="1174" y="1782"/>
                  </a:cubicBezTo>
                  <a:cubicBezTo>
                    <a:pt x="1012" y="1782"/>
                    <a:pt x="890" y="1701"/>
                    <a:pt x="907" y="1424"/>
                  </a:cubicBezTo>
                  <a:cubicBezTo>
                    <a:pt x="927" y="1131"/>
                    <a:pt x="1109" y="847"/>
                    <a:pt x="1329" y="701"/>
                  </a:cubicBezTo>
                  <a:cubicBezTo>
                    <a:pt x="1518" y="590"/>
                    <a:pt x="1742" y="537"/>
                    <a:pt x="1957" y="537"/>
                  </a:cubicBezTo>
                  <a:close/>
                  <a:moveTo>
                    <a:pt x="2595" y="0"/>
                  </a:moveTo>
                  <a:cubicBezTo>
                    <a:pt x="1414" y="0"/>
                    <a:pt x="404" y="736"/>
                    <a:pt x="0" y="1776"/>
                  </a:cubicBezTo>
                  <a:cubicBezTo>
                    <a:pt x="416" y="2847"/>
                    <a:pt x="1446" y="3552"/>
                    <a:pt x="2595" y="3552"/>
                  </a:cubicBezTo>
                  <a:cubicBezTo>
                    <a:pt x="3744" y="3552"/>
                    <a:pt x="4775" y="2847"/>
                    <a:pt x="5191" y="1776"/>
                  </a:cubicBezTo>
                  <a:lnTo>
                    <a:pt x="5191" y="1776"/>
                  </a:lnTo>
                  <a:cubicBezTo>
                    <a:pt x="5248" y="1922"/>
                    <a:pt x="5292" y="2073"/>
                    <a:pt x="5324" y="2230"/>
                  </a:cubicBezTo>
                  <a:cubicBezTo>
                    <a:pt x="5293" y="2075"/>
                    <a:pt x="5249" y="1923"/>
                    <a:pt x="5191" y="1776"/>
                  </a:cubicBezTo>
                  <a:cubicBezTo>
                    <a:pt x="5191" y="1776"/>
                    <a:pt x="5191" y="1776"/>
                    <a:pt x="5191" y="1776"/>
                  </a:cubicBezTo>
                  <a:lnTo>
                    <a:pt x="5191" y="1776"/>
                  </a:lnTo>
                  <a:cubicBezTo>
                    <a:pt x="4788" y="737"/>
                    <a:pt x="3778" y="0"/>
                    <a:pt x="2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8"/>
            <p:cNvSpPr/>
            <p:nvPr/>
          </p:nvSpPr>
          <p:spPr>
            <a:xfrm flipH="1">
              <a:off x="3430681" y="4785690"/>
              <a:ext cx="673" cy="7548"/>
            </a:xfrm>
            <a:custGeom>
              <a:avLst/>
              <a:gdLst/>
              <a:ahLst/>
              <a:cxnLst/>
              <a:rect l="l" t="t" r="r" b="b"/>
              <a:pathLst>
                <a:path w="9" h="101" extrusionOk="0">
                  <a:moveTo>
                    <a:pt x="0" y="0"/>
                  </a:moveTo>
                  <a:cubicBezTo>
                    <a:pt x="3" y="34"/>
                    <a:pt x="6" y="67"/>
                    <a:pt x="9" y="100"/>
                  </a:cubicBezTo>
                  <a:cubicBezTo>
                    <a:pt x="6" y="67"/>
                    <a:pt x="3" y="34"/>
                    <a:pt x="0" y="0"/>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flipH="1">
              <a:off x="3430234" y="4803627"/>
              <a:ext cx="416213" cy="212254"/>
            </a:xfrm>
            <a:custGeom>
              <a:avLst/>
              <a:gdLst/>
              <a:ahLst/>
              <a:cxnLst/>
              <a:rect l="l" t="t" r="r" b="b"/>
              <a:pathLst>
                <a:path w="5569" h="2840" extrusionOk="0">
                  <a:moveTo>
                    <a:pt x="5569" y="55"/>
                  </a:moveTo>
                  <a:cubicBezTo>
                    <a:pt x="5569" y="1592"/>
                    <a:pt x="4323" y="2840"/>
                    <a:pt x="2784" y="2840"/>
                  </a:cubicBezTo>
                  <a:cubicBezTo>
                    <a:pt x="1251" y="2840"/>
                    <a:pt x="7" y="1598"/>
                    <a:pt x="1" y="65"/>
                  </a:cubicBezTo>
                  <a:cubicBezTo>
                    <a:pt x="7" y="1598"/>
                    <a:pt x="1251" y="2840"/>
                    <a:pt x="2784" y="2840"/>
                  </a:cubicBezTo>
                  <a:cubicBezTo>
                    <a:pt x="4323" y="2840"/>
                    <a:pt x="5569" y="1592"/>
                    <a:pt x="5569" y="55"/>
                  </a:cubicBezTo>
                  <a:cubicBezTo>
                    <a:pt x="5569" y="36"/>
                    <a:pt x="5569" y="18"/>
                    <a:pt x="5569" y="0"/>
                  </a:cubicBezTo>
                  <a:cubicBezTo>
                    <a:pt x="5569" y="18"/>
                    <a:pt x="5569" y="36"/>
                    <a:pt x="5569" y="55"/>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flipH="1">
              <a:off x="3430234" y="4732327"/>
              <a:ext cx="416213" cy="283554"/>
            </a:xfrm>
            <a:custGeom>
              <a:avLst/>
              <a:gdLst/>
              <a:ahLst/>
              <a:cxnLst/>
              <a:rect l="l" t="t" r="r" b="b"/>
              <a:pathLst>
                <a:path w="5569" h="3794" extrusionOk="0">
                  <a:moveTo>
                    <a:pt x="189" y="0"/>
                  </a:moveTo>
                  <a:cubicBezTo>
                    <a:pt x="189" y="0"/>
                    <a:pt x="188" y="2"/>
                    <a:pt x="188" y="3"/>
                  </a:cubicBezTo>
                  <a:cubicBezTo>
                    <a:pt x="178" y="28"/>
                    <a:pt x="169" y="53"/>
                    <a:pt x="160" y="80"/>
                  </a:cubicBezTo>
                  <a:cubicBezTo>
                    <a:pt x="158" y="84"/>
                    <a:pt x="157" y="88"/>
                    <a:pt x="155" y="93"/>
                  </a:cubicBezTo>
                  <a:cubicBezTo>
                    <a:pt x="147" y="118"/>
                    <a:pt x="138" y="143"/>
                    <a:pt x="130" y="168"/>
                  </a:cubicBezTo>
                  <a:cubicBezTo>
                    <a:pt x="129" y="169"/>
                    <a:pt x="129" y="171"/>
                    <a:pt x="129" y="172"/>
                  </a:cubicBezTo>
                  <a:cubicBezTo>
                    <a:pt x="120" y="197"/>
                    <a:pt x="113" y="224"/>
                    <a:pt x="105" y="250"/>
                  </a:cubicBezTo>
                  <a:cubicBezTo>
                    <a:pt x="104" y="256"/>
                    <a:pt x="102" y="261"/>
                    <a:pt x="101" y="267"/>
                  </a:cubicBezTo>
                  <a:cubicBezTo>
                    <a:pt x="94" y="293"/>
                    <a:pt x="86" y="320"/>
                    <a:pt x="80" y="346"/>
                  </a:cubicBezTo>
                  <a:cubicBezTo>
                    <a:pt x="80" y="346"/>
                    <a:pt x="80" y="346"/>
                    <a:pt x="80" y="348"/>
                  </a:cubicBezTo>
                  <a:cubicBezTo>
                    <a:pt x="74" y="370"/>
                    <a:pt x="69" y="392"/>
                    <a:pt x="64" y="414"/>
                  </a:cubicBezTo>
                  <a:cubicBezTo>
                    <a:pt x="64" y="415"/>
                    <a:pt x="64" y="417"/>
                    <a:pt x="64" y="418"/>
                  </a:cubicBezTo>
                  <a:cubicBezTo>
                    <a:pt x="58" y="440"/>
                    <a:pt x="54" y="462"/>
                    <a:pt x="49" y="485"/>
                  </a:cubicBezTo>
                  <a:cubicBezTo>
                    <a:pt x="49" y="486"/>
                    <a:pt x="49" y="488"/>
                    <a:pt x="49" y="489"/>
                  </a:cubicBezTo>
                  <a:cubicBezTo>
                    <a:pt x="45" y="513"/>
                    <a:pt x="41" y="536"/>
                    <a:pt x="36" y="560"/>
                  </a:cubicBezTo>
                  <a:cubicBezTo>
                    <a:pt x="36" y="563"/>
                    <a:pt x="36" y="566"/>
                    <a:pt x="35" y="569"/>
                  </a:cubicBezTo>
                  <a:cubicBezTo>
                    <a:pt x="32" y="595"/>
                    <a:pt x="27" y="622"/>
                    <a:pt x="24" y="648"/>
                  </a:cubicBezTo>
                  <a:cubicBezTo>
                    <a:pt x="23" y="651"/>
                    <a:pt x="23" y="654"/>
                    <a:pt x="23" y="657"/>
                  </a:cubicBezTo>
                  <a:cubicBezTo>
                    <a:pt x="19" y="688"/>
                    <a:pt x="16" y="717"/>
                    <a:pt x="13" y="748"/>
                  </a:cubicBezTo>
                  <a:lnTo>
                    <a:pt x="13" y="754"/>
                  </a:lnTo>
                  <a:cubicBezTo>
                    <a:pt x="10" y="773"/>
                    <a:pt x="8" y="791"/>
                    <a:pt x="7" y="810"/>
                  </a:cubicBezTo>
                  <a:lnTo>
                    <a:pt x="7" y="828"/>
                  </a:lnTo>
                  <a:cubicBezTo>
                    <a:pt x="5" y="844"/>
                    <a:pt x="4" y="859"/>
                    <a:pt x="4" y="875"/>
                  </a:cubicBezTo>
                  <a:cubicBezTo>
                    <a:pt x="2" y="885"/>
                    <a:pt x="2" y="895"/>
                    <a:pt x="2" y="907"/>
                  </a:cubicBezTo>
                  <a:cubicBezTo>
                    <a:pt x="2" y="918"/>
                    <a:pt x="1" y="929"/>
                    <a:pt x="1" y="941"/>
                  </a:cubicBezTo>
                  <a:cubicBezTo>
                    <a:pt x="1" y="963"/>
                    <a:pt x="1" y="985"/>
                    <a:pt x="1" y="1007"/>
                  </a:cubicBezTo>
                  <a:lnTo>
                    <a:pt x="1" y="1009"/>
                  </a:lnTo>
                  <a:cubicBezTo>
                    <a:pt x="1" y="1012"/>
                    <a:pt x="1" y="1015"/>
                    <a:pt x="1" y="1019"/>
                  </a:cubicBezTo>
                  <a:cubicBezTo>
                    <a:pt x="5" y="2552"/>
                    <a:pt x="1251" y="3794"/>
                    <a:pt x="2784" y="3794"/>
                  </a:cubicBezTo>
                  <a:cubicBezTo>
                    <a:pt x="4323" y="3794"/>
                    <a:pt x="5569" y="2546"/>
                    <a:pt x="5569" y="1009"/>
                  </a:cubicBezTo>
                  <a:cubicBezTo>
                    <a:pt x="5569" y="990"/>
                    <a:pt x="5569" y="972"/>
                    <a:pt x="5569" y="954"/>
                  </a:cubicBezTo>
                  <a:cubicBezTo>
                    <a:pt x="5569" y="951"/>
                    <a:pt x="5569" y="947"/>
                    <a:pt x="5569" y="943"/>
                  </a:cubicBezTo>
                  <a:cubicBezTo>
                    <a:pt x="5569" y="925"/>
                    <a:pt x="5567" y="907"/>
                    <a:pt x="5567" y="888"/>
                  </a:cubicBezTo>
                  <a:cubicBezTo>
                    <a:pt x="5566" y="885"/>
                    <a:pt x="5566" y="881"/>
                    <a:pt x="5566" y="878"/>
                  </a:cubicBezTo>
                  <a:cubicBezTo>
                    <a:pt x="5566" y="857"/>
                    <a:pt x="5564" y="837"/>
                    <a:pt x="5563" y="816"/>
                  </a:cubicBezTo>
                  <a:cubicBezTo>
                    <a:pt x="5563" y="816"/>
                    <a:pt x="5563" y="814"/>
                    <a:pt x="5563" y="814"/>
                  </a:cubicBezTo>
                  <a:cubicBezTo>
                    <a:pt x="5560" y="781"/>
                    <a:pt x="5557" y="748"/>
                    <a:pt x="5554" y="714"/>
                  </a:cubicBezTo>
                  <a:cubicBezTo>
                    <a:pt x="5554" y="711"/>
                    <a:pt x="5553" y="708"/>
                    <a:pt x="5553" y="705"/>
                  </a:cubicBezTo>
                  <a:cubicBezTo>
                    <a:pt x="5550" y="677"/>
                    <a:pt x="5547" y="648"/>
                    <a:pt x="5542" y="620"/>
                  </a:cubicBezTo>
                  <a:cubicBezTo>
                    <a:pt x="5542" y="617"/>
                    <a:pt x="5541" y="614"/>
                    <a:pt x="5541" y="611"/>
                  </a:cubicBezTo>
                  <a:cubicBezTo>
                    <a:pt x="5536" y="586"/>
                    <a:pt x="5533" y="560"/>
                    <a:pt x="5529" y="535"/>
                  </a:cubicBezTo>
                  <a:cubicBezTo>
                    <a:pt x="5529" y="533"/>
                    <a:pt x="5528" y="530"/>
                    <a:pt x="5528" y="529"/>
                  </a:cubicBezTo>
                  <a:cubicBezTo>
                    <a:pt x="5523" y="504"/>
                    <a:pt x="5519" y="480"/>
                    <a:pt x="5514" y="457"/>
                  </a:cubicBezTo>
                  <a:lnTo>
                    <a:pt x="5514" y="454"/>
                  </a:lnTo>
                  <a:cubicBezTo>
                    <a:pt x="5482" y="299"/>
                    <a:pt x="5438" y="147"/>
                    <a:pt x="5380" y="0"/>
                  </a:cubicBezTo>
                  <a:cubicBezTo>
                    <a:pt x="4965" y="1071"/>
                    <a:pt x="3934" y="1776"/>
                    <a:pt x="2786" y="1776"/>
                  </a:cubicBezTo>
                  <a:cubicBezTo>
                    <a:pt x="1637" y="1776"/>
                    <a:pt x="605" y="1071"/>
                    <a:pt x="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8"/>
            <p:cNvSpPr/>
            <p:nvPr/>
          </p:nvSpPr>
          <p:spPr>
            <a:xfrm flipH="1">
              <a:off x="3619843" y="4639727"/>
              <a:ext cx="146037" cy="93123"/>
            </a:xfrm>
            <a:custGeom>
              <a:avLst/>
              <a:gdLst/>
              <a:ahLst/>
              <a:cxnLst/>
              <a:rect l="l" t="t" r="r" b="b"/>
              <a:pathLst>
                <a:path w="1954" h="1246" extrusionOk="0">
                  <a:moveTo>
                    <a:pt x="1068" y="0"/>
                  </a:moveTo>
                  <a:cubicBezTo>
                    <a:pt x="853" y="0"/>
                    <a:pt x="629" y="53"/>
                    <a:pt x="440" y="164"/>
                  </a:cubicBezTo>
                  <a:cubicBezTo>
                    <a:pt x="220" y="308"/>
                    <a:pt x="38" y="594"/>
                    <a:pt x="18" y="887"/>
                  </a:cubicBezTo>
                  <a:cubicBezTo>
                    <a:pt x="1" y="1164"/>
                    <a:pt x="123" y="1245"/>
                    <a:pt x="285" y="1245"/>
                  </a:cubicBezTo>
                  <a:cubicBezTo>
                    <a:pt x="468" y="1245"/>
                    <a:pt x="701" y="1141"/>
                    <a:pt x="836" y="1102"/>
                  </a:cubicBezTo>
                  <a:cubicBezTo>
                    <a:pt x="1101" y="1026"/>
                    <a:pt x="1849" y="1030"/>
                    <a:pt x="1896" y="682"/>
                  </a:cubicBezTo>
                  <a:cubicBezTo>
                    <a:pt x="1954" y="247"/>
                    <a:pt x="1532" y="0"/>
                    <a:pt x="1068" y="0"/>
                  </a:cubicBezTo>
                  <a:close/>
                </a:path>
              </a:pathLst>
            </a:custGeom>
            <a:solidFill>
              <a:srgbClr val="FFFFFF">
                <a:alpha val="7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8"/>
          <p:cNvSpPr/>
          <p:nvPr/>
        </p:nvSpPr>
        <p:spPr>
          <a:xfrm flipH="1">
            <a:off x="9220532" y="1355175"/>
            <a:ext cx="1183858" cy="1314457"/>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flipH="1">
            <a:off x="487209" y="-247125"/>
            <a:ext cx="643531" cy="643531"/>
          </a:xfrm>
          <a:custGeom>
            <a:avLst/>
            <a:gdLst/>
            <a:ahLst/>
            <a:cxnLst/>
            <a:rect l="l" t="t" r="r" b="b"/>
            <a:pathLst>
              <a:path w="16403" h="16403" extrusionOk="0">
                <a:moveTo>
                  <a:pt x="16401" y="8000"/>
                </a:moveTo>
                <a:cubicBezTo>
                  <a:pt x="16400" y="7973"/>
                  <a:pt x="16398" y="7947"/>
                  <a:pt x="16398" y="7922"/>
                </a:cubicBezTo>
                <a:cubicBezTo>
                  <a:pt x="16397" y="7882"/>
                  <a:pt x="16395" y="7843"/>
                  <a:pt x="16394" y="7805"/>
                </a:cubicBezTo>
                <a:cubicBezTo>
                  <a:pt x="16391" y="7762"/>
                  <a:pt x="16388" y="7720"/>
                  <a:pt x="16387" y="7679"/>
                </a:cubicBezTo>
                <a:cubicBezTo>
                  <a:pt x="16385" y="7658"/>
                  <a:pt x="16384" y="7636"/>
                  <a:pt x="16382" y="7615"/>
                </a:cubicBezTo>
                <a:cubicBezTo>
                  <a:pt x="16378" y="7561"/>
                  <a:pt x="16373" y="7508"/>
                  <a:pt x="16369" y="7455"/>
                </a:cubicBezTo>
                <a:cubicBezTo>
                  <a:pt x="16367" y="7447"/>
                  <a:pt x="16367" y="7440"/>
                  <a:pt x="16367" y="7431"/>
                </a:cubicBezTo>
                <a:cubicBezTo>
                  <a:pt x="15979" y="3264"/>
                  <a:pt x="12471" y="0"/>
                  <a:pt x="8202" y="0"/>
                </a:cubicBezTo>
                <a:cubicBezTo>
                  <a:pt x="3931" y="0"/>
                  <a:pt x="422" y="3267"/>
                  <a:pt x="36" y="7437"/>
                </a:cubicBezTo>
                <a:cubicBezTo>
                  <a:pt x="36" y="7439"/>
                  <a:pt x="36" y="7440"/>
                  <a:pt x="36" y="7441"/>
                </a:cubicBezTo>
                <a:cubicBezTo>
                  <a:pt x="30" y="7500"/>
                  <a:pt x="26" y="7561"/>
                  <a:pt x="21" y="7621"/>
                </a:cubicBezTo>
                <a:cubicBezTo>
                  <a:pt x="21" y="7633"/>
                  <a:pt x="20" y="7645"/>
                  <a:pt x="20" y="7656"/>
                </a:cubicBezTo>
                <a:cubicBezTo>
                  <a:pt x="15" y="7708"/>
                  <a:pt x="12" y="7760"/>
                  <a:pt x="11" y="7811"/>
                </a:cubicBezTo>
                <a:cubicBezTo>
                  <a:pt x="10" y="7835"/>
                  <a:pt x="8" y="7858"/>
                  <a:pt x="8" y="7882"/>
                </a:cubicBezTo>
                <a:cubicBezTo>
                  <a:pt x="7" y="7923"/>
                  <a:pt x="4" y="7964"/>
                  <a:pt x="4" y="8005"/>
                </a:cubicBezTo>
                <a:cubicBezTo>
                  <a:pt x="2" y="8048"/>
                  <a:pt x="2" y="8091"/>
                  <a:pt x="2" y="8132"/>
                </a:cubicBezTo>
                <a:cubicBezTo>
                  <a:pt x="1" y="8156"/>
                  <a:pt x="1" y="8179"/>
                  <a:pt x="1" y="8201"/>
                </a:cubicBezTo>
                <a:cubicBezTo>
                  <a:pt x="1" y="12731"/>
                  <a:pt x="3672" y="16402"/>
                  <a:pt x="8202" y="16402"/>
                </a:cubicBezTo>
                <a:cubicBezTo>
                  <a:pt x="12732" y="16402"/>
                  <a:pt x="16403" y="12731"/>
                  <a:pt x="16403" y="8201"/>
                </a:cubicBezTo>
                <a:cubicBezTo>
                  <a:pt x="16403" y="8134"/>
                  <a:pt x="16403" y="8067"/>
                  <a:pt x="16401" y="8000"/>
                </a:cubicBezTo>
                <a:close/>
              </a:path>
            </a:pathLst>
          </a:custGeom>
          <a:solidFill>
            <a:srgbClr val="B3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8"/>
          <p:cNvSpPr/>
          <p:nvPr/>
        </p:nvSpPr>
        <p:spPr>
          <a:xfrm flipH="1">
            <a:off x="487209" y="-247125"/>
            <a:ext cx="643531" cy="643531"/>
          </a:xfrm>
          <a:custGeom>
            <a:avLst/>
            <a:gdLst/>
            <a:ahLst/>
            <a:cxnLst/>
            <a:rect l="l" t="t" r="r" b="b"/>
            <a:pathLst>
              <a:path w="16403" h="16403" extrusionOk="0">
                <a:moveTo>
                  <a:pt x="8202" y="0"/>
                </a:moveTo>
                <a:cubicBezTo>
                  <a:pt x="3672" y="0"/>
                  <a:pt x="1" y="3672"/>
                  <a:pt x="1" y="8201"/>
                </a:cubicBezTo>
                <a:cubicBezTo>
                  <a:pt x="1" y="12731"/>
                  <a:pt x="3673" y="16402"/>
                  <a:pt x="8202" y="16402"/>
                </a:cubicBezTo>
                <a:cubicBezTo>
                  <a:pt x="12732" y="16402"/>
                  <a:pt x="16403" y="12731"/>
                  <a:pt x="16403" y="8201"/>
                </a:cubicBezTo>
                <a:cubicBezTo>
                  <a:pt x="16403" y="3672"/>
                  <a:pt x="12732" y="0"/>
                  <a:pt x="8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8"/>
          <p:cNvSpPr/>
          <p:nvPr/>
        </p:nvSpPr>
        <p:spPr>
          <a:xfrm flipH="1">
            <a:off x="487209" y="-42451"/>
            <a:ext cx="643531" cy="438855"/>
          </a:xfrm>
          <a:custGeom>
            <a:avLst/>
            <a:gdLst/>
            <a:ahLst/>
            <a:cxnLst/>
            <a:rect l="l" t="t" r="r" b="b"/>
            <a:pathLst>
              <a:path w="16403" h="11186" extrusionOk="0">
                <a:moveTo>
                  <a:pt x="563" y="1"/>
                </a:moveTo>
                <a:cubicBezTo>
                  <a:pt x="192" y="952"/>
                  <a:pt x="1" y="1964"/>
                  <a:pt x="1" y="2984"/>
                </a:cubicBezTo>
                <a:cubicBezTo>
                  <a:pt x="1" y="7514"/>
                  <a:pt x="3673" y="11185"/>
                  <a:pt x="8202" y="11185"/>
                </a:cubicBezTo>
                <a:cubicBezTo>
                  <a:pt x="12732" y="11185"/>
                  <a:pt x="16403" y="7514"/>
                  <a:pt x="16403" y="2984"/>
                </a:cubicBezTo>
                <a:cubicBezTo>
                  <a:pt x="16403" y="1964"/>
                  <a:pt x="16213" y="952"/>
                  <a:pt x="15840" y="1"/>
                </a:cubicBezTo>
                <a:cubicBezTo>
                  <a:pt x="14612" y="3146"/>
                  <a:pt x="11580" y="5217"/>
                  <a:pt x="8202" y="5217"/>
                </a:cubicBezTo>
                <a:cubicBezTo>
                  <a:pt x="4825" y="5217"/>
                  <a:pt x="1793" y="3146"/>
                  <a:pt x="563" y="1"/>
                </a:cubicBezTo>
                <a:close/>
              </a:path>
            </a:pathLst>
          </a:custGeom>
          <a:solidFill>
            <a:srgbClr val="9BD4FF">
              <a:alpha val="77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flipH="1">
            <a:off x="774745" y="-218368"/>
            <a:ext cx="234493" cy="236101"/>
          </a:xfrm>
          <a:custGeom>
            <a:avLst/>
            <a:gdLst/>
            <a:ahLst/>
            <a:cxnLst/>
            <a:rect l="l" t="t" r="r" b="b"/>
            <a:pathLst>
              <a:path w="5977" h="6018" extrusionOk="0">
                <a:moveTo>
                  <a:pt x="917" y="1569"/>
                </a:moveTo>
                <a:cubicBezTo>
                  <a:pt x="347" y="2193"/>
                  <a:pt x="1" y="3223"/>
                  <a:pt x="171" y="4149"/>
                </a:cubicBezTo>
                <a:cubicBezTo>
                  <a:pt x="518" y="6018"/>
                  <a:pt x="2154" y="4604"/>
                  <a:pt x="2884" y="4178"/>
                </a:cubicBezTo>
                <a:cubicBezTo>
                  <a:pt x="3647" y="3735"/>
                  <a:pt x="5977" y="3161"/>
                  <a:pt x="5853" y="2043"/>
                </a:cubicBezTo>
                <a:cubicBezTo>
                  <a:pt x="5617" y="1"/>
                  <a:pt x="2511" y="7"/>
                  <a:pt x="917" y="1569"/>
                </a:cubicBezTo>
                <a:close/>
              </a:path>
            </a:pathLst>
          </a:custGeom>
          <a:solidFill>
            <a:srgbClr val="FFFFFF">
              <a:alpha val="7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flipH="1">
            <a:off x="2514952" y="4779500"/>
            <a:ext cx="110400" cy="11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flipH="1">
            <a:off x="4868302" y="4793562"/>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flipH="1">
            <a:off x="1654077" y="352825"/>
            <a:ext cx="110400" cy="11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flipH="1">
            <a:off x="34590" y="710187"/>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flipH="1">
            <a:off x="6991956" y="-303700"/>
            <a:ext cx="644872" cy="71601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rot="-3310521" flipH="1">
            <a:off x="7922456" y="4075012"/>
            <a:ext cx="1183851" cy="1314450"/>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flipH="1">
            <a:off x="8561526" y="3362563"/>
            <a:ext cx="359313" cy="39895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9" name="Google Shape;609;p8"/>
          <p:cNvGrpSpPr/>
          <p:nvPr/>
        </p:nvGrpSpPr>
        <p:grpSpPr>
          <a:xfrm>
            <a:off x="3056589" y="4382657"/>
            <a:ext cx="1380464" cy="1380544"/>
            <a:chOff x="3406600" y="526625"/>
            <a:chExt cx="312400" cy="312425"/>
          </a:xfrm>
        </p:grpSpPr>
        <p:sp>
          <p:nvSpPr>
            <p:cNvPr id="610" name="Google Shape;610;p8"/>
            <p:cNvSpPr/>
            <p:nvPr/>
          </p:nvSpPr>
          <p:spPr>
            <a:xfrm>
              <a:off x="3406600" y="526625"/>
              <a:ext cx="312350" cy="312425"/>
            </a:xfrm>
            <a:custGeom>
              <a:avLst/>
              <a:gdLst/>
              <a:ahLst/>
              <a:cxnLst/>
              <a:rect l="l" t="t" r="r" b="b"/>
              <a:pathLst>
                <a:path w="12494" h="12497" extrusionOk="0">
                  <a:moveTo>
                    <a:pt x="6247" y="1"/>
                  </a:moveTo>
                  <a:cubicBezTo>
                    <a:pt x="4590" y="1"/>
                    <a:pt x="3001" y="659"/>
                    <a:pt x="1829" y="1831"/>
                  </a:cubicBezTo>
                  <a:cubicBezTo>
                    <a:pt x="658" y="3002"/>
                    <a:pt x="0" y="4593"/>
                    <a:pt x="0" y="6249"/>
                  </a:cubicBezTo>
                  <a:cubicBezTo>
                    <a:pt x="0" y="7906"/>
                    <a:pt x="658" y="9495"/>
                    <a:pt x="1829" y="10666"/>
                  </a:cubicBezTo>
                  <a:cubicBezTo>
                    <a:pt x="3001" y="11838"/>
                    <a:pt x="4590" y="12496"/>
                    <a:pt x="6247" y="12496"/>
                  </a:cubicBezTo>
                  <a:cubicBezTo>
                    <a:pt x="7904" y="12496"/>
                    <a:pt x="9493" y="11838"/>
                    <a:pt x="10665" y="10666"/>
                  </a:cubicBezTo>
                  <a:cubicBezTo>
                    <a:pt x="11835" y="9495"/>
                    <a:pt x="12494" y="7906"/>
                    <a:pt x="12494" y="6249"/>
                  </a:cubicBezTo>
                  <a:cubicBezTo>
                    <a:pt x="12494" y="4593"/>
                    <a:pt x="11835" y="3002"/>
                    <a:pt x="10665" y="1831"/>
                  </a:cubicBezTo>
                  <a:cubicBezTo>
                    <a:pt x="9493" y="659"/>
                    <a:pt x="7904" y="1"/>
                    <a:pt x="6247" y="1"/>
                  </a:cubicBezTo>
                  <a:close/>
                </a:path>
              </a:pathLst>
            </a:custGeom>
            <a:solidFill>
              <a:srgbClr val="EBB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3406600" y="526625"/>
              <a:ext cx="312400" cy="312375"/>
            </a:xfrm>
            <a:custGeom>
              <a:avLst/>
              <a:gdLst/>
              <a:ahLst/>
              <a:cxnLst/>
              <a:rect l="l" t="t" r="r" b="b"/>
              <a:pathLst>
                <a:path w="12496" h="12495" extrusionOk="0">
                  <a:moveTo>
                    <a:pt x="6247" y="1"/>
                  </a:moveTo>
                  <a:cubicBezTo>
                    <a:pt x="2797" y="1"/>
                    <a:pt x="0" y="2797"/>
                    <a:pt x="0" y="6248"/>
                  </a:cubicBezTo>
                  <a:cubicBezTo>
                    <a:pt x="0" y="9698"/>
                    <a:pt x="2797" y="12495"/>
                    <a:pt x="6247" y="12495"/>
                  </a:cubicBezTo>
                  <a:cubicBezTo>
                    <a:pt x="9697" y="12495"/>
                    <a:pt x="12495" y="9698"/>
                    <a:pt x="12495" y="6248"/>
                  </a:cubicBezTo>
                  <a:cubicBezTo>
                    <a:pt x="12495" y="2797"/>
                    <a:pt x="9697" y="1"/>
                    <a:pt x="6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3465350" y="606850"/>
              <a:ext cx="194850" cy="152000"/>
            </a:xfrm>
            <a:custGeom>
              <a:avLst/>
              <a:gdLst/>
              <a:ahLst/>
              <a:cxnLst/>
              <a:rect l="l" t="t" r="r" b="b"/>
              <a:pathLst>
                <a:path w="7794" h="6080" extrusionOk="0">
                  <a:moveTo>
                    <a:pt x="2255" y="1"/>
                  </a:moveTo>
                  <a:lnTo>
                    <a:pt x="2255" y="1"/>
                  </a:lnTo>
                  <a:lnTo>
                    <a:pt x="2255" y="1"/>
                  </a:lnTo>
                  <a:cubicBezTo>
                    <a:pt x="2255" y="1"/>
                    <a:pt x="2256" y="1"/>
                    <a:pt x="2256" y="1"/>
                  </a:cubicBezTo>
                  <a:close/>
                  <a:moveTo>
                    <a:pt x="2529" y="506"/>
                  </a:moveTo>
                  <a:cubicBezTo>
                    <a:pt x="2597" y="506"/>
                    <a:pt x="2651" y="560"/>
                    <a:pt x="2651" y="628"/>
                  </a:cubicBezTo>
                  <a:cubicBezTo>
                    <a:pt x="2651" y="696"/>
                    <a:pt x="2597" y="750"/>
                    <a:pt x="2529" y="750"/>
                  </a:cubicBezTo>
                  <a:lnTo>
                    <a:pt x="1996" y="750"/>
                  </a:lnTo>
                  <a:cubicBezTo>
                    <a:pt x="1928" y="750"/>
                    <a:pt x="1873" y="696"/>
                    <a:pt x="1873" y="628"/>
                  </a:cubicBezTo>
                  <a:cubicBezTo>
                    <a:pt x="1873" y="560"/>
                    <a:pt x="1928" y="506"/>
                    <a:pt x="1996" y="506"/>
                  </a:cubicBezTo>
                  <a:close/>
                  <a:moveTo>
                    <a:pt x="5799" y="506"/>
                  </a:moveTo>
                  <a:cubicBezTo>
                    <a:pt x="5867" y="506"/>
                    <a:pt x="5922" y="560"/>
                    <a:pt x="5922" y="628"/>
                  </a:cubicBezTo>
                  <a:cubicBezTo>
                    <a:pt x="5922" y="696"/>
                    <a:pt x="5867" y="750"/>
                    <a:pt x="5799" y="750"/>
                  </a:cubicBezTo>
                  <a:lnTo>
                    <a:pt x="5266" y="750"/>
                  </a:lnTo>
                  <a:cubicBezTo>
                    <a:pt x="5199" y="750"/>
                    <a:pt x="5144" y="696"/>
                    <a:pt x="5144" y="628"/>
                  </a:cubicBezTo>
                  <a:cubicBezTo>
                    <a:pt x="5144" y="560"/>
                    <a:pt x="5199" y="506"/>
                    <a:pt x="5266" y="506"/>
                  </a:cubicBezTo>
                  <a:close/>
                  <a:moveTo>
                    <a:pt x="2255" y="1"/>
                  </a:moveTo>
                  <a:cubicBezTo>
                    <a:pt x="1999" y="4"/>
                    <a:pt x="1772" y="162"/>
                    <a:pt x="1679" y="400"/>
                  </a:cubicBezTo>
                  <a:lnTo>
                    <a:pt x="1676" y="406"/>
                  </a:lnTo>
                  <a:cubicBezTo>
                    <a:pt x="1673" y="413"/>
                    <a:pt x="1672" y="419"/>
                    <a:pt x="1669" y="426"/>
                  </a:cubicBezTo>
                  <a:cubicBezTo>
                    <a:pt x="1669" y="428"/>
                    <a:pt x="1667" y="429"/>
                    <a:pt x="1667" y="431"/>
                  </a:cubicBezTo>
                  <a:cubicBezTo>
                    <a:pt x="1666" y="434"/>
                    <a:pt x="1666" y="437"/>
                    <a:pt x="1664" y="440"/>
                  </a:cubicBezTo>
                  <a:cubicBezTo>
                    <a:pt x="1663" y="444"/>
                    <a:pt x="1661" y="447"/>
                    <a:pt x="1660" y="451"/>
                  </a:cubicBezTo>
                  <a:cubicBezTo>
                    <a:pt x="1660" y="454"/>
                    <a:pt x="1658" y="459"/>
                    <a:pt x="1657" y="463"/>
                  </a:cubicBezTo>
                  <a:cubicBezTo>
                    <a:pt x="1657" y="463"/>
                    <a:pt x="1657" y="463"/>
                    <a:pt x="1657" y="465"/>
                  </a:cubicBezTo>
                  <a:cubicBezTo>
                    <a:pt x="1656" y="468"/>
                    <a:pt x="1656" y="471"/>
                    <a:pt x="1654" y="472"/>
                  </a:cubicBezTo>
                  <a:cubicBezTo>
                    <a:pt x="1654" y="475"/>
                    <a:pt x="1654" y="476"/>
                    <a:pt x="1653" y="478"/>
                  </a:cubicBezTo>
                  <a:cubicBezTo>
                    <a:pt x="1653" y="479"/>
                    <a:pt x="1653" y="481"/>
                    <a:pt x="1653" y="481"/>
                  </a:cubicBezTo>
                  <a:cubicBezTo>
                    <a:pt x="1651" y="490"/>
                    <a:pt x="1650" y="497"/>
                    <a:pt x="1647" y="504"/>
                  </a:cubicBezTo>
                  <a:cubicBezTo>
                    <a:pt x="1647" y="507"/>
                    <a:pt x="1647" y="509"/>
                    <a:pt x="1645" y="512"/>
                  </a:cubicBezTo>
                  <a:cubicBezTo>
                    <a:pt x="1645" y="513"/>
                    <a:pt x="1645" y="515"/>
                    <a:pt x="1645" y="516"/>
                  </a:cubicBezTo>
                  <a:cubicBezTo>
                    <a:pt x="1645" y="518"/>
                    <a:pt x="1644" y="518"/>
                    <a:pt x="1644" y="519"/>
                  </a:cubicBezTo>
                  <a:cubicBezTo>
                    <a:pt x="1642" y="528"/>
                    <a:pt x="1641" y="537"/>
                    <a:pt x="1641" y="544"/>
                  </a:cubicBezTo>
                  <a:lnTo>
                    <a:pt x="1641" y="546"/>
                  </a:lnTo>
                  <a:cubicBezTo>
                    <a:pt x="1639" y="550"/>
                    <a:pt x="1639" y="553"/>
                    <a:pt x="1639" y="557"/>
                  </a:cubicBezTo>
                  <a:cubicBezTo>
                    <a:pt x="1636" y="578"/>
                    <a:pt x="1635" y="599"/>
                    <a:pt x="1635" y="621"/>
                  </a:cubicBezTo>
                  <a:lnTo>
                    <a:pt x="1635" y="625"/>
                  </a:lnTo>
                  <a:lnTo>
                    <a:pt x="1635" y="628"/>
                  </a:lnTo>
                  <a:lnTo>
                    <a:pt x="1635" y="634"/>
                  </a:lnTo>
                  <a:lnTo>
                    <a:pt x="1635" y="644"/>
                  </a:lnTo>
                  <a:lnTo>
                    <a:pt x="1635" y="650"/>
                  </a:lnTo>
                  <a:cubicBezTo>
                    <a:pt x="1635" y="652"/>
                    <a:pt x="1635" y="655"/>
                    <a:pt x="1635" y="658"/>
                  </a:cubicBezTo>
                  <a:cubicBezTo>
                    <a:pt x="1636" y="665"/>
                    <a:pt x="1636" y="671"/>
                    <a:pt x="1636" y="678"/>
                  </a:cubicBezTo>
                  <a:cubicBezTo>
                    <a:pt x="1636" y="681"/>
                    <a:pt x="1638" y="683"/>
                    <a:pt x="1638" y="684"/>
                  </a:cubicBezTo>
                  <a:cubicBezTo>
                    <a:pt x="1638" y="687"/>
                    <a:pt x="1638" y="689"/>
                    <a:pt x="1638" y="691"/>
                  </a:cubicBezTo>
                  <a:cubicBezTo>
                    <a:pt x="1638" y="693"/>
                    <a:pt x="1638" y="696"/>
                    <a:pt x="1639" y="699"/>
                  </a:cubicBezTo>
                  <a:cubicBezTo>
                    <a:pt x="1639" y="700"/>
                    <a:pt x="1639" y="702"/>
                    <a:pt x="1639" y="703"/>
                  </a:cubicBezTo>
                  <a:cubicBezTo>
                    <a:pt x="1639" y="706"/>
                    <a:pt x="1641" y="709"/>
                    <a:pt x="1641" y="714"/>
                  </a:cubicBezTo>
                  <a:cubicBezTo>
                    <a:pt x="1641" y="715"/>
                    <a:pt x="1641" y="716"/>
                    <a:pt x="1641" y="718"/>
                  </a:cubicBezTo>
                  <a:cubicBezTo>
                    <a:pt x="1642" y="719"/>
                    <a:pt x="1642" y="721"/>
                    <a:pt x="1642" y="722"/>
                  </a:cubicBezTo>
                  <a:cubicBezTo>
                    <a:pt x="1642" y="727"/>
                    <a:pt x="1644" y="730"/>
                    <a:pt x="1644" y="733"/>
                  </a:cubicBezTo>
                  <a:cubicBezTo>
                    <a:pt x="1644" y="736"/>
                    <a:pt x="1644" y="737"/>
                    <a:pt x="1645" y="740"/>
                  </a:cubicBezTo>
                  <a:cubicBezTo>
                    <a:pt x="1645" y="740"/>
                    <a:pt x="1645" y="742"/>
                    <a:pt x="1645" y="742"/>
                  </a:cubicBezTo>
                  <a:cubicBezTo>
                    <a:pt x="1647" y="746"/>
                    <a:pt x="1647" y="749"/>
                    <a:pt x="1648" y="752"/>
                  </a:cubicBezTo>
                  <a:cubicBezTo>
                    <a:pt x="1648" y="753"/>
                    <a:pt x="1648" y="753"/>
                    <a:pt x="1648" y="755"/>
                  </a:cubicBezTo>
                  <a:cubicBezTo>
                    <a:pt x="1648" y="756"/>
                    <a:pt x="1650" y="759"/>
                    <a:pt x="1650" y="762"/>
                  </a:cubicBezTo>
                  <a:cubicBezTo>
                    <a:pt x="1650" y="765"/>
                    <a:pt x="1651" y="768"/>
                    <a:pt x="1651" y="771"/>
                  </a:cubicBezTo>
                  <a:lnTo>
                    <a:pt x="1654" y="780"/>
                  </a:lnTo>
                  <a:cubicBezTo>
                    <a:pt x="1654" y="781"/>
                    <a:pt x="1654" y="781"/>
                    <a:pt x="1654" y="783"/>
                  </a:cubicBezTo>
                  <a:cubicBezTo>
                    <a:pt x="1656" y="786"/>
                    <a:pt x="1657" y="790"/>
                    <a:pt x="1657" y="793"/>
                  </a:cubicBezTo>
                  <a:cubicBezTo>
                    <a:pt x="1657" y="795"/>
                    <a:pt x="1658" y="796"/>
                    <a:pt x="1658" y="796"/>
                  </a:cubicBezTo>
                  <a:cubicBezTo>
                    <a:pt x="1658" y="799"/>
                    <a:pt x="1660" y="802"/>
                    <a:pt x="1660" y="803"/>
                  </a:cubicBezTo>
                  <a:cubicBezTo>
                    <a:pt x="1661" y="806"/>
                    <a:pt x="1661" y="808"/>
                    <a:pt x="1663" y="811"/>
                  </a:cubicBezTo>
                  <a:cubicBezTo>
                    <a:pt x="1663" y="812"/>
                    <a:pt x="1664" y="815"/>
                    <a:pt x="1664" y="818"/>
                  </a:cubicBezTo>
                  <a:cubicBezTo>
                    <a:pt x="1666" y="820"/>
                    <a:pt x="1666" y="823"/>
                    <a:pt x="1667" y="825"/>
                  </a:cubicBezTo>
                  <a:cubicBezTo>
                    <a:pt x="1667" y="827"/>
                    <a:pt x="1667" y="827"/>
                    <a:pt x="1667" y="828"/>
                  </a:cubicBezTo>
                  <a:cubicBezTo>
                    <a:pt x="1669" y="831"/>
                    <a:pt x="1670" y="836"/>
                    <a:pt x="1672" y="839"/>
                  </a:cubicBezTo>
                  <a:cubicBezTo>
                    <a:pt x="1672" y="840"/>
                    <a:pt x="1672" y="840"/>
                    <a:pt x="1672" y="840"/>
                  </a:cubicBezTo>
                  <a:cubicBezTo>
                    <a:pt x="1675" y="848"/>
                    <a:pt x="1678" y="855"/>
                    <a:pt x="1681" y="862"/>
                  </a:cubicBezTo>
                  <a:cubicBezTo>
                    <a:pt x="1682" y="864"/>
                    <a:pt x="1682" y="867"/>
                    <a:pt x="1684" y="870"/>
                  </a:cubicBezTo>
                  <a:cubicBezTo>
                    <a:pt x="1684" y="870"/>
                    <a:pt x="1684" y="871"/>
                    <a:pt x="1685" y="871"/>
                  </a:cubicBezTo>
                  <a:cubicBezTo>
                    <a:pt x="1685" y="874"/>
                    <a:pt x="1686" y="876"/>
                    <a:pt x="1688" y="878"/>
                  </a:cubicBezTo>
                  <a:cubicBezTo>
                    <a:pt x="1689" y="881"/>
                    <a:pt x="1691" y="886"/>
                    <a:pt x="1692" y="890"/>
                  </a:cubicBezTo>
                  <a:lnTo>
                    <a:pt x="1694" y="890"/>
                  </a:lnTo>
                  <a:cubicBezTo>
                    <a:pt x="1695" y="895"/>
                    <a:pt x="1697" y="898"/>
                    <a:pt x="1698" y="901"/>
                  </a:cubicBezTo>
                  <a:cubicBezTo>
                    <a:pt x="1698" y="902"/>
                    <a:pt x="1700" y="905"/>
                    <a:pt x="1701" y="906"/>
                  </a:cubicBezTo>
                  <a:cubicBezTo>
                    <a:pt x="1701" y="908"/>
                    <a:pt x="1703" y="909"/>
                    <a:pt x="1703" y="911"/>
                  </a:cubicBezTo>
                  <a:cubicBezTo>
                    <a:pt x="1704" y="912"/>
                    <a:pt x="1706" y="914"/>
                    <a:pt x="1706" y="917"/>
                  </a:cubicBezTo>
                  <a:cubicBezTo>
                    <a:pt x="1707" y="920"/>
                    <a:pt x="1709" y="923"/>
                    <a:pt x="1710" y="924"/>
                  </a:cubicBezTo>
                  <a:cubicBezTo>
                    <a:pt x="1711" y="926"/>
                    <a:pt x="1711" y="927"/>
                    <a:pt x="1713" y="929"/>
                  </a:cubicBezTo>
                  <a:cubicBezTo>
                    <a:pt x="1714" y="932"/>
                    <a:pt x="1716" y="934"/>
                    <a:pt x="1717" y="937"/>
                  </a:cubicBezTo>
                  <a:cubicBezTo>
                    <a:pt x="1717" y="939"/>
                    <a:pt x="1717" y="939"/>
                    <a:pt x="1719" y="939"/>
                  </a:cubicBezTo>
                  <a:cubicBezTo>
                    <a:pt x="1720" y="942"/>
                    <a:pt x="1722" y="945"/>
                    <a:pt x="1723" y="948"/>
                  </a:cubicBezTo>
                  <a:cubicBezTo>
                    <a:pt x="1725" y="949"/>
                    <a:pt x="1726" y="951"/>
                    <a:pt x="1726" y="954"/>
                  </a:cubicBezTo>
                  <a:cubicBezTo>
                    <a:pt x="1728" y="955"/>
                    <a:pt x="1729" y="958"/>
                    <a:pt x="1731" y="959"/>
                  </a:cubicBezTo>
                  <a:cubicBezTo>
                    <a:pt x="1731" y="961"/>
                    <a:pt x="1732" y="962"/>
                    <a:pt x="1734" y="962"/>
                  </a:cubicBezTo>
                  <a:cubicBezTo>
                    <a:pt x="1737" y="970"/>
                    <a:pt x="1741" y="976"/>
                    <a:pt x="1745" y="982"/>
                  </a:cubicBezTo>
                  <a:cubicBezTo>
                    <a:pt x="1747" y="983"/>
                    <a:pt x="1748" y="986"/>
                    <a:pt x="1750" y="987"/>
                  </a:cubicBezTo>
                  <a:cubicBezTo>
                    <a:pt x="1751" y="989"/>
                    <a:pt x="1751" y="990"/>
                    <a:pt x="1753" y="992"/>
                  </a:cubicBezTo>
                  <a:cubicBezTo>
                    <a:pt x="1754" y="993"/>
                    <a:pt x="1756" y="996"/>
                    <a:pt x="1757" y="998"/>
                  </a:cubicBezTo>
                  <a:cubicBezTo>
                    <a:pt x="1759" y="1001"/>
                    <a:pt x="1760" y="1004"/>
                    <a:pt x="1763" y="1005"/>
                  </a:cubicBezTo>
                  <a:cubicBezTo>
                    <a:pt x="1763" y="1007"/>
                    <a:pt x="1765" y="1007"/>
                    <a:pt x="1765" y="1008"/>
                  </a:cubicBezTo>
                  <a:cubicBezTo>
                    <a:pt x="1766" y="1010"/>
                    <a:pt x="1767" y="1012"/>
                    <a:pt x="1769" y="1014"/>
                  </a:cubicBezTo>
                  <a:cubicBezTo>
                    <a:pt x="1770" y="1015"/>
                    <a:pt x="1773" y="1018"/>
                    <a:pt x="1775" y="1020"/>
                  </a:cubicBezTo>
                  <a:lnTo>
                    <a:pt x="1779" y="1026"/>
                  </a:lnTo>
                  <a:cubicBezTo>
                    <a:pt x="1779" y="1027"/>
                    <a:pt x="1781" y="1027"/>
                    <a:pt x="1781" y="1029"/>
                  </a:cubicBezTo>
                  <a:cubicBezTo>
                    <a:pt x="1784" y="1032"/>
                    <a:pt x="1785" y="1033"/>
                    <a:pt x="1788" y="1036"/>
                  </a:cubicBezTo>
                  <a:cubicBezTo>
                    <a:pt x="1788" y="1038"/>
                    <a:pt x="1790" y="1039"/>
                    <a:pt x="1791" y="1040"/>
                  </a:cubicBezTo>
                  <a:cubicBezTo>
                    <a:pt x="1792" y="1042"/>
                    <a:pt x="1794" y="1043"/>
                    <a:pt x="1795" y="1045"/>
                  </a:cubicBezTo>
                  <a:cubicBezTo>
                    <a:pt x="1797" y="1046"/>
                    <a:pt x="1798" y="1049"/>
                    <a:pt x="1800" y="1051"/>
                  </a:cubicBezTo>
                  <a:cubicBezTo>
                    <a:pt x="1801" y="1052"/>
                    <a:pt x="1803" y="1054"/>
                    <a:pt x="1804" y="1055"/>
                  </a:cubicBezTo>
                  <a:cubicBezTo>
                    <a:pt x="1806" y="1058"/>
                    <a:pt x="1807" y="1060"/>
                    <a:pt x="1809" y="1061"/>
                  </a:cubicBezTo>
                  <a:lnTo>
                    <a:pt x="1812" y="1063"/>
                  </a:lnTo>
                  <a:lnTo>
                    <a:pt x="1816" y="1068"/>
                  </a:lnTo>
                  <a:lnTo>
                    <a:pt x="1823" y="1076"/>
                  </a:lnTo>
                  <a:lnTo>
                    <a:pt x="1829" y="1082"/>
                  </a:lnTo>
                  <a:lnTo>
                    <a:pt x="1832" y="1083"/>
                  </a:lnTo>
                  <a:cubicBezTo>
                    <a:pt x="1834" y="1086"/>
                    <a:pt x="1837" y="1089"/>
                    <a:pt x="1840" y="1091"/>
                  </a:cubicBezTo>
                  <a:cubicBezTo>
                    <a:pt x="1840" y="1091"/>
                    <a:pt x="1841" y="1092"/>
                    <a:pt x="1841" y="1092"/>
                  </a:cubicBezTo>
                  <a:cubicBezTo>
                    <a:pt x="1844" y="1095"/>
                    <a:pt x="1847" y="1096"/>
                    <a:pt x="1850" y="1099"/>
                  </a:cubicBezTo>
                  <a:lnTo>
                    <a:pt x="1856" y="1105"/>
                  </a:lnTo>
                  <a:lnTo>
                    <a:pt x="1865" y="1113"/>
                  </a:lnTo>
                  <a:cubicBezTo>
                    <a:pt x="1866" y="1114"/>
                    <a:pt x="1868" y="1116"/>
                    <a:pt x="1869" y="1116"/>
                  </a:cubicBezTo>
                  <a:cubicBezTo>
                    <a:pt x="1871" y="1117"/>
                    <a:pt x="1873" y="1119"/>
                    <a:pt x="1875" y="1120"/>
                  </a:cubicBezTo>
                  <a:cubicBezTo>
                    <a:pt x="1876" y="1121"/>
                    <a:pt x="1878" y="1123"/>
                    <a:pt x="1878" y="1123"/>
                  </a:cubicBezTo>
                  <a:cubicBezTo>
                    <a:pt x="1881" y="1126"/>
                    <a:pt x="1885" y="1129"/>
                    <a:pt x="1888" y="1130"/>
                  </a:cubicBezTo>
                  <a:cubicBezTo>
                    <a:pt x="1891" y="1133"/>
                    <a:pt x="1894" y="1135"/>
                    <a:pt x="1899" y="1138"/>
                  </a:cubicBezTo>
                  <a:cubicBezTo>
                    <a:pt x="1899" y="1138"/>
                    <a:pt x="1899" y="1139"/>
                    <a:pt x="1900" y="1139"/>
                  </a:cubicBezTo>
                  <a:cubicBezTo>
                    <a:pt x="1901" y="1141"/>
                    <a:pt x="1904" y="1142"/>
                    <a:pt x="1907" y="1144"/>
                  </a:cubicBezTo>
                  <a:cubicBezTo>
                    <a:pt x="1909" y="1145"/>
                    <a:pt x="1910" y="1147"/>
                    <a:pt x="1913" y="1148"/>
                  </a:cubicBezTo>
                  <a:cubicBezTo>
                    <a:pt x="1913" y="1149"/>
                    <a:pt x="1915" y="1149"/>
                    <a:pt x="1915" y="1149"/>
                  </a:cubicBezTo>
                  <a:cubicBezTo>
                    <a:pt x="1918" y="1151"/>
                    <a:pt x="1919" y="1152"/>
                    <a:pt x="1921" y="1154"/>
                  </a:cubicBezTo>
                  <a:cubicBezTo>
                    <a:pt x="1924" y="1155"/>
                    <a:pt x="1926" y="1157"/>
                    <a:pt x="1929" y="1160"/>
                  </a:cubicBezTo>
                  <a:cubicBezTo>
                    <a:pt x="1935" y="1163"/>
                    <a:pt x="1943" y="1167"/>
                    <a:pt x="1950" y="1172"/>
                  </a:cubicBezTo>
                  <a:cubicBezTo>
                    <a:pt x="1956" y="1174"/>
                    <a:pt x="1962" y="1179"/>
                    <a:pt x="1969" y="1182"/>
                  </a:cubicBezTo>
                  <a:cubicBezTo>
                    <a:pt x="1972" y="1183"/>
                    <a:pt x="1975" y="1185"/>
                    <a:pt x="1978" y="1186"/>
                  </a:cubicBezTo>
                  <a:cubicBezTo>
                    <a:pt x="1980" y="1188"/>
                    <a:pt x="1981" y="1188"/>
                    <a:pt x="1984" y="1189"/>
                  </a:cubicBezTo>
                  <a:cubicBezTo>
                    <a:pt x="1985" y="1191"/>
                    <a:pt x="1988" y="1192"/>
                    <a:pt x="1991" y="1194"/>
                  </a:cubicBezTo>
                  <a:lnTo>
                    <a:pt x="1993" y="1194"/>
                  </a:lnTo>
                  <a:cubicBezTo>
                    <a:pt x="1999" y="1197"/>
                    <a:pt x="2006" y="1200"/>
                    <a:pt x="2013" y="1202"/>
                  </a:cubicBezTo>
                  <a:cubicBezTo>
                    <a:pt x="2016" y="1204"/>
                    <a:pt x="2018" y="1205"/>
                    <a:pt x="2021" y="1207"/>
                  </a:cubicBezTo>
                  <a:cubicBezTo>
                    <a:pt x="2024" y="1207"/>
                    <a:pt x="2025" y="1208"/>
                    <a:pt x="2027" y="1208"/>
                  </a:cubicBezTo>
                  <a:cubicBezTo>
                    <a:pt x="2028" y="1210"/>
                    <a:pt x="2031" y="1210"/>
                    <a:pt x="2033" y="1211"/>
                  </a:cubicBezTo>
                  <a:cubicBezTo>
                    <a:pt x="2034" y="1211"/>
                    <a:pt x="2035" y="1211"/>
                    <a:pt x="2037" y="1213"/>
                  </a:cubicBezTo>
                  <a:lnTo>
                    <a:pt x="2046" y="1216"/>
                  </a:lnTo>
                  <a:cubicBezTo>
                    <a:pt x="2053" y="1219"/>
                    <a:pt x="2061" y="1222"/>
                    <a:pt x="2068" y="1223"/>
                  </a:cubicBezTo>
                  <a:cubicBezTo>
                    <a:pt x="2068" y="1223"/>
                    <a:pt x="2068" y="1223"/>
                    <a:pt x="2068" y="1225"/>
                  </a:cubicBezTo>
                  <a:cubicBezTo>
                    <a:pt x="2072" y="1225"/>
                    <a:pt x="2075" y="1226"/>
                    <a:pt x="2078" y="1228"/>
                  </a:cubicBezTo>
                  <a:cubicBezTo>
                    <a:pt x="2080" y="1228"/>
                    <a:pt x="2081" y="1228"/>
                    <a:pt x="2083" y="1229"/>
                  </a:cubicBezTo>
                  <a:cubicBezTo>
                    <a:pt x="2084" y="1229"/>
                    <a:pt x="2087" y="1230"/>
                    <a:pt x="2090" y="1230"/>
                  </a:cubicBezTo>
                  <a:cubicBezTo>
                    <a:pt x="2093" y="1232"/>
                    <a:pt x="2096" y="1232"/>
                    <a:pt x="2099" y="1233"/>
                  </a:cubicBezTo>
                  <a:lnTo>
                    <a:pt x="2102" y="1235"/>
                  </a:lnTo>
                  <a:cubicBezTo>
                    <a:pt x="2105" y="1235"/>
                    <a:pt x="2108" y="1236"/>
                    <a:pt x="2111" y="1236"/>
                  </a:cubicBezTo>
                  <a:cubicBezTo>
                    <a:pt x="2112" y="1236"/>
                    <a:pt x="2114" y="1238"/>
                    <a:pt x="2114" y="1238"/>
                  </a:cubicBezTo>
                  <a:cubicBezTo>
                    <a:pt x="2118" y="1238"/>
                    <a:pt x="2121" y="1239"/>
                    <a:pt x="2125" y="1241"/>
                  </a:cubicBezTo>
                  <a:lnTo>
                    <a:pt x="2127" y="1241"/>
                  </a:lnTo>
                  <a:cubicBezTo>
                    <a:pt x="2134" y="1242"/>
                    <a:pt x="2141" y="1244"/>
                    <a:pt x="2150" y="1245"/>
                  </a:cubicBezTo>
                  <a:cubicBezTo>
                    <a:pt x="2152" y="1245"/>
                    <a:pt x="2153" y="1247"/>
                    <a:pt x="2155" y="1247"/>
                  </a:cubicBezTo>
                  <a:cubicBezTo>
                    <a:pt x="2158" y="1247"/>
                    <a:pt x="2162" y="1248"/>
                    <a:pt x="2165" y="1248"/>
                  </a:cubicBezTo>
                  <a:lnTo>
                    <a:pt x="2168" y="1248"/>
                  </a:lnTo>
                  <a:cubicBezTo>
                    <a:pt x="2171" y="1250"/>
                    <a:pt x="2175" y="1250"/>
                    <a:pt x="2178" y="1250"/>
                  </a:cubicBezTo>
                  <a:cubicBezTo>
                    <a:pt x="2180" y="1250"/>
                    <a:pt x="2181" y="1251"/>
                    <a:pt x="2181" y="1251"/>
                  </a:cubicBezTo>
                  <a:lnTo>
                    <a:pt x="2190" y="1251"/>
                  </a:lnTo>
                  <a:cubicBezTo>
                    <a:pt x="2192" y="1253"/>
                    <a:pt x="2195" y="1253"/>
                    <a:pt x="2197" y="1253"/>
                  </a:cubicBezTo>
                  <a:lnTo>
                    <a:pt x="2200" y="1253"/>
                  </a:lnTo>
                  <a:cubicBezTo>
                    <a:pt x="2203" y="1253"/>
                    <a:pt x="2205" y="1254"/>
                    <a:pt x="2206" y="1254"/>
                  </a:cubicBezTo>
                  <a:lnTo>
                    <a:pt x="2220" y="1254"/>
                  </a:lnTo>
                  <a:cubicBezTo>
                    <a:pt x="2221" y="1254"/>
                    <a:pt x="2222" y="1255"/>
                    <a:pt x="2224" y="1255"/>
                  </a:cubicBezTo>
                  <a:lnTo>
                    <a:pt x="2299" y="1255"/>
                  </a:lnTo>
                  <a:cubicBezTo>
                    <a:pt x="2305" y="1254"/>
                    <a:pt x="2309" y="1254"/>
                    <a:pt x="2315" y="1254"/>
                  </a:cubicBezTo>
                  <a:lnTo>
                    <a:pt x="2326" y="1253"/>
                  </a:lnTo>
                  <a:cubicBezTo>
                    <a:pt x="2329" y="1253"/>
                    <a:pt x="2330" y="1251"/>
                    <a:pt x="2333" y="1251"/>
                  </a:cubicBezTo>
                  <a:cubicBezTo>
                    <a:pt x="2336" y="1251"/>
                    <a:pt x="2339" y="1251"/>
                    <a:pt x="2342" y="1250"/>
                  </a:cubicBezTo>
                  <a:cubicBezTo>
                    <a:pt x="2352" y="1248"/>
                    <a:pt x="2362" y="1247"/>
                    <a:pt x="2373" y="1245"/>
                  </a:cubicBezTo>
                  <a:cubicBezTo>
                    <a:pt x="2376" y="1245"/>
                    <a:pt x="2380" y="1244"/>
                    <a:pt x="2383" y="1244"/>
                  </a:cubicBezTo>
                  <a:cubicBezTo>
                    <a:pt x="2392" y="1241"/>
                    <a:pt x="2402" y="1239"/>
                    <a:pt x="2411" y="1236"/>
                  </a:cubicBezTo>
                  <a:cubicBezTo>
                    <a:pt x="2414" y="1236"/>
                    <a:pt x="2418" y="1235"/>
                    <a:pt x="2421" y="1235"/>
                  </a:cubicBezTo>
                  <a:cubicBezTo>
                    <a:pt x="2424" y="1233"/>
                    <a:pt x="2429" y="1232"/>
                    <a:pt x="2433" y="1232"/>
                  </a:cubicBezTo>
                  <a:cubicBezTo>
                    <a:pt x="2436" y="1230"/>
                    <a:pt x="2440" y="1229"/>
                    <a:pt x="2445" y="1228"/>
                  </a:cubicBezTo>
                  <a:cubicBezTo>
                    <a:pt x="2448" y="1226"/>
                    <a:pt x="2451" y="1226"/>
                    <a:pt x="2455" y="1225"/>
                  </a:cubicBezTo>
                  <a:lnTo>
                    <a:pt x="2477" y="1217"/>
                  </a:lnTo>
                  <a:cubicBezTo>
                    <a:pt x="2482" y="1216"/>
                    <a:pt x="2486" y="1214"/>
                    <a:pt x="2491" y="1211"/>
                  </a:cubicBezTo>
                  <a:cubicBezTo>
                    <a:pt x="2493" y="1211"/>
                    <a:pt x="2495" y="1210"/>
                    <a:pt x="2496" y="1210"/>
                  </a:cubicBezTo>
                  <a:cubicBezTo>
                    <a:pt x="2504" y="1207"/>
                    <a:pt x="2510" y="1204"/>
                    <a:pt x="2517" y="1201"/>
                  </a:cubicBezTo>
                  <a:cubicBezTo>
                    <a:pt x="2523" y="1198"/>
                    <a:pt x="2529" y="1197"/>
                    <a:pt x="2533" y="1194"/>
                  </a:cubicBezTo>
                  <a:cubicBezTo>
                    <a:pt x="2536" y="1192"/>
                    <a:pt x="2538" y="1191"/>
                    <a:pt x="2541" y="1191"/>
                  </a:cubicBezTo>
                  <a:cubicBezTo>
                    <a:pt x="2548" y="1186"/>
                    <a:pt x="2554" y="1183"/>
                    <a:pt x="2561" y="1179"/>
                  </a:cubicBezTo>
                  <a:cubicBezTo>
                    <a:pt x="2573" y="1173"/>
                    <a:pt x="2583" y="1167"/>
                    <a:pt x="2594" y="1161"/>
                  </a:cubicBezTo>
                  <a:cubicBezTo>
                    <a:pt x="2597" y="1158"/>
                    <a:pt x="2599" y="1157"/>
                    <a:pt x="2602" y="1155"/>
                  </a:cubicBezTo>
                  <a:lnTo>
                    <a:pt x="2611" y="1149"/>
                  </a:lnTo>
                  <a:cubicBezTo>
                    <a:pt x="2613" y="1148"/>
                    <a:pt x="2614" y="1148"/>
                    <a:pt x="2616" y="1147"/>
                  </a:cubicBezTo>
                  <a:cubicBezTo>
                    <a:pt x="2619" y="1145"/>
                    <a:pt x="2622" y="1142"/>
                    <a:pt x="2623" y="1141"/>
                  </a:cubicBezTo>
                  <a:lnTo>
                    <a:pt x="2635" y="1132"/>
                  </a:lnTo>
                  <a:cubicBezTo>
                    <a:pt x="2639" y="1129"/>
                    <a:pt x="2644" y="1126"/>
                    <a:pt x="2648" y="1123"/>
                  </a:cubicBezTo>
                  <a:cubicBezTo>
                    <a:pt x="2650" y="1121"/>
                    <a:pt x="2652" y="1120"/>
                    <a:pt x="2654" y="1119"/>
                  </a:cubicBezTo>
                  <a:cubicBezTo>
                    <a:pt x="2655" y="1117"/>
                    <a:pt x="2657" y="1116"/>
                    <a:pt x="2660" y="1114"/>
                  </a:cubicBezTo>
                  <a:lnTo>
                    <a:pt x="2667" y="1107"/>
                  </a:lnTo>
                  <a:cubicBezTo>
                    <a:pt x="2670" y="1104"/>
                    <a:pt x="2675" y="1101"/>
                    <a:pt x="2678" y="1098"/>
                  </a:cubicBezTo>
                  <a:cubicBezTo>
                    <a:pt x="2680" y="1096"/>
                    <a:pt x="2682" y="1093"/>
                    <a:pt x="2685" y="1092"/>
                  </a:cubicBezTo>
                  <a:cubicBezTo>
                    <a:pt x="2686" y="1091"/>
                    <a:pt x="2689" y="1088"/>
                    <a:pt x="2691" y="1086"/>
                  </a:cubicBezTo>
                  <a:cubicBezTo>
                    <a:pt x="2700" y="1079"/>
                    <a:pt x="2707" y="1071"/>
                    <a:pt x="2714" y="1064"/>
                  </a:cubicBezTo>
                  <a:cubicBezTo>
                    <a:pt x="2716" y="1061"/>
                    <a:pt x="2717" y="1060"/>
                    <a:pt x="2719" y="1058"/>
                  </a:cubicBezTo>
                  <a:cubicBezTo>
                    <a:pt x="2720" y="1057"/>
                    <a:pt x="2722" y="1055"/>
                    <a:pt x="2723" y="1054"/>
                  </a:cubicBezTo>
                  <a:cubicBezTo>
                    <a:pt x="2725" y="1051"/>
                    <a:pt x="2726" y="1049"/>
                    <a:pt x="2728" y="1048"/>
                  </a:cubicBezTo>
                  <a:cubicBezTo>
                    <a:pt x="2729" y="1046"/>
                    <a:pt x="2731" y="1045"/>
                    <a:pt x="2732" y="1043"/>
                  </a:cubicBezTo>
                  <a:cubicBezTo>
                    <a:pt x="2736" y="1039"/>
                    <a:pt x="2741" y="1033"/>
                    <a:pt x="2745" y="1029"/>
                  </a:cubicBezTo>
                  <a:lnTo>
                    <a:pt x="2750" y="1023"/>
                  </a:lnTo>
                  <a:cubicBezTo>
                    <a:pt x="2751" y="1021"/>
                    <a:pt x="2753" y="1018"/>
                    <a:pt x="2754" y="1017"/>
                  </a:cubicBezTo>
                  <a:cubicBezTo>
                    <a:pt x="2756" y="1014"/>
                    <a:pt x="2757" y="1012"/>
                    <a:pt x="2759" y="1010"/>
                  </a:cubicBezTo>
                  <a:cubicBezTo>
                    <a:pt x="2760" y="1010"/>
                    <a:pt x="2760" y="1008"/>
                    <a:pt x="2760" y="1008"/>
                  </a:cubicBezTo>
                  <a:cubicBezTo>
                    <a:pt x="2763" y="1005"/>
                    <a:pt x="2764" y="1004"/>
                    <a:pt x="2766" y="1001"/>
                  </a:cubicBezTo>
                  <a:cubicBezTo>
                    <a:pt x="2767" y="999"/>
                    <a:pt x="2769" y="996"/>
                    <a:pt x="2770" y="995"/>
                  </a:cubicBezTo>
                  <a:cubicBezTo>
                    <a:pt x="2772" y="993"/>
                    <a:pt x="2772" y="992"/>
                    <a:pt x="2773" y="990"/>
                  </a:cubicBezTo>
                  <a:lnTo>
                    <a:pt x="2778" y="985"/>
                  </a:lnTo>
                  <a:cubicBezTo>
                    <a:pt x="2779" y="982"/>
                    <a:pt x="2782" y="979"/>
                    <a:pt x="2784" y="976"/>
                  </a:cubicBezTo>
                  <a:cubicBezTo>
                    <a:pt x="2787" y="971"/>
                    <a:pt x="2789" y="967"/>
                    <a:pt x="2792" y="962"/>
                  </a:cubicBezTo>
                  <a:cubicBezTo>
                    <a:pt x="2794" y="961"/>
                    <a:pt x="2795" y="958"/>
                    <a:pt x="2795" y="957"/>
                  </a:cubicBezTo>
                  <a:cubicBezTo>
                    <a:pt x="2797" y="954"/>
                    <a:pt x="2798" y="952"/>
                    <a:pt x="2800" y="951"/>
                  </a:cubicBezTo>
                  <a:cubicBezTo>
                    <a:pt x="2801" y="948"/>
                    <a:pt x="2803" y="945"/>
                    <a:pt x="2804" y="942"/>
                  </a:cubicBezTo>
                  <a:cubicBezTo>
                    <a:pt x="2804" y="942"/>
                    <a:pt x="2804" y="942"/>
                    <a:pt x="2806" y="940"/>
                  </a:cubicBezTo>
                  <a:cubicBezTo>
                    <a:pt x="2807" y="937"/>
                    <a:pt x="2809" y="934"/>
                    <a:pt x="2810" y="932"/>
                  </a:cubicBezTo>
                  <a:cubicBezTo>
                    <a:pt x="2813" y="926"/>
                    <a:pt x="2816" y="920"/>
                    <a:pt x="2819" y="914"/>
                  </a:cubicBezTo>
                  <a:cubicBezTo>
                    <a:pt x="2820" y="912"/>
                    <a:pt x="2822" y="911"/>
                    <a:pt x="2822" y="909"/>
                  </a:cubicBezTo>
                  <a:cubicBezTo>
                    <a:pt x="2826" y="901"/>
                    <a:pt x="2831" y="890"/>
                    <a:pt x="2835" y="881"/>
                  </a:cubicBezTo>
                  <a:cubicBezTo>
                    <a:pt x="2838" y="876"/>
                    <a:pt x="2840" y="870"/>
                    <a:pt x="2842" y="865"/>
                  </a:cubicBezTo>
                  <a:cubicBezTo>
                    <a:pt x="2847" y="853"/>
                    <a:pt x="2851" y="840"/>
                    <a:pt x="2856" y="828"/>
                  </a:cubicBezTo>
                  <a:cubicBezTo>
                    <a:pt x="2856" y="825"/>
                    <a:pt x="2857" y="823"/>
                    <a:pt x="2857" y="820"/>
                  </a:cubicBezTo>
                  <a:cubicBezTo>
                    <a:pt x="2859" y="818"/>
                    <a:pt x="2859" y="815"/>
                    <a:pt x="2860" y="814"/>
                  </a:cubicBezTo>
                  <a:cubicBezTo>
                    <a:pt x="2860" y="811"/>
                    <a:pt x="2862" y="809"/>
                    <a:pt x="2862" y="806"/>
                  </a:cubicBezTo>
                  <a:cubicBezTo>
                    <a:pt x="2865" y="797"/>
                    <a:pt x="2866" y="789"/>
                    <a:pt x="2869" y="780"/>
                  </a:cubicBezTo>
                  <a:cubicBezTo>
                    <a:pt x="2869" y="777"/>
                    <a:pt x="2870" y="774"/>
                    <a:pt x="2872" y="771"/>
                  </a:cubicBezTo>
                  <a:cubicBezTo>
                    <a:pt x="2872" y="768"/>
                    <a:pt x="2872" y="767"/>
                    <a:pt x="2873" y="764"/>
                  </a:cubicBezTo>
                  <a:cubicBezTo>
                    <a:pt x="2873" y="762"/>
                    <a:pt x="2873" y="759"/>
                    <a:pt x="2875" y="758"/>
                  </a:cubicBezTo>
                  <a:cubicBezTo>
                    <a:pt x="2875" y="756"/>
                    <a:pt x="2875" y="756"/>
                    <a:pt x="2875" y="755"/>
                  </a:cubicBezTo>
                  <a:lnTo>
                    <a:pt x="2876" y="744"/>
                  </a:lnTo>
                  <a:cubicBezTo>
                    <a:pt x="2878" y="742"/>
                    <a:pt x="2878" y="740"/>
                    <a:pt x="2878" y="737"/>
                  </a:cubicBezTo>
                  <a:cubicBezTo>
                    <a:pt x="2878" y="737"/>
                    <a:pt x="2878" y="736"/>
                    <a:pt x="2878" y="736"/>
                  </a:cubicBezTo>
                  <a:cubicBezTo>
                    <a:pt x="2879" y="731"/>
                    <a:pt x="2879" y="728"/>
                    <a:pt x="2881" y="724"/>
                  </a:cubicBezTo>
                  <a:cubicBezTo>
                    <a:pt x="2881" y="722"/>
                    <a:pt x="2881" y="719"/>
                    <a:pt x="2881" y="716"/>
                  </a:cubicBezTo>
                  <a:cubicBezTo>
                    <a:pt x="2881" y="716"/>
                    <a:pt x="2881" y="716"/>
                    <a:pt x="2882" y="715"/>
                  </a:cubicBezTo>
                  <a:cubicBezTo>
                    <a:pt x="2882" y="714"/>
                    <a:pt x="2882" y="711"/>
                    <a:pt x="2882" y="708"/>
                  </a:cubicBezTo>
                  <a:cubicBezTo>
                    <a:pt x="2884" y="699"/>
                    <a:pt x="2885" y="691"/>
                    <a:pt x="2885" y="684"/>
                  </a:cubicBezTo>
                  <a:lnTo>
                    <a:pt x="2885" y="681"/>
                  </a:lnTo>
                  <a:cubicBezTo>
                    <a:pt x="2887" y="669"/>
                    <a:pt x="2887" y="658"/>
                    <a:pt x="2887" y="646"/>
                  </a:cubicBezTo>
                  <a:lnTo>
                    <a:pt x="2887" y="636"/>
                  </a:lnTo>
                  <a:lnTo>
                    <a:pt x="2887" y="630"/>
                  </a:lnTo>
                  <a:lnTo>
                    <a:pt x="2887" y="624"/>
                  </a:lnTo>
                  <a:lnTo>
                    <a:pt x="2887" y="613"/>
                  </a:lnTo>
                  <a:cubicBezTo>
                    <a:pt x="2887" y="600"/>
                    <a:pt x="2887" y="588"/>
                    <a:pt x="2885" y="575"/>
                  </a:cubicBezTo>
                  <a:cubicBezTo>
                    <a:pt x="2885" y="574"/>
                    <a:pt x="2885" y="571"/>
                    <a:pt x="2884" y="569"/>
                  </a:cubicBezTo>
                  <a:cubicBezTo>
                    <a:pt x="2884" y="566"/>
                    <a:pt x="2884" y="565"/>
                    <a:pt x="2884" y="562"/>
                  </a:cubicBezTo>
                  <a:cubicBezTo>
                    <a:pt x="2884" y="559"/>
                    <a:pt x="2884" y="557"/>
                    <a:pt x="2882" y="556"/>
                  </a:cubicBezTo>
                  <a:cubicBezTo>
                    <a:pt x="2882" y="555"/>
                    <a:pt x="2882" y="553"/>
                    <a:pt x="2882" y="552"/>
                  </a:cubicBezTo>
                  <a:cubicBezTo>
                    <a:pt x="2882" y="549"/>
                    <a:pt x="2881" y="546"/>
                    <a:pt x="2881" y="541"/>
                  </a:cubicBezTo>
                  <a:cubicBezTo>
                    <a:pt x="2881" y="540"/>
                    <a:pt x="2881" y="537"/>
                    <a:pt x="2879" y="534"/>
                  </a:cubicBezTo>
                  <a:cubicBezTo>
                    <a:pt x="2879" y="534"/>
                    <a:pt x="2879" y="532"/>
                    <a:pt x="2879" y="532"/>
                  </a:cubicBezTo>
                  <a:cubicBezTo>
                    <a:pt x="2879" y="528"/>
                    <a:pt x="2878" y="525"/>
                    <a:pt x="2878" y="521"/>
                  </a:cubicBezTo>
                  <a:cubicBezTo>
                    <a:pt x="2878" y="519"/>
                    <a:pt x="2876" y="516"/>
                    <a:pt x="2876" y="515"/>
                  </a:cubicBezTo>
                  <a:cubicBezTo>
                    <a:pt x="2876" y="515"/>
                    <a:pt x="2876" y="513"/>
                    <a:pt x="2876" y="513"/>
                  </a:cubicBezTo>
                  <a:lnTo>
                    <a:pt x="2873" y="501"/>
                  </a:lnTo>
                  <a:cubicBezTo>
                    <a:pt x="2873" y="499"/>
                    <a:pt x="2873" y="497"/>
                    <a:pt x="2872" y="494"/>
                  </a:cubicBezTo>
                  <a:cubicBezTo>
                    <a:pt x="2872" y="493"/>
                    <a:pt x="2872" y="490"/>
                    <a:pt x="2870" y="488"/>
                  </a:cubicBezTo>
                  <a:cubicBezTo>
                    <a:pt x="2870" y="487"/>
                    <a:pt x="2870" y="487"/>
                    <a:pt x="2870" y="485"/>
                  </a:cubicBezTo>
                  <a:cubicBezTo>
                    <a:pt x="2869" y="482"/>
                    <a:pt x="2869" y="478"/>
                    <a:pt x="2867" y="475"/>
                  </a:cubicBezTo>
                  <a:cubicBezTo>
                    <a:pt x="2867" y="475"/>
                    <a:pt x="2867" y="474"/>
                    <a:pt x="2867" y="474"/>
                  </a:cubicBezTo>
                  <a:cubicBezTo>
                    <a:pt x="2866" y="469"/>
                    <a:pt x="2865" y="466"/>
                    <a:pt x="2865" y="462"/>
                  </a:cubicBezTo>
                  <a:cubicBezTo>
                    <a:pt x="2863" y="460"/>
                    <a:pt x="2863" y="457"/>
                    <a:pt x="2863" y="454"/>
                  </a:cubicBezTo>
                  <a:cubicBezTo>
                    <a:pt x="2862" y="453"/>
                    <a:pt x="2862" y="451"/>
                    <a:pt x="2860" y="448"/>
                  </a:cubicBezTo>
                  <a:cubicBezTo>
                    <a:pt x="2860" y="447"/>
                    <a:pt x="2859" y="444"/>
                    <a:pt x="2859" y="441"/>
                  </a:cubicBezTo>
                  <a:cubicBezTo>
                    <a:pt x="2859" y="441"/>
                    <a:pt x="2857" y="440"/>
                    <a:pt x="2857" y="438"/>
                  </a:cubicBezTo>
                  <a:lnTo>
                    <a:pt x="2854" y="429"/>
                  </a:lnTo>
                  <a:cubicBezTo>
                    <a:pt x="2853" y="426"/>
                    <a:pt x="2853" y="425"/>
                    <a:pt x="2851" y="422"/>
                  </a:cubicBezTo>
                  <a:lnTo>
                    <a:pt x="2850" y="416"/>
                  </a:lnTo>
                  <a:cubicBezTo>
                    <a:pt x="2850" y="415"/>
                    <a:pt x="2848" y="415"/>
                    <a:pt x="2848" y="413"/>
                  </a:cubicBezTo>
                  <a:cubicBezTo>
                    <a:pt x="2847" y="410"/>
                    <a:pt x="2845" y="407"/>
                    <a:pt x="2845" y="403"/>
                  </a:cubicBezTo>
                  <a:cubicBezTo>
                    <a:pt x="2844" y="403"/>
                    <a:pt x="2844" y="401"/>
                    <a:pt x="2844" y="401"/>
                  </a:cubicBezTo>
                  <a:cubicBezTo>
                    <a:pt x="2750" y="160"/>
                    <a:pt x="2518" y="2"/>
                    <a:pt x="2261" y="2"/>
                  </a:cubicBezTo>
                  <a:lnTo>
                    <a:pt x="2255" y="2"/>
                  </a:lnTo>
                  <a:lnTo>
                    <a:pt x="2255" y="1"/>
                  </a:lnTo>
                  <a:close/>
                  <a:moveTo>
                    <a:pt x="5526" y="1"/>
                  </a:moveTo>
                  <a:cubicBezTo>
                    <a:pt x="5271" y="4"/>
                    <a:pt x="5043" y="161"/>
                    <a:pt x="4950" y="400"/>
                  </a:cubicBezTo>
                  <a:lnTo>
                    <a:pt x="4948" y="400"/>
                  </a:lnTo>
                  <a:lnTo>
                    <a:pt x="4947" y="406"/>
                  </a:lnTo>
                  <a:cubicBezTo>
                    <a:pt x="4944" y="413"/>
                    <a:pt x="4942" y="419"/>
                    <a:pt x="4939" y="426"/>
                  </a:cubicBezTo>
                  <a:cubicBezTo>
                    <a:pt x="4938" y="428"/>
                    <a:pt x="4938" y="429"/>
                    <a:pt x="4938" y="431"/>
                  </a:cubicBezTo>
                  <a:cubicBezTo>
                    <a:pt x="4937" y="434"/>
                    <a:pt x="4935" y="437"/>
                    <a:pt x="4935" y="440"/>
                  </a:cubicBezTo>
                  <a:lnTo>
                    <a:pt x="4934" y="440"/>
                  </a:lnTo>
                  <a:cubicBezTo>
                    <a:pt x="4934" y="444"/>
                    <a:pt x="4932" y="447"/>
                    <a:pt x="4931" y="451"/>
                  </a:cubicBezTo>
                  <a:cubicBezTo>
                    <a:pt x="4929" y="454"/>
                    <a:pt x="4929" y="459"/>
                    <a:pt x="4928" y="463"/>
                  </a:cubicBezTo>
                  <a:cubicBezTo>
                    <a:pt x="4928" y="463"/>
                    <a:pt x="4928" y="463"/>
                    <a:pt x="4928" y="465"/>
                  </a:cubicBezTo>
                  <a:cubicBezTo>
                    <a:pt x="4926" y="468"/>
                    <a:pt x="4926" y="471"/>
                    <a:pt x="4925" y="472"/>
                  </a:cubicBezTo>
                  <a:cubicBezTo>
                    <a:pt x="4925" y="475"/>
                    <a:pt x="4923" y="476"/>
                    <a:pt x="4923" y="478"/>
                  </a:cubicBezTo>
                  <a:cubicBezTo>
                    <a:pt x="4923" y="479"/>
                    <a:pt x="4923" y="481"/>
                    <a:pt x="4923" y="481"/>
                  </a:cubicBezTo>
                  <a:cubicBezTo>
                    <a:pt x="4920" y="490"/>
                    <a:pt x="4919" y="497"/>
                    <a:pt x="4917" y="504"/>
                  </a:cubicBezTo>
                  <a:cubicBezTo>
                    <a:pt x="4917" y="507"/>
                    <a:pt x="4917" y="509"/>
                    <a:pt x="4916" y="512"/>
                  </a:cubicBezTo>
                  <a:cubicBezTo>
                    <a:pt x="4916" y="513"/>
                    <a:pt x="4916" y="515"/>
                    <a:pt x="4914" y="516"/>
                  </a:cubicBezTo>
                  <a:cubicBezTo>
                    <a:pt x="4914" y="518"/>
                    <a:pt x="4914" y="518"/>
                    <a:pt x="4914" y="519"/>
                  </a:cubicBezTo>
                  <a:cubicBezTo>
                    <a:pt x="4913" y="528"/>
                    <a:pt x="4911" y="537"/>
                    <a:pt x="4910" y="544"/>
                  </a:cubicBezTo>
                  <a:lnTo>
                    <a:pt x="4910" y="546"/>
                  </a:lnTo>
                  <a:lnTo>
                    <a:pt x="4910" y="557"/>
                  </a:lnTo>
                  <a:cubicBezTo>
                    <a:pt x="4907" y="578"/>
                    <a:pt x="4906" y="599"/>
                    <a:pt x="4906" y="621"/>
                  </a:cubicBezTo>
                  <a:lnTo>
                    <a:pt x="4906" y="625"/>
                  </a:lnTo>
                  <a:lnTo>
                    <a:pt x="4906" y="628"/>
                  </a:lnTo>
                  <a:lnTo>
                    <a:pt x="4906" y="634"/>
                  </a:lnTo>
                  <a:cubicBezTo>
                    <a:pt x="4906" y="637"/>
                    <a:pt x="4906" y="641"/>
                    <a:pt x="4906" y="644"/>
                  </a:cubicBezTo>
                  <a:lnTo>
                    <a:pt x="4906" y="650"/>
                  </a:lnTo>
                  <a:cubicBezTo>
                    <a:pt x="4906" y="652"/>
                    <a:pt x="4906" y="655"/>
                    <a:pt x="4906" y="658"/>
                  </a:cubicBezTo>
                  <a:cubicBezTo>
                    <a:pt x="4907" y="665"/>
                    <a:pt x="4907" y="672"/>
                    <a:pt x="4907" y="678"/>
                  </a:cubicBezTo>
                  <a:cubicBezTo>
                    <a:pt x="4907" y="681"/>
                    <a:pt x="4909" y="683"/>
                    <a:pt x="4909" y="684"/>
                  </a:cubicBezTo>
                  <a:cubicBezTo>
                    <a:pt x="4909" y="687"/>
                    <a:pt x="4909" y="689"/>
                    <a:pt x="4909" y="691"/>
                  </a:cubicBezTo>
                  <a:cubicBezTo>
                    <a:pt x="4909" y="694"/>
                    <a:pt x="4909" y="696"/>
                    <a:pt x="4910" y="699"/>
                  </a:cubicBezTo>
                  <a:cubicBezTo>
                    <a:pt x="4910" y="700"/>
                    <a:pt x="4910" y="702"/>
                    <a:pt x="4910" y="703"/>
                  </a:cubicBezTo>
                  <a:cubicBezTo>
                    <a:pt x="4910" y="708"/>
                    <a:pt x="4911" y="711"/>
                    <a:pt x="4911" y="714"/>
                  </a:cubicBezTo>
                  <a:cubicBezTo>
                    <a:pt x="4911" y="715"/>
                    <a:pt x="4911" y="716"/>
                    <a:pt x="4911" y="718"/>
                  </a:cubicBezTo>
                  <a:cubicBezTo>
                    <a:pt x="4913" y="719"/>
                    <a:pt x="4913" y="721"/>
                    <a:pt x="4913" y="724"/>
                  </a:cubicBezTo>
                  <a:cubicBezTo>
                    <a:pt x="4913" y="727"/>
                    <a:pt x="4914" y="730"/>
                    <a:pt x="4914" y="733"/>
                  </a:cubicBezTo>
                  <a:cubicBezTo>
                    <a:pt x="4914" y="736"/>
                    <a:pt x="4916" y="739"/>
                    <a:pt x="4916" y="740"/>
                  </a:cubicBezTo>
                  <a:cubicBezTo>
                    <a:pt x="4916" y="742"/>
                    <a:pt x="4916" y="742"/>
                    <a:pt x="4916" y="742"/>
                  </a:cubicBezTo>
                  <a:cubicBezTo>
                    <a:pt x="4917" y="746"/>
                    <a:pt x="4917" y="749"/>
                    <a:pt x="4919" y="753"/>
                  </a:cubicBezTo>
                  <a:cubicBezTo>
                    <a:pt x="4919" y="753"/>
                    <a:pt x="4919" y="755"/>
                    <a:pt x="4919" y="755"/>
                  </a:cubicBezTo>
                  <a:cubicBezTo>
                    <a:pt x="4919" y="758"/>
                    <a:pt x="4920" y="759"/>
                    <a:pt x="4920" y="762"/>
                  </a:cubicBezTo>
                  <a:cubicBezTo>
                    <a:pt x="4920" y="765"/>
                    <a:pt x="4922" y="768"/>
                    <a:pt x="4922" y="771"/>
                  </a:cubicBezTo>
                  <a:lnTo>
                    <a:pt x="4925" y="780"/>
                  </a:lnTo>
                  <a:cubicBezTo>
                    <a:pt x="4925" y="781"/>
                    <a:pt x="4925" y="783"/>
                    <a:pt x="4925" y="783"/>
                  </a:cubicBezTo>
                  <a:cubicBezTo>
                    <a:pt x="4926" y="786"/>
                    <a:pt x="4928" y="790"/>
                    <a:pt x="4928" y="793"/>
                  </a:cubicBezTo>
                  <a:cubicBezTo>
                    <a:pt x="4928" y="795"/>
                    <a:pt x="4929" y="796"/>
                    <a:pt x="4929" y="797"/>
                  </a:cubicBezTo>
                  <a:cubicBezTo>
                    <a:pt x="4929" y="799"/>
                    <a:pt x="4931" y="802"/>
                    <a:pt x="4931" y="805"/>
                  </a:cubicBezTo>
                  <a:cubicBezTo>
                    <a:pt x="4932" y="806"/>
                    <a:pt x="4932" y="809"/>
                    <a:pt x="4932" y="811"/>
                  </a:cubicBezTo>
                  <a:cubicBezTo>
                    <a:pt x="4934" y="814"/>
                    <a:pt x="4934" y="815"/>
                    <a:pt x="4935" y="818"/>
                  </a:cubicBezTo>
                  <a:cubicBezTo>
                    <a:pt x="4935" y="821"/>
                    <a:pt x="4937" y="824"/>
                    <a:pt x="4938" y="825"/>
                  </a:cubicBezTo>
                  <a:cubicBezTo>
                    <a:pt x="4938" y="827"/>
                    <a:pt x="4938" y="828"/>
                    <a:pt x="4938" y="828"/>
                  </a:cubicBezTo>
                  <a:cubicBezTo>
                    <a:pt x="4939" y="833"/>
                    <a:pt x="4941" y="836"/>
                    <a:pt x="4942" y="840"/>
                  </a:cubicBezTo>
                  <a:cubicBezTo>
                    <a:pt x="4942" y="840"/>
                    <a:pt x="4942" y="840"/>
                    <a:pt x="4942" y="842"/>
                  </a:cubicBezTo>
                  <a:cubicBezTo>
                    <a:pt x="4945" y="848"/>
                    <a:pt x="4948" y="855"/>
                    <a:pt x="4951" y="862"/>
                  </a:cubicBezTo>
                  <a:cubicBezTo>
                    <a:pt x="4951" y="865"/>
                    <a:pt x="4953" y="867"/>
                    <a:pt x="4954" y="870"/>
                  </a:cubicBezTo>
                  <a:cubicBezTo>
                    <a:pt x="4954" y="871"/>
                    <a:pt x="4954" y="871"/>
                    <a:pt x="4954" y="871"/>
                  </a:cubicBezTo>
                  <a:cubicBezTo>
                    <a:pt x="4956" y="874"/>
                    <a:pt x="4957" y="876"/>
                    <a:pt x="4957" y="878"/>
                  </a:cubicBezTo>
                  <a:lnTo>
                    <a:pt x="4963" y="890"/>
                  </a:lnTo>
                  <a:cubicBezTo>
                    <a:pt x="4963" y="890"/>
                    <a:pt x="4963" y="892"/>
                    <a:pt x="4963" y="892"/>
                  </a:cubicBezTo>
                  <a:cubicBezTo>
                    <a:pt x="4965" y="895"/>
                    <a:pt x="4966" y="898"/>
                    <a:pt x="4967" y="901"/>
                  </a:cubicBezTo>
                  <a:cubicBezTo>
                    <a:pt x="4969" y="904"/>
                    <a:pt x="4970" y="905"/>
                    <a:pt x="4970" y="908"/>
                  </a:cubicBezTo>
                  <a:cubicBezTo>
                    <a:pt x="4972" y="909"/>
                    <a:pt x="4973" y="911"/>
                    <a:pt x="4973" y="912"/>
                  </a:cubicBezTo>
                  <a:cubicBezTo>
                    <a:pt x="4975" y="914"/>
                    <a:pt x="4975" y="915"/>
                    <a:pt x="4976" y="917"/>
                  </a:cubicBezTo>
                  <a:cubicBezTo>
                    <a:pt x="4978" y="920"/>
                    <a:pt x="4979" y="923"/>
                    <a:pt x="4981" y="926"/>
                  </a:cubicBezTo>
                  <a:cubicBezTo>
                    <a:pt x="4981" y="927"/>
                    <a:pt x="4982" y="929"/>
                    <a:pt x="4982" y="930"/>
                  </a:cubicBezTo>
                  <a:cubicBezTo>
                    <a:pt x="4985" y="933"/>
                    <a:pt x="4987" y="936"/>
                    <a:pt x="4988" y="939"/>
                  </a:cubicBezTo>
                  <a:cubicBezTo>
                    <a:pt x="4988" y="939"/>
                    <a:pt x="4988" y="939"/>
                    <a:pt x="4988" y="940"/>
                  </a:cubicBezTo>
                  <a:cubicBezTo>
                    <a:pt x="4990" y="942"/>
                    <a:pt x="4991" y="945"/>
                    <a:pt x="4994" y="948"/>
                  </a:cubicBezTo>
                  <a:cubicBezTo>
                    <a:pt x="4994" y="951"/>
                    <a:pt x="4995" y="952"/>
                    <a:pt x="4997" y="954"/>
                  </a:cubicBezTo>
                  <a:cubicBezTo>
                    <a:pt x="4998" y="957"/>
                    <a:pt x="5000" y="958"/>
                    <a:pt x="5001" y="959"/>
                  </a:cubicBezTo>
                  <a:cubicBezTo>
                    <a:pt x="5001" y="961"/>
                    <a:pt x="5003" y="962"/>
                    <a:pt x="5003" y="964"/>
                  </a:cubicBezTo>
                  <a:cubicBezTo>
                    <a:pt x="5007" y="970"/>
                    <a:pt x="5012" y="976"/>
                    <a:pt x="5016" y="982"/>
                  </a:cubicBezTo>
                  <a:lnTo>
                    <a:pt x="5020" y="989"/>
                  </a:lnTo>
                  <a:cubicBezTo>
                    <a:pt x="5020" y="990"/>
                    <a:pt x="5022" y="992"/>
                    <a:pt x="5023" y="993"/>
                  </a:cubicBezTo>
                  <a:cubicBezTo>
                    <a:pt x="5025" y="995"/>
                    <a:pt x="5025" y="996"/>
                    <a:pt x="5026" y="998"/>
                  </a:cubicBezTo>
                  <a:cubicBezTo>
                    <a:pt x="5029" y="1001"/>
                    <a:pt x="5031" y="1004"/>
                    <a:pt x="5032" y="1007"/>
                  </a:cubicBezTo>
                  <a:cubicBezTo>
                    <a:pt x="5034" y="1007"/>
                    <a:pt x="5034" y="1008"/>
                    <a:pt x="5034" y="1008"/>
                  </a:cubicBezTo>
                  <a:cubicBezTo>
                    <a:pt x="5037" y="1010"/>
                    <a:pt x="5038" y="1012"/>
                    <a:pt x="5040" y="1014"/>
                  </a:cubicBezTo>
                  <a:cubicBezTo>
                    <a:pt x="5041" y="1017"/>
                    <a:pt x="5043" y="1018"/>
                    <a:pt x="5044" y="1020"/>
                  </a:cubicBezTo>
                  <a:lnTo>
                    <a:pt x="5048" y="1026"/>
                  </a:lnTo>
                  <a:cubicBezTo>
                    <a:pt x="5050" y="1027"/>
                    <a:pt x="5050" y="1029"/>
                    <a:pt x="5051" y="1029"/>
                  </a:cubicBezTo>
                  <a:cubicBezTo>
                    <a:pt x="5053" y="1032"/>
                    <a:pt x="5056" y="1035"/>
                    <a:pt x="5057" y="1036"/>
                  </a:cubicBezTo>
                  <a:cubicBezTo>
                    <a:pt x="5059" y="1038"/>
                    <a:pt x="5060" y="1039"/>
                    <a:pt x="5062" y="1040"/>
                  </a:cubicBezTo>
                  <a:cubicBezTo>
                    <a:pt x="5062" y="1042"/>
                    <a:pt x="5063" y="1043"/>
                    <a:pt x="5065" y="1045"/>
                  </a:cubicBezTo>
                  <a:cubicBezTo>
                    <a:pt x="5066" y="1046"/>
                    <a:pt x="5068" y="1049"/>
                    <a:pt x="5069" y="1051"/>
                  </a:cubicBezTo>
                  <a:cubicBezTo>
                    <a:pt x="5071" y="1052"/>
                    <a:pt x="5072" y="1054"/>
                    <a:pt x="5075" y="1055"/>
                  </a:cubicBezTo>
                  <a:cubicBezTo>
                    <a:pt x="5076" y="1058"/>
                    <a:pt x="5078" y="1060"/>
                    <a:pt x="5079" y="1061"/>
                  </a:cubicBezTo>
                  <a:lnTo>
                    <a:pt x="5081" y="1063"/>
                  </a:lnTo>
                  <a:lnTo>
                    <a:pt x="5087" y="1068"/>
                  </a:lnTo>
                  <a:cubicBezTo>
                    <a:pt x="5088" y="1070"/>
                    <a:pt x="5091" y="1073"/>
                    <a:pt x="5094" y="1076"/>
                  </a:cubicBezTo>
                  <a:cubicBezTo>
                    <a:pt x="5096" y="1077"/>
                    <a:pt x="5099" y="1079"/>
                    <a:pt x="5100" y="1082"/>
                  </a:cubicBezTo>
                  <a:lnTo>
                    <a:pt x="5103" y="1083"/>
                  </a:lnTo>
                  <a:cubicBezTo>
                    <a:pt x="5104" y="1086"/>
                    <a:pt x="5107" y="1089"/>
                    <a:pt x="5110" y="1091"/>
                  </a:cubicBezTo>
                  <a:lnTo>
                    <a:pt x="5112" y="1092"/>
                  </a:lnTo>
                  <a:cubicBezTo>
                    <a:pt x="5115" y="1095"/>
                    <a:pt x="5118" y="1096"/>
                    <a:pt x="5119" y="1099"/>
                  </a:cubicBezTo>
                  <a:lnTo>
                    <a:pt x="5126" y="1105"/>
                  </a:lnTo>
                  <a:lnTo>
                    <a:pt x="5134" y="1113"/>
                  </a:lnTo>
                  <a:cubicBezTo>
                    <a:pt x="5137" y="1114"/>
                    <a:pt x="5138" y="1116"/>
                    <a:pt x="5140" y="1116"/>
                  </a:cubicBezTo>
                  <a:cubicBezTo>
                    <a:pt x="5141" y="1117"/>
                    <a:pt x="5143" y="1119"/>
                    <a:pt x="5146" y="1121"/>
                  </a:cubicBezTo>
                  <a:cubicBezTo>
                    <a:pt x="5147" y="1121"/>
                    <a:pt x="5149" y="1123"/>
                    <a:pt x="5149" y="1124"/>
                  </a:cubicBezTo>
                  <a:cubicBezTo>
                    <a:pt x="5152" y="1126"/>
                    <a:pt x="5156" y="1129"/>
                    <a:pt x="5159" y="1130"/>
                  </a:cubicBezTo>
                  <a:cubicBezTo>
                    <a:pt x="5162" y="1133"/>
                    <a:pt x="5165" y="1136"/>
                    <a:pt x="5169" y="1138"/>
                  </a:cubicBezTo>
                  <a:cubicBezTo>
                    <a:pt x="5169" y="1139"/>
                    <a:pt x="5169" y="1139"/>
                    <a:pt x="5171" y="1139"/>
                  </a:cubicBezTo>
                  <a:cubicBezTo>
                    <a:pt x="5172" y="1141"/>
                    <a:pt x="5175" y="1144"/>
                    <a:pt x="5178" y="1145"/>
                  </a:cubicBezTo>
                  <a:cubicBezTo>
                    <a:pt x="5180" y="1147"/>
                    <a:pt x="5181" y="1147"/>
                    <a:pt x="5182" y="1148"/>
                  </a:cubicBezTo>
                  <a:cubicBezTo>
                    <a:pt x="5184" y="1149"/>
                    <a:pt x="5185" y="1149"/>
                    <a:pt x="5185" y="1151"/>
                  </a:cubicBezTo>
                  <a:cubicBezTo>
                    <a:pt x="5187" y="1152"/>
                    <a:pt x="5190" y="1152"/>
                    <a:pt x="5191" y="1154"/>
                  </a:cubicBezTo>
                  <a:cubicBezTo>
                    <a:pt x="5194" y="1155"/>
                    <a:pt x="5197" y="1158"/>
                    <a:pt x="5200" y="1160"/>
                  </a:cubicBezTo>
                  <a:cubicBezTo>
                    <a:pt x="5206" y="1163"/>
                    <a:pt x="5213" y="1167"/>
                    <a:pt x="5221" y="1172"/>
                  </a:cubicBezTo>
                  <a:cubicBezTo>
                    <a:pt x="5227" y="1174"/>
                    <a:pt x="5233" y="1179"/>
                    <a:pt x="5240" y="1182"/>
                  </a:cubicBezTo>
                  <a:cubicBezTo>
                    <a:pt x="5243" y="1183"/>
                    <a:pt x="5246" y="1185"/>
                    <a:pt x="5249" y="1186"/>
                  </a:cubicBezTo>
                  <a:cubicBezTo>
                    <a:pt x="5250" y="1188"/>
                    <a:pt x="5252" y="1188"/>
                    <a:pt x="5255" y="1189"/>
                  </a:cubicBezTo>
                  <a:cubicBezTo>
                    <a:pt x="5256" y="1191"/>
                    <a:pt x="5259" y="1192"/>
                    <a:pt x="5262" y="1194"/>
                  </a:cubicBezTo>
                  <a:lnTo>
                    <a:pt x="5263" y="1194"/>
                  </a:lnTo>
                  <a:cubicBezTo>
                    <a:pt x="5269" y="1197"/>
                    <a:pt x="5277" y="1200"/>
                    <a:pt x="5284" y="1202"/>
                  </a:cubicBezTo>
                  <a:cubicBezTo>
                    <a:pt x="5287" y="1204"/>
                    <a:pt x="5288" y="1205"/>
                    <a:pt x="5291" y="1207"/>
                  </a:cubicBezTo>
                  <a:cubicBezTo>
                    <a:pt x="5294" y="1207"/>
                    <a:pt x="5296" y="1208"/>
                    <a:pt x="5297" y="1208"/>
                  </a:cubicBezTo>
                  <a:cubicBezTo>
                    <a:pt x="5300" y="1210"/>
                    <a:pt x="5302" y="1210"/>
                    <a:pt x="5303" y="1210"/>
                  </a:cubicBezTo>
                  <a:cubicBezTo>
                    <a:pt x="5305" y="1211"/>
                    <a:pt x="5306" y="1211"/>
                    <a:pt x="5308" y="1213"/>
                  </a:cubicBezTo>
                  <a:cubicBezTo>
                    <a:pt x="5311" y="1213"/>
                    <a:pt x="5314" y="1214"/>
                    <a:pt x="5316" y="1216"/>
                  </a:cubicBezTo>
                  <a:cubicBezTo>
                    <a:pt x="5324" y="1219"/>
                    <a:pt x="5331" y="1220"/>
                    <a:pt x="5339" y="1223"/>
                  </a:cubicBezTo>
                  <a:cubicBezTo>
                    <a:pt x="5342" y="1225"/>
                    <a:pt x="5346" y="1226"/>
                    <a:pt x="5349" y="1226"/>
                  </a:cubicBezTo>
                  <a:cubicBezTo>
                    <a:pt x="5350" y="1228"/>
                    <a:pt x="5352" y="1228"/>
                    <a:pt x="5353" y="1228"/>
                  </a:cubicBezTo>
                  <a:cubicBezTo>
                    <a:pt x="5356" y="1229"/>
                    <a:pt x="5359" y="1229"/>
                    <a:pt x="5361" y="1230"/>
                  </a:cubicBezTo>
                  <a:cubicBezTo>
                    <a:pt x="5364" y="1232"/>
                    <a:pt x="5367" y="1232"/>
                    <a:pt x="5369" y="1233"/>
                  </a:cubicBezTo>
                  <a:lnTo>
                    <a:pt x="5372" y="1233"/>
                  </a:lnTo>
                  <a:cubicBezTo>
                    <a:pt x="5375" y="1235"/>
                    <a:pt x="5378" y="1235"/>
                    <a:pt x="5381" y="1236"/>
                  </a:cubicBezTo>
                  <a:cubicBezTo>
                    <a:pt x="5383" y="1236"/>
                    <a:pt x="5384" y="1236"/>
                    <a:pt x="5386" y="1238"/>
                  </a:cubicBezTo>
                  <a:cubicBezTo>
                    <a:pt x="5389" y="1238"/>
                    <a:pt x="5393" y="1239"/>
                    <a:pt x="5396" y="1239"/>
                  </a:cubicBezTo>
                  <a:cubicBezTo>
                    <a:pt x="5397" y="1239"/>
                    <a:pt x="5397" y="1241"/>
                    <a:pt x="5397" y="1241"/>
                  </a:cubicBezTo>
                  <a:cubicBezTo>
                    <a:pt x="5405" y="1242"/>
                    <a:pt x="5414" y="1244"/>
                    <a:pt x="5421" y="1245"/>
                  </a:cubicBezTo>
                  <a:cubicBezTo>
                    <a:pt x="5422" y="1245"/>
                    <a:pt x="5424" y="1245"/>
                    <a:pt x="5425" y="1247"/>
                  </a:cubicBezTo>
                  <a:cubicBezTo>
                    <a:pt x="5430" y="1247"/>
                    <a:pt x="5433" y="1247"/>
                    <a:pt x="5436" y="1248"/>
                  </a:cubicBezTo>
                  <a:lnTo>
                    <a:pt x="5439" y="1248"/>
                  </a:lnTo>
                  <a:cubicBezTo>
                    <a:pt x="5442" y="1248"/>
                    <a:pt x="5446" y="1250"/>
                    <a:pt x="5450" y="1250"/>
                  </a:cubicBezTo>
                  <a:lnTo>
                    <a:pt x="5452" y="1250"/>
                  </a:lnTo>
                  <a:cubicBezTo>
                    <a:pt x="5455" y="1250"/>
                    <a:pt x="5458" y="1251"/>
                    <a:pt x="5461" y="1251"/>
                  </a:cubicBezTo>
                  <a:lnTo>
                    <a:pt x="5468" y="1251"/>
                  </a:lnTo>
                  <a:cubicBezTo>
                    <a:pt x="5470" y="1251"/>
                    <a:pt x="5470" y="1253"/>
                    <a:pt x="5471" y="1253"/>
                  </a:cubicBezTo>
                  <a:lnTo>
                    <a:pt x="5478" y="1253"/>
                  </a:lnTo>
                  <a:cubicBezTo>
                    <a:pt x="5481" y="1253"/>
                    <a:pt x="5486" y="1254"/>
                    <a:pt x="5490" y="1254"/>
                  </a:cubicBezTo>
                  <a:lnTo>
                    <a:pt x="5501" y="1254"/>
                  </a:lnTo>
                  <a:cubicBezTo>
                    <a:pt x="5508" y="1255"/>
                    <a:pt x="5517" y="1255"/>
                    <a:pt x="5524" y="1255"/>
                  </a:cubicBezTo>
                  <a:lnTo>
                    <a:pt x="5533" y="1255"/>
                  </a:lnTo>
                  <a:cubicBezTo>
                    <a:pt x="5545" y="1255"/>
                    <a:pt x="5557" y="1255"/>
                    <a:pt x="5570" y="1254"/>
                  </a:cubicBezTo>
                  <a:cubicBezTo>
                    <a:pt x="5576" y="1254"/>
                    <a:pt x="5582" y="1254"/>
                    <a:pt x="5587" y="1253"/>
                  </a:cubicBezTo>
                  <a:lnTo>
                    <a:pt x="5596" y="1251"/>
                  </a:lnTo>
                  <a:lnTo>
                    <a:pt x="5604" y="1251"/>
                  </a:lnTo>
                  <a:cubicBezTo>
                    <a:pt x="5607" y="1250"/>
                    <a:pt x="5610" y="1250"/>
                    <a:pt x="5612" y="1250"/>
                  </a:cubicBezTo>
                  <a:cubicBezTo>
                    <a:pt x="5623" y="1248"/>
                    <a:pt x="5633" y="1247"/>
                    <a:pt x="5643" y="1245"/>
                  </a:cubicBezTo>
                  <a:cubicBezTo>
                    <a:pt x="5648" y="1244"/>
                    <a:pt x="5651" y="1244"/>
                    <a:pt x="5654" y="1242"/>
                  </a:cubicBezTo>
                  <a:cubicBezTo>
                    <a:pt x="5664" y="1241"/>
                    <a:pt x="5673" y="1239"/>
                    <a:pt x="5682" y="1236"/>
                  </a:cubicBezTo>
                  <a:cubicBezTo>
                    <a:pt x="5685" y="1236"/>
                    <a:pt x="5689" y="1235"/>
                    <a:pt x="5692" y="1233"/>
                  </a:cubicBezTo>
                  <a:cubicBezTo>
                    <a:pt x="5696" y="1233"/>
                    <a:pt x="5699" y="1232"/>
                    <a:pt x="5704" y="1230"/>
                  </a:cubicBezTo>
                  <a:cubicBezTo>
                    <a:pt x="5708" y="1230"/>
                    <a:pt x="5713" y="1229"/>
                    <a:pt x="5716" y="1228"/>
                  </a:cubicBezTo>
                  <a:cubicBezTo>
                    <a:pt x="5720" y="1226"/>
                    <a:pt x="5723" y="1226"/>
                    <a:pt x="5726" y="1225"/>
                  </a:cubicBezTo>
                  <a:cubicBezTo>
                    <a:pt x="5733" y="1222"/>
                    <a:pt x="5741" y="1219"/>
                    <a:pt x="5748" y="1217"/>
                  </a:cubicBezTo>
                  <a:cubicBezTo>
                    <a:pt x="5752" y="1214"/>
                    <a:pt x="5758" y="1213"/>
                    <a:pt x="5763" y="1211"/>
                  </a:cubicBezTo>
                  <a:cubicBezTo>
                    <a:pt x="5764" y="1211"/>
                    <a:pt x="5766" y="1210"/>
                    <a:pt x="5767" y="1210"/>
                  </a:cubicBezTo>
                  <a:lnTo>
                    <a:pt x="5788" y="1201"/>
                  </a:lnTo>
                  <a:cubicBezTo>
                    <a:pt x="5794" y="1198"/>
                    <a:pt x="5799" y="1195"/>
                    <a:pt x="5805" y="1192"/>
                  </a:cubicBezTo>
                  <a:lnTo>
                    <a:pt x="5811" y="1189"/>
                  </a:lnTo>
                  <a:cubicBezTo>
                    <a:pt x="5819" y="1186"/>
                    <a:pt x="5826" y="1182"/>
                    <a:pt x="5833" y="1179"/>
                  </a:cubicBezTo>
                  <a:cubicBezTo>
                    <a:pt x="5844" y="1173"/>
                    <a:pt x="5854" y="1166"/>
                    <a:pt x="5866" y="1160"/>
                  </a:cubicBezTo>
                  <a:cubicBezTo>
                    <a:pt x="5867" y="1158"/>
                    <a:pt x="5870" y="1157"/>
                    <a:pt x="5873" y="1154"/>
                  </a:cubicBezTo>
                  <a:lnTo>
                    <a:pt x="5882" y="1149"/>
                  </a:lnTo>
                  <a:cubicBezTo>
                    <a:pt x="5883" y="1148"/>
                    <a:pt x="5886" y="1147"/>
                    <a:pt x="5888" y="1145"/>
                  </a:cubicBezTo>
                  <a:cubicBezTo>
                    <a:pt x="5889" y="1144"/>
                    <a:pt x="5892" y="1142"/>
                    <a:pt x="5895" y="1141"/>
                  </a:cubicBezTo>
                  <a:lnTo>
                    <a:pt x="5907" y="1132"/>
                  </a:lnTo>
                  <a:cubicBezTo>
                    <a:pt x="5911" y="1129"/>
                    <a:pt x="5916" y="1124"/>
                    <a:pt x="5920" y="1121"/>
                  </a:cubicBezTo>
                  <a:cubicBezTo>
                    <a:pt x="5922" y="1120"/>
                    <a:pt x="5923" y="1119"/>
                    <a:pt x="5926" y="1117"/>
                  </a:cubicBezTo>
                  <a:cubicBezTo>
                    <a:pt x="5928" y="1116"/>
                    <a:pt x="5929" y="1114"/>
                    <a:pt x="5931" y="1113"/>
                  </a:cubicBezTo>
                  <a:lnTo>
                    <a:pt x="5938" y="1107"/>
                  </a:lnTo>
                  <a:cubicBezTo>
                    <a:pt x="5942" y="1104"/>
                    <a:pt x="5945" y="1101"/>
                    <a:pt x="5948" y="1098"/>
                  </a:cubicBezTo>
                  <a:cubicBezTo>
                    <a:pt x="5951" y="1095"/>
                    <a:pt x="5954" y="1093"/>
                    <a:pt x="5956" y="1091"/>
                  </a:cubicBezTo>
                  <a:cubicBezTo>
                    <a:pt x="5959" y="1089"/>
                    <a:pt x="5960" y="1088"/>
                    <a:pt x="5963" y="1085"/>
                  </a:cubicBezTo>
                  <a:cubicBezTo>
                    <a:pt x="5970" y="1077"/>
                    <a:pt x="5978" y="1070"/>
                    <a:pt x="5985" y="1063"/>
                  </a:cubicBezTo>
                  <a:cubicBezTo>
                    <a:pt x="5987" y="1061"/>
                    <a:pt x="5989" y="1060"/>
                    <a:pt x="5991" y="1058"/>
                  </a:cubicBezTo>
                  <a:cubicBezTo>
                    <a:pt x="5992" y="1057"/>
                    <a:pt x="5994" y="1054"/>
                    <a:pt x="5995" y="1052"/>
                  </a:cubicBezTo>
                  <a:cubicBezTo>
                    <a:pt x="5997" y="1051"/>
                    <a:pt x="5998" y="1049"/>
                    <a:pt x="6000" y="1048"/>
                  </a:cubicBezTo>
                  <a:cubicBezTo>
                    <a:pt x="6001" y="1046"/>
                    <a:pt x="6003" y="1045"/>
                    <a:pt x="6003" y="1043"/>
                  </a:cubicBezTo>
                  <a:cubicBezTo>
                    <a:pt x="6007" y="1038"/>
                    <a:pt x="6012" y="1033"/>
                    <a:pt x="6016" y="1029"/>
                  </a:cubicBezTo>
                  <a:lnTo>
                    <a:pt x="6020" y="1023"/>
                  </a:lnTo>
                  <a:cubicBezTo>
                    <a:pt x="6022" y="1021"/>
                    <a:pt x="6023" y="1018"/>
                    <a:pt x="6025" y="1017"/>
                  </a:cubicBezTo>
                  <a:cubicBezTo>
                    <a:pt x="6028" y="1014"/>
                    <a:pt x="6029" y="1012"/>
                    <a:pt x="6031" y="1010"/>
                  </a:cubicBezTo>
                  <a:cubicBezTo>
                    <a:pt x="6031" y="1010"/>
                    <a:pt x="6032" y="1008"/>
                    <a:pt x="6032" y="1008"/>
                  </a:cubicBezTo>
                  <a:cubicBezTo>
                    <a:pt x="6034" y="1005"/>
                    <a:pt x="6035" y="1004"/>
                    <a:pt x="6038" y="1001"/>
                  </a:cubicBezTo>
                  <a:cubicBezTo>
                    <a:pt x="6040" y="999"/>
                    <a:pt x="6041" y="996"/>
                    <a:pt x="6042" y="995"/>
                  </a:cubicBezTo>
                  <a:cubicBezTo>
                    <a:pt x="6042" y="993"/>
                    <a:pt x="6044" y="992"/>
                    <a:pt x="6045" y="990"/>
                  </a:cubicBezTo>
                  <a:lnTo>
                    <a:pt x="6050" y="985"/>
                  </a:lnTo>
                  <a:cubicBezTo>
                    <a:pt x="6051" y="982"/>
                    <a:pt x="6053" y="979"/>
                    <a:pt x="6054" y="976"/>
                  </a:cubicBezTo>
                  <a:cubicBezTo>
                    <a:pt x="6057" y="971"/>
                    <a:pt x="6060" y="967"/>
                    <a:pt x="6063" y="962"/>
                  </a:cubicBezTo>
                  <a:cubicBezTo>
                    <a:pt x="6065" y="961"/>
                    <a:pt x="6066" y="958"/>
                    <a:pt x="6068" y="957"/>
                  </a:cubicBezTo>
                  <a:cubicBezTo>
                    <a:pt x="6069" y="954"/>
                    <a:pt x="6070" y="952"/>
                    <a:pt x="6070" y="951"/>
                  </a:cubicBezTo>
                  <a:cubicBezTo>
                    <a:pt x="6072" y="948"/>
                    <a:pt x="6073" y="945"/>
                    <a:pt x="6076" y="942"/>
                  </a:cubicBezTo>
                  <a:cubicBezTo>
                    <a:pt x="6076" y="942"/>
                    <a:pt x="6076" y="942"/>
                    <a:pt x="6076" y="940"/>
                  </a:cubicBezTo>
                  <a:cubicBezTo>
                    <a:pt x="6078" y="937"/>
                    <a:pt x="6081" y="934"/>
                    <a:pt x="6082" y="932"/>
                  </a:cubicBezTo>
                  <a:cubicBezTo>
                    <a:pt x="6085" y="926"/>
                    <a:pt x="6088" y="920"/>
                    <a:pt x="6091" y="914"/>
                  </a:cubicBezTo>
                  <a:cubicBezTo>
                    <a:pt x="6091" y="912"/>
                    <a:pt x="6093" y="911"/>
                    <a:pt x="6094" y="909"/>
                  </a:cubicBezTo>
                  <a:cubicBezTo>
                    <a:pt x="6098" y="901"/>
                    <a:pt x="6103" y="890"/>
                    <a:pt x="6107" y="881"/>
                  </a:cubicBezTo>
                  <a:cubicBezTo>
                    <a:pt x="6109" y="876"/>
                    <a:pt x="6112" y="870"/>
                    <a:pt x="6113" y="865"/>
                  </a:cubicBezTo>
                  <a:cubicBezTo>
                    <a:pt x="6118" y="853"/>
                    <a:pt x="6122" y="840"/>
                    <a:pt x="6126" y="828"/>
                  </a:cubicBezTo>
                  <a:cubicBezTo>
                    <a:pt x="6128" y="825"/>
                    <a:pt x="6128" y="823"/>
                    <a:pt x="6129" y="821"/>
                  </a:cubicBezTo>
                  <a:cubicBezTo>
                    <a:pt x="6129" y="818"/>
                    <a:pt x="6131" y="817"/>
                    <a:pt x="6131" y="814"/>
                  </a:cubicBezTo>
                  <a:cubicBezTo>
                    <a:pt x="6132" y="811"/>
                    <a:pt x="6132" y="809"/>
                    <a:pt x="6134" y="808"/>
                  </a:cubicBezTo>
                  <a:cubicBezTo>
                    <a:pt x="6135" y="799"/>
                    <a:pt x="6138" y="790"/>
                    <a:pt x="6140" y="781"/>
                  </a:cubicBezTo>
                  <a:cubicBezTo>
                    <a:pt x="6141" y="778"/>
                    <a:pt x="6143" y="774"/>
                    <a:pt x="6143" y="771"/>
                  </a:cubicBezTo>
                  <a:cubicBezTo>
                    <a:pt x="6143" y="770"/>
                    <a:pt x="6144" y="767"/>
                    <a:pt x="6144" y="765"/>
                  </a:cubicBezTo>
                  <a:cubicBezTo>
                    <a:pt x="6144" y="762"/>
                    <a:pt x="6146" y="761"/>
                    <a:pt x="6146" y="758"/>
                  </a:cubicBezTo>
                  <a:cubicBezTo>
                    <a:pt x="6146" y="758"/>
                    <a:pt x="6146" y="756"/>
                    <a:pt x="6146" y="756"/>
                  </a:cubicBezTo>
                  <a:lnTo>
                    <a:pt x="6148" y="744"/>
                  </a:lnTo>
                  <a:cubicBezTo>
                    <a:pt x="6148" y="743"/>
                    <a:pt x="6148" y="740"/>
                    <a:pt x="6150" y="739"/>
                  </a:cubicBezTo>
                  <a:cubicBezTo>
                    <a:pt x="6150" y="737"/>
                    <a:pt x="6150" y="737"/>
                    <a:pt x="6150" y="736"/>
                  </a:cubicBezTo>
                  <a:cubicBezTo>
                    <a:pt x="6150" y="733"/>
                    <a:pt x="6151" y="728"/>
                    <a:pt x="6151" y="725"/>
                  </a:cubicBezTo>
                  <a:cubicBezTo>
                    <a:pt x="6151" y="722"/>
                    <a:pt x="6153" y="719"/>
                    <a:pt x="6153" y="718"/>
                  </a:cubicBezTo>
                  <a:lnTo>
                    <a:pt x="6153" y="716"/>
                  </a:lnTo>
                  <a:cubicBezTo>
                    <a:pt x="6153" y="714"/>
                    <a:pt x="6153" y="711"/>
                    <a:pt x="6154" y="708"/>
                  </a:cubicBezTo>
                  <a:cubicBezTo>
                    <a:pt x="6154" y="700"/>
                    <a:pt x="6156" y="693"/>
                    <a:pt x="6156" y="684"/>
                  </a:cubicBezTo>
                  <a:lnTo>
                    <a:pt x="6156" y="681"/>
                  </a:lnTo>
                  <a:cubicBezTo>
                    <a:pt x="6157" y="669"/>
                    <a:pt x="6157" y="658"/>
                    <a:pt x="6159" y="646"/>
                  </a:cubicBezTo>
                  <a:lnTo>
                    <a:pt x="6159" y="636"/>
                  </a:lnTo>
                  <a:lnTo>
                    <a:pt x="6159" y="630"/>
                  </a:lnTo>
                  <a:lnTo>
                    <a:pt x="6159" y="624"/>
                  </a:lnTo>
                  <a:lnTo>
                    <a:pt x="6159" y="613"/>
                  </a:lnTo>
                  <a:cubicBezTo>
                    <a:pt x="6157" y="602"/>
                    <a:pt x="6157" y="588"/>
                    <a:pt x="6156" y="575"/>
                  </a:cubicBezTo>
                  <a:cubicBezTo>
                    <a:pt x="6156" y="574"/>
                    <a:pt x="6156" y="571"/>
                    <a:pt x="6156" y="569"/>
                  </a:cubicBezTo>
                  <a:cubicBezTo>
                    <a:pt x="6156" y="566"/>
                    <a:pt x="6156" y="565"/>
                    <a:pt x="6154" y="562"/>
                  </a:cubicBezTo>
                  <a:cubicBezTo>
                    <a:pt x="6154" y="560"/>
                    <a:pt x="6154" y="557"/>
                    <a:pt x="6154" y="556"/>
                  </a:cubicBezTo>
                  <a:cubicBezTo>
                    <a:pt x="6154" y="555"/>
                    <a:pt x="6154" y="553"/>
                    <a:pt x="6154" y="553"/>
                  </a:cubicBezTo>
                  <a:cubicBezTo>
                    <a:pt x="6153" y="549"/>
                    <a:pt x="6153" y="546"/>
                    <a:pt x="6153" y="543"/>
                  </a:cubicBezTo>
                  <a:cubicBezTo>
                    <a:pt x="6151" y="540"/>
                    <a:pt x="6151" y="537"/>
                    <a:pt x="6151" y="535"/>
                  </a:cubicBezTo>
                  <a:cubicBezTo>
                    <a:pt x="6151" y="534"/>
                    <a:pt x="6151" y="534"/>
                    <a:pt x="6151" y="532"/>
                  </a:cubicBezTo>
                  <a:cubicBezTo>
                    <a:pt x="6150" y="529"/>
                    <a:pt x="6150" y="525"/>
                    <a:pt x="6148" y="522"/>
                  </a:cubicBezTo>
                  <a:cubicBezTo>
                    <a:pt x="6148" y="519"/>
                    <a:pt x="6148" y="518"/>
                    <a:pt x="6148" y="515"/>
                  </a:cubicBezTo>
                  <a:lnTo>
                    <a:pt x="6147" y="515"/>
                  </a:lnTo>
                  <a:lnTo>
                    <a:pt x="6146" y="501"/>
                  </a:lnTo>
                  <a:cubicBezTo>
                    <a:pt x="6146" y="500"/>
                    <a:pt x="6144" y="497"/>
                    <a:pt x="6144" y="496"/>
                  </a:cubicBezTo>
                  <a:cubicBezTo>
                    <a:pt x="6144" y="493"/>
                    <a:pt x="6143" y="491"/>
                    <a:pt x="6143" y="488"/>
                  </a:cubicBezTo>
                  <a:cubicBezTo>
                    <a:pt x="6143" y="488"/>
                    <a:pt x="6143" y="487"/>
                    <a:pt x="6141" y="485"/>
                  </a:cubicBezTo>
                  <a:cubicBezTo>
                    <a:pt x="6141" y="482"/>
                    <a:pt x="6140" y="479"/>
                    <a:pt x="6140" y="475"/>
                  </a:cubicBezTo>
                  <a:cubicBezTo>
                    <a:pt x="6140" y="475"/>
                    <a:pt x="6138" y="475"/>
                    <a:pt x="6138" y="474"/>
                  </a:cubicBezTo>
                  <a:cubicBezTo>
                    <a:pt x="6138" y="471"/>
                    <a:pt x="6137" y="466"/>
                    <a:pt x="6135" y="463"/>
                  </a:cubicBezTo>
                  <a:cubicBezTo>
                    <a:pt x="6135" y="460"/>
                    <a:pt x="6135" y="457"/>
                    <a:pt x="6134" y="456"/>
                  </a:cubicBezTo>
                  <a:cubicBezTo>
                    <a:pt x="6134" y="454"/>
                    <a:pt x="6132" y="451"/>
                    <a:pt x="6132" y="450"/>
                  </a:cubicBezTo>
                  <a:cubicBezTo>
                    <a:pt x="6131" y="447"/>
                    <a:pt x="6131" y="446"/>
                    <a:pt x="6129" y="443"/>
                  </a:cubicBezTo>
                  <a:cubicBezTo>
                    <a:pt x="6129" y="441"/>
                    <a:pt x="6129" y="441"/>
                    <a:pt x="6129" y="440"/>
                  </a:cubicBezTo>
                  <a:lnTo>
                    <a:pt x="6125" y="429"/>
                  </a:lnTo>
                  <a:cubicBezTo>
                    <a:pt x="6125" y="428"/>
                    <a:pt x="6123" y="426"/>
                    <a:pt x="6123" y="423"/>
                  </a:cubicBezTo>
                  <a:lnTo>
                    <a:pt x="6121" y="418"/>
                  </a:lnTo>
                  <a:cubicBezTo>
                    <a:pt x="6121" y="416"/>
                    <a:pt x="6121" y="415"/>
                    <a:pt x="6121" y="415"/>
                  </a:cubicBezTo>
                  <a:cubicBezTo>
                    <a:pt x="6119" y="412"/>
                    <a:pt x="6118" y="407"/>
                    <a:pt x="6116" y="404"/>
                  </a:cubicBezTo>
                  <a:cubicBezTo>
                    <a:pt x="6116" y="404"/>
                    <a:pt x="6116" y="403"/>
                    <a:pt x="6116" y="403"/>
                  </a:cubicBezTo>
                  <a:cubicBezTo>
                    <a:pt x="6022" y="161"/>
                    <a:pt x="5791" y="4"/>
                    <a:pt x="5531" y="4"/>
                  </a:cubicBezTo>
                  <a:lnTo>
                    <a:pt x="5526" y="4"/>
                  </a:lnTo>
                  <a:lnTo>
                    <a:pt x="5526" y="1"/>
                  </a:lnTo>
                  <a:close/>
                  <a:moveTo>
                    <a:pt x="894" y="2918"/>
                  </a:moveTo>
                  <a:cubicBezTo>
                    <a:pt x="960" y="2918"/>
                    <a:pt x="1015" y="2971"/>
                    <a:pt x="1015" y="3039"/>
                  </a:cubicBezTo>
                  <a:cubicBezTo>
                    <a:pt x="1015" y="3107"/>
                    <a:pt x="962" y="3161"/>
                    <a:pt x="894" y="3161"/>
                  </a:cubicBezTo>
                  <a:lnTo>
                    <a:pt x="360" y="3161"/>
                  </a:lnTo>
                  <a:cubicBezTo>
                    <a:pt x="293" y="3161"/>
                    <a:pt x="239" y="3107"/>
                    <a:pt x="239" y="3039"/>
                  </a:cubicBezTo>
                  <a:cubicBezTo>
                    <a:pt x="239" y="2971"/>
                    <a:pt x="293" y="2918"/>
                    <a:pt x="360" y="2918"/>
                  </a:cubicBezTo>
                  <a:close/>
                  <a:moveTo>
                    <a:pt x="4163" y="2918"/>
                  </a:moveTo>
                  <a:cubicBezTo>
                    <a:pt x="4231" y="2918"/>
                    <a:pt x="4286" y="2971"/>
                    <a:pt x="4286" y="3039"/>
                  </a:cubicBezTo>
                  <a:cubicBezTo>
                    <a:pt x="4286" y="3107"/>
                    <a:pt x="4231" y="3161"/>
                    <a:pt x="4163" y="3161"/>
                  </a:cubicBezTo>
                  <a:lnTo>
                    <a:pt x="3630" y="3161"/>
                  </a:lnTo>
                  <a:cubicBezTo>
                    <a:pt x="3563" y="3161"/>
                    <a:pt x="3508" y="3107"/>
                    <a:pt x="3508" y="3039"/>
                  </a:cubicBezTo>
                  <a:cubicBezTo>
                    <a:pt x="3510" y="2971"/>
                    <a:pt x="3563" y="2918"/>
                    <a:pt x="3630" y="2918"/>
                  </a:cubicBezTo>
                  <a:close/>
                  <a:moveTo>
                    <a:pt x="7434" y="2918"/>
                  </a:moveTo>
                  <a:cubicBezTo>
                    <a:pt x="7502" y="2918"/>
                    <a:pt x="7556" y="2971"/>
                    <a:pt x="7556" y="3039"/>
                  </a:cubicBezTo>
                  <a:cubicBezTo>
                    <a:pt x="7556" y="3107"/>
                    <a:pt x="7502" y="3161"/>
                    <a:pt x="7434" y="3161"/>
                  </a:cubicBezTo>
                  <a:lnTo>
                    <a:pt x="6901" y="3161"/>
                  </a:lnTo>
                  <a:cubicBezTo>
                    <a:pt x="6833" y="3161"/>
                    <a:pt x="6779" y="3107"/>
                    <a:pt x="6779" y="3039"/>
                  </a:cubicBezTo>
                  <a:cubicBezTo>
                    <a:pt x="6779" y="2971"/>
                    <a:pt x="6833" y="2918"/>
                    <a:pt x="6901" y="2918"/>
                  </a:cubicBezTo>
                  <a:close/>
                  <a:moveTo>
                    <a:pt x="620" y="2411"/>
                  </a:moveTo>
                  <a:cubicBezTo>
                    <a:pt x="366" y="2414"/>
                    <a:pt x="136" y="2572"/>
                    <a:pt x="43" y="2811"/>
                  </a:cubicBezTo>
                  <a:cubicBezTo>
                    <a:pt x="43" y="2811"/>
                    <a:pt x="43" y="2811"/>
                    <a:pt x="43" y="2812"/>
                  </a:cubicBezTo>
                  <a:cubicBezTo>
                    <a:pt x="43" y="2814"/>
                    <a:pt x="42" y="2815"/>
                    <a:pt x="42" y="2816"/>
                  </a:cubicBezTo>
                  <a:cubicBezTo>
                    <a:pt x="39" y="2824"/>
                    <a:pt x="37" y="2830"/>
                    <a:pt x="34" y="2837"/>
                  </a:cubicBezTo>
                  <a:cubicBezTo>
                    <a:pt x="33" y="2839"/>
                    <a:pt x="33" y="2840"/>
                    <a:pt x="33" y="2841"/>
                  </a:cubicBezTo>
                  <a:cubicBezTo>
                    <a:pt x="31" y="2844"/>
                    <a:pt x="30" y="2847"/>
                    <a:pt x="30" y="2850"/>
                  </a:cubicBezTo>
                  <a:cubicBezTo>
                    <a:pt x="30" y="2850"/>
                    <a:pt x="30" y="2852"/>
                    <a:pt x="28" y="2852"/>
                  </a:cubicBezTo>
                  <a:cubicBezTo>
                    <a:pt x="28" y="2855"/>
                    <a:pt x="27" y="2858"/>
                    <a:pt x="25" y="2862"/>
                  </a:cubicBezTo>
                  <a:cubicBezTo>
                    <a:pt x="25" y="2867"/>
                    <a:pt x="24" y="2869"/>
                    <a:pt x="22" y="2874"/>
                  </a:cubicBezTo>
                  <a:cubicBezTo>
                    <a:pt x="22" y="2874"/>
                    <a:pt x="22" y="2875"/>
                    <a:pt x="22" y="2875"/>
                  </a:cubicBezTo>
                  <a:cubicBezTo>
                    <a:pt x="21" y="2878"/>
                    <a:pt x="21" y="2881"/>
                    <a:pt x="19" y="2884"/>
                  </a:cubicBezTo>
                  <a:cubicBezTo>
                    <a:pt x="19" y="2886"/>
                    <a:pt x="19" y="2887"/>
                    <a:pt x="18" y="2890"/>
                  </a:cubicBezTo>
                  <a:cubicBezTo>
                    <a:pt x="18" y="2890"/>
                    <a:pt x="18" y="2892"/>
                    <a:pt x="18" y="2893"/>
                  </a:cubicBezTo>
                  <a:cubicBezTo>
                    <a:pt x="17" y="2900"/>
                    <a:pt x="15" y="2908"/>
                    <a:pt x="12" y="2915"/>
                  </a:cubicBezTo>
                  <a:cubicBezTo>
                    <a:pt x="12" y="2918"/>
                    <a:pt x="12" y="2921"/>
                    <a:pt x="11" y="2922"/>
                  </a:cubicBezTo>
                  <a:cubicBezTo>
                    <a:pt x="11" y="2924"/>
                    <a:pt x="11" y="2925"/>
                    <a:pt x="11" y="2928"/>
                  </a:cubicBezTo>
                  <a:cubicBezTo>
                    <a:pt x="11" y="2928"/>
                    <a:pt x="9" y="2930"/>
                    <a:pt x="9" y="2930"/>
                  </a:cubicBezTo>
                  <a:cubicBezTo>
                    <a:pt x="8" y="2939"/>
                    <a:pt x="6" y="2948"/>
                    <a:pt x="6" y="2956"/>
                  </a:cubicBezTo>
                  <a:cubicBezTo>
                    <a:pt x="6" y="2956"/>
                    <a:pt x="6" y="2956"/>
                    <a:pt x="5" y="2958"/>
                  </a:cubicBezTo>
                  <a:lnTo>
                    <a:pt x="5" y="2968"/>
                  </a:lnTo>
                  <a:cubicBezTo>
                    <a:pt x="2" y="2989"/>
                    <a:pt x="0" y="3011"/>
                    <a:pt x="0" y="3031"/>
                  </a:cubicBezTo>
                  <a:lnTo>
                    <a:pt x="0" y="3036"/>
                  </a:lnTo>
                  <a:lnTo>
                    <a:pt x="0" y="3039"/>
                  </a:lnTo>
                  <a:lnTo>
                    <a:pt x="0" y="3045"/>
                  </a:lnTo>
                  <a:lnTo>
                    <a:pt x="0" y="3056"/>
                  </a:lnTo>
                  <a:lnTo>
                    <a:pt x="0" y="3061"/>
                  </a:lnTo>
                  <a:cubicBezTo>
                    <a:pt x="0" y="3064"/>
                    <a:pt x="0" y="3067"/>
                    <a:pt x="0" y="3068"/>
                  </a:cubicBezTo>
                  <a:cubicBezTo>
                    <a:pt x="0" y="3076"/>
                    <a:pt x="2" y="3083"/>
                    <a:pt x="2" y="3090"/>
                  </a:cubicBezTo>
                  <a:cubicBezTo>
                    <a:pt x="2" y="3092"/>
                    <a:pt x="2" y="3093"/>
                    <a:pt x="2" y="3095"/>
                  </a:cubicBezTo>
                  <a:cubicBezTo>
                    <a:pt x="3" y="3098"/>
                    <a:pt x="3" y="3101"/>
                    <a:pt x="3" y="3102"/>
                  </a:cubicBezTo>
                  <a:cubicBezTo>
                    <a:pt x="3" y="3105"/>
                    <a:pt x="3" y="3108"/>
                    <a:pt x="3" y="3110"/>
                  </a:cubicBezTo>
                  <a:cubicBezTo>
                    <a:pt x="5" y="3111"/>
                    <a:pt x="5" y="3112"/>
                    <a:pt x="5" y="3115"/>
                  </a:cubicBezTo>
                  <a:cubicBezTo>
                    <a:pt x="5" y="3118"/>
                    <a:pt x="5" y="3121"/>
                    <a:pt x="6" y="3124"/>
                  </a:cubicBezTo>
                  <a:cubicBezTo>
                    <a:pt x="6" y="3126"/>
                    <a:pt x="6" y="3127"/>
                    <a:pt x="6" y="3129"/>
                  </a:cubicBezTo>
                  <a:cubicBezTo>
                    <a:pt x="8" y="3130"/>
                    <a:pt x="8" y="3133"/>
                    <a:pt x="8" y="3135"/>
                  </a:cubicBezTo>
                  <a:cubicBezTo>
                    <a:pt x="8" y="3137"/>
                    <a:pt x="9" y="3140"/>
                    <a:pt x="9" y="3143"/>
                  </a:cubicBezTo>
                  <a:cubicBezTo>
                    <a:pt x="9" y="3146"/>
                    <a:pt x="9" y="3149"/>
                    <a:pt x="11" y="3151"/>
                  </a:cubicBezTo>
                  <a:cubicBezTo>
                    <a:pt x="11" y="3152"/>
                    <a:pt x="11" y="3152"/>
                    <a:pt x="11" y="3154"/>
                  </a:cubicBezTo>
                  <a:cubicBezTo>
                    <a:pt x="12" y="3157"/>
                    <a:pt x="12" y="3160"/>
                    <a:pt x="14" y="3164"/>
                  </a:cubicBezTo>
                  <a:cubicBezTo>
                    <a:pt x="14" y="3164"/>
                    <a:pt x="14" y="3165"/>
                    <a:pt x="14" y="3165"/>
                  </a:cubicBezTo>
                  <a:cubicBezTo>
                    <a:pt x="14" y="3168"/>
                    <a:pt x="15" y="3171"/>
                    <a:pt x="15" y="3173"/>
                  </a:cubicBezTo>
                  <a:cubicBezTo>
                    <a:pt x="15" y="3176"/>
                    <a:pt x="17" y="3179"/>
                    <a:pt x="17" y="3182"/>
                  </a:cubicBezTo>
                  <a:lnTo>
                    <a:pt x="19" y="3191"/>
                  </a:lnTo>
                  <a:cubicBezTo>
                    <a:pt x="19" y="3192"/>
                    <a:pt x="19" y="3193"/>
                    <a:pt x="19" y="3193"/>
                  </a:cubicBezTo>
                  <a:cubicBezTo>
                    <a:pt x="21" y="3198"/>
                    <a:pt x="22" y="3201"/>
                    <a:pt x="22" y="3204"/>
                  </a:cubicBezTo>
                  <a:cubicBezTo>
                    <a:pt x="22" y="3205"/>
                    <a:pt x="24" y="3207"/>
                    <a:pt x="24" y="3208"/>
                  </a:cubicBezTo>
                  <a:cubicBezTo>
                    <a:pt x="24" y="3211"/>
                    <a:pt x="25" y="3213"/>
                    <a:pt x="25" y="3216"/>
                  </a:cubicBezTo>
                  <a:cubicBezTo>
                    <a:pt x="27" y="3217"/>
                    <a:pt x="27" y="3220"/>
                    <a:pt x="28" y="3221"/>
                  </a:cubicBezTo>
                  <a:lnTo>
                    <a:pt x="30" y="3229"/>
                  </a:lnTo>
                  <a:cubicBezTo>
                    <a:pt x="31" y="3232"/>
                    <a:pt x="31" y="3235"/>
                    <a:pt x="33" y="3236"/>
                  </a:cubicBezTo>
                  <a:cubicBezTo>
                    <a:pt x="33" y="3238"/>
                    <a:pt x="33" y="3239"/>
                    <a:pt x="34" y="3239"/>
                  </a:cubicBezTo>
                  <a:cubicBezTo>
                    <a:pt x="34" y="3244"/>
                    <a:pt x="36" y="3246"/>
                    <a:pt x="37" y="3251"/>
                  </a:cubicBezTo>
                  <a:cubicBezTo>
                    <a:pt x="37" y="3251"/>
                    <a:pt x="37" y="3251"/>
                    <a:pt x="39" y="3252"/>
                  </a:cubicBezTo>
                  <a:cubicBezTo>
                    <a:pt x="40" y="3258"/>
                    <a:pt x="43" y="3266"/>
                    <a:pt x="46" y="3273"/>
                  </a:cubicBezTo>
                  <a:cubicBezTo>
                    <a:pt x="47" y="3276"/>
                    <a:pt x="49" y="3279"/>
                    <a:pt x="49" y="3280"/>
                  </a:cubicBezTo>
                  <a:cubicBezTo>
                    <a:pt x="50" y="3282"/>
                    <a:pt x="50" y="3282"/>
                    <a:pt x="50" y="3282"/>
                  </a:cubicBezTo>
                  <a:cubicBezTo>
                    <a:pt x="52" y="3285"/>
                    <a:pt x="52" y="3286"/>
                    <a:pt x="53" y="3289"/>
                  </a:cubicBezTo>
                  <a:cubicBezTo>
                    <a:pt x="55" y="3294"/>
                    <a:pt x="56" y="3297"/>
                    <a:pt x="59" y="3301"/>
                  </a:cubicBezTo>
                  <a:cubicBezTo>
                    <a:pt x="59" y="3301"/>
                    <a:pt x="59" y="3301"/>
                    <a:pt x="59" y="3302"/>
                  </a:cubicBezTo>
                  <a:cubicBezTo>
                    <a:pt x="61" y="3305"/>
                    <a:pt x="62" y="3308"/>
                    <a:pt x="64" y="3311"/>
                  </a:cubicBezTo>
                  <a:cubicBezTo>
                    <a:pt x="65" y="3313"/>
                    <a:pt x="65" y="3316"/>
                    <a:pt x="67" y="3317"/>
                  </a:cubicBezTo>
                  <a:cubicBezTo>
                    <a:pt x="68" y="3319"/>
                    <a:pt x="68" y="3320"/>
                    <a:pt x="70" y="3322"/>
                  </a:cubicBezTo>
                  <a:cubicBezTo>
                    <a:pt x="70" y="3323"/>
                    <a:pt x="71" y="3326"/>
                    <a:pt x="72" y="3327"/>
                  </a:cubicBezTo>
                  <a:cubicBezTo>
                    <a:pt x="74" y="3330"/>
                    <a:pt x="75" y="3332"/>
                    <a:pt x="77" y="3335"/>
                  </a:cubicBezTo>
                  <a:lnTo>
                    <a:pt x="78" y="3339"/>
                  </a:lnTo>
                  <a:cubicBezTo>
                    <a:pt x="80" y="3342"/>
                    <a:pt x="81" y="3347"/>
                    <a:pt x="84" y="3350"/>
                  </a:cubicBezTo>
                  <a:cubicBezTo>
                    <a:pt x="86" y="3352"/>
                    <a:pt x="87" y="3355"/>
                    <a:pt x="89" y="3358"/>
                  </a:cubicBezTo>
                  <a:cubicBezTo>
                    <a:pt x="90" y="3360"/>
                    <a:pt x="92" y="3363"/>
                    <a:pt x="93" y="3364"/>
                  </a:cubicBezTo>
                  <a:cubicBezTo>
                    <a:pt x="95" y="3366"/>
                    <a:pt x="96" y="3369"/>
                    <a:pt x="96" y="3370"/>
                  </a:cubicBezTo>
                  <a:cubicBezTo>
                    <a:pt x="97" y="3372"/>
                    <a:pt x="97" y="3373"/>
                    <a:pt x="99" y="3375"/>
                  </a:cubicBezTo>
                  <a:cubicBezTo>
                    <a:pt x="103" y="3380"/>
                    <a:pt x="106" y="3386"/>
                    <a:pt x="111" y="3392"/>
                  </a:cubicBezTo>
                  <a:lnTo>
                    <a:pt x="115" y="3400"/>
                  </a:lnTo>
                  <a:cubicBezTo>
                    <a:pt x="117" y="3401"/>
                    <a:pt x="117" y="3401"/>
                    <a:pt x="118" y="3403"/>
                  </a:cubicBezTo>
                  <a:cubicBezTo>
                    <a:pt x="120" y="3406"/>
                    <a:pt x="121" y="3407"/>
                    <a:pt x="123" y="3408"/>
                  </a:cubicBezTo>
                  <a:cubicBezTo>
                    <a:pt x="124" y="3411"/>
                    <a:pt x="125" y="3414"/>
                    <a:pt x="128" y="3417"/>
                  </a:cubicBezTo>
                  <a:cubicBezTo>
                    <a:pt x="128" y="3417"/>
                    <a:pt x="130" y="3419"/>
                    <a:pt x="130" y="3419"/>
                  </a:cubicBezTo>
                  <a:cubicBezTo>
                    <a:pt x="131" y="3420"/>
                    <a:pt x="133" y="3423"/>
                    <a:pt x="134" y="3425"/>
                  </a:cubicBezTo>
                  <a:cubicBezTo>
                    <a:pt x="136" y="3428"/>
                    <a:pt x="139" y="3429"/>
                    <a:pt x="140" y="3431"/>
                  </a:cubicBezTo>
                  <a:lnTo>
                    <a:pt x="145" y="3436"/>
                  </a:lnTo>
                  <a:cubicBezTo>
                    <a:pt x="145" y="3438"/>
                    <a:pt x="146" y="3439"/>
                    <a:pt x="146" y="3439"/>
                  </a:cubicBezTo>
                  <a:cubicBezTo>
                    <a:pt x="149" y="3442"/>
                    <a:pt x="151" y="3445"/>
                    <a:pt x="153" y="3447"/>
                  </a:cubicBezTo>
                  <a:cubicBezTo>
                    <a:pt x="153" y="3448"/>
                    <a:pt x="155" y="3450"/>
                    <a:pt x="156" y="3451"/>
                  </a:cubicBezTo>
                  <a:cubicBezTo>
                    <a:pt x="158" y="3453"/>
                    <a:pt x="159" y="3454"/>
                    <a:pt x="161" y="3456"/>
                  </a:cubicBezTo>
                  <a:cubicBezTo>
                    <a:pt x="162" y="3459"/>
                    <a:pt x="164" y="3460"/>
                    <a:pt x="165" y="3461"/>
                  </a:cubicBezTo>
                  <a:cubicBezTo>
                    <a:pt x="167" y="3463"/>
                    <a:pt x="168" y="3464"/>
                    <a:pt x="170" y="3466"/>
                  </a:cubicBezTo>
                  <a:cubicBezTo>
                    <a:pt x="171" y="3469"/>
                    <a:pt x="174" y="3470"/>
                    <a:pt x="176" y="3472"/>
                  </a:cubicBezTo>
                  <a:lnTo>
                    <a:pt x="177" y="3473"/>
                  </a:lnTo>
                  <a:lnTo>
                    <a:pt x="181" y="3479"/>
                  </a:lnTo>
                  <a:cubicBezTo>
                    <a:pt x="184" y="3481"/>
                    <a:pt x="186" y="3484"/>
                    <a:pt x="189" y="3487"/>
                  </a:cubicBezTo>
                  <a:cubicBezTo>
                    <a:pt x="192" y="3488"/>
                    <a:pt x="193" y="3489"/>
                    <a:pt x="195" y="3492"/>
                  </a:cubicBezTo>
                  <a:lnTo>
                    <a:pt x="198" y="3494"/>
                  </a:lnTo>
                  <a:cubicBezTo>
                    <a:pt x="201" y="3497"/>
                    <a:pt x="202" y="3500"/>
                    <a:pt x="205" y="3501"/>
                  </a:cubicBezTo>
                  <a:lnTo>
                    <a:pt x="206" y="3503"/>
                  </a:lnTo>
                  <a:cubicBezTo>
                    <a:pt x="209" y="3506"/>
                    <a:pt x="212" y="3507"/>
                    <a:pt x="215" y="3510"/>
                  </a:cubicBezTo>
                  <a:lnTo>
                    <a:pt x="221" y="3516"/>
                  </a:lnTo>
                  <a:lnTo>
                    <a:pt x="230" y="3523"/>
                  </a:lnTo>
                  <a:cubicBezTo>
                    <a:pt x="232" y="3525"/>
                    <a:pt x="233" y="3526"/>
                    <a:pt x="234" y="3526"/>
                  </a:cubicBezTo>
                  <a:cubicBezTo>
                    <a:pt x="236" y="3528"/>
                    <a:pt x="239" y="3529"/>
                    <a:pt x="240" y="3531"/>
                  </a:cubicBezTo>
                  <a:cubicBezTo>
                    <a:pt x="242" y="3532"/>
                    <a:pt x="243" y="3534"/>
                    <a:pt x="245" y="3534"/>
                  </a:cubicBezTo>
                  <a:cubicBezTo>
                    <a:pt x="248" y="3537"/>
                    <a:pt x="251" y="3540"/>
                    <a:pt x="254" y="3541"/>
                  </a:cubicBezTo>
                  <a:cubicBezTo>
                    <a:pt x="257" y="3544"/>
                    <a:pt x="259" y="3545"/>
                    <a:pt x="264" y="3548"/>
                  </a:cubicBezTo>
                  <a:cubicBezTo>
                    <a:pt x="264" y="3548"/>
                    <a:pt x="264" y="3550"/>
                    <a:pt x="265" y="3550"/>
                  </a:cubicBezTo>
                  <a:cubicBezTo>
                    <a:pt x="267" y="3551"/>
                    <a:pt x="270" y="3553"/>
                    <a:pt x="273" y="3554"/>
                  </a:cubicBezTo>
                  <a:cubicBezTo>
                    <a:pt x="274" y="3556"/>
                    <a:pt x="276" y="3557"/>
                    <a:pt x="277" y="3559"/>
                  </a:cubicBezTo>
                  <a:cubicBezTo>
                    <a:pt x="279" y="3559"/>
                    <a:pt x="280" y="3560"/>
                    <a:pt x="280" y="3560"/>
                  </a:cubicBezTo>
                  <a:cubicBezTo>
                    <a:pt x="282" y="3562"/>
                    <a:pt x="285" y="3563"/>
                    <a:pt x="286" y="3565"/>
                  </a:cubicBezTo>
                  <a:cubicBezTo>
                    <a:pt x="289" y="3566"/>
                    <a:pt x="292" y="3568"/>
                    <a:pt x="295" y="3569"/>
                  </a:cubicBezTo>
                  <a:cubicBezTo>
                    <a:pt x="301" y="3573"/>
                    <a:pt x="308" y="3578"/>
                    <a:pt x="314" y="3581"/>
                  </a:cubicBezTo>
                  <a:cubicBezTo>
                    <a:pt x="315" y="3581"/>
                    <a:pt x="315" y="3582"/>
                    <a:pt x="315" y="3582"/>
                  </a:cubicBezTo>
                  <a:cubicBezTo>
                    <a:pt x="321" y="3585"/>
                    <a:pt x="327" y="3588"/>
                    <a:pt x="333" y="3591"/>
                  </a:cubicBezTo>
                  <a:cubicBezTo>
                    <a:pt x="338" y="3594"/>
                    <a:pt x="340" y="3595"/>
                    <a:pt x="343" y="3597"/>
                  </a:cubicBezTo>
                  <a:cubicBezTo>
                    <a:pt x="345" y="3597"/>
                    <a:pt x="346" y="3598"/>
                    <a:pt x="348" y="3600"/>
                  </a:cubicBezTo>
                  <a:cubicBezTo>
                    <a:pt x="351" y="3601"/>
                    <a:pt x="354" y="3601"/>
                    <a:pt x="357" y="3603"/>
                  </a:cubicBezTo>
                  <a:cubicBezTo>
                    <a:pt x="357" y="3604"/>
                    <a:pt x="357" y="3604"/>
                    <a:pt x="358" y="3604"/>
                  </a:cubicBezTo>
                  <a:cubicBezTo>
                    <a:pt x="364" y="3607"/>
                    <a:pt x="371" y="3610"/>
                    <a:pt x="379" y="3613"/>
                  </a:cubicBezTo>
                  <a:cubicBezTo>
                    <a:pt x="382" y="3615"/>
                    <a:pt x="383" y="3616"/>
                    <a:pt x="386" y="3618"/>
                  </a:cubicBezTo>
                  <a:cubicBezTo>
                    <a:pt x="389" y="3618"/>
                    <a:pt x="391" y="3619"/>
                    <a:pt x="392" y="3619"/>
                  </a:cubicBezTo>
                  <a:cubicBezTo>
                    <a:pt x="395" y="3621"/>
                    <a:pt x="396" y="3621"/>
                    <a:pt x="398" y="3622"/>
                  </a:cubicBezTo>
                  <a:cubicBezTo>
                    <a:pt x="399" y="3622"/>
                    <a:pt x="401" y="3623"/>
                    <a:pt x="402" y="3623"/>
                  </a:cubicBezTo>
                  <a:cubicBezTo>
                    <a:pt x="405" y="3625"/>
                    <a:pt x="408" y="3625"/>
                    <a:pt x="411" y="3626"/>
                  </a:cubicBezTo>
                  <a:cubicBezTo>
                    <a:pt x="419" y="3629"/>
                    <a:pt x="426" y="3632"/>
                    <a:pt x="433" y="3634"/>
                  </a:cubicBezTo>
                  <a:lnTo>
                    <a:pt x="435" y="3634"/>
                  </a:lnTo>
                  <a:cubicBezTo>
                    <a:pt x="438" y="3635"/>
                    <a:pt x="441" y="3637"/>
                    <a:pt x="444" y="3637"/>
                  </a:cubicBezTo>
                  <a:cubicBezTo>
                    <a:pt x="445" y="3638"/>
                    <a:pt x="447" y="3638"/>
                    <a:pt x="448" y="3638"/>
                  </a:cubicBezTo>
                  <a:cubicBezTo>
                    <a:pt x="451" y="3640"/>
                    <a:pt x="454" y="3640"/>
                    <a:pt x="455" y="3641"/>
                  </a:cubicBezTo>
                  <a:cubicBezTo>
                    <a:pt x="458" y="3643"/>
                    <a:pt x="461" y="3643"/>
                    <a:pt x="464" y="3644"/>
                  </a:cubicBezTo>
                  <a:lnTo>
                    <a:pt x="467" y="3644"/>
                  </a:lnTo>
                  <a:cubicBezTo>
                    <a:pt x="470" y="3646"/>
                    <a:pt x="473" y="3646"/>
                    <a:pt x="476" y="3647"/>
                  </a:cubicBezTo>
                  <a:cubicBezTo>
                    <a:pt x="477" y="3647"/>
                    <a:pt x="479" y="3647"/>
                    <a:pt x="480" y="3648"/>
                  </a:cubicBezTo>
                  <a:cubicBezTo>
                    <a:pt x="483" y="3648"/>
                    <a:pt x="488" y="3650"/>
                    <a:pt x="491" y="3650"/>
                  </a:cubicBezTo>
                  <a:cubicBezTo>
                    <a:pt x="492" y="3650"/>
                    <a:pt x="492" y="3651"/>
                    <a:pt x="492" y="3651"/>
                  </a:cubicBezTo>
                  <a:cubicBezTo>
                    <a:pt x="500" y="3653"/>
                    <a:pt x="508" y="3654"/>
                    <a:pt x="516" y="3656"/>
                  </a:cubicBezTo>
                  <a:cubicBezTo>
                    <a:pt x="517" y="3656"/>
                    <a:pt x="519" y="3656"/>
                    <a:pt x="520" y="3657"/>
                  </a:cubicBezTo>
                  <a:cubicBezTo>
                    <a:pt x="525" y="3657"/>
                    <a:pt x="528" y="3657"/>
                    <a:pt x="530" y="3659"/>
                  </a:cubicBezTo>
                  <a:lnTo>
                    <a:pt x="533" y="3659"/>
                  </a:lnTo>
                  <a:cubicBezTo>
                    <a:pt x="536" y="3660"/>
                    <a:pt x="541" y="3660"/>
                    <a:pt x="544" y="3660"/>
                  </a:cubicBezTo>
                  <a:cubicBezTo>
                    <a:pt x="545" y="3660"/>
                    <a:pt x="547" y="3660"/>
                    <a:pt x="547" y="3662"/>
                  </a:cubicBezTo>
                  <a:lnTo>
                    <a:pt x="555" y="3662"/>
                  </a:lnTo>
                  <a:cubicBezTo>
                    <a:pt x="557" y="3663"/>
                    <a:pt x="560" y="3663"/>
                    <a:pt x="563" y="3663"/>
                  </a:cubicBezTo>
                  <a:lnTo>
                    <a:pt x="572" y="3663"/>
                  </a:lnTo>
                  <a:cubicBezTo>
                    <a:pt x="576" y="3665"/>
                    <a:pt x="581" y="3665"/>
                    <a:pt x="585" y="3665"/>
                  </a:cubicBezTo>
                  <a:lnTo>
                    <a:pt x="589" y="3665"/>
                  </a:lnTo>
                  <a:cubicBezTo>
                    <a:pt x="591" y="3665"/>
                    <a:pt x="592" y="3666"/>
                    <a:pt x="594" y="3666"/>
                  </a:cubicBezTo>
                  <a:lnTo>
                    <a:pt x="663" y="3666"/>
                  </a:lnTo>
                  <a:cubicBezTo>
                    <a:pt x="669" y="3665"/>
                    <a:pt x="675" y="3665"/>
                    <a:pt x="681" y="3665"/>
                  </a:cubicBezTo>
                  <a:lnTo>
                    <a:pt x="691" y="3663"/>
                  </a:lnTo>
                  <a:cubicBezTo>
                    <a:pt x="694" y="3663"/>
                    <a:pt x="695" y="3662"/>
                    <a:pt x="698" y="3662"/>
                  </a:cubicBezTo>
                  <a:lnTo>
                    <a:pt x="706" y="3662"/>
                  </a:lnTo>
                  <a:cubicBezTo>
                    <a:pt x="716" y="3660"/>
                    <a:pt x="728" y="3659"/>
                    <a:pt x="738" y="3656"/>
                  </a:cubicBezTo>
                  <a:cubicBezTo>
                    <a:pt x="741" y="3656"/>
                    <a:pt x="745" y="3654"/>
                    <a:pt x="748" y="3654"/>
                  </a:cubicBezTo>
                  <a:cubicBezTo>
                    <a:pt x="757" y="3653"/>
                    <a:pt x="766" y="3650"/>
                    <a:pt x="776" y="3648"/>
                  </a:cubicBezTo>
                  <a:cubicBezTo>
                    <a:pt x="779" y="3647"/>
                    <a:pt x="782" y="3646"/>
                    <a:pt x="787" y="3646"/>
                  </a:cubicBezTo>
                  <a:cubicBezTo>
                    <a:pt x="790" y="3644"/>
                    <a:pt x="794" y="3643"/>
                    <a:pt x="797" y="3643"/>
                  </a:cubicBezTo>
                  <a:cubicBezTo>
                    <a:pt x="801" y="3641"/>
                    <a:pt x="806" y="3640"/>
                    <a:pt x="810" y="3638"/>
                  </a:cubicBezTo>
                  <a:cubicBezTo>
                    <a:pt x="813" y="3638"/>
                    <a:pt x="816" y="3637"/>
                    <a:pt x="819" y="3635"/>
                  </a:cubicBezTo>
                  <a:cubicBezTo>
                    <a:pt x="828" y="3634"/>
                    <a:pt x="835" y="3631"/>
                    <a:pt x="843" y="3628"/>
                  </a:cubicBezTo>
                  <a:cubicBezTo>
                    <a:pt x="847" y="3626"/>
                    <a:pt x="851" y="3625"/>
                    <a:pt x="856" y="3622"/>
                  </a:cubicBezTo>
                  <a:cubicBezTo>
                    <a:pt x="857" y="3622"/>
                    <a:pt x="859" y="3621"/>
                    <a:pt x="862" y="3621"/>
                  </a:cubicBezTo>
                  <a:cubicBezTo>
                    <a:pt x="868" y="3618"/>
                    <a:pt x="875" y="3615"/>
                    <a:pt x="882" y="3612"/>
                  </a:cubicBezTo>
                  <a:cubicBezTo>
                    <a:pt x="887" y="3609"/>
                    <a:pt x="893" y="3606"/>
                    <a:pt x="899" y="3604"/>
                  </a:cubicBezTo>
                  <a:cubicBezTo>
                    <a:pt x="902" y="3603"/>
                    <a:pt x="903" y="3601"/>
                    <a:pt x="904" y="3600"/>
                  </a:cubicBezTo>
                  <a:cubicBezTo>
                    <a:pt x="912" y="3597"/>
                    <a:pt x="919" y="3593"/>
                    <a:pt x="927" y="3590"/>
                  </a:cubicBezTo>
                  <a:cubicBezTo>
                    <a:pt x="937" y="3584"/>
                    <a:pt x="949" y="3578"/>
                    <a:pt x="959" y="3570"/>
                  </a:cubicBezTo>
                  <a:cubicBezTo>
                    <a:pt x="962" y="3569"/>
                    <a:pt x="965" y="3568"/>
                    <a:pt x="966" y="3566"/>
                  </a:cubicBezTo>
                  <a:cubicBezTo>
                    <a:pt x="969" y="3563"/>
                    <a:pt x="972" y="3562"/>
                    <a:pt x="975" y="3560"/>
                  </a:cubicBezTo>
                  <a:cubicBezTo>
                    <a:pt x="977" y="3559"/>
                    <a:pt x="980" y="3557"/>
                    <a:pt x="981" y="3556"/>
                  </a:cubicBezTo>
                  <a:cubicBezTo>
                    <a:pt x="984" y="3554"/>
                    <a:pt x="985" y="3553"/>
                    <a:pt x="988" y="3551"/>
                  </a:cubicBezTo>
                  <a:lnTo>
                    <a:pt x="1000" y="3542"/>
                  </a:lnTo>
                  <a:lnTo>
                    <a:pt x="1013" y="3532"/>
                  </a:lnTo>
                  <a:cubicBezTo>
                    <a:pt x="1015" y="3531"/>
                    <a:pt x="1018" y="3529"/>
                    <a:pt x="1019" y="3528"/>
                  </a:cubicBezTo>
                  <a:cubicBezTo>
                    <a:pt x="1021" y="3526"/>
                    <a:pt x="1022" y="3526"/>
                    <a:pt x="1025" y="3525"/>
                  </a:cubicBezTo>
                  <a:lnTo>
                    <a:pt x="1033" y="3517"/>
                  </a:lnTo>
                  <a:cubicBezTo>
                    <a:pt x="1036" y="3514"/>
                    <a:pt x="1040" y="3512"/>
                    <a:pt x="1043" y="3509"/>
                  </a:cubicBezTo>
                  <a:cubicBezTo>
                    <a:pt x="1046" y="3507"/>
                    <a:pt x="1047" y="3504"/>
                    <a:pt x="1050" y="3503"/>
                  </a:cubicBezTo>
                  <a:cubicBezTo>
                    <a:pt x="1052" y="3500"/>
                    <a:pt x="1055" y="3498"/>
                    <a:pt x="1056" y="3497"/>
                  </a:cubicBezTo>
                  <a:cubicBezTo>
                    <a:pt x="1065" y="3489"/>
                    <a:pt x="1072" y="3482"/>
                    <a:pt x="1080" y="3475"/>
                  </a:cubicBezTo>
                  <a:cubicBezTo>
                    <a:pt x="1081" y="3472"/>
                    <a:pt x="1083" y="3470"/>
                    <a:pt x="1084" y="3469"/>
                  </a:cubicBezTo>
                  <a:cubicBezTo>
                    <a:pt x="1086" y="3467"/>
                    <a:pt x="1087" y="3466"/>
                    <a:pt x="1089" y="3464"/>
                  </a:cubicBezTo>
                  <a:cubicBezTo>
                    <a:pt x="1090" y="3461"/>
                    <a:pt x="1092" y="3460"/>
                    <a:pt x="1094" y="3459"/>
                  </a:cubicBezTo>
                  <a:cubicBezTo>
                    <a:pt x="1094" y="3457"/>
                    <a:pt x="1096" y="3456"/>
                    <a:pt x="1097" y="3454"/>
                  </a:cubicBezTo>
                  <a:cubicBezTo>
                    <a:pt x="1102" y="3450"/>
                    <a:pt x="1106" y="3444"/>
                    <a:pt x="1111" y="3439"/>
                  </a:cubicBezTo>
                  <a:cubicBezTo>
                    <a:pt x="1112" y="3438"/>
                    <a:pt x="1114" y="3435"/>
                    <a:pt x="1115" y="3433"/>
                  </a:cubicBezTo>
                  <a:cubicBezTo>
                    <a:pt x="1117" y="3432"/>
                    <a:pt x="1118" y="3429"/>
                    <a:pt x="1119" y="3428"/>
                  </a:cubicBezTo>
                  <a:cubicBezTo>
                    <a:pt x="1121" y="3426"/>
                    <a:pt x="1124" y="3423"/>
                    <a:pt x="1125" y="3422"/>
                  </a:cubicBezTo>
                  <a:cubicBezTo>
                    <a:pt x="1125" y="3420"/>
                    <a:pt x="1125" y="3420"/>
                    <a:pt x="1127" y="3419"/>
                  </a:cubicBezTo>
                  <a:cubicBezTo>
                    <a:pt x="1128" y="3417"/>
                    <a:pt x="1130" y="3414"/>
                    <a:pt x="1133" y="3411"/>
                  </a:cubicBezTo>
                  <a:cubicBezTo>
                    <a:pt x="1134" y="3410"/>
                    <a:pt x="1136" y="3408"/>
                    <a:pt x="1136" y="3406"/>
                  </a:cubicBezTo>
                  <a:cubicBezTo>
                    <a:pt x="1137" y="3404"/>
                    <a:pt x="1139" y="3404"/>
                    <a:pt x="1139" y="3403"/>
                  </a:cubicBezTo>
                  <a:lnTo>
                    <a:pt x="1143" y="3395"/>
                  </a:lnTo>
                  <a:cubicBezTo>
                    <a:pt x="1146" y="3392"/>
                    <a:pt x="1147" y="3389"/>
                    <a:pt x="1149" y="3386"/>
                  </a:cubicBezTo>
                  <a:cubicBezTo>
                    <a:pt x="1152" y="3382"/>
                    <a:pt x="1155" y="3378"/>
                    <a:pt x="1158" y="3373"/>
                  </a:cubicBezTo>
                  <a:cubicBezTo>
                    <a:pt x="1159" y="3372"/>
                    <a:pt x="1161" y="3369"/>
                    <a:pt x="1162" y="3367"/>
                  </a:cubicBezTo>
                  <a:cubicBezTo>
                    <a:pt x="1164" y="3366"/>
                    <a:pt x="1164" y="3363"/>
                    <a:pt x="1165" y="3361"/>
                  </a:cubicBezTo>
                  <a:cubicBezTo>
                    <a:pt x="1167" y="3358"/>
                    <a:pt x="1168" y="3355"/>
                    <a:pt x="1170" y="3352"/>
                  </a:cubicBezTo>
                  <a:lnTo>
                    <a:pt x="1171" y="3352"/>
                  </a:lnTo>
                  <a:cubicBezTo>
                    <a:pt x="1173" y="3350"/>
                    <a:pt x="1174" y="3345"/>
                    <a:pt x="1175" y="3342"/>
                  </a:cubicBezTo>
                  <a:cubicBezTo>
                    <a:pt x="1180" y="3336"/>
                    <a:pt x="1183" y="3330"/>
                    <a:pt x="1186" y="3325"/>
                  </a:cubicBezTo>
                  <a:cubicBezTo>
                    <a:pt x="1186" y="3323"/>
                    <a:pt x="1187" y="3322"/>
                    <a:pt x="1187" y="3320"/>
                  </a:cubicBezTo>
                  <a:cubicBezTo>
                    <a:pt x="1192" y="3311"/>
                    <a:pt x="1196" y="3301"/>
                    <a:pt x="1200" y="3292"/>
                  </a:cubicBezTo>
                  <a:cubicBezTo>
                    <a:pt x="1203" y="3286"/>
                    <a:pt x="1205" y="3282"/>
                    <a:pt x="1208" y="3276"/>
                  </a:cubicBezTo>
                  <a:cubicBezTo>
                    <a:pt x="1212" y="3264"/>
                    <a:pt x="1217" y="3252"/>
                    <a:pt x="1221" y="3239"/>
                  </a:cubicBezTo>
                  <a:cubicBezTo>
                    <a:pt x="1221" y="3238"/>
                    <a:pt x="1223" y="3235"/>
                    <a:pt x="1223" y="3232"/>
                  </a:cubicBezTo>
                  <a:cubicBezTo>
                    <a:pt x="1224" y="3229"/>
                    <a:pt x="1224" y="3227"/>
                    <a:pt x="1226" y="3224"/>
                  </a:cubicBezTo>
                  <a:cubicBezTo>
                    <a:pt x="1226" y="3223"/>
                    <a:pt x="1227" y="3220"/>
                    <a:pt x="1227" y="3218"/>
                  </a:cubicBezTo>
                  <a:cubicBezTo>
                    <a:pt x="1230" y="3210"/>
                    <a:pt x="1231" y="3201"/>
                    <a:pt x="1234" y="3192"/>
                  </a:cubicBezTo>
                  <a:lnTo>
                    <a:pt x="1236" y="3182"/>
                  </a:lnTo>
                  <a:cubicBezTo>
                    <a:pt x="1237" y="3180"/>
                    <a:pt x="1237" y="3177"/>
                    <a:pt x="1237" y="3176"/>
                  </a:cubicBezTo>
                  <a:cubicBezTo>
                    <a:pt x="1239" y="3173"/>
                    <a:pt x="1239" y="3171"/>
                    <a:pt x="1239" y="3168"/>
                  </a:cubicBezTo>
                  <a:cubicBezTo>
                    <a:pt x="1239" y="3168"/>
                    <a:pt x="1240" y="3167"/>
                    <a:pt x="1240" y="3167"/>
                  </a:cubicBezTo>
                  <a:lnTo>
                    <a:pt x="1242" y="3155"/>
                  </a:lnTo>
                  <a:cubicBezTo>
                    <a:pt x="1242" y="3154"/>
                    <a:pt x="1243" y="3151"/>
                    <a:pt x="1243" y="3149"/>
                  </a:cubicBezTo>
                  <a:cubicBezTo>
                    <a:pt x="1243" y="3148"/>
                    <a:pt x="1243" y="3148"/>
                    <a:pt x="1243" y="3146"/>
                  </a:cubicBezTo>
                  <a:cubicBezTo>
                    <a:pt x="1245" y="3143"/>
                    <a:pt x="1245" y="3139"/>
                    <a:pt x="1245" y="3136"/>
                  </a:cubicBezTo>
                  <a:cubicBezTo>
                    <a:pt x="1246" y="3133"/>
                    <a:pt x="1246" y="3130"/>
                    <a:pt x="1246" y="3129"/>
                  </a:cubicBezTo>
                  <a:lnTo>
                    <a:pt x="1246" y="3127"/>
                  </a:lnTo>
                  <a:cubicBezTo>
                    <a:pt x="1246" y="3124"/>
                    <a:pt x="1248" y="3121"/>
                    <a:pt x="1248" y="3118"/>
                  </a:cubicBezTo>
                  <a:cubicBezTo>
                    <a:pt x="1249" y="3111"/>
                    <a:pt x="1249" y="3104"/>
                    <a:pt x="1251" y="3095"/>
                  </a:cubicBezTo>
                  <a:cubicBezTo>
                    <a:pt x="1251" y="3095"/>
                    <a:pt x="1251" y="3093"/>
                    <a:pt x="1251" y="3092"/>
                  </a:cubicBezTo>
                  <a:cubicBezTo>
                    <a:pt x="1252" y="3080"/>
                    <a:pt x="1252" y="3068"/>
                    <a:pt x="1252" y="3056"/>
                  </a:cubicBezTo>
                  <a:cubicBezTo>
                    <a:pt x="1252" y="3054"/>
                    <a:pt x="1252" y="3051"/>
                    <a:pt x="1252" y="3048"/>
                  </a:cubicBezTo>
                  <a:lnTo>
                    <a:pt x="1252" y="3040"/>
                  </a:lnTo>
                  <a:lnTo>
                    <a:pt x="1252" y="3034"/>
                  </a:lnTo>
                  <a:cubicBezTo>
                    <a:pt x="1252" y="3031"/>
                    <a:pt x="1252" y="3029"/>
                    <a:pt x="1252" y="3024"/>
                  </a:cubicBezTo>
                  <a:cubicBezTo>
                    <a:pt x="1252" y="3012"/>
                    <a:pt x="1251" y="2999"/>
                    <a:pt x="1251" y="2987"/>
                  </a:cubicBezTo>
                  <a:cubicBezTo>
                    <a:pt x="1251" y="2984"/>
                    <a:pt x="1249" y="2983"/>
                    <a:pt x="1249" y="2980"/>
                  </a:cubicBezTo>
                  <a:cubicBezTo>
                    <a:pt x="1249" y="2978"/>
                    <a:pt x="1249" y="2976"/>
                    <a:pt x="1249" y="2973"/>
                  </a:cubicBezTo>
                  <a:cubicBezTo>
                    <a:pt x="1249" y="2971"/>
                    <a:pt x="1249" y="2968"/>
                    <a:pt x="1248" y="2967"/>
                  </a:cubicBezTo>
                  <a:cubicBezTo>
                    <a:pt x="1248" y="2965"/>
                    <a:pt x="1248" y="2965"/>
                    <a:pt x="1248" y="2964"/>
                  </a:cubicBezTo>
                  <a:cubicBezTo>
                    <a:pt x="1248" y="2961"/>
                    <a:pt x="1246" y="2956"/>
                    <a:pt x="1246" y="2953"/>
                  </a:cubicBezTo>
                  <a:cubicBezTo>
                    <a:pt x="1246" y="2950"/>
                    <a:pt x="1246" y="2949"/>
                    <a:pt x="1245" y="2946"/>
                  </a:cubicBezTo>
                  <a:cubicBezTo>
                    <a:pt x="1245" y="2946"/>
                    <a:pt x="1245" y="2945"/>
                    <a:pt x="1245" y="2945"/>
                  </a:cubicBezTo>
                  <a:cubicBezTo>
                    <a:pt x="1245" y="2940"/>
                    <a:pt x="1243" y="2937"/>
                    <a:pt x="1243" y="2933"/>
                  </a:cubicBezTo>
                  <a:cubicBezTo>
                    <a:pt x="1243" y="2930"/>
                    <a:pt x="1242" y="2928"/>
                    <a:pt x="1242" y="2927"/>
                  </a:cubicBezTo>
                  <a:cubicBezTo>
                    <a:pt x="1242" y="2925"/>
                    <a:pt x="1242" y="2925"/>
                    <a:pt x="1242" y="2925"/>
                  </a:cubicBezTo>
                  <a:lnTo>
                    <a:pt x="1239" y="2914"/>
                  </a:lnTo>
                  <a:cubicBezTo>
                    <a:pt x="1239" y="2911"/>
                    <a:pt x="1239" y="2908"/>
                    <a:pt x="1237" y="2906"/>
                  </a:cubicBezTo>
                  <a:cubicBezTo>
                    <a:pt x="1237" y="2903"/>
                    <a:pt x="1237" y="2902"/>
                    <a:pt x="1236" y="2900"/>
                  </a:cubicBezTo>
                  <a:cubicBezTo>
                    <a:pt x="1236" y="2899"/>
                    <a:pt x="1236" y="2897"/>
                    <a:pt x="1236" y="2897"/>
                  </a:cubicBezTo>
                  <a:cubicBezTo>
                    <a:pt x="1234" y="2893"/>
                    <a:pt x="1234" y="2890"/>
                    <a:pt x="1233" y="2887"/>
                  </a:cubicBezTo>
                  <a:cubicBezTo>
                    <a:pt x="1233" y="2886"/>
                    <a:pt x="1233" y="2886"/>
                    <a:pt x="1233" y="2886"/>
                  </a:cubicBezTo>
                  <a:cubicBezTo>
                    <a:pt x="1231" y="2881"/>
                    <a:pt x="1231" y="2877"/>
                    <a:pt x="1230" y="2874"/>
                  </a:cubicBezTo>
                  <a:cubicBezTo>
                    <a:pt x="1228" y="2871"/>
                    <a:pt x="1228" y="2869"/>
                    <a:pt x="1228" y="2867"/>
                  </a:cubicBezTo>
                  <a:cubicBezTo>
                    <a:pt x="1227" y="2865"/>
                    <a:pt x="1227" y="2862"/>
                    <a:pt x="1226" y="2861"/>
                  </a:cubicBezTo>
                  <a:cubicBezTo>
                    <a:pt x="1226" y="2858"/>
                    <a:pt x="1224" y="2856"/>
                    <a:pt x="1224" y="2853"/>
                  </a:cubicBezTo>
                  <a:cubicBezTo>
                    <a:pt x="1224" y="2852"/>
                    <a:pt x="1223" y="2852"/>
                    <a:pt x="1223" y="2850"/>
                  </a:cubicBezTo>
                  <a:lnTo>
                    <a:pt x="1220" y="2840"/>
                  </a:lnTo>
                  <a:cubicBezTo>
                    <a:pt x="1218" y="2839"/>
                    <a:pt x="1218" y="2837"/>
                    <a:pt x="1217" y="2834"/>
                  </a:cubicBezTo>
                  <a:lnTo>
                    <a:pt x="1215" y="2828"/>
                  </a:lnTo>
                  <a:cubicBezTo>
                    <a:pt x="1215" y="2827"/>
                    <a:pt x="1214" y="2825"/>
                    <a:pt x="1214" y="2825"/>
                  </a:cubicBezTo>
                  <a:cubicBezTo>
                    <a:pt x="1212" y="2822"/>
                    <a:pt x="1211" y="2818"/>
                    <a:pt x="1211" y="2815"/>
                  </a:cubicBezTo>
                  <a:cubicBezTo>
                    <a:pt x="1209" y="2814"/>
                    <a:pt x="1209" y="2814"/>
                    <a:pt x="1209" y="2812"/>
                  </a:cubicBezTo>
                  <a:cubicBezTo>
                    <a:pt x="1115" y="2572"/>
                    <a:pt x="884" y="2414"/>
                    <a:pt x="626" y="2414"/>
                  </a:cubicBezTo>
                  <a:lnTo>
                    <a:pt x="620" y="2414"/>
                  </a:lnTo>
                  <a:lnTo>
                    <a:pt x="620" y="2411"/>
                  </a:lnTo>
                  <a:close/>
                  <a:moveTo>
                    <a:pt x="3891" y="2411"/>
                  </a:moveTo>
                  <a:cubicBezTo>
                    <a:pt x="3635" y="2414"/>
                    <a:pt x="3406" y="2572"/>
                    <a:pt x="3314" y="2811"/>
                  </a:cubicBezTo>
                  <a:cubicBezTo>
                    <a:pt x="3314" y="2811"/>
                    <a:pt x="3314" y="2811"/>
                    <a:pt x="3314" y="2812"/>
                  </a:cubicBezTo>
                  <a:cubicBezTo>
                    <a:pt x="3312" y="2814"/>
                    <a:pt x="3312" y="2815"/>
                    <a:pt x="3311" y="2816"/>
                  </a:cubicBezTo>
                  <a:cubicBezTo>
                    <a:pt x="3309" y="2824"/>
                    <a:pt x="3306" y="2830"/>
                    <a:pt x="3303" y="2837"/>
                  </a:cubicBezTo>
                  <a:cubicBezTo>
                    <a:pt x="3303" y="2839"/>
                    <a:pt x="3303" y="2840"/>
                    <a:pt x="3302" y="2841"/>
                  </a:cubicBezTo>
                  <a:cubicBezTo>
                    <a:pt x="3300" y="2844"/>
                    <a:pt x="3300" y="2847"/>
                    <a:pt x="3299" y="2850"/>
                  </a:cubicBezTo>
                  <a:cubicBezTo>
                    <a:pt x="3299" y="2850"/>
                    <a:pt x="3299" y="2852"/>
                    <a:pt x="3299" y="2852"/>
                  </a:cubicBezTo>
                  <a:cubicBezTo>
                    <a:pt x="3298" y="2855"/>
                    <a:pt x="3296" y="2858"/>
                    <a:pt x="3296" y="2862"/>
                  </a:cubicBezTo>
                  <a:cubicBezTo>
                    <a:pt x="3295" y="2867"/>
                    <a:pt x="3293" y="2869"/>
                    <a:pt x="3292" y="2874"/>
                  </a:cubicBezTo>
                  <a:cubicBezTo>
                    <a:pt x="3292" y="2874"/>
                    <a:pt x="3292" y="2875"/>
                    <a:pt x="3292" y="2875"/>
                  </a:cubicBezTo>
                  <a:cubicBezTo>
                    <a:pt x="3292" y="2878"/>
                    <a:pt x="3290" y="2881"/>
                    <a:pt x="3290" y="2884"/>
                  </a:cubicBezTo>
                  <a:cubicBezTo>
                    <a:pt x="3289" y="2886"/>
                    <a:pt x="3289" y="2887"/>
                    <a:pt x="3289" y="2890"/>
                  </a:cubicBezTo>
                  <a:cubicBezTo>
                    <a:pt x="3287" y="2890"/>
                    <a:pt x="3287" y="2892"/>
                    <a:pt x="3287" y="2893"/>
                  </a:cubicBezTo>
                  <a:cubicBezTo>
                    <a:pt x="3286" y="2900"/>
                    <a:pt x="3284" y="2908"/>
                    <a:pt x="3283" y="2915"/>
                  </a:cubicBezTo>
                  <a:cubicBezTo>
                    <a:pt x="3283" y="2918"/>
                    <a:pt x="3281" y="2921"/>
                    <a:pt x="3281" y="2922"/>
                  </a:cubicBezTo>
                  <a:cubicBezTo>
                    <a:pt x="3281" y="2924"/>
                    <a:pt x="3280" y="2925"/>
                    <a:pt x="3280" y="2928"/>
                  </a:cubicBezTo>
                  <a:cubicBezTo>
                    <a:pt x="3280" y="2928"/>
                    <a:pt x="3280" y="2930"/>
                    <a:pt x="3280" y="2930"/>
                  </a:cubicBezTo>
                  <a:cubicBezTo>
                    <a:pt x="3278" y="2939"/>
                    <a:pt x="3277" y="2948"/>
                    <a:pt x="3275" y="2956"/>
                  </a:cubicBezTo>
                  <a:cubicBezTo>
                    <a:pt x="3275" y="2956"/>
                    <a:pt x="3275" y="2956"/>
                    <a:pt x="3275" y="2958"/>
                  </a:cubicBezTo>
                  <a:lnTo>
                    <a:pt x="3274" y="2968"/>
                  </a:lnTo>
                  <a:cubicBezTo>
                    <a:pt x="3272" y="2989"/>
                    <a:pt x="3271" y="3011"/>
                    <a:pt x="3270" y="3031"/>
                  </a:cubicBezTo>
                  <a:lnTo>
                    <a:pt x="3270" y="3036"/>
                  </a:lnTo>
                  <a:lnTo>
                    <a:pt x="3270" y="3039"/>
                  </a:lnTo>
                  <a:lnTo>
                    <a:pt x="3270" y="3045"/>
                  </a:lnTo>
                  <a:lnTo>
                    <a:pt x="3270" y="3055"/>
                  </a:lnTo>
                  <a:lnTo>
                    <a:pt x="3270" y="3061"/>
                  </a:lnTo>
                  <a:cubicBezTo>
                    <a:pt x="3270" y="3064"/>
                    <a:pt x="3271" y="3065"/>
                    <a:pt x="3271" y="3068"/>
                  </a:cubicBezTo>
                  <a:cubicBezTo>
                    <a:pt x="3271" y="3076"/>
                    <a:pt x="3271" y="3083"/>
                    <a:pt x="3272" y="3090"/>
                  </a:cubicBezTo>
                  <a:cubicBezTo>
                    <a:pt x="3272" y="3092"/>
                    <a:pt x="3272" y="3093"/>
                    <a:pt x="3272" y="3095"/>
                  </a:cubicBezTo>
                  <a:cubicBezTo>
                    <a:pt x="3272" y="3098"/>
                    <a:pt x="3272" y="3099"/>
                    <a:pt x="3272" y="3102"/>
                  </a:cubicBezTo>
                  <a:cubicBezTo>
                    <a:pt x="3274" y="3105"/>
                    <a:pt x="3274" y="3107"/>
                    <a:pt x="3274" y="3110"/>
                  </a:cubicBezTo>
                  <a:cubicBezTo>
                    <a:pt x="3274" y="3111"/>
                    <a:pt x="3274" y="3112"/>
                    <a:pt x="3274" y="3114"/>
                  </a:cubicBezTo>
                  <a:cubicBezTo>
                    <a:pt x="3275" y="3118"/>
                    <a:pt x="3275" y="3121"/>
                    <a:pt x="3275" y="3124"/>
                  </a:cubicBezTo>
                  <a:cubicBezTo>
                    <a:pt x="3275" y="3126"/>
                    <a:pt x="3275" y="3127"/>
                    <a:pt x="3277" y="3129"/>
                  </a:cubicBezTo>
                  <a:cubicBezTo>
                    <a:pt x="3277" y="3130"/>
                    <a:pt x="3277" y="3132"/>
                    <a:pt x="3277" y="3135"/>
                  </a:cubicBezTo>
                  <a:cubicBezTo>
                    <a:pt x="3277" y="3137"/>
                    <a:pt x="3278" y="3140"/>
                    <a:pt x="3278" y="3143"/>
                  </a:cubicBezTo>
                  <a:cubicBezTo>
                    <a:pt x="3278" y="3146"/>
                    <a:pt x="3280" y="3149"/>
                    <a:pt x="3280" y="3151"/>
                  </a:cubicBezTo>
                  <a:cubicBezTo>
                    <a:pt x="3280" y="3152"/>
                    <a:pt x="3280" y="3152"/>
                    <a:pt x="3280" y="3152"/>
                  </a:cubicBezTo>
                  <a:cubicBezTo>
                    <a:pt x="3281" y="3157"/>
                    <a:pt x="3281" y="3160"/>
                    <a:pt x="3283" y="3164"/>
                  </a:cubicBezTo>
                  <a:cubicBezTo>
                    <a:pt x="3283" y="3164"/>
                    <a:pt x="3283" y="3165"/>
                    <a:pt x="3283" y="3165"/>
                  </a:cubicBezTo>
                  <a:cubicBezTo>
                    <a:pt x="3283" y="3168"/>
                    <a:pt x="3284" y="3170"/>
                    <a:pt x="3284" y="3173"/>
                  </a:cubicBezTo>
                  <a:cubicBezTo>
                    <a:pt x="3286" y="3176"/>
                    <a:pt x="3286" y="3179"/>
                    <a:pt x="3287" y="3182"/>
                  </a:cubicBezTo>
                  <a:lnTo>
                    <a:pt x="3289" y="3191"/>
                  </a:lnTo>
                  <a:cubicBezTo>
                    <a:pt x="3289" y="3192"/>
                    <a:pt x="3290" y="3193"/>
                    <a:pt x="3290" y="3193"/>
                  </a:cubicBezTo>
                  <a:cubicBezTo>
                    <a:pt x="3290" y="3196"/>
                    <a:pt x="3292" y="3201"/>
                    <a:pt x="3292" y="3204"/>
                  </a:cubicBezTo>
                  <a:cubicBezTo>
                    <a:pt x="3293" y="3205"/>
                    <a:pt x="3293" y="3207"/>
                    <a:pt x="3293" y="3208"/>
                  </a:cubicBezTo>
                  <a:cubicBezTo>
                    <a:pt x="3295" y="3210"/>
                    <a:pt x="3295" y="3213"/>
                    <a:pt x="3296" y="3216"/>
                  </a:cubicBezTo>
                  <a:cubicBezTo>
                    <a:pt x="3296" y="3217"/>
                    <a:pt x="3296" y="3220"/>
                    <a:pt x="3298" y="3221"/>
                  </a:cubicBezTo>
                  <a:lnTo>
                    <a:pt x="3299" y="3229"/>
                  </a:lnTo>
                  <a:cubicBezTo>
                    <a:pt x="3300" y="3230"/>
                    <a:pt x="3302" y="3233"/>
                    <a:pt x="3302" y="3236"/>
                  </a:cubicBezTo>
                  <a:cubicBezTo>
                    <a:pt x="3302" y="3238"/>
                    <a:pt x="3302" y="3238"/>
                    <a:pt x="3303" y="3239"/>
                  </a:cubicBezTo>
                  <a:cubicBezTo>
                    <a:pt x="3303" y="3242"/>
                    <a:pt x="3305" y="3246"/>
                    <a:pt x="3306" y="3249"/>
                  </a:cubicBezTo>
                  <a:cubicBezTo>
                    <a:pt x="3306" y="3251"/>
                    <a:pt x="3306" y="3251"/>
                    <a:pt x="3308" y="3252"/>
                  </a:cubicBezTo>
                  <a:cubicBezTo>
                    <a:pt x="3309" y="3258"/>
                    <a:pt x="3312" y="3266"/>
                    <a:pt x="3315" y="3273"/>
                  </a:cubicBezTo>
                  <a:cubicBezTo>
                    <a:pt x="3317" y="3276"/>
                    <a:pt x="3318" y="3279"/>
                    <a:pt x="3318" y="3280"/>
                  </a:cubicBezTo>
                  <a:cubicBezTo>
                    <a:pt x="3320" y="3282"/>
                    <a:pt x="3320" y="3282"/>
                    <a:pt x="3320" y="3282"/>
                  </a:cubicBezTo>
                  <a:cubicBezTo>
                    <a:pt x="3321" y="3285"/>
                    <a:pt x="3321" y="3286"/>
                    <a:pt x="3323" y="3289"/>
                  </a:cubicBezTo>
                  <a:cubicBezTo>
                    <a:pt x="3324" y="3294"/>
                    <a:pt x="3325" y="3297"/>
                    <a:pt x="3328" y="3301"/>
                  </a:cubicBezTo>
                  <a:cubicBezTo>
                    <a:pt x="3328" y="3301"/>
                    <a:pt x="3328" y="3301"/>
                    <a:pt x="3328" y="3302"/>
                  </a:cubicBezTo>
                  <a:cubicBezTo>
                    <a:pt x="3330" y="3305"/>
                    <a:pt x="3331" y="3308"/>
                    <a:pt x="3333" y="3311"/>
                  </a:cubicBezTo>
                  <a:cubicBezTo>
                    <a:pt x="3334" y="3313"/>
                    <a:pt x="3334" y="3316"/>
                    <a:pt x="3336" y="3317"/>
                  </a:cubicBezTo>
                  <a:cubicBezTo>
                    <a:pt x="3336" y="3319"/>
                    <a:pt x="3337" y="3320"/>
                    <a:pt x="3339" y="3322"/>
                  </a:cubicBezTo>
                  <a:cubicBezTo>
                    <a:pt x="3339" y="3325"/>
                    <a:pt x="3340" y="3326"/>
                    <a:pt x="3340" y="3327"/>
                  </a:cubicBezTo>
                  <a:cubicBezTo>
                    <a:pt x="3342" y="3330"/>
                    <a:pt x="3343" y="3333"/>
                    <a:pt x="3345" y="3336"/>
                  </a:cubicBezTo>
                  <a:lnTo>
                    <a:pt x="3348" y="3341"/>
                  </a:lnTo>
                  <a:cubicBezTo>
                    <a:pt x="3349" y="3344"/>
                    <a:pt x="3351" y="3347"/>
                    <a:pt x="3352" y="3350"/>
                  </a:cubicBezTo>
                  <a:cubicBezTo>
                    <a:pt x="3353" y="3350"/>
                    <a:pt x="3353" y="3350"/>
                    <a:pt x="3353" y="3351"/>
                  </a:cubicBezTo>
                  <a:cubicBezTo>
                    <a:pt x="3355" y="3352"/>
                    <a:pt x="3356" y="3355"/>
                    <a:pt x="3358" y="3358"/>
                  </a:cubicBezTo>
                  <a:cubicBezTo>
                    <a:pt x="3359" y="3361"/>
                    <a:pt x="3361" y="3363"/>
                    <a:pt x="3362" y="3364"/>
                  </a:cubicBezTo>
                  <a:cubicBezTo>
                    <a:pt x="3362" y="3367"/>
                    <a:pt x="3364" y="3369"/>
                    <a:pt x="3365" y="3370"/>
                  </a:cubicBezTo>
                  <a:cubicBezTo>
                    <a:pt x="3367" y="3372"/>
                    <a:pt x="3367" y="3373"/>
                    <a:pt x="3368" y="3375"/>
                  </a:cubicBezTo>
                  <a:cubicBezTo>
                    <a:pt x="3373" y="3380"/>
                    <a:pt x="3376" y="3386"/>
                    <a:pt x="3380" y="3392"/>
                  </a:cubicBezTo>
                  <a:lnTo>
                    <a:pt x="3384" y="3400"/>
                  </a:lnTo>
                  <a:cubicBezTo>
                    <a:pt x="3386" y="3401"/>
                    <a:pt x="3386" y="3403"/>
                    <a:pt x="3387" y="3404"/>
                  </a:cubicBezTo>
                  <a:cubicBezTo>
                    <a:pt x="3389" y="3406"/>
                    <a:pt x="3390" y="3407"/>
                    <a:pt x="3392" y="3410"/>
                  </a:cubicBezTo>
                  <a:cubicBezTo>
                    <a:pt x="3393" y="3411"/>
                    <a:pt x="3395" y="3414"/>
                    <a:pt x="3398" y="3417"/>
                  </a:cubicBezTo>
                  <a:cubicBezTo>
                    <a:pt x="3398" y="3417"/>
                    <a:pt x="3399" y="3419"/>
                    <a:pt x="3399" y="3419"/>
                  </a:cubicBezTo>
                  <a:cubicBezTo>
                    <a:pt x="3401" y="3422"/>
                    <a:pt x="3402" y="3423"/>
                    <a:pt x="3404" y="3426"/>
                  </a:cubicBezTo>
                  <a:cubicBezTo>
                    <a:pt x="3405" y="3428"/>
                    <a:pt x="3408" y="3429"/>
                    <a:pt x="3409" y="3432"/>
                  </a:cubicBezTo>
                  <a:lnTo>
                    <a:pt x="3414" y="3436"/>
                  </a:lnTo>
                  <a:cubicBezTo>
                    <a:pt x="3414" y="3438"/>
                    <a:pt x="3415" y="3439"/>
                    <a:pt x="3415" y="3441"/>
                  </a:cubicBezTo>
                  <a:cubicBezTo>
                    <a:pt x="3418" y="3442"/>
                    <a:pt x="3420" y="3445"/>
                    <a:pt x="3423" y="3448"/>
                  </a:cubicBezTo>
                  <a:cubicBezTo>
                    <a:pt x="3423" y="3450"/>
                    <a:pt x="3424" y="3451"/>
                    <a:pt x="3426" y="3453"/>
                  </a:cubicBezTo>
                  <a:cubicBezTo>
                    <a:pt x="3427" y="3454"/>
                    <a:pt x="3429" y="3456"/>
                    <a:pt x="3430" y="3457"/>
                  </a:cubicBezTo>
                  <a:cubicBezTo>
                    <a:pt x="3432" y="3459"/>
                    <a:pt x="3433" y="3460"/>
                    <a:pt x="3434" y="3461"/>
                  </a:cubicBezTo>
                  <a:cubicBezTo>
                    <a:pt x="3436" y="3463"/>
                    <a:pt x="3437" y="3466"/>
                    <a:pt x="3439" y="3467"/>
                  </a:cubicBezTo>
                  <a:cubicBezTo>
                    <a:pt x="3440" y="3469"/>
                    <a:pt x="3443" y="3470"/>
                    <a:pt x="3445" y="3472"/>
                  </a:cubicBezTo>
                  <a:lnTo>
                    <a:pt x="3446" y="3475"/>
                  </a:lnTo>
                  <a:cubicBezTo>
                    <a:pt x="3448" y="3476"/>
                    <a:pt x="3449" y="3478"/>
                    <a:pt x="3451" y="3479"/>
                  </a:cubicBezTo>
                  <a:cubicBezTo>
                    <a:pt x="3454" y="3482"/>
                    <a:pt x="3455" y="3484"/>
                    <a:pt x="3458" y="3487"/>
                  </a:cubicBezTo>
                  <a:cubicBezTo>
                    <a:pt x="3459" y="3488"/>
                    <a:pt x="3462" y="3491"/>
                    <a:pt x="3464" y="3492"/>
                  </a:cubicBezTo>
                  <a:lnTo>
                    <a:pt x="3467" y="3495"/>
                  </a:lnTo>
                  <a:cubicBezTo>
                    <a:pt x="3470" y="3497"/>
                    <a:pt x="3471" y="3500"/>
                    <a:pt x="3474" y="3501"/>
                  </a:cubicBezTo>
                  <a:lnTo>
                    <a:pt x="3476" y="3503"/>
                  </a:lnTo>
                  <a:cubicBezTo>
                    <a:pt x="3479" y="3506"/>
                    <a:pt x="3482" y="3509"/>
                    <a:pt x="3485" y="3510"/>
                  </a:cubicBezTo>
                  <a:lnTo>
                    <a:pt x="3490" y="3516"/>
                  </a:lnTo>
                  <a:lnTo>
                    <a:pt x="3499" y="3523"/>
                  </a:lnTo>
                  <a:cubicBezTo>
                    <a:pt x="3501" y="3525"/>
                    <a:pt x="3502" y="3526"/>
                    <a:pt x="3504" y="3528"/>
                  </a:cubicBezTo>
                  <a:cubicBezTo>
                    <a:pt x="3505" y="3529"/>
                    <a:pt x="3508" y="3531"/>
                    <a:pt x="3510" y="3532"/>
                  </a:cubicBezTo>
                  <a:cubicBezTo>
                    <a:pt x="3511" y="3532"/>
                    <a:pt x="3513" y="3534"/>
                    <a:pt x="3514" y="3535"/>
                  </a:cubicBezTo>
                  <a:cubicBezTo>
                    <a:pt x="3517" y="3537"/>
                    <a:pt x="3520" y="3540"/>
                    <a:pt x="3523" y="3541"/>
                  </a:cubicBezTo>
                  <a:cubicBezTo>
                    <a:pt x="3526" y="3544"/>
                    <a:pt x="3529" y="3547"/>
                    <a:pt x="3533" y="3548"/>
                  </a:cubicBezTo>
                  <a:cubicBezTo>
                    <a:pt x="3533" y="3550"/>
                    <a:pt x="3535" y="3550"/>
                    <a:pt x="3535" y="3550"/>
                  </a:cubicBezTo>
                  <a:cubicBezTo>
                    <a:pt x="3538" y="3551"/>
                    <a:pt x="3539" y="3554"/>
                    <a:pt x="3542" y="3556"/>
                  </a:cubicBezTo>
                  <a:cubicBezTo>
                    <a:pt x="3543" y="3557"/>
                    <a:pt x="3545" y="3557"/>
                    <a:pt x="3548" y="3559"/>
                  </a:cubicBezTo>
                  <a:cubicBezTo>
                    <a:pt x="3548" y="3560"/>
                    <a:pt x="3549" y="3560"/>
                    <a:pt x="3549" y="3562"/>
                  </a:cubicBezTo>
                  <a:cubicBezTo>
                    <a:pt x="3552" y="3563"/>
                    <a:pt x="3554" y="3563"/>
                    <a:pt x="3555" y="3565"/>
                  </a:cubicBezTo>
                  <a:cubicBezTo>
                    <a:pt x="3558" y="3566"/>
                    <a:pt x="3561" y="3569"/>
                    <a:pt x="3564" y="3570"/>
                  </a:cubicBezTo>
                  <a:cubicBezTo>
                    <a:pt x="3570" y="3573"/>
                    <a:pt x="3577" y="3578"/>
                    <a:pt x="3585" y="3582"/>
                  </a:cubicBezTo>
                  <a:cubicBezTo>
                    <a:pt x="3591" y="3585"/>
                    <a:pt x="3596" y="3590"/>
                    <a:pt x="3604" y="3593"/>
                  </a:cubicBezTo>
                  <a:cubicBezTo>
                    <a:pt x="3607" y="3594"/>
                    <a:pt x="3610" y="3595"/>
                    <a:pt x="3613" y="3597"/>
                  </a:cubicBezTo>
                  <a:cubicBezTo>
                    <a:pt x="3614" y="3598"/>
                    <a:pt x="3616" y="3600"/>
                    <a:pt x="3619" y="3600"/>
                  </a:cubicBezTo>
                  <a:cubicBezTo>
                    <a:pt x="3620" y="3601"/>
                    <a:pt x="3623" y="3603"/>
                    <a:pt x="3626" y="3604"/>
                  </a:cubicBezTo>
                  <a:lnTo>
                    <a:pt x="3627" y="3604"/>
                  </a:lnTo>
                  <a:cubicBezTo>
                    <a:pt x="3635" y="3607"/>
                    <a:pt x="3641" y="3610"/>
                    <a:pt x="3648" y="3613"/>
                  </a:cubicBezTo>
                  <a:cubicBezTo>
                    <a:pt x="3651" y="3615"/>
                    <a:pt x="3654" y="3616"/>
                    <a:pt x="3655" y="3618"/>
                  </a:cubicBezTo>
                  <a:cubicBezTo>
                    <a:pt x="3658" y="3618"/>
                    <a:pt x="3660" y="3619"/>
                    <a:pt x="3661" y="3619"/>
                  </a:cubicBezTo>
                  <a:cubicBezTo>
                    <a:pt x="3664" y="3621"/>
                    <a:pt x="3666" y="3621"/>
                    <a:pt x="3667" y="3622"/>
                  </a:cubicBezTo>
                  <a:cubicBezTo>
                    <a:pt x="3669" y="3622"/>
                    <a:pt x="3670" y="3623"/>
                    <a:pt x="3672" y="3623"/>
                  </a:cubicBezTo>
                  <a:lnTo>
                    <a:pt x="3680" y="3626"/>
                  </a:lnTo>
                  <a:cubicBezTo>
                    <a:pt x="3688" y="3629"/>
                    <a:pt x="3695" y="3632"/>
                    <a:pt x="3702" y="3634"/>
                  </a:cubicBezTo>
                  <a:cubicBezTo>
                    <a:pt x="3702" y="3634"/>
                    <a:pt x="3702" y="3634"/>
                    <a:pt x="3704" y="3635"/>
                  </a:cubicBezTo>
                  <a:cubicBezTo>
                    <a:pt x="3707" y="3635"/>
                    <a:pt x="3710" y="3637"/>
                    <a:pt x="3713" y="3638"/>
                  </a:cubicBezTo>
                  <a:cubicBezTo>
                    <a:pt x="3714" y="3638"/>
                    <a:pt x="3716" y="3638"/>
                    <a:pt x="3717" y="3640"/>
                  </a:cubicBezTo>
                  <a:cubicBezTo>
                    <a:pt x="3720" y="3640"/>
                    <a:pt x="3723" y="3641"/>
                    <a:pt x="3726" y="3641"/>
                  </a:cubicBezTo>
                  <a:cubicBezTo>
                    <a:pt x="3729" y="3643"/>
                    <a:pt x="3730" y="3643"/>
                    <a:pt x="3733" y="3644"/>
                  </a:cubicBezTo>
                  <a:lnTo>
                    <a:pt x="3738" y="3644"/>
                  </a:lnTo>
                  <a:cubicBezTo>
                    <a:pt x="3739" y="3646"/>
                    <a:pt x="3742" y="3646"/>
                    <a:pt x="3745" y="3647"/>
                  </a:cubicBezTo>
                  <a:cubicBezTo>
                    <a:pt x="3747" y="3647"/>
                    <a:pt x="3748" y="3647"/>
                    <a:pt x="3750" y="3648"/>
                  </a:cubicBezTo>
                  <a:cubicBezTo>
                    <a:pt x="3753" y="3648"/>
                    <a:pt x="3757" y="3650"/>
                    <a:pt x="3761" y="3650"/>
                  </a:cubicBezTo>
                  <a:cubicBezTo>
                    <a:pt x="3761" y="3650"/>
                    <a:pt x="3761" y="3651"/>
                    <a:pt x="3761" y="3651"/>
                  </a:cubicBezTo>
                  <a:cubicBezTo>
                    <a:pt x="3770" y="3653"/>
                    <a:pt x="3778" y="3654"/>
                    <a:pt x="3785" y="3656"/>
                  </a:cubicBezTo>
                  <a:cubicBezTo>
                    <a:pt x="3786" y="3656"/>
                    <a:pt x="3789" y="3656"/>
                    <a:pt x="3791" y="3657"/>
                  </a:cubicBezTo>
                  <a:cubicBezTo>
                    <a:pt x="3794" y="3657"/>
                    <a:pt x="3797" y="3657"/>
                    <a:pt x="3800" y="3659"/>
                  </a:cubicBezTo>
                  <a:lnTo>
                    <a:pt x="3803" y="3659"/>
                  </a:lnTo>
                  <a:cubicBezTo>
                    <a:pt x="3806" y="3659"/>
                    <a:pt x="3810" y="3660"/>
                    <a:pt x="3814" y="3660"/>
                  </a:cubicBezTo>
                  <a:lnTo>
                    <a:pt x="3816" y="3660"/>
                  </a:lnTo>
                  <a:cubicBezTo>
                    <a:pt x="3819" y="3662"/>
                    <a:pt x="3822" y="3662"/>
                    <a:pt x="3825" y="3662"/>
                  </a:cubicBezTo>
                  <a:cubicBezTo>
                    <a:pt x="3828" y="3662"/>
                    <a:pt x="3829" y="3663"/>
                    <a:pt x="3832" y="3663"/>
                  </a:cubicBezTo>
                  <a:lnTo>
                    <a:pt x="3842" y="3663"/>
                  </a:lnTo>
                  <a:lnTo>
                    <a:pt x="3854" y="3665"/>
                  </a:lnTo>
                  <a:lnTo>
                    <a:pt x="3859" y="3665"/>
                  </a:lnTo>
                  <a:cubicBezTo>
                    <a:pt x="3860" y="3665"/>
                    <a:pt x="3863" y="3666"/>
                    <a:pt x="3864" y="3666"/>
                  </a:cubicBezTo>
                  <a:lnTo>
                    <a:pt x="3895" y="3666"/>
                  </a:lnTo>
                  <a:cubicBezTo>
                    <a:pt x="3909" y="3666"/>
                    <a:pt x="3920" y="3666"/>
                    <a:pt x="3934" y="3665"/>
                  </a:cubicBezTo>
                  <a:cubicBezTo>
                    <a:pt x="3940" y="3665"/>
                    <a:pt x="3944" y="3665"/>
                    <a:pt x="3950" y="3663"/>
                  </a:cubicBezTo>
                  <a:lnTo>
                    <a:pt x="3960" y="3663"/>
                  </a:lnTo>
                  <a:cubicBezTo>
                    <a:pt x="3963" y="3662"/>
                    <a:pt x="3965" y="3662"/>
                    <a:pt x="3968" y="3662"/>
                  </a:cubicBezTo>
                  <a:cubicBezTo>
                    <a:pt x="3970" y="3662"/>
                    <a:pt x="3973" y="3660"/>
                    <a:pt x="3976" y="3660"/>
                  </a:cubicBezTo>
                  <a:cubicBezTo>
                    <a:pt x="3987" y="3659"/>
                    <a:pt x="3997" y="3657"/>
                    <a:pt x="4007" y="3656"/>
                  </a:cubicBezTo>
                  <a:cubicBezTo>
                    <a:pt x="4010" y="3654"/>
                    <a:pt x="4015" y="3654"/>
                    <a:pt x="4018" y="3653"/>
                  </a:cubicBezTo>
                  <a:cubicBezTo>
                    <a:pt x="4026" y="3651"/>
                    <a:pt x="4037" y="3650"/>
                    <a:pt x="4046" y="3647"/>
                  </a:cubicBezTo>
                  <a:cubicBezTo>
                    <a:pt x="4049" y="3647"/>
                    <a:pt x="4053" y="3646"/>
                    <a:pt x="4056" y="3644"/>
                  </a:cubicBezTo>
                  <a:cubicBezTo>
                    <a:pt x="4059" y="3644"/>
                    <a:pt x="4063" y="3643"/>
                    <a:pt x="4068" y="3641"/>
                  </a:cubicBezTo>
                  <a:cubicBezTo>
                    <a:pt x="4071" y="3641"/>
                    <a:pt x="4075" y="3640"/>
                    <a:pt x="4079" y="3638"/>
                  </a:cubicBezTo>
                  <a:cubicBezTo>
                    <a:pt x="4082" y="3637"/>
                    <a:pt x="4085" y="3637"/>
                    <a:pt x="4090" y="3635"/>
                  </a:cubicBezTo>
                  <a:cubicBezTo>
                    <a:pt x="4097" y="3632"/>
                    <a:pt x="4104" y="3629"/>
                    <a:pt x="4112" y="3626"/>
                  </a:cubicBezTo>
                  <a:cubicBezTo>
                    <a:pt x="4116" y="3625"/>
                    <a:pt x="4121" y="3623"/>
                    <a:pt x="4125" y="3622"/>
                  </a:cubicBezTo>
                  <a:cubicBezTo>
                    <a:pt x="4128" y="3621"/>
                    <a:pt x="4130" y="3621"/>
                    <a:pt x="4131" y="3619"/>
                  </a:cubicBezTo>
                  <a:cubicBezTo>
                    <a:pt x="4138" y="3616"/>
                    <a:pt x="4144" y="3615"/>
                    <a:pt x="4152" y="3610"/>
                  </a:cubicBezTo>
                  <a:cubicBezTo>
                    <a:pt x="4158" y="3609"/>
                    <a:pt x="4163" y="3606"/>
                    <a:pt x="4168" y="3603"/>
                  </a:cubicBezTo>
                  <a:cubicBezTo>
                    <a:pt x="4171" y="3601"/>
                    <a:pt x="4172" y="3601"/>
                    <a:pt x="4175" y="3600"/>
                  </a:cubicBezTo>
                  <a:cubicBezTo>
                    <a:pt x="4183" y="3595"/>
                    <a:pt x="4188" y="3593"/>
                    <a:pt x="4196" y="3588"/>
                  </a:cubicBezTo>
                  <a:cubicBezTo>
                    <a:pt x="4208" y="3582"/>
                    <a:pt x="4218" y="3576"/>
                    <a:pt x="4228" y="3570"/>
                  </a:cubicBezTo>
                  <a:cubicBezTo>
                    <a:pt x="4231" y="3568"/>
                    <a:pt x="4234" y="3566"/>
                    <a:pt x="4237" y="3565"/>
                  </a:cubicBezTo>
                  <a:cubicBezTo>
                    <a:pt x="4240" y="3563"/>
                    <a:pt x="4243" y="3562"/>
                    <a:pt x="4246" y="3559"/>
                  </a:cubicBezTo>
                  <a:cubicBezTo>
                    <a:pt x="4247" y="3557"/>
                    <a:pt x="4249" y="3556"/>
                    <a:pt x="4250" y="3554"/>
                  </a:cubicBezTo>
                  <a:cubicBezTo>
                    <a:pt x="4253" y="3553"/>
                    <a:pt x="4256" y="3551"/>
                    <a:pt x="4258" y="3550"/>
                  </a:cubicBezTo>
                  <a:lnTo>
                    <a:pt x="4269" y="3541"/>
                  </a:lnTo>
                  <a:cubicBezTo>
                    <a:pt x="4274" y="3538"/>
                    <a:pt x="4278" y="3535"/>
                    <a:pt x="4283" y="3531"/>
                  </a:cubicBezTo>
                  <a:cubicBezTo>
                    <a:pt x="4284" y="3529"/>
                    <a:pt x="4287" y="3528"/>
                    <a:pt x="4289" y="3526"/>
                  </a:cubicBezTo>
                  <a:cubicBezTo>
                    <a:pt x="4290" y="3525"/>
                    <a:pt x="4292" y="3523"/>
                    <a:pt x="4294" y="3523"/>
                  </a:cubicBezTo>
                  <a:lnTo>
                    <a:pt x="4302" y="3516"/>
                  </a:lnTo>
                  <a:cubicBezTo>
                    <a:pt x="4305" y="3513"/>
                    <a:pt x="4309" y="3510"/>
                    <a:pt x="4312" y="3507"/>
                  </a:cubicBezTo>
                  <a:cubicBezTo>
                    <a:pt x="4315" y="3506"/>
                    <a:pt x="4317" y="3503"/>
                    <a:pt x="4320" y="3501"/>
                  </a:cubicBezTo>
                  <a:cubicBezTo>
                    <a:pt x="4321" y="3498"/>
                    <a:pt x="4324" y="3497"/>
                    <a:pt x="4325" y="3495"/>
                  </a:cubicBezTo>
                  <a:cubicBezTo>
                    <a:pt x="4334" y="3488"/>
                    <a:pt x="4342" y="3481"/>
                    <a:pt x="4349" y="3473"/>
                  </a:cubicBezTo>
                  <a:cubicBezTo>
                    <a:pt x="4350" y="3470"/>
                    <a:pt x="4352" y="3469"/>
                    <a:pt x="4353" y="3467"/>
                  </a:cubicBezTo>
                  <a:cubicBezTo>
                    <a:pt x="4355" y="3466"/>
                    <a:pt x="4356" y="3464"/>
                    <a:pt x="4358" y="3463"/>
                  </a:cubicBezTo>
                  <a:cubicBezTo>
                    <a:pt x="4361" y="3460"/>
                    <a:pt x="4362" y="3459"/>
                    <a:pt x="4364" y="3457"/>
                  </a:cubicBezTo>
                  <a:cubicBezTo>
                    <a:pt x="4364" y="3456"/>
                    <a:pt x="4365" y="3454"/>
                    <a:pt x="4367" y="3453"/>
                  </a:cubicBezTo>
                  <a:cubicBezTo>
                    <a:pt x="4371" y="3448"/>
                    <a:pt x="4375" y="3442"/>
                    <a:pt x="4380" y="3438"/>
                  </a:cubicBezTo>
                  <a:lnTo>
                    <a:pt x="4384" y="3432"/>
                  </a:lnTo>
                  <a:cubicBezTo>
                    <a:pt x="4386" y="3431"/>
                    <a:pt x="4387" y="3428"/>
                    <a:pt x="4389" y="3426"/>
                  </a:cubicBezTo>
                  <a:cubicBezTo>
                    <a:pt x="4390" y="3423"/>
                    <a:pt x="4393" y="3422"/>
                    <a:pt x="4395" y="3419"/>
                  </a:cubicBezTo>
                  <a:cubicBezTo>
                    <a:pt x="4395" y="3419"/>
                    <a:pt x="4395" y="3417"/>
                    <a:pt x="4396" y="3417"/>
                  </a:cubicBezTo>
                  <a:cubicBezTo>
                    <a:pt x="4398" y="3414"/>
                    <a:pt x="4399" y="3413"/>
                    <a:pt x="4402" y="3410"/>
                  </a:cubicBezTo>
                  <a:cubicBezTo>
                    <a:pt x="4403" y="3408"/>
                    <a:pt x="4403" y="3406"/>
                    <a:pt x="4405" y="3404"/>
                  </a:cubicBezTo>
                  <a:cubicBezTo>
                    <a:pt x="4406" y="3403"/>
                    <a:pt x="4408" y="3401"/>
                    <a:pt x="4408" y="3400"/>
                  </a:cubicBezTo>
                  <a:lnTo>
                    <a:pt x="4412" y="3394"/>
                  </a:lnTo>
                  <a:cubicBezTo>
                    <a:pt x="4415" y="3391"/>
                    <a:pt x="4417" y="3388"/>
                    <a:pt x="4418" y="3385"/>
                  </a:cubicBezTo>
                  <a:cubicBezTo>
                    <a:pt x="4421" y="3380"/>
                    <a:pt x="4424" y="3376"/>
                    <a:pt x="4427" y="3370"/>
                  </a:cubicBezTo>
                  <a:cubicBezTo>
                    <a:pt x="4428" y="3369"/>
                    <a:pt x="4430" y="3367"/>
                    <a:pt x="4431" y="3364"/>
                  </a:cubicBezTo>
                  <a:cubicBezTo>
                    <a:pt x="4433" y="3363"/>
                    <a:pt x="4433" y="3361"/>
                    <a:pt x="4434" y="3358"/>
                  </a:cubicBezTo>
                  <a:cubicBezTo>
                    <a:pt x="4436" y="3355"/>
                    <a:pt x="4437" y="3354"/>
                    <a:pt x="4439" y="3351"/>
                  </a:cubicBezTo>
                  <a:cubicBezTo>
                    <a:pt x="4439" y="3350"/>
                    <a:pt x="4439" y="3350"/>
                    <a:pt x="4440" y="3350"/>
                  </a:cubicBezTo>
                  <a:cubicBezTo>
                    <a:pt x="4442" y="3347"/>
                    <a:pt x="4443" y="3344"/>
                    <a:pt x="4445" y="3341"/>
                  </a:cubicBezTo>
                  <a:cubicBezTo>
                    <a:pt x="4448" y="3335"/>
                    <a:pt x="4451" y="3329"/>
                    <a:pt x="4454" y="3323"/>
                  </a:cubicBezTo>
                  <a:cubicBezTo>
                    <a:pt x="4455" y="3322"/>
                    <a:pt x="4455" y="3319"/>
                    <a:pt x="4456" y="3317"/>
                  </a:cubicBezTo>
                  <a:cubicBezTo>
                    <a:pt x="4461" y="3308"/>
                    <a:pt x="4465" y="3299"/>
                    <a:pt x="4470" y="3289"/>
                  </a:cubicBezTo>
                  <a:cubicBezTo>
                    <a:pt x="4473" y="3285"/>
                    <a:pt x="4474" y="3279"/>
                    <a:pt x="4477" y="3273"/>
                  </a:cubicBezTo>
                  <a:cubicBezTo>
                    <a:pt x="4481" y="3261"/>
                    <a:pt x="4486" y="3249"/>
                    <a:pt x="4490" y="3236"/>
                  </a:cubicBezTo>
                  <a:cubicBezTo>
                    <a:pt x="4490" y="3235"/>
                    <a:pt x="4492" y="3232"/>
                    <a:pt x="4493" y="3229"/>
                  </a:cubicBezTo>
                  <a:cubicBezTo>
                    <a:pt x="4493" y="3226"/>
                    <a:pt x="4495" y="3224"/>
                    <a:pt x="4495" y="3221"/>
                  </a:cubicBezTo>
                  <a:cubicBezTo>
                    <a:pt x="4496" y="3220"/>
                    <a:pt x="4496" y="3217"/>
                    <a:pt x="4496" y="3216"/>
                  </a:cubicBezTo>
                  <a:cubicBezTo>
                    <a:pt x="4499" y="3207"/>
                    <a:pt x="4502" y="3198"/>
                    <a:pt x="4504" y="3189"/>
                  </a:cubicBezTo>
                  <a:cubicBezTo>
                    <a:pt x="4505" y="3186"/>
                    <a:pt x="4505" y="3182"/>
                    <a:pt x="4507" y="3179"/>
                  </a:cubicBezTo>
                  <a:cubicBezTo>
                    <a:pt x="4507" y="3177"/>
                    <a:pt x="4507" y="3174"/>
                    <a:pt x="4508" y="3173"/>
                  </a:cubicBezTo>
                  <a:cubicBezTo>
                    <a:pt x="4508" y="3170"/>
                    <a:pt x="4509" y="3168"/>
                    <a:pt x="4509" y="3165"/>
                  </a:cubicBezTo>
                  <a:cubicBezTo>
                    <a:pt x="4509" y="3165"/>
                    <a:pt x="4509" y="3164"/>
                    <a:pt x="4509" y="3164"/>
                  </a:cubicBezTo>
                  <a:lnTo>
                    <a:pt x="4512" y="3152"/>
                  </a:lnTo>
                  <a:cubicBezTo>
                    <a:pt x="4512" y="3151"/>
                    <a:pt x="4512" y="3148"/>
                    <a:pt x="4512" y="3146"/>
                  </a:cubicBezTo>
                  <a:cubicBezTo>
                    <a:pt x="4512" y="3145"/>
                    <a:pt x="4514" y="3145"/>
                    <a:pt x="4514" y="3143"/>
                  </a:cubicBezTo>
                  <a:cubicBezTo>
                    <a:pt x="4514" y="3140"/>
                    <a:pt x="4514" y="3136"/>
                    <a:pt x="4515" y="3133"/>
                  </a:cubicBezTo>
                  <a:cubicBezTo>
                    <a:pt x="4515" y="3130"/>
                    <a:pt x="4515" y="3129"/>
                    <a:pt x="4517" y="3126"/>
                  </a:cubicBezTo>
                  <a:cubicBezTo>
                    <a:pt x="4517" y="3126"/>
                    <a:pt x="4517" y="3126"/>
                    <a:pt x="4517" y="3124"/>
                  </a:cubicBezTo>
                  <a:cubicBezTo>
                    <a:pt x="4517" y="3121"/>
                    <a:pt x="4517" y="3118"/>
                    <a:pt x="4518" y="3117"/>
                  </a:cubicBezTo>
                  <a:cubicBezTo>
                    <a:pt x="4518" y="3108"/>
                    <a:pt x="4520" y="3101"/>
                    <a:pt x="4520" y="3092"/>
                  </a:cubicBezTo>
                  <a:cubicBezTo>
                    <a:pt x="4520" y="3092"/>
                    <a:pt x="4520" y="3090"/>
                    <a:pt x="4521" y="3090"/>
                  </a:cubicBezTo>
                  <a:cubicBezTo>
                    <a:pt x="4521" y="3079"/>
                    <a:pt x="4523" y="3067"/>
                    <a:pt x="4523" y="3055"/>
                  </a:cubicBezTo>
                  <a:cubicBezTo>
                    <a:pt x="4523" y="3051"/>
                    <a:pt x="4523" y="3048"/>
                    <a:pt x="4523" y="3045"/>
                  </a:cubicBezTo>
                  <a:lnTo>
                    <a:pt x="4523" y="3039"/>
                  </a:lnTo>
                  <a:lnTo>
                    <a:pt x="4523" y="3031"/>
                  </a:lnTo>
                  <a:cubicBezTo>
                    <a:pt x="4523" y="3029"/>
                    <a:pt x="4523" y="3026"/>
                    <a:pt x="4523" y="3023"/>
                  </a:cubicBezTo>
                  <a:cubicBezTo>
                    <a:pt x="4523" y="3009"/>
                    <a:pt x="4521" y="2996"/>
                    <a:pt x="4520" y="2984"/>
                  </a:cubicBezTo>
                  <a:cubicBezTo>
                    <a:pt x="4520" y="2981"/>
                    <a:pt x="4520" y="2980"/>
                    <a:pt x="4520" y="2978"/>
                  </a:cubicBezTo>
                  <a:cubicBezTo>
                    <a:pt x="4520" y="2976"/>
                    <a:pt x="4520" y="2973"/>
                    <a:pt x="4518" y="2971"/>
                  </a:cubicBezTo>
                  <a:cubicBezTo>
                    <a:pt x="4518" y="2968"/>
                    <a:pt x="4518" y="2967"/>
                    <a:pt x="4518" y="2964"/>
                  </a:cubicBezTo>
                  <a:cubicBezTo>
                    <a:pt x="4518" y="2964"/>
                    <a:pt x="4518" y="2962"/>
                    <a:pt x="4518" y="2961"/>
                  </a:cubicBezTo>
                  <a:cubicBezTo>
                    <a:pt x="4517" y="2958"/>
                    <a:pt x="4517" y="2955"/>
                    <a:pt x="4517" y="2950"/>
                  </a:cubicBezTo>
                  <a:cubicBezTo>
                    <a:pt x="4515" y="2949"/>
                    <a:pt x="4515" y="2946"/>
                    <a:pt x="4515" y="2943"/>
                  </a:cubicBezTo>
                  <a:cubicBezTo>
                    <a:pt x="4515" y="2943"/>
                    <a:pt x="4515" y="2942"/>
                    <a:pt x="4515" y="2942"/>
                  </a:cubicBezTo>
                  <a:cubicBezTo>
                    <a:pt x="4514" y="2939"/>
                    <a:pt x="4514" y="2934"/>
                    <a:pt x="4512" y="2930"/>
                  </a:cubicBezTo>
                  <a:cubicBezTo>
                    <a:pt x="4512" y="2928"/>
                    <a:pt x="4512" y="2927"/>
                    <a:pt x="4512" y="2924"/>
                  </a:cubicBezTo>
                  <a:cubicBezTo>
                    <a:pt x="4512" y="2924"/>
                    <a:pt x="4512" y="2924"/>
                    <a:pt x="4511" y="2922"/>
                  </a:cubicBezTo>
                  <a:lnTo>
                    <a:pt x="4509" y="2911"/>
                  </a:lnTo>
                  <a:cubicBezTo>
                    <a:pt x="4509" y="2909"/>
                    <a:pt x="4508" y="2906"/>
                    <a:pt x="4508" y="2903"/>
                  </a:cubicBezTo>
                  <a:cubicBezTo>
                    <a:pt x="4508" y="2902"/>
                    <a:pt x="4507" y="2900"/>
                    <a:pt x="4507" y="2897"/>
                  </a:cubicBezTo>
                  <a:cubicBezTo>
                    <a:pt x="4507" y="2896"/>
                    <a:pt x="4507" y="2896"/>
                    <a:pt x="4505" y="2895"/>
                  </a:cubicBezTo>
                  <a:cubicBezTo>
                    <a:pt x="4505" y="2892"/>
                    <a:pt x="4504" y="2887"/>
                    <a:pt x="4504" y="2884"/>
                  </a:cubicBezTo>
                  <a:cubicBezTo>
                    <a:pt x="4504" y="2884"/>
                    <a:pt x="4502" y="2883"/>
                    <a:pt x="4502" y="2883"/>
                  </a:cubicBezTo>
                  <a:cubicBezTo>
                    <a:pt x="4502" y="2878"/>
                    <a:pt x="4501" y="2875"/>
                    <a:pt x="4499" y="2871"/>
                  </a:cubicBezTo>
                  <a:cubicBezTo>
                    <a:pt x="4499" y="2869"/>
                    <a:pt x="4498" y="2867"/>
                    <a:pt x="4498" y="2864"/>
                  </a:cubicBezTo>
                  <a:cubicBezTo>
                    <a:pt x="4498" y="2862"/>
                    <a:pt x="4496" y="2861"/>
                    <a:pt x="4496" y="2858"/>
                  </a:cubicBezTo>
                  <a:cubicBezTo>
                    <a:pt x="4495" y="2856"/>
                    <a:pt x="4495" y="2853"/>
                    <a:pt x="4493" y="2850"/>
                  </a:cubicBezTo>
                  <a:cubicBezTo>
                    <a:pt x="4493" y="2850"/>
                    <a:pt x="4493" y="2849"/>
                    <a:pt x="4493" y="2849"/>
                  </a:cubicBezTo>
                  <a:lnTo>
                    <a:pt x="4489" y="2839"/>
                  </a:lnTo>
                  <a:cubicBezTo>
                    <a:pt x="4489" y="2836"/>
                    <a:pt x="4487" y="2834"/>
                    <a:pt x="4487" y="2833"/>
                  </a:cubicBezTo>
                  <a:lnTo>
                    <a:pt x="4484" y="2825"/>
                  </a:lnTo>
                  <a:cubicBezTo>
                    <a:pt x="4484" y="2825"/>
                    <a:pt x="4484" y="2824"/>
                    <a:pt x="4484" y="2822"/>
                  </a:cubicBezTo>
                  <a:cubicBezTo>
                    <a:pt x="4483" y="2819"/>
                    <a:pt x="4481" y="2816"/>
                    <a:pt x="4480" y="2812"/>
                  </a:cubicBezTo>
                  <a:cubicBezTo>
                    <a:pt x="4480" y="2812"/>
                    <a:pt x="4480" y="2811"/>
                    <a:pt x="4480" y="2811"/>
                  </a:cubicBezTo>
                  <a:cubicBezTo>
                    <a:pt x="4386" y="2571"/>
                    <a:pt x="4155" y="2411"/>
                    <a:pt x="3895" y="2411"/>
                  </a:cubicBezTo>
                  <a:close/>
                  <a:moveTo>
                    <a:pt x="7162" y="2411"/>
                  </a:moveTo>
                  <a:cubicBezTo>
                    <a:pt x="6905" y="2414"/>
                    <a:pt x="6677" y="2572"/>
                    <a:pt x="6584" y="2811"/>
                  </a:cubicBezTo>
                  <a:cubicBezTo>
                    <a:pt x="6584" y="2811"/>
                    <a:pt x="6584" y="2811"/>
                    <a:pt x="6584" y="2812"/>
                  </a:cubicBezTo>
                  <a:lnTo>
                    <a:pt x="6581" y="2816"/>
                  </a:lnTo>
                  <a:cubicBezTo>
                    <a:pt x="6579" y="2824"/>
                    <a:pt x="6577" y="2830"/>
                    <a:pt x="6574" y="2837"/>
                  </a:cubicBezTo>
                  <a:cubicBezTo>
                    <a:pt x="6574" y="2839"/>
                    <a:pt x="6573" y="2840"/>
                    <a:pt x="6573" y="2841"/>
                  </a:cubicBezTo>
                  <a:cubicBezTo>
                    <a:pt x="6571" y="2844"/>
                    <a:pt x="6571" y="2847"/>
                    <a:pt x="6570" y="2850"/>
                  </a:cubicBezTo>
                  <a:cubicBezTo>
                    <a:pt x="6570" y="2850"/>
                    <a:pt x="6570" y="2852"/>
                    <a:pt x="6570" y="2852"/>
                  </a:cubicBezTo>
                  <a:cubicBezTo>
                    <a:pt x="6568" y="2855"/>
                    <a:pt x="6567" y="2858"/>
                    <a:pt x="6565" y="2862"/>
                  </a:cubicBezTo>
                  <a:cubicBezTo>
                    <a:pt x="6565" y="2867"/>
                    <a:pt x="6564" y="2869"/>
                    <a:pt x="6562" y="2874"/>
                  </a:cubicBezTo>
                  <a:cubicBezTo>
                    <a:pt x="6562" y="2874"/>
                    <a:pt x="6562" y="2875"/>
                    <a:pt x="6562" y="2875"/>
                  </a:cubicBezTo>
                  <a:cubicBezTo>
                    <a:pt x="6561" y="2878"/>
                    <a:pt x="6561" y="2881"/>
                    <a:pt x="6559" y="2884"/>
                  </a:cubicBezTo>
                  <a:cubicBezTo>
                    <a:pt x="6559" y="2886"/>
                    <a:pt x="6559" y="2887"/>
                    <a:pt x="6558" y="2890"/>
                  </a:cubicBezTo>
                  <a:cubicBezTo>
                    <a:pt x="6558" y="2890"/>
                    <a:pt x="6558" y="2892"/>
                    <a:pt x="6558" y="2893"/>
                  </a:cubicBezTo>
                  <a:cubicBezTo>
                    <a:pt x="6556" y="2900"/>
                    <a:pt x="6553" y="2908"/>
                    <a:pt x="6552" y="2915"/>
                  </a:cubicBezTo>
                  <a:cubicBezTo>
                    <a:pt x="6552" y="2918"/>
                    <a:pt x="6552" y="2920"/>
                    <a:pt x="6551" y="2922"/>
                  </a:cubicBezTo>
                  <a:cubicBezTo>
                    <a:pt x="6551" y="2924"/>
                    <a:pt x="6551" y="2925"/>
                    <a:pt x="6551" y="2928"/>
                  </a:cubicBezTo>
                  <a:cubicBezTo>
                    <a:pt x="6551" y="2928"/>
                    <a:pt x="6551" y="2930"/>
                    <a:pt x="6551" y="2930"/>
                  </a:cubicBezTo>
                  <a:cubicBezTo>
                    <a:pt x="6549" y="2939"/>
                    <a:pt x="6548" y="2948"/>
                    <a:pt x="6546" y="2956"/>
                  </a:cubicBezTo>
                  <a:lnTo>
                    <a:pt x="6546" y="2958"/>
                  </a:lnTo>
                  <a:cubicBezTo>
                    <a:pt x="6546" y="2961"/>
                    <a:pt x="6545" y="2965"/>
                    <a:pt x="6545" y="2968"/>
                  </a:cubicBezTo>
                  <a:cubicBezTo>
                    <a:pt x="6542" y="2989"/>
                    <a:pt x="6540" y="3011"/>
                    <a:pt x="6540" y="3031"/>
                  </a:cubicBezTo>
                  <a:lnTo>
                    <a:pt x="6540" y="3036"/>
                  </a:lnTo>
                  <a:lnTo>
                    <a:pt x="6540" y="3039"/>
                  </a:lnTo>
                  <a:lnTo>
                    <a:pt x="6540" y="3045"/>
                  </a:lnTo>
                  <a:lnTo>
                    <a:pt x="6540" y="3056"/>
                  </a:lnTo>
                  <a:cubicBezTo>
                    <a:pt x="6540" y="3058"/>
                    <a:pt x="6540" y="3059"/>
                    <a:pt x="6542" y="3061"/>
                  </a:cubicBezTo>
                  <a:cubicBezTo>
                    <a:pt x="6542" y="3064"/>
                    <a:pt x="6542" y="3065"/>
                    <a:pt x="6542" y="3068"/>
                  </a:cubicBezTo>
                  <a:cubicBezTo>
                    <a:pt x="6542" y="3076"/>
                    <a:pt x="6542" y="3083"/>
                    <a:pt x="6543" y="3090"/>
                  </a:cubicBezTo>
                  <a:cubicBezTo>
                    <a:pt x="6543" y="3092"/>
                    <a:pt x="6543" y="3093"/>
                    <a:pt x="6543" y="3095"/>
                  </a:cubicBezTo>
                  <a:cubicBezTo>
                    <a:pt x="6543" y="3098"/>
                    <a:pt x="6543" y="3101"/>
                    <a:pt x="6545" y="3102"/>
                  </a:cubicBezTo>
                  <a:cubicBezTo>
                    <a:pt x="6545" y="3105"/>
                    <a:pt x="6545" y="3107"/>
                    <a:pt x="6545" y="3110"/>
                  </a:cubicBezTo>
                  <a:cubicBezTo>
                    <a:pt x="6545" y="3111"/>
                    <a:pt x="6545" y="3112"/>
                    <a:pt x="6546" y="3114"/>
                  </a:cubicBezTo>
                  <a:cubicBezTo>
                    <a:pt x="6546" y="3118"/>
                    <a:pt x="6546" y="3121"/>
                    <a:pt x="6546" y="3124"/>
                  </a:cubicBezTo>
                  <a:cubicBezTo>
                    <a:pt x="6548" y="3126"/>
                    <a:pt x="6548" y="3127"/>
                    <a:pt x="6548" y="3129"/>
                  </a:cubicBezTo>
                  <a:cubicBezTo>
                    <a:pt x="6548" y="3130"/>
                    <a:pt x="6548" y="3132"/>
                    <a:pt x="6548" y="3135"/>
                  </a:cubicBezTo>
                  <a:cubicBezTo>
                    <a:pt x="6549" y="3137"/>
                    <a:pt x="6549" y="3140"/>
                    <a:pt x="6549" y="3143"/>
                  </a:cubicBezTo>
                  <a:cubicBezTo>
                    <a:pt x="6551" y="3146"/>
                    <a:pt x="6551" y="3149"/>
                    <a:pt x="6551" y="3151"/>
                  </a:cubicBezTo>
                  <a:cubicBezTo>
                    <a:pt x="6551" y="3152"/>
                    <a:pt x="6552" y="3152"/>
                    <a:pt x="6552" y="3152"/>
                  </a:cubicBezTo>
                  <a:cubicBezTo>
                    <a:pt x="6552" y="3157"/>
                    <a:pt x="6553" y="3160"/>
                    <a:pt x="6553" y="3164"/>
                  </a:cubicBezTo>
                  <a:cubicBezTo>
                    <a:pt x="6553" y="3164"/>
                    <a:pt x="6553" y="3165"/>
                    <a:pt x="6553" y="3165"/>
                  </a:cubicBezTo>
                  <a:cubicBezTo>
                    <a:pt x="6555" y="3168"/>
                    <a:pt x="6555" y="3170"/>
                    <a:pt x="6555" y="3173"/>
                  </a:cubicBezTo>
                  <a:cubicBezTo>
                    <a:pt x="6556" y="3176"/>
                    <a:pt x="6556" y="3179"/>
                    <a:pt x="6558" y="3182"/>
                  </a:cubicBezTo>
                  <a:lnTo>
                    <a:pt x="6559" y="3191"/>
                  </a:lnTo>
                  <a:cubicBezTo>
                    <a:pt x="6561" y="3192"/>
                    <a:pt x="6561" y="3193"/>
                    <a:pt x="6561" y="3193"/>
                  </a:cubicBezTo>
                  <a:cubicBezTo>
                    <a:pt x="6561" y="3196"/>
                    <a:pt x="6562" y="3201"/>
                    <a:pt x="6564" y="3204"/>
                  </a:cubicBezTo>
                  <a:cubicBezTo>
                    <a:pt x="6564" y="3205"/>
                    <a:pt x="6564" y="3207"/>
                    <a:pt x="6564" y="3208"/>
                  </a:cubicBezTo>
                  <a:cubicBezTo>
                    <a:pt x="6565" y="3210"/>
                    <a:pt x="6565" y="3213"/>
                    <a:pt x="6567" y="3216"/>
                  </a:cubicBezTo>
                  <a:cubicBezTo>
                    <a:pt x="6567" y="3217"/>
                    <a:pt x="6568" y="3220"/>
                    <a:pt x="6568" y="3221"/>
                  </a:cubicBezTo>
                  <a:lnTo>
                    <a:pt x="6571" y="3229"/>
                  </a:lnTo>
                  <a:cubicBezTo>
                    <a:pt x="6571" y="3230"/>
                    <a:pt x="6573" y="3233"/>
                    <a:pt x="6573" y="3236"/>
                  </a:cubicBezTo>
                  <a:cubicBezTo>
                    <a:pt x="6574" y="3238"/>
                    <a:pt x="6574" y="3238"/>
                    <a:pt x="6574" y="3239"/>
                  </a:cubicBezTo>
                  <a:cubicBezTo>
                    <a:pt x="6576" y="3242"/>
                    <a:pt x="6577" y="3246"/>
                    <a:pt x="6577" y="3249"/>
                  </a:cubicBezTo>
                  <a:cubicBezTo>
                    <a:pt x="6579" y="3251"/>
                    <a:pt x="6579" y="3251"/>
                    <a:pt x="6579" y="3251"/>
                  </a:cubicBezTo>
                  <a:cubicBezTo>
                    <a:pt x="6581" y="3258"/>
                    <a:pt x="6583" y="3266"/>
                    <a:pt x="6586" y="3273"/>
                  </a:cubicBezTo>
                  <a:cubicBezTo>
                    <a:pt x="6587" y="3274"/>
                    <a:pt x="6589" y="3277"/>
                    <a:pt x="6590" y="3280"/>
                  </a:cubicBezTo>
                  <a:cubicBezTo>
                    <a:pt x="6590" y="3280"/>
                    <a:pt x="6590" y="3282"/>
                    <a:pt x="6590" y="3282"/>
                  </a:cubicBezTo>
                  <a:cubicBezTo>
                    <a:pt x="6592" y="3285"/>
                    <a:pt x="6592" y="3286"/>
                    <a:pt x="6593" y="3289"/>
                  </a:cubicBezTo>
                  <a:cubicBezTo>
                    <a:pt x="6595" y="3292"/>
                    <a:pt x="6598" y="3297"/>
                    <a:pt x="6599" y="3301"/>
                  </a:cubicBezTo>
                  <a:cubicBezTo>
                    <a:pt x="6601" y="3305"/>
                    <a:pt x="6602" y="3308"/>
                    <a:pt x="6604" y="3311"/>
                  </a:cubicBezTo>
                  <a:cubicBezTo>
                    <a:pt x="6605" y="3313"/>
                    <a:pt x="6605" y="3316"/>
                    <a:pt x="6606" y="3317"/>
                  </a:cubicBezTo>
                  <a:cubicBezTo>
                    <a:pt x="6608" y="3319"/>
                    <a:pt x="6608" y="3320"/>
                    <a:pt x="6609" y="3322"/>
                  </a:cubicBezTo>
                  <a:cubicBezTo>
                    <a:pt x="6609" y="3323"/>
                    <a:pt x="6611" y="3325"/>
                    <a:pt x="6611" y="3327"/>
                  </a:cubicBezTo>
                  <a:cubicBezTo>
                    <a:pt x="6612" y="3330"/>
                    <a:pt x="6614" y="3332"/>
                    <a:pt x="6615" y="3335"/>
                  </a:cubicBezTo>
                  <a:cubicBezTo>
                    <a:pt x="6617" y="3336"/>
                    <a:pt x="6617" y="3338"/>
                    <a:pt x="6618" y="3339"/>
                  </a:cubicBezTo>
                  <a:cubicBezTo>
                    <a:pt x="6620" y="3342"/>
                    <a:pt x="6621" y="3345"/>
                    <a:pt x="6623" y="3348"/>
                  </a:cubicBezTo>
                  <a:cubicBezTo>
                    <a:pt x="6624" y="3350"/>
                    <a:pt x="6624" y="3350"/>
                    <a:pt x="6624" y="3350"/>
                  </a:cubicBezTo>
                  <a:cubicBezTo>
                    <a:pt x="6626" y="3352"/>
                    <a:pt x="6627" y="3355"/>
                    <a:pt x="6629" y="3358"/>
                  </a:cubicBezTo>
                  <a:cubicBezTo>
                    <a:pt x="6630" y="3360"/>
                    <a:pt x="6632" y="3361"/>
                    <a:pt x="6633" y="3364"/>
                  </a:cubicBezTo>
                  <a:cubicBezTo>
                    <a:pt x="6633" y="3366"/>
                    <a:pt x="6634" y="3369"/>
                    <a:pt x="6636" y="3370"/>
                  </a:cubicBezTo>
                  <a:cubicBezTo>
                    <a:pt x="6637" y="3372"/>
                    <a:pt x="6637" y="3373"/>
                    <a:pt x="6639" y="3373"/>
                  </a:cubicBezTo>
                  <a:cubicBezTo>
                    <a:pt x="6643" y="3380"/>
                    <a:pt x="6646" y="3386"/>
                    <a:pt x="6651" y="3392"/>
                  </a:cubicBezTo>
                  <a:lnTo>
                    <a:pt x="6655" y="3398"/>
                  </a:lnTo>
                  <a:cubicBezTo>
                    <a:pt x="6657" y="3400"/>
                    <a:pt x="6657" y="3401"/>
                    <a:pt x="6658" y="3403"/>
                  </a:cubicBezTo>
                  <a:cubicBezTo>
                    <a:pt x="6659" y="3404"/>
                    <a:pt x="6661" y="3407"/>
                    <a:pt x="6662" y="3408"/>
                  </a:cubicBezTo>
                  <a:cubicBezTo>
                    <a:pt x="6664" y="3411"/>
                    <a:pt x="6665" y="3414"/>
                    <a:pt x="6668" y="3416"/>
                  </a:cubicBezTo>
                  <a:cubicBezTo>
                    <a:pt x="6668" y="3417"/>
                    <a:pt x="6670" y="3417"/>
                    <a:pt x="6670" y="3419"/>
                  </a:cubicBezTo>
                  <a:cubicBezTo>
                    <a:pt x="6671" y="3420"/>
                    <a:pt x="6673" y="3423"/>
                    <a:pt x="6674" y="3425"/>
                  </a:cubicBezTo>
                  <a:cubicBezTo>
                    <a:pt x="6676" y="3426"/>
                    <a:pt x="6679" y="3429"/>
                    <a:pt x="6680" y="3431"/>
                  </a:cubicBezTo>
                  <a:lnTo>
                    <a:pt x="6685" y="3436"/>
                  </a:lnTo>
                  <a:cubicBezTo>
                    <a:pt x="6685" y="3438"/>
                    <a:pt x="6686" y="3438"/>
                    <a:pt x="6686" y="3439"/>
                  </a:cubicBezTo>
                  <a:cubicBezTo>
                    <a:pt x="6689" y="3442"/>
                    <a:pt x="6690" y="3444"/>
                    <a:pt x="6693" y="3447"/>
                  </a:cubicBezTo>
                  <a:cubicBezTo>
                    <a:pt x="6693" y="3448"/>
                    <a:pt x="6695" y="3450"/>
                    <a:pt x="6696" y="3451"/>
                  </a:cubicBezTo>
                  <a:cubicBezTo>
                    <a:pt x="6698" y="3453"/>
                    <a:pt x="6699" y="3454"/>
                    <a:pt x="6701" y="3456"/>
                  </a:cubicBezTo>
                  <a:cubicBezTo>
                    <a:pt x="6702" y="3457"/>
                    <a:pt x="6704" y="3460"/>
                    <a:pt x="6705" y="3461"/>
                  </a:cubicBezTo>
                  <a:cubicBezTo>
                    <a:pt x="6707" y="3463"/>
                    <a:pt x="6708" y="3464"/>
                    <a:pt x="6710" y="3466"/>
                  </a:cubicBezTo>
                  <a:cubicBezTo>
                    <a:pt x="6711" y="3467"/>
                    <a:pt x="6713" y="3470"/>
                    <a:pt x="6714" y="3472"/>
                  </a:cubicBezTo>
                  <a:lnTo>
                    <a:pt x="6717" y="3473"/>
                  </a:lnTo>
                  <a:cubicBezTo>
                    <a:pt x="6718" y="3475"/>
                    <a:pt x="6720" y="3476"/>
                    <a:pt x="6721" y="3479"/>
                  </a:cubicBezTo>
                  <a:lnTo>
                    <a:pt x="6729" y="3485"/>
                  </a:lnTo>
                  <a:cubicBezTo>
                    <a:pt x="6730" y="3488"/>
                    <a:pt x="6733" y="3489"/>
                    <a:pt x="6735" y="3492"/>
                  </a:cubicBezTo>
                  <a:lnTo>
                    <a:pt x="6738" y="3494"/>
                  </a:lnTo>
                  <a:cubicBezTo>
                    <a:pt x="6739" y="3497"/>
                    <a:pt x="6742" y="3498"/>
                    <a:pt x="6745" y="3501"/>
                  </a:cubicBezTo>
                  <a:lnTo>
                    <a:pt x="6746" y="3503"/>
                  </a:lnTo>
                  <a:cubicBezTo>
                    <a:pt x="6749" y="3506"/>
                    <a:pt x="6752" y="3507"/>
                    <a:pt x="6754" y="3510"/>
                  </a:cubicBezTo>
                  <a:lnTo>
                    <a:pt x="6761" y="3516"/>
                  </a:lnTo>
                  <a:lnTo>
                    <a:pt x="6768" y="3522"/>
                  </a:lnTo>
                  <a:cubicBezTo>
                    <a:pt x="6771" y="3523"/>
                    <a:pt x="6773" y="3525"/>
                    <a:pt x="6774" y="3526"/>
                  </a:cubicBezTo>
                  <a:cubicBezTo>
                    <a:pt x="6776" y="3528"/>
                    <a:pt x="6777" y="3529"/>
                    <a:pt x="6780" y="3531"/>
                  </a:cubicBezTo>
                  <a:cubicBezTo>
                    <a:pt x="6782" y="3532"/>
                    <a:pt x="6783" y="3532"/>
                    <a:pt x="6783" y="3534"/>
                  </a:cubicBezTo>
                  <a:cubicBezTo>
                    <a:pt x="6786" y="3537"/>
                    <a:pt x="6791" y="3538"/>
                    <a:pt x="6794" y="3541"/>
                  </a:cubicBezTo>
                  <a:cubicBezTo>
                    <a:pt x="6796" y="3544"/>
                    <a:pt x="6799" y="3545"/>
                    <a:pt x="6804" y="3548"/>
                  </a:cubicBezTo>
                  <a:cubicBezTo>
                    <a:pt x="6804" y="3548"/>
                    <a:pt x="6804" y="3548"/>
                    <a:pt x="6805" y="3550"/>
                  </a:cubicBezTo>
                  <a:cubicBezTo>
                    <a:pt x="6807" y="3551"/>
                    <a:pt x="6810" y="3553"/>
                    <a:pt x="6813" y="3554"/>
                  </a:cubicBezTo>
                  <a:cubicBezTo>
                    <a:pt x="6814" y="3556"/>
                    <a:pt x="6816" y="3557"/>
                    <a:pt x="6817" y="3559"/>
                  </a:cubicBezTo>
                  <a:cubicBezTo>
                    <a:pt x="6819" y="3559"/>
                    <a:pt x="6820" y="3560"/>
                    <a:pt x="6820" y="3560"/>
                  </a:cubicBezTo>
                  <a:cubicBezTo>
                    <a:pt x="6821" y="3562"/>
                    <a:pt x="6824" y="3563"/>
                    <a:pt x="6826" y="3565"/>
                  </a:cubicBezTo>
                  <a:cubicBezTo>
                    <a:pt x="6829" y="3566"/>
                    <a:pt x="6832" y="3568"/>
                    <a:pt x="6835" y="3569"/>
                  </a:cubicBezTo>
                  <a:cubicBezTo>
                    <a:pt x="6841" y="3573"/>
                    <a:pt x="6848" y="3578"/>
                    <a:pt x="6854" y="3582"/>
                  </a:cubicBezTo>
                  <a:lnTo>
                    <a:pt x="6855" y="3582"/>
                  </a:lnTo>
                  <a:cubicBezTo>
                    <a:pt x="6861" y="3585"/>
                    <a:pt x="6867" y="3590"/>
                    <a:pt x="6873" y="3593"/>
                  </a:cubicBezTo>
                  <a:cubicBezTo>
                    <a:pt x="6877" y="3594"/>
                    <a:pt x="6880" y="3595"/>
                    <a:pt x="6883" y="3597"/>
                  </a:cubicBezTo>
                  <a:cubicBezTo>
                    <a:pt x="6885" y="3598"/>
                    <a:pt x="6886" y="3600"/>
                    <a:pt x="6888" y="3600"/>
                  </a:cubicBezTo>
                  <a:cubicBezTo>
                    <a:pt x="6891" y="3601"/>
                    <a:pt x="6894" y="3603"/>
                    <a:pt x="6897" y="3604"/>
                  </a:cubicBezTo>
                  <a:lnTo>
                    <a:pt x="6898" y="3604"/>
                  </a:lnTo>
                  <a:cubicBezTo>
                    <a:pt x="6904" y="3607"/>
                    <a:pt x="6911" y="3610"/>
                    <a:pt x="6919" y="3613"/>
                  </a:cubicBezTo>
                  <a:cubicBezTo>
                    <a:pt x="6922" y="3615"/>
                    <a:pt x="6923" y="3616"/>
                    <a:pt x="6926" y="3618"/>
                  </a:cubicBezTo>
                  <a:cubicBezTo>
                    <a:pt x="6929" y="3618"/>
                    <a:pt x="6930" y="3619"/>
                    <a:pt x="6932" y="3619"/>
                  </a:cubicBezTo>
                  <a:cubicBezTo>
                    <a:pt x="6935" y="3621"/>
                    <a:pt x="6936" y="3621"/>
                    <a:pt x="6938" y="3622"/>
                  </a:cubicBezTo>
                  <a:cubicBezTo>
                    <a:pt x="6939" y="3622"/>
                    <a:pt x="6941" y="3623"/>
                    <a:pt x="6942" y="3623"/>
                  </a:cubicBezTo>
                  <a:cubicBezTo>
                    <a:pt x="6945" y="3625"/>
                    <a:pt x="6948" y="3626"/>
                    <a:pt x="6951" y="3626"/>
                  </a:cubicBezTo>
                  <a:cubicBezTo>
                    <a:pt x="6958" y="3629"/>
                    <a:pt x="6966" y="3632"/>
                    <a:pt x="6973" y="3634"/>
                  </a:cubicBezTo>
                  <a:cubicBezTo>
                    <a:pt x="6973" y="3634"/>
                    <a:pt x="6973" y="3635"/>
                    <a:pt x="6973" y="3635"/>
                  </a:cubicBezTo>
                  <a:cubicBezTo>
                    <a:pt x="6978" y="3635"/>
                    <a:pt x="6981" y="3637"/>
                    <a:pt x="6983" y="3638"/>
                  </a:cubicBezTo>
                  <a:cubicBezTo>
                    <a:pt x="6985" y="3638"/>
                    <a:pt x="6986" y="3638"/>
                    <a:pt x="6988" y="3640"/>
                  </a:cubicBezTo>
                  <a:cubicBezTo>
                    <a:pt x="6991" y="3640"/>
                    <a:pt x="6994" y="3641"/>
                    <a:pt x="6995" y="3641"/>
                  </a:cubicBezTo>
                  <a:cubicBezTo>
                    <a:pt x="6998" y="3643"/>
                    <a:pt x="7001" y="3643"/>
                    <a:pt x="7004" y="3644"/>
                  </a:cubicBezTo>
                  <a:lnTo>
                    <a:pt x="7007" y="3644"/>
                  </a:lnTo>
                  <a:cubicBezTo>
                    <a:pt x="7010" y="3646"/>
                    <a:pt x="7013" y="3646"/>
                    <a:pt x="7016" y="3647"/>
                  </a:cubicBezTo>
                  <a:cubicBezTo>
                    <a:pt x="7017" y="3647"/>
                    <a:pt x="7019" y="3647"/>
                    <a:pt x="7020" y="3648"/>
                  </a:cubicBezTo>
                  <a:cubicBezTo>
                    <a:pt x="7023" y="3648"/>
                    <a:pt x="7028" y="3650"/>
                    <a:pt x="7031" y="3650"/>
                  </a:cubicBezTo>
                  <a:cubicBezTo>
                    <a:pt x="7032" y="3650"/>
                    <a:pt x="7032" y="3651"/>
                    <a:pt x="7032" y="3651"/>
                  </a:cubicBezTo>
                  <a:cubicBezTo>
                    <a:pt x="7039" y="3653"/>
                    <a:pt x="7048" y="3654"/>
                    <a:pt x="7056" y="3656"/>
                  </a:cubicBezTo>
                  <a:lnTo>
                    <a:pt x="7060" y="3656"/>
                  </a:lnTo>
                  <a:cubicBezTo>
                    <a:pt x="7064" y="3657"/>
                    <a:pt x="7067" y="3657"/>
                    <a:pt x="7070" y="3657"/>
                  </a:cubicBezTo>
                  <a:cubicBezTo>
                    <a:pt x="7072" y="3657"/>
                    <a:pt x="7072" y="3659"/>
                    <a:pt x="7073" y="3659"/>
                  </a:cubicBezTo>
                  <a:cubicBezTo>
                    <a:pt x="7076" y="3659"/>
                    <a:pt x="7081" y="3659"/>
                    <a:pt x="7085" y="3660"/>
                  </a:cubicBezTo>
                  <a:lnTo>
                    <a:pt x="7087" y="3660"/>
                  </a:lnTo>
                  <a:cubicBezTo>
                    <a:pt x="7090" y="3660"/>
                    <a:pt x="7092" y="3660"/>
                    <a:pt x="7095" y="3662"/>
                  </a:cubicBezTo>
                  <a:lnTo>
                    <a:pt x="7103" y="3662"/>
                  </a:lnTo>
                  <a:cubicBezTo>
                    <a:pt x="7104" y="3662"/>
                    <a:pt x="7104" y="3663"/>
                    <a:pt x="7106" y="3663"/>
                  </a:cubicBezTo>
                  <a:lnTo>
                    <a:pt x="7113" y="3663"/>
                  </a:lnTo>
                  <a:lnTo>
                    <a:pt x="7125" y="3665"/>
                  </a:lnTo>
                  <a:lnTo>
                    <a:pt x="7135" y="3665"/>
                  </a:lnTo>
                  <a:cubicBezTo>
                    <a:pt x="7143" y="3666"/>
                    <a:pt x="7150" y="3666"/>
                    <a:pt x="7159" y="3666"/>
                  </a:cubicBezTo>
                  <a:lnTo>
                    <a:pt x="7166" y="3666"/>
                  </a:lnTo>
                  <a:cubicBezTo>
                    <a:pt x="7179" y="3666"/>
                    <a:pt x="7191" y="3666"/>
                    <a:pt x="7204" y="3665"/>
                  </a:cubicBezTo>
                  <a:cubicBezTo>
                    <a:pt x="7210" y="3665"/>
                    <a:pt x="7215" y="3665"/>
                    <a:pt x="7221" y="3663"/>
                  </a:cubicBezTo>
                  <a:lnTo>
                    <a:pt x="7231" y="3663"/>
                  </a:lnTo>
                  <a:cubicBezTo>
                    <a:pt x="7234" y="3662"/>
                    <a:pt x="7235" y="3662"/>
                    <a:pt x="7238" y="3662"/>
                  </a:cubicBezTo>
                  <a:cubicBezTo>
                    <a:pt x="7241" y="3662"/>
                    <a:pt x="7244" y="3662"/>
                    <a:pt x="7247" y="3660"/>
                  </a:cubicBezTo>
                  <a:cubicBezTo>
                    <a:pt x="7257" y="3659"/>
                    <a:pt x="7268" y="3657"/>
                    <a:pt x="7278" y="3656"/>
                  </a:cubicBezTo>
                  <a:cubicBezTo>
                    <a:pt x="7281" y="3656"/>
                    <a:pt x="7285" y="3654"/>
                    <a:pt x="7288" y="3654"/>
                  </a:cubicBezTo>
                  <a:cubicBezTo>
                    <a:pt x="7297" y="3653"/>
                    <a:pt x="7307" y="3650"/>
                    <a:pt x="7316" y="3648"/>
                  </a:cubicBezTo>
                  <a:cubicBezTo>
                    <a:pt x="7319" y="3647"/>
                    <a:pt x="7324" y="3646"/>
                    <a:pt x="7327" y="3646"/>
                  </a:cubicBezTo>
                  <a:cubicBezTo>
                    <a:pt x="7330" y="3644"/>
                    <a:pt x="7334" y="3643"/>
                    <a:pt x="7338" y="3643"/>
                  </a:cubicBezTo>
                  <a:cubicBezTo>
                    <a:pt x="7341" y="3641"/>
                    <a:pt x="7346" y="3640"/>
                    <a:pt x="7350" y="3638"/>
                  </a:cubicBezTo>
                  <a:cubicBezTo>
                    <a:pt x="7353" y="3638"/>
                    <a:pt x="7356" y="3637"/>
                    <a:pt x="7360" y="3635"/>
                  </a:cubicBezTo>
                  <a:lnTo>
                    <a:pt x="7383" y="3628"/>
                  </a:lnTo>
                  <a:cubicBezTo>
                    <a:pt x="7387" y="3626"/>
                    <a:pt x="7393" y="3625"/>
                    <a:pt x="7397" y="3623"/>
                  </a:cubicBezTo>
                  <a:cubicBezTo>
                    <a:pt x="7399" y="3622"/>
                    <a:pt x="7400" y="3622"/>
                    <a:pt x="7402" y="3621"/>
                  </a:cubicBezTo>
                  <a:cubicBezTo>
                    <a:pt x="7409" y="3618"/>
                    <a:pt x="7416" y="3615"/>
                    <a:pt x="7422" y="3612"/>
                  </a:cubicBezTo>
                  <a:cubicBezTo>
                    <a:pt x="7428" y="3609"/>
                    <a:pt x="7434" y="3607"/>
                    <a:pt x="7440" y="3604"/>
                  </a:cubicBezTo>
                  <a:cubicBezTo>
                    <a:pt x="7441" y="3603"/>
                    <a:pt x="7444" y="3601"/>
                    <a:pt x="7446" y="3601"/>
                  </a:cubicBezTo>
                  <a:cubicBezTo>
                    <a:pt x="7453" y="3597"/>
                    <a:pt x="7461" y="3594"/>
                    <a:pt x="7466" y="3590"/>
                  </a:cubicBezTo>
                  <a:cubicBezTo>
                    <a:pt x="7478" y="3584"/>
                    <a:pt x="7489" y="3578"/>
                    <a:pt x="7499" y="3570"/>
                  </a:cubicBezTo>
                  <a:cubicBezTo>
                    <a:pt x="7502" y="3569"/>
                    <a:pt x="7505" y="3568"/>
                    <a:pt x="7508" y="3566"/>
                  </a:cubicBezTo>
                  <a:lnTo>
                    <a:pt x="7517" y="3560"/>
                  </a:lnTo>
                  <a:cubicBezTo>
                    <a:pt x="7518" y="3559"/>
                    <a:pt x="7520" y="3557"/>
                    <a:pt x="7522" y="3557"/>
                  </a:cubicBezTo>
                  <a:cubicBezTo>
                    <a:pt x="7524" y="3556"/>
                    <a:pt x="7527" y="3553"/>
                    <a:pt x="7530" y="3551"/>
                  </a:cubicBezTo>
                  <a:lnTo>
                    <a:pt x="7542" y="3542"/>
                  </a:lnTo>
                  <a:cubicBezTo>
                    <a:pt x="7546" y="3540"/>
                    <a:pt x="7550" y="3537"/>
                    <a:pt x="7555" y="3534"/>
                  </a:cubicBezTo>
                  <a:cubicBezTo>
                    <a:pt x="7556" y="3532"/>
                    <a:pt x="7558" y="3531"/>
                    <a:pt x="7561" y="3529"/>
                  </a:cubicBezTo>
                  <a:cubicBezTo>
                    <a:pt x="7562" y="3528"/>
                    <a:pt x="7564" y="3526"/>
                    <a:pt x="7565" y="3525"/>
                  </a:cubicBezTo>
                  <a:lnTo>
                    <a:pt x="7573" y="3517"/>
                  </a:lnTo>
                  <a:cubicBezTo>
                    <a:pt x="7577" y="3514"/>
                    <a:pt x="7580" y="3512"/>
                    <a:pt x="7583" y="3509"/>
                  </a:cubicBezTo>
                  <a:cubicBezTo>
                    <a:pt x="7586" y="3507"/>
                    <a:pt x="7589" y="3504"/>
                    <a:pt x="7590" y="3503"/>
                  </a:cubicBezTo>
                  <a:cubicBezTo>
                    <a:pt x="7593" y="3501"/>
                    <a:pt x="7595" y="3498"/>
                    <a:pt x="7598" y="3497"/>
                  </a:cubicBezTo>
                  <a:cubicBezTo>
                    <a:pt x="7605" y="3489"/>
                    <a:pt x="7612" y="3482"/>
                    <a:pt x="7620" y="3475"/>
                  </a:cubicBezTo>
                  <a:cubicBezTo>
                    <a:pt x="7621" y="3472"/>
                    <a:pt x="7624" y="3470"/>
                    <a:pt x="7626" y="3469"/>
                  </a:cubicBezTo>
                  <a:cubicBezTo>
                    <a:pt x="7627" y="3467"/>
                    <a:pt x="7628" y="3466"/>
                    <a:pt x="7630" y="3463"/>
                  </a:cubicBezTo>
                  <a:cubicBezTo>
                    <a:pt x="7631" y="3461"/>
                    <a:pt x="7633" y="3460"/>
                    <a:pt x="7634" y="3459"/>
                  </a:cubicBezTo>
                  <a:cubicBezTo>
                    <a:pt x="7636" y="3457"/>
                    <a:pt x="7637" y="3456"/>
                    <a:pt x="7637" y="3454"/>
                  </a:cubicBezTo>
                  <a:cubicBezTo>
                    <a:pt x="7642" y="3448"/>
                    <a:pt x="7646" y="3444"/>
                    <a:pt x="7651" y="3438"/>
                  </a:cubicBezTo>
                  <a:cubicBezTo>
                    <a:pt x="7652" y="3436"/>
                    <a:pt x="7654" y="3435"/>
                    <a:pt x="7655" y="3433"/>
                  </a:cubicBezTo>
                  <a:cubicBezTo>
                    <a:pt x="7656" y="3431"/>
                    <a:pt x="7658" y="3429"/>
                    <a:pt x="7661" y="3428"/>
                  </a:cubicBezTo>
                  <a:cubicBezTo>
                    <a:pt x="7662" y="3425"/>
                    <a:pt x="7664" y="3423"/>
                    <a:pt x="7665" y="3420"/>
                  </a:cubicBezTo>
                  <a:cubicBezTo>
                    <a:pt x="7665" y="3420"/>
                    <a:pt x="7667" y="3419"/>
                    <a:pt x="7667" y="3419"/>
                  </a:cubicBezTo>
                  <a:cubicBezTo>
                    <a:pt x="7668" y="3416"/>
                    <a:pt x="7671" y="3413"/>
                    <a:pt x="7673" y="3411"/>
                  </a:cubicBezTo>
                  <a:cubicBezTo>
                    <a:pt x="7674" y="3408"/>
                    <a:pt x="7676" y="3407"/>
                    <a:pt x="7677" y="3406"/>
                  </a:cubicBezTo>
                  <a:cubicBezTo>
                    <a:pt x="7679" y="3404"/>
                    <a:pt x="7679" y="3403"/>
                    <a:pt x="7680" y="3401"/>
                  </a:cubicBezTo>
                  <a:lnTo>
                    <a:pt x="7684" y="3395"/>
                  </a:lnTo>
                  <a:cubicBezTo>
                    <a:pt x="7686" y="3392"/>
                    <a:pt x="7687" y="3389"/>
                    <a:pt x="7690" y="3386"/>
                  </a:cubicBezTo>
                  <a:cubicBezTo>
                    <a:pt x="7693" y="3382"/>
                    <a:pt x="7696" y="3378"/>
                    <a:pt x="7699" y="3372"/>
                  </a:cubicBezTo>
                  <a:cubicBezTo>
                    <a:pt x="7699" y="3370"/>
                    <a:pt x="7701" y="3369"/>
                    <a:pt x="7702" y="3366"/>
                  </a:cubicBezTo>
                  <a:cubicBezTo>
                    <a:pt x="7704" y="3364"/>
                    <a:pt x="7705" y="3363"/>
                    <a:pt x="7707" y="3360"/>
                  </a:cubicBezTo>
                  <a:cubicBezTo>
                    <a:pt x="7708" y="3357"/>
                    <a:pt x="7709" y="3354"/>
                    <a:pt x="7711" y="3352"/>
                  </a:cubicBezTo>
                  <a:cubicBezTo>
                    <a:pt x="7711" y="3351"/>
                    <a:pt x="7711" y="3351"/>
                    <a:pt x="7711" y="3351"/>
                  </a:cubicBezTo>
                  <a:cubicBezTo>
                    <a:pt x="7714" y="3348"/>
                    <a:pt x="7715" y="3345"/>
                    <a:pt x="7717" y="3342"/>
                  </a:cubicBezTo>
                  <a:cubicBezTo>
                    <a:pt x="7720" y="3336"/>
                    <a:pt x="7723" y="3330"/>
                    <a:pt x="7726" y="3325"/>
                  </a:cubicBezTo>
                  <a:cubicBezTo>
                    <a:pt x="7727" y="3323"/>
                    <a:pt x="7727" y="3320"/>
                    <a:pt x="7729" y="3319"/>
                  </a:cubicBezTo>
                  <a:cubicBezTo>
                    <a:pt x="7733" y="3310"/>
                    <a:pt x="7737" y="3301"/>
                    <a:pt x="7742" y="3291"/>
                  </a:cubicBezTo>
                  <a:cubicBezTo>
                    <a:pt x="7743" y="3286"/>
                    <a:pt x="7746" y="3280"/>
                    <a:pt x="7748" y="3274"/>
                  </a:cubicBezTo>
                  <a:cubicBezTo>
                    <a:pt x="7754" y="3263"/>
                    <a:pt x="7758" y="3251"/>
                    <a:pt x="7761" y="3238"/>
                  </a:cubicBezTo>
                  <a:cubicBezTo>
                    <a:pt x="7762" y="3236"/>
                    <a:pt x="7764" y="3233"/>
                    <a:pt x="7764" y="3230"/>
                  </a:cubicBezTo>
                  <a:cubicBezTo>
                    <a:pt x="7765" y="3227"/>
                    <a:pt x="7765" y="3226"/>
                    <a:pt x="7767" y="3223"/>
                  </a:cubicBezTo>
                  <a:cubicBezTo>
                    <a:pt x="7767" y="3221"/>
                    <a:pt x="7768" y="3218"/>
                    <a:pt x="7768" y="3217"/>
                  </a:cubicBezTo>
                  <a:cubicBezTo>
                    <a:pt x="7771" y="3208"/>
                    <a:pt x="7773" y="3199"/>
                    <a:pt x="7776" y="3191"/>
                  </a:cubicBezTo>
                  <a:cubicBezTo>
                    <a:pt x="7776" y="3188"/>
                    <a:pt x="7777" y="3185"/>
                    <a:pt x="7777" y="3180"/>
                  </a:cubicBezTo>
                  <a:cubicBezTo>
                    <a:pt x="7779" y="3179"/>
                    <a:pt x="7779" y="3177"/>
                    <a:pt x="7779" y="3174"/>
                  </a:cubicBezTo>
                  <a:cubicBezTo>
                    <a:pt x="7780" y="3173"/>
                    <a:pt x="7780" y="3170"/>
                    <a:pt x="7780" y="3167"/>
                  </a:cubicBezTo>
                  <a:cubicBezTo>
                    <a:pt x="7780" y="3167"/>
                    <a:pt x="7782" y="3165"/>
                    <a:pt x="7782" y="3165"/>
                  </a:cubicBezTo>
                  <a:lnTo>
                    <a:pt x="7783" y="3154"/>
                  </a:lnTo>
                  <a:cubicBezTo>
                    <a:pt x="7783" y="3152"/>
                    <a:pt x="7785" y="3151"/>
                    <a:pt x="7785" y="3148"/>
                  </a:cubicBezTo>
                  <a:cubicBezTo>
                    <a:pt x="7785" y="3148"/>
                    <a:pt x="7785" y="3146"/>
                    <a:pt x="7785" y="3146"/>
                  </a:cubicBezTo>
                  <a:cubicBezTo>
                    <a:pt x="7786" y="3142"/>
                    <a:pt x="7786" y="3139"/>
                    <a:pt x="7786" y="3135"/>
                  </a:cubicBezTo>
                  <a:cubicBezTo>
                    <a:pt x="7788" y="3132"/>
                    <a:pt x="7788" y="3130"/>
                    <a:pt x="7788" y="3127"/>
                  </a:cubicBezTo>
                  <a:lnTo>
                    <a:pt x="7788" y="3126"/>
                  </a:lnTo>
                  <a:cubicBezTo>
                    <a:pt x="7788" y="3123"/>
                    <a:pt x="7789" y="3120"/>
                    <a:pt x="7789" y="3118"/>
                  </a:cubicBezTo>
                  <a:cubicBezTo>
                    <a:pt x="7790" y="3110"/>
                    <a:pt x="7790" y="3102"/>
                    <a:pt x="7792" y="3093"/>
                  </a:cubicBezTo>
                  <a:lnTo>
                    <a:pt x="7792" y="3092"/>
                  </a:lnTo>
                  <a:cubicBezTo>
                    <a:pt x="7792" y="3080"/>
                    <a:pt x="7793" y="3068"/>
                    <a:pt x="7793" y="3056"/>
                  </a:cubicBezTo>
                  <a:lnTo>
                    <a:pt x="7793" y="3046"/>
                  </a:lnTo>
                  <a:lnTo>
                    <a:pt x="7793" y="3040"/>
                  </a:lnTo>
                  <a:lnTo>
                    <a:pt x="7793" y="3033"/>
                  </a:lnTo>
                  <a:lnTo>
                    <a:pt x="7793" y="3024"/>
                  </a:lnTo>
                  <a:cubicBezTo>
                    <a:pt x="7793" y="3011"/>
                    <a:pt x="7792" y="2998"/>
                    <a:pt x="7790" y="2986"/>
                  </a:cubicBezTo>
                  <a:cubicBezTo>
                    <a:pt x="7790" y="2983"/>
                    <a:pt x="7790" y="2981"/>
                    <a:pt x="7790" y="2980"/>
                  </a:cubicBezTo>
                  <a:cubicBezTo>
                    <a:pt x="7790" y="2977"/>
                    <a:pt x="7790" y="2974"/>
                    <a:pt x="7790" y="2973"/>
                  </a:cubicBezTo>
                  <a:cubicBezTo>
                    <a:pt x="7789" y="2970"/>
                    <a:pt x="7789" y="2968"/>
                    <a:pt x="7789" y="2967"/>
                  </a:cubicBezTo>
                  <a:cubicBezTo>
                    <a:pt x="7789" y="2965"/>
                    <a:pt x="7789" y="2964"/>
                    <a:pt x="7789" y="2962"/>
                  </a:cubicBezTo>
                  <a:cubicBezTo>
                    <a:pt x="7789" y="2959"/>
                    <a:pt x="7788" y="2956"/>
                    <a:pt x="7788" y="2953"/>
                  </a:cubicBezTo>
                  <a:cubicBezTo>
                    <a:pt x="7788" y="2950"/>
                    <a:pt x="7786" y="2948"/>
                    <a:pt x="7786" y="2946"/>
                  </a:cubicBezTo>
                  <a:cubicBezTo>
                    <a:pt x="7786" y="2945"/>
                    <a:pt x="7786" y="2945"/>
                    <a:pt x="7786" y="2943"/>
                  </a:cubicBezTo>
                  <a:cubicBezTo>
                    <a:pt x="7785" y="2940"/>
                    <a:pt x="7785" y="2936"/>
                    <a:pt x="7785" y="2933"/>
                  </a:cubicBezTo>
                  <a:cubicBezTo>
                    <a:pt x="7783" y="2930"/>
                    <a:pt x="7783" y="2928"/>
                    <a:pt x="7783" y="2925"/>
                  </a:cubicBezTo>
                  <a:lnTo>
                    <a:pt x="7780" y="2912"/>
                  </a:lnTo>
                  <a:cubicBezTo>
                    <a:pt x="7780" y="2911"/>
                    <a:pt x="7779" y="2908"/>
                    <a:pt x="7779" y="2906"/>
                  </a:cubicBezTo>
                  <a:cubicBezTo>
                    <a:pt x="7779" y="2903"/>
                    <a:pt x="7779" y="2902"/>
                    <a:pt x="7777" y="2899"/>
                  </a:cubicBezTo>
                  <a:cubicBezTo>
                    <a:pt x="7777" y="2899"/>
                    <a:pt x="7777" y="2897"/>
                    <a:pt x="7777" y="2896"/>
                  </a:cubicBezTo>
                  <a:cubicBezTo>
                    <a:pt x="7776" y="2893"/>
                    <a:pt x="7776" y="2890"/>
                    <a:pt x="7774" y="2886"/>
                  </a:cubicBezTo>
                  <a:cubicBezTo>
                    <a:pt x="7774" y="2886"/>
                    <a:pt x="7774" y="2886"/>
                    <a:pt x="7774" y="2884"/>
                  </a:cubicBezTo>
                  <a:cubicBezTo>
                    <a:pt x="7773" y="2881"/>
                    <a:pt x="7771" y="2877"/>
                    <a:pt x="7771" y="2872"/>
                  </a:cubicBezTo>
                  <a:cubicBezTo>
                    <a:pt x="7770" y="2871"/>
                    <a:pt x="7770" y="2868"/>
                    <a:pt x="7768" y="2867"/>
                  </a:cubicBezTo>
                  <a:cubicBezTo>
                    <a:pt x="7768" y="2864"/>
                    <a:pt x="7768" y="2862"/>
                    <a:pt x="7767" y="2859"/>
                  </a:cubicBezTo>
                  <a:cubicBezTo>
                    <a:pt x="7767" y="2858"/>
                    <a:pt x="7765" y="2855"/>
                    <a:pt x="7765" y="2853"/>
                  </a:cubicBezTo>
                  <a:cubicBezTo>
                    <a:pt x="7764" y="2852"/>
                    <a:pt x="7764" y="2850"/>
                    <a:pt x="7764" y="2850"/>
                  </a:cubicBezTo>
                  <a:cubicBezTo>
                    <a:pt x="7762" y="2847"/>
                    <a:pt x="7762" y="2843"/>
                    <a:pt x="7761" y="2840"/>
                  </a:cubicBezTo>
                  <a:cubicBezTo>
                    <a:pt x="7760" y="2839"/>
                    <a:pt x="7760" y="2836"/>
                    <a:pt x="7758" y="2834"/>
                  </a:cubicBezTo>
                  <a:cubicBezTo>
                    <a:pt x="7758" y="2831"/>
                    <a:pt x="7757" y="2830"/>
                    <a:pt x="7757" y="2827"/>
                  </a:cubicBezTo>
                  <a:cubicBezTo>
                    <a:pt x="7755" y="2827"/>
                    <a:pt x="7755" y="2825"/>
                    <a:pt x="7755" y="2825"/>
                  </a:cubicBezTo>
                  <a:cubicBezTo>
                    <a:pt x="7754" y="2821"/>
                    <a:pt x="7752" y="2818"/>
                    <a:pt x="7751" y="2815"/>
                  </a:cubicBezTo>
                  <a:cubicBezTo>
                    <a:pt x="7751" y="2814"/>
                    <a:pt x="7751" y="2814"/>
                    <a:pt x="7751" y="2812"/>
                  </a:cubicBezTo>
                  <a:cubicBezTo>
                    <a:pt x="7656" y="2572"/>
                    <a:pt x="7425" y="2414"/>
                    <a:pt x="7168" y="2414"/>
                  </a:cubicBezTo>
                  <a:lnTo>
                    <a:pt x="7160" y="2414"/>
                  </a:lnTo>
                  <a:lnTo>
                    <a:pt x="7162" y="2411"/>
                  </a:lnTo>
                  <a:close/>
                  <a:moveTo>
                    <a:pt x="2255" y="4824"/>
                  </a:moveTo>
                  <a:lnTo>
                    <a:pt x="2255" y="4824"/>
                  </a:lnTo>
                  <a:lnTo>
                    <a:pt x="2255" y="4824"/>
                  </a:lnTo>
                  <a:cubicBezTo>
                    <a:pt x="2255" y="4824"/>
                    <a:pt x="2256" y="4824"/>
                    <a:pt x="2256" y="4824"/>
                  </a:cubicBezTo>
                  <a:close/>
                  <a:moveTo>
                    <a:pt x="2529" y="5329"/>
                  </a:moveTo>
                  <a:cubicBezTo>
                    <a:pt x="2597" y="5329"/>
                    <a:pt x="2651" y="5383"/>
                    <a:pt x="2651" y="5451"/>
                  </a:cubicBezTo>
                  <a:cubicBezTo>
                    <a:pt x="2651" y="5517"/>
                    <a:pt x="2597" y="5572"/>
                    <a:pt x="2529" y="5572"/>
                  </a:cubicBezTo>
                  <a:lnTo>
                    <a:pt x="1996" y="5572"/>
                  </a:lnTo>
                  <a:cubicBezTo>
                    <a:pt x="1928" y="5572"/>
                    <a:pt x="1873" y="5519"/>
                    <a:pt x="1873" y="5451"/>
                  </a:cubicBezTo>
                  <a:cubicBezTo>
                    <a:pt x="1873" y="5383"/>
                    <a:pt x="1928" y="5329"/>
                    <a:pt x="1996" y="5329"/>
                  </a:cubicBezTo>
                  <a:close/>
                  <a:moveTo>
                    <a:pt x="5799" y="5329"/>
                  </a:moveTo>
                  <a:cubicBezTo>
                    <a:pt x="5867" y="5329"/>
                    <a:pt x="5922" y="5383"/>
                    <a:pt x="5922" y="5451"/>
                  </a:cubicBezTo>
                  <a:cubicBezTo>
                    <a:pt x="5922" y="5517"/>
                    <a:pt x="5867" y="5572"/>
                    <a:pt x="5799" y="5572"/>
                  </a:cubicBezTo>
                  <a:lnTo>
                    <a:pt x="5266" y="5572"/>
                  </a:lnTo>
                  <a:cubicBezTo>
                    <a:pt x="5199" y="5572"/>
                    <a:pt x="5144" y="5519"/>
                    <a:pt x="5144" y="5451"/>
                  </a:cubicBezTo>
                  <a:cubicBezTo>
                    <a:pt x="5144" y="5383"/>
                    <a:pt x="5199" y="5329"/>
                    <a:pt x="5266" y="5329"/>
                  </a:cubicBezTo>
                  <a:close/>
                  <a:moveTo>
                    <a:pt x="2255" y="4824"/>
                  </a:moveTo>
                  <a:cubicBezTo>
                    <a:pt x="1999" y="4826"/>
                    <a:pt x="1772" y="4983"/>
                    <a:pt x="1679" y="5221"/>
                  </a:cubicBezTo>
                  <a:cubicBezTo>
                    <a:pt x="1679" y="5221"/>
                    <a:pt x="1679" y="5223"/>
                    <a:pt x="1679" y="5223"/>
                  </a:cubicBezTo>
                  <a:lnTo>
                    <a:pt x="1676" y="5229"/>
                  </a:lnTo>
                  <a:cubicBezTo>
                    <a:pt x="1673" y="5235"/>
                    <a:pt x="1672" y="5242"/>
                    <a:pt x="1669" y="5248"/>
                  </a:cubicBezTo>
                  <a:cubicBezTo>
                    <a:pt x="1669" y="5249"/>
                    <a:pt x="1667" y="5252"/>
                    <a:pt x="1667" y="5254"/>
                  </a:cubicBezTo>
                  <a:cubicBezTo>
                    <a:pt x="1666" y="5257"/>
                    <a:pt x="1666" y="5258"/>
                    <a:pt x="1664" y="5261"/>
                  </a:cubicBezTo>
                  <a:cubicBezTo>
                    <a:pt x="1664" y="5262"/>
                    <a:pt x="1664" y="5262"/>
                    <a:pt x="1664" y="5262"/>
                  </a:cubicBezTo>
                  <a:cubicBezTo>
                    <a:pt x="1663" y="5267"/>
                    <a:pt x="1661" y="5270"/>
                    <a:pt x="1660" y="5273"/>
                  </a:cubicBezTo>
                  <a:cubicBezTo>
                    <a:pt x="1660" y="5277"/>
                    <a:pt x="1658" y="5282"/>
                    <a:pt x="1657" y="5285"/>
                  </a:cubicBezTo>
                  <a:cubicBezTo>
                    <a:pt x="1657" y="5286"/>
                    <a:pt x="1657" y="5286"/>
                    <a:pt x="1657" y="5288"/>
                  </a:cubicBezTo>
                  <a:cubicBezTo>
                    <a:pt x="1656" y="5290"/>
                    <a:pt x="1656" y="5292"/>
                    <a:pt x="1654" y="5295"/>
                  </a:cubicBezTo>
                  <a:cubicBezTo>
                    <a:pt x="1654" y="5298"/>
                    <a:pt x="1654" y="5299"/>
                    <a:pt x="1653" y="5301"/>
                  </a:cubicBezTo>
                  <a:cubicBezTo>
                    <a:pt x="1653" y="5302"/>
                    <a:pt x="1653" y="5304"/>
                    <a:pt x="1653" y="5304"/>
                  </a:cubicBezTo>
                  <a:cubicBezTo>
                    <a:pt x="1651" y="5311"/>
                    <a:pt x="1650" y="5320"/>
                    <a:pt x="1647" y="5327"/>
                  </a:cubicBezTo>
                  <a:cubicBezTo>
                    <a:pt x="1647" y="5330"/>
                    <a:pt x="1647" y="5332"/>
                    <a:pt x="1645" y="5335"/>
                  </a:cubicBezTo>
                  <a:cubicBezTo>
                    <a:pt x="1645" y="5336"/>
                    <a:pt x="1645" y="5338"/>
                    <a:pt x="1645" y="5339"/>
                  </a:cubicBezTo>
                  <a:cubicBezTo>
                    <a:pt x="1645" y="5341"/>
                    <a:pt x="1644" y="5342"/>
                    <a:pt x="1644" y="5342"/>
                  </a:cubicBezTo>
                  <a:cubicBezTo>
                    <a:pt x="1642" y="5351"/>
                    <a:pt x="1641" y="5360"/>
                    <a:pt x="1641" y="5367"/>
                  </a:cubicBezTo>
                  <a:lnTo>
                    <a:pt x="1641" y="5369"/>
                  </a:lnTo>
                  <a:cubicBezTo>
                    <a:pt x="1639" y="5373"/>
                    <a:pt x="1639" y="5376"/>
                    <a:pt x="1639" y="5380"/>
                  </a:cubicBezTo>
                  <a:cubicBezTo>
                    <a:pt x="1636" y="5401"/>
                    <a:pt x="1635" y="5422"/>
                    <a:pt x="1635" y="5444"/>
                  </a:cubicBezTo>
                  <a:lnTo>
                    <a:pt x="1635" y="5448"/>
                  </a:lnTo>
                  <a:lnTo>
                    <a:pt x="1635" y="5451"/>
                  </a:lnTo>
                  <a:lnTo>
                    <a:pt x="1635" y="5457"/>
                  </a:lnTo>
                  <a:lnTo>
                    <a:pt x="1635" y="5467"/>
                  </a:lnTo>
                  <a:lnTo>
                    <a:pt x="1635" y="5473"/>
                  </a:lnTo>
                  <a:cubicBezTo>
                    <a:pt x="1635" y="5476"/>
                    <a:pt x="1635" y="5477"/>
                    <a:pt x="1635" y="5480"/>
                  </a:cubicBezTo>
                  <a:cubicBezTo>
                    <a:pt x="1636" y="5488"/>
                    <a:pt x="1636" y="5495"/>
                    <a:pt x="1636" y="5503"/>
                  </a:cubicBezTo>
                  <a:cubicBezTo>
                    <a:pt x="1636" y="5504"/>
                    <a:pt x="1638" y="5505"/>
                    <a:pt x="1638" y="5507"/>
                  </a:cubicBezTo>
                  <a:cubicBezTo>
                    <a:pt x="1638" y="5510"/>
                    <a:pt x="1638" y="5511"/>
                    <a:pt x="1638" y="5514"/>
                  </a:cubicBezTo>
                  <a:cubicBezTo>
                    <a:pt x="1638" y="5517"/>
                    <a:pt x="1638" y="5519"/>
                    <a:pt x="1639" y="5522"/>
                  </a:cubicBezTo>
                  <a:cubicBezTo>
                    <a:pt x="1639" y="5523"/>
                    <a:pt x="1639" y="5525"/>
                    <a:pt x="1639" y="5528"/>
                  </a:cubicBezTo>
                  <a:cubicBezTo>
                    <a:pt x="1639" y="5531"/>
                    <a:pt x="1641" y="5533"/>
                    <a:pt x="1641" y="5536"/>
                  </a:cubicBezTo>
                  <a:cubicBezTo>
                    <a:pt x="1641" y="5538"/>
                    <a:pt x="1641" y="5539"/>
                    <a:pt x="1641" y="5541"/>
                  </a:cubicBezTo>
                  <a:cubicBezTo>
                    <a:pt x="1642" y="5542"/>
                    <a:pt x="1642" y="5545"/>
                    <a:pt x="1642" y="5547"/>
                  </a:cubicBezTo>
                  <a:cubicBezTo>
                    <a:pt x="1642" y="5550"/>
                    <a:pt x="1644" y="5553"/>
                    <a:pt x="1644" y="5556"/>
                  </a:cubicBezTo>
                  <a:cubicBezTo>
                    <a:pt x="1644" y="5558"/>
                    <a:pt x="1644" y="5561"/>
                    <a:pt x="1645" y="5563"/>
                  </a:cubicBezTo>
                  <a:cubicBezTo>
                    <a:pt x="1645" y="5564"/>
                    <a:pt x="1645" y="5564"/>
                    <a:pt x="1645" y="5566"/>
                  </a:cubicBezTo>
                  <a:cubicBezTo>
                    <a:pt x="1647" y="5569"/>
                    <a:pt x="1647" y="5572"/>
                    <a:pt x="1648" y="5576"/>
                  </a:cubicBezTo>
                  <a:cubicBezTo>
                    <a:pt x="1648" y="5576"/>
                    <a:pt x="1648" y="5578"/>
                    <a:pt x="1648" y="5578"/>
                  </a:cubicBezTo>
                  <a:cubicBezTo>
                    <a:pt x="1648" y="5581"/>
                    <a:pt x="1650" y="5584"/>
                    <a:pt x="1650" y="5585"/>
                  </a:cubicBezTo>
                  <a:cubicBezTo>
                    <a:pt x="1650" y="5588"/>
                    <a:pt x="1651" y="5591"/>
                    <a:pt x="1651" y="5594"/>
                  </a:cubicBezTo>
                  <a:lnTo>
                    <a:pt x="1654" y="5603"/>
                  </a:lnTo>
                  <a:cubicBezTo>
                    <a:pt x="1654" y="5604"/>
                    <a:pt x="1654" y="5606"/>
                    <a:pt x="1654" y="5606"/>
                  </a:cubicBezTo>
                  <a:cubicBezTo>
                    <a:pt x="1656" y="5610"/>
                    <a:pt x="1657" y="5613"/>
                    <a:pt x="1657" y="5616"/>
                  </a:cubicBezTo>
                  <a:cubicBezTo>
                    <a:pt x="1657" y="5617"/>
                    <a:pt x="1658" y="5619"/>
                    <a:pt x="1658" y="5620"/>
                  </a:cubicBezTo>
                  <a:cubicBezTo>
                    <a:pt x="1658" y="5623"/>
                    <a:pt x="1660" y="5625"/>
                    <a:pt x="1660" y="5628"/>
                  </a:cubicBezTo>
                  <a:cubicBezTo>
                    <a:pt x="1661" y="5629"/>
                    <a:pt x="1661" y="5632"/>
                    <a:pt x="1663" y="5634"/>
                  </a:cubicBezTo>
                  <a:cubicBezTo>
                    <a:pt x="1663" y="5637"/>
                    <a:pt x="1664" y="5638"/>
                    <a:pt x="1664" y="5641"/>
                  </a:cubicBezTo>
                  <a:cubicBezTo>
                    <a:pt x="1666" y="5644"/>
                    <a:pt x="1666" y="5647"/>
                    <a:pt x="1667" y="5648"/>
                  </a:cubicBezTo>
                  <a:cubicBezTo>
                    <a:pt x="1667" y="5650"/>
                    <a:pt x="1667" y="5651"/>
                    <a:pt x="1667" y="5651"/>
                  </a:cubicBezTo>
                  <a:cubicBezTo>
                    <a:pt x="1669" y="5656"/>
                    <a:pt x="1670" y="5659"/>
                    <a:pt x="1672" y="5663"/>
                  </a:cubicBezTo>
                  <a:cubicBezTo>
                    <a:pt x="1672" y="5663"/>
                    <a:pt x="1672" y="5663"/>
                    <a:pt x="1672" y="5665"/>
                  </a:cubicBezTo>
                  <a:cubicBezTo>
                    <a:pt x="1675" y="5672"/>
                    <a:pt x="1678" y="5678"/>
                    <a:pt x="1681" y="5685"/>
                  </a:cubicBezTo>
                  <a:cubicBezTo>
                    <a:pt x="1682" y="5688"/>
                    <a:pt x="1682" y="5691"/>
                    <a:pt x="1684" y="5694"/>
                  </a:cubicBezTo>
                  <a:cubicBezTo>
                    <a:pt x="1684" y="5694"/>
                    <a:pt x="1684" y="5694"/>
                    <a:pt x="1685" y="5695"/>
                  </a:cubicBezTo>
                  <a:cubicBezTo>
                    <a:pt x="1685" y="5697"/>
                    <a:pt x="1686" y="5700"/>
                    <a:pt x="1688" y="5701"/>
                  </a:cubicBezTo>
                  <a:lnTo>
                    <a:pt x="1692" y="5713"/>
                  </a:lnTo>
                  <a:cubicBezTo>
                    <a:pt x="1692" y="5715"/>
                    <a:pt x="1694" y="5715"/>
                    <a:pt x="1694" y="5715"/>
                  </a:cubicBezTo>
                  <a:cubicBezTo>
                    <a:pt x="1695" y="5718"/>
                    <a:pt x="1697" y="5720"/>
                    <a:pt x="1698" y="5725"/>
                  </a:cubicBezTo>
                  <a:cubicBezTo>
                    <a:pt x="1698" y="5726"/>
                    <a:pt x="1700" y="5728"/>
                    <a:pt x="1701" y="5731"/>
                  </a:cubicBezTo>
                  <a:cubicBezTo>
                    <a:pt x="1701" y="5732"/>
                    <a:pt x="1703" y="5734"/>
                    <a:pt x="1703" y="5735"/>
                  </a:cubicBezTo>
                  <a:cubicBezTo>
                    <a:pt x="1704" y="5737"/>
                    <a:pt x="1706" y="5738"/>
                    <a:pt x="1706" y="5740"/>
                  </a:cubicBezTo>
                  <a:cubicBezTo>
                    <a:pt x="1707" y="5743"/>
                    <a:pt x="1709" y="5746"/>
                    <a:pt x="1710" y="5748"/>
                  </a:cubicBezTo>
                  <a:cubicBezTo>
                    <a:pt x="1711" y="5750"/>
                    <a:pt x="1711" y="5751"/>
                    <a:pt x="1713" y="5753"/>
                  </a:cubicBezTo>
                  <a:cubicBezTo>
                    <a:pt x="1714" y="5756"/>
                    <a:pt x="1716" y="5759"/>
                    <a:pt x="1717" y="5762"/>
                  </a:cubicBezTo>
                  <a:cubicBezTo>
                    <a:pt x="1717" y="5762"/>
                    <a:pt x="1717" y="5763"/>
                    <a:pt x="1719" y="5763"/>
                  </a:cubicBezTo>
                  <a:cubicBezTo>
                    <a:pt x="1720" y="5766"/>
                    <a:pt x="1722" y="5768"/>
                    <a:pt x="1723" y="5771"/>
                  </a:cubicBezTo>
                  <a:cubicBezTo>
                    <a:pt x="1725" y="5773"/>
                    <a:pt x="1726" y="5775"/>
                    <a:pt x="1726" y="5778"/>
                  </a:cubicBezTo>
                  <a:cubicBezTo>
                    <a:pt x="1728" y="5779"/>
                    <a:pt x="1729" y="5781"/>
                    <a:pt x="1731" y="5784"/>
                  </a:cubicBezTo>
                  <a:cubicBezTo>
                    <a:pt x="1731" y="5785"/>
                    <a:pt x="1732" y="5785"/>
                    <a:pt x="1734" y="5787"/>
                  </a:cubicBezTo>
                  <a:cubicBezTo>
                    <a:pt x="1737" y="5794"/>
                    <a:pt x="1741" y="5800"/>
                    <a:pt x="1745" y="5806"/>
                  </a:cubicBezTo>
                  <a:cubicBezTo>
                    <a:pt x="1747" y="5807"/>
                    <a:pt x="1748" y="5810"/>
                    <a:pt x="1750" y="5812"/>
                  </a:cubicBezTo>
                  <a:cubicBezTo>
                    <a:pt x="1751" y="5813"/>
                    <a:pt x="1751" y="5815"/>
                    <a:pt x="1753" y="5816"/>
                  </a:cubicBezTo>
                  <a:cubicBezTo>
                    <a:pt x="1754" y="5818"/>
                    <a:pt x="1756" y="5819"/>
                    <a:pt x="1757" y="5821"/>
                  </a:cubicBezTo>
                  <a:cubicBezTo>
                    <a:pt x="1759" y="5824"/>
                    <a:pt x="1760" y="5827"/>
                    <a:pt x="1763" y="5829"/>
                  </a:cubicBezTo>
                  <a:cubicBezTo>
                    <a:pt x="1763" y="5829"/>
                    <a:pt x="1765" y="5831"/>
                    <a:pt x="1765" y="5831"/>
                  </a:cubicBezTo>
                  <a:cubicBezTo>
                    <a:pt x="1766" y="5832"/>
                    <a:pt x="1767" y="5835"/>
                    <a:pt x="1769" y="5837"/>
                  </a:cubicBezTo>
                  <a:cubicBezTo>
                    <a:pt x="1770" y="5840"/>
                    <a:pt x="1773" y="5841"/>
                    <a:pt x="1775" y="5843"/>
                  </a:cubicBezTo>
                  <a:lnTo>
                    <a:pt x="1779" y="5849"/>
                  </a:lnTo>
                  <a:cubicBezTo>
                    <a:pt x="1779" y="5850"/>
                    <a:pt x="1781" y="5852"/>
                    <a:pt x="1781" y="5852"/>
                  </a:cubicBezTo>
                  <a:cubicBezTo>
                    <a:pt x="1784" y="5854"/>
                    <a:pt x="1785" y="5857"/>
                    <a:pt x="1788" y="5859"/>
                  </a:cubicBezTo>
                  <a:cubicBezTo>
                    <a:pt x="1788" y="5860"/>
                    <a:pt x="1790" y="5862"/>
                    <a:pt x="1791" y="5863"/>
                  </a:cubicBezTo>
                  <a:cubicBezTo>
                    <a:pt x="1792" y="5865"/>
                    <a:pt x="1794" y="5866"/>
                    <a:pt x="1795" y="5868"/>
                  </a:cubicBezTo>
                  <a:cubicBezTo>
                    <a:pt x="1797" y="5869"/>
                    <a:pt x="1798" y="5872"/>
                    <a:pt x="1800" y="5874"/>
                  </a:cubicBezTo>
                  <a:cubicBezTo>
                    <a:pt x="1801" y="5875"/>
                    <a:pt x="1803" y="5877"/>
                    <a:pt x="1804" y="5878"/>
                  </a:cubicBezTo>
                  <a:cubicBezTo>
                    <a:pt x="1806" y="5880"/>
                    <a:pt x="1807" y="5882"/>
                    <a:pt x="1809" y="5884"/>
                  </a:cubicBezTo>
                  <a:cubicBezTo>
                    <a:pt x="1810" y="5884"/>
                    <a:pt x="1810" y="5885"/>
                    <a:pt x="1812" y="5885"/>
                  </a:cubicBezTo>
                  <a:lnTo>
                    <a:pt x="1816" y="5891"/>
                  </a:lnTo>
                  <a:lnTo>
                    <a:pt x="1823" y="5897"/>
                  </a:lnTo>
                  <a:lnTo>
                    <a:pt x="1829" y="5905"/>
                  </a:lnTo>
                  <a:lnTo>
                    <a:pt x="1832" y="5906"/>
                  </a:lnTo>
                  <a:cubicBezTo>
                    <a:pt x="1834" y="5909"/>
                    <a:pt x="1837" y="5910"/>
                    <a:pt x="1840" y="5913"/>
                  </a:cubicBezTo>
                  <a:cubicBezTo>
                    <a:pt x="1840" y="5913"/>
                    <a:pt x="1841" y="5915"/>
                    <a:pt x="1841" y="5915"/>
                  </a:cubicBezTo>
                  <a:cubicBezTo>
                    <a:pt x="1844" y="5918"/>
                    <a:pt x="1847" y="5919"/>
                    <a:pt x="1850" y="5922"/>
                  </a:cubicBezTo>
                  <a:lnTo>
                    <a:pt x="1856" y="5928"/>
                  </a:lnTo>
                  <a:lnTo>
                    <a:pt x="1865" y="5934"/>
                  </a:lnTo>
                  <a:cubicBezTo>
                    <a:pt x="1866" y="5935"/>
                    <a:pt x="1868" y="5937"/>
                    <a:pt x="1869" y="5938"/>
                  </a:cubicBezTo>
                  <a:cubicBezTo>
                    <a:pt x="1871" y="5940"/>
                    <a:pt x="1873" y="5941"/>
                    <a:pt x="1875" y="5943"/>
                  </a:cubicBezTo>
                  <a:cubicBezTo>
                    <a:pt x="1876" y="5944"/>
                    <a:pt x="1878" y="5944"/>
                    <a:pt x="1878" y="5946"/>
                  </a:cubicBezTo>
                  <a:cubicBezTo>
                    <a:pt x="1881" y="5949"/>
                    <a:pt x="1885" y="5950"/>
                    <a:pt x="1888" y="5953"/>
                  </a:cubicBezTo>
                  <a:cubicBezTo>
                    <a:pt x="1891" y="5956"/>
                    <a:pt x="1894" y="5958"/>
                    <a:pt x="1899" y="5961"/>
                  </a:cubicBezTo>
                  <a:cubicBezTo>
                    <a:pt x="1899" y="5961"/>
                    <a:pt x="1899" y="5961"/>
                    <a:pt x="1900" y="5962"/>
                  </a:cubicBezTo>
                  <a:cubicBezTo>
                    <a:pt x="1901" y="5963"/>
                    <a:pt x="1904" y="5965"/>
                    <a:pt x="1907" y="5966"/>
                  </a:cubicBezTo>
                  <a:cubicBezTo>
                    <a:pt x="1909" y="5968"/>
                    <a:pt x="1910" y="5969"/>
                    <a:pt x="1913" y="5971"/>
                  </a:cubicBezTo>
                  <a:cubicBezTo>
                    <a:pt x="1913" y="5971"/>
                    <a:pt x="1915" y="5971"/>
                    <a:pt x="1915" y="5972"/>
                  </a:cubicBezTo>
                  <a:cubicBezTo>
                    <a:pt x="1918" y="5974"/>
                    <a:pt x="1919" y="5975"/>
                    <a:pt x="1921" y="5977"/>
                  </a:cubicBezTo>
                  <a:cubicBezTo>
                    <a:pt x="1924" y="5978"/>
                    <a:pt x="1926" y="5980"/>
                    <a:pt x="1929" y="5981"/>
                  </a:cubicBezTo>
                  <a:cubicBezTo>
                    <a:pt x="1935" y="5986"/>
                    <a:pt x="1943" y="5990"/>
                    <a:pt x="1950" y="5993"/>
                  </a:cubicBezTo>
                  <a:cubicBezTo>
                    <a:pt x="1950" y="5993"/>
                    <a:pt x="1950" y="5994"/>
                    <a:pt x="1950" y="5994"/>
                  </a:cubicBezTo>
                  <a:cubicBezTo>
                    <a:pt x="1956" y="5997"/>
                    <a:pt x="1962" y="6000"/>
                    <a:pt x="1969" y="6003"/>
                  </a:cubicBezTo>
                  <a:cubicBezTo>
                    <a:pt x="1972" y="6006"/>
                    <a:pt x="1975" y="6008"/>
                    <a:pt x="1978" y="6009"/>
                  </a:cubicBezTo>
                  <a:cubicBezTo>
                    <a:pt x="1980" y="6009"/>
                    <a:pt x="1981" y="6011"/>
                    <a:pt x="1984" y="6012"/>
                  </a:cubicBezTo>
                  <a:cubicBezTo>
                    <a:pt x="1985" y="6014"/>
                    <a:pt x="1988" y="6014"/>
                    <a:pt x="1991" y="6015"/>
                  </a:cubicBezTo>
                  <a:cubicBezTo>
                    <a:pt x="1991" y="6016"/>
                    <a:pt x="1993" y="6016"/>
                    <a:pt x="1993" y="6016"/>
                  </a:cubicBezTo>
                  <a:cubicBezTo>
                    <a:pt x="1999" y="6019"/>
                    <a:pt x="2006" y="6022"/>
                    <a:pt x="2013" y="6025"/>
                  </a:cubicBezTo>
                  <a:cubicBezTo>
                    <a:pt x="2016" y="6027"/>
                    <a:pt x="2018" y="6028"/>
                    <a:pt x="2021" y="6030"/>
                  </a:cubicBezTo>
                  <a:cubicBezTo>
                    <a:pt x="2024" y="6030"/>
                    <a:pt x="2025" y="6031"/>
                    <a:pt x="2027" y="6031"/>
                  </a:cubicBezTo>
                  <a:cubicBezTo>
                    <a:pt x="2028" y="6033"/>
                    <a:pt x="2031" y="6033"/>
                    <a:pt x="2033" y="6034"/>
                  </a:cubicBezTo>
                  <a:cubicBezTo>
                    <a:pt x="2034" y="6034"/>
                    <a:pt x="2035" y="6036"/>
                    <a:pt x="2037" y="6036"/>
                  </a:cubicBezTo>
                  <a:lnTo>
                    <a:pt x="2046" y="6039"/>
                  </a:lnTo>
                  <a:cubicBezTo>
                    <a:pt x="2053" y="6042"/>
                    <a:pt x="2061" y="6044"/>
                    <a:pt x="2068" y="6046"/>
                  </a:cubicBezTo>
                  <a:cubicBezTo>
                    <a:pt x="2072" y="6047"/>
                    <a:pt x="2075" y="6049"/>
                    <a:pt x="2078" y="6049"/>
                  </a:cubicBezTo>
                  <a:cubicBezTo>
                    <a:pt x="2080" y="6050"/>
                    <a:pt x="2081" y="6050"/>
                    <a:pt x="2083" y="6050"/>
                  </a:cubicBezTo>
                  <a:cubicBezTo>
                    <a:pt x="2084" y="6052"/>
                    <a:pt x="2087" y="6052"/>
                    <a:pt x="2090" y="6053"/>
                  </a:cubicBezTo>
                  <a:cubicBezTo>
                    <a:pt x="2093" y="6053"/>
                    <a:pt x="2096" y="6055"/>
                    <a:pt x="2099" y="6055"/>
                  </a:cubicBezTo>
                  <a:lnTo>
                    <a:pt x="2102" y="6056"/>
                  </a:lnTo>
                  <a:cubicBezTo>
                    <a:pt x="2105" y="6058"/>
                    <a:pt x="2108" y="6058"/>
                    <a:pt x="2111" y="6059"/>
                  </a:cubicBezTo>
                  <a:lnTo>
                    <a:pt x="2114" y="6059"/>
                  </a:lnTo>
                  <a:cubicBezTo>
                    <a:pt x="2118" y="6061"/>
                    <a:pt x="2121" y="6062"/>
                    <a:pt x="2125" y="6062"/>
                  </a:cubicBezTo>
                  <a:lnTo>
                    <a:pt x="2127" y="6062"/>
                  </a:lnTo>
                  <a:cubicBezTo>
                    <a:pt x="2134" y="6065"/>
                    <a:pt x="2141" y="6067"/>
                    <a:pt x="2150" y="6068"/>
                  </a:cubicBezTo>
                  <a:lnTo>
                    <a:pt x="2155" y="6068"/>
                  </a:lnTo>
                  <a:cubicBezTo>
                    <a:pt x="2158" y="6069"/>
                    <a:pt x="2162" y="6069"/>
                    <a:pt x="2165" y="6069"/>
                  </a:cubicBezTo>
                  <a:cubicBezTo>
                    <a:pt x="2165" y="6069"/>
                    <a:pt x="2167" y="6071"/>
                    <a:pt x="2168" y="6071"/>
                  </a:cubicBezTo>
                  <a:cubicBezTo>
                    <a:pt x="2171" y="6071"/>
                    <a:pt x="2175" y="6071"/>
                    <a:pt x="2178" y="6072"/>
                  </a:cubicBezTo>
                  <a:lnTo>
                    <a:pt x="2181" y="6072"/>
                  </a:lnTo>
                  <a:cubicBezTo>
                    <a:pt x="2184" y="6072"/>
                    <a:pt x="2187" y="6072"/>
                    <a:pt x="2190" y="6074"/>
                  </a:cubicBezTo>
                  <a:lnTo>
                    <a:pt x="2197" y="6074"/>
                  </a:lnTo>
                  <a:cubicBezTo>
                    <a:pt x="2197" y="6074"/>
                    <a:pt x="2199" y="6075"/>
                    <a:pt x="2200" y="6075"/>
                  </a:cubicBezTo>
                  <a:lnTo>
                    <a:pt x="2206" y="6075"/>
                  </a:lnTo>
                  <a:cubicBezTo>
                    <a:pt x="2211" y="6075"/>
                    <a:pt x="2215" y="6077"/>
                    <a:pt x="2220" y="6077"/>
                  </a:cubicBezTo>
                  <a:lnTo>
                    <a:pt x="2230" y="6077"/>
                  </a:lnTo>
                  <a:cubicBezTo>
                    <a:pt x="2237" y="6078"/>
                    <a:pt x="2245" y="6078"/>
                    <a:pt x="2253" y="6078"/>
                  </a:cubicBezTo>
                  <a:lnTo>
                    <a:pt x="2261" y="6078"/>
                  </a:lnTo>
                  <a:cubicBezTo>
                    <a:pt x="2274" y="6078"/>
                    <a:pt x="2286" y="6078"/>
                    <a:pt x="2299" y="6077"/>
                  </a:cubicBezTo>
                  <a:cubicBezTo>
                    <a:pt x="2305" y="6077"/>
                    <a:pt x="2309" y="6077"/>
                    <a:pt x="2315" y="6075"/>
                  </a:cubicBezTo>
                  <a:lnTo>
                    <a:pt x="2326" y="6074"/>
                  </a:lnTo>
                  <a:lnTo>
                    <a:pt x="2333" y="6074"/>
                  </a:lnTo>
                  <a:cubicBezTo>
                    <a:pt x="2336" y="6072"/>
                    <a:pt x="2339" y="6072"/>
                    <a:pt x="2342" y="6072"/>
                  </a:cubicBezTo>
                  <a:cubicBezTo>
                    <a:pt x="2352" y="6071"/>
                    <a:pt x="2362" y="6069"/>
                    <a:pt x="2373" y="6068"/>
                  </a:cubicBezTo>
                  <a:cubicBezTo>
                    <a:pt x="2376" y="6067"/>
                    <a:pt x="2380" y="6067"/>
                    <a:pt x="2383" y="6065"/>
                  </a:cubicBezTo>
                  <a:cubicBezTo>
                    <a:pt x="2392" y="6064"/>
                    <a:pt x="2402" y="6061"/>
                    <a:pt x="2411" y="6059"/>
                  </a:cubicBezTo>
                  <a:cubicBezTo>
                    <a:pt x="2414" y="6058"/>
                    <a:pt x="2418" y="6058"/>
                    <a:pt x="2421" y="6056"/>
                  </a:cubicBezTo>
                  <a:cubicBezTo>
                    <a:pt x="2424" y="6055"/>
                    <a:pt x="2429" y="6055"/>
                    <a:pt x="2433" y="6053"/>
                  </a:cubicBezTo>
                  <a:cubicBezTo>
                    <a:pt x="2436" y="6052"/>
                    <a:pt x="2440" y="6050"/>
                    <a:pt x="2445" y="6050"/>
                  </a:cubicBezTo>
                  <a:cubicBezTo>
                    <a:pt x="2448" y="6049"/>
                    <a:pt x="2451" y="6047"/>
                    <a:pt x="2455" y="6047"/>
                  </a:cubicBezTo>
                  <a:lnTo>
                    <a:pt x="2477" y="6039"/>
                  </a:lnTo>
                  <a:cubicBezTo>
                    <a:pt x="2482" y="6037"/>
                    <a:pt x="2486" y="6036"/>
                    <a:pt x="2491" y="6034"/>
                  </a:cubicBezTo>
                  <a:cubicBezTo>
                    <a:pt x="2493" y="6033"/>
                    <a:pt x="2495" y="6033"/>
                    <a:pt x="2496" y="6031"/>
                  </a:cubicBezTo>
                  <a:cubicBezTo>
                    <a:pt x="2504" y="6028"/>
                    <a:pt x="2510" y="6027"/>
                    <a:pt x="2517" y="6022"/>
                  </a:cubicBezTo>
                  <a:cubicBezTo>
                    <a:pt x="2523" y="6021"/>
                    <a:pt x="2529" y="6018"/>
                    <a:pt x="2533" y="6015"/>
                  </a:cubicBezTo>
                  <a:cubicBezTo>
                    <a:pt x="2536" y="6014"/>
                    <a:pt x="2538" y="6014"/>
                    <a:pt x="2541" y="6012"/>
                  </a:cubicBezTo>
                  <a:cubicBezTo>
                    <a:pt x="2548" y="6008"/>
                    <a:pt x="2554" y="6005"/>
                    <a:pt x="2561" y="6000"/>
                  </a:cubicBezTo>
                  <a:cubicBezTo>
                    <a:pt x="2573" y="5994"/>
                    <a:pt x="2583" y="5988"/>
                    <a:pt x="2594" y="5983"/>
                  </a:cubicBezTo>
                  <a:cubicBezTo>
                    <a:pt x="2597" y="5980"/>
                    <a:pt x="2599" y="5978"/>
                    <a:pt x="2602" y="5977"/>
                  </a:cubicBezTo>
                  <a:lnTo>
                    <a:pt x="2611" y="5971"/>
                  </a:lnTo>
                  <a:cubicBezTo>
                    <a:pt x="2613" y="5969"/>
                    <a:pt x="2614" y="5969"/>
                    <a:pt x="2616" y="5968"/>
                  </a:cubicBezTo>
                  <a:cubicBezTo>
                    <a:pt x="2619" y="5966"/>
                    <a:pt x="2622" y="5963"/>
                    <a:pt x="2623" y="5962"/>
                  </a:cubicBezTo>
                  <a:lnTo>
                    <a:pt x="2635" y="5953"/>
                  </a:lnTo>
                  <a:cubicBezTo>
                    <a:pt x="2639" y="5950"/>
                    <a:pt x="2644" y="5947"/>
                    <a:pt x="2648" y="5944"/>
                  </a:cubicBezTo>
                  <a:cubicBezTo>
                    <a:pt x="2650" y="5943"/>
                    <a:pt x="2652" y="5941"/>
                    <a:pt x="2654" y="5940"/>
                  </a:cubicBezTo>
                  <a:cubicBezTo>
                    <a:pt x="2655" y="5938"/>
                    <a:pt x="2657" y="5937"/>
                    <a:pt x="2660" y="5935"/>
                  </a:cubicBezTo>
                  <a:lnTo>
                    <a:pt x="2667" y="5928"/>
                  </a:lnTo>
                  <a:cubicBezTo>
                    <a:pt x="2670" y="5925"/>
                    <a:pt x="2675" y="5922"/>
                    <a:pt x="2678" y="5919"/>
                  </a:cubicBezTo>
                  <a:cubicBezTo>
                    <a:pt x="2680" y="5918"/>
                    <a:pt x="2682" y="5915"/>
                    <a:pt x="2685" y="5913"/>
                  </a:cubicBezTo>
                  <a:cubicBezTo>
                    <a:pt x="2686" y="5912"/>
                    <a:pt x="2689" y="5909"/>
                    <a:pt x="2691" y="5908"/>
                  </a:cubicBezTo>
                  <a:cubicBezTo>
                    <a:pt x="2700" y="5900"/>
                    <a:pt x="2707" y="5893"/>
                    <a:pt x="2714" y="5885"/>
                  </a:cubicBezTo>
                  <a:cubicBezTo>
                    <a:pt x="2716" y="5882"/>
                    <a:pt x="2717" y="5881"/>
                    <a:pt x="2719" y="5880"/>
                  </a:cubicBezTo>
                  <a:cubicBezTo>
                    <a:pt x="2720" y="5878"/>
                    <a:pt x="2722" y="5877"/>
                    <a:pt x="2723" y="5875"/>
                  </a:cubicBezTo>
                  <a:cubicBezTo>
                    <a:pt x="2725" y="5872"/>
                    <a:pt x="2726" y="5871"/>
                    <a:pt x="2728" y="5869"/>
                  </a:cubicBezTo>
                  <a:cubicBezTo>
                    <a:pt x="2729" y="5868"/>
                    <a:pt x="2731" y="5866"/>
                    <a:pt x="2732" y="5865"/>
                  </a:cubicBezTo>
                  <a:cubicBezTo>
                    <a:pt x="2736" y="5860"/>
                    <a:pt x="2741" y="5854"/>
                    <a:pt x="2745" y="5850"/>
                  </a:cubicBezTo>
                  <a:lnTo>
                    <a:pt x="2750" y="5844"/>
                  </a:lnTo>
                  <a:cubicBezTo>
                    <a:pt x="2751" y="5843"/>
                    <a:pt x="2753" y="5840"/>
                    <a:pt x="2754" y="5838"/>
                  </a:cubicBezTo>
                  <a:cubicBezTo>
                    <a:pt x="2756" y="5835"/>
                    <a:pt x="2757" y="5834"/>
                    <a:pt x="2759" y="5831"/>
                  </a:cubicBezTo>
                  <a:cubicBezTo>
                    <a:pt x="2760" y="5831"/>
                    <a:pt x="2760" y="5829"/>
                    <a:pt x="2760" y="5829"/>
                  </a:cubicBezTo>
                  <a:cubicBezTo>
                    <a:pt x="2763" y="5827"/>
                    <a:pt x="2764" y="5825"/>
                    <a:pt x="2766" y="5822"/>
                  </a:cubicBezTo>
                  <a:cubicBezTo>
                    <a:pt x="2767" y="5821"/>
                    <a:pt x="2769" y="5818"/>
                    <a:pt x="2770" y="5816"/>
                  </a:cubicBezTo>
                  <a:cubicBezTo>
                    <a:pt x="2772" y="5815"/>
                    <a:pt x="2772" y="5813"/>
                    <a:pt x="2773" y="5812"/>
                  </a:cubicBezTo>
                  <a:lnTo>
                    <a:pt x="2778" y="5806"/>
                  </a:lnTo>
                  <a:cubicBezTo>
                    <a:pt x="2779" y="5803"/>
                    <a:pt x="2782" y="5800"/>
                    <a:pt x="2784" y="5797"/>
                  </a:cubicBezTo>
                  <a:cubicBezTo>
                    <a:pt x="2787" y="5793"/>
                    <a:pt x="2789" y="5788"/>
                    <a:pt x="2792" y="5784"/>
                  </a:cubicBezTo>
                  <a:cubicBezTo>
                    <a:pt x="2794" y="5782"/>
                    <a:pt x="2795" y="5779"/>
                    <a:pt x="2795" y="5778"/>
                  </a:cubicBezTo>
                  <a:cubicBezTo>
                    <a:pt x="2797" y="5775"/>
                    <a:pt x="2798" y="5773"/>
                    <a:pt x="2800" y="5772"/>
                  </a:cubicBezTo>
                  <a:cubicBezTo>
                    <a:pt x="2801" y="5769"/>
                    <a:pt x="2803" y="5766"/>
                    <a:pt x="2804" y="5763"/>
                  </a:cubicBezTo>
                  <a:cubicBezTo>
                    <a:pt x="2804" y="5763"/>
                    <a:pt x="2804" y="5763"/>
                    <a:pt x="2806" y="5762"/>
                  </a:cubicBezTo>
                  <a:cubicBezTo>
                    <a:pt x="2807" y="5759"/>
                    <a:pt x="2809" y="5756"/>
                    <a:pt x="2810" y="5753"/>
                  </a:cubicBezTo>
                  <a:cubicBezTo>
                    <a:pt x="2813" y="5747"/>
                    <a:pt x="2816" y="5741"/>
                    <a:pt x="2819" y="5735"/>
                  </a:cubicBezTo>
                  <a:cubicBezTo>
                    <a:pt x="2820" y="5734"/>
                    <a:pt x="2822" y="5732"/>
                    <a:pt x="2822" y="5731"/>
                  </a:cubicBezTo>
                  <a:cubicBezTo>
                    <a:pt x="2826" y="5722"/>
                    <a:pt x="2831" y="5712"/>
                    <a:pt x="2835" y="5703"/>
                  </a:cubicBezTo>
                  <a:cubicBezTo>
                    <a:pt x="2838" y="5697"/>
                    <a:pt x="2840" y="5691"/>
                    <a:pt x="2842" y="5687"/>
                  </a:cubicBezTo>
                  <a:cubicBezTo>
                    <a:pt x="2847" y="5675"/>
                    <a:pt x="2851" y="5662"/>
                    <a:pt x="2856" y="5650"/>
                  </a:cubicBezTo>
                  <a:cubicBezTo>
                    <a:pt x="2856" y="5647"/>
                    <a:pt x="2857" y="5644"/>
                    <a:pt x="2857" y="5642"/>
                  </a:cubicBezTo>
                  <a:cubicBezTo>
                    <a:pt x="2859" y="5639"/>
                    <a:pt x="2859" y="5638"/>
                    <a:pt x="2860" y="5635"/>
                  </a:cubicBezTo>
                  <a:cubicBezTo>
                    <a:pt x="2860" y="5632"/>
                    <a:pt x="2862" y="5631"/>
                    <a:pt x="2862" y="5629"/>
                  </a:cubicBezTo>
                  <a:cubicBezTo>
                    <a:pt x="2865" y="5620"/>
                    <a:pt x="2866" y="5612"/>
                    <a:pt x="2869" y="5603"/>
                  </a:cubicBezTo>
                  <a:cubicBezTo>
                    <a:pt x="2869" y="5600"/>
                    <a:pt x="2870" y="5595"/>
                    <a:pt x="2872" y="5592"/>
                  </a:cubicBezTo>
                  <a:cubicBezTo>
                    <a:pt x="2872" y="5591"/>
                    <a:pt x="2872" y="5588"/>
                    <a:pt x="2873" y="5586"/>
                  </a:cubicBezTo>
                  <a:cubicBezTo>
                    <a:pt x="2873" y="5584"/>
                    <a:pt x="2873" y="5582"/>
                    <a:pt x="2875" y="5579"/>
                  </a:cubicBezTo>
                  <a:cubicBezTo>
                    <a:pt x="2875" y="5579"/>
                    <a:pt x="2875" y="5578"/>
                    <a:pt x="2875" y="5578"/>
                  </a:cubicBezTo>
                  <a:lnTo>
                    <a:pt x="2876" y="5566"/>
                  </a:lnTo>
                  <a:cubicBezTo>
                    <a:pt x="2878" y="5564"/>
                    <a:pt x="2878" y="5561"/>
                    <a:pt x="2878" y="5560"/>
                  </a:cubicBezTo>
                  <a:cubicBezTo>
                    <a:pt x="2878" y="5558"/>
                    <a:pt x="2878" y="5558"/>
                    <a:pt x="2878" y="5557"/>
                  </a:cubicBezTo>
                  <a:cubicBezTo>
                    <a:pt x="2879" y="5554"/>
                    <a:pt x="2879" y="5550"/>
                    <a:pt x="2881" y="5547"/>
                  </a:cubicBezTo>
                  <a:cubicBezTo>
                    <a:pt x="2881" y="5544"/>
                    <a:pt x="2881" y="5542"/>
                    <a:pt x="2881" y="5539"/>
                  </a:cubicBezTo>
                  <a:cubicBezTo>
                    <a:pt x="2881" y="5539"/>
                    <a:pt x="2881" y="5538"/>
                    <a:pt x="2882" y="5538"/>
                  </a:cubicBezTo>
                  <a:cubicBezTo>
                    <a:pt x="2882" y="5535"/>
                    <a:pt x="2882" y="5532"/>
                    <a:pt x="2882" y="5531"/>
                  </a:cubicBezTo>
                  <a:cubicBezTo>
                    <a:pt x="2884" y="5522"/>
                    <a:pt x="2885" y="5514"/>
                    <a:pt x="2885" y="5505"/>
                  </a:cubicBezTo>
                  <a:lnTo>
                    <a:pt x="2885" y="5504"/>
                  </a:lnTo>
                  <a:cubicBezTo>
                    <a:pt x="2887" y="5492"/>
                    <a:pt x="2887" y="5480"/>
                    <a:pt x="2887" y="5469"/>
                  </a:cubicBezTo>
                  <a:lnTo>
                    <a:pt x="2887" y="5458"/>
                  </a:lnTo>
                  <a:lnTo>
                    <a:pt x="2887" y="5452"/>
                  </a:lnTo>
                  <a:lnTo>
                    <a:pt x="2887" y="5445"/>
                  </a:lnTo>
                  <a:lnTo>
                    <a:pt x="2887" y="5436"/>
                  </a:lnTo>
                  <a:cubicBezTo>
                    <a:pt x="2887" y="5423"/>
                    <a:pt x="2887" y="5410"/>
                    <a:pt x="2885" y="5398"/>
                  </a:cubicBezTo>
                  <a:cubicBezTo>
                    <a:pt x="2885" y="5395"/>
                    <a:pt x="2885" y="5394"/>
                    <a:pt x="2884" y="5392"/>
                  </a:cubicBezTo>
                  <a:cubicBezTo>
                    <a:pt x="2884" y="5389"/>
                    <a:pt x="2884" y="5386"/>
                    <a:pt x="2884" y="5385"/>
                  </a:cubicBezTo>
                  <a:cubicBezTo>
                    <a:pt x="2884" y="5382"/>
                    <a:pt x="2884" y="5380"/>
                    <a:pt x="2882" y="5377"/>
                  </a:cubicBezTo>
                  <a:cubicBezTo>
                    <a:pt x="2882" y="5377"/>
                    <a:pt x="2882" y="5376"/>
                    <a:pt x="2882" y="5374"/>
                  </a:cubicBezTo>
                  <a:cubicBezTo>
                    <a:pt x="2882" y="5371"/>
                    <a:pt x="2881" y="5367"/>
                    <a:pt x="2881" y="5364"/>
                  </a:cubicBezTo>
                  <a:cubicBezTo>
                    <a:pt x="2881" y="5363"/>
                    <a:pt x="2881" y="5360"/>
                    <a:pt x="2879" y="5357"/>
                  </a:cubicBezTo>
                  <a:cubicBezTo>
                    <a:pt x="2879" y="5357"/>
                    <a:pt x="2879" y="5355"/>
                    <a:pt x="2879" y="5355"/>
                  </a:cubicBezTo>
                  <a:cubicBezTo>
                    <a:pt x="2879" y="5351"/>
                    <a:pt x="2878" y="5348"/>
                    <a:pt x="2878" y="5343"/>
                  </a:cubicBezTo>
                  <a:cubicBezTo>
                    <a:pt x="2878" y="5342"/>
                    <a:pt x="2876" y="5339"/>
                    <a:pt x="2876" y="5338"/>
                  </a:cubicBezTo>
                  <a:cubicBezTo>
                    <a:pt x="2876" y="5338"/>
                    <a:pt x="2876" y="5336"/>
                    <a:pt x="2876" y="5336"/>
                  </a:cubicBezTo>
                  <a:lnTo>
                    <a:pt x="2873" y="5324"/>
                  </a:lnTo>
                  <a:cubicBezTo>
                    <a:pt x="2873" y="5321"/>
                    <a:pt x="2873" y="5320"/>
                    <a:pt x="2872" y="5317"/>
                  </a:cubicBezTo>
                  <a:cubicBezTo>
                    <a:pt x="2872" y="5316"/>
                    <a:pt x="2872" y="5313"/>
                    <a:pt x="2870" y="5311"/>
                  </a:cubicBezTo>
                  <a:cubicBezTo>
                    <a:pt x="2870" y="5310"/>
                    <a:pt x="2870" y="5310"/>
                    <a:pt x="2870" y="5308"/>
                  </a:cubicBezTo>
                  <a:cubicBezTo>
                    <a:pt x="2869" y="5305"/>
                    <a:pt x="2869" y="5301"/>
                    <a:pt x="2867" y="5298"/>
                  </a:cubicBezTo>
                  <a:cubicBezTo>
                    <a:pt x="2867" y="5298"/>
                    <a:pt x="2867" y="5296"/>
                    <a:pt x="2867" y="5296"/>
                  </a:cubicBezTo>
                  <a:cubicBezTo>
                    <a:pt x="2866" y="5292"/>
                    <a:pt x="2865" y="5289"/>
                    <a:pt x="2865" y="5285"/>
                  </a:cubicBezTo>
                  <a:cubicBezTo>
                    <a:pt x="2863" y="5283"/>
                    <a:pt x="2863" y="5280"/>
                    <a:pt x="2863" y="5277"/>
                  </a:cubicBezTo>
                  <a:cubicBezTo>
                    <a:pt x="2862" y="5276"/>
                    <a:pt x="2862" y="5274"/>
                    <a:pt x="2860" y="5271"/>
                  </a:cubicBezTo>
                  <a:cubicBezTo>
                    <a:pt x="2860" y="5270"/>
                    <a:pt x="2859" y="5267"/>
                    <a:pt x="2859" y="5265"/>
                  </a:cubicBezTo>
                  <a:cubicBezTo>
                    <a:pt x="2859" y="5264"/>
                    <a:pt x="2857" y="5262"/>
                    <a:pt x="2857" y="5262"/>
                  </a:cubicBezTo>
                  <a:lnTo>
                    <a:pt x="2854" y="5252"/>
                  </a:lnTo>
                  <a:cubicBezTo>
                    <a:pt x="2853" y="5249"/>
                    <a:pt x="2853" y="5248"/>
                    <a:pt x="2851" y="5246"/>
                  </a:cubicBezTo>
                  <a:lnTo>
                    <a:pt x="2850" y="5239"/>
                  </a:lnTo>
                  <a:cubicBezTo>
                    <a:pt x="2850" y="5239"/>
                    <a:pt x="2848" y="5237"/>
                    <a:pt x="2848" y="5236"/>
                  </a:cubicBezTo>
                  <a:cubicBezTo>
                    <a:pt x="2847" y="5233"/>
                    <a:pt x="2845" y="5230"/>
                    <a:pt x="2845" y="5227"/>
                  </a:cubicBezTo>
                  <a:cubicBezTo>
                    <a:pt x="2844" y="5226"/>
                    <a:pt x="2844" y="5226"/>
                    <a:pt x="2844" y="5224"/>
                  </a:cubicBezTo>
                  <a:cubicBezTo>
                    <a:pt x="2750" y="4984"/>
                    <a:pt x="2518" y="4827"/>
                    <a:pt x="2261" y="4827"/>
                  </a:cubicBezTo>
                  <a:lnTo>
                    <a:pt x="2255" y="4827"/>
                  </a:lnTo>
                  <a:lnTo>
                    <a:pt x="2255" y="4824"/>
                  </a:lnTo>
                  <a:close/>
                  <a:moveTo>
                    <a:pt x="5526" y="4824"/>
                  </a:moveTo>
                  <a:cubicBezTo>
                    <a:pt x="5271" y="4825"/>
                    <a:pt x="5043" y="4983"/>
                    <a:pt x="4950" y="5221"/>
                  </a:cubicBezTo>
                  <a:cubicBezTo>
                    <a:pt x="4950" y="5221"/>
                    <a:pt x="4950" y="5223"/>
                    <a:pt x="4948" y="5223"/>
                  </a:cubicBezTo>
                  <a:lnTo>
                    <a:pt x="4947" y="5229"/>
                  </a:lnTo>
                  <a:cubicBezTo>
                    <a:pt x="4944" y="5235"/>
                    <a:pt x="4942" y="5242"/>
                    <a:pt x="4939" y="5248"/>
                  </a:cubicBezTo>
                  <a:cubicBezTo>
                    <a:pt x="4938" y="5249"/>
                    <a:pt x="4938" y="5252"/>
                    <a:pt x="4938" y="5254"/>
                  </a:cubicBezTo>
                  <a:cubicBezTo>
                    <a:pt x="4937" y="5257"/>
                    <a:pt x="4935" y="5258"/>
                    <a:pt x="4935" y="5261"/>
                  </a:cubicBezTo>
                  <a:cubicBezTo>
                    <a:pt x="4935" y="5262"/>
                    <a:pt x="4935" y="5262"/>
                    <a:pt x="4934" y="5262"/>
                  </a:cubicBezTo>
                  <a:cubicBezTo>
                    <a:pt x="4934" y="5267"/>
                    <a:pt x="4932" y="5270"/>
                    <a:pt x="4931" y="5273"/>
                  </a:cubicBezTo>
                  <a:cubicBezTo>
                    <a:pt x="4929" y="5277"/>
                    <a:pt x="4929" y="5282"/>
                    <a:pt x="4928" y="5285"/>
                  </a:cubicBezTo>
                  <a:cubicBezTo>
                    <a:pt x="4928" y="5286"/>
                    <a:pt x="4928" y="5286"/>
                    <a:pt x="4928" y="5288"/>
                  </a:cubicBezTo>
                  <a:cubicBezTo>
                    <a:pt x="4926" y="5290"/>
                    <a:pt x="4926" y="5292"/>
                    <a:pt x="4925" y="5295"/>
                  </a:cubicBezTo>
                  <a:cubicBezTo>
                    <a:pt x="4925" y="5298"/>
                    <a:pt x="4923" y="5299"/>
                    <a:pt x="4923" y="5301"/>
                  </a:cubicBezTo>
                  <a:cubicBezTo>
                    <a:pt x="4923" y="5302"/>
                    <a:pt x="4923" y="5304"/>
                    <a:pt x="4923" y="5304"/>
                  </a:cubicBezTo>
                  <a:cubicBezTo>
                    <a:pt x="4920" y="5311"/>
                    <a:pt x="4919" y="5320"/>
                    <a:pt x="4917" y="5327"/>
                  </a:cubicBezTo>
                  <a:cubicBezTo>
                    <a:pt x="4917" y="5330"/>
                    <a:pt x="4917" y="5332"/>
                    <a:pt x="4916" y="5335"/>
                  </a:cubicBezTo>
                  <a:cubicBezTo>
                    <a:pt x="4916" y="5336"/>
                    <a:pt x="4916" y="5338"/>
                    <a:pt x="4914" y="5339"/>
                  </a:cubicBezTo>
                  <a:cubicBezTo>
                    <a:pt x="4914" y="5341"/>
                    <a:pt x="4914" y="5342"/>
                    <a:pt x="4914" y="5342"/>
                  </a:cubicBezTo>
                  <a:cubicBezTo>
                    <a:pt x="4913" y="5351"/>
                    <a:pt x="4911" y="5360"/>
                    <a:pt x="4910" y="5367"/>
                  </a:cubicBezTo>
                  <a:lnTo>
                    <a:pt x="4910" y="5369"/>
                  </a:lnTo>
                  <a:lnTo>
                    <a:pt x="4910" y="5380"/>
                  </a:lnTo>
                  <a:cubicBezTo>
                    <a:pt x="4907" y="5401"/>
                    <a:pt x="4906" y="5422"/>
                    <a:pt x="4906" y="5444"/>
                  </a:cubicBezTo>
                  <a:lnTo>
                    <a:pt x="4906" y="5448"/>
                  </a:lnTo>
                  <a:lnTo>
                    <a:pt x="4906" y="5451"/>
                  </a:lnTo>
                  <a:lnTo>
                    <a:pt x="4906" y="5457"/>
                  </a:lnTo>
                  <a:cubicBezTo>
                    <a:pt x="4906" y="5460"/>
                    <a:pt x="4906" y="5464"/>
                    <a:pt x="4906" y="5467"/>
                  </a:cubicBezTo>
                  <a:lnTo>
                    <a:pt x="4906" y="5473"/>
                  </a:lnTo>
                  <a:cubicBezTo>
                    <a:pt x="4906" y="5476"/>
                    <a:pt x="4906" y="5477"/>
                    <a:pt x="4906" y="5480"/>
                  </a:cubicBezTo>
                  <a:cubicBezTo>
                    <a:pt x="4907" y="5488"/>
                    <a:pt x="4907" y="5495"/>
                    <a:pt x="4907" y="5503"/>
                  </a:cubicBezTo>
                  <a:cubicBezTo>
                    <a:pt x="4907" y="5504"/>
                    <a:pt x="4909" y="5505"/>
                    <a:pt x="4909" y="5507"/>
                  </a:cubicBezTo>
                  <a:cubicBezTo>
                    <a:pt x="4909" y="5510"/>
                    <a:pt x="4909" y="5511"/>
                    <a:pt x="4909" y="5514"/>
                  </a:cubicBezTo>
                  <a:cubicBezTo>
                    <a:pt x="4909" y="5517"/>
                    <a:pt x="4909" y="5519"/>
                    <a:pt x="4910" y="5522"/>
                  </a:cubicBezTo>
                  <a:cubicBezTo>
                    <a:pt x="4910" y="5523"/>
                    <a:pt x="4910" y="5525"/>
                    <a:pt x="4910" y="5528"/>
                  </a:cubicBezTo>
                  <a:cubicBezTo>
                    <a:pt x="4910" y="5531"/>
                    <a:pt x="4911" y="5533"/>
                    <a:pt x="4911" y="5536"/>
                  </a:cubicBezTo>
                  <a:cubicBezTo>
                    <a:pt x="4911" y="5538"/>
                    <a:pt x="4911" y="5539"/>
                    <a:pt x="4911" y="5541"/>
                  </a:cubicBezTo>
                  <a:cubicBezTo>
                    <a:pt x="4913" y="5542"/>
                    <a:pt x="4913" y="5545"/>
                    <a:pt x="4913" y="5547"/>
                  </a:cubicBezTo>
                  <a:cubicBezTo>
                    <a:pt x="4913" y="5550"/>
                    <a:pt x="4914" y="5553"/>
                    <a:pt x="4914" y="5556"/>
                  </a:cubicBezTo>
                  <a:cubicBezTo>
                    <a:pt x="4914" y="5558"/>
                    <a:pt x="4916" y="5561"/>
                    <a:pt x="4916" y="5563"/>
                  </a:cubicBezTo>
                  <a:cubicBezTo>
                    <a:pt x="4916" y="5564"/>
                    <a:pt x="4916" y="5564"/>
                    <a:pt x="4916" y="5566"/>
                  </a:cubicBezTo>
                  <a:cubicBezTo>
                    <a:pt x="4917" y="5569"/>
                    <a:pt x="4917" y="5572"/>
                    <a:pt x="4919" y="5576"/>
                  </a:cubicBezTo>
                  <a:cubicBezTo>
                    <a:pt x="4919" y="5576"/>
                    <a:pt x="4919" y="5578"/>
                    <a:pt x="4919" y="5578"/>
                  </a:cubicBezTo>
                  <a:cubicBezTo>
                    <a:pt x="4919" y="5581"/>
                    <a:pt x="4920" y="5584"/>
                    <a:pt x="4920" y="5585"/>
                  </a:cubicBezTo>
                  <a:cubicBezTo>
                    <a:pt x="4920" y="5588"/>
                    <a:pt x="4922" y="5591"/>
                    <a:pt x="4922" y="5594"/>
                  </a:cubicBezTo>
                  <a:lnTo>
                    <a:pt x="4925" y="5603"/>
                  </a:lnTo>
                  <a:cubicBezTo>
                    <a:pt x="4925" y="5604"/>
                    <a:pt x="4925" y="5606"/>
                    <a:pt x="4925" y="5606"/>
                  </a:cubicBezTo>
                  <a:cubicBezTo>
                    <a:pt x="4926" y="5610"/>
                    <a:pt x="4928" y="5613"/>
                    <a:pt x="4928" y="5616"/>
                  </a:cubicBezTo>
                  <a:cubicBezTo>
                    <a:pt x="4928" y="5617"/>
                    <a:pt x="4929" y="5619"/>
                    <a:pt x="4929" y="5620"/>
                  </a:cubicBezTo>
                  <a:cubicBezTo>
                    <a:pt x="4929" y="5623"/>
                    <a:pt x="4931" y="5625"/>
                    <a:pt x="4931" y="5628"/>
                  </a:cubicBezTo>
                  <a:cubicBezTo>
                    <a:pt x="4932" y="5629"/>
                    <a:pt x="4932" y="5632"/>
                    <a:pt x="4932" y="5634"/>
                  </a:cubicBezTo>
                  <a:lnTo>
                    <a:pt x="4935" y="5641"/>
                  </a:lnTo>
                  <a:cubicBezTo>
                    <a:pt x="4935" y="5644"/>
                    <a:pt x="4937" y="5647"/>
                    <a:pt x="4938" y="5648"/>
                  </a:cubicBezTo>
                  <a:cubicBezTo>
                    <a:pt x="4938" y="5650"/>
                    <a:pt x="4938" y="5651"/>
                    <a:pt x="4938" y="5651"/>
                  </a:cubicBezTo>
                  <a:cubicBezTo>
                    <a:pt x="4939" y="5656"/>
                    <a:pt x="4941" y="5659"/>
                    <a:pt x="4942" y="5663"/>
                  </a:cubicBezTo>
                  <a:cubicBezTo>
                    <a:pt x="4942" y="5663"/>
                    <a:pt x="4942" y="5663"/>
                    <a:pt x="4942" y="5665"/>
                  </a:cubicBezTo>
                  <a:cubicBezTo>
                    <a:pt x="4945" y="5672"/>
                    <a:pt x="4948" y="5678"/>
                    <a:pt x="4951" y="5685"/>
                  </a:cubicBezTo>
                  <a:cubicBezTo>
                    <a:pt x="4951" y="5688"/>
                    <a:pt x="4953" y="5691"/>
                    <a:pt x="4954" y="5694"/>
                  </a:cubicBezTo>
                  <a:cubicBezTo>
                    <a:pt x="4954" y="5694"/>
                    <a:pt x="4954" y="5694"/>
                    <a:pt x="4954" y="5695"/>
                  </a:cubicBezTo>
                  <a:cubicBezTo>
                    <a:pt x="4956" y="5697"/>
                    <a:pt x="4957" y="5700"/>
                    <a:pt x="4957" y="5701"/>
                  </a:cubicBezTo>
                  <a:lnTo>
                    <a:pt x="4963" y="5713"/>
                  </a:lnTo>
                  <a:cubicBezTo>
                    <a:pt x="4963" y="5715"/>
                    <a:pt x="4963" y="5715"/>
                    <a:pt x="4963" y="5715"/>
                  </a:cubicBezTo>
                  <a:cubicBezTo>
                    <a:pt x="4965" y="5718"/>
                    <a:pt x="4966" y="5720"/>
                    <a:pt x="4967" y="5725"/>
                  </a:cubicBezTo>
                  <a:cubicBezTo>
                    <a:pt x="4969" y="5726"/>
                    <a:pt x="4970" y="5728"/>
                    <a:pt x="4970" y="5731"/>
                  </a:cubicBezTo>
                  <a:cubicBezTo>
                    <a:pt x="4972" y="5732"/>
                    <a:pt x="4973" y="5734"/>
                    <a:pt x="4973" y="5735"/>
                  </a:cubicBezTo>
                  <a:cubicBezTo>
                    <a:pt x="4975" y="5737"/>
                    <a:pt x="4975" y="5738"/>
                    <a:pt x="4976" y="5740"/>
                  </a:cubicBezTo>
                  <a:cubicBezTo>
                    <a:pt x="4978" y="5743"/>
                    <a:pt x="4979" y="5746"/>
                    <a:pt x="4981" y="5748"/>
                  </a:cubicBezTo>
                  <a:lnTo>
                    <a:pt x="4982" y="5753"/>
                  </a:lnTo>
                  <a:cubicBezTo>
                    <a:pt x="4985" y="5756"/>
                    <a:pt x="4987" y="5759"/>
                    <a:pt x="4988" y="5762"/>
                  </a:cubicBezTo>
                  <a:cubicBezTo>
                    <a:pt x="4988" y="5762"/>
                    <a:pt x="4988" y="5763"/>
                    <a:pt x="4988" y="5763"/>
                  </a:cubicBezTo>
                  <a:cubicBezTo>
                    <a:pt x="4990" y="5766"/>
                    <a:pt x="4991" y="5769"/>
                    <a:pt x="4994" y="5771"/>
                  </a:cubicBezTo>
                  <a:cubicBezTo>
                    <a:pt x="4994" y="5773"/>
                    <a:pt x="4995" y="5775"/>
                    <a:pt x="4997" y="5778"/>
                  </a:cubicBezTo>
                  <a:cubicBezTo>
                    <a:pt x="4998" y="5779"/>
                    <a:pt x="5000" y="5781"/>
                    <a:pt x="5001" y="5784"/>
                  </a:cubicBezTo>
                  <a:cubicBezTo>
                    <a:pt x="5001" y="5785"/>
                    <a:pt x="5003" y="5785"/>
                    <a:pt x="5003" y="5787"/>
                  </a:cubicBezTo>
                  <a:cubicBezTo>
                    <a:pt x="5007" y="5794"/>
                    <a:pt x="5012" y="5800"/>
                    <a:pt x="5016" y="5806"/>
                  </a:cubicBezTo>
                  <a:lnTo>
                    <a:pt x="5020" y="5812"/>
                  </a:lnTo>
                  <a:cubicBezTo>
                    <a:pt x="5020" y="5813"/>
                    <a:pt x="5022" y="5815"/>
                    <a:pt x="5023" y="5816"/>
                  </a:cubicBezTo>
                  <a:cubicBezTo>
                    <a:pt x="5025" y="5818"/>
                    <a:pt x="5025" y="5819"/>
                    <a:pt x="5026" y="5822"/>
                  </a:cubicBezTo>
                  <a:cubicBezTo>
                    <a:pt x="5029" y="5825"/>
                    <a:pt x="5031" y="5827"/>
                    <a:pt x="5032" y="5829"/>
                  </a:cubicBezTo>
                  <a:cubicBezTo>
                    <a:pt x="5034" y="5831"/>
                    <a:pt x="5034" y="5831"/>
                    <a:pt x="5034" y="5831"/>
                  </a:cubicBezTo>
                  <a:cubicBezTo>
                    <a:pt x="5037" y="5834"/>
                    <a:pt x="5038" y="5835"/>
                    <a:pt x="5040" y="5838"/>
                  </a:cubicBezTo>
                  <a:cubicBezTo>
                    <a:pt x="5041" y="5840"/>
                    <a:pt x="5043" y="5843"/>
                    <a:pt x="5044" y="5844"/>
                  </a:cubicBezTo>
                  <a:lnTo>
                    <a:pt x="5048" y="5850"/>
                  </a:lnTo>
                  <a:cubicBezTo>
                    <a:pt x="5050" y="5850"/>
                    <a:pt x="5050" y="5852"/>
                    <a:pt x="5051" y="5853"/>
                  </a:cubicBezTo>
                  <a:cubicBezTo>
                    <a:pt x="5053" y="5856"/>
                    <a:pt x="5056" y="5857"/>
                    <a:pt x="5057" y="5860"/>
                  </a:cubicBezTo>
                  <a:cubicBezTo>
                    <a:pt x="5059" y="5862"/>
                    <a:pt x="5060" y="5863"/>
                    <a:pt x="5062" y="5865"/>
                  </a:cubicBezTo>
                  <a:cubicBezTo>
                    <a:pt x="5062" y="5866"/>
                    <a:pt x="5063" y="5868"/>
                    <a:pt x="5065" y="5869"/>
                  </a:cubicBezTo>
                  <a:cubicBezTo>
                    <a:pt x="5066" y="5871"/>
                    <a:pt x="5068" y="5872"/>
                    <a:pt x="5069" y="5875"/>
                  </a:cubicBezTo>
                  <a:cubicBezTo>
                    <a:pt x="5071" y="5877"/>
                    <a:pt x="5072" y="5878"/>
                    <a:pt x="5075" y="5880"/>
                  </a:cubicBezTo>
                  <a:cubicBezTo>
                    <a:pt x="5076" y="5881"/>
                    <a:pt x="5078" y="5882"/>
                    <a:pt x="5079" y="5885"/>
                  </a:cubicBezTo>
                  <a:lnTo>
                    <a:pt x="5081" y="5887"/>
                  </a:lnTo>
                  <a:lnTo>
                    <a:pt x="5087" y="5891"/>
                  </a:lnTo>
                  <a:cubicBezTo>
                    <a:pt x="5088" y="5894"/>
                    <a:pt x="5091" y="5897"/>
                    <a:pt x="5094" y="5899"/>
                  </a:cubicBezTo>
                  <a:cubicBezTo>
                    <a:pt x="5096" y="5902"/>
                    <a:pt x="5099" y="5903"/>
                    <a:pt x="5100" y="5905"/>
                  </a:cubicBezTo>
                  <a:lnTo>
                    <a:pt x="5103" y="5908"/>
                  </a:lnTo>
                  <a:cubicBezTo>
                    <a:pt x="5104" y="5909"/>
                    <a:pt x="5107" y="5912"/>
                    <a:pt x="5110" y="5915"/>
                  </a:cubicBezTo>
                  <a:lnTo>
                    <a:pt x="5112" y="5916"/>
                  </a:lnTo>
                  <a:cubicBezTo>
                    <a:pt x="5115" y="5918"/>
                    <a:pt x="5118" y="5921"/>
                    <a:pt x="5119" y="5924"/>
                  </a:cubicBezTo>
                  <a:lnTo>
                    <a:pt x="5126" y="5928"/>
                  </a:lnTo>
                  <a:lnTo>
                    <a:pt x="5126" y="5930"/>
                  </a:lnTo>
                  <a:lnTo>
                    <a:pt x="5134" y="5935"/>
                  </a:lnTo>
                  <a:cubicBezTo>
                    <a:pt x="5137" y="5937"/>
                    <a:pt x="5138" y="5938"/>
                    <a:pt x="5140" y="5940"/>
                  </a:cubicBezTo>
                  <a:cubicBezTo>
                    <a:pt x="5141" y="5941"/>
                    <a:pt x="5143" y="5943"/>
                    <a:pt x="5146" y="5944"/>
                  </a:cubicBezTo>
                  <a:cubicBezTo>
                    <a:pt x="5147" y="5946"/>
                    <a:pt x="5149" y="5946"/>
                    <a:pt x="5149" y="5947"/>
                  </a:cubicBezTo>
                  <a:cubicBezTo>
                    <a:pt x="5152" y="5949"/>
                    <a:pt x="5156" y="5952"/>
                    <a:pt x="5159" y="5955"/>
                  </a:cubicBezTo>
                  <a:cubicBezTo>
                    <a:pt x="5162" y="5956"/>
                    <a:pt x="5165" y="5959"/>
                    <a:pt x="5169" y="5962"/>
                  </a:cubicBezTo>
                  <a:cubicBezTo>
                    <a:pt x="5169" y="5962"/>
                    <a:pt x="5169" y="5962"/>
                    <a:pt x="5171" y="5963"/>
                  </a:cubicBezTo>
                  <a:cubicBezTo>
                    <a:pt x="5172" y="5965"/>
                    <a:pt x="5175" y="5966"/>
                    <a:pt x="5178" y="5968"/>
                  </a:cubicBezTo>
                  <a:cubicBezTo>
                    <a:pt x="5180" y="5969"/>
                    <a:pt x="5181" y="5971"/>
                    <a:pt x="5182" y="5972"/>
                  </a:cubicBezTo>
                  <a:cubicBezTo>
                    <a:pt x="5184" y="5972"/>
                    <a:pt x="5185" y="5972"/>
                    <a:pt x="5185" y="5974"/>
                  </a:cubicBezTo>
                  <a:cubicBezTo>
                    <a:pt x="5187" y="5975"/>
                    <a:pt x="5190" y="5977"/>
                    <a:pt x="5191" y="5978"/>
                  </a:cubicBezTo>
                  <a:cubicBezTo>
                    <a:pt x="5194" y="5980"/>
                    <a:pt x="5197" y="5981"/>
                    <a:pt x="5200" y="5983"/>
                  </a:cubicBezTo>
                  <a:cubicBezTo>
                    <a:pt x="5206" y="5987"/>
                    <a:pt x="5213" y="5991"/>
                    <a:pt x="5221" y="5994"/>
                  </a:cubicBezTo>
                  <a:cubicBezTo>
                    <a:pt x="5221" y="5994"/>
                    <a:pt x="5221" y="5996"/>
                    <a:pt x="5221" y="5996"/>
                  </a:cubicBezTo>
                  <a:cubicBezTo>
                    <a:pt x="5227" y="5999"/>
                    <a:pt x="5233" y="6002"/>
                    <a:pt x="5240" y="6005"/>
                  </a:cubicBezTo>
                  <a:cubicBezTo>
                    <a:pt x="5243" y="6008"/>
                    <a:pt x="5246" y="6009"/>
                    <a:pt x="5249" y="6011"/>
                  </a:cubicBezTo>
                  <a:cubicBezTo>
                    <a:pt x="5250" y="6011"/>
                    <a:pt x="5252" y="6012"/>
                    <a:pt x="5255" y="6014"/>
                  </a:cubicBezTo>
                  <a:cubicBezTo>
                    <a:pt x="5256" y="6015"/>
                    <a:pt x="5259" y="6015"/>
                    <a:pt x="5262" y="6016"/>
                  </a:cubicBezTo>
                  <a:cubicBezTo>
                    <a:pt x="5262" y="6016"/>
                    <a:pt x="5263" y="6018"/>
                    <a:pt x="5263" y="6018"/>
                  </a:cubicBezTo>
                  <a:cubicBezTo>
                    <a:pt x="5269" y="6021"/>
                    <a:pt x="5277" y="6024"/>
                    <a:pt x="5284" y="6027"/>
                  </a:cubicBezTo>
                  <a:cubicBezTo>
                    <a:pt x="5287" y="6028"/>
                    <a:pt x="5288" y="6028"/>
                    <a:pt x="5291" y="6030"/>
                  </a:cubicBezTo>
                  <a:cubicBezTo>
                    <a:pt x="5294" y="6031"/>
                    <a:pt x="5296" y="6031"/>
                    <a:pt x="5297" y="6033"/>
                  </a:cubicBezTo>
                  <a:cubicBezTo>
                    <a:pt x="5300" y="6033"/>
                    <a:pt x="5302" y="6034"/>
                    <a:pt x="5303" y="6034"/>
                  </a:cubicBezTo>
                  <a:cubicBezTo>
                    <a:pt x="5305" y="6036"/>
                    <a:pt x="5306" y="6036"/>
                    <a:pt x="5308" y="6037"/>
                  </a:cubicBezTo>
                  <a:cubicBezTo>
                    <a:pt x="5311" y="6037"/>
                    <a:pt x="5314" y="6039"/>
                    <a:pt x="5316" y="6040"/>
                  </a:cubicBezTo>
                  <a:cubicBezTo>
                    <a:pt x="5324" y="6043"/>
                    <a:pt x="5331" y="6044"/>
                    <a:pt x="5339" y="6047"/>
                  </a:cubicBezTo>
                  <a:cubicBezTo>
                    <a:pt x="5342" y="6049"/>
                    <a:pt x="5346" y="6049"/>
                    <a:pt x="5349" y="6050"/>
                  </a:cubicBezTo>
                  <a:cubicBezTo>
                    <a:pt x="5350" y="6050"/>
                    <a:pt x="5352" y="6052"/>
                    <a:pt x="5353" y="6052"/>
                  </a:cubicBezTo>
                  <a:cubicBezTo>
                    <a:pt x="5356" y="6053"/>
                    <a:pt x="5359" y="6053"/>
                    <a:pt x="5361" y="6055"/>
                  </a:cubicBezTo>
                  <a:cubicBezTo>
                    <a:pt x="5364" y="6055"/>
                    <a:pt x="5367" y="6056"/>
                    <a:pt x="5369" y="6056"/>
                  </a:cubicBezTo>
                  <a:lnTo>
                    <a:pt x="5372" y="6058"/>
                  </a:lnTo>
                  <a:cubicBezTo>
                    <a:pt x="5375" y="6058"/>
                    <a:pt x="5378" y="6059"/>
                    <a:pt x="5381" y="6059"/>
                  </a:cubicBezTo>
                  <a:cubicBezTo>
                    <a:pt x="5383" y="6061"/>
                    <a:pt x="5384" y="6061"/>
                    <a:pt x="5386" y="6061"/>
                  </a:cubicBezTo>
                  <a:cubicBezTo>
                    <a:pt x="5389" y="6062"/>
                    <a:pt x="5393" y="6062"/>
                    <a:pt x="5396" y="6064"/>
                  </a:cubicBezTo>
                  <a:lnTo>
                    <a:pt x="5397" y="6064"/>
                  </a:lnTo>
                  <a:cubicBezTo>
                    <a:pt x="5405" y="6065"/>
                    <a:pt x="5414" y="6067"/>
                    <a:pt x="5421" y="6068"/>
                  </a:cubicBezTo>
                  <a:cubicBezTo>
                    <a:pt x="5422" y="6069"/>
                    <a:pt x="5424" y="6069"/>
                    <a:pt x="5425" y="6069"/>
                  </a:cubicBezTo>
                  <a:cubicBezTo>
                    <a:pt x="5430" y="6071"/>
                    <a:pt x="5433" y="6071"/>
                    <a:pt x="5436" y="6071"/>
                  </a:cubicBezTo>
                  <a:lnTo>
                    <a:pt x="5439" y="6071"/>
                  </a:lnTo>
                  <a:cubicBezTo>
                    <a:pt x="5442" y="6072"/>
                    <a:pt x="5446" y="6072"/>
                    <a:pt x="5450" y="6074"/>
                  </a:cubicBezTo>
                  <a:lnTo>
                    <a:pt x="5452" y="6074"/>
                  </a:lnTo>
                  <a:cubicBezTo>
                    <a:pt x="5455" y="6074"/>
                    <a:pt x="5458" y="6074"/>
                    <a:pt x="5461" y="6075"/>
                  </a:cubicBezTo>
                  <a:lnTo>
                    <a:pt x="5471" y="6075"/>
                  </a:lnTo>
                  <a:cubicBezTo>
                    <a:pt x="5474" y="6077"/>
                    <a:pt x="5476" y="6077"/>
                    <a:pt x="5478" y="6077"/>
                  </a:cubicBezTo>
                  <a:cubicBezTo>
                    <a:pt x="5481" y="6077"/>
                    <a:pt x="5486" y="6077"/>
                    <a:pt x="5490" y="6078"/>
                  </a:cubicBezTo>
                  <a:lnTo>
                    <a:pt x="5501" y="6078"/>
                  </a:lnTo>
                  <a:cubicBezTo>
                    <a:pt x="5508" y="6078"/>
                    <a:pt x="5517" y="6080"/>
                    <a:pt x="5524" y="6080"/>
                  </a:cubicBezTo>
                  <a:lnTo>
                    <a:pt x="5533" y="6080"/>
                  </a:lnTo>
                  <a:cubicBezTo>
                    <a:pt x="5545" y="6080"/>
                    <a:pt x="5557" y="6078"/>
                    <a:pt x="5570" y="6078"/>
                  </a:cubicBezTo>
                  <a:cubicBezTo>
                    <a:pt x="5576" y="6078"/>
                    <a:pt x="5582" y="6077"/>
                    <a:pt x="5587" y="6077"/>
                  </a:cubicBezTo>
                  <a:lnTo>
                    <a:pt x="5596" y="6075"/>
                  </a:lnTo>
                  <a:lnTo>
                    <a:pt x="5604" y="6075"/>
                  </a:lnTo>
                  <a:cubicBezTo>
                    <a:pt x="5607" y="6074"/>
                    <a:pt x="5610" y="6074"/>
                    <a:pt x="5612" y="6074"/>
                  </a:cubicBezTo>
                  <a:cubicBezTo>
                    <a:pt x="5623" y="6072"/>
                    <a:pt x="5633" y="6071"/>
                    <a:pt x="5643" y="6069"/>
                  </a:cubicBezTo>
                  <a:cubicBezTo>
                    <a:pt x="5648" y="6068"/>
                    <a:pt x="5651" y="6068"/>
                    <a:pt x="5654" y="6067"/>
                  </a:cubicBezTo>
                  <a:cubicBezTo>
                    <a:pt x="5664" y="6065"/>
                    <a:pt x="5673" y="6062"/>
                    <a:pt x="5682" y="6061"/>
                  </a:cubicBezTo>
                  <a:cubicBezTo>
                    <a:pt x="5685" y="6059"/>
                    <a:pt x="5689" y="6059"/>
                    <a:pt x="5692" y="6058"/>
                  </a:cubicBezTo>
                  <a:cubicBezTo>
                    <a:pt x="5696" y="6056"/>
                    <a:pt x="5699" y="6056"/>
                    <a:pt x="5704" y="6055"/>
                  </a:cubicBezTo>
                  <a:cubicBezTo>
                    <a:pt x="5708" y="6053"/>
                    <a:pt x="5713" y="6052"/>
                    <a:pt x="5716" y="6052"/>
                  </a:cubicBezTo>
                  <a:cubicBezTo>
                    <a:pt x="5720" y="6050"/>
                    <a:pt x="5723" y="6049"/>
                    <a:pt x="5726" y="6049"/>
                  </a:cubicBezTo>
                  <a:cubicBezTo>
                    <a:pt x="5733" y="6046"/>
                    <a:pt x="5741" y="6043"/>
                    <a:pt x="5748" y="6040"/>
                  </a:cubicBezTo>
                  <a:cubicBezTo>
                    <a:pt x="5752" y="6039"/>
                    <a:pt x="5758" y="6037"/>
                    <a:pt x="5763" y="6036"/>
                  </a:cubicBezTo>
                  <a:cubicBezTo>
                    <a:pt x="5764" y="6034"/>
                    <a:pt x="5766" y="6034"/>
                    <a:pt x="5767" y="6033"/>
                  </a:cubicBezTo>
                  <a:cubicBezTo>
                    <a:pt x="5774" y="6030"/>
                    <a:pt x="5780" y="6027"/>
                    <a:pt x="5788" y="6024"/>
                  </a:cubicBezTo>
                  <a:cubicBezTo>
                    <a:pt x="5794" y="6021"/>
                    <a:pt x="5799" y="6019"/>
                    <a:pt x="5805" y="6016"/>
                  </a:cubicBezTo>
                  <a:lnTo>
                    <a:pt x="5811" y="6014"/>
                  </a:lnTo>
                  <a:cubicBezTo>
                    <a:pt x="5819" y="6009"/>
                    <a:pt x="5826" y="6006"/>
                    <a:pt x="5833" y="6002"/>
                  </a:cubicBezTo>
                  <a:cubicBezTo>
                    <a:pt x="5844" y="5996"/>
                    <a:pt x="5854" y="5990"/>
                    <a:pt x="5866" y="5983"/>
                  </a:cubicBezTo>
                  <a:cubicBezTo>
                    <a:pt x="5867" y="5981"/>
                    <a:pt x="5870" y="5980"/>
                    <a:pt x="5873" y="5978"/>
                  </a:cubicBezTo>
                  <a:lnTo>
                    <a:pt x="5882" y="5972"/>
                  </a:lnTo>
                  <a:cubicBezTo>
                    <a:pt x="5883" y="5971"/>
                    <a:pt x="5886" y="5969"/>
                    <a:pt x="5888" y="5968"/>
                  </a:cubicBezTo>
                  <a:cubicBezTo>
                    <a:pt x="5889" y="5966"/>
                    <a:pt x="5892" y="5965"/>
                    <a:pt x="5895" y="5963"/>
                  </a:cubicBezTo>
                  <a:lnTo>
                    <a:pt x="5907" y="5955"/>
                  </a:lnTo>
                  <a:cubicBezTo>
                    <a:pt x="5911" y="5952"/>
                    <a:pt x="5916" y="5949"/>
                    <a:pt x="5920" y="5944"/>
                  </a:cubicBezTo>
                  <a:cubicBezTo>
                    <a:pt x="5922" y="5943"/>
                    <a:pt x="5923" y="5941"/>
                    <a:pt x="5926" y="5940"/>
                  </a:cubicBezTo>
                  <a:cubicBezTo>
                    <a:pt x="5928" y="5938"/>
                    <a:pt x="5929" y="5937"/>
                    <a:pt x="5931" y="5937"/>
                  </a:cubicBezTo>
                  <a:lnTo>
                    <a:pt x="5938" y="5930"/>
                  </a:lnTo>
                  <a:cubicBezTo>
                    <a:pt x="5942" y="5927"/>
                    <a:pt x="5945" y="5924"/>
                    <a:pt x="5948" y="5921"/>
                  </a:cubicBezTo>
                  <a:cubicBezTo>
                    <a:pt x="5951" y="5919"/>
                    <a:pt x="5954" y="5916"/>
                    <a:pt x="5956" y="5915"/>
                  </a:cubicBezTo>
                  <a:cubicBezTo>
                    <a:pt x="5959" y="5912"/>
                    <a:pt x="5960" y="5910"/>
                    <a:pt x="5963" y="5909"/>
                  </a:cubicBezTo>
                  <a:cubicBezTo>
                    <a:pt x="5970" y="5902"/>
                    <a:pt x="5978" y="5894"/>
                    <a:pt x="5985" y="5885"/>
                  </a:cubicBezTo>
                  <a:cubicBezTo>
                    <a:pt x="5987" y="5884"/>
                    <a:pt x="5989" y="5882"/>
                    <a:pt x="5991" y="5881"/>
                  </a:cubicBezTo>
                  <a:cubicBezTo>
                    <a:pt x="5992" y="5880"/>
                    <a:pt x="5994" y="5877"/>
                    <a:pt x="5995" y="5875"/>
                  </a:cubicBezTo>
                  <a:cubicBezTo>
                    <a:pt x="5997" y="5874"/>
                    <a:pt x="5998" y="5872"/>
                    <a:pt x="6000" y="5871"/>
                  </a:cubicBezTo>
                  <a:cubicBezTo>
                    <a:pt x="6001" y="5869"/>
                    <a:pt x="6003" y="5868"/>
                    <a:pt x="6003" y="5866"/>
                  </a:cubicBezTo>
                  <a:cubicBezTo>
                    <a:pt x="6007" y="5860"/>
                    <a:pt x="6012" y="5856"/>
                    <a:pt x="6016" y="5850"/>
                  </a:cubicBezTo>
                  <a:lnTo>
                    <a:pt x="6020" y="5846"/>
                  </a:lnTo>
                  <a:cubicBezTo>
                    <a:pt x="6022" y="5843"/>
                    <a:pt x="6023" y="5841"/>
                    <a:pt x="6025" y="5840"/>
                  </a:cubicBezTo>
                  <a:cubicBezTo>
                    <a:pt x="6028" y="5837"/>
                    <a:pt x="6029" y="5835"/>
                    <a:pt x="6031" y="5832"/>
                  </a:cubicBezTo>
                  <a:cubicBezTo>
                    <a:pt x="6031" y="5832"/>
                    <a:pt x="6032" y="5831"/>
                    <a:pt x="6032" y="5831"/>
                  </a:cubicBezTo>
                  <a:cubicBezTo>
                    <a:pt x="6034" y="5828"/>
                    <a:pt x="6035" y="5825"/>
                    <a:pt x="6038" y="5824"/>
                  </a:cubicBezTo>
                  <a:cubicBezTo>
                    <a:pt x="6040" y="5821"/>
                    <a:pt x="6041" y="5819"/>
                    <a:pt x="6042" y="5818"/>
                  </a:cubicBezTo>
                  <a:cubicBezTo>
                    <a:pt x="6042" y="5816"/>
                    <a:pt x="6044" y="5815"/>
                    <a:pt x="6045" y="5813"/>
                  </a:cubicBezTo>
                  <a:cubicBezTo>
                    <a:pt x="6047" y="5812"/>
                    <a:pt x="6048" y="5809"/>
                    <a:pt x="6050" y="5807"/>
                  </a:cubicBezTo>
                  <a:cubicBezTo>
                    <a:pt x="6051" y="5804"/>
                    <a:pt x="6053" y="5801"/>
                    <a:pt x="6056" y="5799"/>
                  </a:cubicBezTo>
                  <a:cubicBezTo>
                    <a:pt x="6059" y="5794"/>
                    <a:pt x="6062" y="5790"/>
                    <a:pt x="6065" y="5785"/>
                  </a:cubicBezTo>
                  <a:cubicBezTo>
                    <a:pt x="6065" y="5782"/>
                    <a:pt x="6066" y="5781"/>
                    <a:pt x="6068" y="5779"/>
                  </a:cubicBezTo>
                  <a:cubicBezTo>
                    <a:pt x="6069" y="5776"/>
                    <a:pt x="6070" y="5775"/>
                    <a:pt x="6072" y="5772"/>
                  </a:cubicBezTo>
                  <a:cubicBezTo>
                    <a:pt x="6073" y="5771"/>
                    <a:pt x="6075" y="5768"/>
                    <a:pt x="6076" y="5765"/>
                  </a:cubicBezTo>
                  <a:cubicBezTo>
                    <a:pt x="6076" y="5765"/>
                    <a:pt x="6076" y="5763"/>
                    <a:pt x="6076" y="5763"/>
                  </a:cubicBezTo>
                  <a:cubicBezTo>
                    <a:pt x="6079" y="5760"/>
                    <a:pt x="6081" y="5757"/>
                    <a:pt x="6082" y="5754"/>
                  </a:cubicBezTo>
                  <a:cubicBezTo>
                    <a:pt x="6085" y="5748"/>
                    <a:pt x="6088" y="5743"/>
                    <a:pt x="6091" y="5737"/>
                  </a:cubicBezTo>
                  <a:cubicBezTo>
                    <a:pt x="6093" y="5735"/>
                    <a:pt x="6093" y="5734"/>
                    <a:pt x="6094" y="5732"/>
                  </a:cubicBezTo>
                  <a:cubicBezTo>
                    <a:pt x="6098" y="5722"/>
                    <a:pt x="6103" y="5713"/>
                    <a:pt x="6107" y="5703"/>
                  </a:cubicBezTo>
                  <a:cubicBezTo>
                    <a:pt x="6109" y="5698"/>
                    <a:pt x="6112" y="5692"/>
                    <a:pt x="6113" y="5687"/>
                  </a:cubicBezTo>
                  <a:cubicBezTo>
                    <a:pt x="6118" y="5675"/>
                    <a:pt x="6122" y="5663"/>
                    <a:pt x="6126" y="5651"/>
                  </a:cubicBezTo>
                  <a:cubicBezTo>
                    <a:pt x="6128" y="5648"/>
                    <a:pt x="6128" y="5645"/>
                    <a:pt x="6129" y="5642"/>
                  </a:cubicBezTo>
                  <a:cubicBezTo>
                    <a:pt x="6129" y="5641"/>
                    <a:pt x="6131" y="5638"/>
                    <a:pt x="6131" y="5637"/>
                  </a:cubicBezTo>
                  <a:cubicBezTo>
                    <a:pt x="6132" y="5634"/>
                    <a:pt x="6132" y="5632"/>
                    <a:pt x="6134" y="5629"/>
                  </a:cubicBezTo>
                  <a:cubicBezTo>
                    <a:pt x="6135" y="5620"/>
                    <a:pt x="6138" y="5612"/>
                    <a:pt x="6140" y="5603"/>
                  </a:cubicBezTo>
                  <a:cubicBezTo>
                    <a:pt x="6141" y="5600"/>
                    <a:pt x="6143" y="5597"/>
                    <a:pt x="6143" y="5594"/>
                  </a:cubicBezTo>
                  <a:cubicBezTo>
                    <a:pt x="6143" y="5591"/>
                    <a:pt x="6144" y="5589"/>
                    <a:pt x="6144" y="5586"/>
                  </a:cubicBezTo>
                  <a:cubicBezTo>
                    <a:pt x="6144" y="5585"/>
                    <a:pt x="6146" y="5582"/>
                    <a:pt x="6146" y="5581"/>
                  </a:cubicBezTo>
                  <a:cubicBezTo>
                    <a:pt x="6146" y="5579"/>
                    <a:pt x="6146" y="5579"/>
                    <a:pt x="6146" y="5578"/>
                  </a:cubicBezTo>
                  <a:lnTo>
                    <a:pt x="6148" y="5567"/>
                  </a:lnTo>
                  <a:cubicBezTo>
                    <a:pt x="6148" y="5564"/>
                    <a:pt x="6148" y="5563"/>
                    <a:pt x="6150" y="5560"/>
                  </a:cubicBezTo>
                  <a:cubicBezTo>
                    <a:pt x="6150" y="5560"/>
                    <a:pt x="6150" y="5558"/>
                    <a:pt x="6150" y="5558"/>
                  </a:cubicBezTo>
                  <a:cubicBezTo>
                    <a:pt x="6150" y="5554"/>
                    <a:pt x="6151" y="5551"/>
                    <a:pt x="6151" y="5547"/>
                  </a:cubicBezTo>
                  <a:cubicBezTo>
                    <a:pt x="6151" y="5545"/>
                    <a:pt x="6153" y="5542"/>
                    <a:pt x="6153" y="5541"/>
                  </a:cubicBezTo>
                  <a:lnTo>
                    <a:pt x="6153" y="5539"/>
                  </a:lnTo>
                  <a:cubicBezTo>
                    <a:pt x="6153" y="5536"/>
                    <a:pt x="6153" y="5533"/>
                    <a:pt x="6154" y="5531"/>
                  </a:cubicBezTo>
                  <a:cubicBezTo>
                    <a:pt x="6154" y="5523"/>
                    <a:pt x="6156" y="5514"/>
                    <a:pt x="6156" y="5507"/>
                  </a:cubicBezTo>
                  <a:lnTo>
                    <a:pt x="6156" y="5504"/>
                  </a:lnTo>
                  <a:cubicBezTo>
                    <a:pt x="6157" y="5492"/>
                    <a:pt x="6157" y="5480"/>
                    <a:pt x="6159" y="5469"/>
                  </a:cubicBezTo>
                  <a:lnTo>
                    <a:pt x="6159" y="5458"/>
                  </a:lnTo>
                  <a:lnTo>
                    <a:pt x="6159" y="5452"/>
                  </a:lnTo>
                  <a:lnTo>
                    <a:pt x="6159" y="5447"/>
                  </a:lnTo>
                  <a:lnTo>
                    <a:pt x="6159" y="5436"/>
                  </a:lnTo>
                  <a:cubicBezTo>
                    <a:pt x="6157" y="5424"/>
                    <a:pt x="6157" y="5411"/>
                    <a:pt x="6156" y="5398"/>
                  </a:cubicBezTo>
                  <a:cubicBezTo>
                    <a:pt x="6156" y="5396"/>
                    <a:pt x="6156" y="5395"/>
                    <a:pt x="6156" y="5392"/>
                  </a:cubicBezTo>
                  <a:cubicBezTo>
                    <a:pt x="6156" y="5389"/>
                    <a:pt x="6156" y="5388"/>
                    <a:pt x="6154" y="5385"/>
                  </a:cubicBezTo>
                  <a:cubicBezTo>
                    <a:pt x="6154" y="5383"/>
                    <a:pt x="6154" y="5380"/>
                    <a:pt x="6154" y="5379"/>
                  </a:cubicBezTo>
                  <a:cubicBezTo>
                    <a:pt x="6154" y="5377"/>
                    <a:pt x="6154" y="5376"/>
                    <a:pt x="6154" y="5376"/>
                  </a:cubicBezTo>
                  <a:cubicBezTo>
                    <a:pt x="6153" y="5371"/>
                    <a:pt x="6153" y="5369"/>
                    <a:pt x="6153" y="5366"/>
                  </a:cubicBezTo>
                  <a:cubicBezTo>
                    <a:pt x="6151" y="5363"/>
                    <a:pt x="6151" y="5360"/>
                    <a:pt x="6151" y="5358"/>
                  </a:cubicBezTo>
                  <a:cubicBezTo>
                    <a:pt x="6151" y="5357"/>
                    <a:pt x="6151" y="5357"/>
                    <a:pt x="6151" y="5355"/>
                  </a:cubicBezTo>
                  <a:cubicBezTo>
                    <a:pt x="6150" y="5352"/>
                    <a:pt x="6150" y="5348"/>
                    <a:pt x="6148" y="5345"/>
                  </a:cubicBezTo>
                  <a:cubicBezTo>
                    <a:pt x="6148" y="5342"/>
                    <a:pt x="6148" y="5341"/>
                    <a:pt x="6148" y="5338"/>
                  </a:cubicBezTo>
                  <a:lnTo>
                    <a:pt x="6147" y="5338"/>
                  </a:lnTo>
                  <a:lnTo>
                    <a:pt x="6146" y="5324"/>
                  </a:lnTo>
                  <a:cubicBezTo>
                    <a:pt x="6146" y="5323"/>
                    <a:pt x="6144" y="5320"/>
                    <a:pt x="6144" y="5318"/>
                  </a:cubicBezTo>
                  <a:cubicBezTo>
                    <a:pt x="6144" y="5316"/>
                    <a:pt x="6143" y="5314"/>
                    <a:pt x="6143" y="5311"/>
                  </a:cubicBezTo>
                  <a:cubicBezTo>
                    <a:pt x="6143" y="5311"/>
                    <a:pt x="6143" y="5310"/>
                    <a:pt x="6141" y="5308"/>
                  </a:cubicBezTo>
                  <a:cubicBezTo>
                    <a:pt x="6141" y="5305"/>
                    <a:pt x="6140" y="5302"/>
                    <a:pt x="6140" y="5298"/>
                  </a:cubicBezTo>
                  <a:cubicBezTo>
                    <a:pt x="6140" y="5298"/>
                    <a:pt x="6138" y="5298"/>
                    <a:pt x="6138" y="5296"/>
                  </a:cubicBezTo>
                  <a:cubicBezTo>
                    <a:pt x="6138" y="5293"/>
                    <a:pt x="6137" y="5289"/>
                    <a:pt x="6135" y="5285"/>
                  </a:cubicBezTo>
                  <a:cubicBezTo>
                    <a:pt x="6135" y="5283"/>
                    <a:pt x="6135" y="5280"/>
                    <a:pt x="6134" y="5279"/>
                  </a:cubicBezTo>
                  <a:cubicBezTo>
                    <a:pt x="6134" y="5276"/>
                    <a:pt x="6132" y="5274"/>
                    <a:pt x="6132" y="5273"/>
                  </a:cubicBezTo>
                  <a:cubicBezTo>
                    <a:pt x="6131" y="5270"/>
                    <a:pt x="6131" y="5267"/>
                    <a:pt x="6129" y="5265"/>
                  </a:cubicBezTo>
                  <a:cubicBezTo>
                    <a:pt x="6129" y="5264"/>
                    <a:pt x="6129" y="5264"/>
                    <a:pt x="6129" y="5262"/>
                  </a:cubicBezTo>
                  <a:lnTo>
                    <a:pt x="6126" y="5252"/>
                  </a:lnTo>
                  <a:cubicBezTo>
                    <a:pt x="6125" y="5251"/>
                    <a:pt x="6125" y="5248"/>
                    <a:pt x="6123" y="5246"/>
                  </a:cubicBezTo>
                  <a:lnTo>
                    <a:pt x="6122" y="5239"/>
                  </a:lnTo>
                  <a:cubicBezTo>
                    <a:pt x="6121" y="5239"/>
                    <a:pt x="6121" y="5237"/>
                    <a:pt x="6121" y="5237"/>
                  </a:cubicBezTo>
                  <a:cubicBezTo>
                    <a:pt x="6119" y="5233"/>
                    <a:pt x="6118" y="5230"/>
                    <a:pt x="6116" y="5227"/>
                  </a:cubicBezTo>
                  <a:cubicBezTo>
                    <a:pt x="6116" y="5226"/>
                    <a:pt x="6116" y="5226"/>
                    <a:pt x="6116" y="5224"/>
                  </a:cubicBezTo>
                  <a:cubicBezTo>
                    <a:pt x="6022" y="4984"/>
                    <a:pt x="5791" y="4827"/>
                    <a:pt x="5533" y="4827"/>
                  </a:cubicBezTo>
                  <a:lnTo>
                    <a:pt x="5526" y="4827"/>
                  </a:lnTo>
                  <a:lnTo>
                    <a:pt x="5526" y="482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3408602" y="632516"/>
              <a:ext cx="304225" cy="198100"/>
            </a:xfrm>
            <a:custGeom>
              <a:avLst/>
              <a:gdLst/>
              <a:ahLst/>
              <a:cxnLst/>
              <a:rect l="l" t="t" r="r" b="b"/>
              <a:pathLst>
                <a:path w="12169" h="7924" extrusionOk="0">
                  <a:moveTo>
                    <a:pt x="283" y="1"/>
                  </a:moveTo>
                  <a:cubicBezTo>
                    <a:pt x="99" y="581"/>
                    <a:pt x="0" y="1198"/>
                    <a:pt x="0" y="1839"/>
                  </a:cubicBezTo>
                  <a:cubicBezTo>
                    <a:pt x="0" y="5198"/>
                    <a:pt x="2725" y="7924"/>
                    <a:pt x="6084" y="7924"/>
                  </a:cubicBezTo>
                  <a:cubicBezTo>
                    <a:pt x="9443" y="7924"/>
                    <a:pt x="12169" y="5198"/>
                    <a:pt x="12169" y="1839"/>
                  </a:cubicBezTo>
                  <a:cubicBezTo>
                    <a:pt x="12169" y="1198"/>
                    <a:pt x="12069" y="581"/>
                    <a:pt x="11885" y="1"/>
                  </a:cubicBezTo>
                  <a:cubicBezTo>
                    <a:pt x="11105" y="2463"/>
                    <a:pt x="8802" y="4248"/>
                    <a:pt x="6084" y="4248"/>
                  </a:cubicBezTo>
                  <a:cubicBezTo>
                    <a:pt x="3365" y="4248"/>
                    <a:pt x="1062" y="2463"/>
                    <a:pt x="283" y="1"/>
                  </a:cubicBezTo>
                  <a:close/>
                </a:path>
              </a:pathLst>
            </a:custGeom>
            <a:solidFill>
              <a:srgbClr val="191919">
                <a:alpha val="7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3410675" y="530725"/>
              <a:ext cx="304225" cy="304225"/>
            </a:xfrm>
            <a:custGeom>
              <a:avLst/>
              <a:gdLst/>
              <a:ahLst/>
              <a:cxnLst/>
              <a:rect l="l" t="t" r="r" b="b"/>
              <a:pathLst>
                <a:path w="12169" h="12169" extrusionOk="0">
                  <a:moveTo>
                    <a:pt x="6084" y="199"/>
                  </a:moveTo>
                  <a:cubicBezTo>
                    <a:pt x="9335" y="199"/>
                    <a:pt x="11970" y="2832"/>
                    <a:pt x="11970" y="6084"/>
                  </a:cubicBezTo>
                  <a:cubicBezTo>
                    <a:pt x="11970" y="9335"/>
                    <a:pt x="9335" y="11970"/>
                    <a:pt x="6084" y="11970"/>
                  </a:cubicBezTo>
                  <a:cubicBezTo>
                    <a:pt x="2834" y="11970"/>
                    <a:pt x="199" y="9335"/>
                    <a:pt x="199" y="6084"/>
                  </a:cubicBezTo>
                  <a:cubicBezTo>
                    <a:pt x="199" y="2832"/>
                    <a:pt x="2832" y="199"/>
                    <a:pt x="6084" y="199"/>
                  </a:cubicBezTo>
                  <a:close/>
                  <a:moveTo>
                    <a:pt x="6084" y="0"/>
                  </a:moveTo>
                  <a:cubicBezTo>
                    <a:pt x="2725" y="0"/>
                    <a:pt x="0" y="2725"/>
                    <a:pt x="0" y="6084"/>
                  </a:cubicBezTo>
                  <a:cubicBezTo>
                    <a:pt x="0" y="9443"/>
                    <a:pt x="2725" y="12169"/>
                    <a:pt x="6084" y="12169"/>
                  </a:cubicBezTo>
                  <a:cubicBezTo>
                    <a:pt x="9443" y="12169"/>
                    <a:pt x="12169" y="9443"/>
                    <a:pt x="12169" y="6084"/>
                  </a:cubicBezTo>
                  <a:cubicBezTo>
                    <a:pt x="12169" y="2725"/>
                    <a:pt x="9443" y="0"/>
                    <a:pt x="60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3437650" y="551550"/>
              <a:ext cx="250225" cy="91475"/>
            </a:xfrm>
            <a:custGeom>
              <a:avLst/>
              <a:gdLst/>
              <a:ahLst/>
              <a:cxnLst/>
              <a:rect l="l" t="t" r="r" b="b"/>
              <a:pathLst>
                <a:path w="10009" h="3659" extrusionOk="0">
                  <a:moveTo>
                    <a:pt x="5005" y="1"/>
                  </a:moveTo>
                  <a:cubicBezTo>
                    <a:pt x="2663" y="1"/>
                    <a:pt x="677" y="1538"/>
                    <a:pt x="1" y="3659"/>
                  </a:cubicBezTo>
                  <a:lnTo>
                    <a:pt x="525" y="3659"/>
                  </a:lnTo>
                  <a:cubicBezTo>
                    <a:pt x="1179" y="1815"/>
                    <a:pt x="2936" y="499"/>
                    <a:pt x="5005" y="499"/>
                  </a:cubicBezTo>
                  <a:cubicBezTo>
                    <a:pt x="7074" y="499"/>
                    <a:pt x="8831" y="1815"/>
                    <a:pt x="9485" y="3659"/>
                  </a:cubicBezTo>
                  <a:lnTo>
                    <a:pt x="10009" y="3659"/>
                  </a:lnTo>
                  <a:cubicBezTo>
                    <a:pt x="9334" y="1538"/>
                    <a:pt x="7348" y="1"/>
                    <a:pt x="50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3506200" y="733425"/>
              <a:ext cx="113125" cy="25400"/>
            </a:xfrm>
            <a:custGeom>
              <a:avLst/>
              <a:gdLst/>
              <a:ahLst/>
              <a:cxnLst/>
              <a:rect l="l" t="t" r="r" b="b"/>
              <a:pathLst>
                <a:path w="4525" h="1016" extrusionOk="0">
                  <a:moveTo>
                    <a:pt x="895" y="266"/>
                  </a:moveTo>
                  <a:cubicBezTo>
                    <a:pt x="963" y="266"/>
                    <a:pt x="1017" y="320"/>
                    <a:pt x="1017" y="388"/>
                  </a:cubicBezTo>
                  <a:cubicBezTo>
                    <a:pt x="1017" y="454"/>
                    <a:pt x="963" y="509"/>
                    <a:pt x="895" y="509"/>
                  </a:cubicBezTo>
                  <a:lnTo>
                    <a:pt x="362" y="509"/>
                  </a:lnTo>
                  <a:cubicBezTo>
                    <a:pt x="294" y="509"/>
                    <a:pt x="239" y="456"/>
                    <a:pt x="239" y="388"/>
                  </a:cubicBezTo>
                  <a:cubicBezTo>
                    <a:pt x="239" y="320"/>
                    <a:pt x="294" y="266"/>
                    <a:pt x="362" y="266"/>
                  </a:cubicBezTo>
                  <a:close/>
                  <a:moveTo>
                    <a:pt x="4165" y="266"/>
                  </a:moveTo>
                  <a:cubicBezTo>
                    <a:pt x="4233" y="266"/>
                    <a:pt x="4288" y="320"/>
                    <a:pt x="4288" y="388"/>
                  </a:cubicBezTo>
                  <a:cubicBezTo>
                    <a:pt x="4288" y="454"/>
                    <a:pt x="4233" y="509"/>
                    <a:pt x="4165" y="509"/>
                  </a:cubicBezTo>
                  <a:lnTo>
                    <a:pt x="3632" y="509"/>
                  </a:lnTo>
                  <a:cubicBezTo>
                    <a:pt x="3565" y="509"/>
                    <a:pt x="3510" y="456"/>
                    <a:pt x="3510" y="388"/>
                  </a:cubicBezTo>
                  <a:cubicBezTo>
                    <a:pt x="3510" y="320"/>
                    <a:pt x="3565" y="266"/>
                    <a:pt x="3632" y="266"/>
                  </a:cubicBezTo>
                  <a:close/>
                  <a:moveTo>
                    <a:pt x="135" y="1"/>
                  </a:moveTo>
                  <a:cubicBezTo>
                    <a:pt x="97" y="49"/>
                    <a:pt x="67" y="102"/>
                    <a:pt x="45" y="158"/>
                  </a:cubicBezTo>
                  <a:cubicBezTo>
                    <a:pt x="45" y="158"/>
                    <a:pt x="45" y="160"/>
                    <a:pt x="45" y="160"/>
                  </a:cubicBezTo>
                  <a:lnTo>
                    <a:pt x="42" y="166"/>
                  </a:lnTo>
                  <a:cubicBezTo>
                    <a:pt x="39" y="172"/>
                    <a:pt x="38" y="179"/>
                    <a:pt x="35" y="185"/>
                  </a:cubicBezTo>
                  <a:cubicBezTo>
                    <a:pt x="35" y="186"/>
                    <a:pt x="33" y="189"/>
                    <a:pt x="33" y="191"/>
                  </a:cubicBezTo>
                  <a:cubicBezTo>
                    <a:pt x="32" y="194"/>
                    <a:pt x="32" y="195"/>
                    <a:pt x="30" y="198"/>
                  </a:cubicBezTo>
                  <a:cubicBezTo>
                    <a:pt x="30" y="199"/>
                    <a:pt x="30" y="199"/>
                    <a:pt x="30" y="199"/>
                  </a:cubicBezTo>
                  <a:cubicBezTo>
                    <a:pt x="29" y="204"/>
                    <a:pt x="27" y="207"/>
                    <a:pt x="26" y="210"/>
                  </a:cubicBezTo>
                  <a:cubicBezTo>
                    <a:pt x="26" y="214"/>
                    <a:pt x="24" y="219"/>
                    <a:pt x="23" y="222"/>
                  </a:cubicBezTo>
                  <a:cubicBezTo>
                    <a:pt x="23" y="223"/>
                    <a:pt x="23" y="223"/>
                    <a:pt x="23" y="225"/>
                  </a:cubicBezTo>
                  <a:cubicBezTo>
                    <a:pt x="22" y="227"/>
                    <a:pt x="22" y="229"/>
                    <a:pt x="20" y="232"/>
                  </a:cubicBezTo>
                  <a:cubicBezTo>
                    <a:pt x="20" y="235"/>
                    <a:pt x="20" y="236"/>
                    <a:pt x="19" y="238"/>
                  </a:cubicBezTo>
                  <a:cubicBezTo>
                    <a:pt x="19" y="239"/>
                    <a:pt x="19" y="241"/>
                    <a:pt x="19" y="241"/>
                  </a:cubicBezTo>
                  <a:cubicBezTo>
                    <a:pt x="17" y="248"/>
                    <a:pt x="16" y="257"/>
                    <a:pt x="13" y="264"/>
                  </a:cubicBezTo>
                  <a:cubicBezTo>
                    <a:pt x="13" y="267"/>
                    <a:pt x="13" y="269"/>
                    <a:pt x="11" y="272"/>
                  </a:cubicBezTo>
                  <a:cubicBezTo>
                    <a:pt x="11" y="273"/>
                    <a:pt x="11" y="275"/>
                    <a:pt x="11" y="276"/>
                  </a:cubicBezTo>
                  <a:cubicBezTo>
                    <a:pt x="11" y="278"/>
                    <a:pt x="10" y="279"/>
                    <a:pt x="10" y="279"/>
                  </a:cubicBezTo>
                  <a:cubicBezTo>
                    <a:pt x="8" y="288"/>
                    <a:pt x="7" y="297"/>
                    <a:pt x="7" y="304"/>
                  </a:cubicBezTo>
                  <a:lnTo>
                    <a:pt x="7" y="306"/>
                  </a:lnTo>
                  <a:cubicBezTo>
                    <a:pt x="5" y="310"/>
                    <a:pt x="5" y="313"/>
                    <a:pt x="5" y="317"/>
                  </a:cubicBezTo>
                  <a:cubicBezTo>
                    <a:pt x="2" y="338"/>
                    <a:pt x="1" y="359"/>
                    <a:pt x="1" y="381"/>
                  </a:cubicBezTo>
                  <a:lnTo>
                    <a:pt x="1" y="385"/>
                  </a:lnTo>
                  <a:lnTo>
                    <a:pt x="1" y="388"/>
                  </a:lnTo>
                  <a:lnTo>
                    <a:pt x="1" y="394"/>
                  </a:lnTo>
                  <a:lnTo>
                    <a:pt x="1" y="404"/>
                  </a:lnTo>
                  <a:lnTo>
                    <a:pt x="1" y="410"/>
                  </a:lnTo>
                  <a:cubicBezTo>
                    <a:pt x="1" y="413"/>
                    <a:pt x="1" y="414"/>
                    <a:pt x="1" y="417"/>
                  </a:cubicBezTo>
                  <a:cubicBezTo>
                    <a:pt x="2" y="425"/>
                    <a:pt x="2" y="432"/>
                    <a:pt x="2" y="440"/>
                  </a:cubicBezTo>
                  <a:cubicBezTo>
                    <a:pt x="2" y="441"/>
                    <a:pt x="4" y="442"/>
                    <a:pt x="4" y="444"/>
                  </a:cubicBezTo>
                  <a:cubicBezTo>
                    <a:pt x="4" y="447"/>
                    <a:pt x="4" y="448"/>
                    <a:pt x="4" y="451"/>
                  </a:cubicBezTo>
                  <a:cubicBezTo>
                    <a:pt x="4" y="454"/>
                    <a:pt x="4" y="456"/>
                    <a:pt x="5" y="459"/>
                  </a:cubicBezTo>
                  <a:cubicBezTo>
                    <a:pt x="5" y="460"/>
                    <a:pt x="5" y="462"/>
                    <a:pt x="5" y="465"/>
                  </a:cubicBezTo>
                  <a:cubicBezTo>
                    <a:pt x="5" y="468"/>
                    <a:pt x="7" y="470"/>
                    <a:pt x="7" y="473"/>
                  </a:cubicBezTo>
                  <a:cubicBezTo>
                    <a:pt x="7" y="475"/>
                    <a:pt x="7" y="476"/>
                    <a:pt x="7" y="478"/>
                  </a:cubicBezTo>
                  <a:cubicBezTo>
                    <a:pt x="8" y="479"/>
                    <a:pt x="8" y="482"/>
                    <a:pt x="8" y="484"/>
                  </a:cubicBezTo>
                  <a:cubicBezTo>
                    <a:pt x="8" y="487"/>
                    <a:pt x="10" y="490"/>
                    <a:pt x="10" y="493"/>
                  </a:cubicBezTo>
                  <a:cubicBezTo>
                    <a:pt x="10" y="495"/>
                    <a:pt x="10" y="498"/>
                    <a:pt x="11" y="500"/>
                  </a:cubicBezTo>
                  <a:cubicBezTo>
                    <a:pt x="11" y="501"/>
                    <a:pt x="11" y="501"/>
                    <a:pt x="11" y="503"/>
                  </a:cubicBezTo>
                  <a:cubicBezTo>
                    <a:pt x="13" y="506"/>
                    <a:pt x="13" y="509"/>
                    <a:pt x="14" y="513"/>
                  </a:cubicBezTo>
                  <a:cubicBezTo>
                    <a:pt x="14" y="513"/>
                    <a:pt x="14" y="515"/>
                    <a:pt x="14" y="515"/>
                  </a:cubicBezTo>
                  <a:cubicBezTo>
                    <a:pt x="14" y="518"/>
                    <a:pt x="16" y="521"/>
                    <a:pt x="16" y="522"/>
                  </a:cubicBezTo>
                  <a:cubicBezTo>
                    <a:pt x="16" y="525"/>
                    <a:pt x="17" y="528"/>
                    <a:pt x="17" y="531"/>
                  </a:cubicBezTo>
                  <a:lnTo>
                    <a:pt x="20" y="540"/>
                  </a:lnTo>
                  <a:cubicBezTo>
                    <a:pt x="20" y="541"/>
                    <a:pt x="20" y="543"/>
                    <a:pt x="20" y="543"/>
                  </a:cubicBezTo>
                  <a:cubicBezTo>
                    <a:pt x="22" y="547"/>
                    <a:pt x="23" y="550"/>
                    <a:pt x="23" y="553"/>
                  </a:cubicBezTo>
                  <a:cubicBezTo>
                    <a:pt x="23" y="554"/>
                    <a:pt x="24" y="556"/>
                    <a:pt x="24" y="557"/>
                  </a:cubicBezTo>
                  <a:cubicBezTo>
                    <a:pt x="24" y="560"/>
                    <a:pt x="26" y="562"/>
                    <a:pt x="26" y="565"/>
                  </a:cubicBezTo>
                  <a:cubicBezTo>
                    <a:pt x="27" y="566"/>
                    <a:pt x="27" y="569"/>
                    <a:pt x="29" y="571"/>
                  </a:cubicBezTo>
                  <a:cubicBezTo>
                    <a:pt x="29" y="574"/>
                    <a:pt x="30" y="575"/>
                    <a:pt x="30" y="578"/>
                  </a:cubicBezTo>
                  <a:cubicBezTo>
                    <a:pt x="32" y="581"/>
                    <a:pt x="32" y="584"/>
                    <a:pt x="33" y="585"/>
                  </a:cubicBezTo>
                  <a:cubicBezTo>
                    <a:pt x="33" y="587"/>
                    <a:pt x="33" y="588"/>
                    <a:pt x="33" y="588"/>
                  </a:cubicBezTo>
                  <a:cubicBezTo>
                    <a:pt x="35" y="593"/>
                    <a:pt x="36" y="596"/>
                    <a:pt x="38" y="600"/>
                  </a:cubicBezTo>
                  <a:cubicBezTo>
                    <a:pt x="38" y="600"/>
                    <a:pt x="38" y="600"/>
                    <a:pt x="38" y="602"/>
                  </a:cubicBezTo>
                  <a:cubicBezTo>
                    <a:pt x="41" y="609"/>
                    <a:pt x="44" y="615"/>
                    <a:pt x="47" y="622"/>
                  </a:cubicBezTo>
                  <a:cubicBezTo>
                    <a:pt x="48" y="625"/>
                    <a:pt x="48" y="628"/>
                    <a:pt x="50" y="631"/>
                  </a:cubicBezTo>
                  <a:cubicBezTo>
                    <a:pt x="50" y="631"/>
                    <a:pt x="50" y="631"/>
                    <a:pt x="51" y="632"/>
                  </a:cubicBezTo>
                  <a:cubicBezTo>
                    <a:pt x="51" y="634"/>
                    <a:pt x="52" y="637"/>
                    <a:pt x="54" y="638"/>
                  </a:cubicBezTo>
                  <a:lnTo>
                    <a:pt x="58" y="650"/>
                  </a:lnTo>
                  <a:cubicBezTo>
                    <a:pt x="58" y="652"/>
                    <a:pt x="60" y="652"/>
                    <a:pt x="60" y="652"/>
                  </a:cubicBezTo>
                  <a:cubicBezTo>
                    <a:pt x="61" y="655"/>
                    <a:pt x="63" y="657"/>
                    <a:pt x="64" y="662"/>
                  </a:cubicBezTo>
                  <a:cubicBezTo>
                    <a:pt x="64" y="663"/>
                    <a:pt x="66" y="665"/>
                    <a:pt x="67" y="668"/>
                  </a:cubicBezTo>
                  <a:cubicBezTo>
                    <a:pt x="67" y="669"/>
                    <a:pt x="69" y="671"/>
                    <a:pt x="69" y="672"/>
                  </a:cubicBezTo>
                  <a:cubicBezTo>
                    <a:pt x="70" y="674"/>
                    <a:pt x="72" y="675"/>
                    <a:pt x="72" y="677"/>
                  </a:cubicBezTo>
                  <a:cubicBezTo>
                    <a:pt x="73" y="680"/>
                    <a:pt x="75" y="683"/>
                    <a:pt x="76" y="685"/>
                  </a:cubicBezTo>
                  <a:cubicBezTo>
                    <a:pt x="77" y="687"/>
                    <a:pt x="77" y="688"/>
                    <a:pt x="79" y="690"/>
                  </a:cubicBezTo>
                  <a:cubicBezTo>
                    <a:pt x="80" y="693"/>
                    <a:pt x="82" y="696"/>
                    <a:pt x="83" y="699"/>
                  </a:cubicBezTo>
                  <a:cubicBezTo>
                    <a:pt x="83" y="699"/>
                    <a:pt x="83" y="700"/>
                    <a:pt x="85" y="700"/>
                  </a:cubicBezTo>
                  <a:cubicBezTo>
                    <a:pt x="86" y="703"/>
                    <a:pt x="88" y="705"/>
                    <a:pt x="89" y="708"/>
                  </a:cubicBezTo>
                  <a:cubicBezTo>
                    <a:pt x="91" y="710"/>
                    <a:pt x="92" y="712"/>
                    <a:pt x="92" y="715"/>
                  </a:cubicBezTo>
                  <a:cubicBezTo>
                    <a:pt x="94" y="716"/>
                    <a:pt x="95" y="718"/>
                    <a:pt x="97" y="721"/>
                  </a:cubicBezTo>
                  <a:cubicBezTo>
                    <a:pt x="97" y="722"/>
                    <a:pt x="98" y="722"/>
                    <a:pt x="100" y="724"/>
                  </a:cubicBezTo>
                  <a:cubicBezTo>
                    <a:pt x="103" y="731"/>
                    <a:pt x="107" y="737"/>
                    <a:pt x="111" y="743"/>
                  </a:cubicBezTo>
                  <a:cubicBezTo>
                    <a:pt x="113" y="744"/>
                    <a:pt x="114" y="747"/>
                    <a:pt x="116" y="749"/>
                  </a:cubicBezTo>
                  <a:cubicBezTo>
                    <a:pt x="117" y="750"/>
                    <a:pt x="117" y="752"/>
                    <a:pt x="119" y="753"/>
                  </a:cubicBezTo>
                  <a:cubicBezTo>
                    <a:pt x="120" y="755"/>
                    <a:pt x="122" y="756"/>
                    <a:pt x="123" y="758"/>
                  </a:cubicBezTo>
                  <a:cubicBezTo>
                    <a:pt x="125" y="761"/>
                    <a:pt x="126" y="764"/>
                    <a:pt x="129" y="766"/>
                  </a:cubicBezTo>
                  <a:cubicBezTo>
                    <a:pt x="129" y="766"/>
                    <a:pt x="131" y="768"/>
                    <a:pt x="131" y="768"/>
                  </a:cubicBezTo>
                  <a:cubicBezTo>
                    <a:pt x="132" y="769"/>
                    <a:pt x="133" y="772"/>
                    <a:pt x="135" y="774"/>
                  </a:cubicBezTo>
                  <a:cubicBezTo>
                    <a:pt x="136" y="777"/>
                    <a:pt x="139" y="778"/>
                    <a:pt x="141" y="780"/>
                  </a:cubicBezTo>
                  <a:lnTo>
                    <a:pt x="145" y="786"/>
                  </a:lnTo>
                  <a:cubicBezTo>
                    <a:pt x="145" y="787"/>
                    <a:pt x="147" y="789"/>
                    <a:pt x="147" y="789"/>
                  </a:cubicBezTo>
                  <a:cubicBezTo>
                    <a:pt x="150" y="791"/>
                    <a:pt x="151" y="794"/>
                    <a:pt x="154" y="796"/>
                  </a:cubicBezTo>
                  <a:cubicBezTo>
                    <a:pt x="154" y="797"/>
                    <a:pt x="156" y="799"/>
                    <a:pt x="157" y="800"/>
                  </a:cubicBezTo>
                  <a:cubicBezTo>
                    <a:pt x="158" y="802"/>
                    <a:pt x="160" y="803"/>
                    <a:pt x="161" y="805"/>
                  </a:cubicBezTo>
                  <a:cubicBezTo>
                    <a:pt x="163" y="806"/>
                    <a:pt x="164" y="809"/>
                    <a:pt x="166" y="811"/>
                  </a:cubicBezTo>
                  <a:cubicBezTo>
                    <a:pt x="167" y="812"/>
                    <a:pt x="169" y="814"/>
                    <a:pt x="170" y="815"/>
                  </a:cubicBezTo>
                  <a:cubicBezTo>
                    <a:pt x="172" y="817"/>
                    <a:pt x="173" y="819"/>
                    <a:pt x="175" y="821"/>
                  </a:cubicBezTo>
                  <a:cubicBezTo>
                    <a:pt x="176" y="821"/>
                    <a:pt x="176" y="822"/>
                    <a:pt x="178" y="822"/>
                  </a:cubicBezTo>
                  <a:lnTo>
                    <a:pt x="182" y="828"/>
                  </a:lnTo>
                  <a:lnTo>
                    <a:pt x="189" y="834"/>
                  </a:lnTo>
                  <a:lnTo>
                    <a:pt x="195" y="842"/>
                  </a:lnTo>
                  <a:lnTo>
                    <a:pt x="198" y="843"/>
                  </a:lnTo>
                  <a:cubicBezTo>
                    <a:pt x="200" y="846"/>
                    <a:pt x="203" y="847"/>
                    <a:pt x="206" y="850"/>
                  </a:cubicBezTo>
                  <a:cubicBezTo>
                    <a:pt x="206" y="850"/>
                    <a:pt x="207" y="852"/>
                    <a:pt x="207" y="852"/>
                  </a:cubicBezTo>
                  <a:cubicBezTo>
                    <a:pt x="210" y="855"/>
                    <a:pt x="213" y="856"/>
                    <a:pt x="216" y="859"/>
                  </a:cubicBezTo>
                  <a:lnTo>
                    <a:pt x="222" y="865"/>
                  </a:lnTo>
                  <a:lnTo>
                    <a:pt x="231" y="871"/>
                  </a:lnTo>
                  <a:cubicBezTo>
                    <a:pt x="232" y="872"/>
                    <a:pt x="234" y="874"/>
                    <a:pt x="235" y="875"/>
                  </a:cubicBezTo>
                  <a:cubicBezTo>
                    <a:pt x="237" y="877"/>
                    <a:pt x="239" y="878"/>
                    <a:pt x="241" y="880"/>
                  </a:cubicBezTo>
                  <a:cubicBezTo>
                    <a:pt x="242" y="881"/>
                    <a:pt x="244" y="881"/>
                    <a:pt x="244" y="883"/>
                  </a:cubicBezTo>
                  <a:cubicBezTo>
                    <a:pt x="247" y="886"/>
                    <a:pt x="251" y="887"/>
                    <a:pt x="254" y="890"/>
                  </a:cubicBezTo>
                  <a:cubicBezTo>
                    <a:pt x="257" y="893"/>
                    <a:pt x="260" y="895"/>
                    <a:pt x="265" y="898"/>
                  </a:cubicBezTo>
                  <a:cubicBezTo>
                    <a:pt x="265" y="898"/>
                    <a:pt x="265" y="898"/>
                    <a:pt x="266" y="899"/>
                  </a:cubicBezTo>
                  <a:cubicBezTo>
                    <a:pt x="267" y="900"/>
                    <a:pt x="270" y="902"/>
                    <a:pt x="273" y="903"/>
                  </a:cubicBezTo>
                  <a:cubicBezTo>
                    <a:pt x="275" y="905"/>
                    <a:pt x="276" y="906"/>
                    <a:pt x="279" y="908"/>
                  </a:cubicBezTo>
                  <a:cubicBezTo>
                    <a:pt x="279" y="908"/>
                    <a:pt x="281" y="908"/>
                    <a:pt x="281" y="909"/>
                  </a:cubicBezTo>
                  <a:cubicBezTo>
                    <a:pt x="284" y="911"/>
                    <a:pt x="285" y="912"/>
                    <a:pt x="287" y="914"/>
                  </a:cubicBezTo>
                  <a:cubicBezTo>
                    <a:pt x="290" y="915"/>
                    <a:pt x="292" y="917"/>
                    <a:pt x="295" y="918"/>
                  </a:cubicBezTo>
                  <a:cubicBezTo>
                    <a:pt x="301" y="923"/>
                    <a:pt x="309" y="927"/>
                    <a:pt x="316" y="930"/>
                  </a:cubicBezTo>
                  <a:cubicBezTo>
                    <a:pt x="316" y="930"/>
                    <a:pt x="316" y="931"/>
                    <a:pt x="316" y="931"/>
                  </a:cubicBezTo>
                  <a:cubicBezTo>
                    <a:pt x="322" y="934"/>
                    <a:pt x="328" y="937"/>
                    <a:pt x="335" y="940"/>
                  </a:cubicBezTo>
                  <a:cubicBezTo>
                    <a:pt x="338" y="943"/>
                    <a:pt x="341" y="945"/>
                    <a:pt x="344" y="946"/>
                  </a:cubicBezTo>
                  <a:cubicBezTo>
                    <a:pt x="346" y="946"/>
                    <a:pt x="347" y="948"/>
                    <a:pt x="350" y="949"/>
                  </a:cubicBezTo>
                  <a:cubicBezTo>
                    <a:pt x="351" y="951"/>
                    <a:pt x="354" y="951"/>
                    <a:pt x="357" y="952"/>
                  </a:cubicBezTo>
                  <a:cubicBezTo>
                    <a:pt x="357" y="953"/>
                    <a:pt x="359" y="953"/>
                    <a:pt x="359" y="953"/>
                  </a:cubicBezTo>
                  <a:cubicBezTo>
                    <a:pt x="365" y="956"/>
                    <a:pt x="372" y="959"/>
                    <a:pt x="379" y="962"/>
                  </a:cubicBezTo>
                  <a:cubicBezTo>
                    <a:pt x="382" y="964"/>
                    <a:pt x="384" y="965"/>
                    <a:pt x="387" y="967"/>
                  </a:cubicBezTo>
                  <a:cubicBezTo>
                    <a:pt x="390" y="967"/>
                    <a:pt x="391" y="968"/>
                    <a:pt x="393" y="968"/>
                  </a:cubicBezTo>
                  <a:cubicBezTo>
                    <a:pt x="394" y="970"/>
                    <a:pt x="397" y="970"/>
                    <a:pt x="399" y="971"/>
                  </a:cubicBezTo>
                  <a:cubicBezTo>
                    <a:pt x="400" y="971"/>
                    <a:pt x="401" y="973"/>
                    <a:pt x="403" y="973"/>
                  </a:cubicBezTo>
                  <a:lnTo>
                    <a:pt x="412" y="976"/>
                  </a:lnTo>
                  <a:cubicBezTo>
                    <a:pt x="419" y="979"/>
                    <a:pt x="427" y="981"/>
                    <a:pt x="434" y="983"/>
                  </a:cubicBezTo>
                  <a:cubicBezTo>
                    <a:pt x="438" y="984"/>
                    <a:pt x="441" y="986"/>
                    <a:pt x="444" y="986"/>
                  </a:cubicBezTo>
                  <a:cubicBezTo>
                    <a:pt x="446" y="987"/>
                    <a:pt x="447" y="987"/>
                    <a:pt x="449" y="987"/>
                  </a:cubicBezTo>
                  <a:cubicBezTo>
                    <a:pt x="450" y="989"/>
                    <a:pt x="453" y="989"/>
                    <a:pt x="456" y="990"/>
                  </a:cubicBezTo>
                  <a:cubicBezTo>
                    <a:pt x="459" y="990"/>
                    <a:pt x="462" y="992"/>
                    <a:pt x="465" y="992"/>
                  </a:cubicBezTo>
                  <a:lnTo>
                    <a:pt x="468" y="993"/>
                  </a:lnTo>
                  <a:cubicBezTo>
                    <a:pt x="471" y="995"/>
                    <a:pt x="474" y="995"/>
                    <a:pt x="477" y="996"/>
                  </a:cubicBezTo>
                  <a:lnTo>
                    <a:pt x="480" y="996"/>
                  </a:lnTo>
                  <a:cubicBezTo>
                    <a:pt x="484" y="998"/>
                    <a:pt x="487" y="999"/>
                    <a:pt x="491" y="999"/>
                  </a:cubicBezTo>
                  <a:lnTo>
                    <a:pt x="493" y="999"/>
                  </a:lnTo>
                  <a:cubicBezTo>
                    <a:pt x="500" y="1002"/>
                    <a:pt x="507" y="1004"/>
                    <a:pt x="516" y="1005"/>
                  </a:cubicBezTo>
                  <a:lnTo>
                    <a:pt x="521" y="1005"/>
                  </a:lnTo>
                  <a:cubicBezTo>
                    <a:pt x="524" y="1006"/>
                    <a:pt x="528" y="1006"/>
                    <a:pt x="531" y="1006"/>
                  </a:cubicBezTo>
                  <a:cubicBezTo>
                    <a:pt x="531" y="1006"/>
                    <a:pt x="533" y="1008"/>
                    <a:pt x="534" y="1008"/>
                  </a:cubicBezTo>
                  <a:cubicBezTo>
                    <a:pt x="537" y="1008"/>
                    <a:pt x="541" y="1008"/>
                    <a:pt x="544" y="1009"/>
                  </a:cubicBezTo>
                  <a:lnTo>
                    <a:pt x="547" y="1009"/>
                  </a:lnTo>
                  <a:cubicBezTo>
                    <a:pt x="550" y="1009"/>
                    <a:pt x="553" y="1009"/>
                    <a:pt x="556" y="1011"/>
                  </a:cubicBezTo>
                  <a:lnTo>
                    <a:pt x="563" y="1011"/>
                  </a:lnTo>
                  <a:cubicBezTo>
                    <a:pt x="563" y="1011"/>
                    <a:pt x="565" y="1012"/>
                    <a:pt x="566" y="1012"/>
                  </a:cubicBezTo>
                  <a:lnTo>
                    <a:pt x="572" y="1012"/>
                  </a:lnTo>
                  <a:cubicBezTo>
                    <a:pt x="577" y="1012"/>
                    <a:pt x="581" y="1014"/>
                    <a:pt x="586" y="1014"/>
                  </a:cubicBezTo>
                  <a:lnTo>
                    <a:pt x="596" y="1014"/>
                  </a:lnTo>
                  <a:cubicBezTo>
                    <a:pt x="603" y="1015"/>
                    <a:pt x="611" y="1015"/>
                    <a:pt x="619" y="1015"/>
                  </a:cubicBezTo>
                  <a:lnTo>
                    <a:pt x="627" y="1015"/>
                  </a:lnTo>
                  <a:cubicBezTo>
                    <a:pt x="640" y="1015"/>
                    <a:pt x="652" y="1015"/>
                    <a:pt x="665" y="1014"/>
                  </a:cubicBezTo>
                  <a:cubicBezTo>
                    <a:pt x="671" y="1014"/>
                    <a:pt x="675" y="1014"/>
                    <a:pt x="681" y="1012"/>
                  </a:cubicBezTo>
                  <a:lnTo>
                    <a:pt x="692" y="1011"/>
                  </a:lnTo>
                  <a:lnTo>
                    <a:pt x="699" y="1011"/>
                  </a:lnTo>
                  <a:cubicBezTo>
                    <a:pt x="702" y="1009"/>
                    <a:pt x="705" y="1009"/>
                    <a:pt x="708" y="1009"/>
                  </a:cubicBezTo>
                  <a:cubicBezTo>
                    <a:pt x="718" y="1008"/>
                    <a:pt x="728" y="1006"/>
                    <a:pt x="739" y="1005"/>
                  </a:cubicBezTo>
                  <a:cubicBezTo>
                    <a:pt x="742" y="1004"/>
                    <a:pt x="746" y="1004"/>
                    <a:pt x="749" y="1002"/>
                  </a:cubicBezTo>
                  <a:cubicBezTo>
                    <a:pt x="758" y="1001"/>
                    <a:pt x="768" y="998"/>
                    <a:pt x="777" y="996"/>
                  </a:cubicBezTo>
                  <a:cubicBezTo>
                    <a:pt x="780" y="995"/>
                    <a:pt x="784" y="995"/>
                    <a:pt x="787" y="993"/>
                  </a:cubicBezTo>
                  <a:cubicBezTo>
                    <a:pt x="790" y="992"/>
                    <a:pt x="795" y="992"/>
                    <a:pt x="799" y="990"/>
                  </a:cubicBezTo>
                  <a:cubicBezTo>
                    <a:pt x="802" y="989"/>
                    <a:pt x="806" y="987"/>
                    <a:pt x="811" y="987"/>
                  </a:cubicBezTo>
                  <a:cubicBezTo>
                    <a:pt x="814" y="986"/>
                    <a:pt x="817" y="984"/>
                    <a:pt x="821" y="984"/>
                  </a:cubicBezTo>
                  <a:lnTo>
                    <a:pt x="843" y="976"/>
                  </a:lnTo>
                  <a:cubicBezTo>
                    <a:pt x="848" y="974"/>
                    <a:pt x="852" y="973"/>
                    <a:pt x="857" y="971"/>
                  </a:cubicBezTo>
                  <a:cubicBezTo>
                    <a:pt x="859" y="970"/>
                    <a:pt x="861" y="970"/>
                    <a:pt x="862" y="968"/>
                  </a:cubicBezTo>
                  <a:cubicBezTo>
                    <a:pt x="870" y="965"/>
                    <a:pt x="876" y="964"/>
                    <a:pt x="883" y="959"/>
                  </a:cubicBezTo>
                  <a:cubicBezTo>
                    <a:pt x="889" y="958"/>
                    <a:pt x="895" y="955"/>
                    <a:pt x="899" y="952"/>
                  </a:cubicBezTo>
                  <a:cubicBezTo>
                    <a:pt x="902" y="951"/>
                    <a:pt x="904" y="951"/>
                    <a:pt x="907" y="949"/>
                  </a:cubicBezTo>
                  <a:cubicBezTo>
                    <a:pt x="914" y="945"/>
                    <a:pt x="920" y="942"/>
                    <a:pt x="927" y="937"/>
                  </a:cubicBezTo>
                  <a:cubicBezTo>
                    <a:pt x="939" y="931"/>
                    <a:pt x="949" y="925"/>
                    <a:pt x="960" y="920"/>
                  </a:cubicBezTo>
                  <a:cubicBezTo>
                    <a:pt x="963" y="917"/>
                    <a:pt x="965" y="915"/>
                    <a:pt x="968" y="914"/>
                  </a:cubicBezTo>
                  <a:lnTo>
                    <a:pt x="977" y="908"/>
                  </a:lnTo>
                  <a:cubicBezTo>
                    <a:pt x="979" y="906"/>
                    <a:pt x="980" y="906"/>
                    <a:pt x="982" y="905"/>
                  </a:cubicBezTo>
                  <a:cubicBezTo>
                    <a:pt x="985" y="903"/>
                    <a:pt x="988" y="900"/>
                    <a:pt x="989" y="899"/>
                  </a:cubicBezTo>
                  <a:lnTo>
                    <a:pt x="1001" y="890"/>
                  </a:lnTo>
                  <a:cubicBezTo>
                    <a:pt x="1005" y="887"/>
                    <a:pt x="1010" y="884"/>
                    <a:pt x="1014" y="881"/>
                  </a:cubicBezTo>
                  <a:cubicBezTo>
                    <a:pt x="1016" y="880"/>
                    <a:pt x="1018" y="878"/>
                    <a:pt x="1020" y="877"/>
                  </a:cubicBezTo>
                  <a:cubicBezTo>
                    <a:pt x="1021" y="875"/>
                    <a:pt x="1023" y="874"/>
                    <a:pt x="1026" y="872"/>
                  </a:cubicBezTo>
                  <a:lnTo>
                    <a:pt x="1033" y="865"/>
                  </a:lnTo>
                  <a:cubicBezTo>
                    <a:pt x="1036" y="862"/>
                    <a:pt x="1041" y="859"/>
                    <a:pt x="1044" y="856"/>
                  </a:cubicBezTo>
                  <a:cubicBezTo>
                    <a:pt x="1046" y="855"/>
                    <a:pt x="1048" y="852"/>
                    <a:pt x="1051" y="850"/>
                  </a:cubicBezTo>
                  <a:cubicBezTo>
                    <a:pt x="1052" y="849"/>
                    <a:pt x="1055" y="846"/>
                    <a:pt x="1057" y="845"/>
                  </a:cubicBezTo>
                  <a:cubicBezTo>
                    <a:pt x="1066" y="837"/>
                    <a:pt x="1073" y="830"/>
                    <a:pt x="1080" y="822"/>
                  </a:cubicBezTo>
                  <a:cubicBezTo>
                    <a:pt x="1082" y="819"/>
                    <a:pt x="1083" y="818"/>
                    <a:pt x="1085" y="817"/>
                  </a:cubicBezTo>
                  <a:cubicBezTo>
                    <a:pt x="1086" y="815"/>
                    <a:pt x="1088" y="814"/>
                    <a:pt x="1089" y="812"/>
                  </a:cubicBezTo>
                  <a:cubicBezTo>
                    <a:pt x="1091" y="809"/>
                    <a:pt x="1092" y="808"/>
                    <a:pt x="1094" y="806"/>
                  </a:cubicBezTo>
                  <a:cubicBezTo>
                    <a:pt x="1095" y="805"/>
                    <a:pt x="1097" y="803"/>
                    <a:pt x="1098" y="802"/>
                  </a:cubicBezTo>
                  <a:cubicBezTo>
                    <a:pt x="1102" y="797"/>
                    <a:pt x="1107" y="791"/>
                    <a:pt x="1111" y="787"/>
                  </a:cubicBezTo>
                  <a:lnTo>
                    <a:pt x="1116" y="781"/>
                  </a:lnTo>
                  <a:cubicBezTo>
                    <a:pt x="1117" y="780"/>
                    <a:pt x="1119" y="777"/>
                    <a:pt x="1120" y="775"/>
                  </a:cubicBezTo>
                  <a:cubicBezTo>
                    <a:pt x="1122" y="772"/>
                    <a:pt x="1123" y="771"/>
                    <a:pt x="1125" y="768"/>
                  </a:cubicBezTo>
                  <a:cubicBezTo>
                    <a:pt x="1126" y="768"/>
                    <a:pt x="1126" y="766"/>
                    <a:pt x="1126" y="766"/>
                  </a:cubicBezTo>
                  <a:cubicBezTo>
                    <a:pt x="1129" y="764"/>
                    <a:pt x="1130" y="762"/>
                    <a:pt x="1132" y="759"/>
                  </a:cubicBezTo>
                  <a:cubicBezTo>
                    <a:pt x="1133" y="758"/>
                    <a:pt x="1135" y="755"/>
                    <a:pt x="1136" y="753"/>
                  </a:cubicBezTo>
                  <a:cubicBezTo>
                    <a:pt x="1138" y="752"/>
                    <a:pt x="1138" y="750"/>
                    <a:pt x="1139" y="749"/>
                  </a:cubicBezTo>
                  <a:lnTo>
                    <a:pt x="1144" y="743"/>
                  </a:lnTo>
                  <a:cubicBezTo>
                    <a:pt x="1145" y="740"/>
                    <a:pt x="1148" y="737"/>
                    <a:pt x="1150" y="734"/>
                  </a:cubicBezTo>
                  <a:cubicBezTo>
                    <a:pt x="1153" y="730"/>
                    <a:pt x="1155" y="725"/>
                    <a:pt x="1158" y="721"/>
                  </a:cubicBezTo>
                  <a:cubicBezTo>
                    <a:pt x="1160" y="719"/>
                    <a:pt x="1161" y="716"/>
                    <a:pt x="1161" y="715"/>
                  </a:cubicBezTo>
                  <a:cubicBezTo>
                    <a:pt x="1163" y="712"/>
                    <a:pt x="1164" y="710"/>
                    <a:pt x="1166" y="709"/>
                  </a:cubicBezTo>
                  <a:cubicBezTo>
                    <a:pt x="1167" y="706"/>
                    <a:pt x="1169" y="703"/>
                    <a:pt x="1170" y="700"/>
                  </a:cubicBezTo>
                  <a:cubicBezTo>
                    <a:pt x="1170" y="700"/>
                    <a:pt x="1170" y="700"/>
                    <a:pt x="1172" y="699"/>
                  </a:cubicBezTo>
                  <a:cubicBezTo>
                    <a:pt x="1173" y="696"/>
                    <a:pt x="1175" y="693"/>
                    <a:pt x="1176" y="690"/>
                  </a:cubicBezTo>
                  <a:cubicBezTo>
                    <a:pt x="1179" y="684"/>
                    <a:pt x="1182" y="678"/>
                    <a:pt x="1185" y="672"/>
                  </a:cubicBezTo>
                  <a:cubicBezTo>
                    <a:pt x="1186" y="671"/>
                    <a:pt x="1188" y="669"/>
                    <a:pt x="1188" y="668"/>
                  </a:cubicBezTo>
                  <a:cubicBezTo>
                    <a:pt x="1192" y="659"/>
                    <a:pt x="1197" y="649"/>
                    <a:pt x="1201" y="640"/>
                  </a:cubicBezTo>
                  <a:cubicBezTo>
                    <a:pt x="1204" y="634"/>
                    <a:pt x="1206" y="628"/>
                    <a:pt x="1208" y="624"/>
                  </a:cubicBezTo>
                  <a:cubicBezTo>
                    <a:pt x="1213" y="612"/>
                    <a:pt x="1217" y="599"/>
                    <a:pt x="1222" y="587"/>
                  </a:cubicBezTo>
                  <a:cubicBezTo>
                    <a:pt x="1222" y="584"/>
                    <a:pt x="1223" y="581"/>
                    <a:pt x="1223" y="579"/>
                  </a:cubicBezTo>
                  <a:cubicBezTo>
                    <a:pt x="1225" y="576"/>
                    <a:pt x="1225" y="575"/>
                    <a:pt x="1226" y="572"/>
                  </a:cubicBezTo>
                  <a:cubicBezTo>
                    <a:pt x="1226" y="569"/>
                    <a:pt x="1228" y="568"/>
                    <a:pt x="1228" y="566"/>
                  </a:cubicBezTo>
                  <a:cubicBezTo>
                    <a:pt x="1231" y="557"/>
                    <a:pt x="1232" y="549"/>
                    <a:pt x="1235" y="540"/>
                  </a:cubicBezTo>
                  <a:cubicBezTo>
                    <a:pt x="1235" y="537"/>
                    <a:pt x="1236" y="532"/>
                    <a:pt x="1238" y="529"/>
                  </a:cubicBezTo>
                  <a:cubicBezTo>
                    <a:pt x="1238" y="528"/>
                    <a:pt x="1238" y="525"/>
                    <a:pt x="1239" y="523"/>
                  </a:cubicBezTo>
                  <a:cubicBezTo>
                    <a:pt x="1239" y="521"/>
                    <a:pt x="1239" y="519"/>
                    <a:pt x="1241" y="516"/>
                  </a:cubicBezTo>
                  <a:cubicBezTo>
                    <a:pt x="1241" y="516"/>
                    <a:pt x="1241" y="515"/>
                    <a:pt x="1241" y="515"/>
                  </a:cubicBezTo>
                  <a:lnTo>
                    <a:pt x="1242" y="503"/>
                  </a:lnTo>
                  <a:cubicBezTo>
                    <a:pt x="1244" y="501"/>
                    <a:pt x="1244" y="498"/>
                    <a:pt x="1244" y="497"/>
                  </a:cubicBezTo>
                  <a:cubicBezTo>
                    <a:pt x="1244" y="495"/>
                    <a:pt x="1244" y="495"/>
                    <a:pt x="1244" y="494"/>
                  </a:cubicBezTo>
                  <a:cubicBezTo>
                    <a:pt x="1245" y="491"/>
                    <a:pt x="1245" y="487"/>
                    <a:pt x="1247" y="484"/>
                  </a:cubicBezTo>
                  <a:cubicBezTo>
                    <a:pt x="1247" y="481"/>
                    <a:pt x="1247" y="479"/>
                    <a:pt x="1247" y="476"/>
                  </a:cubicBezTo>
                  <a:cubicBezTo>
                    <a:pt x="1247" y="476"/>
                    <a:pt x="1247" y="475"/>
                    <a:pt x="1248" y="475"/>
                  </a:cubicBezTo>
                  <a:cubicBezTo>
                    <a:pt x="1248" y="472"/>
                    <a:pt x="1248" y="469"/>
                    <a:pt x="1248" y="468"/>
                  </a:cubicBezTo>
                  <a:cubicBezTo>
                    <a:pt x="1250" y="459"/>
                    <a:pt x="1251" y="451"/>
                    <a:pt x="1251" y="442"/>
                  </a:cubicBezTo>
                  <a:lnTo>
                    <a:pt x="1251" y="441"/>
                  </a:lnTo>
                  <a:cubicBezTo>
                    <a:pt x="1253" y="429"/>
                    <a:pt x="1253" y="417"/>
                    <a:pt x="1253" y="406"/>
                  </a:cubicBezTo>
                  <a:lnTo>
                    <a:pt x="1253" y="395"/>
                  </a:lnTo>
                  <a:lnTo>
                    <a:pt x="1253" y="389"/>
                  </a:lnTo>
                  <a:lnTo>
                    <a:pt x="1253" y="382"/>
                  </a:lnTo>
                  <a:lnTo>
                    <a:pt x="1253" y="373"/>
                  </a:lnTo>
                  <a:cubicBezTo>
                    <a:pt x="1253" y="360"/>
                    <a:pt x="1253" y="347"/>
                    <a:pt x="1251" y="335"/>
                  </a:cubicBezTo>
                  <a:cubicBezTo>
                    <a:pt x="1251" y="332"/>
                    <a:pt x="1251" y="331"/>
                    <a:pt x="1250" y="329"/>
                  </a:cubicBezTo>
                  <a:cubicBezTo>
                    <a:pt x="1250" y="326"/>
                    <a:pt x="1250" y="323"/>
                    <a:pt x="1250" y="322"/>
                  </a:cubicBezTo>
                  <a:cubicBezTo>
                    <a:pt x="1250" y="319"/>
                    <a:pt x="1250" y="317"/>
                    <a:pt x="1248" y="314"/>
                  </a:cubicBezTo>
                  <a:cubicBezTo>
                    <a:pt x="1248" y="314"/>
                    <a:pt x="1248" y="313"/>
                    <a:pt x="1248" y="311"/>
                  </a:cubicBezTo>
                  <a:cubicBezTo>
                    <a:pt x="1248" y="308"/>
                    <a:pt x="1248" y="306"/>
                    <a:pt x="1247" y="303"/>
                  </a:cubicBezTo>
                  <a:cubicBezTo>
                    <a:pt x="864" y="236"/>
                    <a:pt x="491" y="135"/>
                    <a:pt x="135" y="1"/>
                  </a:cubicBezTo>
                  <a:close/>
                  <a:moveTo>
                    <a:pt x="4392" y="2"/>
                  </a:moveTo>
                  <a:cubicBezTo>
                    <a:pt x="4034" y="135"/>
                    <a:pt x="3663" y="236"/>
                    <a:pt x="3277" y="301"/>
                  </a:cubicBezTo>
                  <a:cubicBezTo>
                    <a:pt x="3277" y="301"/>
                    <a:pt x="3277" y="303"/>
                    <a:pt x="3277" y="304"/>
                  </a:cubicBezTo>
                  <a:lnTo>
                    <a:pt x="3277" y="306"/>
                  </a:lnTo>
                  <a:lnTo>
                    <a:pt x="3276" y="317"/>
                  </a:lnTo>
                  <a:cubicBezTo>
                    <a:pt x="3275" y="338"/>
                    <a:pt x="3273" y="359"/>
                    <a:pt x="3273" y="379"/>
                  </a:cubicBezTo>
                  <a:lnTo>
                    <a:pt x="3273" y="385"/>
                  </a:lnTo>
                  <a:lnTo>
                    <a:pt x="3273" y="387"/>
                  </a:lnTo>
                  <a:lnTo>
                    <a:pt x="3273" y="394"/>
                  </a:lnTo>
                  <a:cubicBezTo>
                    <a:pt x="3273" y="397"/>
                    <a:pt x="3273" y="401"/>
                    <a:pt x="3273" y="404"/>
                  </a:cubicBezTo>
                  <a:lnTo>
                    <a:pt x="3273" y="410"/>
                  </a:lnTo>
                  <a:cubicBezTo>
                    <a:pt x="3273" y="412"/>
                    <a:pt x="3273" y="414"/>
                    <a:pt x="3273" y="417"/>
                  </a:cubicBezTo>
                  <a:cubicBezTo>
                    <a:pt x="3273" y="425"/>
                    <a:pt x="3275" y="432"/>
                    <a:pt x="3275" y="438"/>
                  </a:cubicBezTo>
                  <a:cubicBezTo>
                    <a:pt x="3275" y="441"/>
                    <a:pt x="3275" y="442"/>
                    <a:pt x="3275" y="444"/>
                  </a:cubicBezTo>
                  <a:cubicBezTo>
                    <a:pt x="3276" y="447"/>
                    <a:pt x="3276" y="448"/>
                    <a:pt x="3276" y="451"/>
                  </a:cubicBezTo>
                  <a:cubicBezTo>
                    <a:pt x="3276" y="454"/>
                    <a:pt x="3276" y="456"/>
                    <a:pt x="3276" y="459"/>
                  </a:cubicBezTo>
                  <a:cubicBezTo>
                    <a:pt x="3277" y="460"/>
                    <a:pt x="3277" y="462"/>
                    <a:pt x="3277" y="463"/>
                  </a:cubicBezTo>
                  <a:cubicBezTo>
                    <a:pt x="3277" y="468"/>
                    <a:pt x="3277" y="470"/>
                    <a:pt x="3279" y="473"/>
                  </a:cubicBezTo>
                  <a:cubicBezTo>
                    <a:pt x="3279" y="475"/>
                    <a:pt x="3279" y="476"/>
                    <a:pt x="3279" y="478"/>
                  </a:cubicBezTo>
                  <a:cubicBezTo>
                    <a:pt x="3279" y="479"/>
                    <a:pt x="3279" y="481"/>
                    <a:pt x="3280" y="484"/>
                  </a:cubicBezTo>
                  <a:cubicBezTo>
                    <a:pt x="3280" y="487"/>
                    <a:pt x="3280" y="490"/>
                    <a:pt x="3282" y="493"/>
                  </a:cubicBezTo>
                  <a:cubicBezTo>
                    <a:pt x="3282" y="495"/>
                    <a:pt x="3282" y="498"/>
                    <a:pt x="3283" y="500"/>
                  </a:cubicBezTo>
                  <a:cubicBezTo>
                    <a:pt x="3283" y="501"/>
                    <a:pt x="3283" y="501"/>
                    <a:pt x="3283" y="501"/>
                  </a:cubicBezTo>
                  <a:cubicBezTo>
                    <a:pt x="3283" y="506"/>
                    <a:pt x="3285" y="509"/>
                    <a:pt x="3285" y="513"/>
                  </a:cubicBezTo>
                  <a:cubicBezTo>
                    <a:pt x="3285" y="513"/>
                    <a:pt x="3286" y="515"/>
                    <a:pt x="3286" y="515"/>
                  </a:cubicBezTo>
                  <a:cubicBezTo>
                    <a:pt x="3286" y="518"/>
                    <a:pt x="3286" y="519"/>
                    <a:pt x="3288" y="522"/>
                  </a:cubicBezTo>
                  <a:cubicBezTo>
                    <a:pt x="3288" y="525"/>
                    <a:pt x="3289" y="528"/>
                    <a:pt x="3289" y="531"/>
                  </a:cubicBezTo>
                  <a:lnTo>
                    <a:pt x="3292" y="540"/>
                  </a:lnTo>
                  <a:cubicBezTo>
                    <a:pt x="3292" y="541"/>
                    <a:pt x="3292" y="543"/>
                    <a:pt x="3292" y="543"/>
                  </a:cubicBezTo>
                  <a:cubicBezTo>
                    <a:pt x="3294" y="546"/>
                    <a:pt x="3294" y="550"/>
                    <a:pt x="3295" y="553"/>
                  </a:cubicBezTo>
                  <a:cubicBezTo>
                    <a:pt x="3295" y="554"/>
                    <a:pt x="3295" y="556"/>
                    <a:pt x="3297" y="557"/>
                  </a:cubicBezTo>
                  <a:cubicBezTo>
                    <a:pt x="3297" y="559"/>
                    <a:pt x="3298" y="562"/>
                    <a:pt x="3298" y="565"/>
                  </a:cubicBezTo>
                  <a:cubicBezTo>
                    <a:pt x="3298" y="566"/>
                    <a:pt x="3300" y="569"/>
                    <a:pt x="3300" y="571"/>
                  </a:cubicBezTo>
                  <a:lnTo>
                    <a:pt x="3303" y="578"/>
                  </a:lnTo>
                  <a:cubicBezTo>
                    <a:pt x="3303" y="579"/>
                    <a:pt x="3304" y="582"/>
                    <a:pt x="3304" y="585"/>
                  </a:cubicBezTo>
                  <a:cubicBezTo>
                    <a:pt x="3305" y="587"/>
                    <a:pt x="3305" y="587"/>
                    <a:pt x="3305" y="588"/>
                  </a:cubicBezTo>
                  <a:cubicBezTo>
                    <a:pt x="3307" y="591"/>
                    <a:pt x="3308" y="596"/>
                    <a:pt x="3310" y="599"/>
                  </a:cubicBezTo>
                  <a:cubicBezTo>
                    <a:pt x="3310" y="600"/>
                    <a:pt x="3310" y="600"/>
                    <a:pt x="3310" y="602"/>
                  </a:cubicBezTo>
                  <a:cubicBezTo>
                    <a:pt x="3313" y="607"/>
                    <a:pt x="3316" y="615"/>
                    <a:pt x="3319" y="622"/>
                  </a:cubicBezTo>
                  <a:cubicBezTo>
                    <a:pt x="3319" y="625"/>
                    <a:pt x="3320" y="628"/>
                    <a:pt x="3322" y="629"/>
                  </a:cubicBezTo>
                  <a:cubicBezTo>
                    <a:pt x="3322" y="631"/>
                    <a:pt x="3322" y="631"/>
                    <a:pt x="3322" y="631"/>
                  </a:cubicBezTo>
                  <a:cubicBezTo>
                    <a:pt x="3323" y="634"/>
                    <a:pt x="3325" y="635"/>
                    <a:pt x="3325" y="638"/>
                  </a:cubicBezTo>
                  <a:lnTo>
                    <a:pt x="3331" y="650"/>
                  </a:lnTo>
                  <a:cubicBezTo>
                    <a:pt x="3331" y="650"/>
                    <a:pt x="3331" y="652"/>
                    <a:pt x="3331" y="652"/>
                  </a:cubicBezTo>
                  <a:cubicBezTo>
                    <a:pt x="3332" y="655"/>
                    <a:pt x="3333" y="657"/>
                    <a:pt x="3335" y="660"/>
                  </a:cubicBezTo>
                  <a:cubicBezTo>
                    <a:pt x="3336" y="663"/>
                    <a:pt x="3338" y="665"/>
                    <a:pt x="3338" y="666"/>
                  </a:cubicBezTo>
                  <a:cubicBezTo>
                    <a:pt x="3339" y="668"/>
                    <a:pt x="3341" y="671"/>
                    <a:pt x="3341" y="672"/>
                  </a:cubicBezTo>
                  <a:cubicBezTo>
                    <a:pt x="3342" y="674"/>
                    <a:pt x="3342" y="675"/>
                    <a:pt x="3344" y="677"/>
                  </a:cubicBezTo>
                  <a:cubicBezTo>
                    <a:pt x="3345" y="680"/>
                    <a:pt x="3347" y="683"/>
                    <a:pt x="3348" y="685"/>
                  </a:cubicBezTo>
                  <a:lnTo>
                    <a:pt x="3350" y="690"/>
                  </a:lnTo>
                  <a:cubicBezTo>
                    <a:pt x="3353" y="693"/>
                    <a:pt x="3354" y="696"/>
                    <a:pt x="3356" y="699"/>
                  </a:cubicBezTo>
                  <a:cubicBezTo>
                    <a:pt x="3356" y="699"/>
                    <a:pt x="3356" y="699"/>
                    <a:pt x="3356" y="700"/>
                  </a:cubicBezTo>
                  <a:cubicBezTo>
                    <a:pt x="3357" y="702"/>
                    <a:pt x="3358" y="705"/>
                    <a:pt x="3361" y="708"/>
                  </a:cubicBezTo>
                  <a:cubicBezTo>
                    <a:pt x="3361" y="710"/>
                    <a:pt x="3363" y="712"/>
                    <a:pt x="3364" y="713"/>
                  </a:cubicBezTo>
                  <a:cubicBezTo>
                    <a:pt x="3366" y="716"/>
                    <a:pt x="3367" y="718"/>
                    <a:pt x="3369" y="719"/>
                  </a:cubicBezTo>
                  <a:cubicBezTo>
                    <a:pt x="3369" y="721"/>
                    <a:pt x="3370" y="722"/>
                    <a:pt x="3370" y="724"/>
                  </a:cubicBezTo>
                  <a:cubicBezTo>
                    <a:pt x="3375" y="730"/>
                    <a:pt x="3379" y="736"/>
                    <a:pt x="3384" y="743"/>
                  </a:cubicBezTo>
                  <a:lnTo>
                    <a:pt x="3388" y="749"/>
                  </a:lnTo>
                  <a:cubicBezTo>
                    <a:pt x="3388" y="750"/>
                    <a:pt x="3389" y="752"/>
                    <a:pt x="3391" y="753"/>
                  </a:cubicBezTo>
                  <a:cubicBezTo>
                    <a:pt x="3392" y="755"/>
                    <a:pt x="3392" y="756"/>
                    <a:pt x="3394" y="759"/>
                  </a:cubicBezTo>
                  <a:cubicBezTo>
                    <a:pt x="3397" y="761"/>
                    <a:pt x="3398" y="764"/>
                    <a:pt x="3400" y="766"/>
                  </a:cubicBezTo>
                  <a:cubicBezTo>
                    <a:pt x="3401" y="766"/>
                    <a:pt x="3401" y="768"/>
                    <a:pt x="3401" y="768"/>
                  </a:cubicBezTo>
                  <a:cubicBezTo>
                    <a:pt x="3404" y="771"/>
                    <a:pt x="3406" y="772"/>
                    <a:pt x="3407" y="775"/>
                  </a:cubicBezTo>
                  <a:cubicBezTo>
                    <a:pt x="3409" y="777"/>
                    <a:pt x="3410" y="778"/>
                    <a:pt x="3412" y="781"/>
                  </a:cubicBezTo>
                  <a:lnTo>
                    <a:pt x="3416" y="786"/>
                  </a:lnTo>
                  <a:cubicBezTo>
                    <a:pt x="3417" y="787"/>
                    <a:pt x="3417" y="789"/>
                    <a:pt x="3419" y="790"/>
                  </a:cubicBezTo>
                  <a:cubicBezTo>
                    <a:pt x="3420" y="791"/>
                    <a:pt x="3423" y="794"/>
                    <a:pt x="3425" y="797"/>
                  </a:cubicBezTo>
                  <a:cubicBezTo>
                    <a:pt x="3426" y="799"/>
                    <a:pt x="3428" y="800"/>
                    <a:pt x="3429" y="802"/>
                  </a:cubicBezTo>
                  <a:cubicBezTo>
                    <a:pt x="3429" y="803"/>
                    <a:pt x="3431" y="805"/>
                    <a:pt x="3432" y="806"/>
                  </a:cubicBezTo>
                  <a:cubicBezTo>
                    <a:pt x="3434" y="808"/>
                    <a:pt x="3435" y="809"/>
                    <a:pt x="3437" y="811"/>
                  </a:cubicBezTo>
                  <a:cubicBezTo>
                    <a:pt x="3438" y="812"/>
                    <a:pt x="3439" y="815"/>
                    <a:pt x="3442" y="817"/>
                  </a:cubicBezTo>
                  <a:cubicBezTo>
                    <a:pt x="3444" y="818"/>
                    <a:pt x="3445" y="819"/>
                    <a:pt x="3447" y="821"/>
                  </a:cubicBezTo>
                  <a:lnTo>
                    <a:pt x="3448" y="824"/>
                  </a:lnTo>
                  <a:lnTo>
                    <a:pt x="3454" y="828"/>
                  </a:lnTo>
                  <a:cubicBezTo>
                    <a:pt x="3456" y="831"/>
                    <a:pt x="3459" y="833"/>
                    <a:pt x="3462" y="836"/>
                  </a:cubicBezTo>
                  <a:cubicBezTo>
                    <a:pt x="3463" y="837"/>
                    <a:pt x="3466" y="840"/>
                    <a:pt x="3467" y="842"/>
                  </a:cubicBezTo>
                  <a:lnTo>
                    <a:pt x="3469" y="845"/>
                  </a:lnTo>
                  <a:cubicBezTo>
                    <a:pt x="3472" y="846"/>
                    <a:pt x="3475" y="849"/>
                    <a:pt x="3478" y="850"/>
                  </a:cubicBezTo>
                  <a:lnTo>
                    <a:pt x="3479" y="852"/>
                  </a:lnTo>
                  <a:cubicBezTo>
                    <a:pt x="3481" y="855"/>
                    <a:pt x="3484" y="858"/>
                    <a:pt x="3487" y="859"/>
                  </a:cubicBezTo>
                  <a:lnTo>
                    <a:pt x="3494" y="865"/>
                  </a:lnTo>
                  <a:lnTo>
                    <a:pt x="3501" y="872"/>
                  </a:lnTo>
                  <a:cubicBezTo>
                    <a:pt x="3503" y="874"/>
                    <a:pt x="3504" y="875"/>
                    <a:pt x="3507" y="877"/>
                  </a:cubicBezTo>
                  <a:cubicBezTo>
                    <a:pt x="3509" y="878"/>
                    <a:pt x="3510" y="880"/>
                    <a:pt x="3513" y="881"/>
                  </a:cubicBezTo>
                  <a:cubicBezTo>
                    <a:pt x="3513" y="881"/>
                    <a:pt x="3515" y="883"/>
                    <a:pt x="3516" y="884"/>
                  </a:cubicBezTo>
                  <a:cubicBezTo>
                    <a:pt x="3519" y="886"/>
                    <a:pt x="3522" y="889"/>
                    <a:pt x="3525" y="890"/>
                  </a:cubicBezTo>
                  <a:cubicBezTo>
                    <a:pt x="3529" y="893"/>
                    <a:pt x="3532" y="896"/>
                    <a:pt x="3535" y="898"/>
                  </a:cubicBezTo>
                  <a:cubicBezTo>
                    <a:pt x="3537" y="899"/>
                    <a:pt x="3537" y="899"/>
                    <a:pt x="3538" y="899"/>
                  </a:cubicBezTo>
                  <a:cubicBezTo>
                    <a:pt x="3540" y="900"/>
                    <a:pt x="3543" y="902"/>
                    <a:pt x="3544" y="903"/>
                  </a:cubicBezTo>
                  <a:cubicBezTo>
                    <a:pt x="3547" y="905"/>
                    <a:pt x="3548" y="906"/>
                    <a:pt x="3550" y="908"/>
                  </a:cubicBezTo>
                  <a:cubicBezTo>
                    <a:pt x="3551" y="909"/>
                    <a:pt x="3551" y="909"/>
                    <a:pt x="3553" y="909"/>
                  </a:cubicBezTo>
                  <a:cubicBezTo>
                    <a:pt x="3554" y="911"/>
                    <a:pt x="3557" y="912"/>
                    <a:pt x="3559" y="914"/>
                  </a:cubicBezTo>
                  <a:cubicBezTo>
                    <a:pt x="3562" y="915"/>
                    <a:pt x="3565" y="917"/>
                    <a:pt x="3568" y="920"/>
                  </a:cubicBezTo>
                  <a:cubicBezTo>
                    <a:pt x="3573" y="923"/>
                    <a:pt x="3581" y="927"/>
                    <a:pt x="3587" y="931"/>
                  </a:cubicBezTo>
                  <a:lnTo>
                    <a:pt x="3588" y="931"/>
                  </a:lnTo>
                  <a:cubicBezTo>
                    <a:pt x="3594" y="934"/>
                    <a:pt x="3600" y="939"/>
                    <a:pt x="3606" y="942"/>
                  </a:cubicBezTo>
                  <a:cubicBezTo>
                    <a:pt x="3610" y="943"/>
                    <a:pt x="3613" y="945"/>
                    <a:pt x="3616" y="946"/>
                  </a:cubicBezTo>
                  <a:cubicBezTo>
                    <a:pt x="3618" y="948"/>
                    <a:pt x="3619" y="949"/>
                    <a:pt x="3621" y="949"/>
                  </a:cubicBezTo>
                  <a:cubicBezTo>
                    <a:pt x="3624" y="951"/>
                    <a:pt x="3627" y="952"/>
                    <a:pt x="3629" y="953"/>
                  </a:cubicBezTo>
                  <a:lnTo>
                    <a:pt x="3631" y="953"/>
                  </a:lnTo>
                  <a:cubicBezTo>
                    <a:pt x="3637" y="956"/>
                    <a:pt x="3644" y="959"/>
                    <a:pt x="3650" y="962"/>
                  </a:cubicBezTo>
                  <a:cubicBezTo>
                    <a:pt x="3653" y="964"/>
                    <a:pt x="3656" y="965"/>
                    <a:pt x="3659" y="967"/>
                  </a:cubicBezTo>
                  <a:cubicBezTo>
                    <a:pt x="3660" y="967"/>
                    <a:pt x="3663" y="968"/>
                    <a:pt x="3665" y="968"/>
                  </a:cubicBezTo>
                  <a:cubicBezTo>
                    <a:pt x="3666" y="970"/>
                    <a:pt x="3668" y="970"/>
                    <a:pt x="3671" y="971"/>
                  </a:cubicBezTo>
                  <a:cubicBezTo>
                    <a:pt x="3672" y="971"/>
                    <a:pt x="3674" y="973"/>
                    <a:pt x="3675" y="973"/>
                  </a:cubicBezTo>
                  <a:cubicBezTo>
                    <a:pt x="3678" y="974"/>
                    <a:pt x="3681" y="976"/>
                    <a:pt x="3684" y="976"/>
                  </a:cubicBezTo>
                  <a:cubicBezTo>
                    <a:pt x="3691" y="979"/>
                    <a:pt x="3699" y="981"/>
                    <a:pt x="3705" y="983"/>
                  </a:cubicBezTo>
                  <a:cubicBezTo>
                    <a:pt x="3706" y="983"/>
                    <a:pt x="3706" y="984"/>
                    <a:pt x="3706" y="984"/>
                  </a:cubicBezTo>
                  <a:cubicBezTo>
                    <a:pt x="3709" y="984"/>
                    <a:pt x="3712" y="986"/>
                    <a:pt x="3716" y="987"/>
                  </a:cubicBezTo>
                  <a:cubicBezTo>
                    <a:pt x="3718" y="987"/>
                    <a:pt x="3719" y="987"/>
                    <a:pt x="3721" y="989"/>
                  </a:cubicBezTo>
                  <a:cubicBezTo>
                    <a:pt x="3722" y="989"/>
                    <a:pt x="3725" y="990"/>
                    <a:pt x="3728" y="990"/>
                  </a:cubicBezTo>
                  <a:cubicBezTo>
                    <a:pt x="3731" y="992"/>
                    <a:pt x="3734" y="992"/>
                    <a:pt x="3737" y="993"/>
                  </a:cubicBezTo>
                  <a:lnTo>
                    <a:pt x="3740" y="993"/>
                  </a:lnTo>
                  <a:cubicBezTo>
                    <a:pt x="3743" y="995"/>
                    <a:pt x="3746" y="995"/>
                    <a:pt x="3749" y="996"/>
                  </a:cubicBezTo>
                  <a:cubicBezTo>
                    <a:pt x="3750" y="996"/>
                    <a:pt x="3752" y="996"/>
                    <a:pt x="3752" y="998"/>
                  </a:cubicBezTo>
                  <a:cubicBezTo>
                    <a:pt x="3756" y="998"/>
                    <a:pt x="3759" y="999"/>
                    <a:pt x="3763" y="999"/>
                  </a:cubicBezTo>
                  <a:cubicBezTo>
                    <a:pt x="3763" y="999"/>
                    <a:pt x="3765" y="999"/>
                    <a:pt x="3765" y="1001"/>
                  </a:cubicBezTo>
                  <a:cubicBezTo>
                    <a:pt x="3772" y="1002"/>
                    <a:pt x="3781" y="1004"/>
                    <a:pt x="3788" y="1005"/>
                  </a:cubicBezTo>
                  <a:cubicBezTo>
                    <a:pt x="3790" y="1005"/>
                    <a:pt x="3791" y="1005"/>
                    <a:pt x="3793" y="1006"/>
                  </a:cubicBezTo>
                  <a:cubicBezTo>
                    <a:pt x="3796" y="1006"/>
                    <a:pt x="3800" y="1006"/>
                    <a:pt x="3803" y="1008"/>
                  </a:cubicBezTo>
                  <a:lnTo>
                    <a:pt x="3806" y="1008"/>
                  </a:lnTo>
                  <a:cubicBezTo>
                    <a:pt x="3809" y="1008"/>
                    <a:pt x="3814" y="1009"/>
                    <a:pt x="3816" y="1009"/>
                  </a:cubicBezTo>
                  <a:lnTo>
                    <a:pt x="3819" y="1009"/>
                  </a:lnTo>
                  <a:cubicBezTo>
                    <a:pt x="3822" y="1011"/>
                    <a:pt x="3825" y="1011"/>
                    <a:pt x="3828" y="1011"/>
                  </a:cubicBezTo>
                  <a:cubicBezTo>
                    <a:pt x="3830" y="1011"/>
                    <a:pt x="3833" y="1012"/>
                    <a:pt x="3836" y="1012"/>
                  </a:cubicBezTo>
                  <a:lnTo>
                    <a:pt x="3844" y="1012"/>
                  </a:lnTo>
                  <a:cubicBezTo>
                    <a:pt x="3849" y="1014"/>
                    <a:pt x="3853" y="1014"/>
                    <a:pt x="3858" y="1014"/>
                  </a:cubicBezTo>
                  <a:lnTo>
                    <a:pt x="3862" y="1014"/>
                  </a:lnTo>
                  <a:cubicBezTo>
                    <a:pt x="3864" y="1014"/>
                    <a:pt x="3867" y="1015"/>
                    <a:pt x="3868" y="1015"/>
                  </a:cubicBezTo>
                  <a:lnTo>
                    <a:pt x="3899" y="1015"/>
                  </a:lnTo>
                  <a:cubicBezTo>
                    <a:pt x="3912" y="1015"/>
                    <a:pt x="3924" y="1015"/>
                    <a:pt x="3937" y="1014"/>
                  </a:cubicBezTo>
                  <a:cubicBezTo>
                    <a:pt x="3943" y="1014"/>
                    <a:pt x="3948" y="1014"/>
                    <a:pt x="3953" y="1012"/>
                  </a:cubicBezTo>
                  <a:lnTo>
                    <a:pt x="3964" y="1012"/>
                  </a:lnTo>
                  <a:cubicBezTo>
                    <a:pt x="3967" y="1011"/>
                    <a:pt x="3968" y="1011"/>
                    <a:pt x="3971" y="1011"/>
                  </a:cubicBezTo>
                  <a:cubicBezTo>
                    <a:pt x="3974" y="1011"/>
                    <a:pt x="3977" y="1011"/>
                    <a:pt x="3980" y="1009"/>
                  </a:cubicBezTo>
                  <a:cubicBezTo>
                    <a:pt x="3990" y="1008"/>
                    <a:pt x="4001" y="1006"/>
                    <a:pt x="4011" y="1005"/>
                  </a:cubicBezTo>
                  <a:cubicBezTo>
                    <a:pt x="4014" y="1005"/>
                    <a:pt x="4018" y="1004"/>
                    <a:pt x="4021" y="1004"/>
                  </a:cubicBezTo>
                  <a:cubicBezTo>
                    <a:pt x="4030" y="1001"/>
                    <a:pt x="4040" y="999"/>
                    <a:pt x="4049" y="996"/>
                  </a:cubicBezTo>
                  <a:cubicBezTo>
                    <a:pt x="4052" y="996"/>
                    <a:pt x="4057" y="995"/>
                    <a:pt x="4059" y="995"/>
                  </a:cubicBezTo>
                  <a:cubicBezTo>
                    <a:pt x="4062" y="993"/>
                    <a:pt x="4067" y="992"/>
                    <a:pt x="4071" y="992"/>
                  </a:cubicBezTo>
                  <a:cubicBezTo>
                    <a:pt x="4074" y="990"/>
                    <a:pt x="4079" y="989"/>
                    <a:pt x="4083" y="987"/>
                  </a:cubicBezTo>
                  <a:cubicBezTo>
                    <a:pt x="4086" y="986"/>
                    <a:pt x="4089" y="986"/>
                    <a:pt x="4093" y="984"/>
                  </a:cubicBezTo>
                  <a:cubicBezTo>
                    <a:pt x="4101" y="981"/>
                    <a:pt x="4108" y="980"/>
                    <a:pt x="4115" y="977"/>
                  </a:cubicBezTo>
                  <a:cubicBezTo>
                    <a:pt x="4120" y="974"/>
                    <a:pt x="4124" y="973"/>
                    <a:pt x="4129" y="971"/>
                  </a:cubicBezTo>
                  <a:cubicBezTo>
                    <a:pt x="4132" y="971"/>
                    <a:pt x="4133" y="970"/>
                    <a:pt x="4135" y="970"/>
                  </a:cubicBezTo>
                  <a:cubicBezTo>
                    <a:pt x="4140" y="967"/>
                    <a:pt x="4148" y="964"/>
                    <a:pt x="4155" y="961"/>
                  </a:cubicBezTo>
                  <a:cubicBezTo>
                    <a:pt x="4161" y="958"/>
                    <a:pt x="4167" y="955"/>
                    <a:pt x="4171" y="952"/>
                  </a:cubicBezTo>
                  <a:lnTo>
                    <a:pt x="4179" y="949"/>
                  </a:lnTo>
                  <a:cubicBezTo>
                    <a:pt x="4186" y="946"/>
                    <a:pt x="4193" y="942"/>
                    <a:pt x="4199" y="939"/>
                  </a:cubicBezTo>
                  <a:cubicBezTo>
                    <a:pt x="4211" y="933"/>
                    <a:pt x="4221" y="925"/>
                    <a:pt x="4232" y="920"/>
                  </a:cubicBezTo>
                  <a:cubicBezTo>
                    <a:pt x="4235" y="918"/>
                    <a:pt x="4238" y="917"/>
                    <a:pt x="4241" y="914"/>
                  </a:cubicBezTo>
                  <a:lnTo>
                    <a:pt x="4249" y="909"/>
                  </a:lnTo>
                  <a:cubicBezTo>
                    <a:pt x="4251" y="908"/>
                    <a:pt x="4252" y="906"/>
                    <a:pt x="4255" y="905"/>
                  </a:cubicBezTo>
                  <a:cubicBezTo>
                    <a:pt x="4257" y="903"/>
                    <a:pt x="4260" y="902"/>
                    <a:pt x="4261" y="900"/>
                  </a:cubicBezTo>
                  <a:lnTo>
                    <a:pt x="4274" y="892"/>
                  </a:lnTo>
                  <a:cubicBezTo>
                    <a:pt x="4279" y="887"/>
                    <a:pt x="4283" y="884"/>
                    <a:pt x="4286" y="881"/>
                  </a:cubicBezTo>
                  <a:cubicBezTo>
                    <a:pt x="4289" y="880"/>
                    <a:pt x="4291" y="878"/>
                    <a:pt x="4292" y="877"/>
                  </a:cubicBezTo>
                  <a:cubicBezTo>
                    <a:pt x="4295" y="875"/>
                    <a:pt x="4297" y="874"/>
                    <a:pt x="4298" y="872"/>
                  </a:cubicBezTo>
                  <a:lnTo>
                    <a:pt x="4305" y="867"/>
                  </a:lnTo>
                  <a:cubicBezTo>
                    <a:pt x="4308" y="864"/>
                    <a:pt x="4313" y="861"/>
                    <a:pt x="4316" y="858"/>
                  </a:cubicBezTo>
                  <a:cubicBezTo>
                    <a:pt x="4319" y="855"/>
                    <a:pt x="4322" y="853"/>
                    <a:pt x="4323" y="850"/>
                  </a:cubicBezTo>
                  <a:cubicBezTo>
                    <a:pt x="4326" y="849"/>
                    <a:pt x="4327" y="846"/>
                    <a:pt x="4329" y="845"/>
                  </a:cubicBezTo>
                  <a:cubicBezTo>
                    <a:pt x="4338" y="837"/>
                    <a:pt x="4345" y="830"/>
                    <a:pt x="4353" y="822"/>
                  </a:cubicBezTo>
                  <a:cubicBezTo>
                    <a:pt x="4354" y="821"/>
                    <a:pt x="4355" y="818"/>
                    <a:pt x="4357" y="817"/>
                  </a:cubicBezTo>
                  <a:cubicBezTo>
                    <a:pt x="4358" y="815"/>
                    <a:pt x="4360" y="814"/>
                    <a:pt x="4361" y="812"/>
                  </a:cubicBezTo>
                  <a:cubicBezTo>
                    <a:pt x="4363" y="811"/>
                    <a:pt x="4364" y="808"/>
                    <a:pt x="4366" y="806"/>
                  </a:cubicBezTo>
                  <a:cubicBezTo>
                    <a:pt x="4367" y="805"/>
                    <a:pt x="4369" y="803"/>
                    <a:pt x="4370" y="802"/>
                  </a:cubicBezTo>
                  <a:cubicBezTo>
                    <a:pt x="4375" y="797"/>
                    <a:pt x="4379" y="791"/>
                    <a:pt x="4383" y="787"/>
                  </a:cubicBezTo>
                  <a:lnTo>
                    <a:pt x="4388" y="781"/>
                  </a:lnTo>
                  <a:cubicBezTo>
                    <a:pt x="4389" y="780"/>
                    <a:pt x="4391" y="777"/>
                    <a:pt x="4392" y="775"/>
                  </a:cubicBezTo>
                  <a:cubicBezTo>
                    <a:pt x="4394" y="774"/>
                    <a:pt x="4395" y="771"/>
                    <a:pt x="4397" y="769"/>
                  </a:cubicBezTo>
                  <a:cubicBezTo>
                    <a:pt x="4398" y="768"/>
                    <a:pt x="4398" y="768"/>
                    <a:pt x="4398" y="766"/>
                  </a:cubicBezTo>
                  <a:cubicBezTo>
                    <a:pt x="4401" y="765"/>
                    <a:pt x="4403" y="762"/>
                    <a:pt x="4404" y="759"/>
                  </a:cubicBezTo>
                  <a:cubicBezTo>
                    <a:pt x="4406" y="758"/>
                    <a:pt x="4407" y="756"/>
                    <a:pt x="4408" y="753"/>
                  </a:cubicBezTo>
                  <a:cubicBezTo>
                    <a:pt x="4410" y="752"/>
                    <a:pt x="4410" y="752"/>
                    <a:pt x="4411" y="750"/>
                  </a:cubicBezTo>
                  <a:cubicBezTo>
                    <a:pt x="4413" y="747"/>
                    <a:pt x="4414" y="746"/>
                    <a:pt x="4416" y="743"/>
                  </a:cubicBezTo>
                  <a:cubicBezTo>
                    <a:pt x="4419" y="740"/>
                    <a:pt x="4420" y="737"/>
                    <a:pt x="4422" y="736"/>
                  </a:cubicBezTo>
                  <a:cubicBezTo>
                    <a:pt x="4425" y="731"/>
                    <a:pt x="4428" y="725"/>
                    <a:pt x="4431" y="721"/>
                  </a:cubicBezTo>
                  <a:cubicBezTo>
                    <a:pt x="4432" y="719"/>
                    <a:pt x="4434" y="716"/>
                    <a:pt x="4435" y="715"/>
                  </a:cubicBezTo>
                  <a:cubicBezTo>
                    <a:pt x="4435" y="713"/>
                    <a:pt x="4436" y="710"/>
                    <a:pt x="4438" y="709"/>
                  </a:cubicBezTo>
                  <a:cubicBezTo>
                    <a:pt x="4439" y="706"/>
                    <a:pt x="4441" y="703"/>
                    <a:pt x="4442" y="700"/>
                  </a:cubicBezTo>
                  <a:lnTo>
                    <a:pt x="4444" y="700"/>
                  </a:lnTo>
                  <a:cubicBezTo>
                    <a:pt x="4445" y="697"/>
                    <a:pt x="4447" y="693"/>
                    <a:pt x="4448" y="690"/>
                  </a:cubicBezTo>
                  <a:cubicBezTo>
                    <a:pt x="4453" y="684"/>
                    <a:pt x="4456" y="678"/>
                    <a:pt x="4459" y="672"/>
                  </a:cubicBezTo>
                  <a:cubicBezTo>
                    <a:pt x="4459" y="671"/>
                    <a:pt x="4460" y="669"/>
                    <a:pt x="4460" y="668"/>
                  </a:cubicBezTo>
                  <a:cubicBezTo>
                    <a:pt x="4464" y="659"/>
                    <a:pt x="4469" y="649"/>
                    <a:pt x="4473" y="640"/>
                  </a:cubicBezTo>
                  <a:cubicBezTo>
                    <a:pt x="4476" y="634"/>
                    <a:pt x="4478" y="629"/>
                    <a:pt x="4481" y="624"/>
                  </a:cubicBezTo>
                  <a:cubicBezTo>
                    <a:pt x="4485" y="612"/>
                    <a:pt x="4489" y="600"/>
                    <a:pt x="4494" y="587"/>
                  </a:cubicBezTo>
                  <a:cubicBezTo>
                    <a:pt x="4494" y="585"/>
                    <a:pt x="4495" y="582"/>
                    <a:pt x="4495" y="579"/>
                  </a:cubicBezTo>
                  <a:cubicBezTo>
                    <a:pt x="4497" y="576"/>
                    <a:pt x="4497" y="575"/>
                    <a:pt x="4498" y="572"/>
                  </a:cubicBezTo>
                  <a:cubicBezTo>
                    <a:pt x="4498" y="571"/>
                    <a:pt x="4500" y="568"/>
                    <a:pt x="4500" y="566"/>
                  </a:cubicBezTo>
                  <a:cubicBezTo>
                    <a:pt x="4503" y="557"/>
                    <a:pt x="4504" y="549"/>
                    <a:pt x="4507" y="540"/>
                  </a:cubicBezTo>
                  <a:cubicBezTo>
                    <a:pt x="4507" y="537"/>
                    <a:pt x="4509" y="532"/>
                    <a:pt x="4510" y="529"/>
                  </a:cubicBezTo>
                  <a:cubicBezTo>
                    <a:pt x="4510" y="528"/>
                    <a:pt x="4510" y="525"/>
                    <a:pt x="4512" y="523"/>
                  </a:cubicBezTo>
                  <a:cubicBezTo>
                    <a:pt x="4512" y="521"/>
                    <a:pt x="4512" y="519"/>
                    <a:pt x="4513" y="516"/>
                  </a:cubicBezTo>
                  <a:cubicBezTo>
                    <a:pt x="4513" y="516"/>
                    <a:pt x="4513" y="515"/>
                    <a:pt x="4513" y="515"/>
                  </a:cubicBezTo>
                  <a:lnTo>
                    <a:pt x="4514" y="503"/>
                  </a:lnTo>
                  <a:cubicBezTo>
                    <a:pt x="4516" y="501"/>
                    <a:pt x="4516" y="498"/>
                    <a:pt x="4516" y="497"/>
                  </a:cubicBezTo>
                  <a:cubicBezTo>
                    <a:pt x="4516" y="495"/>
                    <a:pt x="4516" y="495"/>
                    <a:pt x="4516" y="494"/>
                  </a:cubicBezTo>
                  <a:cubicBezTo>
                    <a:pt x="4517" y="491"/>
                    <a:pt x="4517" y="487"/>
                    <a:pt x="4519" y="484"/>
                  </a:cubicBezTo>
                  <a:cubicBezTo>
                    <a:pt x="4519" y="481"/>
                    <a:pt x="4519" y="479"/>
                    <a:pt x="4519" y="476"/>
                  </a:cubicBezTo>
                  <a:lnTo>
                    <a:pt x="4519" y="475"/>
                  </a:lnTo>
                  <a:cubicBezTo>
                    <a:pt x="4520" y="472"/>
                    <a:pt x="4520" y="469"/>
                    <a:pt x="4520" y="468"/>
                  </a:cubicBezTo>
                  <a:cubicBezTo>
                    <a:pt x="4522" y="459"/>
                    <a:pt x="4522" y="451"/>
                    <a:pt x="4523" y="442"/>
                  </a:cubicBezTo>
                  <a:lnTo>
                    <a:pt x="4523" y="441"/>
                  </a:lnTo>
                  <a:cubicBezTo>
                    <a:pt x="4525" y="429"/>
                    <a:pt x="4525" y="417"/>
                    <a:pt x="4525" y="406"/>
                  </a:cubicBezTo>
                  <a:lnTo>
                    <a:pt x="4525" y="395"/>
                  </a:lnTo>
                  <a:lnTo>
                    <a:pt x="4525" y="389"/>
                  </a:lnTo>
                  <a:lnTo>
                    <a:pt x="4525" y="382"/>
                  </a:lnTo>
                  <a:lnTo>
                    <a:pt x="4525" y="373"/>
                  </a:lnTo>
                  <a:cubicBezTo>
                    <a:pt x="4525" y="360"/>
                    <a:pt x="4523" y="347"/>
                    <a:pt x="4523" y="335"/>
                  </a:cubicBezTo>
                  <a:cubicBezTo>
                    <a:pt x="4523" y="332"/>
                    <a:pt x="4522" y="331"/>
                    <a:pt x="4522" y="329"/>
                  </a:cubicBezTo>
                  <a:cubicBezTo>
                    <a:pt x="4522" y="326"/>
                    <a:pt x="4522" y="323"/>
                    <a:pt x="4522" y="322"/>
                  </a:cubicBezTo>
                  <a:cubicBezTo>
                    <a:pt x="4522" y="319"/>
                    <a:pt x="4522" y="317"/>
                    <a:pt x="4520" y="314"/>
                  </a:cubicBezTo>
                  <a:cubicBezTo>
                    <a:pt x="4520" y="314"/>
                    <a:pt x="4520" y="313"/>
                    <a:pt x="4520" y="311"/>
                  </a:cubicBezTo>
                  <a:cubicBezTo>
                    <a:pt x="4520" y="308"/>
                    <a:pt x="4520" y="306"/>
                    <a:pt x="4519" y="301"/>
                  </a:cubicBezTo>
                  <a:cubicBezTo>
                    <a:pt x="4519" y="298"/>
                    <a:pt x="4519" y="297"/>
                    <a:pt x="4517" y="294"/>
                  </a:cubicBezTo>
                  <a:cubicBezTo>
                    <a:pt x="4517" y="294"/>
                    <a:pt x="4517" y="292"/>
                    <a:pt x="4517" y="292"/>
                  </a:cubicBezTo>
                  <a:cubicBezTo>
                    <a:pt x="4517" y="288"/>
                    <a:pt x="4516" y="285"/>
                    <a:pt x="4516" y="280"/>
                  </a:cubicBezTo>
                  <a:cubicBezTo>
                    <a:pt x="4516" y="279"/>
                    <a:pt x="4514" y="276"/>
                    <a:pt x="4514" y="275"/>
                  </a:cubicBezTo>
                  <a:cubicBezTo>
                    <a:pt x="4514" y="275"/>
                    <a:pt x="4514" y="273"/>
                    <a:pt x="4514" y="273"/>
                  </a:cubicBezTo>
                  <a:lnTo>
                    <a:pt x="4512" y="261"/>
                  </a:lnTo>
                  <a:cubicBezTo>
                    <a:pt x="4512" y="258"/>
                    <a:pt x="4512" y="257"/>
                    <a:pt x="4510" y="254"/>
                  </a:cubicBezTo>
                  <a:cubicBezTo>
                    <a:pt x="4510" y="253"/>
                    <a:pt x="4510" y="250"/>
                    <a:pt x="4509" y="248"/>
                  </a:cubicBezTo>
                  <a:cubicBezTo>
                    <a:pt x="4509" y="247"/>
                    <a:pt x="4509" y="247"/>
                    <a:pt x="4509" y="245"/>
                  </a:cubicBezTo>
                  <a:cubicBezTo>
                    <a:pt x="4507" y="242"/>
                    <a:pt x="4507" y="238"/>
                    <a:pt x="4506" y="235"/>
                  </a:cubicBezTo>
                  <a:cubicBezTo>
                    <a:pt x="4506" y="235"/>
                    <a:pt x="4506" y="233"/>
                    <a:pt x="4506" y="233"/>
                  </a:cubicBezTo>
                  <a:cubicBezTo>
                    <a:pt x="4504" y="229"/>
                    <a:pt x="4503" y="226"/>
                    <a:pt x="4503" y="222"/>
                  </a:cubicBezTo>
                  <a:cubicBezTo>
                    <a:pt x="4501" y="219"/>
                    <a:pt x="4501" y="217"/>
                    <a:pt x="4501" y="214"/>
                  </a:cubicBezTo>
                  <a:cubicBezTo>
                    <a:pt x="4500" y="213"/>
                    <a:pt x="4500" y="210"/>
                    <a:pt x="4498" y="208"/>
                  </a:cubicBezTo>
                  <a:cubicBezTo>
                    <a:pt x="4498" y="207"/>
                    <a:pt x="4497" y="204"/>
                    <a:pt x="4497" y="201"/>
                  </a:cubicBezTo>
                  <a:cubicBezTo>
                    <a:pt x="4497" y="201"/>
                    <a:pt x="4495" y="199"/>
                    <a:pt x="4495" y="198"/>
                  </a:cubicBezTo>
                  <a:lnTo>
                    <a:pt x="4492" y="189"/>
                  </a:lnTo>
                  <a:cubicBezTo>
                    <a:pt x="4492" y="186"/>
                    <a:pt x="4491" y="185"/>
                    <a:pt x="4491" y="182"/>
                  </a:cubicBezTo>
                  <a:lnTo>
                    <a:pt x="4488" y="176"/>
                  </a:lnTo>
                  <a:cubicBezTo>
                    <a:pt x="4488" y="174"/>
                    <a:pt x="4488" y="174"/>
                    <a:pt x="4487" y="173"/>
                  </a:cubicBezTo>
                  <a:cubicBezTo>
                    <a:pt x="4487" y="170"/>
                    <a:pt x="4485" y="167"/>
                    <a:pt x="4484" y="163"/>
                  </a:cubicBezTo>
                  <a:cubicBezTo>
                    <a:pt x="4484" y="163"/>
                    <a:pt x="4482" y="161"/>
                    <a:pt x="4482" y="161"/>
                  </a:cubicBezTo>
                  <a:cubicBezTo>
                    <a:pt x="4460" y="102"/>
                    <a:pt x="4429" y="49"/>
                    <a:pt x="4392" y="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7"/>
        <p:cNvGrpSpPr/>
        <p:nvPr/>
      </p:nvGrpSpPr>
      <p:grpSpPr>
        <a:xfrm>
          <a:off x="0" y="0"/>
          <a:ext cx="0" cy="0"/>
          <a:chOff x="0" y="0"/>
          <a:chExt cx="0" cy="0"/>
        </a:xfrm>
      </p:grpSpPr>
      <p:sp>
        <p:nvSpPr>
          <p:cNvPr id="618" name="Google Shape;618;p9"/>
          <p:cNvSpPr txBox="1">
            <a:spLocks noGrp="1"/>
          </p:cNvSpPr>
          <p:nvPr>
            <p:ph type="title"/>
          </p:nvPr>
        </p:nvSpPr>
        <p:spPr>
          <a:xfrm>
            <a:off x="3939463" y="1206500"/>
            <a:ext cx="4488300" cy="196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sz="109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619" name="Google Shape;619;p9"/>
          <p:cNvSpPr txBox="1">
            <a:spLocks noGrp="1"/>
          </p:cNvSpPr>
          <p:nvPr>
            <p:ph type="subTitle" idx="1"/>
          </p:nvPr>
        </p:nvSpPr>
        <p:spPr>
          <a:xfrm>
            <a:off x="3942555" y="3175325"/>
            <a:ext cx="4488300" cy="671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0" name="Google Shape;620;p9"/>
          <p:cNvSpPr/>
          <p:nvPr/>
        </p:nvSpPr>
        <p:spPr>
          <a:xfrm rot="600258">
            <a:off x="4545344" y="4427504"/>
            <a:ext cx="644889" cy="716031"/>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
          <p:cNvSpPr/>
          <p:nvPr/>
        </p:nvSpPr>
        <p:spPr>
          <a:xfrm rot="-2254975">
            <a:off x="112915" y="808062"/>
            <a:ext cx="539379" cy="59888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9"/>
          <p:cNvGrpSpPr/>
          <p:nvPr/>
        </p:nvGrpSpPr>
        <p:grpSpPr>
          <a:xfrm>
            <a:off x="1338074" y="243052"/>
            <a:ext cx="850455" cy="850455"/>
            <a:chOff x="1338074" y="243052"/>
            <a:chExt cx="850455" cy="850455"/>
          </a:xfrm>
        </p:grpSpPr>
        <p:sp>
          <p:nvSpPr>
            <p:cNvPr id="623" name="Google Shape;623;p9"/>
            <p:cNvSpPr/>
            <p:nvPr/>
          </p:nvSpPr>
          <p:spPr>
            <a:xfrm rot="-1448381">
              <a:off x="1441528" y="346507"/>
              <a:ext cx="643546" cy="643546"/>
            </a:xfrm>
            <a:custGeom>
              <a:avLst/>
              <a:gdLst/>
              <a:ahLst/>
              <a:cxnLst/>
              <a:rect l="l" t="t" r="r" b="b"/>
              <a:pathLst>
                <a:path w="16403" h="16403" extrusionOk="0">
                  <a:moveTo>
                    <a:pt x="16401" y="8000"/>
                  </a:moveTo>
                  <a:cubicBezTo>
                    <a:pt x="16400" y="7973"/>
                    <a:pt x="16398" y="7947"/>
                    <a:pt x="16398" y="7922"/>
                  </a:cubicBezTo>
                  <a:cubicBezTo>
                    <a:pt x="16397" y="7882"/>
                    <a:pt x="16395" y="7843"/>
                    <a:pt x="16394" y="7805"/>
                  </a:cubicBezTo>
                  <a:cubicBezTo>
                    <a:pt x="16391" y="7762"/>
                    <a:pt x="16388" y="7720"/>
                    <a:pt x="16387" y="7679"/>
                  </a:cubicBezTo>
                  <a:cubicBezTo>
                    <a:pt x="16385" y="7658"/>
                    <a:pt x="16384" y="7636"/>
                    <a:pt x="16382" y="7615"/>
                  </a:cubicBezTo>
                  <a:cubicBezTo>
                    <a:pt x="16378" y="7561"/>
                    <a:pt x="16373" y="7508"/>
                    <a:pt x="16369" y="7455"/>
                  </a:cubicBezTo>
                  <a:cubicBezTo>
                    <a:pt x="16367" y="7447"/>
                    <a:pt x="16367" y="7440"/>
                    <a:pt x="16367" y="7431"/>
                  </a:cubicBezTo>
                  <a:cubicBezTo>
                    <a:pt x="15979" y="3264"/>
                    <a:pt x="12471" y="0"/>
                    <a:pt x="8202" y="0"/>
                  </a:cubicBezTo>
                  <a:cubicBezTo>
                    <a:pt x="3931" y="0"/>
                    <a:pt x="422" y="3267"/>
                    <a:pt x="36" y="7437"/>
                  </a:cubicBezTo>
                  <a:cubicBezTo>
                    <a:pt x="36" y="7439"/>
                    <a:pt x="36" y="7440"/>
                    <a:pt x="36" y="7441"/>
                  </a:cubicBezTo>
                  <a:cubicBezTo>
                    <a:pt x="30" y="7500"/>
                    <a:pt x="26" y="7561"/>
                    <a:pt x="21" y="7621"/>
                  </a:cubicBezTo>
                  <a:cubicBezTo>
                    <a:pt x="21" y="7633"/>
                    <a:pt x="20" y="7645"/>
                    <a:pt x="20" y="7656"/>
                  </a:cubicBezTo>
                  <a:cubicBezTo>
                    <a:pt x="15" y="7708"/>
                    <a:pt x="12" y="7760"/>
                    <a:pt x="11" y="7811"/>
                  </a:cubicBezTo>
                  <a:cubicBezTo>
                    <a:pt x="10" y="7835"/>
                    <a:pt x="8" y="7858"/>
                    <a:pt x="8" y="7882"/>
                  </a:cubicBezTo>
                  <a:cubicBezTo>
                    <a:pt x="7" y="7923"/>
                    <a:pt x="4" y="7964"/>
                    <a:pt x="4" y="8005"/>
                  </a:cubicBezTo>
                  <a:cubicBezTo>
                    <a:pt x="2" y="8048"/>
                    <a:pt x="2" y="8091"/>
                    <a:pt x="2" y="8132"/>
                  </a:cubicBezTo>
                  <a:cubicBezTo>
                    <a:pt x="1" y="8156"/>
                    <a:pt x="1" y="8179"/>
                    <a:pt x="1" y="8201"/>
                  </a:cubicBezTo>
                  <a:cubicBezTo>
                    <a:pt x="1" y="12731"/>
                    <a:pt x="3672" y="16402"/>
                    <a:pt x="8202" y="16402"/>
                  </a:cubicBezTo>
                  <a:cubicBezTo>
                    <a:pt x="12732" y="16402"/>
                    <a:pt x="16403" y="12731"/>
                    <a:pt x="16403" y="8201"/>
                  </a:cubicBezTo>
                  <a:cubicBezTo>
                    <a:pt x="16403" y="8134"/>
                    <a:pt x="16403" y="8067"/>
                    <a:pt x="16401" y="8000"/>
                  </a:cubicBezTo>
                  <a:close/>
                </a:path>
              </a:pathLst>
            </a:custGeom>
            <a:solidFill>
              <a:srgbClr val="B3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9"/>
            <p:cNvSpPr/>
            <p:nvPr/>
          </p:nvSpPr>
          <p:spPr>
            <a:xfrm rot="-1448381">
              <a:off x="1441528" y="346507"/>
              <a:ext cx="643546" cy="643546"/>
            </a:xfrm>
            <a:custGeom>
              <a:avLst/>
              <a:gdLst/>
              <a:ahLst/>
              <a:cxnLst/>
              <a:rect l="l" t="t" r="r" b="b"/>
              <a:pathLst>
                <a:path w="16403" h="16403" extrusionOk="0">
                  <a:moveTo>
                    <a:pt x="8202" y="0"/>
                  </a:moveTo>
                  <a:cubicBezTo>
                    <a:pt x="3672" y="0"/>
                    <a:pt x="1" y="3672"/>
                    <a:pt x="1" y="8201"/>
                  </a:cubicBezTo>
                  <a:cubicBezTo>
                    <a:pt x="1" y="12731"/>
                    <a:pt x="3673" y="16402"/>
                    <a:pt x="8202" y="16402"/>
                  </a:cubicBezTo>
                  <a:cubicBezTo>
                    <a:pt x="12732" y="16402"/>
                    <a:pt x="16403" y="12731"/>
                    <a:pt x="16403" y="8201"/>
                  </a:cubicBezTo>
                  <a:cubicBezTo>
                    <a:pt x="16403" y="3672"/>
                    <a:pt x="12732" y="0"/>
                    <a:pt x="8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9"/>
            <p:cNvSpPr/>
            <p:nvPr/>
          </p:nvSpPr>
          <p:spPr>
            <a:xfrm rot="-1448381">
              <a:off x="1483378" y="542232"/>
              <a:ext cx="643546" cy="438865"/>
            </a:xfrm>
            <a:custGeom>
              <a:avLst/>
              <a:gdLst/>
              <a:ahLst/>
              <a:cxnLst/>
              <a:rect l="l" t="t" r="r" b="b"/>
              <a:pathLst>
                <a:path w="16403" h="11186" extrusionOk="0">
                  <a:moveTo>
                    <a:pt x="563" y="1"/>
                  </a:moveTo>
                  <a:cubicBezTo>
                    <a:pt x="192" y="952"/>
                    <a:pt x="1" y="1964"/>
                    <a:pt x="1" y="2984"/>
                  </a:cubicBezTo>
                  <a:cubicBezTo>
                    <a:pt x="1" y="7514"/>
                    <a:pt x="3673" y="11185"/>
                    <a:pt x="8202" y="11185"/>
                  </a:cubicBezTo>
                  <a:cubicBezTo>
                    <a:pt x="12732" y="11185"/>
                    <a:pt x="16403" y="7514"/>
                    <a:pt x="16403" y="2984"/>
                  </a:cubicBezTo>
                  <a:cubicBezTo>
                    <a:pt x="16403" y="1964"/>
                    <a:pt x="16213" y="952"/>
                    <a:pt x="15840" y="1"/>
                  </a:cubicBezTo>
                  <a:cubicBezTo>
                    <a:pt x="14612" y="3146"/>
                    <a:pt x="11580" y="5217"/>
                    <a:pt x="8202" y="5217"/>
                  </a:cubicBezTo>
                  <a:cubicBezTo>
                    <a:pt x="4825" y="5217"/>
                    <a:pt x="1793" y="3146"/>
                    <a:pt x="563" y="1"/>
                  </a:cubicBezTo>
                  <a:close/>
                </a:path>
              </a:pathLst>
            </a:custGeom>
            <a:solidFill>
              <a:srgbClr val="9BD4FF">
                <a:alpha val="77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9"/>
            <p:cNvSpPr/>
            <p:nvPr/>
          </p:nvSpPr>
          <p:spPr>
            <a:xfrm rot="-1448381">
              <a:off x="1498737" y="424517"/>
              <a:ext cx="234498" cy="236107"/>
            </a:xfrm>
            <a:custGeom>
              <a:avLst/>
              <a:gdLst/>
              <a:ahLst/>
              <a:cxnLst/>
              <a:rect l="l" t="t" r="r" b="b"/>
              <a:pathLst>
                <a:path w="5977" h="6018" extrusionOk="0">
                  <a:moveTo>
                    <a:pt x="917" y="1569"/>
                  </a:moveTo>
                  <a:cubicBezTo>
                    <a:pt x="347" y="2193"/>
                    <a:pt x="1" y="3223"/>
                    <a:pt x="171" y="4149"/>
                  </a:cubicBezTo>
                  <a:cubicBezTo>
                    <a:pt x="518" y="6018"/>
                    <a:pt x="2154" y="4604"/>
                    <a:pt x="2884" y="4178"/>
                  </a:cubicBezTo>
                  <a:cubicBezTo>
                    <a:pt x="3647" y="3735"/>
                    <a:pt x="5977" y="3161"/>
                    <a:pt x="5853" y="2043"/>
                  </a:cubicBezTo>
                  <a:cubicBezTo>
                    <a:pt x="5617" y="1"/>
                    <a:pt x="2511" y="7"/>
                    <a:pt x="917" y="1569"/>
                  </a:cubicBezTo>
                  <a:close/>
                </a:path>
              </a:pathLst>
            </a:custGeom>
            <a:solidFill>
              <a:srgbClr val="FFFFFF">
                <a:alpha val="7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9"/>
          <p:cNvSpPr/>
          <p:nvPr/>
        </p:nvSpPr>
        <p:spPr>
          <a:xfrm>
            <a:off x="-307525" y="3319338"/>
            <a:ext cx="644872" cy="71601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8" name="Google Shape;628;p9"/>
          <p:cNvGrpSpPr/>
          <p:nvPr/>
        </p:nvGrpSpPr>
        <p:grpSpPr>
          <a:xfrm>
            <a:off x="2071900" y="4599588"/>
            <a:ext cx="1239746" cy="1239671"/>
            <a:chOff x="2071900" y="4599588"/>
            <a:chExt cx="1239746" cy="1239671"/>
          </a:xfrm>
        </p:grpSpPr>
        <p:sp>
          <p:nvSpPr>
            <p:cNvPr id="629" name="Google Shape;629;p9"/>
            <p:cNvSpPr/>
            <p:nvPr/>
          </p:nvSpPr>
          <p:spPr>
            <a:xfrm>
              <a:off x="2071900" y="4599588"/>
              <a:ext cx="1239671" cy="1239671"/>
            </a:xfrm>
            <a:custGeom>
              <a:avLst/>
              <a:gdLst/>
              <a:ahLst/>
              <a:cxnLst/>
              <a:rect l="l" t="t" r="r" b="b"/>
              <a:pathLst>
                <a:path w="16587" h="16587" extrusionOk="0">
                  <a:moveTo>
                    <a:pt x="14158" y="2430"/>
                  </a:moveTo>
                  <a:cubicBezTo>
                    <a:pt x="15713" y="3985"/>
                    <a:pt x="16586" y="6094"/>
                    <a:pt x="16586" y="8294"/>
                  </a:cubicBezTo>
                  <a:cubicBezTo>
                    <a:pt x="16586" y="10492"/>
                    <a:pt x="15713" y="12603"/>
                    <a:pt x="14158" y="14158"/>
                  </a:cubicBezTo>
                  <a:cubicBezTo>
                    <a:pt x="12603" y="15713"/>
                    <a:pt x="10493" y="16586"/>
                    <a:pt x="8294" y="16586"/>
                  </a:cubicBezTo>
                  <a:cubicBezTo>
                    <a:pt x="6094" y="16586"/>
                    <a:pt x="3985" y="15713"/>
                    <a:pt x="2430" y="14158"/>
                  </a:cubicBezTo>
                  <a:cubicBezTo>
                    <a:pt x="875" y="12603"/>
                    <a:pt x="0" y="10492"/>
                    <a:pt x="0" y="8294"/>
                  </a:cubicBezTo>
                  <a:cubicBezTo>
                    <a:pt x="0" y="6094"/>
                    <a:pt x="875" y="3985"/>
                    <a:pt x="2430" y="2430"/>
                  </a:cubicBezTo>
                  <a:cubicBezTo>
                    <a:pt x="3985" y="875"/>
                    <a:pt x="6094" y="0"/>
                    <a:pt x="8294" y="0"/>
                  </a:cubicBezTo>
                  <a:cubicBezTo>
                    <a:pt x="10493" y="0"/>
                    <a:pt x="12603" y="875"/>
                    <a:pt x="14158" y="2430"/>
                  </a:cubicBezTo>
                  <a:close/>
                </a:path>
              </a:pathLst>
            </a:custGeom>
            <a:solidFill>
              <a:srgbClr val="F7F1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9"/>
            <p:cNvSpPr/>
            <p:nvPr/>
          </p:nvSpPr>
          <p:spPr>
            <a:xfrm>
              <a:off x="2071975" y="4599588"/>
              <a:ext cx="1239671" cy="1239671"/>
            </a:xfrm>
            <a:custGeom>
              <a:avLst/>
              <a:gdLst/>
              <a:ahLst/>
              <a:cxnLst/>
              <a:rect l="l" t="t" r="r" b="b"/>
              <a:pathLst>
                <a:path w="16587" h="16587" extrusionOk="0">
                  <a:moveTo>
                    <a:pt x="425" y="7394"/>
                  </a:moveTo>
                  <a:cubicBezTo>
                    <a:pt x="412" y="7515"/>
                    <a:pt x="401" y="7635"/>
                    <a:pt x="393" y="7753"/>
                  </a:cubicBezTo>
                  <a:cubicBezTo>
                    <a:pt x="401" y="7633"/>
                    <a:pt x="411" y="7513"/>
                    <a:pt x="425" y="7394"/>
                  </a:cubicBezTo>
                  <a:close/>
                  <a:moveTo>
                    <a:pt x="385" y="7890"/>
                  </a:moveTo>
                  <a:lnTo>
                    <a:pt x="385" y="7890"/>
                  </a:lnTo>
                  <a:cubicBezTo>
                    <a:pt x="382" y="7946"/>
                    <a:pt x="379" y="8001"/>
                    <a:pt x="378" y="8055"/>
                  </a:cubicBezTo>
                  <a:cubicBezTo>
                    <a:pt x="379" y="8000"/>
                    <a:pt x="382" y="7946"/>
                    <a:pt x="385" y="7890"/>
                  </a:cubicBezTo>
                  <a:close/>
                  <a:moveTo>
                    <a:pt x="8293" y="374"/>
                  </a:moveTo>
                  <a:cubicBezTo>
                    <a:pt x="12668" y="374"/>
                    <a:pt x="16213" y="3919"/>
                    <a:pt x="16213" y="8292"/>
                  </a:cubicBezTo>
                  <a:cubicBezTo>
                    <a:pt x="16213" y="8293"/>
                    <a:pt x="16213" y="8293"/>
                    <a:pt x="16213" y="8293"/>
                  </a:cubicBezTo>
                  <a:lnTo>
                    <a:pt x="16213" y="8293"/>
                  </a:lnTo>
                  <a:cubicBezTo>
                    <a:pt x="16213" y="7987"/>
                    <a:pt x="16195" y="7682"/>
                    <a:pt x="16160" y="7379"/>
                  </a:cubicBezTo>
                  <a:cubicBezTo>
                    <a:pt x="15697" y="11373"/>
                    <a:pt x="12315" y="14386"/>
                    <a:pt x="8293" y="14386"/>
                  </a:cubicBezTo>
                  <a:cubicBezTo>
                    <a:pt x="4273" y="14386"/>
                    <a:pt x="891" y="11373"/>
                    <a:pt x="426" y="7380"/>
                  </a:cubicBezTo>
                  <a:lnTo>
                    <a:pt x="426" y="7380"/>
                  </a:lnTo>
                  <a:cubicBezTo>
                    <a:pt x="879" y="3436"/>
                    <a:pt x="4228" y="374"/>
                    <a:pt x="8293" y="374"/>
                  </a:cubicBezTo>
                  <a:close/>
                  <a:moveTo>
                    <a:pt x="373" y="8294"/>
                  </a:moveTo>
                  <a:cubicBezTo>
                    <a:pt x="375" y="12668"/>
                    <a:pt x="3919" y="16212"/>
                    <a:pt x="8293" y="16212"/>
                  </a:cubicBezTo>
                  <a:cubicBezTo>
                    <a:pt x="3919" y="16212"/>
                    <a:pt x="373" y="12668"/>
                    <a:pt x="373" y="8294"/>
                  </a:cubicBezTo>
                  <a:close/>
                  <a:moveTo>
                    <a:pt x="15388" y="11817"/>
                  </a:moveTo>
                  <a:cubicBezTo>
                    <a:pt x="14091" y="14422"/>
                    <a:pt x="11402" y="16212"/>
                    <a:pt x="8293" y="16212"/>
                  </a:cubicBezTo>
                  <a:cubicBezTo>
                    <a:pt x="11401" y="16212"/>
                    <a:pt x="14091" y="14422"/>
                    <a:pt x="15388" y="11817"/>
                  </a:cubicBezTo>
                  <a:close/>
                  <a:moveTo>
                    <a:pt x="8293" y="0"/>
                  </a:moveTo>
                  <a:cubicBezTo>
                    <a:pt x="3713" y="0"/>
                    <a:pt x="1" y="3712"/>
                    <a:pt x="1" y="8294"/>
                  </a:cubicBezTo>
                  <a:cubicBezTo>
                    <a:pt x="1" y="12874"/>
                    <a:pt x="3713" y="16586"/>
                    <a:pt x="8293" y="16586"/>
                  </a:cubicBezTo>
                  <a:cubicBezTo>
                    <a:pt x="12874" y="16586"/>
                    <a:pt x="16587" y="12874"/>
                    <a:pt x="16587" y="8294"/>
                  </a:cubicBezTo>
                  <a:cubicBezTo>
                    <a:pt x="16587" y="3712"/>
                    <a:pt x="12874" y="0"/>
                    <a:pt x="8293" y="0"/>
                  </a:cubicBezTo>
                  <a:close/>
                </a:path>
              </a:pathLst>
            </a:custGeom>
            <a:solidFill>
              <a:srgbClr val="3EB9FD">
                <a:alpha val="7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9"/>
            <p:cNvSpPr/>
            <p:nvPr/>
          </p:nvSpPr>
          <p:spPr>
            <a:xfrm>
              <a:off x="2218162" y="4704744"/>
              <a:ext cx="947373" cy="313449"/>
            </a:xfrm>
            <a:custGeom>
              <a:avLst/>
              <a:gdLst/>
              <a:ahLst/>
              <a:cxnLst/>
              <a:rect l="l" t="t" r="r" b="b"/>
              <a:pathLst>
                <a:path w="12676" h="4194" extrusionOk="0">
                  <a:moveTo>
                    <a:pt x="6339" y="1"/>
                  </a:moveTo>
                  <a:cubicBezTo>
                    <a:pt x="3493" y="1"/>
                    <a:pt x="1050" y="1730"/>
                    <a:pt x="0" y="4193"/>
                  </a:cubicBezTo>
                  <a:lnTo>
                    <a:pt x="585" y="4193"/>
                  </a:lnTo>
                  <a:cubicBezTo>
                    <a:pt x="1597" y="2032"/>
                    <a:pt x="3791" y="537"/>
                    <a:pt x="6339" y="537"/>
                  </a:cubicBezTo>
                  <a:cubicBezTo>
                    <a:pt x="8885" y="537"/>
                    <a:pt x="11079" y="2032"/>
                    <a:pt x="12091" y="4193"/>
                  </a:cubicBezTo>
                  <a:lnTo>
                    <a:pt x="12675" y="4193"/>
                  </a:lnTo>
                  <a:cubicBezTo>
                    <a:pt x="11625" y="1730"/>
                    <a:pt x="9182" y="1"/>
                    <a:pt x="6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9"/>
            <p:cNvSpPr/>
            <p:nvPr/>
          </p:nvSpPr>
          <p:spPr>
            <a:xfrm>
              <a:off x="2497831" y="5011318"/>
              <a:ext cx="397902" cy="265542"/>
            </a:xfrm>
            <a:custGeom>
              <a:avLst/>
              <a:gdLst/>
              <a:ahLst/>
              <a:cxnLst/>
              <a:rect l="l" t="t" r="r" b="b"/>
              <a:pathLst>
                <a:path w="5324" h="3553" extrusionOk="0">
                  <a:moveTo>
                    <a:pt x="1957" y="537"/>
                  </a:moveTo>
                  <a:cubicBezTo>
                    <a:pt x="2421" y="537"/>
                    <a:pt x="2843" y="784"/>
                    <a:pt x="2785" y="1219"/>
                  </a:cubicBezTo>
                  <a:cubicBezTo>
                    <a:pt x="2738" y="1567"/>
                    <a:pt x="1990" y="1563"/>
                    <a:pt x="1725" y="1639"/>
                  </a:cubicBezTo>
                  <a:cubicBezTo>
                    <a:pt x="1590" y="1678"/>
                    <a:pt x="1357" y="1782"/>
                    <a:pt x="1174" y="1782"/>
                  </a:cubicBezTo>
                  <a:cubicBezTo>
                    <a:pt x="1012" y="1782"/>
                    <a:pt x="890" y="1701"/>
                    <a:pt x="907" y="1424"/>
                  </a:cubicBezTo>
                  <a:cubicBezTo>
                    <a:pt x="927" y="1131"/>
                    <a:pt x="1109" y="847"/>
                    <a:pt x="1329" y="701"/>
                  </a:cubicBezTo>
                  <a:cubicBezTo>
                    <a:pt x="1518" y="590"/>
                    <a:pt x="1742" y="537"/>
                    <a:pt x="1957" y="537"/>
                  </a:cubicBezTo>
                  <a:close/>
                  <a:moveTo>
                    <a:pt x="2595" y="0"/>
                  </a:moveTo>
                  <a:cubicBezTo>
                    <a:pt x="1414" y="0"/>
                    <a:pt x="404" y="736"/>
                    <a:pt x="0" y="1776"/>
                  </a:cubicBezTo>
                  <a:cubicBezTo>
                    <a:pt x="416" y="2847"/>
                    <a:pt x="1446" y="3552"/>
                    <a:pt x="2595" y="3552"/>
                  </a:cubicBezTo>
                  <a:cubicBezTo>
                    <a:pt x="3744" y="3552"/>
                    <a:pt x="4775" y="2847"/>
                    <a:pt x="5191" y="1776"/>
                  </a:cubicBezTo>
                  <a:lnTo>
                    <a:pt x="5191" y="1776"/>
                  </a:lnTo>
                  <a:cubicBezTo>
                    <a:pt x="5248" y="1922"/>
                    <a:pt x="5292" y="2073"/>
                    <a:pt x="5324" y="2230"/>
                  </a:cubicBezTo>
                  <a:cubicBezTo>
                    <a:pt x="5293" y="2075"/>
                    <a:pt x="5249" y="1923"/>
                    <a:pt x="5191" y="1776"/>
                  </a:cubicBezTo>
                  <a:cubicBezTo>
                    <a:pt x="5191" y="1776"/>
                    <a:pt x="5191" y="1776"/>
                    <a:pt x="5191" y="1776"/>
                  </a:cubicBezTo>
                  <a:lnTo>
                    <a:pt x="5191" y="1776"/>
                  </a:lnTo>
                  <a:cubicBezTo>
                    <a:pt x="4788" y="737"/>
                    <a:pt x="3778" y="0"/>
                    <a:pt x="25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9"/>
            <p:cNvSpPr/>
            <p:nvPr/>
          </p:nvSpPr>
          <p:spPr>
            <a:xfrm>
              <a:off x="2898799" y="5197415"/>
              <a:ext cx="673" cy="7548"/>
            </a:xfrm>
            <a:custGeom>
              <a:avLst/>
              <a:gdLst/>
              <a:ahLst/>
              <a:cxnLst/>
              <a:rect l="l" t="t" r="r" b="b"/>
              <a:pathLst>
                <a:path w="9" h="101" extrusionOk="0">
                  <a:moveTo>
                    <a:pt x="0" y="0"/>
                  </a:moveTo>
                  <a:cubicBezTo>
                    <a:pt x="3" y="34"/>
                    <a:pt x="6" y="67"/>
                    <a:pt x="9" y="100"/>
                  </a:cubicBezTo>
                  <a:cubicBezTo>
                    <a:pt x="6" y="67"/>
                    <a:pt x="3" y="34"/>
                    <a:pt x="0" y="0"/>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9"/>
            <p:cNvSpPr/>
            <p:nvPr/>
          </p:nvSpPr>
          <p:spPr>
            <a:xfrm>
              <a:off x="2483705" y="5215352"/>
              <a:ext cx="416213" cy="212254"/>
            </a:xfrm>
            <a:custGeom>
              <a:avLst/>
              <a:gdLst/>
              <a:ahLst/>
              <a:cxnLst/>
              <a:rect l="l" t="t" r="r" b="b"/>
              <a:pathLst>
                <a:path w="5569" h="2840" extrusionOk="0">
                  <a:moveTo>
                    <a:pt x="5569" y="55"/>
                  </a:moveTo>
                  <a:cubicBezTo>
                    <a:pt x="5569" y="1592"/>
                    <a:pt x="4323" y="2840"/>
                    <a:pt x="2784" y="2840"/>
                  </a:cubicBezTo>
                  <a:cubicBezTo>
                    <a:pt x="1251" y="2840"/>
                    <a:pt x="7" y="1598"/>
                    <a:pt x="1" y="65"/>
                  </a:cubicBezTo>
                  <a:cubicBezTo>
                    <a:pt x="7" y="1598"/>
                    <a:pt x="1251" y="2840"/>
                    <a:pt x="2784" y="2840"/>
                  </a:cubicBezTo>
                  <a:cubicBezTo>
                    <a:pt x="4323" y="2840"/>
                    <a:pt x="5569" y="1592"/>
                    <a:pt x="5569" y="55"/>
                  </a:cubicBezTo>
                  <a:cubicBezTo>
                    <a:pt x="5569" y="36"/>
                    <a:pt x="5569" y="18"/>
                    <a:pt x="5569" y="0"/>
                  </a:cubicBezTo>
                  <a:cubicBezTo>
                    <a:pt x="5569" y="18"/>
                    <a:pt x="5569" y="36"/>
                    <a:pt x="5569" y="55"/>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9"/>
            <p:cNvSpPr/>
            <p:nvPr/>
          </p:nvSpPr>
          <p:spPr>
            <a:xfrm>
              <a:off x="2099852" y="4627539"/>
              <a:ext cx="1183842" cy="1183767"/>
            </a:xfrm>
            <a:custGeom>
              <a:avLst/>
              <a:gdLst/>
              <a:ahLst/>
              <a:cxnLst/>
              <a:rect l="l" t="t" r="r" b="b"/>
              <a:pathLst>
                <a:path w="15840" h="15839" extrusionOk="0">
                  <a:moveTo>
                    <a:pt x="7920" y="1034"/>
                  </a:moveTo>
                  <a:cubicBezTo>
                    <a:pt x="10765" y="1034"/>
                    <a:pt x="13208" y="2763"/>
                    <a:pt x="14258" y="5226"/>
                  </a:cubicBezTo>
                  <a:lnTo>
                    <a:pt x="13674" y="5226"/>
                  </a:lnTo>
                  <a:cubicBezTo>
                    <a:pt x="12662" y="3065"/>
                    <a:pt x="10468" y="1570"/>
                    <a:pt x="7920" y="1570"/>
                  </a:cubicBezTo>
                  <a:cubicBezTo>
                    <a:pt x="5374" y="1570"/>
                    <a:pt x="3180" y="3065"/>
                    <a:pt x="2168" y="5226"/>
                  </a:cubicBezTo>
                  <a:lnTo>
                    <a:pt x="1583" y="5226"/>
                  </a:lnTo>
                  <a:cubicBezTo>
                    <a:pt x="2633" y="2763"/>
                    <a:pt x="5076" y="1034"/>
                    <a:pt x="7920" y="1034"/>
                  </a:cubicBezTo>
                  <a:close/>
                  <a:moveTo>
                    <a:pt x="32" y="7215"/>
                  </a:moveTo>
                  <a:cubicBezTo>
                    <a:pt x="27" y="7270"/>
                    <a:pt x="23" y="7325"/>
                    <a:pt x="20" y="7379"/>
                  </a:cubicBezTo>
                  <a:cubicBezTo>
                    <a:pt x="23" y="7324"/>
                    <a:pt x="28" y="7270"/>
                    <a:pt x="32" y="7215"/>
                  </a:cubicBezTo>
                  <a:close/>
                  <a:moveTo>
                    <a:pt x="7920" y="5134"/>
                  </a:moveTo>
                  <a:cubicBezTo>
                    <a:pt x="9269" y="5134"/>
                    <a:pt x="10393" y="6092"/>
                    <a:pt x="10649" y="7365"/>
                  </a:cubicBezTo>
                  <a:lnTo>
                    <a:pt x="10650" y="7368"/>
                  </a:lnTo>
                  <a:cubicBezTo>
                    <a:pt x="10655" y="7391"/>
                    <a:pt x="10659" y="7415"/>
                    <a:pt x="10664" y="7438"/>
                  </a:cubicBezTo>
                  <a:cubicBezTo>
                    <a:pt x="10664" y="7441"/>
                    <a:pt x="10664" y="7444"/>
                    <a:pt x="10665" y="7446"/>
                  </a:cubicBezTo>
                  <a:cubicBezTo>
                    <a:pt x="10668" y="7471"/>
                    <a:pt x="10672" y="7496"/>
                    <a:pt x="10677" y="7522"/>
                  </a:cubicBezTo>
                  <a:cubicBezTo>
                    <a:pt x="10677" y="7525"/>
                    <a:pt x="10677" y="7528"/>
                    <a:pt x="10678" y="7531"/>
                  </a:cubicBezTo>
                  <a:cubicBezTo>
                    <a:pt x="10681" y="7559"/>
                    <a:pt x="10686" y="7588"/>
                    <a:pt x="10689" y="7616"/>
                  </a:cubicBezTo>
                  <a:cubicBezTo>
                    <a:pt x="10689" y="7619"/>
                    <a:pt x="10689" y="7622"/>
                    <a:pt x="10690" y="7625"/>
                  </a:cubicBezTo>
                  <a:cubicBezTo>
                    <a:pt x="10693" y="7658"/>
                    <a:pt x="10696" y="7692"/>
                    <a:pt x="10699" y="7725"/>
                  </a:cubicBezTo>
                  <a:cubicBezTo>
                    <a:pt x="10699" y="7725"/>
                    <a:pt x="10699" y="7727"/>
                    <a:pt x="10699" y="7727"/>
                  </a:cubicBezTo>
                  <a:cubicBezTo>
                    <a:pt x="10700" y="7748"/>
                    <a:pt x="10702" y="7768"/>
                    <a:pt x="10702" y="7789"/>
                  </a:cubicBezTo>
                  <a:cubicBezTo>
                    <a:pt x="10702" y="7792"/>
                    <a:pt x="10702" y="7796"/>
                    <a:pt x="10702" y="7799"/>
                  </a:cubicBezTo>
                  <a:cubicBezTo>
                    <a:pt x="10703" y="7817"/>
                    <a:pt x="10703" y="7836"/>
                    <a:pt x="10705" y="7854"/>
                  </a:cubicBezTo>
                  <a:cubicBezTo>
                    <a:pt x="10705" y="7858"/>
                    <a:pt x="10705" y="7862"/>
                    <a:pt x="10705" y="7865"/>
                  </a:cubicBezTo>
                  <a:cubicBezTo>
                    <a:pt x="10705" y="7883"/>
                    <a:pt x="10705" y="7901"/>
                    <a:pt x="10705" y="7918"/>
                  </a:cubicBezTo>
                  <a:cubicBezTo>
                    <a:pt x="10705" y="9457"/>
                    <a:pt x="9459" y="10705"/>
                    <a:pt x="7920" y="10705"/>
                  </a:cubicBezTo>
                  <a:cubicBezTo>
                    <a:pt x="6386" y="10705"/>
                    <a:pt x="5141" y="9463"/>
                    <a:pt x="5135" y="7930"/>
                  </a:cubicBezTo>
                  <a:cubicBezTo>
                    <a:pt x="5135" y="7926"/>
                    <a:pt x="5135" y="7923"/>
                    <a:pt x="5135" y="7920"/>
                  </a:cubicBezTo>
                  <a:lnTo>
                    <a:pt x="5135" y="7918"/>
                  </a:lnTo>
                  <a:cubicBezTo>
                    <a:pt x="5135" y="7896"/>
                    <a:pt x="5137" y="7874"/>
                    <a:pt x="5137" y="7852"/>
                  </a:cubicBezTo>
                  <a:cubicBezTo>
                    <a:pt x="5137" y="7840"/>
                    <a:pt x="5137" y="7829"/>
                    <a:pt x="5138" y="7818"/>
                  </a:cubicBezTo>
                  <a:cubicBezTo>
                    <a:pt x="5138" y="7806"/>
                    <a:pt x="5138" y="7796"/>
                    <a:pt x="5140" y="7786"/>
                  </a:cubicBezTo>
                  <a:cubicBezTo>
                    <a:pt x="5140" y="7770"/>
                    <a:pt x="5141" y="7755"/>
                    <a:pt x="5141" y="7739"/>
                  </a:cubicBezTo>
                  <a:lnTo>
                    <a:pt x="5143" y="7721"/>
                  </a:lnTo>
                  <a:cubicBezTo>
                    <a:pt x="5144" y="7702"/>
                    <a:pt x="5146" y="7684"/>
                    <a:pt x="5147" y="7665"/>
                  </a:cubicBezTo>
                  <a:lnTo>
                    <a:pt x="5149" y="7659"/>
                  </a:lnTo>
                  <a:cubicBezTo>
                    <a:pt x="5152" y="7628"/>
                    <a:pt x="5155" y="7599"/>
                    <a:pt x="5159" y="7568"/>
                  </a:cubicBezTo>
                  <a:cubicBezTo>
                    <a:pt x="5159" y="7565"/>
                    <a:pt x="5159" y="7562"/>
                    <a:pt x="5159" y="7559"/>
                  </a:cubicBezTo>
                  <a:cubicBezTo>
                    <a:pt x="5163" y="7533"/>
                    <a:pt x="5166" y="7506"/>
                    <a:pt x="5171" y="7480"/>
                  </a:cubicBezTo>
                  <a:cubicBezTo>
                    <a:pt x="5172" y="7477"/>
                    <a:pt x="5172" y="7474"/>
                    <a:pt x="5172" y="7471"/>
                  </a:cubicBezTo>
                  <a:cubicBezTo>
                    <a:pt x="5177" y="7447"/>
                    <a:pt x="5181" y="7424"/>
                    <a:pt x="5185" y="7400"/>
                  </a:cubicBezTo>
                  <a:cubicBezTo>
                    <a:pt x="5185" y="7399"/>
                    <a:pt x="5185" y="7397"/>
                    <a:pt x="5185" y="7396"/>
                  </a:cubicBezTo>
                  <a:cubicBezTo>
                    <a:pt x="5190" y="7373"/>
                    <a:pt x="5194" y="7351"/>
                    <a:pt x="5199" y="7329"/>
                  </a:cubicBezTo>
                  <a:cubicBezTo>
                    <a:pt x="5200" y="7328"/>
                    <a:pt x="5200" y="7326"/>
                    <a:pt x="5200" y="7325"/>
                  </a:cubicBezTo>
                  <a:cubicBezTo>
                    <a:pt x="5205" y="7303"/>
                    <a:pt x="5210" y="7281"/>
                    <a:pt x="5216" y="7259"/>
                  </a:cubicBezTo>
                  <a:cubicBezTo>
                    <a:pt x="5216" y="7257"/>
                    <a:pt x="5216" y="7257"/>
                    <a:pt x="5216" y="7256"/>
                  </a:cubicBezTo>
                  <a:cubicBezTo>
                    <a:pt x="5222" y="7229"/>
                    <a:pt x="5230" y="7203"/>
                    <a:pt x="5237" y="7178"/>
                  </a:cubicBezTo>
                  <a:cubicBezTo>
                    <a:pt x="5238" y="7172"/>
                    <a:pt x="5240" y="7167"/>
                    <a:pt x="5241" y="7161"/>
                  </a:cubicBezTo>
                  <a:cubicBezTo>
                    <a:pt x="5249" y="7135"/>
                    <a:pt x="5256" y="7108"/>
                    <a:pt x="5265" y="7083"/>
                  </a:cubicBezTo>
                  <a:cubicBezTo>
                    <a:pt x="5265" y="7082"/>
                    <a:pt x="5265" y="7080"/>
                    <a:pt x="5266" y="7079"/>
                  </a:cubicBezTo>
                  <a:cubicBezTo>
                    <a:pt x="5274" y="7054"/>
                    <a:pt x="5283" y="7029"/>
                    <a:pt x="5290" y="7004"/>
                  </a:cubicBezTo>
                  <a:cubicBezTo>
                    <a:pt x="5293" y="6999"/>
                    <a:pt x="5294" y="6995"/>
                    <a:pt x="5296" y="6991"/>
                  </a:cubicBezTo>
                  <a:cubicBezTo>
                    <a:pt x="5305" y="6964"/>
                    <a:pt x="5314" y="6939"/>
                    <a:pt x="5324" y="6914"/>
                  </a:cubicBezTo>
                  <a:cubicBezTo>
                    <a:pt x="5324" y="6913"/>
                    <a:pt x="5324" y="6911"/>
                    <a:pt x="5325" y="6910"/>
                  </a:cubicBezTo>
                  <a:lnTo>
                    <a:pt x="5325" y="6911"/>
                  </a:lnTo>
                  <a:cubicBezTo>
                    <a:pt x="5729" y="5871"/>
                    <a:pt x="6739" y="5134"/>
                    <a:pt x="7920" y="5134"/>
                  </a:cubicBezTo>
                  <a:close/>
                  <a:moveTo>
                    <a:pt x="7920" y="0"/>
                  </a:moveTo>
                  <a:cubicBezTo>
                    <a:pt x="3855" y="0"/>
                    <a:pt x="506" y="3062"/>
                    <a:pt x="53" y="7006"/>
                  </a:cubicBezTo>
                  <a:lnTo>
                    <a:pt x="53" y="7006"/>
                  </a:lnTo>
                  <a:cubicBezTo>
                    <a:pt x="53" y="7006"/>
                    <a:pt x="53" y="7006"/>
                    <a:pt x="53" y="7005"/>
                  </a:cubicBezTo>
                  <a:cubicBezTo>
                    <a:pt x="45" y="7076"/>
                    <a:pt x="38" y="7145"/>
                    <a:pt x="32" y="7215"/>
                  </a:cubicBezTo>
                  <a:lnTo>
                    <a:pt x="32" y="7215"/>
                  </a:lnTo>
                  <a:cubicBezTo>
                    <a:pt x="38" y="7145"/>
                    <a:pt x="45" y="7075"/>
                    <a:pt x="53" y="7006"/>
                  </a:cubicBezTo>
                  <a:lnTo>
                    <a:pt x="53" y="7006"/>
                  </a:lnTo>
                  <a:cubicBezTo>
                    <a:pt x="518" y="10999"/>
                    <a:pt x="3900" y="14012"/>
                    <a:pt x="7920" y="14012"/>
                  </a:cubicBezTo>
                  <a:cubicBezTo>
                    <a:pt x="11942" y="14012"/>
                    <a:pt x="15323" y="10999"/>
                    <a:pt x="15787" y="7005"/>
                  </a:cubicBezTo>
                  <a:cubicBezTo>
                    <a:pt x="15822" y="7308"/>
                    <a:pt x="15840" y="7612"/>
                    <a:pt x="15840" y="7915"/>
                  </a:cubicBezTo>
                  <a:lnTo>
                    <a:pt x="15840" y="7915"/>
                  </a:lnTo>
                  <a:cubicBezTo>
                    <a:pt x="15838" y="3543"/>
                    <a:pt x="12294" y="0"/>
                    <a:pt x="7920" y="0"/>
                  </a:cubicBezTo>
                  <a:close/>
                  <a:moveTo>
                    <a:pt x="0" y="7936"/>
                  </a:moveTo>
                  <a:cubicBezTo>
                    <a:pt x="10" y="12303"/>
                    <a:pt x="3552" y="15838"/>
                    <a:pt x="7920" y="15838"/>
                  </a:cubicBezTo>
                  <a:cubicBezTo>
                    <a:pt x="3552" y="15838"/>
                    <a:pt x="10" y="12302"/>
                    <a:pt x="0" y="7936"/>
                  </a:cubicBezTo>
                  <a:close/>
                  <a:moveTo>
                    <a:pt x="15840" y="7937"/>
                  </a:moveTo>
                  <a:cubicBezTo>
                    <a:pt x="15830" y="12302"/>
                    <a:pt x="12287" y="15838"/>
                    <a:pt x="7920" y="15838"/>
                  </a:cubicBezTo>
                  <a:cubicBezTo>
                    <a:pt x="12287" y="15838"/>
                    <a:pt x="15830" y="12304"/>
                    <a:pt x="15840" y="79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9"/>
            <p:cNvSpPr/>
            <p:nvPr/>
          </p:nvSpPr>
          <p:spPr>
            <a:xfrm>
              <a:off x="2483705" y="5144052"/>
              <a:ext cx="416213" cy="283554"/>
            </a:xfrm>
            <a:custGeom>
              <a:avLst/>
              <a:gdLst/>
              <a:ahLst/>
              <a:cxnLst/>
              <a:rect l="l" t="t" r="r" b="b"/>
              <a:pathLst>
                <a:path w="5569" h="3794" extrusionOk="0">
                  <a:moveTo>
                    <a:pt x="189" y="0"/>
                  </a:moveTo>
                  <a:cubicBezTo>
                    <a:pt x="189" y="0"/>
                    <a:pt x="188" y="2"/>
                    <a:pt x="188" y="3"/>
                  </a:cubicBezTo>
                  <a:cubicBezTo>
                    <a:pt x="178" y="28"/>
                    <a:pt x="169" y="53"/>
                    <a:pt x="160" y="80"/>
                  </a:cubicBezTo>
                  <a:cubicBezTo>
                    <a:pt x="158" y="84"/>
                    <a:pt x="157" y="88"/>
                    <a:pt x="155" y="93"/>
                  </a:cubicBezTo>
                  <a:cubicBezTo>
                    <a:pt x="147" y="118"/>
                    <a:pt x="138" y="143"/>
                    <a:pt x="130" y="168"/>
                  </a:cubicBezTo>
                  <a:cubicBezTo>
                    <a:pt x="129" y="169"/>
                    <a:pt x="129" y="171"/>
                    <a:pt x="129" y="172"/>
                  </a:cubicBezTo>
                  <a:cubicBezTo>
                    <a:pt x="120" y="197"/>
                    <a:pt x="113" y="224"/>
                    <a:pt x="105" y="250"/>
                  </a:cubicBezTo>
                  <a:cubicBezTo>
                    <a:pt x="104" y="256"/>
                    <a:pt x="102" y="261"/>
                    <a:pt x="101" y="267"/>
                  </a:cubicBezTo>
                  <a:cubicBezTo>
                    <a:pt x="94" y="293"/>
                    <a:pt x="86" y="320"/>
                    <a:pt x="80" y="346"/>
                  </a:cubicBezTo>
                  <a:cubicBezTo>
                    <a:pt x="80" y="346"/>
                    <a:pt x="80" y="346"/>
                    <a:pt x="80" y="348"/>
                  </a:cubicBezTo>
                  <a:cubicBezTo>
                    <a:pt x="74" y="370"/>
                    <a:pt x="69" y="392"/>
                    <a:pt x="64" y="414"/>
                  </a:cubicBezTo>
                  <a:cubicBezTo>
                    <a:pt x="64" y="415"/>
                    <a:pt x="64" y="417"/>
                    <a:pt x="64" y="418"/>
                  </a:cubicBezTo>
                  <a:cubicBezTo>
                    <a:pt x="58" y="440"/>
                    <a:pt x="54" y="462"/>
                    <a:pt x="49" y="485"/>
                  </a:cubicBezTo>
                  <a:cubicBezTo>
                    <a:pt x="49" y="486"/>
                    <a:pt x="49" y="488"/>
                    <a:pt x="49" y="489"/>
                  </a:cubicBezTo>
                  <a:cubicBezTo>
                    <a:pt x="45" y="513"/>
                    <a:pt x="41" y="536"/>
                    <a:pt x="36" y="560"/>
                  </a:cubicBezTo>
                  <a:cubicBezTo>
                    <a:pt x="36" y="563"/>
                    <a:pt x="36" y="566"/>
                    <a:pt x="35" y="569"/>
                  </a:cubicBezTo>
                  <a:cubicBezTo>
                    <a:pt x="32" y="595"/>
                    <a:pt x="27" y="622"/>
                    <a:pt x="24" y="648"/>
                  </a:cubicBezTo>
                  <a:cubicBezTo>
                    <a:pt x="23" y="651"/>
                    <a:pt x="23" y="654"/>
                    <a:pt x="23" y="657"/>
                  </a:cubicBezTo>
                  <a:cubicBezTo>
                    <a:pt x="19" y="688"/>
                    <a:pt x="16" y="717"/>
                    <a:pt x="13" y="748"/>
                  </a:cubicBezTo>
                  <a:lnTo>
                    <a:pt x="13" y="754"/>
                  </a:lnTo>
                  <a:cubicBezTo>
                    <a:pt x="10" y="773"/>
                    <a:pt x="8" y="791"/>
                    <a:pt x="7" y="810"/>
                  </a:cubicBezTo>
                  <a:lnTo>
                    <a:pt x="7" y="828"/>
                  </a:lnTo>
                  <a:cubicBezTo>
                    <a:pt x="5" y="844"/>
                    <a:pt x="4" y="859"/>
                    <a:pt x="4" y="875"/>
                  </a:cubicBezTo>
                  <a:cubicBezTo>
                    <a:pt x="2" y="885"/>
                    <a:pt x="2" y="895"/>
                    <a:pt x="2" y="907"/>
                  </a:cubicBezTo>
                  <a:cubicBezTo>
                    <a:pt x="2" y="918"/>
                    <a:pt x="1" y="929"/>
                    <a:pt x="1" y="941"/>
                  </a:cubicBezTo>
                  <a:cubicBezTo>
                    <a:pt x="1" y="963"/>
                    <a:pt x="1" y="985"/>
                    <a:pt x="1" y="1007"/>
                  </a:cubicBezTo>
                  <a:lnTo>
                    <a:pt x="1" y="1009"/>
                  </a:lnTo>
                  <a:cubicBezTo>
                    <a:pt x="1" y="1012"/>
                    <a:pt x="1" y="1015"/>
                    <a:pt x="1" y="1019"/>
                  </a:cubicBezTo>
                  <a:cubicBezTo>
                    <a:pt x="5" y="2552"/>
                    <a:pt x="1251" y="3794"/>
                    <a:pt x="2784" y="3794"/>
                  </a:cubicBezTo>
                  <a:cubicBezTo>
                    <a:pt x="4323" y="3794"/>
                    <a:pt x="5569" y="2546"/>
                    <a:pt x="5569" y="1009"/>
                  </a:cubicBezTo>
                  <a:cubicBezTo>
                    <a:pt x="5569" y="990"/>
                    <a:pt x="5569" y="972"/>
                    <a:pt x="5569" y="954"/>
                  </a:cubicBezTo>
                  <a:cubicBezTo>
                    <a:pt x="5569" y="951"/>
                    <a:pt x="5569" y="947"/>
                    <a:pt x="5569" y="943"/>
                  </a:cubicBezTo>
                  <a:cubicBezTo>
                    <a:pt x="5569" y="925"/>
                    <a:pt x="5567" y="907"/>
                    <a:pt x="5567" y="888"/>
                  </a:cubicBezTo>
                  <a:cubicBezTo>
                    <a:pt x="5566" y="885"/>
                    <a:pt x="5566" y="881"/>
                    <a:pt x="5566" y="878"/>
                  </a:cubicBezTo>
                  <a:cubicBezTo>
                    <a:pt x="5566" y="857"/>
                    <a:pt x="5564" y="837"/>
                    <a:pt x="5563" y="816"/>
                  </a:cubicBezTo>
                  <a:cubicBezTo>
                    <a:pt x="5563" y="816"/>
                    <a:pt x="5563" y="814"/>
                    <a:pt x="5563" y="814"/>
                  </a:cubicBezTo>
                  <a:cubicBezTo>
                    <a:pt x="5560" y="781"/>
                    <a:pt x="5557" y="748"/>
                    <a:pt x="5554" y="714"/>
                  </a:cubicBezTo>
                  <a:cubicBezTo>
                    <a:pt x="5554" y="711"/>
                    <a:pt x="5553" y="708"/>
                    <a:pt x="5553" y="705"/>
                  </a:cubicBezTo>
                  <a:cubicBezTo>
                    <a:pt x="5550" y="677"/>
                    <a:pt x="5547" y="648"/>
                    <a:pt x="5542" y="620"/>
                  </a:cubicBezTo>
                  <a:cubicBezTo>
                    <a:pt x="5542" y="617"/>
                    <a:pt x="5541" y="614"/>
                    <a:pt x="5541" y="611"/>
                  </a:cubicBezTo>
                  <a:cubicBezTo>
                    <a:pt x="5536" y="586"/>
                    <a:pt x="5533" y="560"/>
                    <a:pt x="5529" y="535"/>
                  </a:cubicBezTo>
                  <a:cubicBezTo>
                    <a:pt x="5529" y="533"/>
                    <a:pt x="5528" y="530"/>
                    <a:pt x="5528" y="529"/>
                  </a:cubicBezTo>
                  <a:cubicBezTo>
                    <a:pt x="5523" y="504"/>
                    <a:pt x="5519" y="480"/>
                    <a:pt x="5514" y="457"/>
                  </a:cubicBezTo>
                  <a:lnTo>
                    <a:pt x="5514" y="454"/>
                  </a:lnTo>
                  <a:cubicBezTo>
                    <a:pt x="5482" y="299"/>
                    <a:pt x="5438" y="147"/>
                    <a:pt x="5380" y="0"/>
                  </a:cubicBezTo>
                  <a:cubicBezTo>
                    <a:pt x="4965" y="1071"/>
                    <a:pt x="3934" y="1776"/>
                    <a:pt x="2786" y="1776"/>
                  </a:cubicBezTo>
                  <a:cubicBezTo>
                    <a:pt x="1637" y="1776"/>
                    <a:pt x="605" y="1071"/>
                    <a:pt x="189" y="0"/>
                  </a:cubicBezTo>
                  <a:close/>
                </a:path>
              </a:pathLst>
            </a:custGeom>
            <a:solidFill>
              <a:srgbClr val="E586EC">
                <a:alpha val="79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9"/>
            <p:cNvSpPr/>
            <p:nvPr/>
          </p:nvSpPr>
          <p:spPr>
            <a:xfrm>
              <a:off x="2564272" y="5051452"/>
              <a:ext cx="146037" cy="93123"/>
            </a:xfrm>
            <a:custGeom>
              <a:avLst/>
              <a:gdLst/>
              <a:ahLst/>
              <a:cxnLst/>
              <a:rect l="l" t="t" r="r" b="b"/>
              <a:pathLst>
                <a:path w="1954" h="1246" extrusionOk="0">
                  <a:moveTo>
                    <a:pt x="1068" y="0"/>
                  </a:moveTo>
                  <a:cubicBezTo>
                    <a:pt x="853" y="0"/>
                    <a:pt x="629" y="53"/>
                    <a:pt x="440" y="164"/>
                  </a:cubicBezTo>
                  <a:cubicBezTo>
                    <a:pt x="220" y="308"/>
                    <a:pt x="38" y="594"/>
                    <a:pt x="18" y="887"/>
                  </a:cubicBezTo>
                  <a:cubicBezTo>
                    <a:pt x="1" y="1164"/>
                    <a:pt x="123" y="1245"/>
                    <a:pt x="285" y="1245"/>
                  </a:cubicBezTo>
                  <a:cubicBezTo>
                    <a:pt x="468" y="1245"/>
                    <a:pt x="701" y="1141"/>
                    <a:pt x="836" y="1102"/>
                  </a:cubicBezTo>
                  <a:cubicBezTo>
                    <a:pt x="1101" y="1026"/>
                    <a:pt x="1849" y="1030"/>
                    <a:pt x="1896" y="682"/>
                  </a:cubicBezTo>
                  <a:cubicBezTo>
                    <a:pt x="1954" y="247"/>
                    <a:pt x="1532" y="0"/>
                    <a:pt x="1068" y="0"/>
                  </a:cubicBezTo>
                  <a:close/>
                </a:path>
              </a:pathLst>
            </a:custGeom>
            <a:solidFill>
              <a:srgbClr val="FFFFFF">
                <a:alpha val="7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8" name="Google Shape;638;p9"/>
          <p:cNvSpPr/>
          <p:nvPr/>
        </p:nvSpPr>
        <p:spPr>
          <a:xfrm>
            <a:off x="327400" y="357600"/>
            <a:ext cx="110400" cy="11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
          <p:cNvSpPr/>
          <p:nvPr/>
        </p:nvSpPr>
        <p:spPr>
          <a:xfrm>
            <a:off x="1198237" y="4799300"/>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9"/>
          <p:cNvSpPr/>
          <p:nvPr/>
        </p:nvSpPr>
        <p:spPr>
          <a:xfrm>
            <a:off x="3721300" y="4533200"/>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9"/>
          <p:cNvSpPr/>
          <p:nvPr/>
        </p:nvSpPr>
        <p:spPr>
          <a:xfrm>
            <a:off x="2479450" y="247200"/>
            <a:ext cx="110400" cy="11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9"/>
          <p:cNvSpPr/>
          <p:nvPr/>
        </p:nvSpPr>
        <p:spPr>
          <a:xfrm rot="3310521">
            <a:off x="8516720" y="4177474"/>
            <a:ext cx="1183851" cy="1314450"/>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9"/>
          <p:cNvSpPr/>
          <p:nvPr/>
        </p:nvSpPr>
        <p:spPr>
          <a:xfrm>
            <a:off x="8928988" y="2030250"/>
            <a:ext cx="359313" cy="39895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9"/>
          <p:cNvSpPr/>
          <p:nvPr/>
        </p:nvSpPr>
        <p:spPr>
          <a:xfrm rot="3310521">
            <a:off x="4747470" y="-487976"/>
            <a:ext cx="1183851" cy="1314450"/>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9"/>
          <p:cNvSpPr/>
          <p:nvPr/>
        </p:nvSpPr>
        <p:spPr>
          <a:xfrm>
            <a:off x="347200" y="2090162"/>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9"/>
        <p:cNvGrpSpPr/>
        <p:nvPr/>
      </p:nvGrpSpPr>
      <p:grpSpPr>
        <a:xfrm>
          <a:off x="0" y="0"/>
          <a:ext cx="0" cy="0"/>
          <a:chOff x="0" y="0"/>
          <a:chExt cx="0" cy="0"/>
        </a:xfrm>
      </p:grpSpPr>
      <p:sp>
        <p:nvSpPr>
          <p:cNvPr id="650" name="Google Shape;650;p11"/>
          <p:cNvSpPr txBox="1">
            <a:spLocks noGrp="1"/>
          </p:cNvSpPr>
          <p:nvPr>
            <p:ph type="title" hasCustomPrompt="1"/>
          </p:nvPr>
        </p:nvSpPr>
        <p:spPr>
          <a:xfrm>
            <a:off x="3290575" y="1709400"/>
            <a:ext cx="5023500" cy="1077300"/>
          </a:xfrm>
          <a:prstGeom prst="rect">
            <a:avLst/>
          </a:prstGeom>
        </p:spPr>
        <p:txBody>
          <a:bodyPr spcFirstLastPara="1" wrap="square" lIns="91425" tIns="91425" rIns="91425" bIns="91425" anchor="b" anchorCtr="0">
            <a:noAutofit/>
          </a:bodyPr>
          <a:lstStyle>
            <a:lvl1pPr lvl="0" algn="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51" name="Google Shape;651;p11"/>
          <p:cNvSpPr txBox="1">
            <a:spLocks noGrp="1"/>
          </p:cNvSpPr>
          <p:nvPr>
            <p:ph type="subTitle" idx="1"/>
          </p:nvPr>
        </p:nvSpPr>
        <p:spPr>
          <a:xfrm>
            <a:off x="3290575" y="2786950"/>
            <a:ext cx="5023500" cy="497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52" name="Google Shape;652;p11"/>
          <p:cNvSpPr/>
          <p:nvPr/>
        </p:nvSpPr>
        <p:spPr>
          <a:xfrm flipH="1">
            <a:off x="133999" y="2684500"/>
            <a:ext cx="110400" cy="11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1"/>
          <p:cNvSpPr/>
          <p:nvPr/>
        </p:nvSpPr>
        <p:spPr>
          <a:xfrm flipH="1">
            <a:off x="4709875" y="4808112"/>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flipH="1">
            <a:off x="2283412" y="4956850"/>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flipH="1">
            <a:off x="4536600" y="5101887"/>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flipH="1">
            <a:off x="-152765" y="1248400"/>
            <a:ext cx="539377" cy="598879"/>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7187888" y="-321462"/>
            <a:ext cx="1183858" cy="1314457"/>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1"/>
          <p:cNvSpPr/>
          <p:nvPr/>
        </p:nvSpPr>
        <p:spPr>
          <a:xfrm>
            <a:off x="2543325" y="-321462"/>
            <a:ext cx="644872" cy="71601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rot="3310521">
            <a:off x="8218445" y="4221187"/>
            <a:ext cx="1183851" cy="1314450"/>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a:off x="8532663" y="3343375"/>
            <a:ext cx="359313" cy="39895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62"/>
        <p:cNvGrpSpPr/>
        <p:nvPr/>
      </p:nvGrpSpPr>
      <p:grpSpPr>
        <a:xfrm>
          <a:off x="0" y="0"/>
          <a:ext cx="0" cy="0"/>
          <a:chOff x="0" y="0"/>
          <a:chExt cx="0" cy="0"/>
        </a:xfrm>
      </p:grpSpPr>
      <p:sp>
        <p:nvSpPr>
          <p:cNvPr id="663" name="Google Shape;663;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4" name="Google Shape;664;p13"/>
          <p:cNvSpPr txBox="1">
            <a:spLocks noGrp="1"/>
          </p:cNvSpPr>
          <p:nvPr>
            <p:ph type="subTitle" idx="1"/>
          </p:nvPr>
        </p:nvSpPr>
        <p:spPr>
          <a:xfrm>
            <a:off x="720000" y="2186319"/>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5" name="Google Shape;665;p13"/>
          <p:cNvSpPr txBox="1">
            <a:spLocks noGrp="1"/>
          </p:cNvSpPr>
          <p:nvPr>
            <p:ph type="subTitle" idx="2"/>
          </p:nvPr>
        </p:nvSpPr>
        <p:spPr>
          <a:xfrm>
            <a:off x="3419271" y="2186319"/>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6" name="Google Shape;666;p13"/>
          <p:cNvSpPr txBox="1">
            <a:spLocks noGrp="1"/>
          </p:cNvSpPr>
          <p:nvPr>
            <p:ph type="subTitle" idx="3"/>
          </p:nvPr>
        </p:nvSpPr>
        <p:spPr>
          <a:xfrm>
            <a:off x="720000" y="3767100"/>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7" name="Google Shape;667;p13"/>
          <p:cNvSpPr txBox="1">
            <a:spLocks noGrp="1"/>
          </p:cNvSpPr>
          <p:nvPr>
            <p:ph type="subTitle" idx="4"/>
          </p:nvPr>
        </p:nvSpPr>
        <p:spPr>
          <a:xfrm>
            <a:off x="3419271" y="3767100"/>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8" name="Google Shape;668;p13"/>
          <p:cNvSpPr txBox="1">
            <a:spLocks noGrp="1"/>
          </p:cNvSpPr>
          <p:nvPr>
            <p:ph type="subTitle" idx="5"/>
          </p:nvPr>
        </p:nvSpPr>
        <p:spPr>
          <a:xfrm>
            <a:off x="6118549" y="2186319"/>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9" name="Google Shape;669;p13"/>
          <p:cNvSpPr txBox="1">
            <a:spLocks noGrp="1"/>
          </p:cNvSpPr>
          <p:nvPr>
            <p:ph type="subTitle" idx="6"/>
          </p:nvPr>
        </p:nvSpPr>
        <p:spPr>
          <a:xfrm>
            <a:off x="6118549" y="3767100"/>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0" name="Google Shape;670;p13"/>
          <p:cNvSpPr txBox="1">
            <a:spLocks noGrp="1"/>
          </p:cNvSpPr>
          <p:nvPr>
            <p:ph type="title" idx="7" hasCustomPrompt="1"/>
          </p:nvPr>
        </p:nvSpPr>
        <p:spPr>
          <a:xfrm>
            <a:off x="1505400" y="134035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1" name="Google Shape;671;p13"/>
          <p:cNvSpPr txBox="1">
            <a:spLocks noGrp="1"/>
          </p:cNvSpPr>
          <p:nvPr>
            <p:ph type="title" idx="8" hasCustomPrompt="1"/>
          </p:nvPr>
        </p:nvSpPr>
        <p:spPr>
          <a:xfrm>
            <a:off x="1505400" y="2882453"/>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2" name="Google Shape;672;p13"/>
          <p:cNvSpPr txBox="1">
            <a:spLocks noGrp="1"/>
          </p:cNvSpPr>
          <p:nvPr>
            <p:ph type="title" idx="9" hasCustomPrompt="1"/>
          </p:nvPr>
        </p:nvSpPr>
        <p:spPr>
          <a:xfrm>
            <a:off x="4204671" y="134035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3" name="Google Shape;673;p13"/>
          <p:cNvSpPr txBox="1">
            <a:spLocks noGrp="1"/>
          </p:cNvSpPr>
          <p:nvPr>
            <p:ph type="title" idx="13" hasCustomPrompt="1"/>
          </p:nvPr>
        </p:nvSpPr>
        <p:spPr>
          <a:xfrm>
            <a:off x="4204671" y="2882453"/>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4" name="Google Shape;674;p13"/>
          <p:cNvSpPr txBox="1">
            <a:spLocks noGrp="1"/>
          </p:cNvSpPr>
          <p:nvPr>
            <p:ph type="title" idx="14" hasCustomPrompt="1"/>
          </p:nvPr>
        </p:nvSpPr>
        <p:spPr>
          <a:xfrm>
            <a:off x="6903949" y="134035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5" name="Google Shape;675;p13"/>
          <p:cNvSpPr txBox="1">
            <a:spLocks noGrp="1"/>
          </p:cNvSpPr>
          <p:nvPr>
            <p:ph type="title" idx="15" hasCustomPrompt="1"/>
          </p:nvPr>
        </p:nvSpPr>
        <p:spPr>
          <a:xfrm>
            <a:off x="6903949" y="2882453"/>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6" name="Google Shape;676;p13"/>
          <p:cNvSpPr txBox="1">
            <a:spLocks noGrp="1"/>
          </p:cNvSpPr>
          <p:nvPr>
            <p:ph type="subTitle" idx="16"/>
          </p:nvPr>
        </p:nvSpPr>
        <p:spPr>
          <a:xfrm>
            <a:off x="720000" y="1885648"/>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Alatsi"/>
                <a:ea typeface="Alatsi"/>
                <a:cs typeface="Alatsi"/>
                <a:sym typeface="Alatsi"/>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77" name="Google Shape;677;p13"/>
          <p:cNvSpPr txBox="1">
            <a:spLocks noGrp="1"/>
          </p:cNvSpPr>
          <p:nvPr>
            <p:ph type="subTitle" idx="17"/>
          </p:nvPr>
        </p:nvSpPr>
        <p:spPr>
          <a:xfrm>
            <a:off x="3419271" y="1885648"/>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Alatsi"/>
                <a:ea typeface="Alatsi"/>
                <a:cs typeface="Alatsi"/>
                <a:sym typeface="Alatsi"/>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78" name="Google Shape;678;p13"/>
          <p:cNvSpPr txBox="1">
            <a:spLocks noGrp="1"/>
          </p:cNvSpPr>
          <p:nvPr>
            <p:ph type="subTitle" idx="18"/>
          </p:nvPr>
        </p:nvSpPr>
        <p:spPr>
          <a:xfrm>
            <a:off x="6118549" y="1885648"/>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Alatsi"/>
                <a:ea typeface="Alatsi"/>
                <a:cs typeface="Alatsi"/>
                <a:sym typeface="Alatsi"/>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79" name="Google Shape;679;p13"/>
          <p:cNvSpPr txBox="1">
            <a:spLocks noGrp="1"/>
          </p:cNvSpPr>
          <p:nvPr>
            <p:ph type="subTitle" idx="19"/>
          </p:nvPr>
        </p:nvSpPr>
        <p:spPr>
          <a:xfrm>
            <a:off x="720000" y="3465911"/>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Alatsi"/>
                <a:ea typeface="Alatsi"/>
                <a:cs typeface="Alatsi"/>
                <a:sym typeface="Alatsi"/>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80" name="Google Shape;680;p13"/>
          <p:cNvSpPr txBox="1">
            <a:spLocks noGrp="1"/>
          </p:cNvSpPr>
          <p:nvPr>
            <p:ph type="subTitle" idx="20"/>
          </p:nvPr>
        </p:nvSpPr>
        <p:spPr>
          <a:xfrm>
            <a:off x="3419271" y="3465911"/>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Alatsi"/>
                <a:ea typeface="Alatsi"/>
                <a:cs typeface="Alatsi"/>
                <a:sym typeface="Alatsi"/>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81" name="Google Shape;681;p13"/>
          <p:cNvSpPr txBox="1">
            <a:spLocks noGrp="1"/>
          </p:cNvSpPr>
          <p:nvPr>
            <p:ph type="subTitle" idx="21"/>
          </p:nvPr>
        </p:nvSpPr>
        <p:spPr>
          <a:xfrm>
            <a:off x="6118549" y="3465911"/>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Alatsi"/>
                <a:ea typeface="Alatsi"/>
                <a:cs typeface="Alatsi"/>
                <a:sym typeface="Alatsi"/>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82" name="Google Shape;682;p13"/>
          <p:cNvSpPr/>
          <p:nvPr/>
        </p:nvSpPr>
        <p:spPr>
          <a:xfrm>
            <a:off x="8188800" y="288375"/>
            <a:ext cx="643531" cy="643531"/>
          </a:xfrm>
          <a:custGeom>
            <a:avLst/>
            <a:gdLst/>
            <a:ahLst/>
            <a:cxnLst/>
            <a:rect l="l" t="t" r="r" b="b"/>
            <a:pathLst>
              <a:path w="16403" h="16403" extrusionOk="0">
                <a:moveTo>
                  <a:pt x="16401" y="8000"/>
                </a:moveTo>
                <a:cubicBezTo>
                  <a:pt x="16400" y="7973"/>
                  <a:pt x="16398" y="7947"/>
                  <a:pt x="16398" y="7922"/>
                </a:cubicBezTo>
                <a:cubicBezTo>
                  <a:pt x="16397" y="7882"/>
                  <a:pt x="16395" y="7843"/>
                  <a:pt x="16394" y="7805"/>
                </a:cubicBezTo>
                <a:cubicBezTo>
                  <a:pt x="16391" y="7762"/>
                  <a:pt x="16388" y="7720"/>
                  <a:pt x="16387" y="7679"/>
                </a:cubicBezTo>
                <a:cubicBezTo>
                  <a:pt x="16385" y="7658"/>
                  <a:pt x="16384" y="7636"/>
                  <a:pt x="16382" y="7615"/>
                </a:cubicBezTo>
                <a:cubicBezTo>
                  <a:pt x="16378" y="7561"/>
                  <a:pt x="16373" y="7508"/>
                  <a:pt x="16369" y="7455"/>
                </a:cubicBezTo>
                <a:cubicBezTo>
                  <a:pt x="16367" y="7447"/>
                  <a:pt x="16367" y="7440"/>
                  <a:pt x="16367" y="7431"/>
                </a:cubicBezTo>
                <a:cubicBezTo>
                  <a:pt x="15979" y="3264"/>
                  <a:pt x="12471" y="0"/>
                  <a:pt x="8202" y="0"/>
                </a:cubicBezTo>
                <a:cubicBezTo>
                  <a:pt x="3931" y="0"/>
                  <a:pt x="422" y="3267"/>
                  <a:pt x="36" y="7437"/>
                </a:cubicBezTo>
                <a:cubicBezTo>
                  <a:pt x="36" y="7439"/>
                  <a:pt x="36" y="7440"/>
                  <a:pt x="36" y="7441"/>
                </a:cubicBezTo>
                <a:cubicBezTo>
                  <a:pt x="30" y="7500"/>
                  <a:pt x="26" y="7561"/>
                  <a:pt x="21" y="7621"/>
                </a:cubicBezTo>
                <a:cubicBezTo>
                  <a:pt x="21" y="7633"/>
                  <a:pt x="20" y="7645"/>
                  <a:pt x="20" y="7656"/>
                </a:cubicBezTo>
                <a:cubicBezTo>
                  <a:pt x="15" y="7708"/>
                  <a:pt x="12" y="7760"/>
                  <a:pt x="11" y="7811"/>
                </a:cubicBezTo>
                <a:cubicBezTo>
                  <a:pt x="10" y="7835"/>
                  <a:pt x="8" y="7858"/>
                  <a:pt x="8" y="7882"/>
                </a:cubicBezTo>
                <a:cubicBezTo>
                  <a:pt x="7" y="7923"/>
                  <a:pt x="4" y="7964"/>
                  <a:pt x="4" y="8005"/>
                </a:cubicBezTo>
                <a:cubicBezTo>
                  <a:pt x="2" y="8048"/>
                  <a:pt x="2" y="8091"/>
                  <a:pt x="2" y="8132"/>
                </a:cubicBezTo>
                <a:cubicBezTo>
                  <a:pt x="1" y="8156"/>
                  <a:pt x="1" y="8179"/>
                  <a:pt x="1" y="8201"/>
                </a:cubicBezTo>
                <a:cubicBezTo>
                  <a:pt x="1" y="12731"/>
                  <a:pt x="3672" y="16402"/>
                  <a:pt x="8202" y="16402"/>
                </a:cubicBezTo>
                <a:cubicBezTo>
                  <a:pt x="12732" y="16402"/>
                  <a:pt x="16403" y="12731"/>
                  <a:pt x="16403" y="8201"/>
                </a:cubicBezTo>
                <a:cubicBezTo>
                  <a:pt x="16403" y="8134"/>
                  <a:pt x="16403" y="8067"/>
                  <a:pt x="16401" y="8000"/>
                </a:cubicBezTo>
                <a:close/>
              </a:path>
            </a:pathLst>
          </a:custGeom>
          <a:solidFill>
            <a:srgbClr val="B3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8188800" y="288375"/>
            <a:ext cx="643531" cy="643531"/>
          </a:xfrm>
          <a:custGeom>
            <a:avLst/>
            <a:gdLst/>
            <a:ahLst/>
            <a:cxnLst/>
            <a:rect l="l" t="t" r="r" b="b"/>
            <a:pathLst>
              <a:path w="16403" h="16403" extrusionOk="0">
                <a:moveTo>
                  <a:pt x="8202" y="0"/>
                </a:moveTo>
                <a:cubicBezTo>
                  <a:pt x="3672" y="0"/>
                  <a:pt x="1" y="3672"/>
                  <a:pt x="1" y="8201"/>
                </a:cubicBezTo>
                <a:cubicBezTo>
                  <a:pt x="1" y="12731"/>
                  <a:pt x="3673" y="16402"/>
                  <a:pt x="8202" y="16402"/>
                </a:cubicBezTo>
                <a:cubicBezTo>
                  <a:pt x="12732" y="16402"/>
                  <a:pt x="16403" y="12731"/>
                  <a:pt x="16403" y="8201"/>
                </a:cubicBezTo>
                <a:cubicBezTo>
                  <a:pt x="16403" y="3672"/>
                  <a:pt x="12732" y="0"/>
                  <a:pt x="8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8188800" y="493049"/>
            <a:ext cx="643531" cy="438855"/>
          </a:xfrm>
          <a:custGeom>
            <a:avLst/>
            <a:gdLst/>
            <a:ahLst/>
            <a:cxnLst/>
            <a:rect l="l" t="t" r="r" b="b"/>
            <a:pathLst>
              <a:path w="16403" h="11186" extrusionOk="0">
                <a:moveTo>
                  <a:pt x="563" y="1"/>
                </a:moveTo>
                <a:cubicBezTo>
                  <a:pt x="192" y="952"/>
                  <a:pt x="1" y="1964"/>
                  <a:pt x="1" y="2984"/>
                </a:cubicBezTo>
                <a:cubicBezTo>
                  <a:pt x="1" y="7514"/>
                  <a:pt x="3673" y="11185"/>
                  <a:pt x="8202" y="11185"/>
                </a:cubicBezTo>
                <a:cubicBezTo>
                  <a:pt x="12732" y="11185"/>
                  <a:pt x="16403" y="7514"/>
                  <a:pt x="16403" y="2984"/>
                </a:cubicBezTo>
                <a:cubicBezTo>
                  <a:pt x="16403" y="1964"/>
                  <a:pt x="16213" y="952"/>
                  <a:pt x="15840" y="1"/>
                </a:cubicBezTo>
                <a:cubicBezTo>
                  <a:pt x="14612" y="3146"/>
                  <a:pt x="11580" y="5217"/>
                  <a:pt x="8202" y="5217"/>
                </a:cubicBezTo>
                <a:cubicBezTo>
                  <a:pt x="4825" y="5217"/>
                  <a:pt x="1793" y="3146"/>
                  <a:pt x="563" y="1"/>
                </a:cubicBezTo>
                <a:close/>
              </a:path>
            </a:pathLst>
          </a:custGeom>
          <a:solidFill>
            <a:srgbClr val="E586EC">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8310302" y="317132"/>
            <a:ext cx="234493" cy="236101"/>
          </a:xfrm>
          <a:custGeom>
            <a:avLst/>
            <a:gdLst/>
            <a:ahLst/>
            <a:cxnLst/>
            <a:rect l="l" t="t" r="r" b="b"/>
            <a:pathLst>
              <a:path w="5977" h="6018" extrusionOk="0">
                <a:moveTo>
                  <a:pt x="917" y="1569"/>
                </a:moveTo>
                <a:cubicBezTo>
                  <a:pt x="347" y="2193"/>
                  <a:pt x="1" y="3223"/>
                  <a:pt x="171" y="4149"/>
                </a:cubicBezTo>
                <a:cubicBezTo>
                  <a:pt x="518" y="6018"/>
                  <a:pt x="2154" y="4604"/>
                  <a:pt x="2884" y="4178"/>
                </a:cubicBezTo>
                <a:cubicBezTo>
                  <a:pt x="3647" y="3735"/>
                  <a:pt x="5977" y="3161"/>
                  <a:pt x="5853" y="2043"/>
                </a:cubicBezTo>
                <a:cubicBezTo>
                  <a:pt x="5617" y="1"/>
                  <a:pt x="2511" y="7"/>
                  <a:pt x="917" y="1569"/>
                </a:cubicBezTo>
                <a:close/>
              </a:path>
            </a:pathLst>
          </a:custGeom>
          <a:solidFill>
            <a:srgbClr val="FFFFFF">
              <a:alpha val="7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8392150" y="1326000"/>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7869150" y="217587"/>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8" name="Google Shape;688;p13"/>
          <p:cNvGrpSpPr/>
          <p:nvPr/>
        </p:nvGrpSpPr>
        <p:grpSpPr>
          <a:xfrm>
            <a:off x="-533800" y="4020538"/>
            <a:ext cx="1239746" cy="1239671"/>
            <a:chOff x="-533800" y="4020538"/>
            <a:chExt cx="1239746" cy="1239671"/>
          </a:xfrm>
        </p:grpSpPr>
        <p:sp>
          <p:nvSpPr>
            <p:cNvPr id="689" name="Google Shape;689;p13"/>
            <p:cNvSpPr/>
            <p:nvPr/>
          </p:nvSpPr>
          <p:spPr>
            <a:xfrm>
              <a:off x="-533800" y="4020538"/>
              <a:ext cx="1239671" cy="1239671"/>
            </a:xfrm>
            <a:custGeom>
              <a:avLst/>
              <a:gdLst/>
              <a:ahLst/>
              <a:cxnLst/>
              <a:rect l="l" t="t" r="r" b="b"/>
              <a:pathLst>
                <a:path w="16587" h="16587" extrusionOk="0">
                  <a:moveTo>
                    <a:pt x="14158" y="2430"/>
                  </a:moveTo>
                  <a:cubicBezTo>
                    <a:pt x="15713" y="3985"/>
                    <a:pt x="16586" y="6094"/>
                    <a:pt x="16586" y="8294"/>
                  </a:cubicBezTo>
                  <a:cubicBezTo>
                    <a:pt x="16586" y="10492"/>
                    <a:pt x="15713" y="12603"/>
                    <a:pt x="14158" y="14158"/>
                  </a:cubicBezTo>
                  <a:cubicBezTo>
                    <a:pt x="12603" y="15713"/>
                    <a:pt x="10493" y="16586"/>
                    <a:pt x="8294" y="16586"/>
                  </a:cubicBezTo>
                  <a:cubicBezTo>
                    <a:pt x="6094" y="16586"/>
                    <a:pt x="3985" y="15713"/>
                    <a:pt x="2430" y="14158"/>
                  </a:cubicBezTo>
                  <a:cubicBezTo>
                    <a:pt x="875" y="12603"/>
                    <a:pt x="0" y="10492"/>
                    <a:pt x="0" y="8294"/>
                  </a:cubicBezTo>
                  <a:cubicBezTo>
                    <a:pt x="0" y="6094"/>
                    <a:pt x="875" y="3985"/>
                    <a:pt x="2430" y="2430"/>
                  </a:cubicBezTo>
                  <a:cubicBezTo>
                    <a:pt x="3985" y="875"/>
                    <a:pt x="6094" y="0"/>
                    <a:pt x="8294" y="0"/>
                  </a:cubicBezTo>
                  <a:cubicBezTo>
                    <a:pt x="10493" y="0"/>
                    <a:pt x="12603" y="875"/>
                    <a:pt x="14158" y="2430"/>
                  </a:cubicBezTo>
                  <a:close/>
                </a:path>
              </a:pathLst>
            </a:custGeom>
            <a:solidFill>
              <a:srgbClr val="F7F1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533725" y="4020538"/>
              <a:ext cx="1239671" cy="1239671"/>
            </a:xfrm>
            <a:custGeom>
              <a:avLst/>
              <a:gdLst/>
              <a:ahLst/>
              <a:cxnLst/>
              <a:rect l="l" t="t" r="r" b="b"/>
              <a:pathLst>
                <a:path w="16587" h="16587" extrusionOk="0">
                  <a:moveTo>
                    <a:pt x="425" y="7394"/>
                  </a:moveTo>
                  <a:cubicBezTo>
                    <a:pt x="412" y="7515"/>
                    <a:pt x="401" y="7635"/>
                    <a:pt x="393" y="7753"/>
                  </a:cubicBezTo>
                  <a:cubicBezTo>
                    <a:pt x="401" y="7633"/>
                    <a:pt x="411" y="7513"/>
                    <a:pt x="425" y="7394"/>
                  </a:cubicBezTo>
                  <a:close/>
                  <a:moveTo>
                    <a:pt x="385" y="7890"/>
                  </a:moveTo>
                  <a:lnTo>
                    <a:pt x="385" y="7890"/>
                  </a:lnTo>
                  <a:cubicBezTo>
                    <a:pt x="382" y="7946"/>
                    <a:pt x="379" y="8001"/>
                    <a:pt x="378" y="8055"/>
                  </a:cubicBezTo>
                  <a:cubicBezTo>
                    <a:pt x="379" y="8000"/>
                    <a:pt x="382" y="7946"/>
                    <a:pt x="385" y="7890"/>
                  </a:cubicBezTo>
                  <a:close/>
                  <a:moveTo>
                    <a:pt x="8293" y="374"/>
                  </a:moveTo>
                  <a:cubicBezTo>
                    <a:pt x="12668" y="374"/>
                    <a:pt x="16213" y="3919"/>
                    <a:pt x="16213" y="8292"/>
                  </a:cubicBezTo>
                  <a:cubicBezTo>
                    <a:pt x="16213" y="8293"/>
                    <a:pt x="16213" y="8293"/>
                    <a:pt x="16213" y="8293"/>
                  </a:cubicBezTo>
                  <a:lnTo>
                    <a:pt x="16213" y="8293"/>
                  </a:lnTo>
                  <a:cubicBezTo>
                    <a:pt x="16213" y="7987"/>
                    <a:pt x="16195" y="7682"/>
                    <a:pt x="16160" y="7379"/>
                  </a:cubicBezTo>
                  <a:cubicBezTo>
                    <a:pt x="15697" y="11373"/>
                    <a:pt x="12315" y="14386"/>
                    <a:pt x="8293" y="14386"/>
                  </a:cubicBezTo>
                  <a:cubicBezTo>
                    <a:pt x="4273" y="14386"/>
                    <a:pt x="891" y="11373"/>
                    <a:pt x="426" y="7380"/>
                  </a:cubicBezTo>
                  <a:lnTo>
                    <a:pt x="426" y="7380"/>
                  </a:lnTo>
                  <a:cubicBezTo>
                    <a:pt x="879" y="3436"/>
                    <a:pt x="4228" y="374"/>
                    <a:pt x="8293" y="374"/>
                  </a:cubicBezTo>
                  <a:close/>
                  <a:moveTo>
                    <a:pt x="373" y="8294"/>
                  </a:moveTo>
                  <a:cubicBezTo>
                    <a:pt x="375" y="12668"/>
                    <a:pt x="3919" y="16212"/>
                    <a:pt x="8293" y="16212"/>
                  </a:cubicBezTo>
                  <a:cubicBezTo>
                    <a:pt x="3919" y="16212"/>
                    <a:pt x="373" y="12668"/>
                    <a:pt x="373" y="8294"/>
                  </a:cubicBezTo>
                  <a:close/>
                  <a:moveTo>
                    <a:pt x="15388" y="11817"/>
                  </a:moveTo>
                  <a:cubicBezTo>
                    <a:pt x="14091" y="14422"/>
                    <a:pt x="11402" y="16212"/>
                    <a:pt x="8293" y="16212"/>
                  </a:cubicBezTo>
                  <a:cubicBezTo>
                    <a:pt x="11401" y="16212"/>
                    <a:pt x="14091" y="14422"/>
                    <a:pt x="15388" y="11817"/>
                  </a:cubicBezTo>
                  <a:close/>
                  <a:moveTo>
                    <a:pt x="8293" y="0"/>
                  </a:moveTo>
                  <a:cubicBezTo>
                    <a:pt x="3713" y="0"/>
                    <a:pt x="1" y="3712"/>
                    <a:pt x="1" y="8294"/>
                  </a:cubicBezTo>
                  <a:cubicBezTo>
                    <a:pt x="1" y="12874"/>
                    <a:pt x="3713" y="16586"/>
                    <a:pt x="8293" y="16586"/>
                  </a:cubicBezTo>
                  <a:cubicBezTo>
                    <a:pt x="12874" y="16586"/>
                    <a:pt x="16587" y="12874"/>
                    <a:pt x="16587" y="8294"/>
                  </a:cubicBezTo>
                  <a:cubicBezTo>
                    <a:pt x="16587" y="3712"/>
                    <a:pt x="12874" y="0"/>
                    <a:pt x="8293" y="0"/>
                  </a:cubicBezTo>
                  <a:close/>
                </a:path>
              </a:pathLst>
            </a:custGeom>
            <a:solidFill>
              <a:srgbClr val="2555EC">
                <a:alpha val="67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505848" y="4048489"/>
              <a:ext cx="1183842" cy="1183767"/>
            </a:xfrm>
            <a:custGeom>
              <a:avLst/>
              <a:gdLst/>
              <a:ahLst/>
              <a:cxnLst/>
              <a:rect l="l" t="t" r="r" b="b"/>
              <a:pathLst>
                <a:path w="15840" h="15839" extrusionOk="0">
                  <a:moveTo>
                    <a:pt x="7920" y="1034"/>
                  </a:moveTo>
                  <a:cubicBezTo>
                    <a:pt x="10765" y="1034"/>
                    <a:pt x="13208" y="2763"/>
                    <a:pt x="14258" y="5226"/>
                  </a:cubicBezTo>
                  <a:lnTo>
                    <a:pt x="13674" y="5226"/>
                  </a:lnTo>
                  <a:cubicBezTo>
                    <a:pt x="12662" y="3065"/>
                    <a:pt x="10468" y="1570"/>
                    <a:pt x="7920" y="1570"/>
                  </a:cubicBezTo>
                  <a:cubicBezTo>
                    <a:pt x="5374" y="1570"/>
                    <a:pt x="3180" y="3065"/>
                    <a:pt x="2168" y="5226"/>
                  </a:cubicBezTo>
                  <a:lnTo>
                    <a:pt x="1583" y="5226"/>
                  </a:lnTo>
                  <a:cubicBezTo>
                    <a:pt x="2633" y="2763"/>
                    <a:pt x="5076" y="1034"/>
                    <a:pt x="7920" y="1034"/>
                  </a:cubicBezTo>
                  <a:close/>
                  <a:moveTo>
                    <a:pt x="32" y="7215"/>
                  </a:moveTo>
                  <a:cubicBezTo>
                    <a:pt x="27" y="7270"/>
                    <a:pt x="23" y="7325"/>
                    <a:pt x="20" y="7379"/>
                  </a:cubicBezTo>
                  <a:cubicBezTo>
                    <a:pt x="23" y="7324"/>
                    <a:pt x="28" y="7270"/>
                    <a:pt x="32" y="7215"/>
                  </a:cubicBezTo>
                  <a:close/>
                  <a:moveTo>
                    <a:pt x="7920" y="5134"/>
                  </a:moveTo>
                  <a:cubicBezTo>
                    <a:pt x="9269" y="5134"/>
                    <a:pt x="10393" y="6092"/>
                    <a:pt x="10649" y="7365"/>
                  </a:cubicBezTo>
                  <a:lnTo>
                    <a:pt x="10650" y="7368"/>
                  </a:lnTo>
                  <a:cubicBezTo>
                    <a:pt x="10655" y="7391"/>
                    <a:pt x="10659" y="7415"/>
                    <a:pt x="10664" y="7438"/>
                  </a:cubicBezTo>
                  <a:cubicBezTo>
                    <a:pt x="10664" y="7441"/>
                    <a:pt x="10664" y="7444"/>
                    <a:pt x="10665" y="7446"/>
                  </a:cubicBezTo>
                  <a:cubicBezTo>
                    <a:pt x="10668" y="7471"/>
                    <a:pt x="10672" y="7496"/>
                    <a:pt x="10677" y="7522"/>
                  </a:cubicBezTo>
                  <a:cubicBezTo>
                    <a:pt x="10677" y="7525"/>
                    <a:pt x="10677" y="7528"/>
                    <a:pt x="10678" y="7531"/>
                  </a:cubicBezTo>
                  <a:cubicBezTo>
                    <a:pt x="10681" y="7559"/>
                    <a:pt x="10686" y="7588"/>
                    <a:pt x="10689" y="7616"/>
                  </a:cubicBezTo>
                  <a:cubicBezTo>
                    <a:pt x="10689" y="7619"/>
                    <a:pt x="10689" y="7622"/>
                    <a:pt x="10690" y="7625"/>
                  </a:cubicBezTo>
                  <a:cubicBezTo>
                    <a:pt x="10693" y="7658"/>
                    <a:pt x="10696" y="7692"/>
                    <a:pt x="10699" y="7725"/>
                  </a:cubicBezTo>
                  <a:cubicBezTo>
                    <a:pt x="10699" y="7725"/>
                    <a:pt x="10699" y="7727"/>
                    <a:pt x="10699" y="7727"/>
                  </a:cubicBezTo>
                  <a:cubicBezTo>
                    <a:pt x="10700" y="7748"/>
                    <a:pt x="10702" y="7768"/>
                    <a:pt x="10702" y="7789"/>
                  </a:cubicBezTo>
                  <a:cubicBezTo>
                    <a:pt x="10702" y="7792"/>
                    <a:pt x="10702" y="7796"/>
                    <a:pt x="10702" y="7799"/>
                  </a:cubicBezTo>
                  <a:cubicBezTo>
                    <a:pt x="10703" y="7817"/>
                    <a:pt x="10703" y="7836"/>
                    <a:pt x="10705" y="7854"/>
                  </a:cubicBezTo>
                  <a:cubicBezTo>
                    <a:pt x="10705" y="7858"/>
                    <a:pt x="10705" y="7862"/>
                    <a:pt x="10705" y="7865"/>
                  </a:cubicBezTo>
                  <a:cubicBezTo>
                    <a:pt x="10705" y="7883"/>
                    <a:pt x="10705" y="7901"/>
                    <a:pt x="10705" y="7918"/>
                  </a:cubicBezTo>
                  <a:cubicBezTo>
                    <a:pt x="10705" y="9457"/>
                    <a:pt x="9459" y="10705"/>
                    <a:pt x="7920" y="10705"/>
                  </a:cubicBezTo>
                  <a:cubicBezTo>
                    <a:pt x="6386" y="10705"/>
                    <a:pt x="5141" y="9463"/>
                    <a:pt x="5135" y="7930"/>
                  </a:cubicBezTo>
                  <a:cubicBezTo>
                    <a:pt x="5135" y="7926"/>
                    <a:pt x="5135" y="7923"/>
                    <a:pt x="5135" y="7920"/>
                  </a:cubicBezTo>
                  <a:lnTo>
                    <a:pt x="5135" y="7918"/>
                  </a:lnTo>
                  <a:cubicBezTo>
                    <a:pt x="5135" y="7896"/>
                    <a:pt x="5137" y="7874"/>
                    <a:pt x="5137" y="7852"/>
                  </a:cubicBezTo>
                  <a:cubicBezTo>
                    <a:pt x="5137" y="7840"/>
                    <a:pt x="5137" y="7829"/>
                    <a:pt x="5138" y="7818"/>
                  </a:cubicBezTo>
                  <a:cubicBezTo>
                    <a:pt x="5138" y="7806"/>
                    <a:pt x="5138" y="7796"/>
                    <a:pt x="5140" y="7786"/>
                  </a:cubicBezTo>
                  <a:cubicBezTo>
                    <a:pt x="5140" y="7770"/>
                    <a:pt x="5141" y="7755"/>
                    <a:pt x="5141" y="7739"/>
                  </a:cubicBezTo>
                  <a:lnTo>
                    <a:pt x="5143" y="7721"/>
                  </a:lnTo>
                  <a:cubicBezTo>
                    <a:pt x="5144" y="7702"/>
                    <a:pt x="5146" y="7684"/>
                    <a:pt x="5147" y="7665"/>
                  </a:cubicBezTo>
                  <a:lnTo>
                    <a:pt x="5149" y="7659"/>
                  </a:lnTo>
                  <a:cubicBezTo>
                    <a:pt x="5152" y="7628"/>
                    <a:pt x="5155" y="7599"/>
                    <a:pt x="5159" y="7568"/>
                  </a:cubicBezTo>
                  <a:cubicBezTo>
                    <a:pt x="5159" y="7565"/>
                    <a:pt x="5159" y="7562"/>
                    <a:pt x="5159" y="7559"/>
                  </a:cubicBezTo>
                  <a:cubicBezTo>
                    <a:pt x="5163" y="7533"/>
                    <a:pt x="5166" y="7506"/>
                    <a:pt x="5171" y="7480"/>
                  </a:cubicBezTo>
                  <a:cubicBezTo>
                    <a:pt x="5172" y="7477"/>
                    <a:pt x="5172" y="7474"/>
                    <a:pt x="5172" y="7471"/>
                  </a:cubicBezTo>
                  <a:cubicBezTo>
                    <a:pt x="5177" y="7447"/>
                    <a:pt x="5181" y="7424"/>
                    <a:pt x="5185" y="7400"/>
                  </a:cubicBezTo>
                  <a:cubicBezTo>
                    <a:pt x="5185" y="7399"/>
                    <a:pt x="5185" y="7397"/>
                    <a:pt x="5185" y="7396"/>
                  </a:cubicBezTo>
                  <a:cubicBezTo>
                    <a:pt x="5190" y="7373"/>
                    <a:pt x="5194" y="7351"/>
                    <a:pt x="5199" y="7329"/>
                  </a:cubicBezTo>
                  <a:cubicBezTo>
                    <a:pt x="5200" y="7328"/>
                    <a:pt x="5200" y="7326"/>
                    <a:pt x="5200" y="7325"/>
                  </a:cubicBezTo>
                  <a:cubicBezTo>
                    <a:pt x="5205" y="7303"/>
                    <a:pt x="5210" y="7281"/>
                    <a:pt x="5216" y="7259"/>
                  </a:cubicBezTo>
                  <a:cubicBezTo>
                    <a:pt x="5216" y="7257"/>
                    <a:pt x="5216" y="7257"/>
                    <a:pt x="5216" y="7256"/>
                  </a:cubicBezTo>
                  <a:cubicBezTo>
                    <a:pt x="5222" y="7229"/>
                    <a:pt x="5230" y="7203"/>
                    <a:pt x="5237" y="7178"/>
                  </a:cubicBezTo>
                  <a:cubicBezTo>
                    <a:pt x="5238" y="7172"/>
                    <a:pt x="5240" y="7167"/>
                    <a:pt x="5241" y="7161"/>
                  </a:cubicBezTo>
                  <a:cubicBezTo>
                    <a:pt x="5249" y="7135"/>
                    <a:pt x="5256" y="7108"/>
                    <a:pt x="5265" y="7083"/>
                  </a:cubicBezTo>
                  <a:cubicBezTo>
                    <a:pt x="5265" y="7082"/>
                    <a:pt x="5265" y="7080"/>
                    <a:pt x="5266" y="7079"/>
                  </a:cubicBezTo>
                  <a:cubicBezTo>
                    <a:pt x="5274" y="7054"/>
                    <a:pt x="5283" y="7029"/>
                    <a:pt x="5290" y="7004"/>
                  </a:cubicBezTo>
                  <a:cubicBezTo>
                    <a:pt x="5293" y="6999"/>
                    <a:pt x="5294" y="6995"/>
                    <a:pt x="5296" y="6991"/>
                  </a:cubicBezTo>
                  <a:cubicBezTo>
                    <a:pt x="5305" y="6964"/>
                    <a:pt x="5314" y="6939"/>
                    <a:pt x="5324" y="6914"/>
                  </a:cubicBezTo>
                  <a:cubicBezTo>
                    <a:pt x="5324" y="6913"/>
                    <a:pt x="5324" y="6911"/>
                    <a:pt x="5325" y="6910"/>
                  </a:cubicBezTo>
                  <a:lnTo>
                    <a:pt x="5325" y="6911"/>
                  </a:lnTo>
                  <a:cubicBezTo>
                    <a:pt x="5729" y="5871"/>
                    <a:pt x="6739" y="5134"/>
                    <a:pt x="7920" y="5134"/>
                  </a:cubicBezTo>
                  <a:close/>
                  <a:moveTo>
                    <a:pt x="7920" y="0"/>
                  </a:moveTo>
                  <a:cubicBezTo>
                    <a:pt x="3855" y="0"/>
                    <a:pt x="506" y="3062"/>
                    <a:pt x="53" y="7006"/>
                  </a:cubicBezTo>
                  <a:lnTo>
                    <a:pt x="53" y="7006"/>
                  </a:lnTo>
                  <a:cubicBezTo>
                    <a:pt x="53" y="7006"/>
                    <a:pt x="53" y="7006"/>
                    <a:pt x="53" y="7005"/>
                  </a:cubicBezTo>
                  <a:cubicBezTo>
                    <a:pt x="45" y="7076"/>
                    <a:pt x="38" y="7145"/>
                    <a:pt x="32" y="7215"/>
                  </a:cubicBezTo>
                  <a:lnTo>
                    <a:pt x="32" y="7215"/>
                  </a:lnTo>
                  <a:cubicBezTo>
                    <a:pt x="38" y="7145"/>
                    <a:pt x="45" y="7075"/>
                    <a:pt x="53" y="7006"/>
                  </a:cubicBezTo>
                  <a:lnTo>
                    <a:pt x="53" y="7006"/>
                  </a:lnTo>
                  <a:cubicBezTo>
                    <a:pt x="518" y="10999"/>
                    <a:pt x="3900" y="14012"/>
                    <a:pt x="7920" y="14012"/>
                  </a:cubicBezTo>
                  <a:cubicBezTo>
                    <a:pt x="11942" y="14012"/>
                    <a:pt x="15323" y="10999"/>
                    <a:pt x="15787" y="7005"/>
                  </a:cubicBezTo>
                  <a:cubicBezTo>
                    <a:pt x="15822" y="7308"/>
                    <a:pt x="15840" y="7612"/>
                    <a:pt x="15840" y="7915"/>
                  </a:cubicBezTo>
                  <a:lnTo>
                    <a:pt x="15840" y="7915"/>
                  </a:lnTo>
                  <a:cubicBezTo>
                    <a:pt x="15838" y="3543"/>
                    <a:pt x="12294" y="0"/>
                    <a:pt x="7920" y="0"/>
                  </a:cubicBezTo>
                  <a:close/>
                  <a:moveTo>
                    <a:pt x="0" y="7936"/>
                  </a:moveTo>
                  <a:cubicBezTo>
                    <a:pt x="10" y="12303"/>
                    <a:pt x="3552" y="15838"/>
                    <a:pt x="7920" y="15838"/>
                  </a:cubicBezTo>
                  <a:cubicBezTo>
                    <a:pt x="3552" y="15838"/>
                    <a:pt x="10" y="12302"/>
                    <a:pt x="0" y="7936"/>
                  </a:cubicBezTo>
                  <a:close/>
                  <a:moveTo>
                    <a:pt x="15840" y="7937"/>
                  </a:moveTo>
                  <a:cubicBezTo>
                    <a:pt x="15830" y="12302"/>
                    <a:pt x="12287" y="15838"/>
                    <a:pt x="7920" y="15838"/>
                  </a:cubicBezTo>
                  <a:cubicBezTo>
                    <a:pt x="12287" y="15838"/>
                    <a:pt x="15830" y="12304"/>
                    <a:pt x="15840" y="793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505549" y="4610218"/>
              <a:ext cx="673" cy="12406"/>
            </a:xfrm>
            <a:custGeom>
              <a:avLst/>
              <a:gdLst/>
              <a:ahLst/>
              <a:cxnLst/>
              <a:rect l="l" t="t" r="r" b="b"/>
              <a:pathLst>
                <a:path w="9" h="166" extrusionOk="0">
                  <a:moveTo>
                    <a:pt x="8" y="0"/>
                  </a:moveTo>
                  <a:cubicBezTo>
                    <a:pt x="5" y="56"/>
                    <a:pt x="2" y="110"/>
                    <a:pt x="1" y="165"/>
                  </a:cubicBezTo>
                  <a:cubicBezTo>
                    <a:pt x="2" y="111"/>
                    <a:pt x="5" y="56"/>
                    <a:pt x="8" y="0"/>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387538" y="4125694"/>
              <a:ext cx="947373" cy="313449"/>
            </a:xfrm>
            <a:custGeom>
              <a:avLst/>
              <a:gdLst/>
              <a:ahLst/>
              <a:cxnLst/>
              <a:rect l="l" t="t" r="r" b="b"/>
              <a:pathLst>
                <a:path w="12676" h="4194" extrusionOk="0">
                  <a:moveTo>
                    <a:pt x="6339" y="1"/>
                  </a:moveTo>
                  <a:cubicBezTo>
                    <a:pt x="3493" y="1"/>
                    <a:pt x="1050" y="1730"/>
                    <a:pt x="0" y="4193"/>
                  </a:cubicBezTo>
                  <a:lnTo>
                    <a:pt x="585" y="4193"/>
                  </a:lnTo>
                  <a:cubicBezTo>
                    <a:pt x="1597" y="2032"/>
                    <a:pt x="3791" y="537"/>
                    <a:pt x="6339" y="537"/>
                  </a:cubicBezTo>
                  <a:cubicBezTo>
                    <a:pt x="8885" y="537"/>
                    <a:pt x="11079" y="2032"/>
                    <a:pt x="12091" y="4193"/>
                  </a:cubicBezTo>
                  <a:lnTo>
                    <a:pt x="12675" y="4193"/>
                  </a:lnTo>
                  <a:cubicBezTo>
                    <a:pt x="11625" y="1730"/>
                    <a:pt x="9182" y="1"/>
                    <a:pt x="6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107869" y="4432268"/>
              <a:ext cx="397902" cy="265542"/>
            </a:xfrm>
            <a:custGeom>
              <a:avLst/>
              <a:gdLst/>
              <a:ahLst/>
              <a:cxnLst/>
              <a:rect l="l" t="t" r="r" b="b"/>
              <a:pathLst>
                <a:path w="5324" h="3553" extrusionOk="0">
                  <a:moveTo>
                    <a:pt x="1957" y="537"/>
                  </a:moveTo>
                  <a:cubicBezTo>
                    <a:pt x="2421" y="537"/>
                    <a:pt x="2843" y="784"/>
                    <a:pt x="2785" y="1219"/>
                  </a:cubicBezTo>
                  <a:cubicBezTo>
                    <a:pt x="2738" y="1567"/>
                    <a:pt x="1990" y="1563"/>
                    <a:pt x="1725" y="1639"/>
                  </a:cubicBezTo>
                  <a:cubicBezTo>
                    <a:pt x="1590" y="1678"/>
                    <a:pt x="1357" y="1782"/>
                    <a:pt x="1174" y="1782"/>
                  </a:cubicBezTo>
                  <a:cubicBezTo>
                    <a:pt x="1012" y="1782"/>
                    <a:pt x="890" y="1701"/>
                    <a:pt x="907" y="1424"/>
                  </a:cubicBezTo>
                  <a:cubicBezTo>
                    <a:pt x="927" y="1131"/>
                    <a:pt x="1109" y="847"/>
                    <a:pt x="1329" y="701"/>
                  </a:cubicBezTo>
                  <a:cubicBezTo>
                    <a:pt x="1518" y="590"/>
                    <a:pt x="1742" y="537"/>
                    <a:pt x="1957" y="537"/>
                  </a:cubicBezTo>
                  <a:close/>
                  <a:moveTo>
                    <a:pt x="2595" y="0"/>
                  </a:moveTo>
                  <a:cubicBezTo>
                    <a:pt x="1414" y="0"/>
                    <a:pt x="404" y="736"/>
                    <a:pt x="0" y="1776"/>
                  </a:cubicBezTo>
                  <a:cubicBezTo>
                    <a:pt x="416" y="2847"/>
                    <a:pt x="1446" y="3552"/>
                    <a:pt x="2595" y="3552"/>
                  </a:cubicBezTo>
                  <a:cubicBezTo>
                    <a:pt x="3744" y="3552"/>
                    <a:pt x="4775" y="2847"/>
                    <a:pt x="5191" y="1776"/>
                  </a:cubicBezTo>
                  <a:lnTo>
                    <a:pt x="5191" y="1776"/>
                  </a:lnTo>
                  <a:cubicBezTo>
                    <a:pt x="5248" y="1922"/>
                    <a:pt x="5292" y="2073"/>
                    <a:pt x="5324" y="2230"/>
                  </a:cubicBezTo>
                  <a:cubicBezTo>
                    <a:pt x="5293" y="2075"/>
                    <a:pt x="5249" y="1923"/>
                    <a:pt x="5191" y="1776"/>
                  </a:cubicBezTo>
                  <a:cubicBezTo>
                    <a:pt x="5191" y="1776"/>
                    <a:pt x="5191" y="1776"/>
                    <a:pt x="5191" y="1776"/>
                  </a:cubicBezTo>
                  <a:lnTo>
                    <a:pt x="5191" y="1776"/>
                  </a:lnTo>
                  <a:cubicBezTo>
                    <a:pt x="4788" y="737"/>
                    <a:pt x="3778" y="0"/>
                    <a:pt x="2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293099" y="4618365"/>
              <a:ext cx="673" cy="7548"/>
            </a:xfrm>
            <a:custGeom>
              <a:avLst/>
              <a:gdLst/>
              <a:ahLst/>
              <a:cxnLst/>
              <a:rect l="l" t="t" r="r" b="b"/>
              <a:pathLst>
                <a:path w="9" h="101" extrusionOk="0">
                  <a:moveTo>
                    <a:pt x="0" y="0"/>
                  </a:moveTo>
                  <a:cubicBezTo>
                    <a:pt x="3" y="34"/>
                    <a:pt x="6" y="67"/>
                    <a:pt x="9" y="100"/>
                  </a:cubicBezTo>
                  <a:cubicBezTo>
                    <a:pt x="6" y="67"/>
                    <a:pt x="3" y="34"/>
                    <a:pt x="0" y="0"/>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121995" y="4636302"/>
              <a:ext cx="416213" cy="212254"/>
            </a:xfrm>
            <a:custGeom>
              <a:avLst/>
              <a:gdLst/>
              <a:ahLst/>
              <a:cxnLst/>
              <a:rect l="l" t="t" r="r" b="b"/>
              <a:pathLst>
                <a:path w="5569" h="2840" extrusionOk="0">
                  <a:moveTo>
                    <a:pt x="5569" y="55"/>
                  </a:moveTo>
                  <a:cubicBezTo>
                    <a:pt x="5569" y="1592"/>
                    <a:pt x="4323" y="2840"/>
                    <a:pt x="2784" y="2840"/>
                  </a:cubicBezTo>
                  <a:cubicBezTo>
                    <a:pt x="1251" y="2840"/>
                    <a:pt x="7" y="1598"/>
                    <a:pt x="1" y="65"/>
                  </a:cubicBezTo>
                  <a:cubicBezTo>
                    <a:pt x="7" y="1598"/>
                    <a:pt x="1251" y="2840"/>
                    <a:pt x="2784" y="2840"/>
                  </a:cubicBezTo>
                  <a:cubicBezTo>
                    <a:pt x="4323" y="2840"/>
                    <a:pt x="5569" y="1592"/>
                    <a:pt x="5569" y="55"/>
                  </a:cubicBezTo>
                  <a:cubicBezTo>
                    <a:pt x="5569" y="36"/>
                    <a:pt x="5569" y="18"/>
                    <a:pt x="5569" y="0"/>
                  </a:cubicBezTo>
                  <a:cubicBezTo>
                    <a:pt x="5569" y="18"/>
                    <a:pt x="5569" y="36"/>
                    <a:pt x="5569" y="55"/>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121995" y="4565002"/>
              <a:ext cx="416213" cy="283554"/>
            </a:xfrm>
            <a:custGeom>
              <a:avLst/>
              <a:gdLst/>
              <a:ahLst/>
              <a:cxnLst/>
              <a:rect l="l" t="t" r="r" b="b"/>
              <a:pathLst>
                <a:path w="5569" h="3794" extrusionOk="0">
                  <a:moveTo>
                    <a:pt x="189" y="0"/>
                  </a:moveTo>
                  <a:cubicBezTo>
                    <a:pt x="189" y="0"/>
                    <a:pt x="188" y="2"/>
                    <a:pt x="188" y="3"/>
                  </a:cubicBezTo>
                  <a:cubicBezTo>
                    <a:pt x="178" y="28"/>
                    <a:pt x="169" y="53"/>
                    <a:pt x="160" y="80"/>
                  </a:cubicBezTo>
                  <a:cubicBezTo>
                    <a:pt x="158" y="84"/>
                    <a:pt x="157" y="88"/>
                    <a:pt x="155" y="93"/>
                  </a:cubicBezTo>
                  <a:cubicBezTo>
                    <a:pt x="147" y="118"/>
                    <a:pt x="138" y="143"/>
                    <a:pt x="130" y="168"/>
                  </a:cubicBezTo>
                  <a:cubicBezTo>
                    <a:pt x="129" y="169"/>
                    <a:pt x="129" y="171"/>
                    <a:pt x="129" y="172"/>
                  </a:cubicBezTo>
                  <a:cubicBezTo>
                    <a:pt x="120" y="197"/>
                    <a:pt x="113" y="224"/>
                    <a:pt x="105" y="250"/>
                  </a:cubicBezTo>
                  <a:cubicBezTo>
                    <a:pt x="104" y="256"/>
                    <a:pt x="102" y="261"/>
                    <a:pt x="101" y="267"/>
                  </a:cubicBezTo>
                  <a:cubicBezTo>
                    <a:pt x="94" y="293"/>
                    <a:pt x="86" y="320"/>
                    <a:pt x="80" y="346"/>
                  </a:cubicBezTo>
                  <a:cubicBezTo>
                    <a:pt x="80" y="346"/>
                    <a:pt x="80" y="346"/>
                    <a:pt x="80" y="348"/>
                  </a:cubicBezTo>
                  <a:cubicBezTo>
                    <a:pt x="74" y="370"/>
                    <a:pt x="69" y="392"/>
                    <a:pt x="64" y="414"/>
                  </a:cubicBezTo>
                  <a:cubicBezTo>
                    <a:pt x="64" y="415"/>
                    <a:pt x="64" y="417"/>
                    <a:pt x="64" y="418"/>
                  </a:cubicBezTo>
                  <a:cubicBezTo>
                    <a:pt x="58" y="440"/>
                    <a:pt x="54" y="462"/>
                    <a:pt x="49" y="485"/>
                  </a:cubicBezTo>
                  <a:cubicBezTo>
                    <a:pt x="49" y="486"/>
                    <a:pt x="49" y="488"/>
                    <a:pt x="49" y="489"/>
                  </a:cubicBezTo>
                  <a:cubicBezTo>
                    <a:pt x="45" y="513"/>
                    <a:pt x="41" y="536"/>
                    <a:pt x="36" y="560"/>
                  </a:cubicBezTo>
                  <a:cubicBezTo>
                    <a:pt x="36" y="563"/>
                    <a:pt x="36" y="566"/>
                    <a:pt x="35" y="569"/>
                  </a:cubicBezTo>
                  <a:cubicBezTo>
                    <a:pt x="32" y="595"/>
                    <a:pt x="27" y="622"/>
                    <a:pt x="24" y="648"/>
                  </a:cubicBezTo>
                  <a:cubicBezTo>
                    <a:pt x="23" y="651"/>
                    <a:pt x="23" y="654"/>
                    <a:pt x="23" y="657"/>
                  </a:cubicBezTo>
                  <a:cubicBezTo>
                    <a:pt x="19" y="688"/>
                    <a:pt x="16" y="717"/>
                    <a:pt x="13" y="748"/>
                  </a:cubicBezTo>
                  <a:lnTo>
                    <a:pt x="13" y="754"/>
                  </a:lnTo>
                  <a:cubicBezTo>
                    <a:pt x="10" y="773"/>
                    <a:pt x="8" y="791"/>
                    <a:pt x="7" y="810"/>
                  </a:cubicBezTo>
                  <a:lnTo>
                    <a:pt x="7" y="828"/>
                  </a:lnTo>
                  <a:cubicBezTo>
                    <a:pt x="5" y="844"/>
                    <a:pt x="4" y="859"/>
                    <a:pt x="4" y="875"/>
                  </a:cubicBezTo>
                  <a:cubicBezTo>
                    <a:pt x="2" y="885"/>
                    <a:pt x="2" y="895"/>
                    <a:pt x="2" y="907"/>
                  </a:cubicBezTo>
                  <a:cubicBezTo>
                    <a:pt x="2" y="918"/>
                    <a:pt x="1" y="929"/>
                    <a:pt x="1" y="941"/>
                  </a:cubicBezTo>
                  <a:cubicBezTo>
                    <a:pt x="1" y="963"/>
                    <a:pt x="1" y="985"/>
                    <a:pt x="1" y="1007"/>
                  </a:cubicBezTo>
                  <a:lnTo>
                    <a:pt x="1" y="1009"/>
                  </a:lnTo>
                  <a:cubicBezTo>
                    <a:pt x="1" y="1012"/>
                    <a:pt x="1" y="1015"/>
                    <a:pt x="1" y="1019"/>
                  </a:cubicBezTo>
                  <a:cubicBezTo>
                    <a:pt x="5" y="2552"/>
                    <a:pt x="1251" y="3794"/>
                    <a:pt x="2784" y="3794"/>
                  </a:cubicBezTo>
                  <a:cubicBezTo>
                    <a:pt x="4323" y="3794"/>
                    <a:pt x="5569" y="2546"/>
                    <a:pt x="5569" y="1009"/>
                  </a:cubicBezTo>
                  <a:cubicBezTo>
                    <a:pt x="5569" y="990"/>
                    <a:pt x="5569" y="972"/>
                    <a:pt x="5569" y="954"/>
                  </a:cubicBezTo>
                  <a:cubicBezTo>
                    <a:pt x="5569" y="951"/>
                    <a:pt x="5569" y="947"/>
                    <a:pt x="5569" y="943"/>
                  </a:cubicBezTo>
                  <a:cubicBezTo>
                    <a:pt x="5569" y="925"/>
                    <a:pt x="5567" y="907"/>
                    <a:pt x="5567" y="888"/>
                  </a:cubicBezTo>
                  <a:cubicBezTo>
                    <a:pt x="5566" y="885"/>
                    <a:pt x="5566" y="881"/>
                    <a:pt x="5566" y="878"/>
                  </a:cubicBezTo>
                  <a:cubicBezTo>
                    <a:pt x="5566" y="857"/>
                    <a:pt x="5564" y="837"/>
                    <a:pt x="5563" y="816"/>
                  </a:cubicBezTo>
                  <a:cubicBezTo>
                    <a:pt x="5563" y="816"/>
                    <a:pt x="5563" y="814"/>
                    <a:pt x="5563" y="814"/>
                  </a:cubicBezTo>
                  <a:cubicBezTo>
                    <a:pt x="5560" y="781"/>
                    <a:pt x="5557" y="748"/>
                    <a:pt x="5554" y="714"/>
                  </a:cubicBezTo>
                  <a:cubicBezTo>
                    <a:pt x="5554" y="711"/>
                    <a:pt x="5553" y="708"/>
                    <a:pt x="5553" y="705"/>
                  </a:cubicBezTo>
                  <a:cubicBezTo>
                    <a:pt x="5550" y="677"/>
                    <a:pt x="5547" y="648"/>
                    <a:pt x="5542" y="620"/>
                  </a:cubicBezTo>
                  <a:cubicBezTo>
                    <a:pt x="5542" y="617"/>
                    <a:pt x="5541" y="614"/>
                    <a:pt x="5541" y="611"/>
                  </a:cubicBezTo>
                  <a:cubicBezTo>
                    <a:pt x="5536" y="586"/>
                    <a:pt x="5533" y="560"/>
                    <a:pt x="5529" y="535"/>
                  </a:cubicBezTo>
                  <a:cubicBezTo>
                    <a:pt x="5529" y="533"/>
                    <a:pt x="5528" y="530"/>
                    <a:pt x="5528" y="529"/>
                  </a:cubicBezTo>
                  <a:cubicBezTo>
                    <a:pt x="5523" y="504"/>
                    <a:pt x="5519" y="480"/>
                    <a:pt x="5514" y="457"/>
                  </a:cubicBezTo>
                  <a:lnTo>
                    <a:pt x="5514" y="454"/>
                  </a:lnTo>
                  <a:cubicBezTo>
                    <a:pt x="5482" y="299"/>
                    <a:pt x="5438" y="147"/>
                    <a:pt x="5380" y="0"/>
                  </a:cubicBezTo>
                  <a:cubicBezTo>
                    <a:pt x="4965" y="1071"/>
                    <a:pt x="3934" y="1776"/>
                    <a:pt x="2786" y="1776"/>
                  </a:cubicBezTo>
                  <a:cubicBezTo>
                    <a:pt x="1637" y="1776"/>
                    <a:pt x="605" y="1071"/>
                    <a:pt x="189" y="0"/>
                  </a:cubicBezTo>
                  <a:close/>
                </a:path>
              </a:pathLst>
            </a:custGeom>
            <a:solidFill>
              <a:srgbClr val="3EB9FD">
                <a:alpha val="7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41428" y="4472402"/>
              <a:ext cx="146037" cy="93123"/>
            </a:xfrm>
            <a:custGeom>
              <a:avLst/>
              <a:gdLst/>
              <a:ahLst/>
              <a:cxnLst/>
              <a:rect l="l" t="t" r="r" b="b"/>
              <a:pathLst>
                <a:path w="1954" h="1246" extrusionOk="0">
                  <a:moveTo>
                    <a:pt x="1068" y="0"/>
                  </a:moveTo>
                  <a:cubicBezTo>
                    <a:pt x="853" y="0"/>
                    <a:pt x="629" y="53"/>
                    <a:pt x="440" y="164"/>
                  </a:cubicBezTo>
                  <a:cubicBezTo>
                    <a:pt x="220" y="308"/>
                    <a:pt x="38" y="594"/>
                    <a:pt x="18" y="887"/>
                  </a:cubicBezTo>
                  <a:cubicBezTo>
                    <a:pt x="1" y="1164"/>
                    <a:pt x="123" y="1245"/>
                    <a:pt x="285" y="1245"/>
                  </a:cubicBezTo>
                  <a:cubicBezTo>
                    <a:pt x="468" y="1245"/>
                    <a:pt x="701" y="1141"/>
                    <a:pt x="836" y="1102"/>
                  </a:cubicBezTo>
                  <a:cubicBezTo>
                    <a:pt x="1101" y="1026"/>
                    <a:pt x="1849" y="1030"/>
                    <a:pt x="1896" y="682"/>
                  </a:cubicBezTo>
                  <a:cubicBezTo>
                    <a:pt x="1954" y="247"/>
                    <a:pt x="1532" y="0"/>
                    <a:pt x="1068" y="0"/>
                  </a:cubicBezTo>
                  <a:close/>
                </a:path>
              </a:pathLst>
            </a:custGeom>
            <a:solidFill>
              <a:srgbClr val="FFFFFF">
                <a:alpha val="7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9" name="Google Shape;699;p13"/>
          <p:cNvSpPr/>
          <p:nvPr/>
        </p:nvSpPr>
        <p:spPr>
          <a:xfrm>
            <a:off x="399875" y="3693250"/>
            <a:ext cx="110400" cy="11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954300" y="4841712"/>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280900" y="3055060"/>
            <a:ext cx="492158" cy="546451"/>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7473075" y="4841700"/>
            <a:ext cx="644872" cy="71601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rot="2458793">
            <a:off x="8812223" y="1494159"/>
            <a:ext cx="644852" cy="715990"/>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835375" y="-213962"/>
            <a:ext cx="539377" cy="598879"/>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rot="3442610">
            <a:off x="8697464" y="3560489"/>
            <a:ext cx="1183870" cy="1314470"/>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3"/>
          <p:cNvSpPr/>
          <p:nvPr/>
        </p:nvSpPr>
        <p:spPr>
          <a:xfrm>
            <a:off x="-148075" y="531888"/>
            <a:ext cx="359313" cy="39895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707"/>
        <p:cNvGrpSpPr/>
        <p:nvPr/>
      </p:nvGrpSpPr>
      <p:grpSpPr>
        <a:xfrm>
          <a:off x="0" y="0"/>
          <a:ext cx="0" cy="0"/>
          <a:chOff x="0" y="0"/>
          <a:chExt cx="0" cy="0"/>
        </a:xfrm>
      </p:grpSpPr>
      <p:sp>
        <p:nvSpPr>
          <p:cNvPr id="708" name="Google Shape;708;p14"/>
          <p:cNvSpPr txBox="1">
            <a:spLocks noGrp="1"/>
          </p:cNvSpPr>
          <p:nvPr>
            <p:ph type="title"/>
          </p:nvPr>
        </p:nvSpPr>
        <p:spPr>
          <a:xfrm>
            <a:off x="1216152" y="3032450"/>
            <a:ext cx="6128700" cy="451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09" name="Google Shape;709;p14"/>
          <p:cNvSpPr txBox="1">
            <a:spLocks noGrp="1"/>
          </p:cNvSpPr>
          <p:nvPr>
            <p:ph type="subTitle" idx="1"/>
          </p:nvPr>
        </p:nvSpPr>
        <p:spPr>
          <a:xfrm>
            <a:off x="1216125" y="1459500"/>
            <a:ext cx="6128700" cy="1422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7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710" name="Google Shape;710;p14"/>
          <p:cNvSpPr/>
          <p:nvPr/>
        </p:nvSpPr>
        <p:spPr>
          <a:xfrm>
            <a:off x="6865610" y="-414100"/>
            <a:ext cx="644872" cy="71601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4"/>
          <p:cNvSpPr/>
          <p:nvPr/>
        </p:nvSpPr>
        <p:spPr>
          <a:xfrm>
            <a:off x="8161098" y="2573250"/>
            <a:ext cx="539377" cy="598879"/>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4"/>
          <p:cNvSpPr/>
          <p:nvPr/>
        </p:nvSpPr>
        <p:spPr>
          <a:xfrm>
            <a:off x="-615427" y="-249200"/>
            <a:ext cx="1183858" cy="1314457"/>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4"/>
          <p:cNvSpPr/>
          <p:nvPr/>
        </p:nvSpPr>
        <p:spPr>
          <a:xfrm>
            <a:off x="7617760" y="4604000"/>
            <a:ext cx="110400" cy="11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4726185" y="4793562"/>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4"/>
          <p:cNvSpPr/>
          <p:nvPr/>
        </p:nvSpPr>
        <p:spPr>
          <a:xfrm>
            <a:off x="8585260" y="1920062"/>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4"/>
          <p:cNvSpPr/>
          <p:nvPr/>
        </p:nvSpPr>
        <p:spPr>
          <a:xfrm>
            <a:off x="7900810" y="352825"/>
            <a:ext cx="110400" cy="11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4"/>
          <p:cNvSpPr/>
          <p:nvPr/>
        </p:nvSpPr>
        <p:spPr>
          <a:xfrm>
            <a:off x="9030860" y="2598837"/>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4"/>
          <p:cNvSpPr/>
          <p:nvPr/>
        </p:nvSpPr>
        <p:spPr>
          <a:xfrm rot="-1065856">
            <a:off x="-253355" y="3073704"/>
            <a:ext cx="644854" cy="715993"/>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4"/>
          <p:cNvSpPr/>
          <p:nvPr/>
        </p:nvSpPr>
        <p:spPr>
          <a:xfrm rot="3310521">
            <a:off x="543067" y="4144362"/>
            <a:ext cx="1183851" cy="1314450"/>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4"/>
          <p:cNvSpPr/>
          <p:nvPr/>
        </p:nvSpPr>
        <p:spPr>
          <a:xfrm rot="148454">
            <a:off x="230938" y="1963319"/>
            <a:ext cx="359323" cy="398963"/>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4"/>
          <p:cNvSpPr/>
          <p:nvPr/>
        </p:nvSpPr>
        <p:spPr>
          <a:xfrm>
            <a:off x="9010573" y="1321175"/>
            <a:ext cx="539377" cy="598879"/>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4"/>
          <p:cNvSpPr/>
          <p:nvPr/>
        </p:nvSpPr>
        <p:spPr>
          <a:xfrm rot="148454">
            <a:off x="2544063" y="-183206"/>
            <a:ext cx="359323" cy="398963"/>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4"/>
          <p:cNvSpPr/>
          <p:nvPr/>
        </p:nvSpPr>
        <p:spPr>
          <a:xfrm>
            <a:off x="7152648" y="4942300"/>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4" name="Google Shape;724;p14"/>
          <p:cNvGrpSpPr/>
          <p:nvPr/>
        </p:nvGrpSpPr>
        <p:grpSpPr>
          <a:xfrm>
            <a:off x="8430764" y="-93043"/>
            <a:ext cx="1380464" cy="1380544"/>
            <a:chOff x="3406600" y="526625"/>
            <a:chExt cx="312400" cy="312425"/>
          </a:xfrm>
        </p:grpSpPr>
        <p:sp>
          <p:nvSpPr>
            <p:cNvPr id="725" name="Google Shape;725;p14"/>
            <p:cNvSpPr/>
            <p:nvPr/>
          </p:nvSpPr>
          <p:spPr>
            <a:xfrm>
              <a:off x="3406600" y="526625"/>
              <a:ext cx="312350" cy="312425"/>
            </a:xfrm>
            <a:custGeom>
              <a:avLst/>
              <a:gdLst/>
              <a:ahLst/>
              <a:cxnLst/>
              <a:rect l="l" t="t" r="r" b="b"/>
              <a:pathLst>
                <a:path w="12494" h="12497" extrusionOk="0">
                  <a:moveTo>
                    <a:pt x="6247" y="1"/>
                  </a:moveTo>
                  <a:cubicBezTo>
                    <a:pt x="4590" y="1"/>
                    <a:pt x="3001" y="659"/>
                    <a:pt x="1829" y="1831"/>
                  </a:cubicBezTo>
                  <a:cubicBezTo>
                    <a:pt x="658" y="3002"/>
                    <a:pt x="0" y="4593"/>
                    <a:pt x="0" y="6249"/>
                  </a:cubicBezTo>
                  <a:cubicBezTo>
                    <a:pt x="0" y="7906"/>
                    <a:pt x="658" y="9495"/>
                    <a:pt x="1829" y="10666"/>
                  </a:cubicBezTo>
                  <a:cubicBezTo>
                    <a:pt x="3001" y="11838"/>
                    <a:pt x="4590" y="12496"/>
                    <a:pt x="6247" y="12496"/>
                  </a:cubicBezTo>
                  <a:cubicBezTo>
                    <a:pt x="7904" y="12496"/>
                    <a:pt x="9493" y="11838"/>
                    <a:pt x="10665" y="10666"/>
                  </a:cubicBezTo>
                  <a:cubicBezTo>
                    <a:pt x="11835" y="9495"/>
                    <a:pt x="12494" y="7906"/>
                    <a:pt x="12494" y="6249"/>
                  </a:cubicBezTo>
                  <a:cubicBezTo>
                    <a:pt x="12494" y="4593"/>
                    <a:pt x="11835" y="3002"/>
                    <a:pt x="10665" y="1831"/>
                  </a:cubicBezTo>
                  <a:cubicBezTo>
                    <a:pt x="9493" y="659"/>
                    <a:pt x="7904" y="1"/>
                    <a:pt x="6247" y="1"/>
                  </a:cubicBezTo>
                  <a:close/>
                </a:path>
              </a:pathLst>
            </a:custGeom>
            <a:solidFill>
              <a:srgbClr val="EBB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4"/>
            <p:cNvSpPr/>
            <p:nvPr/>
          </p:nvSpPr>
          <p:spPr>
            <a:xfrm>
              <a:off x="3406600" y="526625"/>
              <a:ext cx="312400" cy="312375"/>
            </a:xfrm>
            <a:custGeom>
              <a:avLst/>
              <a:gdLst/>
              <a:ahLst/>
              <a:cxnLst/>
              <a:rect l="l" t="t" r="r" b="b"/>
              <a:pathLst>
                <a:path w="12496" h="12495" extrusionOk="0">
                  <a:moveTo>
                    <a:pt x="6247" y="1"/>
                  </a:moveTo>
                  <a:cubicBezTo>
                    <a:pt x="2797" y="1"/>
                    <a:pt x="0" y="2797"/>
                    <a:pt x="0" y="6248"/>
                  </a:cubicBezTo>
                  <a:cubicBezTo>
                    <a:pt x="0" y="9698"/>
                    <a:pt x="2797" y="12495"/>
                    <a:pt x="6247" y="12495"/>
                  </a:cubicBezTo>
                  <a:cubicBezTo>
                    <a:pt x="9697" y="12495"/>
                    <a:pt x="12495" y="9698"/>
                    <a:pt x="12495" y="6248"/>
                  </a:cubicBezTo>
                  <a:cubicBezTo>
                    <a:pt x="12495" y="2797"/>
                    <a:pt x="9697" y="1"/>
                    <a:pt x="6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4"/>
            <p:cNvSpPr/>
            <p:nvPr/>
          </p:nvSpPr>
          <p:spPr>
            <a:xfrm>
              <a:off x="3465350" y="606850"/>
              <a:ext cx="194850" cy="152000"/>
            </a:xfrm>
            <a:custGeom>
              <a:avLst/>
              <a:gdLst/>
              <a:ahLst/>
              <a:cxnLst/>
              <a:rect l="l" t="t" r="r" b="b"/>
              <a:pathLst>
                <a:path w="7794" h="6080" extrusionOk="0">
                  <a:moveTo>
                    <a:pt x="2255" y="1"/>
                  </a:moveTo>
                  <a:lnTo>
                    <a:pt x="2255" y="1"/>
                  </a:lnTo>
                  <a:lnTo>
                    <a:pt x="2255" y="1"/>
                  </a:lnTo>
                  <a:cubicBezTo>
                    <a:pt x="2255" y="1"/>
                    <a:pt x="2256" y="1"/>
                    <a:pt x="2256" y="1"/>
                  </a:cubicBezTo>
                  <a:close/>
                  <a:moveTo>
                    <a:pt x="2529" y="506"/>
                  </a:moveTo>
                  <a:cubicBezTo>
                    <a:pt x="2597" y="506"/>
                    <a:pt x="2651" y="560"/>
                    <a:pt x="2651" y="628"/>
                  </a:cubicBezTo>
                  <a:cubicBezTo>
                    <a:pt x="2651" y="696"/>
                    <a:pt x="2597" y="750"/>
                    <a:pt x="2529" y="750"/>
                  </a:cubicBezTo>
                  <a:lnTo>
                    <a:pt x="1996" y="750"/>
                  </a:lnTo>
                  <a:cubicBezTo>
                    <a:pt x="1928" y="750"/>
                    <a:pt x="1873" y="696"/>
                    <a:pt x="1873" y="628"/>
                  </a:cubicBezTo>
                  <a:cubicBezTo>
                    <a:pt x="1873" y="560"/>
                    <a:pt x="1928" y="506"/>
                    <a:pt x="1996" y="506"/>
                  </a:cubicBezTo>
                  <a:close/>
                  <a:moveTo>
                    <a:pt x="5799" y="506"/>
                  </a:moveTo>
                  <a:cubicBezTo>
                    <a:pt x="5867" y="506"/>
                    <a:pt x="5922" y="560"/>
                    <a:pt x="5922" y="628"/>
                  </a:cubicBezTo>
                  <a:cubicBezTo>
                    <a:pt x="5922" y="696"/>
                    <a:pt x="5867" y="750"/>
                    <a:pt x="5799" y="750"/>
                  </a:cubicBezTo>
                  <a:lnTo>
                    <a:pt x="5266" y="750"/>
                  </a:lnTo>
                  <a:cubicBezTo>
                    <a:pt x="5199" y="750"/>
                    <a:pt x="5144" y="696"/>
                    <a:pt x="5144" y="628"/>
                  </a:cubicBezTo>
                  <a:cubicBezTo>
                    <a:pt x="5144" y="560"/>
                    <a:pt x="5199" y="506"/>
                    <a:pt x="5266" y="506"/>
                  </a:cubicBezTo>
                  <a:close/>
                  <a:moveTo>
                    <a:pt x="2255" y="1"/>
                  </a:moveTo>
                  <a:cubicBezTo>
                    <a:pt x="1999" y="4"/>
                    <a:pt x="1772" y="162"/>
                    <a:pt x="1679" y="400"/>
                  </a:cubicBezTo>
                  <a:lnTo>
                    <a:pt x="1676" y="406"/>
                  </a:lnTo>
                  <a:cubicBezTo>
                    <a:pt x="1673" y="413"/>
                    <a:pt x="1672" y="419"/>
                    <a:pt x="1669" y="426"/>
                  </a:cubicBezTo>
                  <a:cubicBezTo>
                    <a:pt x="1669" y="428"/>
                    <a:pt x="1667" y="429"/>
                    <a:pt x="1667" y="431"/>
                  </a:cubicBezTo>
                  <a:cubicBezTo>
                    <a:pt x="1666" y="434"/>
                    <a:pt x="1666" y="437"/>
                    <a:pt x="1664" y="440"/>
                  </a:cubicBezTo>
                  <a:cubicBezTo>
                    <a:pt x="1663" y="444"/>
                    <a:pt x="1661" y="447"/>
                    <a:pt x="1660" y="451"/>
                  </a:cubicBezTo>
                  <a:cubicBezTo>
                    <a:pt x="1660" y="454"/>
                    <a:pt x="1658" y="459"/>
                    <a:pt x="1657" y="463"/>
                  </a:cubicBezTo>
                  <a:cubicBezTo>
                    <a:pt x="1657" y="463"/>
                    <a:pt x="1657" y="463"/>
                    <a:pt x="1657" y="465"/>
                  </a:cubicBezTo>
                  <a:cubicBezTo>
                    <a:pt x="1656" y="468"/>
                    <a:pt x="1656" y="471"/>
                    <a:pt x="1654" y="472"/>
                  </a:cubicBezTo>
                  <a:cubicBezTo>
                    <a:pt x="1654" y="475"/>
                    <a:pt x="1654" y="476"/>
                    <a:pt x="1653" y="478"/>
                  </a:cubicBezTo>
                  <a:cubicBezTo>
                    <a:pt x="1653" y="479"/>
                    <a:pt x="1653" y="481"/>
                    <a:pt x="1653" y="481"/>
                  </a:cubicBezTo>
                  <a:cubicBezTo>
                    <a:pt x="1651" y="490"/>
                    <a:pt x="1650" y="497"/>
                    <a:pt x="1647" y="504"/>
                  </a:cubicBezTo>
                  <a:cubicBezTo>
                    <a:pt x="1647" y="507"/>
                    <a:pt x="1647" y="509"/>
                    <a:pt x="1645" y="512"/>
                  </a:cubicBezTo>
                  <a:cubicBezTo>
                    <a:pt x="1645" y="513"/>
                    <a:pt x="1645" y="515"/>
                    <a:pt x="1645" y="516"/>
                  </a:cubicBezTo>
                  <a:cubicBezTo>
                    <a:pt x="1645" y="518"/>
                    <a:pt x="1644" y="518"/>
                    <a:pt x="1644" y="519"/>
                  </a:cubicBezTo>
                  <a:cubicBezTo>
                    <a:pt x="1642" y="528"/>
                    <a:pt x="1641" y="537"/>
                    <a:pt x="1641" y="544"/>
                  </a:cubicBezTo>
                  <a:lnTo>
                    <a:pt x="1641" y="546"/>
                  </a:lnTo>
                  <a:cubicBezTo>
                    <a:pt x="1639" y="550"/>
                    <a:pt x="1639" y="553"/>
                    <a:pt x="1639" y="557"/>
                  </a:cubicBezTo>
                  <a:cubicBezTo>
                    <a:pt x="1636" y="578"/>
                    <a:pt x="1635" y="599"/>
                    <a:pt x="1635" y="621"/>
                  </a:cubicBezTo>
                  <a:lnTo>
                    <a:pt x="1635" y="625"/>
                  </a:lnTo>
                  <a:lnTo>
                    <a:pt x="1635" y="628"/>
                  </a:lnTo>
                  <a:lnTo>
                    <a:pt x="1635" y="634"/>
                  </a:lnTo>
                  <a:lnTo>
                    <a:pt x="1635" y="644"/>
                  </a:lnTo>
                  <a:lnTo>
                    <a:pt x="1635" y="650"/>
                  </a:lnTo>
                  <a:cubicBezTo>
                    <a:pt x="1635" y="652"/>
                    <a:pt x="1635" y="655"/>
                    <a:pt x="1635" y="658"/>
                  </a:cubicBezTo>
                  <a:cubicBezTo>
                    <a:pt x="1636" y="665"/>
                    <a:pt x="1636" y="671"/>
                    <a:pt x="1636" y="678"/>
                  </a:cubicBezTo>
                  <a:cubicBezTo>
                    <a:pt x="1636" y="681"/>
                    <a:pt x="1638" y="683"/>
                    <a:pt x="1638" y="684"/>
                  </a:cubicBezTo>
                  <a:cubicBezTo>
                    <a:pt x="1638" y="687"/>
                    <a:pt x="1638" y="689"/>
                    <a:pt x="1638" y="691"/>
                  </a:cubicBezTo>
                  <a:cubicBezTo>
                    <a:pt x="1638" y="693"/>
                    <a:pt x="1638" y="696"/>
                    <a:pt x="1639" y="699"/>
                  </a:cubicBezTo>
                  <a:cubicBezTo>
                    <a:pt x="1639" y="700"/>
                    <a:pt x="1639" y="702"/>
                    <a:pt x="1639" y="703"/>
                  </a:cubicBezTo>
                  <a:cubicBezTo>
                    <a:pt x="1639" y="706"/>
                    <a:pt x="1641" y="709"/>
                    <a:pt x="1641" y="714"/>
                  </a:cubicBezTo>
                  <a:cubicBezTo>
                    <a:pt x="1641" y="715"/>
                    <a:pt x="1641" y="716"/>
                    <a:pt x="1641" y="718"/>
                  </a:cubicBezTo>
                  <a:cubicBezTo>
                    <a:pt x="1642" y="719"/>
                    <a:pt x="1642" y="721"/>
                    <a:pt x="1642" y="722"/>
                  </a:cubicBezTo>
                  <a:cubicBezTo>
                    <a:pt x="1642" y="727"/>
                    <a:pt x="1644" y="730"/>
                    <a:pt x="1644" y="733"/>
                  </a:cubicBezTo>
                  <a:cubicBezTo>
                    <a:pt x="1644" y="736"/>
                    <a:pt x="1644" y="737"/>
                    <a:pt x="1645" y="740"/>
                  </a:cubicBezTo>
                  <a:cubicBezTo>
                    <a:pt x="1645" y="740"/>
                    <a:pt x="1645" y="742"/>
                    <a:pt x="1645" y="742"/>
                  </a:cubicBezTo>
                  <a:cubicBezTo>
                    <a:pt x="1647" y="746"/>
                    <a:pt x="1647" y="749"/>
                    <a:pt x="1648" y="752"/>
                  </a:cubicBezTo>
                  <a:cubicBezTo>
                    <a:pt x="1648" y="753"/>
                    <a:pt x="1648" y="753"/>
                    <a:pt x="1648" y="755"/>
                  </a:cubicBezTo>
                  <a:cubicBezTo>
                    <a:pt x="1648" y="756"/>
                    <a:pt x="1650" y="759"/>
                    <a:pt x="1650" y="762"/>
                  </a:cubicBezTo>
                  <a:cubicBezTo>
                    <a:pt x="1650" y="765"/>
                    <a:pt x="1651" y="768"/>
                    <a:pt x="1651" y="771"/>
                  </a:cubicBezTo>
                  <a:lnTo>
                    <a:pt x="1654" y="780"/>
                  </a:lnTo>
                  <a:cubicBezTo>
                    <a:pt x="1654" y="781"/>
                    <a:pt x="1654" y="781"/>
                    <a:pt x="1654" y="783"/>
                  </a:cubicBezTo>
                  <a:cubicBezTo>
                    <a:pt x="1656" y="786"/>
                    <a:pt x="1657" y="790"/>
                    <a:pt x="1657" y="793"/>
                  </a:cubicBezTo>
                  <a:cubicBezTo>
                    <a:pt x="1657" y="795"/>
                    <a:pt x="1658" y="796"/>
                    <a:pt x="1658" y="796"/>
                  </a:cubicBezTo>
                  <a:cubicBezTo>
                    <a:pt x="1658" y="799"/>
                    <a:pt x="1660" y="802"/>
                    <a:pt x="1660" y="803"/>
                  </a:cubicBezTo>
                  <a:cubicBezTo>
                    <a:pt x="1661" y="806"/>
                    <a:pt x="1661" y="808"/>
                    <a:pt x="1663" y="811"/>
                  </a:cubicBezTo>
                  <a:cubicBezTo>
                    <a:pt x="1663" y="812"/>
                    <a:pt x="1664" y="815"/>
                    <a:pt x="1664" y="818"/>
                  </a:cubicBezTo>
                  <a:cubicBezTo>
                    <a:pt x="1666" y="820"/>
                    <a:pt x="1666" y="823"/>
                    <a:pt x="1667" y="825"/>
                  </a:cubicBezTo>
                  <a:cubicBezTo>
                    <a:pt x="1667" y="827"/>
                    <a:pt x="1667" y="827"/>
                    <a:pt x="1667" y="828"/>
                  </a:cubicBezTo>
                  <a:cubicBezTo>
                    <a:pt x="1669" y="831"/>
                    <a:pt x="1670" y="836"/>
                    <a:pt x="1672" y="839"/>
                  </a:cubicBezTo>
                  <a:cubicBezTo>
                    <a:pt x="1672" y="840"/>
                    <a:pt x="1672" y="840"/>
                    <a:pt x="1672" y="840"/>
                  </a:cubicBezTo>
                  <a:cubicBezTo>
                    <a:pt x="1675" y="848"/>
                    <a:pt x="1678" y="855"/>
                    <a:pt x="1681" y="862"/>
                  </a:cubicBezTo>
                  <a:cubicBezTo>
                    <a:pt x="1682" y="864"/>
                    <a:pt x="1682" y="867"/>
                    <a:pt x="1684" y="870"/>
                  </a:cubicBezTo>
                  <a:cubicBezTo>
                    <a:pt x="1684" y="870"/>
                    <a:pt x="1684" y="871"/>
                    <a:pt x="1685" y="871"/>
                  </a:cubicBezTo>
                  <a:cubicBezTo>
                    <a:pt x="1685" y="874"/>
                    <a:pt x="1686" y="876"/>
                    <a:pt x="1688" y="878"/>
                  </a:cubicBezTo>
                  <a:cubicBezTo>
                    <a:pt x="1689" y="881"/>
                    <a:pt x="1691" y="886"/>
                    <a:pt x="1692" y="890"/>
                  </a:cubicBezTo>
                  <a:lnTo>
                    <a:pt x="1694" y="890"/>
                  </a:lnTo>
                  <a:cubicBezTo>
                    <a:pt x="1695" y="895"/>
                    <a:pt x="1697" y="898"/>
                    <a:pt x="1698" y="901"/>
                  </a:cubicBezTo>
                  <a:cubicBezTo>
                    <a:pt x="1698" y="902"/>
                    <a:pt x="1700" y="905"/>
                    <a:pt x="1701" y="906"/>
                  </a:cubicBezTo>
                  <a:cubicBezTo>
                    <a:pt x="1701" y="908"/>
                    <a:pt x="1703" y="909"/>
                    <a:pt x="1703" y="911"/>
                  </a:cubicBezTo>
                  <a:cubicBezTo>
                    <a:pt x="1704" y="912"/>
                    <a:pt x="1706" y="914"/>
                    <a:pt x="1706" y="917"/>
                  </a:cubicBezTo>
                  <a:cubicBezTo>
                    <a:pt x="1707" y="920"/>
                    <a:pt x="1709" y="923"/>
                    <a:pt x="1710" y="924"/>
                  </a:cubicBezTo>
                  <a:cubicBezTo>
                    <a:pt x="1711" y="926"/>
                    <a:pt x="1711" y="927"/>
                    <a:pt x="1713" y="929"/>
                  </a:cubicBezTo>
                  <a:cubicBezTo>
                    <a:pt x="1714" y="932"/>
                    <a:pt x="1716" y="934"/>
                    <a:pt x="1717" y="937"/>
                  </a:cubicBezTo>
                  <a:cubicBezTo>
                    <a:pt x="1717" y="939"/>
                    <a:pt x="1717" y="939"/>
                    <a:pt x="1719" y="939"/>
                  </a:cubicBezTo>
                  <a:cubicBezTo>
                    <a:pt x="1720" y="942"/>
                    <a:pt x="1722" y="945"/>
                    <a:pt x="1723" y="948"/>
                  </a:cubicBezTo>
                  <a:cubicBezTo>
                    <a:pt x="1725" y="949"/>
                    <a:pt x="1726" y="951"/>
                    <a:pt x="1726" y="954"/>
                  </a:cubicBezTo>
                  <a:cubicBezTo>
                    <a:pt x="1728" y="955"/>
                    <a:pt x="1729" y="958"/>
                    <a:pt x="1731" y="959"/>
                  </a:cubicBezTo>
                  <a:cubicBezTo>
                    <a:pt x="1731" y="961"/>
                    <a:pt x="1732" y="962"/>
                    <a:pt x="1734" y="962"/>
                  </a:cubicBezTo>
                  <a:cubicBezTo>
                    <a:pt x="1737" y="970"/>
                    <a:pt x="1741" y="976"/>
                    <a:pt x="1745" y="982"/>
                  </a:cubicBezTo>
                  <a:cubicBezTo>
                    <a:pt x="1747" y="983"/>
                    <a:pt x="1748" y="986"/>
                    <a:pt x="1750" y="987"/>
                  </a:cubicBezTo>
                  <a:cubicBezTo>
                    <a:pt x="1751" y="989"/>
                    <a:pt x="1751" y="990"/>
                    <a:pt x="1753" y="992"/>
                  </a:cubicBezTo>
                  <a:cubicBezTo>
                    <a:pt x="1754" y="993"/>
                    <a:pt x="1756" y="996"/>
                    <a:pt x="1757" y="998"/>
                  </a:cubicBezTo>
                  <a:cubicBezTo>
                    <a:pt x="1759" y="1001"/>
                    <a:pt x="1760" y="1004"/>
                    <a:pt x="1763" y="1005"/>
                  </a:cubicBezTo>
                  <a:cubicBezTo>
                    <a:pt x="1763" y="1007"/>
                    <a:pt x="1765" y="1007"/>
                    <a:pt x="1765" y="1008"/>
                  </a:cubicBezTo>
                  <a:cubicBezTo>
                    <a:pt x="1766" y="1010"/>
                    <a:pt x="1767" y="1012"/>
                    <a:pt x="1769" y="1014"/>
                  </a:cubicBezTo>
                  <a:cubicBezTo>
                    <a:pt x="1770" y="1015"/>
                    <a:pt x="1773" y="1018"/>
                    <a:pt x="1775" y="1020"/>
                  </a:cubicBezTo>
                  <a:lnTo>
                    <a:pt x="1779" y="1026"/>
                  </a:lnTo>
                  <a:cubicBezTo>
                    <a:pt x="1779" y="1027"/>
                    <a:pt x="1781" y="1027"/>
                    <a:pt x="1781" y="1029"/>
                  </a:cubicBezTo>
                  <a:cubicBezTo>
                    <a:pt x="1784" y="1032"/>
                    <a:pt x="1785" y="1033"/>
                    <a:pt x="1788" y="1036"/>
                  </a:cubicBezTo>
                  <a:cubicBezTo>
                    <a:pt x="1788" y="1038"/>
                    <a:pt x="1790" y="1039"/>
                    <a:pt x="1791" y="1040"/>
                  </a:cubicBezTo>
                  <a:cubicBezTo>
                    <a:pt x="1792" y="1042"/>
                    <a:pt x="1794" y="1043"/>
                    <a:pt x="1795" y="1045"/>
                  </a:cubicBezTo>
                  <a:cubicBezTo>
                    <a:pt x="1797" y="1046"/>
                    <a:pt x="1798" y="1049"/>
                    <a:pt x="1800" y="1051"/>
                  </a:cubicBezTo>
                  <a:cubicBezTo>
                    <a:pt x="1801" y="1052"/>
                    <a:pt x="1803" y="1054"/>
                    <a:pt x="1804" y="1055"/>
                  </a:cubicBezTo>
                  <a:cubicBezTo>
                    <a:pt x="1806" y="1058"/>
                    <a:pt x="1807" y="1060"/>
                    <a:pt x="1809" y="1061"/>
                  </a:cubicBezTo>
                  <a:lnTo>
                    <a:pt x="1812" y="1063"/>
                  </a:lnTo>
                  <a:lnTo>
                    <a:pt x="1816" y="1068"/>
                  </a:lnTo>
                  <a:lnTo>
                    <a:pt x="1823" y="1076"/>
                  </a:lnTo>
                  <a:lnTo>
                    <a:pt x="1829" y="1082"/>
                  </a:lnTo>
                  <a:lnTo>
                    <a:pt x="1832" y="1083"/>
                  </a:lnTo>
                  <a:cubicBezTo>
                    <a:pt x="1834" y="1086"/>
                    <a:pt x="1837" y="1089"/>
                    <a:pt x="1840" y="1091"/>
                  </a:cubicBezTo>
                  <a:cubicBezTo>
                    <a:pt x="1840" y="1091"/>
                    <a:pt x="1841" y="1092"/>
                    <a:pt x="1841" y="1092"/>
                  </a:cubicBezTo>
                  <a:cubicBezTo>
                    <a:pt x="1844" y="1095"/>
                    <a:pt x="1847" y="1096"/>
                    <a:pt x="1850" y="1099"/>
                  </a:cubicBezTo>
                  <a:lnTo>
                    <a:pt x="1856" y="1105"/>
                  </a:lnTo>
                  <a:lnTo>
                    <a:pt x="1865" y="1113"/>
                  </a:lnTo>
                  <a:cubicBezTo>
                    <a:pt x="1866" y="1114"/>
                    <a:pt x="1868" y="1116"/>
                    <a:pt x="1869" y="1116"/>
                  </a:cubicBezTo>
                  <a:cubicBezTo>
                    <a:pt x="1871" y="1117"/>
                    <a:pt x="1873" y="1119"/>
                    <a:pt x="1875" y="1120"/>
                  </a:cubicBezTo>
                  <a:cubicBezTo>
                    <a:pt x="1876" y="1121"/>
                    <a:pt x="1878" y="1123"/>
                    <a:pt x="1878" y="1123"/>
                  </a:cubicBezTo>
                  <a:cubicBezTo>
                    <a:pt x="1881" y="1126"/>
                    <a:pt x="1885" y="1129"/>
                    <a:pt x="1888" y="1130"/>
                  </a:cubicBezTo>
                  <a:cubicBezTo>
                    <a:pt x="1891" y="1133"/>
                    <a:pt x="1894" y="1135"/>
                    <a:pt x="1899" y="1138"/>
                  </a:cubicBezTo>
                  <a:cubicBezTo>
                    <a:pt x="1899" y="1138"/>
                    <a:pt x="1899" y="1139"/>
                    <a:pt x="1900" y="1139"/>
                  </a:cubicBezTo>
                  <a:cubicBezTo>
                    <a:pt x="1901" y="1141"/>
                    <a:pt x="1904" y="1142"/>
                    <a:pt x="1907" y="1144"/>
                  </a:cubicBezTo>
                  <a:cubicBezTo>
                    <a:pt x="1909" y="1145"/>
                    <a:pt x="1910" y="1147"/>
                    <a:pt x="1913" y="1148"/>
                  </a:cubicBezTo>
                  <a:cubicBezTo>
                    <a:pt x="1913" y="1149"/>
                    <a:pt x="1915" y="1149"/>
                    <a:pt x="1915" y="1149"/>
                  </a:cubicBezTo>
                  <a:cubicBezTo>
                    <a:pt x="1918" y="1151"/>
                    <a:pt x="1919" y="1152"/>
                    <a:pt x="1921" y="1154"/>
                  </a:cubicBezTo>
                  <a:cubicBezTo>
                    <a:pt x="1924" y="1155"/>
                    <a:pt x="1926" y="1157"/>
                    <a:pt x="1929" y="1160"/>
                  </a:cubicBezTo>
                  <a:cubicBezTo>
                    <a:pt x="1935" y="1163"/>
                    <a:pt x="1943" y="1167"/>
                    <a:pt x="1950" y="1172"/>
                  </a:cubicBezTo>
                  <a:cubicBezTo>
                    <a:pt x="1956" y="1174"/>
                    <a:pt x="1962" y="1179"/>
                    <a:pt x="1969" y="1182"/>
                  </a:cubicBezTo>
                  <a:cubicBezTo>
                    <a:pt x="1972" y="1183"/>
                    <a:pt x="1975" y="1185"/>
                    <a:pt x="1978" y="1186"/>
                  </a:cubicBezTo>
                  <a:cubicBezTo>
                    <a:pt x="1980" y="1188"/>
                    <a:pt x="1981" y="1188"/>
                    <a:pt x="1984" y="1189"/>
                  </a:cubicBezTo>
                  <a:cubicBezTo>
                    <a:pt x="1985" y="1191"/>
                    <a:pt x="1988" y="1192"/>
                    <a:pt x="1991" y="1194"/>
                  </a:cubicBezTo>
                  <a:lnTo>
                    <a:pt x="1993" y="1194"/>
                  </a:lnTo>
                  <a:cubicBezTo>
                    <a:pt x="1999" y="1197"/>
                    <a:pt x="2006" y="1200"/>
                    <a:pt x="2013" y="1202"/>
                  </a:cubicBezTo>
                  <a:cubicBezTo>
                    <a:pt x="2016" y="1204"/>
                    <a:pt x="2018" y="1205"/>
                    <a:pt x="2021" y="1207"/>
                  </a:cubicBezTo>
                  <a:cubicBezTo>
                    <a:pt x="2024" y="1207"/>
                    <a:pt x="2025" y="1208"/>
                    <a:pt x="2027" y="1208"/>
                  </a:cubicBezTo>
                  <a:cubicBezTo>
                    <a:pt x="2028" y="1210"/>
                    <a:pt x="2031" y="1210"/>
                    <a:pt x="2033" y="1211"/>
                  </a:cubicBezTo>
                  <a:cubicBezTo>
                    <a:pt x="2034" y="1211"/>
                    <a:pt x="2035" y="1211"/>
                    <a:pt x="2037" y="1213"/>
                  </a:cubicBezTo>
                  <a:lnTo>
                    <a:pt x="2046" y="1216"/>
                  </a:lnTo>
                  <a:cubicBezTo>
                    <a:pt x="2053" y="1219"/>
                    <a:pt x="2061" y="1222"/>
                    <a:pt x="2068" y="1223"/>
                  </a:cubicBezTo>
                  <a:cubicBezTo>
                    <a:pt x="2068" y="1223"/>
                    <a:pt x="2068" y="1223"/>
                    <a:pt x="2068" y="1225"/>
                  </a:cubicBezTo>
                  <a:cubicBezTo>
                    <a:pt x="2072" y="1225"/>
                    <a:pt x="2075" y="1226"/>
                    <a:pt x="2078" y="1228"/>
                  </a:cubicBezTo>
                  <a:cubicBezTo>
                    <a:pt x="2080" y="1228"/>
                    <a:pt x="2081" y="1228"/>
                    <a:pt x="2083" y="1229"/>
                  </a:cubicBezTo>
                  <a:cubicBezTo>
                    <a:pt x="2084" y="1229"/>
                    <a:pt x="2087" y="1230"/>
                    <a:pt x="2090" y="1230"/>
                  </a:cubicBezTo>
                  <a:cubicBezTo>
                    <a:pt x="2093" y="1232"/>
                    <a:pt x="2096" y="1232"/>
                    <a:pt x="2099" y="1233"/>
                  </a:cubicBezTo>
                  <a:lnTo>
                    <a:pt x="2102" y="1235"/>
                  </a:lnTo>
                  <a:cubicBezTo>
                    <a:pt x="2105" y="1235"/>
                    <a:pt x="2108" y="1236"/>
                    <a:pt x="2111" y="1236"/>
                  </a:cubicBezTo>
                  <a:cubicBezTo>
                    <a:pt x="2112" y="1236"/>
                    <a:pt x="2114" y="1238"/>
                    <a:pt x="2114" y="1238"/>
                  </a:cubicBezTo>
                  <a:cubicBezTo>
                    <a:pt x="2118" y="1238"/>
                    <a:pt x="2121" y="1239"/>
                    <a:pt x="2125" y="1241"/>
                  </a:cubicBezTo>
                  <a:lnTo>
                    <a:pt x="2127" y="1241"/>
                  </a:lnTo>
                  <a:cubicBezTo>
                    <a:pt x="2134" y="1242"/>
                    <a:pt x="2141" y="1244"/>
                    <a:pt x="2150" y="1245"/>
                  </a:cubicBezTo>
                  <a:cubicBezTo>
                    <a:pt x="2152" y="1245"/>
                    <a:pt x="2153" y="1247"/>
                    <a:pt x="2155" y="1247"/>
                  </a:cubicBezTo>
                  <a:cubicBezTo>
                    <a:pt x="2158" y="1247"/>
                    <a:pt x="2162" y="1248"/>
                    <a:pt x="2165" y="1248"/>
                  </a:cubicBezTo>
                  <a:lnTo>
                    <a:pt x="2168" y="1248"/>
                  </a:lnTo>
                  <a:cubicBezTo>
                    <a:pt x="2171" y="1250"/>
                    <a:pt x="2175" y="1250"/>
                    <a:pt x="2178" y="1250"/>
                  </a:cubicBezTo>
                  <a:cubicBezTo>
                    <a:pt x="2180" y="1250"/>
                    <a:pt x="2181" y="1251"/>
                    <a:pt x="2181" y="1251"/>
                  </a:cubicBezTo>
                  <a:lnTo>
                    <a:pt x="2190" y="1251"/>
                  </a:lnTo>
                  <a:cubicBezTo>
                    <a:pt x="2192" y="1253"/>
                    <a:pt x="2195" y="1253"/>
                    <a:pt x="2197" y="1253"/>
                  </a:cubicBezTo>
                  <a:lnTo>
                    <a:pt x="2200" y="1253"/>
                  </a:lnTo>
                  <a:cubicBezTo>
                    <a:pt x="2203" y="1253"/>
                    <a:pt x="2205" y="1254"/>
                    <a:pt x="2206" y="1254"/>
                  </a:cubicBezTo>
                  <a:lnTo>
                    <a:pt x="2220" y="1254"/>
                  </a:lnTo>
                  <a:cubicBezTo>
                    <a:pt x="2221" y="1254"/>
                    <a:pt x="2222" y="1255"/>
                    <a:pt x="2224" y="1255"/>
                  </a:cubicBezTo>
                  <a:lnTo>
                    <a:pt x="2299" y="1255"/>
                  </a:lnTo>
                  <a:cubicBezTo>
                    <a:pt x="2305" y="1254"/>
                    <a:pt x="2309" y="1254"/>
                    <a:pt x="2315" y="1254"/>
                  </a:cubicBezTo>
                  <a:lnTo>
                    <a:pt x="2326" y="1253"/>
                  </a:lnTo>
                  <a:cubicBezTo>
                    <a:pt x="2329" y="1253"/>
                    <a:pt x="2330" y="1251"/>
                    <a:pt x="2333" y="1251"/>
                  </a:cubicBezTo>
                  <a:cubicBezTo>
                    <a:pt x="2336" y="1251"/>
                    <a:pt x="2339" y="1251"/>
                    <a:pt x="2342" y="1250"/>
                  </a:cubicBezTo>
                  <a:cubicBezTo>
                    <a:pt x="2352" y="1248"/>
                    <a:pt x="2362" y="1247"/>
                    <a:pt x="2373" y="1245"/>
                  </a:cubicBezTo>
                  <a:cubicBezTo>
                    <a:pt x="2376" y="1245"/>
                    <a:pt x="2380" y="1244"/>
                    <a:pt x="2383" y="1244"/>
                  </a:cubicBezTo>
                  <a:cubicBezTo>
                    <a:pt x="2392" y="1241"/>
                    <a:pt x="2402" y="1239"/>
                    <a:pt x="2411" y="1236"/>
                  </a:cubicBezTo>
                  <a:cubicBezTo>
                    <a:pt x="2414" y="1236"/>
                    <a:pt x="2418" y="1235"/>
                    <a:pt x="2421" y="1235"/>
                  </a:cubicBezTo>
                  <a:cubicBezTo>
                    <a:pt x="2424" y="1233"/>
                    <a:pt x="2429" y="1232"/>
                    <a:pt x="2433" y="1232"/>
                  </a:cubicBezTo>
                  <a:cubicBezTo>
                    <a:pt x="2436" y="1230"/>
                    <a:pt x="2440" y="1229"/>
                    <a:pt x="2445" y="1228"/>
                  </a:cubicBezTo>
                  <a:cubicBezTo>
                    <a:pt x="2448" y="1226"/>
                    <a:pt x="2451" y="1226"/>
                    <a:pt x="2455" y="1225"/>
                  </a:cubicBezTo>
                  <a:lnTo>
                    <a:pt x="2477" y="1217"/>
                  </a:lnTo>
                  <a:cubicBezTo>
                    <a:pt x="2482" y="1216"/>
                    <a:pt x="2486" y="1214"/>
                    <a:pt x="2491" y="1211"/>
                  </a:cubicBezTo>
                  <a:cubicBezTo>
                    <a:pt x="2493" y="1211"/>
                    <a:pt x="2495" y="1210"/>
                    <a:pt x="2496" y="1210"/>
                  </a:cubicBezTo>
                  <a:cubicBezTo>
                    <a:pt x="2504" y="1207"/>
                    <a:pt x="2510" y="1204"/>
                    <a:pt x="2517" y="1201"/>
                  </a:cubicBezTo>
                  <a:cubicBezTo>
                    <a:pt x="2523" y="1198"/>
                    <a:pt x="2529" y="1197"/>
                    <a:pt x="2533" y="1194"/>
                  </a:cubicBezTo>
                  <a:cubicBezTo>
                    <a:pt x="2536" y="1192"/>
                    <a:pt x="2538" y="1191"/>
                    <a:pt x="2541" y="1191"/>
                  </a:cubicBezTo>
                  <a:cubicBezTo>
                    <a:pt x="2548" y="1186"/>
                    <a:pt x="2554" y="1183"/>
                    <a:pt x="2561" y="1179"/>
                  </a:cubicBezTo>
                  <a:cubicBezTo>
                    <a:pt x="2573" y="1173"/>
                    <a:pt x="2583" y="1167"/>
                    <a:pt x="2594" y="1161"/>
                  </a:cubicBezTo>
                  <a:cubicBezTo>
                    <a:pt x="2597" y="1158"/>
                    <a:pt x="2599" y="1157"/>
                    <a:pt x="2602" y="1155"/>
                  </a:cubicBezTo>
                  <a:lnTo>
                    <a:pt x="2611" y="1149"/>
                  </a:lnTo>
                  <a:cubicBezTo>
                    <a:pt x="2613" y="1148"/>
                    <a:pt x="2614" y="1148"/>
                    <a:pt x="2616" y="1147"/>
                  </a:cubicBezTo>
                  <a:cubicBezTo>
                    <a:pt x="2619" y="1145"/>
                    <a:pt x="2622" y="1142"/>
                    <a:pt x="2623" y="1141"/>
                  </a:cubicBezTo>
                  <a:lnTo>
                    <a:pt x="2635" y="1132"/>
                  </a:lnTo>
                  <a:cubicBezTo>
                    <a:pt x="2639" y="1129"/>
                    <a:pt x="2644" y="1126"/>
                    <a:pt x="2648" y="1123"/>
                  </a:cubicBezTo>
                  <a:cubicBezTo>
                    <a:pt x="2650" y="1121"/>
                    <a:pt x="2652" y="1120"/>
                    <a:pt x="2654" y="1119"/>
                  </a:cubicBezTo>
                  <a:cubicBezTo>
                    <a:pt x="2655" y="1117"/>
                    <a:pt x="2657" y="1116"/>
                    <a:pt x="2660" y="1114"/>
                  </a:cubicBezTo>
                  <a:lnTo>
                    <a:pt x="2667" y="1107"/>
                  </a:lnTo>
                  <a:cubicBezTo>
                    <a:pt x="2670" y="1104"/>
                    <a:pt x="2675" y="1101"/>
                    <a:pt x="2678" y="1098"/>
                  </a:cubicBezTo>
                  <a:cubicBezTo>
                    <a:pt x="2680" y="1096"/>
                    <a:pt x="2682" y="1093"/>
                    <a:pt x="2685" y="1092"/>
                  </a:cubicBezTo>
                  <a:cubicBezTo>
                    <a:pt x="2686" y="1091"/>
                    <a:pt x="2689" y="1088"/>
                    <a:pt x="2691" y="1086"/>
                  </a:cubicBezTo>
                  <a:cubicBezTo>
                    <a:pt x="2700" y="1079"/>
                    <a:pt x="2707" y="1071"/>
                    <a:pt x="2714" y="1064"/>
                  </a:cubicBezTo>
                  <a:cubicBezTo>
                    <a:pt x="2716" y="1061"/>
                    <a:pt x="2717" y="1060"/>
                    <a:pt x="2719" y="1058"/>
                  </a:cubicBezTo>
                  <a:cubicBezTo>
                    <a:pt x="2720" y="1057"/>
                    <a:pt x="2722" y="1055"/>
                    <a:pt x="2723" y="1054"/>
                  </a:cubicBezTo>
                  <a:cubicBezTo>
                    <a:pt x="2725" y="1051"/>
                    <a:pt x="2726" y="1049"/>
                    <a:pt x="2728" y="1048"/>
                  </a:cubicBezTo>
                  <a:cubicBezTo>
                    <a:pt x="2729" y="1046"/>
                    <a:pt x="2731" y="1045"/>
                    <a:pt x="2732" y="1043"/>
                  </a:cubicBezTo>
                  <a:cubicBezTo>
                    <a:pt x="2736" y="1039"/>
                    <a:pt x="2741" y="1033"/>
                    <a:pt x="2745" y="1029"/>
                  </a:cubicBezTo>
                  <a:lnTo>
                    <a:pt x="2750" y="1023"/>
                  </a:lnTo>
                  <a:cubicBezTo>
                    <a:pt x="2751" y="1021"/>
                    <a:pt x="2753" y="1018"/>
                    <a:pt x="2754" y="1017"/>
                  </a:cubicBezTo>
                  <a:cubicBezTo>
                    <a:pt x="2756" y="1014"/>
                    <a:pt x="2757" y="1012"/>
                    <a:pt x="2759" y="1010"/>
                  </a:cubicBezTo>
                  <a:cubicBezTo>
                    <a:pt x="2760" y="1010"/>
                    <a:pt x="2760" y="1008"/>
                    <a:pt x="2760" y="1008"/>
                  </a:cubicBezTo>
                  <a:cubicBezTo>
                    <a:pt x="2763" y="1005"/>
                    <a:pt x="2764" y="1004"/>
                    <a:pt x="2766" y="1001"/>
                  </a:cubicBezTo>
                  <a:cubicBezTo>
                    <a:pt x="2767" y="999"/>
                    <a:pt x="2769" y="996"/>
                    <a:pt x="2770" y="995"/>
                  </a:cubicBezTo>
                  <a:cubicBezTo>
                    <a:pt x="2772" y="993"/>
                    <a:pt x="2772" y="992"/>
                    <a:pt x="2773" y="990"/>
                  </a:cubicBezTo>
                  <a:lnTo>
                    <a:pt x="2778" y="985"/>
                  </a:lnTo>
                  <a:cubicBezTo>
                    <a:pt x="2779" y="982"/>
                    <a:pt x="2782" y="979"/>
                    <a:pt x="2784" y="976"/>
                  </a:cubicBezTo>
                  <a:cubicBezTo>
                    <a:pt x="2787" y="971"/>
                    <a:pt x="2789" y="967"/>
                    <a:pt x="2792" y="962"/>
                  </a:cubicBezTo>
                  <a:cubicBezTo>
                    <a:pt x="2794" y="961"/>
                    <a:pt x="2795" y="958"/>
                    <a:pt x="2795" y="957"/>
                  </a:cubicBezTo>
                  <a:cubicBezTo>
                    <a:pt x="2797" y="954"/>
                    <a:pt x="2798" y="952"/>
                    <a:pt x="2800" y="951"/>
                  </a:cubicBezTo>
                  <a:cubicBezTo>
                    <a:pt x="2801" y="948"/>
                    <a:pt x="2803" y="945"/>
                    <a:pt x="2804" y="942"/>
                  </a:cubicBezTo>
                  <a:cubicBezTo>
                    <a:pt x="2804" y="942"/>
                    <a:pt x="2804" y="942"/>
                    <a:pt x="2806" y="940"/>
                  </a:cubicBezTo>
                  <a:cubicBezTo>
                    <a:pt x="2807" y="937"/>
                    <a:pt x="2809" y="934"/>
                    <a:pt x="2810" y="932"/>
                  </a:cubicBezTo>
                  <a:cubicBezTo>
                    <a:pt x="2813" y="926"/>
                    <a:pt x="2816" y="920"/>
                    <a:pt x="2819" y="914"/>
                  </a:cubicBezTo>
                  <a:cubicBezTo>
                    <a:pt x="2820" y="912"/>
                    <a:pt x="2822" y="911"/>
                    <a:pt x="2822" y="909"/>
                  </a:cubicBezTo>
                  <a:cubicBezTo>
                    <a:pt x="2826" y="901"/>
                    <a:pt x="2831" y="890"/>
                    <a:pt x="2835" y="881"/>
                  </a:cubicBezTo>
                  <a:cubicBezTo>
                    <a:pt x="2838" y="876"/>
                    <a:pt x="2840" y="870"/>
                    <a:pt x="2842" y="865"/>
                  </a:cubicBezTo>
                  <a:cubicBezTo>
                    <a:pt x="2847" y="853"/>
                    <a:pt x="2851" y="840"/>
                    <a:pt x="2856" y="828"/>
                  </a:cubicBezTo>
                  <a:cubicBezTo>
                    <a:pt x="2856" y="825"/>
                    <a:pt x="2857" y="823"/>
                    <a:pt x="2857" y="820"/>
                  </a:cubicBezTo>
                  <a:cubicBezTo>
                    <a:pt x="2859" y="818"/>
                    <a:pt x="2859" y="815"/>
                    <a:pt x="2860" y="814"/>
                  </a:cubicBezTo>
                  <a:cubicBezTo>
                    <a:pt x="2860" y="811"/>
                    <a:pt x="2862" y="809"/>
                    <a:pt x="2862" y="806"/>
                  </a:cubicBezTo>
                  <a:cubicBezTo>
                    <a:pt x="2865" y="797"/>
                    <a:pt x="2866" y="789"/>
                    <a:pt x="2869" y="780"/>
                  </a:cubicBezTo>
                  <a:cubicBezTo>
                    <a:pt x="2869" y="777"/>
                    <a:pt x="2870" y="774"/>
                    <a:pt x="2872" y="771"/>
                  </a:cubicBezTo>
                  <a:cubicBezTo>
                    <a:pt x="2872" y="768"/>
                    <a:pt x="2872" y="767"/>
                    <a:pt x="2873" y="764"/>
                  </a:cubicBezTo>
                  <a:cubicBezTo>
                    <a:pt x="2873" y="762"/>
                    <a:pt x="2873" y="759"/>
                    <a:pt x="2875" y="758"/>
                  </a:cubicBezTo>
                  <a:cubicBezTo>
                    <a:pt x="2875" y="756"/>
                    <a:pt x="2875" y="756"/>
                    <a:pt x="2875" y="755"/>
                  </a:cubicBezTo>
                  <a:lnTo>
                    <a:pt x="2876" y="744"/>
                  </a:lnTo>
                  <a:cubicBezTo>
                    <a:pt x="2878" y="742"/>
                    <a:pt x="2878" y="740"/>
                    <a:pt x="2878" y="737"/>
                  </a:cubicBezTo>
                  <a:cubicBezTo>
                    <a:pt x="2878" y="737"/>
                    <a:pt x="2878" y="736"/>
                    <a:pt x="2878" y="736"/>
                  </a:cubicBezTo>
                  <a:cubicBezTo>
                    <a:pt x="2879" y="731"/>
                    <a:pt x="2879" y="728"/>
                    <a:pt x="2881" y="724"/>
                  </a:cubicBezTo>
                  <a:cubicBezTo>
                    <a:pt x="2881" y="722"/>
                    <a:pt x="2881" y="719"/>
                    <a:pt x="2881" y="716"/>
                  </a:cubicBezTo>
                  <a:cubicBezTo>
                    <a:pt x="2881" y="716"/>
                    <a:pt x="2881" y="716"/>
                    <a:pt x="2882" y="715"/>
                  </a:cubicBezTo>
                  <a:cubicBezTo>
                    <a:pt x="2882" y="714"/>
                    <a:pt x="2882" y="711"/>
                    <a:pt x="2882" y="708"/>
                  </a:cubicBezTo>
                  <a:cubicBezTo>
                    <a:pt x="2884" y="699"/>
                    <a:pt x="2885" y="691"/>
                    <a:pt x="2885" y="684"/>
                  </a:cubicBezTo>
                  <a:lnTo>
                    <a:pt x="2885" y="681"/>
                  </a:lnTo>
                  <a:cubicBezTo>
                    <a:pt x="2887" y="669"/>
                    <a:pt x="2887" y="658"/>
                    <a:pt x="2887" y="646"/>
                  </a:cubicBezTo>
                  <a:lnTo>
                    <a:pt x="2887" y="636"/>
                  </a:lnTo>
                  <a:lnTo>
                    <a:pt x="2887" y="630"/>
                  </a:lnTo>
                  <a:lnTo>
                    <a:pt x="2887" y="624"/>
                  </a:lnTo>
                  <a:lnTo>
                    <a:pt x="2887" y="613"/>
                  </a:lnTo>
                  <a:cubicBezTo>
                    <a:pt x="2887" y="600"/>
                    <a:pt x="2887" y="588"/>
                    <a:pt x="2885" y="575"/>
                  </a:cubicBezTo>
                  <a:cubicBezTo>
                    <a:pt x="2885" y="574"/>
                    <a:pt x="2885" y="571"/>
                    <a:pt x="2884" y="569"/>
                  </a:cubicBezTo>
                  <a:cubicBezTo>
                    <a:pt x="2884" y="566"/>
                    <a:pt x="2884" y="565"/>
                    <a:pt x="2884" y="562"/>
                  </a:cubicBezTo>
                  <a:cubicBezTo>
                    <a:pt x="2884" y="559"/>
                    <a:pt x="2884" y="557"/>
                    <a:pt x="2882" y="556"/>
                  </a:cubicBezTo>
                  <a:cubicBezTo>
                    <a:pt x="2882" y="555"/>
                    <a:pt x="2882" y="553"/>
                    <a:pt x="2882" y="552"/>
                  </a:cubicBezTo>
                  <a:cubicBezTo>
                    <a:pt x="2882" y="549"/>
                    <a:pt x="2881" y="546"/>
                    <a:pt x="2881" y="541"/>
                  </a:cubicBezTo>
                  <a:cubicBezTo>
                    <a:pt x="2881" y="540"/>
                    <a:pt x="2881" y="537"/>
                    <a:pt x="2879" y="534"/>
                  </a:cubicBezTo>
                  <a:cubicBezTo>
                    <a:pt x="2879" y="534"/>
                    <a:pt x="2879" y="532"/>
                    <a:pt x="2879" y="532"/>
                  </a:cubicBezTo>
                  <a:cubicBezTo>
                    <a:pt x="2879" y="528"/>
                    <a:pt x="2878" y="525"/>
                    <a:pt x="2878" y="521"/>
                  </a:cubicBezTo>
                  <a:cubicBezTo>
                    <a:pt x="2878" y="519"/>
                    <a:pt x="2876" y="516"/>
                    <a:pt x="2876" y="515"/>
                  </a:cubicBezTo>
                  <a:cubicBezTo>
                    <a:pt x="2876" y="515"/>
                    <a:pt x="2876" y="513"/>
                    <a:pt x="2876" y="513"/>
                  </a:cubicBezTo>
                  <a:lnTo>
                    <a:pt x="2873" y="501"/>
                  </a:lnTo>
                  <a:cubicBezTo>
                    <a:pt x="2873" y="499"/>
                    <a:pt x="2873" y="497"/>
                    <a:pt x="2872" y="494"/>
                  </a:cubicBezTo>
                  <a:cubicBezTo>
                    <a:pt x="2872" y="493"/>
                    <a:pt x="2872" y="490"/>
                    <a:pt x="2870" y="488"/>
                  </a:cubicBezTo>
                  <a:cubicBezTo>
                    <a:pt x="2870" y="487"/>
                    <a:pt x="2870" y="487"/>
                    <a:pt x="2870" y="485"/>
                  </a:cubicBezTo>
                  <a:cubicBezTo>
                    <a:pt x="2869" y="482"/>
                    <a:pt x="2869" y="478"/>
                    <a:pt x="2867" y="475"/>
                  </a:cubicBezTo>
                  <a:cubicBezTo>
                    <a:pt x="2867" y="475"/>
                    <a:pt x="2867" y="474"/>
                    <a:pt x="2867" y="474"/>
                  </a:cubicBezTo>
                  <a:cubicBezTo>
                    <a:pt x="2866" y="469"/>
                    <a:pt x="2865" y="466"/>
                    <a:pt x="2865" y="462"/>
                  </a:cubicBezTo>
                  <a:cubicBezTo>
                    <a:pt x="2863" y="460"/>
                    <a:pt x="2863" y="457"/>
                    <a:pt x="2863" y="454"/>
                  </a:cubicBezTo>
                  <a:cubicBezTo>
                    <a:pt x="2862" y="453"/>
                    <a:pt x="2862" y="451"/>
                    <a:pt x="2860" y="448"/>
                  </a:cubicBezTo>
                  <a:cubicBezTo>
                    <a:pt x="2860" y="447"/>
                    <a:pt x="2859" y="444"/>
                    <a:pt x="2859" y="441"/>
                  </a:cubicBezTo>
                  <a:cubicBezTo>
                    <a:pt x="2859" y="441"/>
                    <a:pt x="2857" y="440"/>
                    <a:pt x="2857" y="438"/>
                  </a:cubicBezTo>
                  <a:lnTo>
                    <a:pt x="2854" y="429"/>
                  </a:lnTo>
                  <a:cubicBezTo>
                    <a:pt x="2853" y="426"/>
                    <a:pt x="2853" y="425"/>
                    <a:pt x="2851" y="422"/>
                  </a:cubicBezTo>
                  <a:lnTo>
                    <a:pt x="2850" y="416"/>
                  </a:lnTo>
                  <a:cubicBezTo>
                    <a:pt x="2850" y="415"/>
                    <a:pt x="2848" y="415"/>
                    <a:pt x="2848" y="413"/>
                  </a:cubicBezTo>
                  <a:cubicBezTo>
                    <a:pt x="2847" y="410"/>
                    <a:pt x="2845" y="407"/>
                    <a:pt x="2845" y="403"/>
                  </a:cubicBezTo>
                  <a:cubicBezTo>
                    <a:pt x="2844" y="403"/>
                    <a:pt x="2844" y="401"/>
                    <a:pt x="2844" y="401"/>
                  </a:cubicBezTo>
                  <a:cubicBezTo>
                    <a:pt x="2750" y="160"/>
                    <a:pt x="2518" y="2"/>
                    <a:pt x="2261" y="2"/>
                  </a:cubicBezTo>
                  <a:lnTo>
                    <a:pt x="2255" y="2"/>
                  </a:lnTo>
                  <a:lnTo>
                    <a:pt x="2255" y="1"/>
                  </a:lnTo>
                  <a:close/>
                  <a:moveTo>
                    <a:pt x="5526" y="1"/>
                  </a:moveTo>
                  <a:cubicBezTo>
                    <a:pt x="5271" y="4"/>
                    <a:pt x="5043" y="161"/>
                    <a:pt x="4950" y="400"/>
                  </a:cubicBezTo>
                  <a:lnTo>
                    <a:pt x="4948" y="400"/>
                  </a:lnTo>
                  <a:lnTo>
                    <a:pt x="4947" y="406"/>
                  </a:lnTo>
                  <a:cubicBezTo>
                    <a:pt x="4944" y="413"/>
                    <a:pt x="4942" y="419"/>
                    <a:pt x="4939" y="426"/>
                  </a:cubicBezTo>
                  <a:cubicBezTo>
                    <a:pt x="4938" y="428"/>
                    <a:pt x="4938" y="429"/>
                    <a:pt x="4938" y="431"/>
                  </a:cubicBezTo>
                  <a:cubicBezTo>
                    <a:pt x="4937" y="434"/>
                    <a:pt x="4935" y="437"/>
                    <a:pt x="4935" y="440"/>
                  </a:cubicBezTo>
                  <a:lnTo>
                    <a:pt x="4934" y="440"/>
                  </a:lnTo>
                  <a:cubicBezTo>
                    <a:pt x="4934" y="444"/>
                    <a:pt x="4932" y="447"/>
                    <a:pt x="4931" y="451"/>
                  </a:cubicBezTo>
                  <a:cubicBezTo>
                    <a:pt x="4929" y="454"/>
                    <a:pt x="4929" y="459"/>
                    <a:pt x="4928" y="463"/>
                  </a:cubicBezTo>
                  <a:cubicBezTo>
                    <a:pt x="4928" y="463"/>
                    <a:pt x="4928" y="463"/>
                    <a:pt x="4928" y="465"/>
                  </a:cubicBezTo>
                  <a:cubicBezTo>
                    <a:pt x="4926" y="468"/>
                    <a:pt x="4926" y="471"/>
                    <a:pt x="4925" y="472"/>
                  </a:cubicBezTo>
                  <a:cubicBezTo>
                    <a:pt x="4925" y="475"/>
                    <a:pt x="4923" y="476"/>
                    <a:pt x="4923" y="478"/>
                  </a:cubicBezTo>
                  <a:cubicBezTo>
                    <a:pt x="4923" y="479"/>
                    <a:pt x="4923" y="481"/>
                    <a:pt x="4923" y="481"/>
                  </a:cubicBezTo>
                  <a:cubicBezTo>
                    <a:pt x="4920" y="490"/>
                    <a:pt x="4919" y="497"/>
                    <a:pt x="4917" y="504"/>
                  </a:cubicBezTo>
                  <a:cubicBezTo>
                    <a:pt x="4917" y="507"/>
                    <a:pt x="4917" y="509"/>
                    <a:pt x="4916" y="512"/>
                  </a:cubicBezTo>
                  <a:cubicBezTo>
                    <a:pt x="4916" y="513"/>
                    <a:pt x="4916" y="515"/>
                    <a:pt x="4914" y="516"/>
                  </a:cubicBezTo>
                  <a:cubicBezTo>
                    <a:pt x="4914" y="518"/>
                    <a:pt x="4914" y="518"/>
                    <a:pt x="4914" y="519"/>
                  </a:cubicBezTo>
                  <a:cubicBezTo>
                    <a:pt x="4913" y="528"/>
                    <a:pt x="4911" y="537"/>
                    <a:pt x="4910" y="544"/>
                  </a:cubicBezTo>
                  <a:lnTo>
                    <a:pt x="4910" y="546"/>
                  </a:lnTo>
                  <a:lnTo>
                    <a:pt x="4910" y="557"/>
                  </a:lnTo>
                  <a:cubicBezTo>
                    <a:pt x="4907" y="578"/>
                    <a:pt x="4906" y="599"/>
                    <a:pt x="4906" y="621"/>
                  </a:cubicBezTo>
                  <a:lnTo>
                    <a:pt x="4906" y="625"/>
                  </a:lnTo>
                  <a:lnTo>
                    <a:pt x="4906" y="628"/>
                  </a:lnTo>
                  <a:lnTo>
                    <a:pt x="4906" y="634"/>
                  </a:lnTo>
                  <a:cubicBezTo>
                    <a:pt x="4906" y="637"/>
                    <a:pt x="4906" y="641"/>
                    <a:pt x="4906" y="644"/>
                  </a:cubicBezTo>
                  <a:lnTo>
                    <a:pt x="4906" y="650"/>
                  </a:lnTo>
                  <a:cubicBezTo>
                    <a:pt x="4906" y="652"/>
                    <a:pt x="4906" y="655"/>
                    <a:pt x="4906" y="658"/>
                  </a:cubicBezTo>
                  <a:cubicBezTo>
                    <a:pt x="4907" y="665"/>
                    <a:pt x="4907" y="672"/>
                    <a:pt x="4907" y="678"/>
                  </a:cubicBezTo>
                  <a:cubicBezTo>
                    <a:pt x="4907" y="681"/>
                    <a:pt x="4909" y="683"/>
                    <a:pt x="4909" y="684"/>
                  </a:cubicBezTo>
                  <a:cubicBezTo>
                    <a:pt x="4909" y="687"/>
                    <a:pt x="4909" y="689"/>
                    <a:pt x="4909" y="691"/>
                  </a:cubicBezTo>
                  <a:cubicBezTo>
                    <a:pt x="4909" y="694"/>
                    <a:pt x="4909" y="696"/>
                    <a:pt x="4910" y="699"/>
                  </a:cubicBezTo>
                  <a:cubicBezTo>
                    <a:pt x="4910" y="700"/>
                    <a:pt x="4910" y="702"/>
                    <a:pt x="4910" y="703"/>
                  </a:cubicBezTo>
                  <a:cubicBezTo>
                    <a:pt x="4910" y="708"/>
                    <a:pt x="4911" y="711"/>
                    <a:pt x="4911" y="714"/>
                  </a:cubicBezTo>
                  <a:cubicBezTo>
                    <a:pt x="4911" y="715"/>
                    <a:pt x="4911" y="716"/>
                    <a:pt x="4911" y="718"/>
                  </a:cubicBezTo>
                  <a:cubicBezTo>
                    <a:pt x="4913" y="719"/>
                    <a:pt x="4913" y="721"/>
                    <a:pt x="4913" y="724"/>
                  </a:cubicBezTo>
                  <a:cubicBezTo>
                    <a:pt x="4913" y="727"/>
                    <a:pt x="4914" y="730"/>
                    <a:pt x="4914" y="733"/>
                  </a:cubicBezTo>
                  <a:cubicBezTo>
                    <a:pt x="4914" y="736"/>
                    <a:pt x="4916" y="739"/>
                    <a:pt x="4916" y="740"/>
                  </a:cubicBezTo>
                  <a:cubicBezTo>
                    <a:pt x="4916" y="742"/>
                    <a:pt x="4916" y="742"/>
                    <a:pt x="4916" y="742"/>
                  </a:cubicBezTo>
                  <a:cubicBezTo>
                    <a:pt x="4917" y="746"/>
                    <a:pt x="4917" y="749"/>
                    <a:pt x="4919" y="753"/>
                  </a:cubicBezTo>
                  <a:cubicBezTo>
                    <a:pt x="4919" y="753"/>
                    <a:pt x="4919" y="755"/>
                    <a:pt x="4919" y="755"/>
                  </a:cubicBezTo>
                  <a:cubicBezTo>
                    <a:pt x="4919" y="758"/>
                    <a:pt x="4920" y="759"/>
                    <a:pt x="4920" y="762"/>
                  </a:cubicBezTo>
                  <a:cubicBezTo>
                    <a:pt x="4920" y="765"/>
                    <a:pt x="4922" y="768"/>
                    <a:pt x="4922" y="771"/>
                  </a:cubicBezTo>
                  <a:lnTo>
                    <a:pt x="4925" y="780"/>
                  </a:lnTo>
                  <a:cubicBezTo>
                    <a:pt x="4925" y="781"/>
                    <a:pt x="4925" y="783"/>
                    <a:pt x="4925" y="783"/>
                  </a:cubicBezTo>
                  <a:cubicBezTo>
                    <a:pt x="4926" y="786"/>
                    <a:pt x="4928" y="790"/>
                    <a:pt x="4928" y="793"/>
                  </a:cubicBezTo>
                  <a:cubicBezTo>
                    <a:pt x="4928" y="795"/>
                    <a:pt x="4929" y="796"/>
                    <a:pt x="4929" y="797"/>
                  </a:cubicBezTo>
                  <a:cubicBezTo>
                    <a:pt x="4929" y="799"/>
                    <a:pt x="4931" y="802"/>
                    <a:pt x="4931" y="805"/>
                  </a:cubicBezTo>
                  <a:cubicBezTo>
                    <a:pt x="4932" y="806"/>
                    <a:pt x="4932" y="809"/>
                    <a:pt x="4932" y="811"/>
                  </a:cubicBezTo>
                  <a:cubicBezTo>
                    <a:pt x="4934" y="814"/>
                    <a:pt x="4934" y="815"/>
                    <a:pt x="4935" y="818"/>
                  </a:cubicBezTo>
                  <a:cubicBezTo>
                    <a:pt x="4935" y="821"/>
                    <a:pt x="4937" y="824"/>
                    <a:pt x="4938" y="825"/>
                  </a:cubicBezTo>
                  <a:cubicBezTo>
                    <a:pt x="4938" y="827"/>
                    <a:pt x="4938" y="828"/>
                    <a:pt x="4938" y="828"/>
                  </a:cubicBezTo>
                  <a:cubicBezTo>
                    <a:pt x="4939" y="833"/>
                    <a:pt x="4941" y="836"/>
                    <a:pt x="4942" y="840"/>
                  </a:cubicBezTo>
                  <a:cubicBezTo>
                    <a:pt x="4942" y="840"/>
                    <a:pt x="4942" y="840"/>
                    <a:pt x="4942" y="842"/>
                  </a:cubicBezTo>
                  <a:cubicBezTo>
                    <a:pt x="4945" y="848"/>
                    <a:pt x="4948" y="855"/>
                    <a:pt x="4951" y="862"/>
                  </a:cubicBezTo>
                  <a:cubicBezTo>
                    <a:pt x="4951" y="865"/>
                    <a:pt x="4953" y="867"/>
                    <a:pt x="4954" y="870"/>
                  </a:cubicBezTo>
                  <a:cubicBezTo>
                    <a:pt x="4954" y="871"/>
                    <a:pt x="4954" y="871"/>
                    <a:pt x="4954" y="871"/>
                  </a:cubicBezTo>
                  <a:cubicBezTo>
                    <a:pt x="4956" y="874"/>
                    <a:pt x="4957" y="876"/>
                    <a:pt x="4957" y="878"/>
                  </a:cubicBezTo>
                  <a:lnTo>
                    <a:pt x="4963" y="890"/>
                  </a:lnTo>
                  <a:cubicBezTo>
                    <a:pt x="4963" y="890"/>
                    <a:pt x="4963" y="892"/>
                    <a:pt x="4963" y="892"/>
                  </a:cubicBezTo>
                  <a:cubicBezTo>
                    <a:pt x="4965" y="895"/>
                    <a:pt x="4966" y="898"/>
                    <a:pt x="4967" y="901"/>
                  </a:cubicBezTo>
                  <a:cubicBezTo>
                    <a:pt x="4969" y="904"/>
                    <a:pt x="4970" y="905"/>
                    <a:pt x="4970" y="908"/>
                  </a:cubicBezTo>
                  <a:cubicBezTo>
                    <a:pt x="4972" y="909"/>
                    <a:pt x="4973" y="911"/>
                    <a:pt x="4973" y="912"/>
                  </a:cubicBezTo>
                  <a:cubicBezTo>
                    <a:pt x="4975" y="914"/>
                    <a:pt x="4975" y="915"/>
                    <a:pt x="4976" y="917"/>
                  </a:cubicBezTo>
                  <a:cubicBezTo>
                    <a:pt x="4978" y="920"/>
                    <a:pt x="4979" y="923"/>
                    <a:pt x="4981" y="926"/>
                  </a:cubicBezTo>
                  <a:cubicBezTo>
                    <a:pt x="4981" y="927"/>
                    <a:pt x="4982" y="929"/>
                    <a:pt x="4982" y="930"/>
                  </a:cubicBezTo>
                  <a:cubicBezTo>
                    <a:pt x="4985" y="933"/>
                    <a:pt x="4987" y="936"/>
                    <a:pt x="4988" y="939"/>
                  </a:cubicBezTo>
                  <a:cubicBezTo>
                    <a:pt x="4988" y="939"/>
                    <a:pt x="4988" y="939"/>
                    <a:pt x="4988" y="940"/>
                  </a:cubicBezTo>
                  <a:cubicBezTo>
                    <a:pt x="4990" y="942"/>
                    <a:pt x="4991" y="945"/>
                    <a:pt x="4994" y="948"/>
                  </a:cubicBezTo>
                  <a:cubicBezTo>
                    <a:pt x="4994" y="951"/>
                    <a:pt x="4995" y="952"/>
                    <a:pt x="4997" y="954"/>
                  </a:cubicBezTo>
                  <a:cubicBezTo>
                    <a:pt x="4998" y="957"/>
                    <a:pt x="5000" y="958"/>
                    <a:pt x="5001" y="959"/>
                  </a:cubicBezTo>
                  <a:cubicBezTo>
                    <a:pt x="5001" y="961"/>
                    <a:pt x="5003" y="962"/>
                    <a:pt x="5003" y="964"/>
                  </a:cubicBezTo>
                  <a:cubicBezTo>
                    <a:pt x="5007" y="970"/>
                    <a:pt x="5012" y="976"/>
                    <a:pt x="5016" y="982"/>
                  </a:cubicBezTo>
                  <a:lnTo>
                    <a:pt x="5020" y="989"/>
                  </a:lnTo>
                  <a:cubicBezTo>
                    <a:pt x="5020" y="990"/>
                    <a:pt x="5022" y="992"/>
                    <a:pt x="5023" y="993"/>
                  </a:cubicBezTo>
                  <a:cubicBezTo>
                    <a:pt x="5025" y="995"/>
                    <a:pt x="5025" y="996"/>
                    <a:pt x="5026" y="998"/>
                  </a:cubicBezTo>
                  <a:cubicBezTo>
                    <a:pt x="5029" y="1001"/>
                    <a:pt x="5031" y="1004"/>
                    <a:pt x="5032" y="1007"/>
                  </a:cubicBezTo>
                  <a:cubicBezTo>
                    <a:pt x="5034" y="1007"/>
                    <a:pt x="5034" y="1008"/>
                    <a:pt x="5034" y="1008"/>
                  </a:cubicBezTo>
                  <a:cubicBezTo>
                    <a:pt x="5037" y="1010"/>
                    <a:pt x="5038" y="1012"/>
                    <a:pt x="5040" y="1014"/>
                  </a:cubicBezTo>
                  <a:cubicBezTo>
                    <a:pt x="5041" y="1017"/>
                    <a:pt x="5043" y="1018"/>
                    <a:pt x="5044" y="1020"/>
                  </a:cubicBezTo>
                  <a:lnTo>
                    <a:pt x="5048" y="1026"/>
                  </a:lnTo>
                  <a:cubicBezTo>
                    <a:pt x="5050" y="1027"/>
                    <a:pt x="5050" y="1029"/>
                    <a:pt x="5051" y="1029"/>
                  </a:cubicBezTo>
                  <a:cubicBezTo>
                    <a:pt x="5053" y="1032"/>
                    <a:pt x="5056" y="1035"/>
                    <a:pt x="5057" y="1036"/>
                  </a:cubicBezTo>
                  <a:cubicBezTo>
                    <a:pt x="5059" y="1038"/>
                    <a:pt x="5060" y="1039"/>
                    <a:pt x="5062" y="1040"/>
                  </a:cubicBezTo>
                  <a:cubicBezTo>
                    <a:pt x="5062" y="1042"/>
                    <a:pt x="5063" y="1043"/>
                    <a:pt x="5065" y="1045"/>
                  </a:cubicBezTo>
                  <a:cubicBezTo>
                    <a:pt x="5066" y="1046"/>
                    <a:pt x="5068" y="1049"/>
                    <a:pt x="5069" y="1051"/>
                  </a:cubicBezTo>
                  <a:cubicBezTo>
                    <a:pt x="5071" y="1052"/>
                    <a:pt x="5072" y="1054"/>
                    <a:pt x="5075" y="1055"/>
                  </a:cubicBezTo>
                  <a:cubicBezTo>
                    <a:pt x="5076" y="1058"/>
                    <a:pt x="5078" y="1060"/>
                    <a:pt x="5079" y="1061"/>
                  </a:cubicBezTo>
                  <a:lnTo>
                    <a:pt x="5081" y="1063"/>
                  </a:lnTo>
                  <a:lnTo>
                    <a:pt x="5087" y="1068"/>
                  </a:lnTo>
                  <a:cubicBezTo>
                    <a:pt x="5088" y="1070"/>
                    <a:pt x="5091" y="1073"/>
                    <a:pt x="5094" y="1076"/>
                  </a:cubicBezTo>
                  <a:cubicBezTo>
                    <a:pt x="5096" y="1077"/>
                    <a:pt x="5099" y="1079"/>
                    <a:pt x="5100" y="1082"/>
                  </a:cubicBezTo>
                  <a:lnTo>
                    <a:pt x="5103" y="1083"/>
                  </a:lnTo>
                  <a:cubicBezTo>
                    <a:pt x="5104" y="1086"/>
                    <a:pt x="5107" y="1089"/>
                    <a:pt x="5110" y="1091"/>
                  </a:cubicBezTo>
                  <a:lnTo>
                    <a:pt x="5112" y="1092"/>
                  </a:lnTo>
                  <a:cubicBezTo>
                    <a:pt x="5115" y="1095"/>
                    <a:pt x="5118" y="1096"/>
                    <a:pt x="5119" y="1099"/>
                  </a:cubicBezTo>
                  <a:lnTo>
                    <a:pt x="5126" y="1105"/>
                  </a:lnTo>
                  <a:lnTo>
                    <a:pt x="5134" y="1113"/>
                  </a:lnTo>
                  <a:cubicBezTo>
                    <a:pt x="5137" y="1114"/>
                    <a:pt x="5138" y="1116"/>
                    <a:pt x="5140" y="1116"/>
                  </a:cubicBezTo>
                  <a:cubicBezTo>
                    <a:pt x="5141" y="1117"/>
                    <a:pt x="5143" y="1119"/>
                    <a:pt x="5146" y="1121"/>
                  </a:cubicBezTo>
                  <a:cubicBezTo>
                    <a:pt x="5147" y="1121"/>
                    <a:pt x="5149" y="1123"/>
                    <a:pt x="5149" y="1124"/>
                  </a:cubicBezTo>
                  <a:cubicBezTo>
                    <a:pt x="5152" y="1126"/>
                    <a:pt x="5156" y="1129"/>
                    <a:pt x="5159" y="1130"/>
                  </a:cubicBezTo>
                  <a:cubicBezTo>
                    <a:pt x="5162" y="1133"/>
                    <a:pt x="5165" y="1136"/>
                    <a:pt x="5169" y="1138"/>
                  </a:cubicBezTo>
                  <a:cubicBezTo>
                    <a:pt x="5169" y="1139"/>
                    <a:pt x="5169" y="1139"/>
                    <a:pt x="5171" y="1139"/>
                  </a:cubicBezTo>
                  <a:cubicBezTo>
                    <a:pt x="5172" y="1141"/>
                    <a:pt x="5175" y="1144"/>
                    <a:pt x="5178" y="1145"/>
                  </a:cubicBezTo>
                  <a:cubicBezTo>
                    <a:pt x="5180" y="1147"/>
                    <a:pt x="5181" y="1147"/>
                    <a:pt x="5182" y="1148"/>
                  </a:cubicBezTo>
                  <a:cubicBezTo>
                    <a:pt x="5184" y="1149"/>
                    <a:pt x="5185" y="1149"/>
                    <a:pt x="5185" y="1151"/>
                  </a:cubicBezTo>
                  <a:cubicBezTo>
                    <a:pt x="5187" y="1152"/>
                    <a:pt x="5190" y="1152"/>
                    <a:pt x="5191" y="1154"/>
                  </a:cubicBezTo>
                  <a:cubicBezTo>
                    <a:pt x="5194" y="1155"/>
                    <a:pt x="5197" y="1158"/>
                    <a:pt x="5200" y="1160"/>
                  </a:cubicBezTo>
                  <a:cubicBezTo>
                    <a:pt x="5206" y="1163"/>
                    <a:pt x="5213" y="1167"/>
                    <a:pt x="5221" y="1172"/>
                  </a:cubicBezTo>
                  <a:cubicBezTo>
                    <a:pt x="5227" y="1174"/>
                    <a:pt x="5233" y="1179"/>
                    <a:pt x="5240" y="1182"/>
                  </a:cubicBezTo>
                  <a:cubicBezTo>
                    <a:pt x="5243" y="1183"/>
                    <a:pt x="5246" y="1185"/>
                    <a:pt x="5249" y="1186"/>
                  </a:cubicBezTo>
                  <a:cubicBezTo>
                    <a:pt x="5250" y="1188"/>
                    <a:pt x="5252" y="1188"/>
                    <a:pt x="5255" y="1189"/>
                  </a:cubicBezTo>
                  <a:cubicBezTo>
                    <a:pt x="5256" y="1191"/>
                    <a:pt x="5259" y="1192"/>
                    <a:pt x="5262" y="1194"/>
                  </a:cubicBezTo>
                  <a:lnTo>
                    <a:pt x="5263" y="1194"/>
                  </a:lnTo>
                  <a:cubicBezTo>
                    <a:pt x="5269" y="1197"/>
                    <a:pt x="5277" y="1200"/>
                    <a:pt x="5284" y="1202"/>
                  </a:cubicBezTo>
                  <a:cubicBezTo>
                    <a:pt x="5287" y="1204"/>
                    <a:pt x="5288" y="1205"/>
                    <a:pt x="5291" y="1207"/>
                  </a:cubicBezTo>
                  <a:cubicBezTo>
                    <a:pt x="5294" y="1207"/>
                    <a:pt x="5296" y="1208"/>
                    <a:pt x="5297" y="1208"/>
                  </a:cubicBezTo>
                  <a:cubicBezTo>
                    <a:pt x="5300" y="1210"/>
                    <a:pt x="5302" y="1210"/>
                    <a:pt x="5303" y="1210"/>
                  </a:cubicBezTo>
                  <a:cubicBezTo>
                    <a:pt x="5305" y="1211"/>
                    <a:pt x="5306" y="1211"/>
                    <a:pt x="5308" y="1213"/>
                  </a:cubicBezTo>
                  <a:cubicBezTo>
                    <a:pt x="5311" y="1213"/>
                    <a:pt x="5314" y="1214"/>
                    <a:pt x="5316" y="1216"/>
                  </a:cubicBezTo>
                  <a:cubicBezTo>
                    <a:pt x="5324" y="1219"/>
                    <a:pt x="5331" y="1220"/>
                    <a:pt x="5339" y="1223"/>
                  </a:cubicBezTo>
                  <a:cubicBezTo>
                    <a:pt x="5342" y="1225"/>
                    <a:pt x="5346" y="1226"/>
                    <a:pt x="5349" y="1226"/>
                  </a:cubicBezTo>
                  <a:cubicBezTo>
                    <a:pt x="5350" y="1228"/>
                    <a:pt x="5352" y="1228"/>
                    <a:pt x="5353" y="1228"/>
                  </a:cubicBezTo>
                  <a:cubicBezTo>
                    <a:pt x="5356" y="1229"/>
                    <a:pt x="5359" y="1229"/>
                    <a:pt x="5361" y="1230"/>
                  </a:cubicBezTo>
                  <a:cubicBezTo>
                    <a:pt x="5364" y="1232"/>
                    <a:pt x="5367" y="1232"/>
                    <a:pt x="5369" y="1233"/>
                  </a:cubicBezTo>
                  <a:lnTo>
                    <a:pt x="5372" y="1233"/>
                  </a:lnTo>
                  <a:cubicBezTo>
                    <a:pt x="5375" y="1235"/>
                    <a:pt x="5378" y="1235"/>
                    <a:pt x="5381" y="1236"/>
                  </a:cubicBezTo>
                  <a:cubicBezTo>
                    <a:pt x="5383" y="1236"/>
                    <a:pt x="5384" y="1236"/>
                    <a:pt x="5386" y="1238"/>
                  </a:cubicBezTo>
                  <a:cubicBezTo>
                    <a:pt x="5389" y="1238"/>
                    <a:pt x="5393" y="1239"/>
                    <a:pt x="5396" y="1239"/>
                  </a:cubicBezTo>
                  <a:cubicBezTo>
                    <a:pt x="5397" y="1239"/>
                    <a:pt x="5397" y="1241"/>
                    <a:pt x="5397" y="1241"/>
                  </a:cubicBezTo>
                  <a:cubicBezTo>
                    <a:pt x="5405" y="1242"/>
                    <a:pt x="5414" y="1244"/>
                    <a:pt x="5421" y="1245"/>
                  </a:cubicBezTo>
                  <a:cubicBezTo>
                    <a:pt x="5422" y="1245"/>
                    <a:pt x="5424" y="1245"/>
                    <a:pt x="5425" y="1247"/>
                  </a:cubicBezTo>
                  <a:cubicBezTo>
                    <a:pt x="5430" y="1247"/>
                    <a:pt x="5433" y="1247"/>
                    <a:pt x="5436" y="1248"/>
                  </a:cubicBezTo>
                  <a:lnTo>
                    <a:pt x="5439" y="1248"/>
                  </a:lnTo>
                  <a:cubicBezTo>
                    <a:pt x="5442" y="1248"/>
                    <a:pt x="5446" y="1250"/>
                    <a:pt x="5450" y="1250"/>
                  </a:cubicBezTo>
                  <a:lnTo>
                    <a:pt x="5452" y="1250"/>
                  </a:lnTo>
                  <a:cubicBezTo>
                    <a:pt x="5455" y="1250"/>
                    <a:pt x="5458" y="1251"/>
                    <a:pt x="5461" y="1251"/>
                  </a:cubicBezTo>
                  <a:lnTo>
                    <a:pt x="5468" y="1251"/>
                  </a:lnTo>
                  <a:cubicBezTo>
                    <a:pt x="5470" y="1251"/>
                    <a:pt x="5470" y="1253"/>
                    <a:pt x="5471" y="1253"/>
                  </a:cubicBezTo>
                  <a:lnTo>
                    <a:pt x="5478" y="1253"/>
                  </a:lnTo>
                  <a:cubicBezTo>
                    <a:pt x="5481" y="1253"/>
                    <a:pt x="5486" y="1254"/>
                    <a:pt x="5490" y="1254"/>
                  </a:cubicBezTo>
                  <a:lnTo>
                    <a:pt x="5501" y="1254"/>
                  </a:lnTo>
                  <a:cubicBezTo>
                    <a:pt x="5508" y="1255"/>
                    <a:pt x="5517" y="1255"/>
                    <a:pt x="5524" y="1255"/>
                  </a:cubicBezTo>
                  <a:lnTo>
                    <a:pt x="5533" y="1255"/>
                  </a:lnTo>
                  <a:cubicBezTo>
                    <a:pt x="5545" y="1255"/>
                    <a:pt x="5557" y="1255"/>
                    <a:pt x="5570" y="1254"/>
                  </a:cubicBezTo>
                  <a:cubicBezTo>
                    <a:pt x="5576" y="1254"/>
                    <a:pt x="5582" y="1254"/>
                    <a:pt x="5587" y="1253"/>
                  </a:cubicBezTo>
                  <a:lnTo>
                    <a:pt x="5596" y="1251"/>
                  </a:lnTo>
                  <a:lnTo>
                    <a:pt x="5604" y="1251"/>
                  </a:lnTo>
                  <a:cubicBezTo>
                    <a:pt x="5607" y="1250"/>
                    <a:pt x="5610" y="1250"/>
                    <a:pt x="5612" y="1250"/>
                  </a:cubicBezTo>
                  <a:cubicBezTo>
                    <a:pt x="5623" y="1248"/>
                    <a:pt x="5633" y="1247"/>
                    <a:pt x="5643" y="1245"/>
                  </a:cubicBezTo>
                  <a:cubicBezTo>
                    <a:pt x="5648" y="1244"/>
                    <a:pt x="5651" y="1244"/>
                    <a:pt x="5654" y="1242"/>
                  </a:cubicBezTo>
                  <a:cubicBezTo>
                    <a:pt x="5664" y="1241"/>
                    <a:pt x="5673" y="1239"/>
                    <a:pt x="5682" y="1236"/>
                  </a:cubicBezTo>
                  <a:cubicBezTo>
                    <a:pt x="5685" y="1236"/>
                    <a:pt x="5689" y="1235"/>
                    <a:pt x="5692" y="1233"/>
                  </a:cubicBezTo>
                  <a:cubicBezTo>
                    <a:pt x="5696" y="1233"/>
                    <a:pt x="5699" y="1232"/>
                    <a:pt x="5704" y="1230"/>
                  </a:cubicBezTo>
                  <a:cubicBezTo>
                    <a:pt x="5708" y="1230"/>
                    <a:pt x="5713" y="1229"/>
                    <a:pt x="5716" y="1228"/>
                  </a:cubicBezTo>
                  <a:cubicBezTo>
                    <a:pt x="5720" y="1226"/>
                    <a:pt x="5723" y="1226"/>
                    <a:pt x="5726" y="1225"/>
                  </a:cubicBezTo>
                  <a:cubicBezTo>
                    <a:pt x="5733" y="1222"/>
                    <a:pt x="5741" y="1219"/>
                    <a:pt x="5748" y="1217"/>
                  </a:cubicBezTo>
                  <a:cubicBezTo>
                    <a:pt x="5752" y="1214"/>
                    <a:pt x="5758" y="1213"/>
                    <a:pt x="5763" y="1211"/>
                  </a:cubicBezTo>
                  <a:cubicBezTo>
                    <a:pt x="5764" y="1211"/>
                    <a:pt x="5766" y="1210"/>
                    <a:pt x="5767" y="1210"/>
                  </a:cubicBezTo>
                  <a:lnTo>
                    <a:pt x="5788" y="1201"/>
                  </a:lnTo>
                  <a:cubicBezTo>
                    <a:pt x="5794" y="1198"/>
                    <a:pt x="5799" y="1195"/>
                    <a:pt x="5805" y="1192"/>
                  </a:cubicBezTo>
                  <a:lnTo>
                    <a:pt x="5811" y="1189"/>
                  </a:lnTo>
                  <a:cubicBezTo>
                    <a:pt x="5819" y="1186"/>
                    <a:pt x="5826" y="1182"/>
                    <a:pt x="5833" y="1179"/>
                  </a:cubicBezTo>
                  <a:cubicBezTo>
                    <a:pt x="5844" y="1173"/>
                    <a:pt x="5854" y="1166"/>
                    <a:pt x="5866" y="1160"/>
                  </a:cubicBezTo>
                  <a:cubicBezTo>
                    <a:pt x="5867" y="1158"/>
                    <a:pt x="5870" y="1157"/>
                    <a:pt x="5873" y="1154"/>
                  </a:cubicBezTo>
                  <a:lnTo>
                    <a:pt x="5882" y="1149"/>
                  </a:lnTo>
                  <a:cubicBezTo>
                    <a:pt x="5883" y="1148"/>
                    <a:pt x="5886" y="1147"/>
                    <a:pt x="5888" y="1145"/>
                  </a:cubicBezTo>
                  <a:cubicBezTo>
                    <a:pt x="5889" y="1144"/>
                    <a:pt x="5892" y="1142"/>
                    <a:pt x="5895" y="1141"/>
                  </a:cubicBezTo>
                  <a:lnTo>
                    <a:pt x="5907" y="1132"/>
                  </a:lnTo>
                  <a:cubicBezTo>
                    <a:pt x="5911" y="1129"/>
                    <a:pt x="5916" y="1124"/>
                    <a:pt x="5920" y="1121"/>
                  </a:cubicBezTo>
                  <a:cubicBezTo>
                    <a:pt x="5922" y="1120"/>
                    <a:pt x="5923" y="1119"/>
                    <a:pt x="5926" y="1117"/>
                  </a:cubicBezTo>
                  <a:cubicBezTo>
                    <a:pt x="5928" y="1116"/>
                    <a:pt x="5929" y="1114"/>
                    <a:pt x="5931" y="1113"/>
                  </a:cubicBezTo>
                  <a:lnTo>
                    <a:pt x="5938" y="1107"/>
                  </a:lnTo>
                  <a:cubicBezTo>
                    <a:pt x="5942" y="1104"/>
                    <a:pt x="5945" y="1101"/>
                    <a:pt x="5948" y="1098"/>
                  </a:cubicBezTo>
                  <a:cubicBezTo>
                    <a:pt x="5951" y="1095"/>
                    <a:pt x="5954" y="1093"/>
                    <a:pt x="5956" y="1091"/>
                  </a:cubicBezTo>
                  <a:cubicBezTo>
                    <a:pt x="5959" y="1089"/>
                    <a:pt x="5960" y="1088"/>
                    <a:pt x="5963" y="1085"/>
                  </a:cubicBezTo>
                  <a:cubicBezTo>
                    <a:pt x="5970" y="1077"/>
                    <a:pt x="5978" y="1070"/>
                    <a:pt x="5985" y="1063"/>
                  </a:cubicBezTo>
                  <a:cubicBezTo>
                    <a:pt x="5987" y="1061"/>
                    <a:pt x="5989" y="1060"/>
                    <a:pt x="5991" y="1058"/>
                  </a:cubicBezTo>
                  <a:cubicBezTo>
                    <a:pt x="5992" y="1057"/>
                    <a:pt x="5994" y="1054"/>
                    <a:pt x="5995" y="1052"/>
                  </a:cubicBezTo>
                  <a:cubicBezTo>
                    <a:pt x="5997" y="1051"/>
                    <a:pt x="5998" y="1049"/>
                    <a:pt x="6000" y="1048"/>
                  </a:cubicBezTo>
                  <a:cubicBezTo>
                    <a:pt x="6001" y="1046"/>
                    <a:pt x="6003" y="1045"/>
                    <a:pt x="6003" y="1043"/>
                  </a:cubicBezTo>
                  <a:cubicBezTo>
                    <a:pt x="6007" y="1038"/>
                    <a:pt x="6012" y="1033"/>
                    <a:pt x="6016" y="1029"/>
                  </a:cubicBezTo>
                  <a:lnTo>
                    <a:pt x="6020" y="1023"/>
                  </a:lnTo>
                  <a:cubicBezTo>
                    <a:pt x="6022" y="1021"/>
                    <a:pt x="6023" y="1018"/>
                    <a:pt x="6025" y="1017"/>
                  </a:cubicBezTo>
                  <a:cubicBezTo>
                    <a:pt x="6028" y="1014"/>
                    <a:pt x="6029" y="1012"/>
                    <a:pt x="6031" y="1010"/>
                  </a:cubicBezTo>
                  <a:cubicBezTo>
                    <a:pt x="6031" y="1010"/>
                    <a:pt x="6032" y="1008"/>
                    <a:pt x="6032" y="1008"/>
                  </a:cubicBezTo>
                  <a:cubicBezTo>
                    <a:pt x="6034" y="1005"/>
                    <a:pt x="6035" y="1004"/>
                    <a:pt x="6038" y="1001"/>
                  </a:cubicBezTo>
                  <a:cubicBezTo>
                    <a:pt x="6040" y="999"/>
                    <a:pt x="6041" y="996"/>
                    <a:pt x="6042" y="995"/>
                  </a:cubicBezTo>
                  <a:cubicBezTo>
                    <a:pt x="6042" y="993"/>
                    <a:pt x="6044" y="992"/>
                    <a:pt x="6045" y="990"/>
                  </a:cubicBezTo>
                  <a:lnTo>
                    <a:pt x="6050" y="985"/>
                  </a:lnTo>
                  <a:cubicBezTo>
                    <a:pt x="6051" y="982"/>
                    <a:pt x="6053" y="979"/>
                    <a:pt x="6054" y="976"/>
                  </a:cubicBezTo>
                  <a:cubicBezTo>
                    <a:pt x="6057" y="971"/>
                    <a:pt x="6060" y="967"/>
                    <a:pt x="6063" y="962"/>
                  </a:cubicBezTo>
                  <a:cubicBezTo>
                    <a:pt x="6065" y="961"/>
                    <a:pt x="6066" y="958"/>
                    <a:pt x="6068" y="957"/>
                  </a:cubicBezTo>
                  <a:cubicBezTo>
                    <a:pt x="6069" y="954"/>
                    <a:pt x="6070" y="952"/>
                    <a:pt x="6070" y="951"/>
                  </a:cubicBezTo>
                  <a:cubicBezTo>
                    <a:pt x="6072" y="948"/>
                    <a:pt x="6073" y="945"/>
                    <a:pt x="6076" y="942"/>
                  </a:cubicBezTo>
                  <a:cubicBezTo>
                    <a:pt x="6076" y="942"/>
                    <a:pt x="6076" y="942"/>
                    <a:pt x="6076" y="940"/>
                  </a:cubicBezTo>
                  <a:cubicBezTo>
                    <a:pt x="6078" y="937"/>
                    <a:pt x="6081" y="934"/>
                    <a:pt x="6082" y="932"/>
                  </a:cubicBezTo>
                  <a:cubicBezTo>
                    <a:pt x="6085" y="926"/>
                    <a:pt x="6088" y="920"/>
                    <a:pt x="6091" y="914"/>
                  </a:cubicBezTo>
                  <a:cubicBezTo>
                    <a:pt x="6091" y="912"/>
                    <a:pt x="6093" y="911"/>
                    <a:pt x="6094" y="909"/>
                  </a:cubicBezTo>
                  <a:cubicBezTo>
                    <a:pt x="6098" y="901"/>
                    <a:pt x="6103" y="890"/>
                    <a:pt x="6107" y="881"/>
                  </a:cubicBezTo>
                  <a:cubicBezTo>
                    <a:pt x="6109" y="876"/>
                    <a:pt x="6112" y="870"/>
                    <a:pt x="6113" y="865"/>
                  </a:cubicBezTo>
                  <a:cubicBezTo>
                    <a:pt x="6118" y="853"/>
                    <a:pt x="6122" y="840"/>
                    <a:pt x="6126" y="828"/>
                  </a:cubicBezTo>
                  <a:cubicBezTo>
                    <a:pt x="6128" y="825"/>
                    <a:pt x="6128" y="823"/>
                    <a:pt x="6129" y="821"/>
                  </a:cubicBezTo>
                  <a:cubicBezTo>
                    <a:pt x="6129" y="818"/>
                    <a:pt x="6131" y="817"/>
                    <a:pt x="6131" y="814"/>
                  </a:cubicBezTo>
                  <a:cubicBezTo>
                    <a:pt x="6132" y="811"/>
                    <a:pt x="6132" y="809"/>
                    <a:pt x="6134" y="808"/>
                  </a:cubicBezTo>
                  <a:cubicBezTo>
                    <a:pt x="6135" y="799"/>
                    <a:pt x="6138" y="790"/>
                    <a:pt x="6140" y="781"/>
                  </a:cubicBezTo>
                  <a:cubicBezTo>
                    <a:pt x="6141" y="778"/>
                    <a:pt x="6143" y="774"/>
                    <a:pt x="6143" y="771"/>
                  </a:cubicBezTo>
                  <a:cubicBezTo>
                    <a:pt x="6143" y="770"/>
                    <a:pt x="6144" y="767"/>
                    <a:pt x="6144" y="765"/>
                  </a:cubicBezTo>
                  <a:cubicBezTo>
                    <a:pt x="6144" y="762"/>
                    <a:pt x="6146" y="761"/>
                    <a:pt x="6146" y="758"/>
                  </a:cubicBezTo>
                  <a:cubicBezTo>
                    <a:pt x="6146" y="758"/>
                    <a:pt x="6146" y="756"/>
                    <a:pt x="6146" y="756"/>
                  </a:cubicBezTo>
                  <a:lnTo>
                    <a:pt x="6148" y="744"/>
                  </a:lnTo>
                  <a:cubicBezTo>
                    <a:pt x="6148" y="743"/>
                    <a:pt x="6148" y="740"/>
                    <a:pt x="6150" y="739"/>
                  </a:cubicBezTo>
                  <a:cubicBezTo>
                    <a:pt x="6150" y="737"/>
                    <a:pt x="6150" y="737"/>
                    <a:pt x="6150" y="736"/>
                  </a:cubicBezTo>
                  <a:cubicBezTo>
                    <a:pt x="6150" y="733"/>
                    <a:pt x="6151" y="728"/>
                    <a:pt x="6151" y="725"/>
                  </a:cubicBezTo>
                  <a:cubicBezTo>
                    <a:pt x="6151" y="722"/>
                    <a:pt x="6153" y="719"/>
                    <a:pt x="6153" y="718"/>
                  </a:cubicBezTo>
                  <a:lnTo>
                    <a:pt x="6153" y="716"/>
                  </a:lnTo>
                  <a:cubicBezTo>
                    <a:pt x="6153" y="714"/>
                    <a:pt x="6153" y="711"/>
                    <a:pt x="6154" y="708"/>
                  </a:cubicBezTo>
                  <a:cubicBezTo>
                    <a:pt x="6154" y="700"/>
                    <a:pt x="6156" y="693"/>
                    <a:pt x="6156" y="684"/>
                  </a:cubicBezTo>
                  <a:lnTo>
                    <a:pt x="6156" y="681"/>
                  </a:lnTo>
                  <a:cubicBezTo>
                    <a:pt x="6157" y="669"/>
                    <a:pt x="6157" y="658"/>
                    <a:pt x="6159" y="646"/>
                  </a:cubicBezTo>
                  <a:lnTo>
                    <a:pt x="6159" y="636"/>
                  </a:lnTo>
                  <a:lnTo>
                    <a:pt x="6159" y="630"/>
                  </a:lnTo>
                  <a:lnTo>
                    <a:pt x="6159" y="624"/>
                  </a:lnTo>
                  <a:lnTo>
                    <a:pt x="6159" y="613"/>
                  </a:lnTo>
                  <a:cubicBezTo>
                    <a:pt x="6157" y="602"/>
                    <a:pt x="6157" y="588"/>
                    <a:pt x="6156" y="575"/>
                  </a:cubicBezTo>
                  <a:cubicBezTo>
                    <a:pt x="6156" y="574"/>
                    <a:pt x="6156" y="571"/>
                    <a:pt x="6156" y="569"/>
                  </a:cubicBezTo>
                  <a:cubicBezTo>
                    <a:pt x="6156" y="566"/>
                    <a:pt x="6156" y="565"/>
                    <a:pt x="6154" y="562"/>
                  </a:cubicBezTo>
                  <a:cubicBezTo>
                    <a:pt x="6154" y="560"/>
                    <a:pt x="6154" y="557"/>
                    <a:pt x="6154" y="556"/>
                  </a:cubicBezTo>
                  <a:cubicBezTo>
                    <a:pt x="6154" y="555"/>
                    <a:pt x="6154" y="553"/>
                    <a:pt x="6154" y="553"/>
                  </a:cubicBezTo>
                  <a:cubicBezTo>
                    <a:pt x="6153" y="549"/>
                    <a:pt x="6153" y="546"/>
                    <a:pt x="6153" y="543"/>
                  </a:cubicBezTo>
                  <a:cubicBezTo>
                    <a:pt x="6151" y="540"/>
                    <a:pt x="6151" y="537"/>
                    <a:pt x="6151" y="535"/>
                  </a:cubicBezTo>
                  <a:cubicBezTo>
                    <a:pt x="6151" y="534"/>
                    <a:pt x="6151" y="534"/>
                    <a:pt x="6151" y="532"/>
                  </a:cubicBezTo>
                  <a:cubicBezTo>
                    <a:pt x="6150" y="529"/>
                    <a:pt x="6150" y="525"/>
                    <a:pt x="6148" y="522"/>
                  </a:cubicBezTo>
                  <a:cubicBezTo>
                    <a:pt x="6148" y="519"/>
                    <a:pt x="6148" y="518"/>
                    <a:pt x="6148" y="515"/>
                  </a:cubicBezTo>
                  <a:lnTo>
                    <a:pt x="6147" y="515"/>
                  </a:lnTo>
                  <a:lnTo>
                    <a:pt x="6146" y="501"/>
                  </a:lnTo>
                  <a:cubicBezTo>
                    <a:pt x="6146" y="500"/>
                    <a:pt x="6144" y="497"/>
                    <a:pt x="6144" y="496"/>
                  </a:cubicBezTo>
                  <a:cubicBezTo>
                    <a:pt x="6144" y="493"/>
                    <a:pt x="6143" y="491"/>
                    <a:pt x="6143" y="488"/>
                  </a:cubicBezTo>
                  <a:cubicBezTo>
                    <a:pt x="6143" y="488"/>
                    <a:pt x="6143" y="487"/>
                    <a:pt x="6141" y="485"/>
                  </a:cubicBezTo>
                  <a:cubicBezTo>
                    <a:pt x="6141" y="482"/>
                    <a:pt x="6140" y="479"/>
                    <a:pt x="6140" y="475"/>
                  </a:cubicBezTo>
                  <a:cubicBezTo>
                    <a:pt x="6140" y="475"/>
                    <a:pt x="6138" y="475"/>
                    <a:pt x="6138" y="474"/>
                  </a:cubicBezTo>
                  <a:cubicBezTo>
                    <a:pt x="6138" y="471"/>
                    <a:pt x="6137" y="466"/>
                    <a:pt x="6135" y="463"/>
                  </a:cubicBezTo>
                  <a:cubicBezTo>
                    <a:pt x="6135" y="460"/>
                    <a:pt x="6135" y="457"/>
                    <a:pt x="6134" y="456"/>
                  </a:cubicBezTo>
                  <a:cubicBezTo>
                    <a:pt x="6134" y="454"/>
                    <a:pt x="6132" y="451"/>
                    <a:pt x="6132" y="450"/>
                  </a:cubicBezTo>
                  <a:cubicBezTo>
                    <a:pt x="6131" y="447"/>
                    <a:pt x="6131" y="446"/>
                    <a:pt x="6129" y="443"/>
                  </a:cubicBezTo>
                  <a:cubicBezTo>
                    <a:pt x="6129" y="441"/>
                    <a:pt x="6129" y="441"/>
                    <a:pt x="6129" y="440"/>
                  </a:cubicBezTo>
                  <a:lnTo>
                    <a:pt x="6125" y="429"/>
                  </a:lnTo>
                  <a:cubicBezTo>
                    <a:pt x="6125" y="428"/>
                    <a:pt x="6123" y="426"/>
                    <a:pt x="6123" y="423"/>
                  </a:cubicBezTo>
                  <a:lnTo>
                    <a:pt x="6121" y="418"/>
                  </a:lnTo>
                  <a:cubicBezTo>
                    <a:pt x="6121" y="416"/>
                    <a:pt x="6121" y="415"/>
                    <a:pt x="6121" y="415"/>
                  </a:cubicBezTo>
                  <a:cubicBezTo>
                    <a:pt x="6119" y="412"/>
                    <a:pt x="6118" y="407"/>
                    <a:pt x="6116" y="404"/>
                  </a:cubicBezTo>
                  <a:cubicBezTo>
                    <a:pt x="6116" y="404"/>
                    <a:pt x="6116" y="403"/>
                    <a:pt x="6116" y="403"/>
                  </a:cubicBezTo>
                  <a:cubicBezTo>
                    <a:pt x="6022" y="161"/>
                    <a:pt x="5791" y="4"/>
                    <a:pt x="5531" y="4"/>
                  </a:cubicBezTo>
                  <a:lnTo>
                    <a:pt x="5526" y="4"/>
                  </a:lnTo>
                  <a:lnTo>
                    <a:pt x="5526" y="1"/>
                  </a:lnTo>
                  <a:close/>
                  <a:moveTo>
                    <a:pt x="894" y="2918"/>
                  </a:moveTo>
                  <a:cubicBezTo>
                    <a:pt x="960" y="2918"/>
                    <a:pt x="1015" y="2971"/>
                    <a:pt x="1015" y="3039"/>
                  </a:cubicBezTo>
                  <a:cubicBezTo>
                    <a:pt x="1015" y="3107"/>
                    <a:pt x="962" y="3161"/>
                    <a:pt x="894" y="3161"/>
                  </a:cubicBezTo>
                  <a:lnTo>
                    <a:pt x="360" y="3161"/>
                  </a:lnTo>
                  <a:cubicBezTo>
                    <a:pt x="293" y="3161"/>
                    <a:pt x="239" y="3107"/>
                    <a:pt x="239" y="3039"/>
                  </a:cubicBezTo>
                  <a:cubicBezTo>
                    <a:pt x="239" y="2971"/>
                    <a:pt x="293" y="2918"/>
                    <a:pt x="360" y="2918"/>
                  </a:cubicBezTo>
                  <a:close/>
                  <a:moveTo>
                    <a:pt x="4163" y="2918"/>
                  </a:moveTo>
                  <a:cubicBezTo>
                    <a:pt x="4231" y="2918"/>
                    <a:pt x="4286" y="2971"/>
                    <a:pt x="4286" y="3039"/>
                  </a:cubicBezTo>
                  <a:cubicBezTo>
                    <a:pt x="4286" y="3107"/>
                    <a:pt x="4231" y="3161"/>
                    <a:pt x="4163" y="3161"/>
                  </a:cubicBezTo>
                  <a:lnTo>
                    <a:pt x="3630" y="3161"/>
                  </a:lnTo>
                  <a:cubicBezTo>
                    <a:pt x="3563" y="3161"/>
                    <a:pt x="3508" y="3107"/>
                    <a:pt x="3508" y="3039"/>
                  </a:cubicBezTo>
                  <a:cubicBezTo>
                    <a:pt x="3510" y="2971"/>
                    <a:pt x="3563" y="2918"/>
                    <a:pt x="3630" y="2918"/>
                  </a:cubicBezTo>
                  <a:close/>
                  <a:moveTo>
                    <a:pt x="7434" y="2918"/>
                  </a:moveTo>
                  <a:cubicBezTo>
                    <a:pt x="7502" y="2918"/>
                    <a:pt x="7556" y="2971"/>
                    <a:pt x="7556" y="3039"/>
                  </a:cubicBezTo>
                  <a:cubicBezTo>
                    <a:pt x="7556" y="3107"/>
                    <a:pt x="7502" y="3161"/>
                    <a:pt x="7434" y="3161"/>
                  </a:cubicBezTo>
                  <a:lnTo>
                    <a:pt x="6901" y="3161"/>
                  </a:lnTo>
                  <a:cubicBezTo>
                    <a:pt x="6833" y="3161"/>
                    <a:pt x="6779" y="3107"/>
                    <a:pt x="6779" y="3039"/>
                  </a:cubicBezTo>
                  <a:cubicBezTo>
                    <a:pt x="6779" y="2971"/>
                    <a:pt x="6833" y="2918"/>
                    <a:pt x="6901" y="2918"/>
                  </a:cubicBezTo>
                  <a:close/>
                  <a:moveTo>
                    <a:pt x="620" y="2411"/>
                  </a:moveTo>
                  <a:cubicBezTo>
                    <a:pt x="366" y="2414"/>
                    <a:pt x="136" y="2572"/>
                    <a:pt x="43" y="2811"/>
                  </a:cubicBezTo>
                  <a:cubicBezTo>
                    <a:pt x="43" y="2811"/>
                    <a:pt x="43" y="2811"/>
                    <a:pt x="43" y="2812"/>
                  </a:cubicBezTo>
                  <a:cubicBezTo>
                    <a:pt x="43" y="2814"/>
                    <a:pt x="42" y="2815"/>
                    <a:pt x="42" y="2816"/>
                  </a:cubicBezTo>
                  <a:cubicBezTo>
                    <a:pt x="39" y="2824"/>
                    <a:pt x="37" y="2830"/>
                    <a:pt x="34" y="2837"/>
                  </a:cubicBezTo>
                  <a:cubicBezTo>
                    <a:pt x="33" y="2839"/>
                    <a:pt x="33" y="2840"/>
                    <a:pt x="33" y="2841"/>
                  </a:cubicBezTo>
                  <a:cubicBezTo>
                    <a:pt x="31" y="2844"/>
                    <a:pt x="30" y="2847"/>
                    <a:pt x="30" y="2850"/>
                  </a:cubicBezTo>
                  <a:cubicBezTo>
                    <a:pt x="30" y="2850"/>
                    <a:pt x="30" y="2852"/>
                    <a:pt x="28" y="2852"/>
                  </a:cubicBezTo>
                  <a:cubicBezTo>
                    <a:pt x="28" y="2855"/>
                    <a:pt x="27" y="2858"/>
                    <a:pt x="25" y="2862"/>
                  </a:cubicBezTo>
                  <a:cubicBezTo>
                    <a:pt x="25" y="2867"/>
                    <a:pt x="24" y="2869"/>
                    <a:pt x="22" y="2874"/>
                  </a:cubicBezTo>
                  <a:cubicBezTo>
                    <a:pt x="22" y="2874"/>
                    <a:pt x="22" y="2875"/>
                    <a:pt x="22" y="2875"/>
                  </a:cubicBezTo>
                  <a:cubicBezTo>
                    <a:pt x="21" y="2878"/>
                    <a:pt x="21" y="2881"/>
                    <a:pt x="19" y="2884"/>
                  </a:cubicBezTo>
                  <a:cubicBezTo>
                    <a:pt x="19" y="2886"/>
                    <a:pt x="19" y="2887"/>
                    <a:pt x="18" y="2890"/>
                  </a:cubicBezTo>
                  <a:cubicBezTo>
                    <a:pt x="18" y="2890"/>
                    <a:pt x="18" y="2892"/>
                    <a:pt x="18" y="2893"/>
                  </a:cubicBezTo>
                  <a:cubicBezTo>
                    <a:pt x="17" y="2900"/>
                    <a:pt x="15" y="2908"/>
                    <a:pt x="12" y="2915"/>
                  </a:cubicBezTo>
                  <a:cubicBezTo>
                    <a:pt x="12" y="2918"/>
                    <a:pt x="12" y="2921"/>
                    <a:pt x="11" y="2922"/>
                  </a:cubicBezTo>
                  <a:cubicBezTo>
                    <a:pt x="11" y="2924"/>
                    <a:pt x="11" y="2925"/>
                    <a:pt x="11" y="2928"/>
                  </a:cubicBezTo>
                  <a:cubicBezTo>
                    <a:pt x="11" y="2928"/>
                    <a:pt x="9" y="2930"/>
                    <a:pt x="9" y="2930"/>
                  </a:cubicBezTo>
                  <a:cubicBezTo>
                    <a:pt x="8" y="2939"/>
                    <a:pt x="6" y="2948"/>
                    <a:pt x="6" y="2956"/>
                  </a:cubicBezTo>
                  <a:cubicBezTo>
                    <a:pt x="6" y="2956"/>
                    <a:pt x="6" y="2956"/>
                    <a:pt x="5" y="2958"/>
                  </a:cubicBezTo>
                  <a:lnTo>
                    <a:pt x="5" y="2968"/>
                  </a:lnTo>
                  <a:cubicBezTo>
                    <a:pt x="2" y="2989"/>
                    <a:pt x="0" y="3011"/>
                    <a:pt x="0" y="3031"/>
                  </a:cubicBezTo>
                  <a:lnTo>
                    <a:pt x="0" y="3036"/>
                  </a:lnTo>
                  <a:lnTo>
                    <a:pt x="0" y="3039"/>
                  </a:lnTo>
                  <a:lnTo>
                    <a:pt x="0" y="3045"/>
                  </a:lnTo>
                  <a:lnTo>
                    <a:pt x="0" y="3056"/>
                  </a:lnTo>
                  <a:lnTo>
                    <a:pt x="0" y="3061"/>
                  </a:lnTo>
                  <a:cubicBezTo>
                    <a:pt x="0" y="3064"/>
                    <a:pt x="0" y="3067"/>
                    <a:pt x="0" y="3068"/>
                  </a:cubicBezTo>
                  <a:cubicBezTo>
                    <a:pt x="0" y="3076"/>
                    <a:pt x="2" y="3083"/>
                    <a:pt x="2" y="3090"/>
                  </a:cubicBezTo>
                  <a:cubicBezTo>
                    <a:pt x="2" y="3092"/>
                    <a:pt x="2" y="3093"/>
                    <a:pt x="2" y="3095"/>
                  </a:cubicBezTo>
                  <a:cubicBezTo>
                    <a:pt x="3" y="3098"/>
                    <a:pt x="3" y="3101"/>
                    <a:pt x="3" y="3102"/>
                  </a:cubicBezTo>
                  <a:cubicBezTo>
                    <a:pt x="3" y="3105"/>
                    <a:pt x="3" y="3108"/>
                    <a:pt x="3" y="3110"/>
                  </a:cubicBezTo>
                  <a:cubicBezTo>
                    <a:pt x="5" y="3111"/>
                    <a:pt x="5" y="3112"/>
                    <a:pt x="5" y="3115"/>
                  </a:cubicBezTo>
                  <a:cubicBezTo>
                    <a:pt x="5" y="3118"/>
                    <a:pt x="5" y="3121"/>
                    <a:pt x="6" y="3124"/>
                  </a:cubicBezTo>
                  <a:cubicBezTo>
                    <a:pt x="6" y="3126"/>
                    <a:pt x="6" y="3127"/>
                    <a:pt x="6" y="3129"/>
                  </a:cubicBezTo>
                  <a:cubicBezTo>
                    <a:pt x="8" y="3130"/>
                    <a:pt x="8" y="3133"/>
                    <a:pt x="8" y="3135"/>
                  </a:cubicBezTo>
                  <a:cubicBezTo>
                    <a:pt x="8" y="3137"/>
                    <a:pt x="9" y="3140"/>
                    <a:pt x="9" y="3143"/>
                  </a:cubicBezTo>
                  <a:cubicBezTo>
                    <a:pt x="9" y="3146"/>
                    <a:pt x="9" y="3149"/>
                    <a:pt x="11" y="3151"/>
                  </a:cubicBezTo>
                  <a:cubicBezTo>
                    <a:pt x="11" y="3152"/>
                    <a:pt x="11" y="3152"/>
                    <a:pt x="11" y="3154"/>
                  </a:cubicBezTo>
                  <a:cubicBezTo>
                    <a:pt x="12" y="3157"/>
                    <a:pt x="12" y="3160"/>
                    <a:pt x="14" y="3164"/>
                  </a:cubicBezTo>
                  <a:cubicBezTo>
                    <a:pt x="14" y="3164"/>
                    <a:pt x="14" y="3165"/>
                    <a:pt x="14" y="3165"/>
                  </a:cubicBezTo>
                  <a:cubicBezTo>
                    <a:pt x="14" y="3168"/>
                    <a:pt x="15" y="3171"/>
                    <a:pt x="15" y="3173"/>
                  </a:cubicBezTo>
                  <a:cubicBezTo>
                    <a:pt x="15" y="3176"/>
                    <a:pt x="17" y="3179"/>
                    <a:pt x="17" y="3182"/>
                  </a:cubicBezTo>
                  <a:lnTo>
                    <a:pt x="19" y="3191"/>
                  </a:lnTo>
                  <a:cubicBezTo>
                    <a:pt x="19" y="3192"/>
                    <a:pt x="19" y="3193"/>
                    <a:pt x="19" y="3193"/>
                  </a:cubicBezTo>
                  <a:cubicBezTo>
                    <a:pt x="21" y="3198"/>
                    <a:pt x="22" y="3201"/>
                    <a:pt x="22" y="3204"/>
                  </a:cubicBezTo>
                  <a:cubicBezTo>
                    <a:pt x="22" y="3205"/>
                    <a:pt x="24" y="3207"/>
                    <a:pt x="24" y="3208"/>
                  </a:cubicBezTo>
                  <a:cubicBezTo>
                    <a:pt x="24" y="3211"/>
                    <a:pt x="25" y="3213"/>
                    <a:pt x="25" y="3216"/>
                  </a:cubicBezTo>
                  <a:cubicBezTo>
                    <a:pt x="27" y="3217"/>
                    <a:pt x="27" y="3220"/>
                    <a:pt x="28" y="3221"/>
                  </a:cubicBezTo>
                  <a:lnTo>
                    <a:pt x="30" y="3229"/>
                  </a:lnTo>
                  <a:cubicBezTo>
                    <a:pt x="31" y="3232"/>
                    <a:pt x="31" y="3235"/>
                    <a:pt x="33" y="3236"/>
                  </a:cubicBezTo>
                  <a:cubicBezTo>
                    <a:pt x="33" y="3238"/>
                    <a:pt x="33" y="3239"/>
                    <a:pt x="34" y="3239"/>
                  </a:cubicBezTo>
                  <a:cubicBezTo>
                    <a:pt x="34" y="3244"/>
                    <a:pt x="36" y="3246"/>
                    <a:pt x="37" y="3251"/>
                  </a:cubicBezTo>
                  <a:cubicBezTo>
                    <a:pt x="37" y="3251"/>
                    <a:pt x="37" y="3251"/>
                    <a:pt x="39" y="3252"/>
                  </a:cubicBezTo>
                  <a:cubicBezTo>
                    <a:pt x="40" y="3258"/>
                    <a:pt x="43" y="3266"/>
                    <a:pt x="46" y="3273"/>
                  </a:cubicBezTo>
                  <a:cubicBezTo>
                    <a:pt x="47" y="3276"/>
                    <a:pt x="49" y="3279"/>
                    <a:pt x="49" y="3280"/>
                  </a:cubicBezTo>
                  <a:cubicBezTo>
                    <a:pt x="50" y="3282"/>
                    <a:pt x="50" y="3282"/>
                    <a:pt x="50" y="3282"/>
                  </a:cubicBezTo>
                  <a:cubicBezTo>
                    <a:pt x="52" y="3285"/>
                    <a:pt x="52" y="3286"/>
                    <a:pt x="53" y="3289"/>
                  </a:cubicBezTo>
                  <a:cubicBezTo>
                    <a:pt x="55" y="3294"/>
                    <a:pt x="56" y="3297"/>
                    <a:pt x="59" y="3301"/>
                  </a:cubicBezTo>
                  <a:cubicBezTo>
                    <a:pt x="59" y="3301"/>
                    <a:pt x="59" y="3301"/>
                    <a:pt x="59" y="3302"/>
                  </a:cubicBezTo>
                  <a:cubicBezTo>
                    <a:pt x="61" y="3305"/>
                    <a:pt x="62" y="3308"/>
                    <a:pt x="64" y="3311"/>
                  </a:cubicBezTo>
                  <a:cubicBezTo>
                    <a:pt x="65" y="3313"/>
                    <a:pt x="65" y="3316"/>
                    <a:pt x="67" y="3317"/>
                  </a:cubicBezTo>
                  <a:cubicBezTo>
                    <a:pt x="68" y="3319"/>
                    <a:pt x="68" y="3320"/>
                    <a:pt x="70" y="3322"/>
                  </a:cubicBezTo>
                  <a:cubicBezTo>
                    <a:pt x="70" y="3323"/>
                    <a:pt x="71" y="3326"/>
                    <a:pt x="72" y="3327"/>
                  </a:cubicBezTo>
                  <a:cubicBezTo>
                    <a:pt x="74" y="3330"/>
                    <a:pt x="75" y="3332"/>
                    <a:pt x="77" y="3335"/>
                  </a:cubicBezTo>
                  <a:lnTo>
                    <a:pt x="78" y="3339"/>
                  </a:lnTo>
                  <a:cubicBezTo>
                    <a:pt x="80" y="3342"/>
                    <a:pt x="81" y="3347"/>
                    <a:pt x="84" y="3350"/>
                  </a:cubicBezTo>
                  <a:cubicBezTo>
                    <a:pt x="86" y="3352"/>
                    <a:pt x="87" y="3355"/>
                    <a:pt x="89" y="3358"/>
                  </a:cubicBezTo>
                  <a:cubicBezTo>
                    <a:pt x="90" y="3360"/>
                    <a:pt x="92" y="3363"/>
                    <a:pt x="93" y="3364"/>
                  </a:cubicBezTo>
                  <a:cubicBezTo>
                    <a:pt x="95" y="3366"/>
                    <a:pt x="96" y="3369"/>
                    <a:pt x="96" y="3370"/>
                  </a:cubicBezTo>
                  <a:cubicBezTo>
                    <a:pt x="97" y="3372"/>
                    <a:pt x="97" y="3373"/>
                    <a:pt x="99" y="3375"/>
                  </a:cubicBezTo>
                  <a:cubicBezTo>
                    <a:pt x="103" y="3380"/>
                    <a:pt x="106" y="3386"/>
                    <a:pt x="111" y="3392"/>
                  </a:cubicBezTo>
                  <a:lnTo>
                    <a:pt x="115" y="3400"/>
                  </a:lnTo>
                  <a:cubicBezTo>
                    <a:pt x="117" y="3401"/>
                    <a:pt x="117" y="3401"/>
                    <a:pt x="118" y="3403"/>
                  </a:cubicBezTo>
                  <a:cubicBezTo>
                    <a:pt x="120" y="3406"/>
                    <a:pt x="121" y="3407"/>
                    <a:pt x="123" y="3408"/>
                  </a:cubicBezTo>
                  <a:cubicBezTo>
                    <a:pt x="124" y="3411"/>
                    <a:pt x="125" y="3414"/>
                    <a:pt x="128" y="3417"/>
                  </a:cubicBezTo>
                  <a:cubicBezTo>
                    <a:pt x="128" y="3417"/>
                    <a:pt x="130" y="3419"/>
                    <a:pt x="130" y="3419"/>
                  </a:cubicBezTo>
                  <a:cubicBezTo>
                    <a:pt x="131" y="3420"/>
                    <a:pt x="133" y="3423"/>
                    <a:pt x="134" y="3425"/>
                  </a:cubicBezTo>
                  <a:cubicBezTo>
                    <a:pt x="136" y="3428"/>
                    <a:pt x="139" y="3429"/>
                    <a:pt x="140" y="3431"/>
                  </a:cubicBezTo>
                  <a:lnTo>
                    <a:pt x="145" y="3436"/>
                  </a:lnTo>
                  <a:cubicBezTo>
                    <a:pt x="145" y="3438"/>
                    <a:pt x="146" y="3439"/>
                    <a:pt x="146" y="3439"/>
                  </a:cubicBezTo>
                  <a:cubicBezTo>
                    <a:pt x="149" y="3442"/>
                    <a:pt x="151" y="3445"/>
                    <a:pt x="153" y="3447"/>
                  </a:cubicBezTo>
                  <a:cubicBezTo>
                    <a:pt x="153" y="3448"/>
                    <a:pt x="155" y="3450"/>
                    <a:pt x="156" y="3451"/>
                  </a:cubicBezTo>
                  <a:cubicBezTo>
                    <a:pt x="158" y="3453"/>
                    <a:pt x="159" y="3454"/>
                    <a:pt x="161" y="3456"/>
                  </a:cubicBezTo>
                  <a:cubicBezTo>
                    <a:pt x="162" y="3459"/>
                    <a:pt x="164" y="3460"/>
                    <a:pt x="165" y="3461"/>
                  </a:cubicBezTo>
                  <a:cubicBezTo>
                    <a:pt x="167" y="3463"/>
                    <a:pt x="168" y="3464"/>
                    <a:pt x="170" y="3466"/>
                  </a:cubicBezTo>
                  <a:cubicBezTo>
                    <a:pt x="171" y="3469"/>
                    <a:pt x="174" y="3470"/>
                    <a:pt x="176" y="3472"/>
                  </a:cubicBezTo>
                  <a:lnTo>
                    <a:pt x="177" y="3473"/>
                  </a:lnTo>
                  <a:lnTo>
                    <a:pt x="181" y="3479"/>
                  </a:lnTo>
                  <a:cubicBezTo>
                    <a:pt x="184" y="3481"/>
                    <a:pt x="186" y="3484"/>
                    <a:pt x="189" y="3487"/>
                  </a:cubicBezTo>
                  <a:cubicBezTo>
                    <a:pt x="192" y="3488"/>
                    <a:pt x="193" y="3489"/>
                    <a:pt x="195" y="3492"/>
                  </a:cubicBezTo>
                  <a:lnTo>
                    <a:pt x="198" y="3494"/>
                  </a:lnTo>
                  <a:cubicBezTo>
                    <a:pt x="201" y="3497"/>
                    <a:pt x="202" y="3500"/>
                    <a:pt x="205" y="3501"/>
                  </a:cubicBezTo>
                  <a:lnTo>
                    <a:pt x="206" y="3503"/>
                  </a:lnTo>
                  <a:cubicBezTo>
                    <a:pt x="209" y="3506"/>
                    <a:pt x="212" y="3507"/>
                    <a:pt x="215" y="3510"/>
                  </a:cubicBezTo>
                  <a:lnTo>
                    <a:pt x="221" y="3516"/>
                  </a:lnTo>
                  <a:lnTo>
                    <a:pt x="230" y="3523"/>
                  </a:lnTo>
                  <a:cubicBezTo>
                    <a:pt x="232" y="3525"/>
                    <a:pt x="233" y="3526"/>
                    <a:pt x="234" y="3526"/>
                  </a:cubicBezTo>
                  <a:cubicBezTo>
                    <a:pt x="236" y="3528"/>
                    <a:pt x="239" y="3529"/>
                    <a:pt x="240" y="3531"/>
                  </a:cubicBezTo>
                  <a:cubicBezTo>
                    <a:pt x="242" y="3532"/>
                    <a:pt x="243" y="3534"/>
                    <a:pt x="245" y="3534"/>
                  </a:cubicBezTo>
                  <a:cubicBezTo>
                    <a:pt x="248" y="3537"/>
                    <a:pt x="251" y="3540"/>
                    <a:pt x="254" y="3541"/>
                  </a:cubicBezTo>
                  <a:cubicBezTo>
                    <a:pt x="257" y="3544"/>
                    <a:pt x="259" y="3545"/>
                    <a:pt x="264" y="3548"/>
                  </a:cubicBezTo>
                  <a:cubicBezTo>
                    <a:pt x="264" y="3548"/>
                    <a:pt x="264" y="3550"/>
                    <a:pt x="265" y="3550"/>
                  </a:cubicBezTo>
                  <a:cubicBezTo>
                    <a:pt x="267" y="3551"/>
                    <a:pt x="270" y="3553"/>
                    <a:pt x="273" y="3554"/>
                  </a:cubicBezTo>
                  <a:cubicBezTo>
                    <a:pt x="274" y="3556"/>
                    <a:pt x="276" y="3557"/>
                    <a:pt x="277" y="3559"/>
                  </a:cubicBezTo>
                  <a:cubicBezTo>
                    <a:pt x="279" y="3559"/>
                    <a:pt x="280" y="3560"/>
                    <a:pt x="280" y="3560"/>
                  </a:cubicBezTo>
                  <a:cubicBezTo>
                    <a:pt x="282" y="3562"/>
                    <a:pt x="285" y="3563"/>
                    <a:pt x="286" y="3565"/>
                  </a:cubicBezTo>
                  <a:cubicBezTo>
                    <a:pt x="289" y="3566"/>
                    <a:pt x="292" y="3568"/>
                    <a:pt x="295" y="3569"/>
                  </a:cubicBezTo>
                  <a:cubicBezTo>
                    <a:pt x="301" y="3573"/>
                    <a:pt x="308" y="3578"/>
                    <a:pt x="314" y="3581"/>
                  </a:cubicBezTo>
                  <a:cubicBezTo>
                    <a:pt x="315" y="3581"/>
                    <a:pt x="315" y="3582"/>
                    <a:pt x="315" y="3582"/>
                  </a:cubicBezTo>
                  <a:cubicBezTo>
                    <a:pt x="321" y="3585"/>
                    <a:pt x="327" y="3588"/>
                    <a:pt x="333" y="3591"/>
                  </a:cubicBezTo>
                  <a:cubicBezTo>
                    <a:pt x="338" y="3594"/>
                    <a:pt x="340" y="3595"/>
                    <a:pt x="343" y="3597"/>
                  </a:cubicBezTo>
                  <a:cubicBezTo>
                    <a:pt x="345" y="3597"/>
                    <a:pt x="346" y="3598"/>
                    <a:pt x="348" y="3600"/>
                  </a:cubicBezTo>
                  <a:cubicBezTo>
                    <a:pt x="351" y="3601"/>
                    <a:pt x="354" y="3601"/>
                    <a:pt x="357" y="3603"/>
                  </a:cubicBezTo>
                  <a:cubicBezTo>
                    <a:pt x="357" y="3604"/>
                    <a:pt x="357" y="3604"/>
                    <a:pt x="358" y="3604"/>
                  </a:cubicBezTo>
                  <a:cubicBezTo>
                    <a:pt x="364" y="3607"/>
                    <a:pt x="371" y="3610"/>
                    <a:pt x="379" y="3613"/>
                  </a:cubicBezTo>
                  <a:cubicBezTo>
                    <a:pt x="382" y="3615"/>
                    <a:pt x="383" y="3616"/>
                    <a:pt x="386" y="3618"/>
                  </a:cubicBezTo>
                  <a:cubicBezTo>
                    <a:pt x="389" y="3618"/>
                    <a:pt x="391" y="3619"/>
                    <a:pt x="392" y="3619"/>
                  </a:cubicBezTo>
                  <a:cubicBezTo>
                    <a:pt x="395" y="3621"/>
                    <a:pt x="396" y="3621"/>
                    <a:pt x="398" y="3622"/>
                  </a:cubicBezTo>
                  <a:cubicBezTo>
                    <a:pt x="399" y="3622"/>
                    <a:pt x="401" y="3623"/>
                    <a:pt x="402" y="3623"/>
                  </a:cubicBezTo>
                  <a:cubicBezTo>
                    <a:pt x="405" y="3625"/>
                    <a:pt x="408" y="3625"/>
                    <a:pt x="411" y="3626"/>
                  </a:cubicBezTo>
                  <a:cubicBezTo>
                    <a:pt x="419" y="3629"/>
                    <a:pt x="426" y="3632"/>
                    <a:pt x="433" y="3634"/>
                  </a:cubicBezTo>
                  <a:lnTo>
                    <a:pt x="435" y="3634"/>
                  </a:lnTo>
                  <a:cubicBezTo>
                    <a:pt x="438" y="3635"/>
                    <a:pt x="441" y="3637"/>
                    <a:pt x="444" y="3637"/>
                  </a:cubicBezTo>
                  <a:cubicBezTo>
                    <a:pt x="445" y="3638"/>
                    <a:pt x="447" y="3638"/>
                    <a:pt x="448" y="3638"/>
                  </a:cubicBezTo>
                  <a:cubicBezTo>
                    <a:pt x="451" y="3640"/>
                    <a:pt x="454" y="3640"/>
                    <a:pt x="455" y="3641"/>
                  </a:cubicBezTo>
                  <a:cubicBezTo>
                    <a:pt x="458" y="3643"/>
                    <a:pt x="461" y="3643"/>
                    <a:pt x="464" y="3644"/>
                  </a:cubicBezTo>
                  <a:lnTo>
                    <a:pt x="467" y="3644"/>
                  </a:lnTo>
                  <a:cubicBezTo>
                    <a:pt x="470" y="3646"/>
                    <a:pt x="473" y="3646"/>
                    <a:pt x="476" y="3647"/>
                  </a:cubicBezTo>
                  <a:cubicBezTo>
                    <a:pt x="477" y="3647"/>
                    <a:pt x="479" y="3647"/>
                    <a:pt x="480" y="3648"/>
                  </a:cubicBezTo>
                  <a:cubicBezTo>
                    <a:pt x="483" y="3648"/>
                    <a:pt x="488" y="3650"/>
                    <a:pt x="491" y="3650"/>
                  </a:cubicBezTo>
                  <a:cubicBezTo>
                    <a:pt x="492" y="3650"/>
                    <a:pt x="492" y="3651"/>
                    <a:pt x="492" y="3651"/>
                  </a:cubicBezTo>
                  <a:cubicBezTo>
                    <a:pt x="500" y="3653"/>
                    <a:pt x="508" y="3654"/>
                    <a:pt x="516" y="3656"/>
                  </a:cubicBezTo>
                  <a:cubicBezTo>
                    <a:pt x="517" y="3656"/>
                    <a:pt x="519" y="3656"/>
                    <a:pt x="520" y="3657"/>
                  </a:cubicBezTo>
                  <a:cubicBezTo>
                    <a:pt x="525" y="3657"/>
                    <a:pt x="528" y="3657"/>
                    <a:pt x="530" y="3659"/>
                  </a:cubicBezTo>
                  <a:lnTo>
                    <a:pt x="533" y="3659"/>
                  </a:lnTo>
                  <a:cubicBezTo>
                    <a:pt x="536" y="3660"/>
                    <a:pt x="541" y="3660"/>
                    <a:pt x="544" y="3660"/>
                  </a:cubicBezTo>
                  <a:cubicBezTo>
                    <a:pt x="545" y="3660"/>
                    <a:pt x="547" y="3660"/>
                    <a:pt x="547" y="3662"/>
                  </a:cubicBezTo>
                  <a:lnTo>
                    <a:pt x="555" y="3662"/>
                  </a:lnTo>
                  <a:cubicBezTo>
                    <a:pt x="557" y="3663"/>
                    <a:pt x="560" y="3663"/>
                    <a:pt x="563" y="3663"/>
                  </a:cubicBezTo>
                  <a:lnTo>
                    <a:pt x="572" y="3663"/>
                  </a:lnTo>
                  <a:cubicBezTo>
                    <a:pt x="576" y="3665"/>
                    <a:pt x="581" y="3665"/>
                    <a:pt x="585" y="3665"/>
                  </a:cubicBezTo>
                  <a:lnTo>
                    <a:pt x="589" y="3665"/>
                  </a:lnTo>
                  <a:cubicBezTo>
                    <a:pt x="591" y="3665"/>
                    <a:pt x="592" y="3666"/>
                    <a:pt x="594" y="3666"/>
                  </a:cubicBezTo>
                  <a:lnTo>
                    <a:pt x="663" y="3666"/>
                  </a:lnTo>
                  <a:cubicBezTo>
                    <a:pt x="669" y="3665"/>
                    <a:pt x="675" y="3665"/>
                    <a:pt x="681" y="3665"/>
                  </a:cubicBezTo>
                  <a:lnTo>
                    <a:pt x="691" y="3663"/>
                  </a:lnTo>
                  <a:cubicBezTo>
                    <a:pt x="694" y="3663"/>
                    <a:pt x="695" y="3662"/>
                    <a:pt x="698" y="3662"/>
                  </a:cubicBezTo>
                  <a:lnTo>
                    <a:pt x="706" y="3662"/>
                  </a:lnTo>
                  <a:cubicBezTo>
                    <a:pt x="716" y="3660"/>
                    <a:pt x="728" y="3659"/>
                    <a:pt x="738" y="3656"/>
                  </a:cubicBezTo>
                  <a:cubicBezTo>
                    <a:pt x="741" y="3656"/>
                    <a:pt x="745" y="3654"/>
                    <a:pt x="748" y="3654"/>
                  </a:cubicBezTo>
                  <a:cubicBezTo>
                    <a:pt x="757" y="3653"/>
                    <a:pt x="766" y="3650"/>
                    <a:pt x="776" y="3648"/>
                  </a:cubicBezTo>
                  <a:cubicBezTo>
                    <a:pt x="779" y="3647"/>
                    <a:pt x="782" y="3646"/>
                    <a:pt x="787" y="3646"/>
                  </a:cubicBezTo>
                  <a:cubicBezTo>
                    <a:pt x="790" y="3644"/>
                    <a:pt x="794" y="3643"/>
                    <a:pt x="797" y="3643"/>
                  </a:cubicBezTo>
                  <a:cubicBezTo>
                    <a:pt x="801" y="3641"/>
                    <a:pt x="806" y="3640"/>
                    <a:pt x="810" y="3638"/>
                  </a:cubicBezTo>
                  <a:cubicBezTo>
                    <a:pt x="813" y="3638"/>
                    <a:pt x="816" y="3637"/>
                    <a:pt x="819" y="3635"/>
                  </a:cubicBezTo>
                  <a:cubicBezTo>
                    <a:pt x="828" y="3634"/>
                    <a:pt x="835" y="3631"/>
                    <a:pt x="843" y="3628"/>
                  </a:cubicBezTo>
                  <a:cubicBezTo>
                    <a:pt x="847" y="3626"/>
                    <a:pt x="851" y="3625"/>
                    <a:pt x="856" y="3622"/>
                  </a:cubicBezTo>
                  <a:cubicBezTo>
                    <a:pt x="857" y="3622"/>
                    <a:pt x="859" y="3621"/>
                    <a:pt x="862" y="3621"/>
                  </a:cubicBezTo>
                  <a:cubicBezTo>
                    <a:pt x="868" y="3618"/>
                    <a:pt x="875" y="3615"/>
                    <a:pt x="882" y="3612"/>
                  </a:cubicBezTo>
                  <a:cubicBezTo>
                    <a:pt x="887" y="3609"/>
                    <a:pt x="893" y="3606"/>
                    <a:pt x="899" y="3604"/>
                  </a:cubicBezTo>
                  <a:cubicBezTo>
                    <a:pt x="902" y="3603"/>
                    <a:pt x="903" y="3601"/>
                    <a:pt x="904" y="3600"/>
                  </a:cubicBezTo>
                  <a:cubicBezTo>
                    <a:pt x="912" y="3597"/>
                    <a:pt x="919" y="3593"/>
                    <a:pt x="927" y="3590"/>
                  </a:cubicBezTo>
                  <a:cubicBezTo>
                    <a:pt x="937" y="3584"/>
                    <a:pt x="949" y="3578"/>
                    <a:pt x="959" y="3570"/>
                  </a:cubicBezTo>
                  <a:cubicBezTo>
                    <a:pt x="962" y="3569"/>
                    <a:pt x="965" y="3568"/>
                    <a:pt x="966" y="3566"/>
                  </a:cubicBezTo>
                  <a:cubicBezTo>
                    <a:pt x="969" y="3563"/>
                    <a:pt x="972" y="3562"/>
                    <a:pt x="975" y="3560"/>
                  </a:cubicBezTo>
                  <a:cubicBezTo>
                    <a:pt x="977" y="3559"/>
                    <a:pt x="980" y="3557"/>
                    <a:pt x="981" y="3556"/>
                  </a:cubicBezTo>
                  <a:cubicBezTo>
                    <a:pt x="984" y="3554"/>
                    <a:pt x="985" y="3553"/>
                    <a:pt x="988" y="3551"/>
                  </a:cubicBezTo>
                  <a:lnTo>
                    <a:pt x="1000" y="3542"/>
                  </a:lnTo>
                  <a:lnTo>
                    <a:pt x="1013" y="3532"/>
                  </a:lnTo>
                  <a:cubicBezTo>
                    <a:pt x="1015" y="3531"/>
                    <a:pt x="1018" y="3529"/>
                    <a:pt x="1019" y="3528"/>
                  </a:cubicBezTo>
                  <a:cubicBezTo>
                    <a:pt x="1021" y="3526"/>
                    <a:pt x="1022" y="3526"/>
                    <a:pt x="1025" y="3525"/>
                  </a:cubicBezTo>
                  <a:lnTo>
                    <a:pt x="1033" y="3517"/>
                  </a:lnTo>
                  <a:cubicBezTo>
                    <a:pt x="1036" y="3514"/>
                    <a:pt x="1040" y="3512"/>
                    <a:pt x="1043" y="3509"/>
                  </a:cubicBezTo>
                  <a:cubicBezTo>
                    <a:pt x="1046" y="3507"/>
                    <a:pt x="1047" y="3504"/>
                    <a:pt x="1050" y="3503"/>
                  </a:cubicBezTo>
                  <a:cubicBezTo>
                    <a:pt x="1052" y="3500"/>
                    <a:pt x="1055" y="3498"/>
                    <a:pt x="1056" y="3497"/>
                  </a:cubicBezTo>
                  <a:cubicBezTo>
                    <a:pt x="1065" y="3489"/>
                    <a:pt x="1072" y="3482"/>
                    <a:pt x="1080" y="3475"/>
                  </a:cubicBezTo>
                  <a:cubicBezTo>
                    <a:pt x="1081" y="3472"/>
                    <a:pt x="1083" y="3470"/>
                    <a:pt x="1084" y="3469"/>
                  </a:cubicBezTo>
                  <a:cubicBezTo>
                    <a:pt x="1086" y="3467"/>
                    <a:pt x="1087" y="3466"/>
                    <a:pt x="1089" y="3464"/>
                  </a:cubicBezTo>
                  <a:cubicBezTo>
                    <a:pt x="1090" y="3461"/>
                    <a:pt x="1092" y="3460"/>
                    <a:pt x="1094" y="3459"/>
                  </a:cubicBezTo>
                  <a:cubicBezTo>
                    <a:pt x="1094" y="3457"/>
                    <a:pt x="1096" y="3456"/>
                    <a:pt x="1097" y="3454"/>
                  </a:cubicBezTo>
                  <a:cubicBezTo>
                    <a:pt x="1102" y="3450"/>
                    <a:pt x="1106" y="3444"/>
                    <a:pt x="1111" y="3439"/>
                  </a:cubicBezTo>
                  <a:cubicBezTo>
                    <a:pt x="1112" y="3438"/>
                    <a:pt x="1114" y="3435"/>
                    <a:pt x="1115" y="3433"/>
                  </a:cubicBezTo>
                  <a:cubicBezTo>
                    <a:pt x="1117" y="3432"/>
                    <a:pt x="1118" y="3429"/>
                    <a:pt x="1119" y="3428"/>
                  </a:cubicBezTo>
                  <a:cubicBezTo>
                    <a:pt x="1121" y="3426"/>
                    <a:pt x="1124" y="3423"/>
                    <a:pt x="1125" y="3422"/>
                  </a:cubicBezTo>
                  <a:cubicBezTo>
                    <a:pt x="1125" y="3420"/>
                    <a:pt x="1125" y="3420"/>
                    <a:pt x="1127" y="3419"/>
                  </a:cubicBezTo>
                  <a:cubicBezTo>
                    <a:pt x="1128" y="3417"/>
                    <a:pt x="1130" y="3414"/>
                    <a:pt x="1133" y="3411"/>
                  </a:cubicBezTo>
                  <a:cubicBezTo>
                    <a:pt x="1134" y="3410"/>
                    <a:pt x="1136" y="3408"/>
                    <a:pt x="1136" y="3406"/>
                  </a:cubicBezTo>
                  <a:cubicBezTo>
                    <a:pt x="1137" y="3404"/>
                    <a:pt x="1139" y="3404"/>
                    <a:pt x="1139" y="3403"/>
                  </a:cubicBezTo>
                  <a:lnTo>
                    <a:pt x="1143" y="3395"/>
                  </a:lnTo>
                  <a:cubicBezTo>
                    <a:pt x="1146" y="3392"/>
                    <a:pt x="1147" y="3389"/>
                    <a:pt x="1149" y="3386"/>
                  </a:cubicBezTo>
                  <a:cubicBezTo>
                    <a:pt x="1152" y="3382"/>
                    <a:pt x="1155" y="3378"/>
                    <a:pt x="1158" y="3373"/>
                  </a:cubicBezTo>
                  <a:cubicBezTo>
                    <a:pt x="1159" y="3372"/>
                    <a:pt x="1161" y="3369"/>
                    <a:pt x="1162" y="3367"/>
                  </a:cubicBezTo>
                  <a:cubicBezTo>
                    <a:pt x="1164" y="3366"/>
                    <a:pt x="1164" y="3363"/>
                    <a:pt x="1165" y="3361"/>
                  </a:cubicBezTo>
                  <a:cubicBezTo>
                    <a:pt x="1167" y="3358"/>
                    <a:pt x="1168" y="3355"/>
                    <a:pt x="1170" y="3352"/>
                  </a:cubicBezTo>
                  <a:lnTo>
                    <a:pt x="1171" y="3352"/>
                  </a:lnTo>
                  <a:cubicBezTo>
                    <a:pt x="1173" y="3350"/>
                    <a:pt x="1174" y="3345"/>
                    <a:pt x="1175" y="3342"/>
                  </a:cubicBezTo>
                  <a:cubicBezTo>
                    <a:pt x="1180" y="3336"/>
                    <a:pt x="1183" y="3330"/>
                    <a:pt x="1186" y="3325"/>
                  </a:cubicBezTo>
                  <a:cubicBezTo>
                    <a:pt x="1186" y="3323"/>
                    <a:pt x="1187" y="3322"/>
                    <a:pt x="1187" y="3320"/>
                  </a:cubicBezTo>
                  <a:cubicBezTo>
                    <a:pt x="1192" y="3311"/>
                    <a:pt x="1196" y="3301"/>
                    <a:pt x="1200" y="3292"/>
                  </a:cubicBezTo>
                  <a:cubicBezTo>
                    <a:pt x="1203" y="3286"/>
                    <a:pt x="1205" y="3282"/>
                    <a:pt x="1208" y="3276"/>
                  </a:cubicBezTo>
                  <a:cubicBezTo>
                    <a:pt x="1212" y="3264"/>
                    <a:pt x="1217" y="3252"/>
                    <a:pt x="1221" y="3239"/>
                  </a:cubicBezTo>
                  <a:cubicBezTo>
                    <a:pt x="1221" y="3238"/>
                    <a:pt x="1223" y="3235"/>
                    <a:pt x="1223" y="3232"/>
                  </a:cubicBezTo>
                  <a:cubicBezTo>
                    <a:pt x="1224" y="3229"/>
                    <a:pt x="1224" y="3227"/>
                    <a:pt x="1226" y="3224"/>
                  </a:cubicBezTo>
                  <a:cubicBezTo>
                    <a:pt x="1226" y="3223"/>
                    <a:pt x="1227" y="3220"/>
                    <a:pt x="1227" y="3218"/>
                  </a:cubicBezTo>
                  <a:cubicBezTo>
                    <a:pt x="1230" y="3210"/>
                    <a:pt x="1231" y="3201"/>
                    <a:pt x="1234" y="3192"/>
                  </a:cubicBezTo>
                  <a:lnTo>
                    <a:pt x="1236" y="3182"/>
                  </a:lnTo>
                  <a:cubicBezTo>
                    <a:pt x="1237" y="3180"/>
                    <a:pt x="1237" y="3177"/>
                    <a:pt x="1237" y="3176"/>
                  </a:cubicBezTo>
                  <a:cubicBezTo>
                    <a:pt x="1239" y="3173"/>
                    <a:pt x="1239" y="3171"/>
                    <a:pt x="1239" y="3168"/>
                  </a:cubicBezTo>
                  <a:cubicBezTo>
                    <a:pt x="1239" y="3168"/>
                    <a:pt x="1240" y="3167"/>
                    <a:pt x="1240" y="3167"/>
                  </a:cubicBezTo>
                  <a:lnTo>
                    <a:pt x="1242" y="3155"/>
                  </a:lnTo>
                  <a:cubicBezTo>
                    <a:pt x="1242" y="3154"/>
                    <a:pt x="1243" y="3151"/>
                    <a:pt x="1243" y="3149"/>
                  </a:cubicBezTo>
                  <a:cubicBezTo>
                    <a:pt x="1243" y="3148"/>
                    <a:pt x="1243" y="3148"/>
                    <a:pt x="1243" y="3146"/>
                  </a:cubicBezTo>
                  <a:cubicBezTo>
                    <a:pt x="1245" y="3143"/>
                    <a:pt x="1245" y="3139"/>
                    <a:pt x="1245" y="3136"/>
                  </a:cubicBezTo>
                  <a:cubicBezTo>
                    <a:pt x="1246" y="3133"/>
                    <a:pt x="1246" y="3130"/>
                    <a:pt x="1246" y="3129"/>
                  </a:cubicBezTo>
                  <a:lnTo>
                    <a:pt x="1246" y="3127"/>
                  </a:lnTo>
                  <a:cubicBezTo>
                    <a:pt x="1246" y="3124"/>
                    <a:pt x="1248" y="3121"/>
                    <a:pt x="1248" y="3118"/>
                  </a:cubicBezTo>
                  <a:cubicBezTo>
                    <a:pt x="1249" y="3111"/>
                    <a:pt x="1249" y="3104"/>
                    <a:pt x="1251" y="3095"/>
                  </a:cubicBezTo>
                  <a:cubicBezTo>
                    <a:pt x="1251" y="3095"/>
                    <a:pt x="1251" y="3093"/>
                    <a:pt x="1251" y="3092"/>
                  </a:cubicBezTo>
                  <a:cubicBezTo>
                    <a:pt x="1252" y="3080"/>
                    <a:pt x="1252" y="3068"/>
                    <a:pt x="1252" y="3056"/>
                  </a:cubicBezTo>
                  <a:cubicBezTo>
                    <a:pt x="1252" y="3054"/>
                    <a:pt x="1252" y="3051"/>
                    <a:pt x="1252" y="3048"/>
                  </a:cubicBezTo>
                  <a:lnTo>
                    <a:pt x="1252" y="3040"/>
                  </a:lnTo>
                  <a:lnTo>
                    <a:pt x="1252" y="3034"/>
                  </a:lnTo>
                  <a:cubicBezTo>
                    <a:pt x="1252" y="3031"/>
                    <a:pt x="1252" y="3029"/>
                    <a:pt x="1252" y="3024"/>
                  </a:cubicBezTo>
                  <a:cubicBezTo>
                    <a:pt x="1252" y="3012"/>
                    <a:pt x="1251" y="2999"/>
                    <a:pt x="1251" y="2987"/>
                  </a:cubicBezTo>
                  <a:cubicBezTo>
                    <a:pt x="1251" y="2984"/>
                    <a:pt x="1249" y="2983"/>
                    <a:pt x="1249" y="2980"/>
                  </a:cubicBezTo>
                  <a:cubicBezTo>
                    <a:pt x="1249" y="2978"/>
                    <a:pt x="1249" y="2976"/>
                    <a:pt x="1249" y="2973"/>
                  </a:cubicBezTo>
                  <a:cubicBezTo>
                    <a:pt x="1249" y="2971"/>
                    <a:pt x="1249" y="2968"/>
                    <a:pt x="1248" y="2967"/>
                  </a:cubicBezTo>
                  <a:cubicBezTo>
                    <a:pt x="1248" y="2965"/>
                    <a:pt x="1248" y="2965"/>
                    <a:pt x="1248" y="2964"/>
                  </a:cubicBezTo>
                  <a:cubicBezTo>
                    <a:pt x="1248" y="2961"/>
                    <a:pt x="1246" y="2956"/>
                    <a:pt x="1246" y="2953"/>
                  </a:cubicBezTo>
                  <a:cubicBezTo>
                    <a:pt x="1246" y="2950"/>
                    <a:pt x="1246" y="2949"/>
                    <a:pt x="1245" y="2946"/>
                  </a:cubicBezTo>
                  <a:cubicBezTo>
                    <a:pt x="1245" y="2946"/>
                    <a:pt x="1245" y="2945"/>
                    <a:pt x="1245" y="2945"/>
                  </a:cubicBezTo>
                  <a:cubicBezTo>
                    <a:pt x="1245" y="2940"/>
                    <a:pt x="1243" y="2937"/>
                    <a:pt x="1243" y="2933"/>
                  </a:cubicBezTo>
                  <a:cubicBezTo>
                    <a:pt x="1243" y="2930"/>
                    <a:pt x="1242" y="2928"/>
                    <a:pt x="1242" y="2927"/>
                  </a:cubicBezTo>
                  <a:cubicBezTo>
                    <a:pt x="1242" y="2925"/>
                    <a:pt x="1242" y="2925"/>
                    <a:pt x="1242" y="2925"/>
                  </a:cubicBezTo>
                  <a:lnTo>
                    <a:pt x="1239" y="2914"/>
                  </a:lnTo>
                  <a:cubicBezTo>
                    <a:pt x="1239" y="2911"/>
                    <a:pt x="1239" y="2908"/>
                    <a:pt x="1237" y="2906"/>
                  </a:cubicBezTo>
                  <a:cubicBezTo>
                    <a:pt x="1237" y="2903"/>
                    <a:pt x="1237" y="2902"/>
                    <a:pt x="1236" y="2900"/>
                  </a:cubicBezTo>
                  <a:cubicBezTo>
                    <a:pt x="1236" y="2899"/>
                    <a:pt x="1236" y="2897"/>
                    <a:pt x="1236" y="2897"/>
                  </a:cubicBezTo>
                  <a:cubicBezTo>
                    <a:pt x="1234" y="2893"/>
                    <a:pt x="1234" y="2890"/>
                    <a:pt x="1233" y="2887"/>
                  </a:cubicBezTo>
                  <a:cubicBezTo>
                    <a:pt x="1233" y="2886"/>
                    <a:pt x="1233" y="2886"/>
                    <a:pt x="1233" y="2886"/>
                  </a:cubicBezTo>
                  <a:cubicBezTo>
                    <a:pt x="1231" y="2881"/>
                    <a:pt x="1231" y="2877"/>
                    <a:pt x="1230" y="2874"/>
                  </a:cubicBezTo>
                  <a:cubicBezTo>
                    <a:pt x="1228" y="2871"/>
                    <a:pt x="1228" y="2869"/>
                    <a:pt x="1228" y="2867"/>
                  </a:cubicBezTo>
                  <a:cubicBezTo>
                    <a:pt x="1227" y="2865"/>
                    <a:pt x="1227" y="2862"/>
                    <a:pt x="1226" y="2861"/>
                  </a:cubicBezTo>
                  <a:cubicBezTo>
                    <a:pt x="1226" y="2858"/>
                    <a:pt x="1224" y="2856"/>
                    <a:pt x="1224" y="2853"/>
                  </a:cubicBezTo>
                  <a:cubicBezTo>
                    <a:pt x="1224" y="2852"/>
                    <a:pt x="1223" y="2852"/>
                    <a:pt x="1223" y="2850"/>
                  </a:cubicBezTo>
                  <a:lnTo>
                    <a:pt x="1220" y="2840"/>
                  </a:lnTo>
                  <a:cubicBezTo>
                    <a:pt x="1218" y="2839"/>
                    <a:pt x="1218" y="2837"/>
                    <a:pt x="1217" y="2834"/>
                  </a:cubicBezTo>
                  <a:lnTo>
                    <a:pt x="1215" y="2828"/>
                  </a:lnTo>
                  <a:cubicBezTo>
                    <a:pt x="1215" y="2827"/>
                    <a:pt x="1214" y="2825"/>
                    <a:pt x="1214" y="2825"/>
                  </a:cubicBezTo>
                  <a:cubicBezTo>
                    <a:pt x="1212" y="2822"/>
                    <a:pt x="1211" y="2818"/>
                    <a:pt x="1211" y="2815"/>
                  </a:cubicBezTo>
                  <a:cubicBezTo>
                    <a:pt x="1209" y="2814"/>
                    <a:pt x="1209" y="2814"/>
                    <a:pt x="1209" y="2812"/>
                  </a:cubicBezTo>
                  <a:cubicBezTo>
                    <a:pt x="1115" y="2572"/>
                    <a:pt x="884" y="2414"/>
                    <a:pt x="626" y="2414"/>
                  </a:cubicBezTo>
                  <a:lnTo>
                    <a:pt x="620" y="2414"/>
                  </a:lnTo>
                  <a:lnTo>
                    <a:pt x="620" y="2411"/>
                  </a:lnTo>
                  <a:close/>
                  <a:moveTo>
                    <a:pt x="3891" y="2411"/>
                  </a:moveTo>
                  <a:cubicBezTo>
                    <a:pt x="3635" y="2414"/>
                    <a:pt x="3406" y="2572"/>
                    <a:pt x="3314" y="2811"/>
                  </a:cubicBezTo>
                  <a:cubicBezTo>
                    <a:pt x="3314" y="2811"/>
                    <a:pt x="3314" y="2811"/>
                    <a:pt x="3314" y="2812"/>
                  </a:cubicBezTo>
                  <a:cubicBezTo>
                    <a:pt x="3312" y="2814"/>
                    <a:pt x="3312" y="2815"/>
                    <a:pt x="3311" y="2816"/>
                  </a:cubicBezTo>
                  <a:cubicBezTo>
                    <a:pt x="3309" y="2824"/>
                    <a:pt x="3306" y="2830"/>
                    <a:pt x="3303" y="2837"/>
                  </a:cubicBezTo>
                  <a:cubicBezTo>
                    <a:pt x="3303" y="2839"/>
                    <a:pt x="3303" y="2840"/>
                    <a:pt x="3302" y="2841"/>
                  </a:cubicBezTo>
                  <a:cubicBezTo>
                    <a:pt x="3300" y="2844"/>
                    <a:pt x="3300" y="2847"/>
                    <a:pt x="3299" y="2850"/>
                  </a:cubicBezTo>
                  <a:cubicBezTo>
                    <a:pt x="3299" y="2850"/>
                    <a:pt x="3299" y="2852"/>
                    <a:pt x="3299" y="2852"/>
                  </a:cubicBezTo>
                  <a:cubicBezTo>
                    <a:pt x="3298" y="2855"/>
                    <a:pt x="3296" y="2858"/>
                    <a:pt x="3296" y="2862"/>
                  </a:cubicBezTo>
                  <a:cubicBezTo>
                    <a:pt x="3295" y="2867"/>
                    <a:pt x="3293" y="2869"/>
                    <a:pt x="3292" y="2874"/>
                  </a:cubicBezTo>
                  <a:cubicBezTo>
                    <a:pt x="3292" y="2874"/>
                    <a:pt x="3292" y="2875"/>
                    <a:pt x="3292" y="2875"/>
                  </a:cubicBezTo>
                  <a:cubicBezTo>
                    <a:pt x="3292" y="2878"/>
                    <a:pt x="3290" y="2881"/>
                    <a:pt x="3290" y="2884"/>
                  </a:cubicBezTo>
                  <a:cubicBezTo>
                    <a:pt x="3289" y="2886"/>
                    <a:pt x="3289" y="2887"/>
                    <a:pt x="3289" y="2890"/>
                  </a:cubicBezTo>
                  <a:cubicBezTo>
                    <a:pt x="3287" y="2890"/>
                    <a:pt x="3287" y="2892"/>
                    <a:pt x="3287" y="2893"/>
                  </a:cubicBezTo>
                  <a:cubicBezTo>
                    <a:pt x="3286" y="2900"/>
                    <a:pt x="3284" y="2908"/>
                    <a:pt x="3283" y="2915"/>
                  </a:cubicBezTo>
                  <a:cubicBezTo>
                    <a:pt x="3283" y="2918"/>
                    <a:pt x="3281" y="2921"/>
                    <a:pt x="3281" y="2922"/>
                  </a:cubicBezTo>
                  <a:cubicBezTo>
                    <a:pt x="3281" y="2924"/>
                    <a:pt x="3280" y="2925"/>
                    <a:pt x="3280" y="2928"/>
                  </a:cubicBezTo>
                  <a:cubicBezTo>
                    <a:pt x="3280" y="2928"/>
                    <a:pt x="3280" y="2930"/>
                    <a:pt x="3280" y="2930"/>
                  </a:cubicBezTo>
                  <a:cubicBezTo>
                    <a:pt x="3278" y="2939"/>
                    <a:pt x="3277" y="2948"/>
                    <a:pt x="3275" y="2956"/>
                  </a:cubicBezTo>
                  <a:cubicBezTo>
                    <a:pt x="3275" y="2956"/>
                    <a:pt x="3275" y="2956"/>
                    <a:pt x="3275" y="2958"/>
                  </a:cubicBezTo>
                  <a:lnTo>
                    <a:pt x="3274" y="2968"/>
                  </a:lnTo>
                  <a:cubicBezTo>
                    <a:pt x="3272" y="2989"/>
                    <a:pt x="3271" y="3011"/>
                    <a:pt x="3270" y="3031"/>
                  </a:cubicBezTo>
                  <a:lnTo>
                    <a:pt x="3270" y="3036"/>
                  </a:lnTo>
                  <a:lnTo>
                    <a:pt x="3270" y="3039"/>
                  </a:lnTo>
                  <a:lnTo>
                    <a:pt x="3270" y="3045"/>
                  </a:lnTo>
                  <a:lnTo>
                    <a:pt x="3270" y="3055"/>
                  </a:lnTo>
                  <a:lnTo>
                    <a:pt x="3270" y="3061"/>
                  </a:lnTo>
                  <a:cubicBezTo>
                    <a:pt x="3270" y="3064"/>
                    <a:pt x="3271" y="3065"/>
                    <a:pt x="3271" y="3068"/>
                  </a:cubicBezTo>
                  <a:cubicBezTo>
                    <a:pt x="3271" y="3076"/>
                    <a:pt x="3271" y="3083"/>
                    <a:pt x="3272" y="3090"/>
                  </a:cubicBezTo>
                  <a:cubicBezTo>
                    <a:pt x="3272" y="3092"/>
                    <a:pt x="3272" y="3093"/>
                    <a:pt x="3272" y="3095"/>
                  </a:cubicBezTo>
                  <a:cubicBezTo>
                    <a:pt x="3272" y="3098"/>
                    <a:pt x="3272" y="3099"/>
                    <a:pt x="3272" y="3102"/>
                  </a:cubicBezTo>
                  <a:cubicBezTo>
                    <a:pt x="3274" y="3105"/>
                    <a:pt x="3274" y="3107"/>
                    <a:pt x="3274" y="3110"/>
                  </a:cubicBezTo>
                  <a:cubicBezTo>
                    <a:pt x="3274" y="3111"/>
                    <a:pt x="3274" y="3112"/>
                    <a:pt x="3274" y="3114"/>
                  </a:cubicBezTo>
                  <a:cubicBezTo>
                    <a:pt x="3275" y="3118"/>
                    <a:pt x="3275" y="3121"/>
                    <a:pt x="3275" y="3124"/>
                  </a:cubicBezTo>
                  <a:cubicBezTo>
                    <a:pt x="3275" y="3126"/>
                    <a:pt x="3275" y="3127"/>
                    <a:pt x="3277" y="3129"/>
                  </a:cubicBezTo>
                  <a:cubicBezTo>
                    <a:pt x="3277" y="3130"/>
                    <a:pt x="3277" y="3132"/>
                    <a:pt x="3277" y="3135"/>
                  </a:cubicBezTo>
                  <a:cubicBezTo>
                    <a:pt x="3277" y="3137"/>
                    <a:pt x="3278" y="3140"/>
                    <a:pt x="3278" y="3143"/>
                  </a:cubicBezTo>
                  <a:cubicBezTo>
                    <a:pt x="3278" y="3146"/>
                    <a:pt x="3280" y="3149"/>
                    <a:pt x="3280" y="3151"/>
                  </a:cubicBezTo>
                  <a:cubicBezTo>
                    <a:pt x="3280" y="3152"/>
                    <a:pt x="3280" y="3152"/>
                    <a:pt x="3280" y="3152"/>
                  </a:cubicBezTo>
                  <a:cubicBezTo>
                    <a:pt x="3281" y="3157"/>
                    <a:pt x="3281" y="3160"/>
                    <a:pt x="3283" y="3164"/>
                  </a:cubicBezTo>
                  <a:cubicBezTo>
                    <a:pt x="3283" y="3164"/>
                    <a:pt x="3283" y="3165"/>
                    <a:pt x="3283" y="3165"/>
                  </a:cubicBezTo>
                  <a:cubicBezTo>
                    <a:pt x="3283" y="3168"/>
                    <a:pt x="3284" y="3170"/>
                    <a:pt x="3284" y="3173"/>
                  </a:cubicBezTo>
                  <a:cubicBezTo>
                    <a:pt x="3286" y="3176"/>
                    <a:pt x="3286" y="3179"/>
                    <a:pt x="3287" y="3182"/>
                  </a:cubicBezTo>
                  <a:lnTo>
                    <a:pt x="3289" y="3191"/>
                  </a:lnTo>
                  <a:cubicBezTo>
                    <a:pt x="3289" y="3192"/>
                    <a:pt x="3290" y="3193"/>
                    <a:pt x="3290" y="3193"/>
                  </a:cubicBezTo>
                  <a:cubicBezTo>
                    <a:pt x="3290" y="3196"/>
                    <a:pt x="3292" y="3201"/>
                    <a:pt x="3292" y="3204"/>
                  </a:cubicBezTo>
                  <a:cubicBezTo>
                    <a:pt x="3293" y="3205"/>
                    <a:pt x="3293" y="3207"/>
                    <a:pt x="3293" y="3208"/>
                  </a:cubicBezTo>
                  <a:cubicBezTo>
                    <a:pt x="3295" y="3210"/>
                    <a:pt x="3295" y="3213"/>
                    <a:pt x="3296" y="3216"/>
                  </a:cubicBezTo>
                  <a:cubicBezTo>
                    <a:pt x="3296" y="3217"/>
                    <a:pt x="3296" y="3220"/>
                    <a:pt x="3298" y="3221"/>
                  </a:cubicBezTo>
                  <a:lnTo>
                    <a:pt x="3299" y="3229"/>
                  </a:lnTo>
                  <a:cubicBezTo>
                    <a:pt x="3300" y="3230"/>
                    <a:pt x="3302" y="3233"/>
                    <a:pt x="3302" y="3236"/>
                  </a:cubicBezTo>
                  <a:cubicBezTo>
                    <a:pt x="3302" y="3238"/>
                    <a:pt x="3302" y="3238"/>
                    <a:pt x="3303" y="3239"/>
                  </a:cubicBezTo>
                  <a:cubicBezTo>
                    <a:pt x="3303" y="3242"/>
                    <a:pt x="3305" y="3246"/>
                    <a:pt x="3306" y="3249"/>
                  </a:cubicBezTo>
                  <a:cubicBezTo>
                    <a:pt x="3306" y="3251"/>
                    <a:pt x="3306" y="3251"/>
                    <a:pt x="3308" y="3252"/>
                  </a:cubicBezTo>
                  <a:cubicBezTo>
                    <a:pt x="3309" y="3258"/>
                    <a:pt x="3312" y="3266"/>
                    <a:pt x="3315" y="3273"/>
                  </a:cubicBezTo>
                  <a:cubicBezTo>
                    <a:pt x="3317" y="3276"/>
                    <a:pt x="3318" y="3279"/>
                    <a:pt x="3318" y="3280"/>
                  </a:cubicBezTo>
                  <a:cubicBezTo>
                    <a:pt x="3320" y="3282"/>
                    <a:pt x="3320" y="3282"/>
                    <a:pt x="3320" y="3282"/>
                  </a:cubicBezTo>
                  <a:cubicBezTo>
                    <a:pt x="3321" y="3285"/>
                    <a:pt x="3321" y="3286"/>
                    <a:pt x="3323" y="3289"/>
                  </a:cubicBezTo>
                  <a:cubicBezTo>
                    <a:pt x="3324" y="3294"/>
                    <a:pt x="3325" y="3297"/>
                    <a:pt x="3328" y="3301"/>
                  </a:cubicBezTo>
                  <a:cubicBezTo>
                    <a:pt x="3328" y="3301"/>
                    <a:pt x="3328" y="3301"/>
                    <a:pt x="3328" y="3302"/>
                  </a:cubicBezTo>
                  <a:cubicBezTo>
                    <a:pt x="3330" y="3305"/>
                    <a:pt x="3331" y="3308"/>
                    <a:pt x="3333" y="3311"/>
                  </a:cubicBezTo>
                  <a:cubicBezTo>
                    <a:pt x="3334" y="3313"/>
                    <a:pt x="3334" y="3316"/>
                    <a:pt x="3336" y="3317"/>
                  </a:cubicBezTo>
                  <a:cubicBezTo>
                    <a:pt x="3336" y="3319"/>
                    <a:pt x="3337" y="3320"/>
                    <a:pt x="3339" y="3322"/>
                  </a:cubicBezTo>
                  <a:cubicBezTo>
                    <a:pt x="3339" y="3325"/>
                    <a:pt x="3340" y="3326"/>
                    <a:pt x="3340" y="3327"/>
                  </a:cubicBezTo>
                  <a:cubicBezTo>
                    <a:pt x="3342" y="3330"/>
                    <a:pt x="3343" y="3333"/>
                    <a:pt x="3345" y="3336"/>
                  </a:cubicBezTo>
                  <a:lnTo>
                    <a:pt x="3348" y="3341"/>
                  </a:lnTo>
                  <a:cubicBezTo>
                    <a:pt x="3349" y="3344"/>
                    <a:pt x="3351" y="3347"/>
                    <a:pt x="3352" y="3350"/>
                  </a:cubicBezTo>
                  <a:cubicBezTo>
                    <a:pt x="3353" y="3350"/>
                    <a:pt x="3353" y="3350"/>
                    <a:pt x="3353" y="3351"/>
                  </a:cubicBezTo>
                  <a:cubicBezTo>
                    <a:pt x="3355" y="3352"/>
                    <a:pt x="3356" y="3355"/>
                    <a:pt x="3358" y="3358"/>
                  </a:cubicBezTo>
                  <a:cubicBezTo>
                    <a:pt x="3359" y="3361"/>
                    <a:pt x="3361" y="3363"/>
                    <a:pt x="3362" y="3364"/>
                  </a:cubicBezTo>
                  <a:cubicBezTo>
                    <a:pt x="3362" y="3367"/>
                    <a:pt x="3364" y="3369"/>
                    <a:pt x="3365" y="3370"/>
                  </a:cubicBezTo>
                  <a:cubicBezTo>
                    <a:pt x="3367" y="3372"/>
                    <a:pt x="3367" y="3373"/>
                    <a:pt x="3368" y="3375"/>
                  </a:cubicBezTo>
                  <a:cubicBezTo>
                    <a:pt x="3373" y="3380"/>
                    <a:pt x="3376" y="3386"/>
                    <a:pt x="3380" y="3392"/>
                  </a:cubicBezTo>
                  <a:lnTo>
                    <a:pt x="3384" y="3400"/>
                  </a:lnTo>
                  <a:cubicBezTo>
                    <a:pt x="3386" y="3401"/>
                    <a:pt x="3386" y="3403"/>
                    <a:pt x="3387" y="3404"/>
                  </a:cubicBezTo>
                  <a:cubicBezTo>
                    <a:pt x="3389" y="3406"/>
                    <a:pt x="3390" y="3407"/>
                    <a:pt x="3392" y="3410"/>
                  </a:cubicBezTo>
                  <a:cubicBezTo>
                    <a:pt x="3393" y="3411"/>
                    <a:pt x="3395" y="3414"/>
                    <a:pt x="3398" y="3417"/>
                  </a:cubicBezTo>
                  <a:cubicBezTo>
                    <a:pt x="3398" y="3417"/>
                    <a:pt x="3399" y="3419"/>
                    <a:pt x="3399" y="3419"/>
                  </a:cubicBezTo>
                  <a:cubicBezTo>
                    <a:pt x="3401" y="3422"/>
                    <a:pt x="3402" y="3423"/>
                    <a:pt x="3404" y="3426"/>
                  </a:cubicBezTo>
                  <a:cubicBezTo>
                    <a:pt x="3405" y="3428"/>
                    <a:pt x="3408" y="3429"/>
                    <a:pt x="3409" y="3432"/>
                  </a:cubicBezTo>
                  <a:lnTo>
                    <a:pt x="3414" y="3436"/>
                  </a:lnTo>
                  <a:cubicBezTo>
                    <a:pt x="3414" y="3438"/>
                    <a:pt x="3415" y="3439"/>
                    <a:pt x="3415" y="3441"/>
                  </a:cubicBezTo>
                  <a:cubicBezTo>
                    <a:pt x="3418" y="3442"/>
                    <a:pt x="3420" y="3445"/>
                    <a:pt x="3423" y="3448"/>
                  </a:cubicBezTo>
                  <a:cubicBezTo>
                    <a:pt x="3423" y="3450"/>
                    <a:pt x="3424" y="3451"/>
                    <a:pt x="3426" y="3453"/>
                  </a:cubicBezTo>
                  <a:cubicBezTo>
                    <a:pt x="3427" y="3454"/>
                    <a:pt x="3429" y="3456"/>
                    <a:pt x="3430" y="3457"/>
                  </a:cubicBezTo>
                  <a:cubicBezTo>
                    <a:pt x="3432" y="3459"/>
                    <a:pt x="3433" y="3460"/>
                    <a:pt x="3434" y="3461"/>
                  </a:cubicBezTo>
                  <a:cubicBezTo>
                    <a:pt x="3436" y="3463"/>
                    <a:pt x="3437" y="3466"/>
                    <a:pt x="3439" y="3467"/>
                  </a:cubicBezTo>
                  <a:cubicBezTo>
                    <a:pt x="3440" y="3469"/>
                    <a:pt x="3443" y="3470"/>
                    <a:pt x="3445" y="3472"/>
                  </a:cubicBezTo>
                  <a:lnTo>
                    <a:pt x="3446" y="3475"/>
                  </a:lnTo>
                  <a:cubicBezTo>
                    <a:pt x="3448" y="3476"/>
                    <a:pt x="3449" y="3478"/>
                    <a:pt x="3451" y="3479"/>
                  </a:cubicBezTo>
                  <a:cubicBezTo>
                    <a:pt x="3454" y="3482"/>
                    <a:pt x="3455" y="3484"/>
                    <a:pt x="3458" y="3487"/>
                  </a:cubicBezTo>
                  <a:cubicBezTo>
                    <a:pt x="3459" y="3488"/>
                    <a:pt x="3462" y="3491"/>
                    <a:pt x="3464" y="3492"/>
                  </a:cubicBezTo>
                  <a:lnTo>
                    <a:pt x="3467" y="3495"/>
                  </a:lnTo>
                  <a:cubicBezTo>
                    <a:pt x="3470" y="3497"/>
                    <a:pt x="3471" y="3500"/>
                    <a:pt x="3474" y="3501"/>
                  </a:cubicBezTo>
                  <a:lnTo>
                    <a:pt x="3476" y="3503"/>
                  </a:lnTo>
                  <a:cubicBezTo>
                    <a:pt x="3479" y="3506"/>
                    <a:pt x="3482" y="3509"/>
                    <a:pt x="3485" y="3510"/>
                  </a:cubicBezTo>
                  <a:lnTo>
                    <a:pt x="3490" y="3516"/>
                  </a:lnTo>
                  <a:lnTo>
                    <a:pt x="3499" y="3523"/>
                  </a:lnTo>
                  <a:cubicBezTo>
                    <a:pt x="3501" y="3525"/>
                    <a:pt x="3502" y="3526"/>
                    <a:pt x="3504" y="3528"/>
                  </a:cubicBezTo>
                  <a:cubicBezTo>
                    <a:pt x="3505" y="3529"/>
                    <a:pt x="3508" y="3531"/>
                    <a:pt x="3510" y="3532"/>
                  </a:cubicBezTo>
                  <a:cubicBezTo>
                    <a:pt x="3511" y="3532"/>
                    <a:pt x="3513" y="3534"/>
                    <a:pt x="3514" y="3535"/>
                  </a:cubicBezTo>
                  <a:cubicBezTo>
                    <a:pt x="3517" y="3537"/>
                    <a:pt x="3520" y="3540"/>
                    <a:pt x="3523" y="3541"/>
                  </a:cubicBezTo>
                  <a:cubicBezTo>
                    <a:pt x="3526" y="3544"/>
                    <a:pt x="3529" y="3547"/>
                    <a:pt x="3533" y="3548"/>
                  </a:cubicBezTo>
                  <a:cubicBezTo>
                    <a:pt x="3533" y="3550"/>
                    <a:pt x="3535" y="3550"/>
                    <a:pt x="3535" y="3550"/>
                  </a:cubicBezTo>
                  <a:cubicBezTo>
                    <a:pt x="3538" y="3551"/>
                    <a:pt x="3539" y="3554"/>
                    <a:pt x="3542" y="3556"/>
                  </a:cubicBezTo>
                  <a:cubicBezTo>
                    <a:pt x="3543" y="3557"/>
                    <a:pt x="3545" y="3557"/>
                    <a:pt x="3548" y="3559"/>
                  </a:cubicBezTo>
                  <a:cubicBezTo>
                    <a:pt x="3548" y="3560"/>
                    <a:pt x="3549" y="3560"/>
                    <a:pt x="3549" y="3562"/>
                  </a:cubicBezTo>
                  <a:cubicBezTo>
                    <a:pt x="3552" y="3563"/>
                    <a:pt x="3554" y="3563"/>
                    <a:pt x="3555" y="3565"/>
                  </a:cubicBezTo>
                  <a:cubicBezTo>
                    <a:pt x="3558" y="3566"/>
                    <a:pt x="3561" y="3569"/>
                    <a:pt x="3564" y="3570"/>
                  </a:cubicBezTo>
                  <a:cubicBezTo>
                    <a:pt x="3570" y="3573"/>
                    <a:pt x="3577" y="3578"/>
                    <a:pt x="3585" y="3582"/>
                  </a:cubicBezTo>
                  <a:cubicBezTo>
                    <a:pt x="3591" y="3585"/>
                    <a:pt x="3596" y="3590"/>
                    <a:pt x="3604" y="3593"/>
                  </a:cubicBezTo>
                  <a:cubicBezTo>
                    <a:pt x="3607" y="3594"/>
                    <a:pt x="3610" y="3595"/>
                    <a:pt x="3613" y="3597"/>
                  </a:cubicBezTo>
                  <a:cubicBezTo>
                    <a:pt x="3614" y="3598"/>
                    <a:pt x="3616" y="3600"/>
                    <a:pt x="3619" y="3600"/>
                  </a:cubicBezTo>
                  <a:cubicBezTo>
                    <a:pt x="3620" y="3601"/>
                    <a:pt x="3623" y="3603"/>
                    <a:pt x="3626" y="3604"/>
                  </a:cubicBezTo>
                  <a:lnTo>
                    <a:pt x="3627" y="3604"/>
                  </a:lnTo>
                  <a:cubicBezTo>
                    <a:pt x="3635" y="3607"/>
                    <a:pt x="3641" y="3610"/>
                    <a:pt x="3648" y="3613"/>
                  </a:cubicBezTo>
                  <a:cubicBezTo>
                    <a:pt x="3651" y="3615"/>
                    <a:pt x="3654" y="3616"/>
                    <a:pt x="3655" y="3618"/>
                  </a:cubicBezTo>
                  <a:cubicBezTo>
                    <a:pt x="3658" y="3618"/>
                    <a:pt x="3660" y="3619"/>
                    <a:pt x="3661" y="3619"/>
                  </a:cubicBezTo>
                  <a:cubicBezTo>
                    <a:pt x="3664" y="3621"/>
                    <a:pt x="3666" y="3621"/>
                    <a:pt x="3667" y="3622"/>
                  </a:cubicBezTo>
                  <a:cubicBezTo>
                    <a:pt x="3669" y="3622"/>
                    <a:pt x="3670" y="3623"/>
                    <a:pt x="3672" y="3623"/>
                  </a:cubicBezTo>
                  <a:lnTo>
                    <a:pt x="3680" y="3626"/>
                  </a:lnTo>
                  <a:cubicBezTo>
                    <a:pt x="3688" y="3629"/>
                    <a:pt x="3695" y="3632"/>
                    <a:pt x="3702" y="3634"/>
                  </a:cubicBezTo>
                  <a:cubicBezTo>
                    <a:pt x="3702" y="3634"/>
                    <a:pt x="3702" y="3634"/>
                    <a:pt x="3704" y="3635"/>
                  </a:cubicBezTo>
                  <a:cubicBezTo>
                    <a:pt x="3707" y="3635"/>
                    <a:pt x="3710" y="3637"/>
                    <a:pt x="3713" y="3638"/>
                  </a:cubicBezTo>
                  <a:cubicBezTo>
                    <a:pt x="3714" y="3638"/>
                    <a:pt x="3716" y="3638"/>
                    <a:pt x="3717" y="3640"/>
                  </a:cubicBezTo>
                  <a:cubicBezTo>
                    <a:pt x="3720" y="3640"/>
                    <a:pt x="3723" y="3641"/>
                    <a:pt x="3726" y="3641"/>
                  </a:cubicBezTo>
                  <a:cubicBezTo>
                    <a:pt x="3729" y="3643"/>
                    <a:pt x="3730" y="3643"/>
                    <a:pt x="3733" y="3644"/>
                  </a:cubicBezTo>
                  <a:lnTo>
                    <a:pt x="3738" y="3644"/>
                  </a:lnTo>
                  <a:cubicBezTo>
                    <a:pt x="3739" y="3646"/>
                    <a:pt x="3742" y="3646"/>
                    <a:pt x="3745" y="3647"/>
                  </a:cubicBezTo>
                  <a:cubicBezTo>
                    <a:pt x="3747" y="3647"/>
                    <a:pt x="3748" y="3647"/>
                    <a:pt x="3750" y="3648"/>
                  </a:cubicBezTo>
                  <a:cubicBezTo>
                    <a:pt x="3753" y="3648"/>
                    <a:pt x="3757" y="3650"/>
                    <a:pt x="3761" y="3650"/>
                  </a:cubicBezTo>
                  <a:cubicBezTo>
                    <a:pt x="3761" y="3650"/>
                    <a:pt x="3761" y="3651"/>
                    <a:pt x="3761" y="3651"/>
                  </a:cubicBezTo>
                  <a:cubicBezTo>
                    <a:pt x="3770" y="3653"/>
                    <a:pt x="3778" y="3654"/>
                    <a:pt x="3785" y="3656"/>
                  </a:cubicBezTo>
                  <a:cubicBezTo>
                    <a:pt x="3786" y="3656"/>
                    <a:pt x="3789" y="3656"/>
                    <a:pt x="3791" y="3657"/>
                  </a:cubicBezTo>
                  <a:cubicBezTo>
                    <a:pt x="3794" y="3657"/>
                    <a:pt x="3797" y="3657"/>
                    <a:pt x="3800" y="3659"/>
                  </a:cubicBezTo>
                  <a:lnTo>
                    <a:pt x="3803" y="3659"/>
                  </a:lnTo>
                  <a:cubicBezTo>
                    <a:pt x="3806" y="3659"/>
                    <a:pt x="3810" y="3660"/>
                    <a:pt x="3814" y="3660"/>
                  </a:cubicBezTo>
                  <a:lnTo>
                    <a:pt x="3816" y="3660"/>
                  </a:lnTo>
                  <a:cubicBezTo>
                    <a:pt x="3819" y="3662"/>
                    <a:pt x="3822" y="3662"/>
                    <a:pt x="3825" y="3662"/>
                  </a:cubicBezTo>
                  <a:cubicBezTo>
                    <a:pt x="3828" y="3662"/>
                    <a:pt x="3829" y="3663"/>
                    <a:pt x="3832" y="3663"/>
                  </a:cubicBezTo>
                  <a:lnTo>
                    <a:pt x="3842" y="3663"/>
                  </a:lnTo>
                  <a:lnTo>
                    <a:pt x="3854" y="3665"/>
                  </a:lnTo>
                  <a:lnTo>
                    <a:pt x="3859" y="3665"/>
                  </a:lnTo>
                  <a:cubicBezTo>
                    <a:pt x="3860" y="3665"/>
                    <a:pt x="3863" y="3666"/>
                    <a:pt x="3864" y="3666"/>
                  </a:cubicBezTo>
                  <a:lnTo>
                    <a:pt x="3895" y="3666"/>
                  </a:lnTo>
                  <a:cubicBezTo>
                    <a:pt x="3909" y="3666"/>
                    <a:pt x="3920" y="3666"/>
                    <a:pt x="3934" y="3665"/>
                  </a:cubicBezTo>
                  <a:cubicBezTo>
                    <a:pt x="3940" y="3665"/>
                    <a:pt x="3944" y="3665"/>
                    <a:pt x="3950" y="3663"/>
                  </a:cubicBezTo>
                  <a:lnTo>
                    <a:pt x="3960" y="3663"/>
                  </a:lnTo>
                  <a:cubicBezTo>
                    <a:pt x="3963" y="3662"/>
                    <a:pt x="3965" y="3662"/>
                    <a:pt x="3968" y="3662"/>
                  </a:cubicBezTo>
                  <a:cubicBezTo>
                    <a:pt x="3970" y="3662"/>
                    <a:pt x="3973" y="3660"/>
                    <a:pt x="3976" y="3660"/>
                  </a:cubicBezTo>
                  <a:cubicBezTo>
                    <a:pt x="3987" y="3659"/>
                    <a:pt x="3997" y="3657"/>
                    <a:pt x="4007" y="3656"/>
                  </a:cubicBezTo>
                  <a:cubicBezTo>
                    <a:pt x="4010" y="3654"/>
                    <a:pt x="4015" y="3654"/>
                    <a:pt x="4018" y="3653"/>
                  </a:cubicBezTo>
                  <a:cubicBezTo>
                    <a:pt x="4026" y="3651"/>
                    <a:pt x="4037" y="3650"/>
                    <a:pt x="4046" y="3647"/>
                  </a:cubicBezTo>
                  <a:cubicBezTo>
                    <a:pt x="4049" y="3647"/>
                    <a:pt x="4053" y="3646"/>
                    <a:pt x="4056" y="3644"/>
                  </a:cubicBezTo>
                  <a:cubicBezTo>
                    <a:pt x="4059" y="3644"/>
                    <a:pt x="4063" y="3643"/>
                    <a:pt x="4068" y="3641"/>
                  </a:cubicBezTo>
                  <a:cubicBezTo>
                    <a:pt x="4071" y="3641"/>
                    <a:pt x="4075" y="3640"/>
                    <a:pt x="4079" y="3638"/>
                  </a:cubicBezTo>
                  <a:cubicBezTo>
                    <a:pt x="4082" y="3637"/>
                    <a:pt x="4085" y="3637"/>
                    <a:pt x="4090" y="3635"/>
                  </a:cubicBezTo>
                  <a:cubicBezTo>
                    <a:pt x="4097" y="3632"/>
                    <a:pt x="4104" y="3629"/>
                    <a:pt x="4112" y="3626"/>
                  </a:cubicBezTo>
                  <a:cubicBezTo>
                    <a:pt x="4116" y="3625"/>
                    <a:pt x="4121" y="3623"/>
                    <a:pt x="4125" y="3622"/>
                  </a:cubicBezTo>
                  <a:cubicBezTo>
                    <a:pt x="4128" y="3621"/>
                    <a:pt x="4130" y="3621"/>
                    <a:pt x="4131" y="3619"/>
                  </a:cubicBezTo>
                  <a:cubicBezTo>
                    <a:pt x="4138" y="3616"/>
                    <a:pt x="4144" y="3615"/>
                    <a:pt x="4152" y="3610"/>
                  </a:cubicBezTo>
                  <a:cubicBezTo>
                    <a:pt x="4158" y="3609"/>
                    <a:pt x="4163" y="3606"/>
                    <a:pt x="4168" y="3603"/>
                  </a:cubicBezTo>
                  <a:cubicBezTo>
                    <a:pt x="4171" y="3601"/>
                    <a:pt x="4172" y="3601"/>
                    <a:pt x="4175" y="3600"/>
                  </a:cubicBezTo>
                  <a:cubicBezTo>
                    <a:pt x="4183" y="3595"/>
                    <a:pt x="4188" y="3593"/>
                    <a:pt x="4196" y="3588"/>
                  </a:cubicBezTo>
                  <a:cubicBezTo>
                    <a:pt x="4208" y="3582"/>
                    <a:pt x="4218" y="3576"/>
                    <a:pt x="4228" y="3570"/>
                  </a:cubicBezTo>
                  <a:cubicBezTo>
                    <a:pt x="4231" y="3568"/>
                    <a:pt x="4234" y="3566"/>
                    <a:pt x="4237" y="3565"/>
                  </a:cubicBezTo>
                  <a:cubicBezTo>
                    <a:pt x="4240" y="3563"/>
                    <a:pt x="4243" y="3562"/>
                    <a:pt x="4246" y="3559"/>
                  </a:cubicBezTo>
                  <a:cubicBezTo>
                    <a:pt x="4247" y="3557"/>
                    <a:pt x="4249" y="3556"/>
                    <a:pt x="4250" y="3554"/>
                  </a:cubicBezTo>
                  <a:cubicBezTo>
                    <a:pt x="4253" y="3553"/>
                    <a:pt x="4256" y="3551"/>
                    <a:pt x="4258" y="3550"/>
                  </a:cubicBezTo>
                  <a:lnTo>
                    <a:pt x="4269" y="3541"/>
                  </a:lnTo>
                  <a:cubicBezTo>
                    <a:pt x="4274" y="3538"/>
                    <a:pt x="4278" y="3535"/>
                    <a:pt x="4283" y="3531"/>
                  </a:cubicBezTo>
                  <a:cubicBezTo>
                    <a:pt x="4284" y="3529"/>
                    <a:pt x="4287" y="3528"/>
                    <a:pt x="4289" y="3526"/>
                  </a:cubicBezTo>
                  <a:cubicBezTo>
                    <a:pt x="4290" y="3525"/>
                    <a:pt x="4292" y="3523"/>
                    <a:pt x="4294" y="3523"/>
                  </a:cubicBezTo>
                  <a:lnTo>
                    <a:pt x="4302" y="3516"/>
                  </a:lnTo>
                  <a:cubicBezTo>
                    <a:pt x="4305" y="3513"/>
                    <a:pt x="4309" y="3510"/>
                    <a:pt x="4312" y="3507"/>
                  </a:cubicBezTo>
                  <a:cubicBezTo>
                    <a:pt x="4315" y="3506"/>
                    <a:pt x="4317" y="3503"/>
                    <a:pt x="4320" y="3501"/>
                  </a:cubicBezTo>
                  <a:cubicBezTo>
                    <a:pt x="4321" y="3498"/>
                    <a:pt x="4324" y="3497"/>
                    <a:pt x="4325" y="3495"/>
                  </a:cubicBezTo>
                  <a:cubicBezTo>
                    <a:pt x="4334" y="3488"/>
                    <a:pt x="4342" y="3481"/>
                    <a:pt x="4349" y="3473"/>
                  </a:cubicBezTo>
                  <a:cubicBezTo>
                    <a:pt x="4350" y="3470"/>
                    <a:pt x="4352" y="3469"/>
                    <a:pt x="4353" y="3467"/>
                  </a:cubicBezTo>
                  <a:cubicBezTo>
                    <a:pt x="4355" y="3466"/>
                    <a:pt x="4356" y="3464"/>
                    <a:pt x="4358" y="3463"/>
                  </a:cubicBezTo>
                  <a:cubicBezTo>
                    <a:pt x="4361" y="3460"/>
                    <a:pt x="4362" y="3459"/>
                    <a:pt x="4364" y="3457"/>
                  </a:cubicBezTo>
                  <a:cubicBezTo>
                    <a:pt x="4364" y="3456"/>
                    <a:pt x="4365" y="3454"/>
                    <a:pt x="4367" y="3453"/>
                  </a:cubicBezTo>
                  <a:cubicBezTo>
                    <a:pt x="4371" y="3448"/>
                    <a:pt x="4375" y="3442"/>
                    <a:pt x="4380" y="3438"/>
                  </a:cubicBezTo>
                  <a:lnTo>
                    <a:pt x="4384" y="3432"/>
                  </a:lnTo>
                  <a:cubicBezTo>
                    <a:pt x="4386" y="3431"/>
                    <a:pt x="4387" y="3428"/>
                    <a:pt x="4389" y="3426"/>
                  </a:cubicBezTo>
                  <a:cubicBezTo>
                    <a:pt x="4390" y="3423"/>
                    <a:pt x="4393" y="3422"/>
                    <a:pt x="4395" y="3419"/>
                  </a:cubicBezTo>
                  <a:cubicBezTo>
                    <a:pt x="4395" y="3419"/>
                    <a:pt x="4395" y="3417"/>
                    <a:pt x="4396" y="3417"/>
                  </a:cubicBezTo>
                  <a:cubicBezTo>
                    <a:pt x="4398" y="3414"/>
                    <a:pt x="4399" y="3413"/>
                    <a:pt x="4402" y="3410"/>
                  </a:cubicBezTo>
                  <a:cubicBezTo>
                    <a:pt x="4403" y="3408"/>
                    <a:pt x="4403" y="3406"/>
                    <a:pt x="4405" y="3404"/>
                  </a:cubicBezTo>
                  <a:cubicBezTo>
                    <a:pt x="4406" y="3403"/>
                    <a:pt x="4408" y="3401"/>
                    <a:pt x="4408" y="3400"/>
                  </a:cubicBezTo>
                  <a:lnTo>
                    <a:pt x="4412" y="3394"/>
                  </a:lnTo>
                  <a:cubicBezTo>
                    <a:pt x="4415" y="3391"/>
                    <a:pt x="4417" y="3388"/>
                    <a:pt x="4418" y="3385"/>
                  </a:cubicBezTo>
                  <a:cubicBezTo>
                    <a:pt x="4421" y="3380"/>
                    <a:pt x="4424" y="3376"/>
                    <a:pt x="4427" y="3370"/>
                  </a:cubicBezTo>
                  <a:cubicBezTo>
                    <a:pt x="4428" y="3369"/>
                    <a:pt x="4430" y="3367"/>
                    <a:pt x="4431" y="3364"/>
                  </a:cubicBezTo>
                  <a:cubicBezTo>
                    <a:pt x="4433" y="3363"/>
                    <a:pt x="4433" y="3361"/>
                    <a:pt x="4434" y="3358"/>
                  </a:cubicBezTo>
                  <a:cubicBezTo>
                    <a:pt x="4436" y="3355"/>
                    <a:pt x="4437" y="3354"/>
                    <a:pt x="4439" y="3351"/>
                  </a:cubicBezTo>
                  <a:cubicBezTo>
                    <a:pt x="4439" y="3350"/>
                    <a:pt x="4439" y="3350"/>
                    <a:pt x="4440" y="3350"/>
                  </a:cubicBezTo>
                  <a:cubicBezTo>
                    <a:pt x="4442" y="3347"/>
                    <a:pt x="4443" y="3344"/>
                    <a:pt x="4445" y="3341"/>
                  </a:cubicBezTo>
                  <a:cubicBezTo>
                    <a:pt x="4448" y="3335"/>
                    <a:pt x="4451" y="3329"/>
                    <a:pt x="4454" y="3323"/>
                  </a:cubicBezTo>
                  <a:cubicBezTo>
                    <a:pt x="4455" y="3322"/>
                    <a:pt x="4455" y="3319"/>
                    <a:pt x="4456" y="3317"/>
                  </a:cubicBezTo>
                  <a:cubicBezTo>
                    <a:pt x="4461" y="3308"/>
                    <a:pt x="4465" y="3299"/>
                    <a:pt x="4470" y="3289"/>
                  </a:cubicBezTo>
                  <a:cubicBezTo>
                    <a:pt x="4473" y="3285"/>
                    <a:pt x="4474" y="3279"/>
                    <a:pt x="4477" y="3273"/>
                  </a:cubicBezTo>
                  <a:cubicBezTo>
                    <a:pt x="4481" y="3261"/>
                    <a:pt x="4486" y="3249"/>
                    <a:pt x="4490" y="3236"/>
                  </a:cubicBezTo>
                  <a:cubicBezTo>
                    <a:pt x="4490" y="3235"/>
                    <a:pt x="4492" y="3232"/>
                    <a:pt x="4493" y="3229"/>
                  </a:cubicBezTo>
                  <a:cubicBezTo>
                    <a:pt x="4493" y="3226"/>
                    <a:pt x="4495" y="3224"/>
                    <a:pt x="4495" y="3221"/>
                  </a:cubicBezTo>
                  <a:cubicBezTo>
                    <a:pt x="4496" y="3220"/>
                    <a:pt x="4496" y="3217"/>
                    <a:pt x="4496" y="3216"/>
                  </a:cubicBezTo>
                  <a:cubicBezTo>
                    <a:pt x="4499" y="3207"/>
                    <a:pt x="4502" y="3198"/>
                    <a:pt x="4504" y="3189"/>
                  </a:cubicBezTo>
                  <a:cubicBezTo>
                    <a:pt x="4505" y="3186"/>
                    <a:pt x="4505" y="3182"/>
                    <a:pt x="4507" y="3179"/>
                  </a:cubicBezTo>
                  <a:cubicBezTo>
                    <a:pt x="4507" y="3177"/>
                    <a:pt x="4507" y="3174"/>
                    <a:pt x="4508" y="3173"/>
                  </a:cubicBezTo>
                  <a:cubicBezTo>
                    <a:pt x="4508" y="3170"/>
                    <a:pt x="4509" y="3168"/>
                    <a:pt x="4509" y="3165"/>
                  </a:cubicBezTo>
                  <a:cubicBezTo>
                    <a:pt x="4509" y="3165"/>
                    <a:pt x="4509" y="3164"/>
                    <a:pt x="4509" y="3164"/>
                  </a:cubicBezTo>
                  <a:lnTo>
                    <a:pt x="4512" y="3152"/>
                  </a:lnTo>
                  <a:cubicBezTo>
                    <a:pt x="4512" y="3151"/>
                    <a:pt x="4512" y="3148"/>
                    <a:pt x="4512" y="3146"/>
                  </a:cubicBezTo>
                  <a:cubicBezTo>
                    <a:pt x="4512" y="3145"/>
                    <a:pt x="4514" y="3145"/>
                    <a:pt x="4514" y="3143"/>
                  </a:cubicBezTo>
                  <a:cubicBezTo>
                    <a:pt x="4514" y="3140"/>
                    <a:pt x="4514" y="3136"/>
                    <a:pt x="4515" y="3133"/>
                  </a:cubicBezTo>
                  <a:cubicBezTo>
                    <a:pt x="4515" y="3130"/>
                    <a:pt x="4515" y="3129"/>
                    <a:pt x="4517" y="3126"/>
                  </a:cubicBezTo>
                  <a:cubicBezTo>
                    <a:pt x="4517" y="3126"/>
                    <a:pt x="4517" y="3126"/>
                    <a:pt x="4517" y="3124"/>
                  </a:cubicBezTo>
                  <a:cubicBezTo>
                    <a:pt x="4517" y="3121"/>
                    <a:pt x="4517" y="3118"/>
                    <a:pt x="4518" y="3117"/>
                  </a:cubicBezTo>
                  <a:cubicBezTo>
                    <a:pt x="4518" y="3108"/>
                    <a:pt x="4520" y="3101"/>
                    <a:pt x="4520" y="3092"/>
                  </a:cubicBezTo>
                  <a:cubicBezTo>
                    <a:pt x="4520" y="3092"/>
                    <a:pt x="4520" y="3090"/>
                    <a:pt x="4521" y="3090"/>
                  </a:cubicBezTo>
                  <a:cubicBezTo>
                    <a:pt x="4521" y="3079"/>
                    <a:pt x="4523" y="3067"/>
                    <a:pt x="4523" y="3055"/>
                  </a:cubicBezTo>
                  <a:cubicBezTo>
                    <a:pt x="4523" y="3051"/>
                    <a:pt x="4523" y="3048"/>
                    <a:pt x="4523" y="3045"/>
                  </a:cubicBezTo>
                  <a:lnTo>
                    <a:pt x="4523" y="3039"/>
                  </a:lnTo>
                  <a:lnTo>
                    <a:pt x="4523" y="3031"/>
                  </a:lnTo>
                  <a:cubicBezTo>
                    <a:pt x="4523" y="3029"/>
                    <a:pt x="4523" y="3026"/>
                    <a:pt x="4523" y="3023"/>
                  </a:cubicBezTo>
                  <a:cubicBezTo>
                    <a:pt x="4523" y="3009"/>
                    <a:pt x="4521" y="2996"/>
                    <a:pt x="4520" y="2984"/>
                  </a:cubicBezTo>
                  <a:cubicBezTo>
                    <a:pt x="4520" y="2981"/>
                    <a:pt x="4520" y="2980"/>
                    <a:pt x="4520" y="2978"/>
                  </a:cubicBezTo>
                  <a:cubicBezTo>
                    <a:pt x="4520" y="2976"/>
                    <a:pt x="4520" y="2973"/>
                    <a:pt x="4518" y="2971"/>
                  </a:cubicBezTo>
                  <a:cubicBezTo>
                    <a:pt x="4518" y="2968"/>
                    <a:pt x="4518" y="2967"/>
                    <a:pt x="4518" y="2964"/>
                  </a:cubicBezTo>
                  <a:cubicBezTo>
                    <a:pt x="4518" y="2964"/>
                    <a:pt x="4518" y="2962"/>
                    <a:pt x="4518" y="2961"/>
                  </a:cubicBezTo>
                  <a:cubicBezTo>
                    <a:pt x="4517" y="2958"/>
                    <a:pt x="4517" y="2955"/>
                    <a:pt x="4517" y="2950"/>
                  </a:cubicBezTo>
                  <a:cubicBezTo>
                    <a:pt x="4515" y="2949"/>
                    <a:pt x="4515" y="2946"/>
                    <a:pt x="4515" y="2943"/>
                  </a:cubicBezTo>
                  <a:cubicBezTo>
                    <a:pt x="4515" y="2943"/>
                    <a:pt x="4515" y="2942"/>
                    <a:pt x="4515" y="2942"/>
                  </a:cubicBezTo>
                  <a:cubicBezTo>
                    <a:pt x="4514" y="2939"/>
                    <a:pt x="4514" y="2934"/>
                    <a:pt x="4512" y="2930"/>
                  </a:cubicBezTo>
                  <a:cubicBezTo>
                    <a:pt x="4512" y="2928"/>
                    <a:pt x="4512" y="2927"/>
                    <a:pt x="4512" y="2924"/>
                  </a:cubicBezTo>
                  <a:cubicBezTo>
                    <a:pt x="4512" y="2924"/>
                    <a:pt x="4512" y="2924"/>
                    <a:pt x="4511" y="2922"/>
                  </a:cubicBezTo>
                  <a:lnTo>
                    <a:pt x="4509" y="2911"/>
                  </a:lnTo>
                  <a:cubicBezTo>
                    <a:pt x="4509" y="2909"/>
                    <a:pt x="4508" y="2906"/>
                    <a:pt x="4508" y="2903"/>
                  </a:cubicBezTo>
                  <a:cubicBezTo>
                    <a:pt x="4508" y="2902"/>
                    <a:pt x="4507" y="2900"/>
                    <a:pt x="4507" y="2897"/>
                  </a:cubicBezTo>
                  <a:cubicBezTo>
                    <a:pt x="4507" y="2896"/>
                    <a:pt x="4507" y="2896"/>
                    <a:pt x="4505" y="2895"/>
                  </a:cubicBezTo>
                  <a:cubicBezTo>
                    <a:pt x="4505" y="2892"/>
                    <a:pt x="4504" y="2887"/>
                    <a:pt x="4504" y="2884"/>
                  </a:cubicBezTo>
                  <a:cubicBezTo>
                    <a:pt x="4504" y="2884"/>
                    <a:pt x="4502" y="2883"/>
                    <a:pt x="4502" y="2883"/>
                  </a:cubicBezTo>
                  <a:cubicBezTo>
                    <a:pt x="4502" y="2878"/>
                    <a:pt x="4501" y="2875"/>
                    <a:pt x="4499" y="2871"/>
                  </a:cubicBezTo>
                  <a:cubicBezTo>
                    <a:pt x="4499" y="2869"/>
                    <a:pt x="4498" y="2867"/>
                    <a:pt x="4498" y="2864"/>
                  </a:cubicBezTo>
                  <a:cubicBezTo>
                    <a:pt x="4498" y="2862"/>
                    <a:pt x="4496" y="2861"/>
                    <a:pt x="4496" y="2858"/>
                  </a:cubicBezTo>
                  <a:cubicBezTo>
                    <a:pt x="4495" y="2856"/>
                    <a:pt x="4495" y="2853"/>
                    <a:pt x="4493" y="2850"/>
                  </a:cubicBezTo>
                  <a:cubicBezTo>
                    <a:pt x="4493" y="2850"/>
                    <a:pt x="4493" y="2849"/>
                    <a:pt x="4493" y="2849"/>
                  </a:cubicBezTo>
                  <a:lnTo>
                    <a:pt x="4489" y="2839"/>
                  </a:lnTo>
                  <a:cubicBezTo>
                    <a:pt x="4489" y="2836"/>
                    <a:pt x="4487" y="2834"/>
                    <a:pt x="4487" y="2833"/>
                  </a:cubicBezTo>
                  <a:lnTo>
                    <a:pt x="4484" y="2825"/>
                  </a:lnTo>
                  <a:cubicBezTo>
                    <a:pt x="4484" y="2825"/>
                    <a:pt x="4484" y="2824"/>
                    <a:pt x="4484" y="2822"/>
                  </a:cubicBezTo>
                  <a:cubicBezTo>
                    <a:pt x="4483" y="2819"/>
                    <a:pt x="4481" y="2816"/>
                    <a:pt x="4480" y="2812"/>
                  </a:cubicBezTo>
                  <a:cubicBezTo>
                    <a:pt x="4480" y="2812"/>
                    <a:pt x="4480" y="2811"/>
                    <a:pt x="4480" y="2811"/>
                  </a:cubicBezTo>
                  <a:cubicBezTo>
                    <a:pt x="4386" y="2571"/>
                    <a:pt x="4155" y="2411"/>
                    <a:pt x="3895" y="2411"/>
                  </a:cubicBezTo>
                  <a:close/>
                  <a:moveTo>
                    <a:pt x="7162" y="2411"/>
                  </a:moveTo>
                  <a:cubicBezTo>
                    <a:pt x="6905" y="2414"/>
                    <a:pt x="6677" y="2572"/>
                    <a:pt x="6584" y="2811"/>
                  </a:cubicBezTo>
                  <a:cubicBezTo>
                    <a:pt x="6584" y="2811"/>
                    <a:pt x="6584" y="2811"/>
                    <a:pt x="6584" y="2812"/>
                  </a:cubicBezTo>
                  <a:lnTo>
                    <a:pt x="6581" y="2816"/>
                  </a:lnTo>
                  <a:cubicBezTo>
                    <a:pt x="6579" y="2824"/>
                    <a:pt x="6577" y="2830"/>
                    <a:pt x="6574" y="2837"/>
                  </a:cubicBezTo>
                  <a:cubicBezTo>
                    <a:pt x="6574" y="2839"/>
                    <a:pt x="6573" y="2840"/>
                    <a:pt x="6573" y="2841"/>
                  </a:cubicBezTo>
                  <a:cubicBezTo>
                    <a:pt x="6571" y="2844"/>
                    <a:pt x="6571" y="2847"/>
                    <a:pt x="6570" y="2850"/>
                  </a:cubicBezTo>
                  <a:cubicBezTo>
                    <a:pt x="6570" y="2850"/>
                    <a:pt x="6570" y="2852"/>
                    <a:pt x="6570" y="2852"/>
                  </a:cubicBezTo>
                  <a:cubicBezTo>
                    <a:pt x="6568" y="2855"/>
                    <a:pt x="6567" y="2858"/>
                    <a:pt x="6565" y="2862"/>
                  </a:cubicBezTo>
                  <a:cubicBezTo>
                    <a:pt x="6565" y="2867"/>
                    <a:pt x="6564" y="2869"/>
                    <a:pt x="6562" y="2874"/>
                  </a:cubicBezTo>
                  <a:cubicBezTo>
                    <a:pt x="6562" y="2874"/>
                    <a:pt x="6562" y="2875"/>
                    <a:pt x="6562" y="2875"/>
                  </a:cubicBezTo>
                  <a:cubicBezTo>
                    <a:pt x="6561" y="2878"/>
                    <a:pt x="6561" y="2881"/>
                    <a:pt x="6559" y="2884"/>
                  </a:cubicBezTo>
                  <a:cubicBezTo>
                    <a:pt x="6559" y="2886"/>
                    <a:pt x="6559" y="2887"/>
                    <a:pt x="6558" y="2890"/>
                  </a:cubicBezTo>
                  <a:cubicBezTo>
                    <a:pt x="6558" y="2890"/>
                    <a:pt x="6558" y="2892"/>
                    <a:pt x="6558" y="2893"/>
                  </a:cubicBezTo>
                  <a:cubicBezTo>
                    <a:pt x="6556" y="2900"/>
                    <a:pt x="6553" y="2908"/>
                    <a:pt x="6552" y="2915"/>
                  </a:cubicBezTo>
                  <a:cubicBezTo>
                    <a:pt x="6552" y="2918"/>
                    <a:pt x="6552" y="2920"/>
                    <a:pt x="6551" y="2922"/>
                  </a:cubicBezTo>
                  <a:cubicBezTo>
                    <a:pt x="6551" y="2924"/>
                    <a:pt x="6551" y="2925"/>
                    <a:pt x="6551" y="2928"/>
                  </a:cubicBezTo>
                  <a:cubicBezTo>
                    <a:pt x="6551" y="2928"/>
                    <a:pt x="6551" y="2930"/>
                    <a:pt x="6551" y="2930"/>
                  </a:cubicBezTo>
                  <a:cubicBezTo>
                    <a:pt x="6549" y="2939"/>
                    <a:pt x="6548" y="2948"/>
                    <a:pt x="6546" y="2956"/>
                  </a:cubicBezTo>
                  <a:lnTo>
                    <a:pt x="6546" y="2958"/>
                  </a:lnTo>
                  <a:cubicBezTo>
                    <a:pt x="6546" y="2961"/>
                    <a:pt x="6545" y="2965"/>
                    <a:pt x="6545" y="2968"/>
                  </a:cubicBezTo>
                  <a:cubicBezTo>
                    <a:pt x="6542" y="2989"/>
                    <a:pt x="6540" y="3011"/>
                    <a:pt x="6540" y="3031"/>
                  </a:cubicBezTo>
                  <a:lnTo>
                    <a:pt x="6540" y="3036"/>
                  </a:lnTo>
                  <a:lnTo>
                    <a:pt x="6540" y="3039"/>
                  </a:lnTo>
                  <a:lnTo>
                    <a:pt x="6540" y="3045"/>
                  </a:lnTo>
                  <a:lnTo>
                    <a:pt x="6540" y="3056"/>
                  </a:lnTo>
                  <a:cubicBezTo>
                    <a:pt x="6540" y="3058"/>
                    <a:pt x="6540" y="3059"/>
                    <a:pt x="6542" y="3061"/>
                  </a:cubicBezTo>
                  <a:cubicBezTo>
                    <a:pt x="6542" y="3064"/>
                    <a:pt x="6542" y="3065"/>
                    <a:pt x="6542" y="3068"/>
                  </a:cubicBezTo>
                  <a:cubicBezTo>
                    <a:pt x="6542" y="3076"/>
                    <a:pt x="6542" y="3083"/>
                    <a:pt x="6543" y="3090"/>
                  </a:cubicBezTo>
                  <a:cubicBezTo>
                    <a:pt x="6543" y="3092"/>
                    <a:pt x="6543" y="3093"/>
                    <a:pt x="6543" y="3095"/>
                  </a:cubicBezTo>
                  <a:cubicBezTo>
                    <a:pt x="6543" y="3098"/>
                    <a:pt x="6543" y="3101"/>
                    <a:pt x="6545" y="3102"/>
                  </a:cubicBezTo>
                  <a:cubicBezTo>
                    <a:pt x="6545" y="3105"/>
                    <a:pt x="6545" y="3107"/>
                    <a:pt x="6545" y="3110"/>
                  </a:cubicBezTo>
                  <a:cubicBezTo>
                    <a:pt x="6545" y="3111"/>
                    <a:pt x="6545" y="3112"/>
                    <a:pt x="6546" y="3114"/>
                  </a:cubicBezTo>
                  <a:cubicBezTo>
                    <a:pt x="6546" y="3118"/>
                    <a:pt x="6546" y="3121"/>
                    <a:pt x="6546" y="3124"/>
                  </a:cubicBezTo>
                  <a:cubicBezTo>
                    <a:pt x="6548" y="3126"/>
                    <a:pt x="6548" y="3127"/>
                    <a:pt x="6548" y="3129"/>
                  </a:cubicBezTo>
                  <a:cubicBezTo>
                    <a:pt x="6548" y="3130"/>
                    <a:pt x="6548" y="3132"/>
                    <a:pt x="6548" y="3135"/>
                  </a:cubicBezTo>
                  <a:cubicBezTo>
                    <a:pt x="6549" y="3137"/>
                    <a:pt x="6549" y="3140"/>
                    <a:pt x="6549" y="3143"/>
                  </a:cubicBezTo>
                  <a:cubicBezTo>
                    <a:pt x="6551" y="3146"/>
                    <a:pt x="6551" y="3149"/>
                    <a:pt x="6551" y="3151"/>
                  </a:cubicBezTo>
                  <a:cubicBezTo>
                    <a:pt x="6551" y="3152"/>
                    <a:pt x="6552" y="3152"/>
                    <a:pt x="6552" y="3152"/>
                  </a:cubicBezTo>
                  <a:cubicBezTo>
                    <a:pt x="6552" y="3157"/>
                    <a:pt x="6553" y="3160"/>
                    <a:pt x="6553" y="3164"/>
                  </a:cubicBezTo>
                  <a:cubicBezTo>
                    <a:pt x="6553" y="3164"/>
                    <a:pt x="6553" y="3165"/>
                    <a:pt x="6553" y="3165"/>
                  </a:cubicBezTo>
                  <a:cubicBezTo>
                    <a:pt x="6555" y="3168"/>
                    <a:pt x="6555" y="3170"/>
                    <a:pt x="6555" y="3173"/>
                  </a:cubicBezTo>
                  <a:cubicBezTo>
                    <a:pt x="6556" y="3176"/>
                    <a:pt x="6556" y="3179"/>
                    <a:pt x="6558" y="3182"/>
                  </a:cubicBezTo>
                  <a:lnTo>
                    <a:pt x="6559" y="3191"/>
                  </a:lnTo>
                  <a:cubicBezTo>
                    <a:pt x="6561" y="3192"/>
                    <a:pt x="6561" y="3193"/>
                    <a:pt x="6561" y="3193"/>
                  </a:cubicBezTo>
                  <a:cubicBezTo>
                    <a:pt x="6561" y="3196"/>
                    <a:pt x="6562" y="3201"/>
                    <a:pt x="6564" y="3204"/>
                  </a:cubicBezTo>
                  <a:cubicBezTo>
                    <a:pt x="6564" y="3205"/>
                    <a:pt x="6564" y="3207"/>
                    <a:pt x="6564" y="3208"/>
                  </a:cubicBezTo>
                  <a:cubicBezTo>
                    <a:pt x="6565" y="3210"/>
                    <a:pt x="6565" y="3213"/>
                    <a:pt x="6567" y="3216"/>
                  </a:cubicBezTo>
                  <a:cubicBezTo>
                    <a:pt x="6567" y="3217"/>
                    <a:pt x="6568" y="3220"/>
                    <a:pt x="6568" y="3221"/>
                  </a:cubicBezTo>
                  <a:lnTo>
                    <a:pt x="6571" y="3229"/>
                  </a:lnTo>
                  <a:cubicBezTo>
                    <a:pt x="6571" y="3230"/>
                    <a:pt x="6573" y="3233"/>
                    <a:pt x="6573" y="3236"/>
                  </a:cubicBezTo>
                  <a:cubicBezTo>
                    <a:pt x="6574" y="3238"/>
                    <a:pt x="6574" y="3238"/>
                    <a:pt x="6574" y="3239"/>
                  </a:cubicBezTo>
                  <a:cubicBezTo>
                    <a:pt x="6576" y="3242"/>
                    <a:pt x="6577" y="3246"/>
                    <a:pt x="6577" y="3249"/>
                  </a:cubicBezTo>
                  <a:cubicBezTo>
                    <a:pt x="6579" y="3251"/>
                    <a:pt x="6579" y="3251"/>
                    <a:pt x="6579" y="3251"/>
                  </a:cubicBezTo>
                  <a:cubicBezTo>
                    <a:pt x="6581" y="3258"/>
                    <a:pt x="6583" y="3266"/>
                    <a:pt x="6586" y="3273"/>
                  </a:cubicBezTo>
                  <a:cubicBezTo>
                    <a:pt x="6587" y="3274"/>
                    <a:pt x="6589" y="3277"/>
                    <a:pt x="6590" y="3280"/>
                  </a:cubicBezTo>
                  <a:cubicBezTo>
                    <a:pt x="6590" y="3280"/>
                    <a:pt x="6590" y="3282"/>
                    <a:pt x="6590" y="3282"/>
                  </a:cubicBezTo>
                  <a:cubicBezTo>
                    <a:pt x="6592" y="3285"/>
                    <a:pt x="6592" y="3286"/>
                    <a:pt x="6593" y="3289"/>
                  </a:cubicBezTo>
                  <a:cubicBezTo>
                    <a:pt x="6595" y="3292"/>
                    <a:pt x="6598" y="3297"/>
                    <a:pt x="6599" y="3301"/>
                  </a:cubicBezTo>
                  <a:cubicBezTo>
                    <a:pt x="6601" y="3305"/>
                    <a:pt x="6602" y="3308"/>
                    <a:pt x="6604" y="3311"/>
                  </a:cubicBezTo>
                  <a:cubicBezTo>
                    <a:pt x="6605" y="3313"/>
                    <a:pt x="6605" y="3316"/>
                    <a:pt x="6606" y="3317"/>
                  </a:cubicBezTo>
                  <a:cubicBezTo>
                    <a:pt x="6608" y="3319"/>
                    <a:pt x="6608" y="3320"/>
                    <a:pt x="6609" y="3322"/>
                  </a:cubicBezTo>
                  <a:cubicBezTo>
                    <a:pt x="6609" y="3323"/>
                    <a:pt x="6611" y="3325"/>
                    <a:pt x="6611" y="3327"/>
                  </a:cubicBezTo>
                  <a:cubicBezTo>
                    <a:pt x="6612" y="3330"/>
                    <a:pt x="6614" y="3332"/>
                    <a:pt x="6615" y="3335"/>
                  </a:cubicBezTo>
                  <a:cubicBezTo>
                    <a:pt x="6617" y="3336"/>
                    <a:pt x="6617" y="3338"/>
                    <a:pt x="6618" y="3339"/>
                  </a:cubicBezTo>
                  <a:cubicBezTo>
                    <a:pt x="6620" y="3342"/>
                    <a:pt x="6621" y="3345"/>
                    <a:pt x="6623" y="3348"/>
                  </a:cubicBezTo>
                  <a:cubicBezTo>
                    <a:pt x="6624" y="3350"/>
                    <a:pt x="6624" y="3350"/>
                    <a:pt x="6624" y="3350"/>
                  </a:cubicBezTo>
                  <a:cubicBezTo>
                    <a:pt x="6626" y="3352"/>
                    <a:pt x="6627" y="3355"/>
                    <a:pt x="6629" y="3358"/>
                  </a:cubicBezTo>
                  <a:cubicBezTo>
                    <a:pt x="6630" y="3360"/>
                    <a:pt x="6632" y="3361"/>
                    <a:pt x="6633" y="3364"/>
                  </a:cubicBezTo>
                  <a:cubicBezTo>
                    <a:pt x="6633" y="3366"/>
                    <a:pt x="6634" y="3369"/>
                    <a:pt x="6636" y="3370"/>
                  </a:cubicBezTo>
                  <a:cubicBezTo>
                    <a:pt x="6637" y="3372"/>
                    <a:pt x="6637" y="3373"/>
                    <a:pt x="6639" y="3373"/>
                  </a:cubicBezTo>
                  <a:cubicBezTo>
                    <a:pt x="6643" y="3380"/>
                    <a:pt x="6646" y="3386"/>
                    <a:pt x="6651" y="3392"/>
                  </a:cubicBezTo>
                  <a:lnTo>
                    <a:pt x="6655" y="3398"/>
                  </a:lnTo>
                  <a:cubicBezTo>
                    <a:pt x="6657" y="3400"/>
                    <a:pt x="6657" y="3401"/>
                    <a:pt x="6658" y="3403"/>
                  </a:cubicBezTo>
                  <a:cubicBezTo>
                    <a:pt x="6659" y="3404"/>
                    <a:pt x="6661" y="3407"/>
                    <a:pt x="6662" y="3408"/>
                  </a:cubicBezTo>
                  <a:cubicBezTo>
                    <a:pt x="6664" y="3411"/>
                    <a:pt x="6665" y="3414"/>
                    <a:pt x="6668" y="3416"/>
                  </a:cubicBezTo>
                  <a:cubicBezTo>
                    <a:pt x="6668" y="3417"/>
                    <a:pt x="6670" y="3417"/>
                    <a:pt x="6670" y="3419"/>
                  </a:cubicBezTo>
                  <a:cubicBezTo>
                    <a:pt x="6671" y="3420"/>
                    <a:pt x="6673" y="3423"/>
                    <a:pt x="6674" y="3425"/>
                  </a:cubicBezTo>
                  <a:cubicBezTo>
                    <a:pt x="6676" y="3426"/>
                    <a:pt x="6679" y="3429"/>
                    <a:pt x="6680" y="3431"/>
                  </a:cubicBezTo>
                  <a:lnTo>
                    <a:pt x="6685" y="3436"/>
                  </a:lnTo>
                  <a:cubicBezTo>
                    <a:pt x="6685" y="3438"/>
                    <a:pt x="6686" y="3438"/>
                    <a:pt x="6686" y="3439"/>
                  </a:cubicBezTo>
                  <a:cubicBezTo>
                    <a:pt x="6689" y="3442"/>
                    <a:pt x="6690" y="3444"/>
                    <a:pt x="6693" y="3447"/>
                  </a:cubicBezTo>
                  <a:cubicBezTo>
                    <a:pt x="6693" y="3448"/>
                    <a:pt x="6695" y="3450"/>
                    <a:pt x="6696" y="3451"/>
                  </a:cubicBezTo>
                  <a:cubicBezTo>
                    <a:pt x="6698" y="3453"/>
                    <a:pt x="6699" y="3454"/>
                    <a:pt x="6701" y="3456"/>
                  </a:cubicBezTo>
                  <a:cubicBezTo>
                    <a:pt x="6702" y="3457"/>
                    <a:pt x="6704" y="3460"/>
                    <a:pt x="6705" y="3461"/>
                  </a:cubicBezTo>
                  <a:cubicBezTo>
                    <a:pt x="6707" y="3463"/>
                    <a:pt x="6708" y="3464"/>
                    <a:pt x="6710" y="3466"/>
                  </a:cubicBezTo>
                  <a:cubicBezTo>
                    <a:pt x="6711" y="3467"/>
                    <a:pt x="6713" y="3470"/>
                    <a:pt x="6714" y="3472"/>
                  </a:cubicBezTo>
                  <a:lnTo>
                    <a:pt x="6717" y="3473"/>
                  </a:lnTo>
                  <a:cubicBezTo>
                    <a:pt x="6718" y="3475"/>
                    <a:pt x="6720" y="3476"/>
                    <a:pt x="6721" y="3479"/>
                  </a:cubicBezTo>
                  <a:lnTo>
                    <a:pt x="6729" y="3485"/>
                  </a:lnTo>
                  <a:cubicBezTo>
                    <a:pt x="6730" y="3488"/>
                    <a:pt x="6733" y="3489"/>
                    <a:pt x="6735" y="3492"/>
                  </a:cubicBezTo>
                  <a:lnTo>
                    <a:pt x="6738" y="3494"/>
                  </a:lnTo>
                  <a:cubicBezTo>
                    <a:pt x="6739" y="3497"/>
                    <a:pt x="6742" y="3498"/>
                    <a:pt x="6745" y="3501"/>
                  </a:cubicBezTo>
                  <a:lnTo>
                    <a:pt x="6746" y="3503"/>
                  </a:lnTo>
                  <a:cubicBezTo>
                    <a:pt x="6749" y="3506"/>
                    <a:pt x="6752" y="3507"/>
                    <a:pt x="6754" y="3510"/>
                  </a:cubicBezTo>
                  <a:lnTo>
                    <a:pt x="6761" y="3516"/>
                  </a:lnTo>
                  <a:lnTo>
                    <a:pt x="6768" y="3522"/>
                  </a:lnTo>
                  <a:cubicBezTo>
                    <a:pt x="6771" y="3523"/>
                    <a:pt x="6773" y="3525"/>
                    <a:pt x="6774" y="3526"/>
                  </a:cubicBezTo>
                  <a:cubicBezTo>
                    <a:pt x="6776" y="3528"/>
                    <a:pt x="6777" y="3529"/>
                    <a:pt x="6780" y="3531"/>
                  </a:cubicBezTo>
                  <a:cubicBezTo>
                    <a:pt x="6782" y="3532"/>
                    <a:pt x="6783" y="3532"/>
                    <a:pt x="6783" y="3534"/>
                  </a:cubicBezTo>
                  <a:cubicBezTo>
                    <a:pt x="6786" y="3537"/>
                    <a:pt x="6791" y="3538"/>
                    <a:pt x="6794" y="3541"/>
                  </a:cubicBezTo>
                  <a:cubicBezTo>
                    <a:pt x="6796" y="3544"/>
                    <a:pt x="6799" y="3545"/>
                    <a:pt x="6804" y="3548"/>
                  </a:cubicBezTo>
                  <a:cubicBezTo>
                    <a:pt x="6804" y="3548"/>
                    <a:pt x="6804" y="3548"/>
                    <a:pt x="6805" y="3550"/>
                  </a:cubicBezTo>
                  <a:cubicBezTo>
                    <a:pt x="6807" y="3551"/>
                    <a:pt x="6810" y="3553"/>
                    <a:pt x="6813" y="3554"/>
                  </a:cubicBezTo>
                  <a:cubicBezTo>
                    <a:pt x="6814" y="3556"/>
                    <a:pt x="6816" y="3557"/>
                    <a:pt x="6817" y="3559"/>
                  </a:cubicBezTo>
                  <a:cubicBezTo>
                    <a:pt x="6819" y="3559"/>
                    <a:pt x="6820" y="3560"/>
                    <a:pt x="6820" y="3560"/>
                  </a:cubicBezTo>
                  <a:cubicBezTo>
                    <a:pt x="6821" y="3562"/>
                    <a:pt x="6824" y="3563"/>
                    <a:pt x="6826" y="3565"/>
                  </a:cubicBezTo>
                  <a:cubicBezTo>
                    <a:pt x="6829" y="3566"/>
                    <a:pt x="6832" y="3568"/>
                    <a:pt x="6835" y="3569"/>
                  </a:cubicBezTo>
                  <a:cubicBezTo>
                    <a:pt x="6841" y="3573"/>
                    <a:pt x="6848" y="3578"/>
                    <a:pt x="6854" y="3582"/>
                  </a:cubicBezTo>
                  <a:lnTo>
                    <a:pt x="6855" y="3582"/>
                  </a:lnTo>
                  <a:cubicBezTo>
                    <a:pt x="6861" y="3585"/>
                    <a:pt x="6867" y="3590"/>
                    <a:pt x="6873" y="3593"/>
                  </a:cubicBezTo>
                  <a:cubicBezTo>
                    <a:pt x="6877" y="3594"/>
                    <a:pt x="6880" y="3595"/>
                    <a:pt x="6883" y="3597"/>
                  </a:cubicBezTo>
                  <a:cubicBezTo>
                    <a:pt x="6885" y="3598"/>
                    <a:pt x="6886" y="3600"/>
                    <a:pt x="6888" y="3600"/>
                  </a:cubicBezTo>
                  <a:cubicBezTo>
                    <a:pt x="6891" y="3601"/>
                    <a:pt x="6894" y="3603"/>
                    <a:pt x="6897" y="3604"/>
                  </a:cubicBezTo>
                  <a:lnTo>
                    <a:pt x="6898" y="3604"/>
                  </a:lnTo>
                  <a:cubicBezTo>
                    <a:pt x="6904" y="3607"/>
                    <a:pt x="6911" y="3610"/>
                    <a:pt x="6919" y="3613"/>
                  </a:cubicBezTo>
                  <a:cubicBezTo>
                    <a:pt x="6922" y="3615"/>
                    <a:pt x="6923" y="3616"/>
                    <a:pt x="6926" y="3618"/>
                  </a:cubicBezTo>
                  <a:cubicBezTo>
                    <a:pt x="6929" y="3618"/>
                    <a:pt x="6930" y="3619"/>
                    <a:pt x="6932" y="3619"/>
                  </a:cubicBezTo>
                  <a:cubicBezTo>
                    <a:pt x="6935" y="3621"/>
                    <a:pt x="6936" y="3621"/>
                    <a:pt x="6938" y="3622"/>
                  </a:cubicBezTo>
                  <a:cubicBezTo>
                    <a:pt x="6939" y="3622"/>
                    <a:pt x="6941" y="3623"/>
                    <a:pt x="6942" y="3623"/>
                  </a:cubicBezTo>
                  <a:cubicBezTo>
                    <a:pt x="6945" y="3625"/>
                    <a:pt x="6948" y="3626"/>
                    <a:pt x="6951" y="3626"/>
                  </a:cubicBezTo>
                  <a:cubicBezTo>
                    <a:pt x="6958" y="3629"/>
                    <a:pt x="6966" y="3632"/>
                    <a:pt x="6973" y="3634"/>
                  </a:cubicBezTo>
                  <a:cubicBezTo>
                    <a:pt x="6973" y="3634"/>
                    <a:pt x="6973" y="3635"/>
                    <a:pt x="6973" y="3635"/>
                  </a:cubicBezTo>
                  <a:cubicBezTo>
                    <a:pt x="6978" y="3635"/>
                    <a:pt x="6981" y="3637"/>
                    <a:pt x="6983" y="3638"/>
                  </a:cubicBezTo>
                  <a:cubicBezTo>
                    <a:pt x="6985" y="3638"/>
                    <a:pt x="6986" y="3638"/>
                    <a:pt x="6988" y="3640"/>
                  </a:cubicBezTo>
                  <a:cubicBezTo>
                    <a:pt x="6991" y="3640"/>
                    <a:pt x="6994" y="3641"/>
                    <a:pt x="6995" y="3641"/>
                  </a:cubicBezTo>
                  <a:cubicBezTo>
                    <a:pt x="6998" y="3643"/>
                    <a:pt x="7001" y="3643"/>
                    <a:pt x="7004" y="3644"/>
                  </a:cubicBezTo>
                  <a:lnTo>
                    <a:pt x="7007" y="3644"/>
                  </a:lnTo>
                  <a:cubicBezTo>
                    <a:pt x="7010" y="3646"/>
                    <a:pt x="7013" y="3646"/>
                    <a:pt x="7016" y="3647"/>
                  </a:cubicBezTo>
                  <a:cubicBezTo>
                    <a:pt x="7017" y="3647"/>
                    <a:pt x="7019" y="3647"/>
                    <a:pt x="7020" y="3648"/>
                  </a:cubicBezTo>
                  <a:cubicBezTo>
                    <a:pt x="7023" y="3648"/>
                    <a:pt x="7028" y="3650"/>
                    <a:pt x="7031" y="3650"/>
                  </a:cubicBezTo>
                  <a:cubicBezTo>
                    <a:pt x="7032" y="3650"/>
                    <a:pt x="7032" y="3651"/>
                    <a:pt x="7032" y="3651"/>
                  </a:cubicBezTo>
                  <a:cubicBezTo>
                    <a:pt x="7039" y="3653"/>
                    <a:pt x="7048" y="3654"/>
                    <a:pt x="7056" y="3656"/>
                  </a:cubicBezTo>
                  <a:lnTo>
                    <a:pt x="7060" y="3656"/>
                  </a:lnTo>
                  <a:cubicBezTo>
                    <a:pt x="7064" y="3657"/>
                    <a:pt x="7067" y="3657"/>
                    <a:pt x="7070" y="3657"/>
                  </a:cubicBezTo>
                  <a:cubicBezTo>
                    <a:pt x="7072" y="3657"/>
                    <a:pt x="7072" y="3659"/>
                    <a:pt x="7073" y="3659"/>
                  </a:cubicBezTo>
                  <a:cubicBezTo>
                    <a:pt x="7076" y="3659"/>
                    <a:pt x="7081" y="3659"/>
                    <a:pt x="7085" y="3660"/>
                  </a:cubicBezTo>
                  <a:lnTo>
                    <a:pt x="7087" y="3660"/>
                  </a:lnTo>
                  <a:cubicBezTo>
                    <a:pt x="7090" y="3660"/>
                    <a:pt x="7092" y="3660"/>
                    <a:pt x="7095" y="3662"/>
                  </a:cubicBezTo>
                  <a:lnTo>
                    <a:pt x="7103" y="3662"/>
                  </a:lnTo>
                  <a:cubicBezTo>
                    <a:pt x="7104" y="3662"/>
                    <a:pt x="7104" y="3663"/>
                    <a:pt x="7106" y="3663"/>
                  </a:cubicBezTo>
                  <a:lnTo>
                    <a:pt x="7113" y="3663"/>
                  </a:lnTo>
                  <a:lnTo>
                    <a:pt x="7125" y="3665"/>
                  </a:lnTo>
                  <a:lnTo>
                    <a:pt x="7135" y="3665"/>
                  </a:lnTo>
                  <a:cubicBezTo>
                    <a:pt x="7143" y="3666"/>
                    <a:pt x="7150" y="3666"/>
                    <a:pt x="7159" y="3666"/>
                  </a:cubicBezTo>
                  <a:lnTo>
                    <a:pt x="7166" y="3666"/>
                  </a:lnTo>
                  <a:cubicBezTo>
                    <a:pt x="7179" y="3666"/>
                    <a:pt x="7191" y="3666"/>
                    <a:pt x="7204" y="3665"/>
                  </a:cubicBezTo>
                  <a:cubicBezTo>
                    <a:pt x="7210" y="3665"/>
                    <a:pt x="7215" y="3665"/>
                    <a:pt x="7221" y="3663"/>
                  </a:cubicBezTo>
                  <a:lnTo>
                    <a:pt x="7231" y="3663"/>
                  </a:lnTo>
                  <a:cubicBezTo>
                    <a:pt x="7234" y="3662"/>
                    <a:pt x="7235" y="3662"/>
                    <a:pt x="7238" y="3662"/>
                  </a:cubicBezTo>
                  <a:cubicBezTo>
                    <a:pt x="7241" y="3662"/>
                    <a:pt x="7244" y="3662"/>
                    <a:pt x="7247" y="3660"/>
                  </a:cubicBezTo>
                  <a:cubicBezTo>
                    <a:pt x="7257" y="3659"/>
                    <a:pt x="7268" y="3657"/>
                    <a:pt x="7278" y="3656"/>
                  </a:cubicBezTo>
                  <a:cubicBezTo>
                    <a:pt x="7281" y="3656"/>
                    <a:pt x="7285" y="3654"/>
                    <a:pt x="7288" y="3654"/>
                  </a:cubicBezTo>
                  <a:cubicBezTo>
                    <a:pt x="7297" y="3653"/>
                    <a:pt x="7307" y="3650"/>
                    <a:pt x="7316" y="3648"/>
                  </a:cubicBezTo>
                  <a:cubicBezTo>
                    <a:pt x="7319" y="3647"/>
                    <a:pt x="7324" y="3646"/>
                    <a:pt x="7327" y="3646"/>
                  </a:cubicBezTo>
                  <a:cubicBezTo>
                    <a:pt x="7330" y="3644"/>
                    <a:pt x="7334" y="3643"/>
                    <a:pt x="7338" y="3643"/>
                  </a:cubicBezTo>
                  <a:cubicBezTo>
                    <a:pt x="7341" y="3641"/>
                    <a:pt x="7346" y="3640"/>
                    <a:pt x="7350" y="3638"/>
                  </a:cubicBezTo>
                  <a:cubicBezTo>
                    <a:pt x="7353" y="3638"/>
                    <a:pt x="7356" y="3637"/>
                    <a:pt x="7360" y="3635"/>
                  </a:cubicBezTo>
                  <a:lnTo>
                    <a:pt x="7383" y="3628"/>
                  </a:lnTo>
                  <a:cubicBezTo>
                    <a:pt x="7387" y="3626"/>
                    <a:pt x="7393" y="3625"/>
                    <a:pt x="7397" y="3623"/>
                  </a:cubicBezTo>
                  <a:cubicBezTo>
                    <a:pt x="7399" y="3622"/>
                    <a:pt x="7400" y="3622"/>
                    <a:pt x="7402" y="3621"/>
                  </a:cubicBezTo>
                  <a:cubicBezTo>
                    <a:pt x="7409" y="3618"/>
                    <a:pt x="7416" y="3615"/>
                    <a:pt x="7422" y="3612"/>
                  </a:cubicBezTo>
                  <a:cubicBezTo>
                    <a:pt x="7428" y="3609"/>
                    <a:pt x="7434" y="3607"/>
                    <a:pt x="7440" y="3604"/>
                  </a:cubicBezTo>
                  <a:cubicBezTo>
                    <a:pt x="7441" y="3603"/>
                    <a:pt x="7444" y="3601"/>
                    <a:pt x="7446" y="3601"/>
                  </a:cubicBezTo>
                  <a:cubicBezTo>
                    <a:pt x="7453" y="3597"/>
                    <a:pt x="7461" y="3594"/>
                    <a:pt x="7466" y="3590"/>
                  </a:cubicBezTo>
                  <a:cubicBezTo>
                    <a:pt x="7478" y="3584"/>
                    <a:pt x="7489" y="3578"/>
                    <a:pt x="7499" y="3570"/>
                  </a:cubicBezTo>
                  <a:cubicBezTo>
                    <a:pt x="7502" y="3569"/>
                    <a:pt x="7505" y="3568"/>
                    <a:pt x="7508" y="3566"/>
                  </a:cubicBezTo>
                  <a:lnTo>
                    <a:pt x="7517" y="3560"/>
                  </a:lnTo>
                  <a:cubicBezTo>
                    <a:pt x="7518" y="3559"/>
                    <a:pt x="7520" y="3557"/>
                    <a:pt x="7522" y="3557"/>
                  </a:cubicBezTo>
                  <a:cubicBezTo>
                    <a:pt x="7524" y="3556"/>
                    <a:pt x="7527" y="3553"/>
                    <a:pt x="7530" y="3551"/>
                  </a:cubicBezTo>
                  <a:lnTo>
                    <a:pt x="7542" y="3542"/>
                  </a:lnTo>
                  <a:cubicBezTo>
                    <a:pt x="7546" y="3540"/>
                    <a:pt x="7550" y="3537"/>
                    <a:pt x="7555" y="3534"/>
                  </a:cubicBezTo>
                  <a:cubicBezTo>
                    <a:pt x="7556" y="3532"/>
                    <a:pt x="7558" y="3531"/>
                    <a:pt x="7561" y="3529"/>
                  </a:cubicBezTo>
                  <a:cubicBezTo>
                    <a:pt x="7562" y="3528"/>
                    <a:pt x="7564" y="3526"/>
                    <a:pt x="7565" y="3525"/>
                  </a:cubicBezTo>
                  <a:lnTo>
                    <a:pt x="7573" y="3517"/>
                  </a:lnTo>
                  <a:cubicBezTo>
                    <a:pt x="7577" y="3514"/>
                    <a:pt x="7580" y="3512"/>
                    <a:pt x="7583" y="3509"/>
                  </a:cubicBezTo>
                  <a:cubicBezTo>
                    <a:pt x="7586" y="3507"/>
                    <a:pt x="7589" y="3504"/>
                    <a:pt x="7590" y="3503"/>
                  </a:cubicBezTo>
                  <a:cubicBezTo>
                    <a:pt x="7593" y="3501"/>
                    <a:pt x="7595" y="3498"/>
                    <a:pt x="7598" y="3497"/>
                  </a:cubicBezTo>
                  <a:cubicBezTo>
                    <a:pt x="7605" y="3489"/>
                    <a:pt x="7612" y="3482"/>
                    <a:pt x="7620" y="3475"/>
                  </a:cubicBezTo>
                  <a:cubicBezTo>
                    <a:pt x="7621" y="3472"/>
                    <a:pt x="7624" y="3470"/>
                    <a:pt x="7626" y="3469"/>
                  </a:cubicBezTo>
                  <a:cubicBezTo>
                    <a:pt x="7627" y="3467"/>
                    <a:pt x="7628" y="3466"/>
                    <a:pt x="7630" y="3463"/>
                  </a:cubicBezTo>
                  <a:cubicBezTo>
                    <a:pt x="7631" y="3461"/>
                    <a:pt x="7633" y="3460"/>
                    <a:pt x="7634" y="3459"/>
                  </a:cubicBezTo>
                  <a:cubicBezTo>
                    <a:pt x="7636" y="3457"/>
                    <a:pt x="7637" y="3456"/>
                    <a:pt x="7637" y="3454"/>
                  </a:cubicBezTo>
                  <a:cubicBezTo>
                    <a:pt x="7642" y="3448"/>
                    <a:pt x="7646" y="3444"/>
                    <a:pt x="7651" y="3438"/>
                  </a:cubicBezTo>
                  <a:cubicBezTo>
                    <a:pt x="7652" y="3436"/>
                    <a:pt x="7654" y="3435"/>
                    <a:pt x="7655" y="3433"/>
                  </a:cubicBezTo>
                  <a:cubicBezTo>
                    <a:pt x="7656" y="3431"/>
                    <a:pt x="7658" y="3429"/>
                    <a:pt x="7661" y="3428"/>
                  </a:cubicBezTo>
                  <a:cubicBezTo>
                    <a:pt x="7662" y="3425"/>
                    <a:pt x="7664" y="3423"/>
                    <a:pt x="7665" y="3420"/>
                  </a:cubicBezTo>
                  <a:cubicBezTo>
                    <a:pt x="7665" y="3420"/>
                    <a:pt x="7667" y="3419"/>
                    <a:pt x="7667" y="3419"/>
                  </a:cubicBezTo>
                  <a:cubicBezTo>
                    <a:pt x="7668" y="3416"/>
                    <a:pt x="7671" y="3413"/>
                    <a:pt x="7673" y="3411"/>
                  </a:cubicBezTo>
                  <a:cubicBezTo>
                    <a:pt x="7674" y="3408"/>
                    <a:pt x="7676" y="3407"/>
                    <a:pt x="7677" y="3406"/>
                  </a:cubicBezTo>
                  <a:cubicBezTo>
                    <a:pt x="7679" y="3404"/>
                    <a:pt x="7679" y="3403"/>
                    <a:pt x="7680" y="3401"/>
                  </a:cubicBezTo>
                  <a:lnTo>
                    <a:pt x="7684" y="3395"/>
                  </a:lnTo>
                  <a:cubicBezTo>
                    <a:pt x="7686" y="3392"/>
                    <a:pt x="7687" y="3389"/>
                    <a:pt x="7690" y="3386"/>
                  </a:cubicBezTo>
                  <a:cubicBezTo>
                    <a:pt x="7693" y="3382"/>
                    <a:pt x="7696" y="3378"/>
                    <a:pt x="7699" y="3372"/>
                  </a:cubicBezTo>
                  <a:cubicBezTo>
                    <a:pt x="7699" y="3370"/>
                    <a:pt x="7701" y="3369"/>
                    <a:pt x="7702" y="3366"/>
                  </a:cubicBezTo>
                  <a:cubicBezTo>
                    <a:pt x="7704" y="3364"/>
                    <a:pt x="7705" y="3363"/>
                    <a:pt x="7707" y="3360"/>
                  </a:cubicBezTo>
                  <a:cubicBezTo>
                    <a:pt x="7708" y="3357"/>
                    <a:pt x="7709" y="3354"/>
                    <a:pt x="7711" y="3352"/>
                  </a:cubicBezTo>
                  <a:cubicBezTo>
                    <a:pt x="7711" y="3351"/>
                    <a:pt x="7711" y="3351"/>
                    <a:pt x="7711" y="3351"/>
                  </a:cubicBezTo>
                  <a:cubicBezTo>
                    <a:pt x="7714" y="3348"/>
                    <a:pt x="7715" y="3345"/>
                    <a:pt x="7717" y="3342"/>
                  </a:cubicBezTo>
                  <a:cubicBezTo>
                    <a:pt x="7720" y="3336"/>
                    <a:pt x="7723" y="3330"/>
                    <a:pt x="7726" y="3325"/>
                  </a:cubicBezTo>
                  <a:cubicBezTo>
                    <a:pt x="7727" y="3323"/>
                    <a:pt x="7727" y="3320"/>
                    <a:pt x="7729" y="3319"/>
                  </a:cubicBezTo>
                  <a:cubicBezTo>
                    <a:pt x="7733" y="3310"/>
                    <a:pt x="7737" y="3301"/>
                    <a:pt x="7742" y="3291"/>
                  </a:cubicBezTo>
                  <a:cubicBezTo>
                    <a:pt x="7743" y="3286"/>
                    <a:pt x="7746" y="3280"/>
                    <a:pt x="7748" y="3274"/>
                  </a:cubicBezTo>
                  <a:cubicBezTo>
                    <a:pt x="7754" y="3263"/>
                    <a:pt x="7758" y="3251"/>
                    <a:pt x="7761" y="3238"/>
                  </a:cubicBezTo>
                  <a:cubicBezTo>
                    <a:pt x="7762" y="3236"/>
                    <a:pt x="7764" y="3233"/>
                    <a:pt x="7764" y="3230"/>
                  </a:cubicBezTo>
                  <a:cubicBezTo>
                    <a:pt x="7765" y="3227"/>
                    <a:pt x="7765" y="3226"/>
                    <a:pt x="7767" y="3223"/>
                  </a:cubicBezTo>
                  <a:cubicBezTo>
                    <a:pt x="7767" y="3221"/>
                    <a:pt x="7768" y="3218"/>
                    <a:pt x="7768" y="3217"/>
                  </a:cubicBezTo>
                  <a:cubicBezTo>
                    <a:pt x="7771" y="3208"/>
                    <a:pt x="7773" y="3199"/>
                    <a:pt x="7776" y="3191"/>
                  </a:cubicBezTo>
                  <a:cubicBezTo>
                    <a:pt x="7776" y="3188"/>
                    <a:pt x="7777" y="3185"/>
                    <a:pt x="7777" y="3180"/>
                  </a:cubicBezTo>
                  <a:cubicBezTo>
                    <a:pt x="7779" y="3179"/>
                    <a:pt x="7779" y="3177"/>
                    <a:pt x="7779" y="3174"/>
                  </a:cubicBezTo>
                  <a:cubicBezTo>
                    <a:pt x="7780" y="3173"/>
                    <a:pt x="7780" y="3170"/>
                    <a:pt x="7780" y="3167"/>
                  </a:cubicBezTo>
                  <a:cubicBezTo>
                    <a:pt x="7780" y="3167"/>
                    <a:pt x="7782" y="3165"/>
                    <a:pt x="7782" y="3165"/>
                  </a:cubicBezTo>
                  <a:lnTo>
                    <a:pt x="7783" y="3154"/>
                  </a:lnTo>
                  <a:cubicBezTo>
                    <a:pt x="7783" y="3152"/>
                    <a:pt x="7785" y="3151"/>
                    <a:pt x="7785" y="3148"/>
                  </a:cubicBezTo>
                  <a:cubicBezTo>
                    <a:pt x="7785" y="3148"/>
                    <a:pt x="7785" y="3146"/>
                    <a:pt x="7785" y="3146"/>
                  </a:cubicBezTo>
                  <a:cubicBezTo>
                    <a:pt x="7786" y="3142"/>
                    <a:pt x="7786" y="3139"/>
                    <a:pt x="7786" y="3135"/>
                  </a:cubicBezTo>
                  <a:cubicBezTo>
                    <a:pt x="7788" y="3132"/>
                    <a:pt x="7788" y="3130"/>
                    <a:pt x="7788" y="3127"/>
                  </a:cubicBezTo>
                  <a:lnTo>
                    <a:pt x="7788" y="3126"/>
                  </a:lnTo>
                  <a:cubicBezTo>
                    <a:pt x="7788" y="3123"/>
                    <a:pt x="7789" y="3120"/>
                    <a:pt x="7789" y="3118"/>
                  </a:cubicBezTo>
                  <a:cubicBezTo>
                    <a:pt x="7790" y="3110"/>
                    <a:pt x="7790" y="3102"/>
                    <a:pt x="7792" y="3093"/>
                  </a:cubicBezTo>
                  <a:lnTo>
                    <a:pt x="7792" y="3092"/>
                  </a:lnTo>
                  <a:cubicBezTo>
                    <a:pt x="7792" y="3080"/>
                    <a:pt x="7793" y="3068"/>
                    <a:pt x="7793" y="3056"/>
                  </a:cubicBezTo>
                  <a:lnTo>
                    <a:pt x="7793" y="3046"/>
                  </a:lnTo>
                  <a:lnTo>
                    <a:pt x="7793" y="3040"/>
                  </a:lnTo>
                  <a:lnTo>
                    <a:pt x="7793" y="3033"/>
                  </a:lnTo>
                  <a:lnTo>
                    <a:pt x="7793" y="3024"/>
                  </a:lnTo>
                  <a:cubicBezTo>
                    <a:pt x="7793" y="3011"/>
                    <a:pt x="7792" y="2998"/>
                    <a:pt x="7790" y="2986"/>
                  </a:cubicBezTo>
                  <a:cubicBezTo>
                    <a:pt x="7790" y="2983"/>
                    <a:pt x="7790" y="2981"/>
                    <a:pt x="7790" y="2980"/>
                  </a:cubicBezTo>
                  <a:cubicBezTo>
                    <a:pt x="7790" y="2977"/>
                    <a:pt x="7790" y="2974"/>
                    <a:pt x="7790" y="2973"/>
                  </a:cubicBezTo>
                  <a:cubicBezTo>
                    <a:pt x="7789" y="2970"/>
                    <a:pt x="7789" y="2968"/>
                    <a:pt x="7789" y="2967"/>
                  </a:cubicBezTo>
                  <a:cubicBezTo>
                    <a:pt x="7789" y="2965"/>
                    <a:pt x="7789" y="2964"/>
                    <a:pt x="7789" y="2962"/>
                  </a:cubicBezTo>
                  <a:cubicBezTo>
                    <a:pt x="7789" y="2959"/>
                    <a:pt x="7788" y="2956"/>
                    <a:pt x="7788" y="2953"/>
                  </a:cubicBezTo>
                  <a:cubicBezTo>
                    <a:pt x="7788" y="2950"/>
                    <a:pt x="7786" y="2948"/>
                    <a:pt x="7786" y="2946"/>
                  </a:cubicBezTo>
                  <a:cubicBezTo>
                    <a:pt x="7786" y="2945"/>
                    <a:pt x="7786" y="2945"/>
                    <a:pt x="7786" y="2943"/>
                  </a:cubicBezTo>
                  <a:cubicBezTo>
                    <a:pt x="7785" y="2940"/>
                    <a:pt x="7785" y="2936"/>
                    <a:pt x="7785" y="2933"/>
                  </a:cubicBezTo>
                  <a:cubicBezTo>
                    <a:pt x="7783" y="2930"/>
                    <a:pt x="7783" y="2928"/>
                    <a:pt x="7783" y="2925"/>
                  </a:cubicBezTo>
                  <a:lnTo>
                    <a:pt x="7780" y="2912"/>
                  </a:lnTo>
                  <a:cubicBezTo>
                    <a:pt x="7780" y="2911"/>
                    <a:pt x="7779" y="2908"/>
                    <a:pt x="7779" y="2906"/>
                  </a:cubicBezTo>
                  <a:cubicBezTo>
                    <a:pt x="7779" y="2903"/>
                    <a:pt x="7779" y="2902"/>
                    <a:pt x="7777" y="2899"/>
                  </a:cubicBezTo>
                  <a:cubicBezTo>
                    <a:pt x="7777" y="2899"/>
                    <a:pt x="7777" y="2897"/>
                    <a:pt x="7777" y="2896"/>
                  </a:cubicBezTo>
                  <a:cubicBezTo>
                    <a:pt x="7776" y="2893"/>
                    <a:pt x="7776" y="2890"/>
                    <a:pt x="7774" y="2886"/>
                  </a:cubicBezTo>
                  <a:cubicBezTo>
                    <a:pt x="7774" y="2886"/>
                    <a:pt x="7774" y="2886"/>
                    <a:pt x="7774" y="2884"/>
                  </a:cubicBezTo>
                  <a:cubicBezTo>
                    <a:pt x="7773" y="2881"/>
                    <a:pt x="7771" y="2877"/>
                    <a:pt x="7771" y="2872"/>
                  </a:cubicBezTo>
                  <a:cubicBezTo>
                    <a:pt x="7770" y="2871"/>
                    <a:pt x="7770" y="2868"/>
                    <a:pt x="7768" y="2867"/>
                  </a:cubicBezTo>
                  <a:cubicBezTo>
                    <a:pt x="7768" y="2864"/>
                    <a:pt x="7768" y="2862"/>
                    <a:pt x="7767" y="2859"/>
                  </a:cubicBezTo>
                  <a:cubicBezTo>
                    <a:pt x="7767" y="2858"/>
                    <a:pt x="7765" y="2855"/>
                    <a:pt x="7765" y="2853"/>
                  </a:cubicBezTo>
                  <a:cubicBezTo>
                    <a:pt x="7764" y="2852"/>
                    <a:pt x="7764" y="2850"/>
                    <a:pt x="7764" y="2850"/>
                  </a:cubicBezTo>
                  <a:cubicBezTo>
                    <a:pt x="7762" y="2847"/>
                    <a:pt x="7762" y="2843"/>
                    <a:pt x="7761" y="2840"/>
                  </a:cubicBezTo>
                  <a:cubicBezTo>
                    <a:pt x="7760" y="2839"/>
                    <a:pt x="7760" y="2836"/>
                    <a:pt x="7758" y="2834"/>
                  </a:cubicBezTo>
                  <a:cubicBezTo>
                    <a:pt x="7758" y="2831"/>
                    <a:pt x="7757" y="2830"/>
                    <a:pt x="7757" y="2827"/>
                  </a:cubicBezTo>
                  <a:cubicBezTo>
                    <a:pt x="7755" y="2827"/>
                    <a:pt x="7755" y="2825"/>
                    <a:pt x="7755" y="2825"/>
                  </a:cubicBezTo>
                  <a:cubicBezTo>
                    <a:pt x="7754" y="2821"/>
                    <a:pt x="7752" y="2818"/>
                    <a:pt x="7751" y="2815"/>
                  </a:cubicBezTo>
                  <a:cubicBezTo>
                    <a:pt x="7751" y="2814"/>
                    <a:pt x="7751" y="2814"/>
                    <a:pt x="7751" y="2812"/>
                  </a:cubicBezTo>
                  <a:cubicBezTo>
                    <a:pt x="7656" y="2572"/>
                    <a:pt x="7425" y="2414"/>
                    <a:pt x="7168" y="2414"/>
                  </a:cubicBezTo>
                  <a:lnTo>
                    <a:pt x="7160" y="2414"/>
                  </a:lnTo>
                  <a:lnTo>
                    <a:pt x="7162" y="2411"/>
                  </a:lnTo>
                  <a:close/>
                  <a:moveTo>
                    <a:pt x="2255" y="4824"/>
                  </a:moveTo>
                  <a:lnTo>
                    <a:pt x="2255" y="4824"/>
                  </a:lnTo>
                  <a:lnTo>
                    <a:pt x="2255" y="4824"/>
                  </a:lnTo>
                  <a:cubicBezTo>
                    <a:pt x="2255" y="4824"/>
                    <a:pt x="2256" y="4824"/>
                    <a:pt x="2256" y="4824"/>
                  </a:cubicBezTo>
                  <a:close/>
                  <a:moveTo>
                    <a:pt x="2529" y="5329"/>
                  </a:moveTo>
                  <a:cubicBezTo>
                    <a:pt x="2597" y="5329"/>
                    <a:pt x="2651" y="5383"/>
                    <a:pt x="2651" y="5451"/>
                  </a:cubicBezTo>
                  <a:cubicBezTo>
                    <a:pt x="2651" y="5517"/>
                    <a:pt x="2597" y="5572"/>
                    <a:pt x="2529" y="5572"/>
                  </a:cubicBezTo>
                  <a:lnTo>
                    <a:pt x="1996" y="5572"/>
                  </a:lnTo>
                  <a:cubicBezTo>
                    <a:pt x="1928" y="5572"/>
                    <a:pt x="1873" y="5519"/>
                    <a:pt x="1873" y="5451"/>
                  </a:cubicBezTo>
                  <a:cubicBezTo>
                    <a:pt x="1873" y="5383"/>
                    <a:pt x="1928" y="5329"/>
                    <a:pt x="1996" y="5329"/>
                  </a:cubicBezTo>
                  <a:close/>
                  <a:moveTo>
                    <a:pt x="5799" y="5329"/>
                  </a:moveTo>
                  <a:cubicBezTo>
                    <a:pt x="5867" y="5329"/>
                    <a:pt x="5922" y="5383"/>
                    <a:pt x="5922" y="5451"/>
                  </a:cubicBezTo>
                  <a:cubicBezTo>
                    <a:pt x="5922" y="5517"/>
                    <a:pt x="5867" y="5572"/>
                    <a:pt x="5799" y="5572"/>
                  </a:cubicBezTo>
                  <a:lnTo>
                    <a:pt x="5266" y="5572"/>
                  </a:lnTo>
                  <a:cubicBezTo>
                    <a:pt x="5199" y="5572"/>
                    <a:pt x="5144" y="5519"/>
                    <a:pt x="5144" y="5451"/>
                  </a:cubicBezTo>
                  <a:cubicBezTo>
                    <a:pt x="5144" y="5383"/>
                    <a:pt x="5199" y="5329"/>
                    <a:pt x="5266" y="5329"/>
                  </a:cubicBezTo>
                  <a:close/>
                  <a:moveTo>
                    <a:pt x="2255" y="4824"/>
                  </a:moveTo>
                  <a:cubicBezTo>
                    <a:pt x="1999" y="4826"/>
                    <a:pt x="1772" y="4983"/>
                    <a:pt x="1679" y="5221"/>
                  </a:cubicBezTo>
                  <a:cubicBezTo>
                    <a:pt x="1679" y="5221"/>
                    <a:pt x="1679" y="5223"/>
                    <a:pt x="1679" y="5223"/>
                  </a:cubicBezTo>
                  <a:lnTo>
                    <a:pt x="1676" y="5229"/>
                  </a:lnTo>
                  <a:cubicBezTo>
                    <a:pt x="1673" y="5235"/>
                    <a:pt x="1672" y="5242"/>
                    <a:pt x="1669" y="5248"/>
                  </a:cubicBezTo>
                  <a:cubicBezTo>
                    <a:pt x="1669" y="5249"/>
                    <a:pt x="1667" y="5252"/>
                    <a:pt x="1667" y="5254"/>
                  </a:cubicBezTo>
                  <a:cubicBezTo>
                    <a:pt x="1666" y="5257"/>
                    <a:pt x="1666" y="5258"/>
                    <a:pt x="1664" y="5261"/>
                  </a:cubicBezTo>
                  <a:cubicBezTo>
                    <a:pt x="1664" y="5262"/>
                    <a:pt x="1664" y="5262"/>
                    <a:pt x="1664" y="5262"/>
                  </a:cubicBezTo>
                  <a:cubicBezTo>
                    <a:pt x="1663" y="5267"/>
                    <a:pt x="1661" y="5270"/>
                    <a:pt x="1660" y="5273"/>
                  </a:cubicBezTo>
                  <a:cubicBezTo>
                    <a:pt x="1660" y="5277"/>
                    <a:pt x="1658" y="5282"/>
                    <a:pt x="1657" y="5285"/>
                  </a:cubicBezTo>
                  <a:cubicBezTo>
                    <a:pt x="1657" y="5286"/>
                    <a:pt x="1657" y="5286"/>
                    <a:pt x="1657" y="5288"/>
                  </a:cubicBezTo>
                  <a:cubicBezTo>
                    <a:pt x="1656" y="5290"/>
                    <a:pt x="1656" y="5292"/>
                    <a:pt x="1654" y="5295"/>
                  </a:cubicBezTo>
                  <a:cubicBezTo>
                    <a:pt x="1654" y="5298"/>
                    <a:pt x="1654" y="5299"/>
                    <a:pt x="1653" y="5301"/>
                  </a:cubicBezTo>
                  <a:cubicBezTo>
                    <a:pt x="1653" y="5302"/>
                    <a:pt x="1653" y="5304"/>
                    <a:pt x="1653" y="5304"/>
                  </a:cubicBezTo>
                  <a:cubicBezTo>
                    <a:pt x="1651" y="5311"/>
                    <a:pt x="1650" y="5320"/>
                    <a:pt x="1647" y="5327"/>
                  </a:cubicBezTo>
                  <a:cubicBezTo>
                    <a:pt x="1647" y="5330"/>
                    <a:pt x="1647" y="5332"/>
                    <a:pt x="1645" y="5335"/>
                  </a:cubicBezTo>
                  <a:cubicBezTo>
                    <a:pt x="1645" y="5336"/>
                    <a:pt x="1645" y="5338"/>
                    <a:pt x="1645" y="5339"/>
                  </a:cubicBezTo>
                  <a:cubicBezTo>
                    <a:pt x="1645" y="5341"/>
                    <a:pt x="1644" y="5342"/>
                    <a:pt x="1644" y="5342"/>
                  </a:cubicBezTo>
                  <a:cubicBezTo>
                    <a:pt x="1642" y="5351"/>
                    <a:pt x="1641" y="5360"/>
                    <a:pt x="1641" y="5367"/>
                  </a:cubicBezTo>
                  <a:lnTo>
                    <a:pt x="1641" y="5369"/>
                  </a:lnTo>
                  <a:cubicBezTo>
                    <a:pt x="1639" y="5373"/>
                    <a:pt x="1639" y="5376"/>
                    <a:pt x="1639" y="5380"/>
                  </a:cubicBezTo>
                  <a:cubicBezTo>
                    <a:pt x="1636" y="5401"/>
                    <a:pt x="1635" y="5422"/>
                    <a:pt x="1635" y="5444"/>
                  </a:cubicBezTo>
                  <a:lnTo>
                    <a:pt x="1635" y="5448"/>
                  </a:lnTo>
                  <a:lnTo>
                    <a:pt x="1635" y="5451"/>
                  </a:lnTo>
                  <a:lnTo>
                    <a:pt x="1635" y="5457"/>
                  </a:lnTo>
                  <a:lnTo>
                    <a:pt x="1635" y="5467"/>
                  </a:lnTo>
                  <a:lnTo>
                    <a:pt x="1635" y="5473"/>
                  </a:lnTo>
                  <a:cubicBezTo>
                    <a:pt x="1635" y="5476"/>
                    <a:pt x="1635" y="5477"/>
                    <a:pt x="1635" y="5480"/>
                  </a:cubicBezTo>
                  <a:cubicBezTo>
                    <a:pt x="1636" y="5488"/>
                    <a:pt x="1636" y="5495"/>
                    <a:pt x="1636" y="5503"/>
                  </a:cubicBezTo>
                  <a:cubicBezTo>
                    <a:pt x="1636" y="5504"/>
                    <a:pt x="1638" y="5505"/>
                    <a:pt x="1638" y="5507"/>
                  </a:cubicBezTo>
                  <a:cubicBezTo>
                    <a:pt x="1638" y="5510"/>
                    <a:pt x="1638" y="5511"/>
                    <a:pt x="1638" y="5514"/>
                  </a:cubicBezTo>
                  <a:cubicBezTo>
                    <a:pt x="1638" y="5517"/>
                    <a:pt x="1638" y="5519"/>
                    <a:pt x="1639" y="5522"/>
                  </a:cubicBezTo>
                  <a:cubicBezTo>
                    <a:pt x="1639" y="5523"/>
                    <a:pt x="1639" y="5525"/>
                    <a:pt x="1639" y="5528"/>
                  </a:cubicBezTo>
                  <a:cubicBezTo>
                    <a:pt x="1639" y="5531"/>
                    <a:pt x="1641" y="5533"/>
                    <a:pt x="1641" y="5536"/>
                  </a:cubicBezTo>
                  <a:cubicBezTo>
                    <a:pt x="1641" y="5538"/>
                    <a:pt x="1641" y="5539"/>
                    <a:pt x="1641" y="5541"/>
                  </a:cubicBezTo>
                  <a:cubicBezTo>
                    <a:pt x="1642" y="5542"/>
                    <a:pt x="1642" y="5545"/>
                    <a:pt x="1642" y="5547"/>
                  </a:cubicBezTo>
                  <a:cubicBezTo>
                    <a:pt x="1642" y="5550"/>
                    <a:pt x="1644" y="5553"/>
                    <a:pt x="1644" y="5556"/>
                  </a:cubicBezTo>
                  <a:cubicBezTo>
                    <a:pt x="1644" y="5558"/>
                    <a:pt x="1644" y="5561"/>
                    <a:pt x="1645" y="5563"/>
                  </a:cubicBezTo>
                  <a:cubicBezTo>
                    <a:pt x="1645" y="5564"/>
                    <a:pt x="1645" y="5564"/>
                    <a:pt x="1645" y="5566"/>
                  </a:cubicBezTo>
                  <a:cubicBezTo>
                    <a:pt x="1647" y="5569"/>
                    <a:pt x="1647" y="5572"/>
                    <a:pt x="1648" y="5576"/>
                  </a:cubicBezTo>
                  <a:cubicBezTo>
                    <a:pt x="1648" y="5576"/>
                    <a:pt x="1648" y="5578"/>
                    <a:pt x="1648" y="5578"/>
                  </a:cubicBezTo>
                  <a:cubicBezTo>
                    <a:pt x="1648" y="5581"/>
                    <a:pt x="1650" y="5584"/>
                    <a:pt x="1650" y="5585"/>
                  </a:cubicBezTo>
                  <a:cubicBezTo>
                    <a:pt x="1650" y="5588"/>
                    <a:pt x="1651" y="5591"/>
                    <a:pt x="1651" y="5594"/>
                  </a:cubicBezTo>
                  <a:lnTo>
                    <a:pt x="1654" y="5603"/>
                  </a:lnTo>
                  <a:cubicBezTo>
                    <a:pt x="1654" y="5604"/>
                    <a:pt x="1654" y="5606"/>
                    <a:pt x="1654" y="5606"/>
                  </a:cubicBezTo>
                  <a:cubicBezTo>
                    <a:pt x="1656" y="5610"/>
                    <a:pt x="1657" y="5613"/>
                    <a:pt x="1657" y="5616"/>
                  </a:cubicBezTo>
                  <a:cubicBezTo>
                    <a:pt x="1657" y="5617"/>
                    <a:pt x="1658" y="5619"/>
                    <a:pt x="1658" y="5620"/>
                  </a:cubicBezTo>
                  <a:cubicBezTo>
                    <a:pt x="1658" y="5623"/>
                    <a:pt x="1660" y="5625"/>
                    <a:pt x="1660" y="5628"/>
                  </a:cubicBezTo>
                  <a:cubicBezTo>
                    <a:pt x="1661" y="5629"/>
                    <a:pt x="1661" y="5632"/>
                    <a:pt x="1663" y="5634"/>
                  </a:cubicBezTo>
                  <a:cubicBezTo>
                    <a:pt x="1663" y="5637"/>
                    <a:pt x="1664" y="5638"/>
                    <a:pt x="1664" y="5641"/>
                  </a:cubicBezTo>
                  <a:cubicBezTo>
                    <a:pt x="1666" y="5644"/>
                    <a:pt x="1666" y="5647"/>
                    <a:pt x="1667" y="5648"/>
                  </a:cubicBezTo>
                  <a:cubicBezTo>
                    <a:pt x="1667" y="5650"/>
                    <a:pt x="1667" y="5651"/>
                    <a:pt x="1667" y="5651"/>
                  </a:cubicBezTo>
                  <a:cubicBezTo>
                    <a:pt x="1669" y="5656"/>
                    <a:pt x="1670" y="5659"/>
                    <a:pt x="1672" y="5663"/>
                  </a:cubicBezTo>
                  <a:cubicBezTo>
                    <a:pt x="1672" y="5663"/>
                    <a:pt x="1672" y="5663"/>
                    <a:pt x="1672" y="5665"/>
                  </a:cubicBezTo>
                  <a:cubicBezTo>
                    <a:pt x="1675" y="5672"/>
                    <a:pt x="1678" y="5678"/>
                    <a:pt x="1681" y="5685"/>
                  </a:cubicBezTo>
                  <a:cubicBezTo>
                    <a:pt x="1682" y="5688"/>
                    <a:pt x="1682" y="5691"/>
                    <a:pt x="1684" y="5694"/>
                  </a:cubicBezTo>
                  <a:cubicBezTo>
                    <a:pt x="1684" y="5694"/>
                    <a:pt x="1684" y="5694"/>
                    <a:pt x="1685" y="5695"/>
                  </a:cubicBezTo>
                  <a:cubicBezTo>
                    <a:pt x="1685" y="5697"/>
                    <a:pt x="1686" y="5700"/>
                    <a:pt x="1688" y="5701"/>
                  </a:cubicBezTo>
                  <a:lnTo>
                    <a:pt x="1692" y="5713"/>
                  </a:lnTo>
                  <a:cubicBezTo>
                    <a:pt x="1692" y="5715"/>
                    <a:pt x="1694" y="5715"/>
                    <a:pt x="1694" y="5715"/>
                  </a:cubicBezTo>
                  <a:cubicBezTo>
                    <a:pt x="1695" y="5718"/>
                    <a:pt x="1697" y="5720"/>
                    <a:pt x="1698" y="5725"/>
                  </a:cubicBezTo>
                  <a:cubicBezTo>
                    <a:pt x="1698" y="5726"/>
                    <a:pt x="1700" y="5728"/>
                    <a:pt x="1701" y="5731"/>
                  </a:cubicBezTo>
                  <a:cubicBezTo>
                    <a:pt x="1701" y="5732"/>
                    <a:pt x="1703" y="5734"/>
                    <a:pt x="1703" y="5735"/>
                  </a:cubicBezTo>
                  <a:cubicBezTo>
                    <a:pt x="1704" y="5737"/>
                    <a:pt x="1706" y="5738"/>
                    <a:pt x="1706" y="5740"/>
                  </a:cubicBezTo>
                  <a:cubicBezTo>
                    <a:pt x="1707" y="5743"/>
                    <a:pt x="1709" y="5746"/>
                    <a:pt x="1710" y="5748"/>
                  </a:cubicBezTo>
                  <a:cubicBezTo>
                    <a:pt x="1711" y="5750"/>
                    <a:pt x="1711" y="5751"/>
                    <a:pt x="1713" y="5753"/>
                  </a:cubicBezTo>
                  <a:cubicBezTo>
                    <a:pt x="1714" y="5756"/>
                    <a:pt x="1716" y="5759"/>
                    <a:pt x="1717" y="5762"/>
                  </a:cubicBezTo>
                  <a:cubicBezTo>
                    <a:pt x="1717" y="5762"/>
                    <a:pt x="1717" y="5763"/>
                    <a:pt x="1719" y="5763"/>
                  </a:cubicBezTo>
                  <a:cubicBezTo>
                    <a:pt x="1720" y="5766"/>
                    <a:pt x="1722" y="5768"/>
                    <a:pt x="1723" y="5771"/>
                  </a:cubicBezTo>
                  <a:cubicBezTo>
                    <a:pt x="1725" y="5773"/>
                    <a:pt x="1726" y="5775"/>
                    <a:pt x="1726" y="5778"/>
                  </a:cubicBezTo>
                  <a:cubicBezTo>
                    <a:pt x="1728" y="5779"/>
                    <a:pt x="1729" y="5781"/>
                    <a:pt x="1731" y="5784"/>
                  </a:cubicBezTo>
                  <a:cubicBezTo>
                    <a:pt x="1731" y="5785"/>
                    <a:pt x="1732" y="5785"/>
                    <a:pt x="1734" y="5787"/>
                  </a:cubicBezTo>
                  <a:cubicBezTo>
                    <a:pt x="1737" y="5794"/>
                    <a:pt x="1741" y="5800"/>
                    <a:pt x="1745" y="5806"/>
                  </a:cubicBezTo>
                  <a:cubicBezTo>
                    <a:pt x="1747" y="5807"/>
                    <a:pt x="1748" y="5810"/>
                    <a:pt x="1750" y="5812"/>
                  </a:cubicBezTo>
                  <a:cubicBezTo>
                    <a:pt x="1751" y="5813"/>
                    <a:pt x="1751" y="5815"/>
                    <a:pt x="1753" y="5816"/>
                  </a:cubicBezTo>
                  <a:cubicBezTo>
                    <a:pt x="1754" y="5818"/>
                    <a:pt x="1756" y="5819"/>
                    <a:pt x="1757" y="5821"/>
                  </a:cubicBezTo>
                  <a:cubicBezTo>
                    <a:pt x="1759" y="5824"/>
                    <a:pt x="1760" y="5827"/>
                    <a:pt x="1763" y="5829"/>
                  </a:cubicBezTo>
                  <a:cubicBezTo>
                    <a:pt x="1763" y="5829"/>
                    <a:pt x="1765" y="5831"/>
                    <a:pt x="1765" y="5831"/>
                  </a:cubicBezTo>
                  <a:cubicBezTo>
                    <a:pt x="1766" y="5832"/>
                    <a:pt x="1767" y="5835"/>
                    <a:pt x="1769" y="5837"/>
                  </a:cubicBezTo>
                  <a:cubicBezTo>
                    <a:pt x="1770" y="5840"/>
                    <a:pt x="1773" y="5841"/>
                    <a:pt x="1775" y="5843"/>
                  </a:cubicBezTo>
                  <a:lnTo>
                    <a:pt x="1779" y="5849"/>
                  </a:lnTo>
                  <a:cubicBezTo>
                    <a:pt x="1779" y="5850"/>
                    <a:pt x="1781" y="5852"/>
                    <a:pt x="1781" y="5852"/>
                  </a:cubicBezTo>
                  <a:cubicBezTo>
                    <a:pt x="1784" y="5854"/>
                    <a:pt x="1785" y="5857"/>
                    <a:pt x="1788" y="5859"/>
                  </a:cubicBezTo>
                  <a:cubicBezTo>
                    <a:pt x="1788" y="5860"/>
                    <a:pt x="1790" y="5862"/>
                    <a:pt x="1791" y="5863"/>
                  </a:cubicBezTo>
                  <a:cubicBezTo>
                    <a:pt x="1792" y="5865"/>
                    <a:pt x="1794" y="5866"/>
                    <a:pt x="1795" y="5868"/>
                  </a:cubicBezTo>
                  <a:cubicBezTo>
                    <a:pt x="1797" y="5869"/>
                    <a:pt x="1798" y="5872"/>
                    <a:pt x="1800" y="5874"/>
                  </a:cubicBezTo>
                  <a:cubicBezTo>
                    <a:pt x="1801" y="5875"/>
                    <a:pt x="1803" y="5877"/>
                    <a:pt x="1804" y="5878"/>
                  </a:cubicBezTo>
                  <a:cubicBezTo>
                    <a:pt x="1806" y="5880"/>
                    <a:pt x="1807" y="5882"/>
                    <a:pt x="1809" y="5884"/>
                  </a:cubicBezTo>
                  <a:cubicBezTo>
                    <a:pt x="1810" y="5884"/>
                    <a:pt x="1810" y="5885"/>
                    <a:pt x="1812" y="5885"/>
                  </a:cubicBezTo>
                  <a:lnTo>
                    <a:pt x="1816" y="5891"/>
                  </a:lnTo>
                  <a:lnTo>
                    <a:pt x="1823" y="5897"/>
                  </a:lnTo>
                  <a:lnTo>
                    <a:pt x="1829" y="5905"/>
                  </a:lnTo>
                  <a:lnTo>
                    <a:pt x="1832" y="5906"/>
                  </a:lnTo>
                  <a:cubicBezTo>
                    <a:pt x="1834" y="5909"/>
                    <a:pt x="1837" y="5910"/>
                    <a:pt x="1840" y="5913"/>
                  </a:cubicBezTo>
                  <a:cubicBezTo>
                    <a:pt x="1840" y="5913"/>
                    <a:pt x="1841" y="5915"/>
                    <a:pt x="1841" y="5915"/>
                  </a:cubicBezTo>
                  <a:cubicBezTo>
                    <a:pt x="1844" y="5918"/>
                    <a:pt x="1847" y="5919"/>
                    <a:pt x="1850" y="5922"/>
                  </a:cubicBezTo>
                  <a:lnTo>
                    <a:pt x="1856" y="5928"/>
                  </a:lnTo>
                  <a:lnTo>
                    <a:pt x="1865" y="5934"/>
                  </a:lnTo>
                  <a:cubicBezTo>
                    <a:pt x="1866" y="5935"/>
                    <a:pt x="1868" y="5937"/>
                    <a:pt x="1869" y="5938"/>
                  </a:cubicBezTo>
                  <a:cubicBezTo>
                    <a:pt x="1871" y="5940"/>
                    <a:pt x="1873" y="5941"/>
                    <a:pt x="1875" y="5943"/>
                  </a:cubicBezTo>
                  <a:cubicBezTo>
                    <a:pt x="1876" y="5944"/>
                    <a:pt x="1878" y="5944"/>
                    <a:pt x="1878" y="5946"/>
                  </a:cubicBezTo>
                  <a:cubicBezTo>
                    <a:pt x="1881" y="5949"/>
                    <a:pt x="1885" y="5950"/>
                    <a:pt x="1888" y="5953"/>
                  </a:cubicBezTo>
                  <a:cubicBezTo>
                    <a:pt x="1891" y="5956"/>
                    <a:pt x="1894" y="5958"/>
                    <a:pt x="1899" y="5961"/>
                  </a:cubicBezTo>
                  <a:cubicBezTo>
                    <a:pt x="1899" y="5961"/>
                    <a:pt x="1899" y="5961"/>
                    <a:pt x="1900" y="5962"/>
                  </a:cubicBezTo>
                  <a:cubicBezTo>
                    <a:pt x="1901" y="5963"/>
                    <a:pt x="1904" y="5965"/>
                    <a:pt x="1907" y="5966"/>
                  </a:cubicBezTo>
                  <a:cubicBezTo>
                    <a:pt x="1909" y="5968"/>
                    <a:pt x="1910" y="5969"/>
                    <a:pt x="1913" y="5971"/>
                  </a:cubicBezTo>
                  <a:cubicBezTo>
                    <a:pt x="1913" y="5971"/>
                    <a:pt x="1915" y="5971"/>
                    <a:pt x="1915" y="5972"/>
                  </a:cubicBezTo>
                  <a:cubicBezTo>
                    <a:pt x="1918" y="5974"/>
                    <a:pt x="1919" y="5975"/>
                    <a:pt x="1921" y="5977"/>
                  </a:cubicBezTo>
                  <a:cubicBezTo>
                    <a:pt x="1924" y="5978"/>
                    <a:pt x="1926" y="5980"/>
                    <a:pt x="1929" y="5981"/>
                  </a:cubicBezTo>
                  <a:cubicBezTo>
                    <a:pt x="1935" y="5986"/>
                    <a:pt x="1943" y="5990"/>
                    <a:pt x="1950" y="5993"/>
                  </a:cubicBezTo>
                  <a:cubicBezTo>
                    <a:pt x="1950" y="5993"/>
                    <a:pt x="1950" y="5994"/>
                    <a:pt x="1950" y="5994"/>
                  </a:cubicBezTo>
                  <a:cubicBezTo>
                    <a:pt x="1956" y="5997"/>
                    <a:pt x="1962" y="6000"/>
                    <a:pt x="1969" y="6003"/>
                  </a:cubicBezTo>
                  <a:cubicBezTo>
                    <a:pt x="1972" y="6006"/>
                    <a:pt x="1975" y="6008"/>
                    <a:pt x="1978" y="6009"/>
                  </a:cubicBezTo>
                  <a:cubicBezTo>
                    <a:pt x="1980" y="6009"/>
                    <a:pt x="1981" y="6011"/>
                    <a:pt x="1984" y="6012"/>
                  </a:cubicBezTo>
                  <a:cubicBezTo>
                    <a:pt x="1985" y="6014"/>
                    <a:pt x="1988" y="6014"/>
                    <a:pt x="1991" y="6015"/>
                  </a:cubicBezTo>
                  <a:cubicBezTo>
                    <a:pt x="1991" y="6016"/>
                    <a:pt x="1993" y="6016"/>
                    <a:pt x="1993" y="6016"/>
                  </a:cubicBezTo>
                  <a:cubicBezTo>
                    <a:pt x="1999" y="6019"/>
                    <a:pt x="2006" y="6022"/>
                    <a:pt x="2013" y="6025"/>
                  </a:cubicBezTo>
                  <a:cubicBezTo>
                    <a:pt x="2016" y="6027"/>
                    <a:pt x="2018" y="6028"/>
                    <a:pt x="2021" y="6030"/>
                  </a:cubicBezTo>
                  <a:cubicBezTo>
                    <a:pt x="2024" y="6030"/>
                    <a:pt x="2025" y="6031"/>
                    <a:pt x="2027" y="6031"/>
                  </a:cubicBezTo>
                  <a:cubicBezTo>
                    <a:pt x="2028" y="6033"/>
                    <a:pt x="2031" y="6033"/>
                    <a:pt x="2033" y="6034"/>
                  </a:cubicBezTo>
                  <a:cubicBezTo>
                    <a:pt x="2034" y="6034"/>
                    <a:pt x="2035" y="6036"/>
                    <a:pt x="2037" y="6036"/>
                  </a:cubicBezTo>
                  <a:lnTo>
                    <a:pt x="2046" y="6039"/>
                  </a:lnTo>
                  <a:cubicBezTo>
                    <a:pt x="2053" y="6042"/>
                    <a:pt x="2061" y="6044"/>
                    <a:pt x="2068" y="6046"/>
                  </a:cubicBezTo>
                  <a:cubicBezTo>
                    <a:pt x="2072" y="6047"/>
                    <a:pt x="2075" y="6049"/>
                    <a:pt x="2078" y="6049"/>
                  </a:cubicBezTo>
                  <a:cubicBezTo>
                    <a:pt x="2080" y="6050"/>
                    <a:pt x="2081" y="6050"/>
                    <a:pt x="2083" y="6050"/>
                  </a:cubicBezTo>
                  <a:cubicBezTo>
                    <a:pt x="2084" y="6052"/>
                    <a:pt x="2087" y="6052"/>
                    <a:pt x="2090" y="6053"/>
                  </a:cubicBezTo>
                  <a:cubicBezTo>
                    <a:pt x="2093" y="6053"/>
                    <a:pt x="2096" y="6055"/>
                    <a:pt x="2099" y="6055"/>
                  </a:cubicBezTo>
                  <a:lnTo>
                    <a:pt x="2102" y="6056"/>
                  </a:lnTo>
                  <a:cubicBezTo>
                    <a:pt x="2105" y="6058"/>
                    <a:pt x="2108" y="6058"/>
                    <a:pt x="2111" y="6059"/>
                  </a:cubicBezTo>
                  <a:lnTo>
                    <a:pt x="2114" y="6059"/>
                  </a:lnTo>
                  <a:cubicBezTo>
                    <a:pt x="2118" y="6061"/>
                    <a:pt x="2121" y="6062"/>
                    <a:pt x="2125" y="6062"/>
                  </a:cubicBezTo>
                  <a:lnTo>
                    <a:pt x="2127" y="6062"/>
                  </a:lnTo>
                  <a:cubicBezTo>
                    <a:pt x="2134" y="6065"/>
                    <a:pt x="2141" y="6067"/>
                    <a:pt x="2150" y="6068"/>
                  </a:cubicBezTo>
                  <a:lnTo>
                    <a:pt x="2155" y="6068"/>
                  </a:lnTo>
                  <a:cubicBezTo>
                    <a:pt x="2158" y="6069"/>
                    <a:pt x="2162" y="6069"/>
                    <a:pt x="2165" y="6069"/>
                  </a:cubicBezTo>
                  <a:cubicBezTo>
                    <a:pt x="2165" y="6069"/>
                    <a:pt x="2167" y="6071"/>
                    <a:pt x="2168" y="6071"/>
                  </a:cubicBezTo>
                  <a:cubicBezTo>
                    <a:pt x="2171" y="6071"/>
                    <a:pt x="2175" y="6071"/>
                    <a:pt x="2178" y="6072"/>
                  </a:cubicBezTo>
                  <a:lnTo>
                    <a:pt x="2181" y="6072"/>
                  </a:lnTo>
                  <a:cubicBezTo>
                    <a:pt x="2184" y="6072"/>
                    <a:pt x="2187" y="6072"/>
                    <a:pt x="2190" y="6074"/>
                  </a:cubicBezTo>
                  <a:lnTo>
                    <a:pt x="2197" y="6074"/>
                  </a:lnTo>
                  <a:cubicBezTo>
                    <a:pt x="2197" y="6074"/>
                    <a:pt x="2199" y="6075"/>
                    <a:pt x="2200" y="6075"/>
                  </a:cubicBezTo>
                  <a:lnTo>
                    <a:pt x="2206" y="6075"/>
                  </a:lnTo>
                  <a:cubicBezTo>
                    <a:pt x="2211" y="6075"/>
                    <a:pt x="2215" y="6077"/>
                    <a:pt x="2220" y="6077"/>
                  </a:cubicBezTo>
                  <a:lnTo>
                    <a:pt x="2230" y="6077"/>
                  </a:lnTo>
                  <a:cubicBezTo>
                    <a:pt x="2237" y="6078"/>
                    <a:pt x="2245" y="6078"/>
                    <a:pt x="2253" y="6078"/>
                  </a:cubicBezTo>
                  <a:lnTo>
                    <a:pt x="2261" y="6078"/>
                  </a:lnTo>
                  <a:cubicBezTo>
                    <a:pt x="2274" y="6078"/>
                    <a:pt x="2286" y="6078"/>
                    <a:pt x="2299" y="6077"/>
                  </a:cubicBezTo>
                  <a:cubicBezTo>
                    <a:pt x="2305" y="6077"/>
                    <a:pt x="2309" y="6077"/>
                    <a:pt x="2315" y="6075"/>
                  </a:cubicBezTo>
                  <a:lnTo>
                    <a:pt x="2326" y="6074"/>
                  </a:lnTo>
                  <a:lnTo>
                    <a:pt x="2333" y="6074"/>
                  </a:lnTo>
                  <a:cubicBezTo>
                    <a:pt x="2336" y="6072"/>
                    <a:pt x="2339" y="6072"/>
                    <a:pt x="2342" y="6072"/>
                  </a:cubicBezTo>
                  <a:cubicBezTo>
                    <a:pt x="2352" y="6071"/>
                    <a:pt x="2362" y="6069"/>
                    <a:pt x="2373" y="6068"/>
                  </a:cubicBezTo>
                  <a:cubicBezTo>
                    <a:pt x="2376" y="6067"/>
                    <a:pt x="2380" y="6067"/>
                    <a:pt x="2383" y="6065"/>
                  </a:cubicBezTo>
                  <a:cubicBezTo>
                    <a:pt x="2392" y="6064"/>
                    <a:pt x="2402" y="6061"/>
                    <a:pt x="2411" y="6059"/>
                  </a:cubicBezTo>
                  <a:cubicBezTo>
                    <a:pt x="2414" y="6058"/>
                    <a:pt x="2418" y="6058"/>
                    <a:pt x="2421" y="6056"/>
                  </a:cubicBezTo>
                  <a:cubicBezTo>
                    <a:pt x="2424" y="6055"/>
                    <a:pt x="2429" y="6055"/>
                    <a:pt x="2433" y="6053"/>
                  </a:cubicBezTo>
                  <a:cubicBezTo>
                    <a:pt x="2436" y="6052"/>
                    <a:pt x="2440" y="6050"/>
                    <a:pt x="2445" y="6050"/>
                  </a:cubicBezTo>
                  <a:cubicBezTo>
                    <a:pt x="2448" y="6049"/>
                    <a:pt x="2451" y="6047"/>
                    <a:pt x="2455" y="6047"/>
                  </a:cubicBezTo>
                  <a:lnTo>
                    <a:pt x="2477" y="6039"/>
                  </a:lnTo>
                  <a:cubicBezTo>
                    <a:pt x="2482" y="6037"/>
                    <a:pt x="2486" y="6036"/>
                    <a:pt x="2491" y="6034"/>
                  </a:cubicBezTo>
                  <a:cubicBezTo>
                    <a:pt x="2493" y="6033"/>
                    <a:pt x="2495" y="6033"/>
                    <a:pt x="2496" y="6031"/>
                  </a:cubicBezTo>
                  <a:cubicBezTo>
                    <a:pt x="2504" y="6028"/>
                    <a:pt x="2510" y="6027"/>
                    <a:pt x="2517" y="6022"/>
                  </a:cubicBezTo>
                  <a:cubicBezTo>
                    <a:pt x="2523" y="6021"/>
                    <a:pt x="2529" y="6018"/>
                    <a:pt x="2533" y="6015"/>
                  </a:cubicBezTo>
                  <a:cubicBezTo>
                    <a:pt x="2536" y="6014"/>
                    <a:pt x="2538" y="6014"/>
                    <a:pt x="2541" y="6012"/>
                  </a:cubicBezTo>
                  <a:cubicBezTo>
                    <a:pt x="2548" y="6008"/>
                    <a:pt x="2554" y="6005"/>
                    <a:pt x="2561" y="6000"/>
                  </a:cubicBezTo>
                  <a:cubicBezTo>
                    <a:pt x="2573" y="5994"/>
                    <a:pt x="2583" y="5988"/>
                    <a:pt x="2594" y="5983"/>
                  </a:cubicBezTo>
                  <a:cubicBezTo>
                    <a:pt x="2597" y="5980"/>
                    <a:pt x="2599" y="5978"/>
                    <a:pt x="2602" y="5977"/>
                  </a:cubicBezTo>
                  <a:lnTo>
                    <a:pt x="2611" y="5971"/>
                  </a:lnTo>
                  <a:cubicBezTo>
                    <a:pt x="2613" y="5969"/>
                    <a:pt x="2614" y="5969"/>
                    <a:pt x="2616" y="5968"/>
                  </a:cubicBezTo>
                  <a:cubicBezTo>
                    <a:pt x="2619" y="5966"/>
                    <a:pt x="2622" y="5963"/>
                    <a:pt x="2623" y="5962"/>
                  </a:cubicBezTo>
                  <a:lnTo>
                    <a:pt x="2635" y="5953"/>
                  </a:lnTo>
                  <a:cubicBezTo>
                    <a:pt x="2639" y="5950"/>
                    <a:pt x="2644" y="5947"/>
                    <a:pt x="2648" y="5944"/>
                  </a:cubicBezTo>
                  <a:cubicBezTo>
                    <a:pt x="2650" y="5943"/>
                    <a:pt x="2652" y="5941"/>
                    <a:pt x="2654" y="5940"/>
                  </a:cubicBezTo>
                  <a:cubicBezTo>
                    <a:pt x="2655" y="5938"/>
                    <a:pt x="2657" y="5937"/>
                    <a:pt x="2660" y="5935"/>
                  </a:cubicBezTo>
                  <a:lnTo>
                    <a:pt x="2667" y="5928"/>
                  </a:lnTo>
                  <a:cubicBezTo>
                    <a:pt x="2670" y="5925"/>
                    <a:pt x="2675" y="5922"/>
                    <a:pt x="2678" y="5919"/>
                  </a:cubicBezTo>
                  <a:cubicBezTo>
                    <a:pt x="2680" y="5918"/>
                    <a:pt x="2682" y="5915"/>
                    <a:pt x="2685" y="5913"/>
                  </a:cubicBezTo>
                  <a:cubicBezTo>
                    <a:pt x="2686" y="5912"/>
                    <a:pt x="2689" y="5909"/>
                    <a:pt x="2691" y="5908"/>
                  </a:cubicBezTo>
                  <a:cubicBezTo>
                    <a:pt x="2700" y="5900"/>
                    <a:pt x="2707" y="5893"/>
                    <a:pt x="2714" y="5885"/>
                  </a:cubicBezTo>
                  <a:cubicBezTo>
                    <a:pt x="2716" y="5882"/>
                    <a:pt x="2717" y="5881"/>
                    <a:pt x="2719" y="5880"/>
                  </a:cubicBezTo>
                  <a:cubicBezTo>
                    <a:pt x="2720" y="5878"/>
                    <a:pt x="2722" y="5877"/>
                    <a:pt x="2723" y="5875"/>
                  </a:cubicBezTo>
                  <a:cubicBezTo>
                    <a:pt x="2725" y="5872"/>
                    <a:pt x="2726" y="5871"/>
                    <a:pt x="2728" y="5869"/>
                  </a:cubicBezTo>
                  <a:cubicBezTo>
                    <a:pt x="2729" y="5868"/>
                    <a:pt x="2731" y="5866"/>
                    <a:pt x="2732" y="5865"/>
                  </a:cubicBezTo>
                  <a:cubicBezTo>
                    <a:pt x="2736" y="5860"/>
                    <a:pt x="2741" y="5854"/>
                    <a:pt x="2745" y="5850"/>
                  </a:cubicBezTo>
                  <a:lnTo>
                    <a:pt x="2750" y="5844"/>
                  </a:lnTo>
                  <a:cubicBezTo>
                    <a:pt x="2751" y="5843"/>
                    <a:pt x="2753" y="5840"/>
                    <a:pt x="2754" y="5838"/>
                  </a:cubicBezTo>
                  <a:cubicBezTo>
                    <a:pt x="2756" y="5835"/>
                    <a:pt x="2757" y="5834"/>
                    <a:pt x="2759" y="5831"/>
                  </a:cubicBezTo>
                  <a:cubicBezTo>
                    <a:pt x="2760" y="5831"/>
                    <a:pt x="2760" y="5829"/>
                    <a:pt x="2760" y="5829"/>
                  </a:cubicBezTo>
                  <a:cubicBezTo>
                    <a:pt x="2763" y="5827"/>
                    <a:pt x="2764" y="5825"/>
                    <a:pt x="2766" y="5822"/>
                  </a:cubicBezTo>
                  <a:cubicBezTo>
                    <a:pt x="2767" y="5821"/>
                    <a:pt x="2769" y="5818"/>
                    <a:pt x="2770" y="5816"/>
                  </a:cubicBezTo>
                  <a:cubicBezTo>
                    <a:pt x="2772" y="5815"/>
                    <a:pt x="2772" y="5813"/>
                    <a:pt x="2773" y="5812"/>
                  </a:cubicBezTo>
                  <a:lnTo>
                    <a:pt x="2778" y="5806"/>
                  </a:lnTo>
                  <a:cubicBezTo>
                    <a:pt x="2779" y="5803"/>
                    <a:pt x="2782" y="5800"/>
                    <a:pt x="2784" y="5797"/>
                  </a:cubicBezTo>
                  <a:cubicBezTo>
                    <a:pt x="2787" y="5793"/>
                    <a:pt x="2789" y="5788"/>
                    <a:pt x="2792" y="5784"/>
                  </a:cubicBezTo>
                  <a:cubicBezTo>
                    <a:pt x="2794" y="5782"/>
                    <a:pt x="2795" y="5779"/>
                    <a:pt x="2795" y="5778"/>
                  </a:cubicBezTo>
                  <a:cubicBezTo>
                    <a:pt x="2797" y="5775"/>
                    <a:pt x="2798" y="5773"/>
                    <a:pt x="2800" y="5772"/>
                  </a:cubicBezTo>
                  <a:cubicBezTo>
                    <a:pt x="2801" y="5769"/>
                    <a:pt x="2803" y="5766"/>
                    <a:pt x="2804" y="5763"/>
                  </a:cubicBezTo>
                  <a:cubicBezTo>
                    <a:pt x="2804" y="5763"/>
                    <a:pt x="2804" y="5763"/>
                    <a:pt x="2806" y="5762"/>
                  </a:cubicBezTo>
                  <a:cubicBezTo>
                    <a:pt x="2807" y="5759"/>
                    <a:pt x="2809" y="5756"/>
                    <a:pt x="2810" y="5753"/>
                  </a:cubicBezTo>
                  <a:cubicBezTo>
                    <a:pt x="2813" y="5747"/>
                    <a:pt x="2816" y="5741"/>
                    <a:pt x="2819" y="5735"/>
                  </a:cubicBezTo>
                  <a:cubicBezTo>
                    <a:pt x="2820" y="5734"/>
                    <a:pt x="2822" y="5732"/>
                    <a:pt x="2822" y="5731"/>
                  </a:cubicBezTo>
                  <a:cubicBezTo>
                    <a:pt x="2826" y="5722"/>
                    <a:pt x="2831" y="5712"/>
                    <a:pt x="2835" y="5703"/>
                  </a:cubicBezTo>
                  <a:cubicBezTo>
                    <a:pt x="2838" y="5697"/>
                    <a:pt x="2840" y="5691"/>
                    <a:pt x="2842" y="5687"/>
                  </a:cubicBezTo>
                  <a:cubicBezTo>
                    <a:pt x="2847" y="5675"/>
                    <a:pt x="2851" y="5662"/>
                    <a:pt x="2856" y="5650"/>
                  </a:cubicBezTo>
                  <a:cubicBezTo>
                    <a:pt x="2856" y="5647"/>
                    <a:pt x="2857" y="5644"/>
                    <a:pt x="2857" y="5642"/>
                  </a:cubicBezTo>
                  <a:cubicBezTo>
                    <a:pt x="2859" y="5639"/>
                    <a:pt x="2859" y="5638"/>
                    <a:pt x="2860" y="5635"/>
                  </a:cubicBezTo>
                  <a:cubicBezTo>
                    <a:pt x="2860" y="5632"/>
                    <a:pt x="2862" y="5631"/>
                    <a:pt x="2862" y="5629"/>
                  </a:cubicBezTo>
                  <a:cubicBezTo>
                    <a:pt x="2865" y="5620"/>
                    <a:pt x="2866" y="5612"/>
                    <a:pt x="2869" y="5603"/>
                  </a:cubicBezTo>
                  <a:cubicBezTo>
                    <a:pt x="2869" y="5600"/>
                    <a:pt x="2870" y="5595"/>
                    <a:pt x="2872" y="5592"/>
                  </a:cubicBezTo>
                  <a:cubicBezTo>
                    <a:pt x="2872" y="5591"/>
                    <a:pt x="2872" y="5588"/>
                    <a:pt x="2873" y="5586"/>
                  </a:cubicBezTo>
                  <a:cubicBezTo>
                    <a:pt x="2873" y="5584"/>
                    <a:pt x="2873" y="5582"/>
                    <a:pt x="2875" y="5579"/>
                  </a:cubicBezTo>
                  <a:cubicBezTo>
                    <a:pt x="2875" y="5579"/>
                    <a:pt x="2875" y="5578"/>
                    <a:pt x="2875" y="5578"/>
                  </a:cubicBezTo>
                  <a:lnTo>
                    <a:pt x="2876" y="5566"/>
                  </a:lnTo>
                  <a:cubicBezTo>
                    <a:pt x="2878" y="5564"/>
                    <a:pt x="2878" y="5561"/>
                    <a:pt x="2878" y="5560"/>
                  </a:cubicBezTo>
                  <a:cubicBezTo>
                    <a:pt x="2878" y="5558"/>
                    <a:pt x="2878" y="5558"/>
                    <a:pt x="2878" y="5557"/>
                  </a:cubicBezTo>
                  <a:cubicBezTo>
                    <a:pt x="2879" y="5554"/>
                    <a:pt x="2879" y="5550"/>
                    <a:pt x="2881" y="5547"/>
                  </a:cubicBezTo>
                  <a:cubicBezTo>
                    <a:pt x="2881" y="5544"/>
                    <a:pt x="2881" y="5542"/>
                    <a:pt x="2881" y="5539"/>
                  </a:cubicBezTo>
                  <a:cubicBezTo>
                    <a:pt x="2881" y="5539"/>
                    <a:pt x="2881" y="5538"/>
                    <a:pt x="2882" y="5538"/>
                  </a:cubicBezTo>
                  <a:cubicBezTo>
                    <a:pt x="2882" y="5535"/>
                    <a:pt x="2882" y="5532"/>
                    <a:pt x="2882" y="5531"/>
                  </a:cubicBezTo>
                  <a:cubicBezTo>
                    <a:pt x="2884" y="5522"/>
                    <a:pt x="2885" y="5514"/>
                    <a:pt x="2885" y="5505"/>
                  </a:cubicBezTo>
                  <a:lnTo>
                    <a:pt x="2885" y="5504"/>
                  </a:lnTo>
                  <a:cubicBezTo>
                    <a:pt x="2887" y="5492"/>
                    <a:pt x="2887" y="5480"/>
                    <a:pt x="2887" y="5469"/>
                  </a:cubicBezTo>
                  <a:lnTo>
                    <a:pt x="2887" y="5458"/>
                  </a:lnTo>
                  <a:lnTo>
                    <a:pt x="2887" y="5452"/>
                  </a:lnTo>
                  <a:lnTo>
                    <a:pt x="2887" y="5445"/>
                  </a:lnTo>
                  <a:lnTo>
                    <a:pt x="2887" y="5436"/>
                  </a:lnTo>
                  <a:cubicBezTo>
                    <a:pt x="2887" y="5423"/>
                    <a:pt x="2887" y="5410"/>
                    <a:pt x="2885" y="5398"/>
                  </a:cubicBezTo>
                  <a:cubicBezTo>
                    <a:pt x="2885" y="5395"/>
                    <a:pt x="2885" y="5394"/>
                    <a:pt x="2884" y="5392"/>
                  </a:cubicBezTo>
                  <a:cubicBezTo>
                    <a:pt x="2884" y="5389"/>
                    <a:pt x="2884" y="5386"/>
                    <a:pt x="2884" y="5385"/>
                  </a:cubicBezTo>
                  <a:cubicBezTo>
                    <a:pt x="2884" y="5382"/>
                    <a:pt x="2884" y="5380"/>
                    <a:pt x="2882" y="5377"/>
                  </a:cubicBezTo>
                  <a:cubicBezTo>
                    <a:pt x="2882" y="5377"/>
                    <a:pt x="2882" y="5376"/>
                    <a:pt x="2882" y="5374"/>
                  </a:cubicBezTo>
                  <a:cubicBezTo>
                    <a:pt x="2882" y="5371"/>
                    <a:pt x="2881" y="5367"/>
                    <a:pt x="2881" y="5364"/>
                  </a:cubicBezTo>
                  <a:cubicBezTo>
                    <a:pt x="2881" y="5363"/>
                    <a:pt x="2881" y="5360"/>
                    <a:pt x="2879" y="5357"/>
                  </a:cubicBezTo>
                  <a:cubicBezTo>
                    <a:pt x="2879" y="5357"/>
                    <a:pt x="2879" y="5355"/>
                    <a:pt x="2879" y="5355"/>
                  </a:cubicBezTo>
                  <a:cubicBezTo>
                    <a:pt x="2879" y="5351"/>
                    <a:pt x="2878" y="5348"/>
                    <a:pt x="2878" y="5343"/>
                  </a:cubicBezTo>
                  <a:cubicBezTo>
                    <a:pt x="2878" y="5342"/>
                    <a:pt x="2876" y="5339"/>
                    <a:pt x="2876" y="5338"/>
                  </a:cubicBezTo>
                  <a:cubicBezTo>
                    <a:pt x="2876" y="5338"/>
                    <a:pt x="2876" y="5336"/>
                    <a:pt x="2876" y="5336"/>
                  </a:cubicBezTo>
                  <a:lnTo>
                    <a:pt x="2873" y="5324"/>
                  </a:lnTo>
                  <a:cubicBezTo>
                    <a:pt x="2873" y="5321"/>
                    <a:pt x="2873" y="5320"/>
                    <a:pt x="2872" y="5317"/>
                  </a:cubicBezTo>
                  <a:cubicBezTo>
                    <a:pt x="2872" y="5316"/>
                    <a:pt x="2872" y="5313"/>
                    <a:pt x="2870" y="5311"/>
                  </a:cubicBezTo>
                  <a:cubicBezTo>
                    <a:pt x="2870" y="5310"/>
                    <a:pt x="2870" y="5310"/>
                    <a:pt x="2870" y="5308"/>
                  </a:cubicBezTo>
                  <a:cubicBezTo>
                    <a:pt x="2869" y="5305"/>
                    <a:pt x="2869" y="5301"/>
                    <a:pt x="2867" y="5298"/>
                  </a:cubicBezTo>
                  <a:cubicBezTo>
                    <a:pt x="2867" y="5298"/>
                    <a:pt x="2867" y="5296"/>
                    <a:pt x="2867" y="5296"/>
                  </a:cubicBezTo>
                  <a:cubicBezTo>
                    <a:pt x="2866" y="5292"/>
                    <a:pt x="2865" y="5289"/>
                    <a:pt x="2865" y="5285"/>
                  </a:cubicBezTo>
                  <a:cubicBezTo>
                    <a:pt x="2863" y="5283"/>
                    <a:pt x="2863" y="5280"/>
                    <a:pt x="2863" y="5277"/>
                  </a:cubicBezTo>
                  <a:cubicBezTo>
                    <a:pt x="2862" y="5276"/>
                    <a:pt x="2862" y="5274"/>
                    <a:pt x="2860" y="5271"/>
                  </a:cubicBezTo>
                  <a:cubicBezTo>
                    <a:pt x="2860" y="5270"/>
                    <a:pt x="2859" y="5267"/>
                    <a:pt x="2859" y="5265"/>
                  </a:cubicBezTo>
                  <a:cubicBezTo>
                    <a:pt x="2859" y="5264"/>
                    <a:pt x="2857" y="5262"/>
                    <a:pt x="2857" y="5262"/>
                  </a:cubicBezTo>
                  <a:lnTo>
                    <a:pt x="2854" y="5252"/>
                  </a:lnTo>
                  <a:cubicBezTo>
                    <a:pt x="2853" y="5249"/>
                    <a:pt x="2853" y="5248"/>
                    <a:pt x="2851" y="5246"/>
                  </a:cubicBezTo>
                  <a:lnTo>
                    <a:pt x="2850" y="5239"/>
                  </a:lnTo>
                  <a:cubicBezTo>
                    <a:pt x="2850" y="5239"/>
                    <a:pt x="2848" y="5237"/>
                    <a:pt x="2848" y="5236"/>
                  </a:cubicBezTo>
                  <a:cubicBezTo>
                    <a:pt x="2847" y="5233"/>
                    <a:pt x="2845" y="5230"/>
                    <a:pt x="2845" y="5227"/>
                  </a:cubicBezTo>
                  <a:cubicBezTo>
                    <a:pt x="2844" y="5226"/>
                    <a:pt x="2844" y="5226"/>
                    <a:pt x="2844" y="5224"/>
                  </a:cubicBezTo>
                  <a:cubicBezTo>
                    <a:pt x="2750" y="4984"/>
                    <a:pt x="2518" y="4827"/>
                    <a:pt x="2261" y="4827"/>
                  </a:cubicBezTo>
                  <a:lnTo>
                    <a:pt x="2255" y="4827"/>
                  </a:lnTo>
                  <a:lnTo>
                    <a:pt x="2255" y="4824"/>
                  </a:lnTo>
                  <a:close/>
                  <a:moveTo>
                    <a:pt x="5526" y="4824"/>
                  </a:moveTo>
                  <a:cubicBezTo>
                    <a:pt x="5271" y="4825"/>
                    <a:pt x="5043" y="4983"/>
                    <a:pt x="4950" y="5221"/>
                  </a:cubicBezTo>
                  <a:cubicBezTo>
                    <a:pt x="4950" y="5221"/>
                    <a:pt x="4950" y="5223"/>
                    <a:pt x="4948" y="5223"/>
                  </a:cubicBezTo>
                  <a:lnTo>
                    <a:pt x="4947" y="5229"/>
                  </a:lnTo>
                  <a:cubicBezTo>
                    <a:pt x="4944" y="5235"/>
                    <a:pt x="4942" y="5242"/>
                    <a:pt x="4939" y="5248"/>
                  </a:cubicBezTo>
                  <a:cubicBezTo>
                    <a:pt x="4938" y="5249"/>
                    <a:pt x="4938" y="5252"/>
                    <a:pt x="4938" y="5254"/>
                  </a:cubicBezTo>
                  <a:cubicBezTo>
                    <a:pt x="4937" y="5257"/>
                    <a:pt x="4935" y="5258"/>
                    <a:pt x="4935" y="5261"/>
                  </a:cubicBezTo>
                  <a:cubicBezTo>
                    <a:pt x="4935" y="5262"/>
                    <a:pt x="4935" y="5262"/>
                    <a:pt x="4934" y="5262"/>
                  </a:cubicBezTo>
                  <a:cubicBezTo>
                    <a:pt x="4934" y="5267"/>
                    <a:pt x="4932" y="5270"/>
                    <a:pt x="4931" y="5273"/>
                  </a:cubicBezTo>
                  <a:cubicBezTo>
                    <a:pt x="4929" y="5277"/>
                    <a:pt x="4929" y="5282"/>
                    <a:pt x="4928" y="5285"/>
                  </a:cubicBezTo>
                  <a:cubicBezTo>
                    <a:pt x="4928" y="5286"/>
                    <a:pt x="4928" y="5286"/>
                    <a:pt x="4928" y="5288"/>
                  </a:cubicBezTo>
                  <a:cubicBezTo>
                    <a:pt x="4926" y="5290"/>
                    <a:pt x="4926" y="5292"/>
                    <a:pt x="4925" y="5295"/>
                  </a:cubicBezTo>
                  <a:cubicBezTo>
                    <a:pt x="4925" y="5298"/>
                    <a:pt x="4923" y="5299"/>
                    <a:pt x="4923" y="5301"/>
                  </a:cubicBezTo>
                  <a:cubicBezTo>
                    <a:pt x="4923" y="5302"/>
                    <a:pt x="4923" y="5304"/>
                    <a:pt x="4923" y="5304"/>
                  </a:cubicBezTo>
                  <a:cubicBezTo>
                    <a:pt x="4920" y="5311"/>
                    <a:pt x="4919" y="5320"/>
                    <a:pt x="4917" y="5327"/>
                  </a:cubicBezTo>
                  <a:cubicBezTo>
                    <a:pt x="4917" y="5330"/>
                    <a:pt x="4917" y="5332"/>
                    <a:pt x="4916" y="5335"/>
                  </a:cubicBezTo>
                  <a:cubicBezTo>
                    <a:pt x="4916" y="5336"/>
                    <a:pt x="4916" y="5338"/>
                    <a:pt x="4914" y="5339"/>
                  </a:cubicBezTo>
                  <a:cubicBezTo>
                    <a:pt x="4914" y="5341"/>
                    <a:pt x="4914" y="5342"/>
                    <a:pt x="4914" y="5342"/>
                  </a:cubicBezTo>
                  <a:cubicBezTo>
                    <a:pt x="4913" y="5351"/>
                    <a:pt x="4911" y="5360"/>
                    <a:pt x="4910" y="5367"/>
                  </a:cubicBezTo>
                  <a:lnTo>
                    <a:pt x="4910" y="5369"/>
                  </a:lnTo>
                  <a:lnTo>
                    <a:pt x="4910" y="5380"/>
                  </a:lnTo>
                  <a:cubicBezTo>
                    <a:pt x="4907" y="5401"/>
                    <a:pt x="4906" y="5422"/>
                    <a:pt x="4906" y="5444"/>
                  </a:cubicBezTo>
                  <a:lnTo>
                    <a:pt x="4906" y="5448"/>
                  </a:lnTo>
                  <a:lnTo>
                    <a:pt x="4906" y="5451"/>
                  </a:lnTo>
                  <a:lnTo>
                    <a:pt x="4906" y="5457"/>
                  </a:lnTo>
                  <a:cubicBezTo>
                    <a:pt x="4906" y="5460"/>
                    <a:pt x="4906" y="5464"/>
                    <a:pt x="4906" y="5467"/>
                  </a:cubicBezTo>
                  <a:lnTo>
                    <a:pt x="4906" y="5473"/>
                  </a:lnTo>
                  <a:cubicBezTo>
                    <a:pt x="4906" y="5476"/>
                    <a:pt x="4906" y="5477"/>
                    <a:pt x="4906" y="5480"/>
                  </a:cubicBezTo>
                  <a:cubicBezTo>
                    <a:pt x="4907" y="5488"/>
                    <a:pt x="4907" y="5495"/>
                    <a:pt x="4907" y="5503"/>
                  </a:cubicBezTo>
                  <a:cubicBezTo>
                    <a:pt x="4907" y="5504"/>
                    <a:pt x="4909" y="5505"/>
                    <a:pt x="4909" y="5507"/>
                  </a:cubicBezTo>
                  <a:cubicBezTo>
                    <a:pt x="4909" y="5510"/>
                    <a:pt x="4909" y="5511"/>
                    <a:pt x="4909" y="5514"/>
                  </a:cubicBezTo>
                  <a:cubicBezTo>
                    <a:pt x="4909" y="5517"/>
                    <a:pt x="4909" y="5519"/>
                    <a:pt x="4910" y="5522"/>
                  </a:cubicBezTo>
                  <a:cubicBezTo>
                    <a:pt x="4910" y="5523"/>
                    <a:pt x="4910" y="5525"/>
                    <a:pt x="4910" y="5528"/>
                  </a:cubicBezTo>
                  <a:cubicBezTo>
                    <a:pt x="4910" y="5531"/>
                    <a:pt x="4911" y="5533"/>
                    <a:pt x="4911" y="5536"/>
                  </a:cubicBezTo>
                  <a:cubicBezTo>
                    <a:pt x="4911" y="5538"/>
                    <a:pt x="4911" y="5539"/>
                    <a:pt x="4911" y="5541"/>
                  </a:cubicBezTo>
                  <a:cubicBezTo>
                    <a:pt x="4913" y="5542"/>
                    <a:pt x="4913" y="5545"/>
                    <a:pt x="4913" y="5547"/>
                  </a:cubicBezTo>
                  <a:cubicBezTo>
                    <a:pt x="4913" y="5550"/>
                    <a:pt x="4914" y="5553"/>
                    <a:pt x="4914" y="5556"/>
                  </a:cubicBezTo>
                  <a:cubicBezTo>
                    <a:pt x="4914" y="5558"/>
                    <a:pt x="4916" y="5561"/>
                    <a:pt x="4916" y="5563"/>
                  </a:cubicBezTo>
                  <a:cubicBezTo>
                    <a:pt x="4916" y="5564"/>
                    <a:pt x="4916" y="5564"/>
                    <a:pt x="4916" y="5566"/>
                  </a:cubicBezTo>
                  <a:cubicBezTo>
                    <a:pt x="4917" y="5569"/>
                    <a:pt x="4917" y="5572"/>
                    <a:pt x="4919" y="5576"/>
                  </a:cubicBezTo>
                  <a:cubicBezTo>
                    <a:pt x="4919" y="5576"/>
                    <a:pt x="4919" y="5578"/>
                    <a:pt x="4919" y="5578"/>
                  </a:cubicBezTo>
                  <a:cubicBezTo>
                    <a:pt x="4919" y="5581"/>
                    <a:pt x="4920" y="5584"/>
                    <a:pt x="4920" y="5585"/>
                  </a:cubicBezTo>
                  <a:cubicBezTo>
                    <a:pt x="4920" y="5588"/>
                    <a:pt x="4922" y="5591"/>
                    <a:pt x="4922" y="5594"/>
                  </a:cubicBezTo>
                  <a:lnTo>
                    <a:pt x="4925" y="5603"/>
                  </a:lnTo>
                  <a:cubicBezTo>
                    <a:pt x="4925" y="5604"/>
                    <a:pt x="4925" y="5606"/>
                    <a:pt x="4925" y="5606"/>
                  </a:cubicBezTo>
                  <a:cubicBezTo>
                    <a:pt x="4926" y="5610"/>
                    <a:pt x="4928" y="5613"/>
                    <a:pt x="4928" y="5616"/>
                  </a:cubicBezTo>
                  <a:cubicBezTo>
                    <a:pt x="4928" y="5617"/>
                    <a:pt x="4929" y="5619"/>
                    <a:pt x="4929" y="5620"/>
                  </a:cubicBezTo>
                  <a:cubicBezTo>
                    <a:pt x="4929" y="5623"/>
                    <a:pt x="4931" y="5625"/>
                    <a:pt x="4931" y="5628"/>
                  </a:cubicBezTo>
                  <a:cubicBezTo>
                    <a:pt x="4932" y="5629"/>
                    <a:pt x="4932" y="5632"/>
                    <a:pt x="4932" y="5634"/>
                  </a:cubicBezTo>
                  <a:lnTo>
                    <a:pt x="4935" y="5641"/>
                  </a:lnTo>
                  <a:cubicBezTo>
                    <a:pt x="4935" y="5644"/>
                    <a:pt x="4937" y="5647"/>
                    <a:pt x="4938" y="5648"/>
                  </a:cubicBezTo>
                  <a:cubicBezTo>
                    <a:pt x="4938" y="5650"/>
                    <a:pt x="4938" y="5651"/>
                    <a:pt x="4938" y="5651"/>
                  </a:cubicBezTo>
                  <a:cubicBezTo>
                    <a:pt x="4939" y="5656"/>
                    <a:pt x="4941" y="5659"/>
                    <a:pt x="4942" y="5663"/>
                  </a:cubicBezTo>
                  <a:cubicBezTo>
                    <a:pt x="4942" y="5663"/>
                    <a:pt x="4942" y="5663"/>
                    <a:pt x="4942" y="5665"/>
                  </a:cubicBezTo>
                  <a:cubicBezTo>
                    <a:pt x="4945" y="5672"/>
                    <a:pt x="4948" y="5678"/>
                    <a:pt x="4951" y="5685"/>
                  </a:cubicBezTo>
                  <a:cubicBezTo>
                    <a:pt x="4951" y="5688"/>
                    <a:pt x="4953" y="5691"/>
                    <a:pt x="4954" y="5694"/>
                  </a:cubicBezTo>
                  <a:cubicBezTo>
                    <a:pt x="4954" y="5694"/>
                    <a:pt x="4954" y="5694"/>
                    <a:pt x="4954" y="5695"/>
                  </a:cubicBezTo>
                  <a:cubicBezTo>
                    <a:pt x="4956" y="5697"/>
                    <a:pt x="4957" y="5700"/>
                    <a:pt x="4957" y="5701"/>
                  </a:cubicBezTo>
                  <a:lnTo>
                    <a:pt x="4963" y="5713"/>
                  </a:lnTo>
                  <a:cubicBezTo>
                    <a:pt x="4963" y="5715"/>
                    <a:pt x="4963" y="5715"/>
                    <a:pt x="4963" y="5715"/>
                  </a:cubicBezTo>
                  <a:cubicBezTo>
                    <a:pt x="4965" y="5718"/>
                    <a:pt x="4966" y="5720"/>
                    <a:pt x="4967" y="5725"/>
                  </a:cubicBezTo>
                  <a:cubicBezTo>
                    <a:pt x="4969" y="5726"/>
                    <a:pt x="4970" y="5728"/>
                    <a:pt x="4970" y="5731"/>
                  </a:cubicBezTo>
                  <a:cubicBezTo>
                    <a:pt x="4972" y="5732"/>
                    <a:pt x="4973" y="5734"/>
                    <a:pt x="4973" y="5735"/>
                  </a:cubicBezTo>
                  <a:cubicBezTo>
                    <a:pt x="4975" y="5737"/>
                    <a:pt x="4975" y="5738"/>
                    <a:pt x="4976" y="5740"/>
                  </a:cubicBezTo>
                  <a:cubicBezTo>
                    <a:pt x="4978" y="5743"/>
                    <a:pt x="4979" y="5746"/>
                    <a:pt x="4981" y="5748"/>
                  </a:cubicBezTo>
                  <a:lnTo>
                    <a:pt x="4982" y="5753"/>
                  </a:lnTo>
                  <a:cubicBezTo>
                    <a:pt x="4985" y="5756"/>
                    <a:pt x="4987" y="5759"/>
                    <a:pt x="4988" y="5762"/>
                  </a:cubicBezTo>
                  <a:cubicBezTo>
                    <a:pt x="4988" y="5762"/>
                    <a:pt x="4988" y="5763"/>
                    <a:pt x="4988" y="5763"/>
                  </a:cubicBezTo>
                  <a:cubicBezTo>
                    <a:pt x="4990" y="5766"/>
                    <a:pt x="4991" y="5769"/>
                    <a:pt x="4994" y="5771"/>
                  </a:cubicBezTo>
                  <a:cubicBezTo>
                    <a:pt x="4994" y="5773"/>
                    <a:pt x="4995" y="5775"/>
                    <a:pt x="4997" y="5778"/>
                  </a:cubicBezTo>
                  <a:cubicBezTo>
                    <a:pt x="4998" y="5779"/>
                    <a:pt x="5000" y="5781"/>
                    <a:pt x="5001" y="5784"/>
                  </a:cubicBezTo>
                  <a:cubicBezTo>
                    <a:pt x="5001" y="5785"/>
                    <a:pt x="5003" y="5785"/>
                    <a:pt x="5003" y="5787"/>
                  </a:cubicBezTo>
                  <a:cubicBezTo>
                    <a:pt x="5007" y="5794"/>
                    <a:pt x="5012" y="5800"/>
                    <a:pt x="5016" y="5806"/>
                  </a:cubicBezTo>
                  <a:lnTo>
                    <a:pt x="5020" y="5812"/>
                  </a:lnTo>
                  <a:cubicBezTo>
                    <a:pt x="5020" y="5813"/>
                    <a:pt x="5022" y="5815"/>
                    <a:pt x="5023" y="5816"/>
                  </a:cubicBezTo>
                  <a:cubicBezTo>
                    <a:pt x="5025" y="5818"/>
                    <a:pt x="5025" y="5819"/>
                    <a:pt x="5026" y="5822"/>
                  </a:cubicBezTo>
                  <a:cubicBezTo>
                    <a:pt x="5029" y="5825"/>
                    <a:pt x="5031" y="5827"/>
                    <a:pt x="5032" y="5829"/>
                  </a:cubicBezTo>
                  <a:cubicBezTo>
                    <a:pt x="5034" y="5831"/>
                    <a:pt x="5034" y="5831"/>
                    <a:pt x="5034" y="5831"/>
                  </a:cubicBezTo>
                  <a:cubicBezTo>
                    <a:pt x="5037" y="5834"/>
                    <a:pt x="5038" y="5835"/>
                    <a:pt x="5040" y="5838"/>
                  </a:cubicBezTo>
                  <a:cubicBezTo>
                    <a:pt x="5041" y="5840"/>
                    <a:pt x="5043" y="5843"/>
                    <a:pt x="5044" y="5844"/>
                  </a:cubicBezTo>
                  <a:lnTo>
                    <a:pt x="5048" y="5850"/>
                  </a:lnTo>
                  <a:cubicBezTo>
                    <a:pt x="5050" y="5850"/>
                    <a:pt x="5050" y="5852"/>
                    <a:pt x="5051" y="5853"/>
                  </a:cubicBezTo>
                  <a:cubicBezTo>
                    <a:pt x="5053" y="5856"/>
                    <a:pt x="5056" y="5857"/>
                    <a:pt x="5057" y="5860"/>
                  </a:cubicBezTo>
                  <a:cubicBezTo>
                    <a:pt x="5059" y="5862"/>
                    <a:pt x="5060" y="5863"/>
                    <a:pt x="5062" y="5865"/>
                  </a:cubicBezTo>
                  <a:cubicBezTo>
                    <a:pt x="5062" y="5866"/>
                    <a:pt x="5063" y="5868"/>
                    <a:pt x="5065" y="5869"/>
                  </a:cubicBezTo>
                  <a:cubicBezTo>
                    <a:pt x="5066" y="5871"/>
                    <a:pt x="5068" y="5872"/>
                    <a:pt x="5069" y="5875"/>
                  </a:cubicBezTo>
                  <a:cubicBezTo>
                    <a:pt x="5071" y="5877"/>
                    <a:pt x="5072" y="5878"/>
                    <a:pt x="5075" y="5880"/>
                  </a:cubicBezTo>
                  <a:cubicBezTo>
                    <a:pt x="5076" y="5881"/>
                    <a:pt x="5078" y="5882"/>
                    <a:pt x="5079" y="5885"/>
                  </a:cubicBezTo>
                  <a:lnTo>
                    <a:pt x="5081" y="5887"/>
                  </a:lnTo>
                  <a:lnTo>
                    <a:pt x="5087" y="5891"/>
                  </a:lnTo>
                  <a:cubicBezTo>
                    <a:pt x="5088" y="5894"/>
                    <a:pt x="5091" y="5897"/>
                    <a:pt x="5094" y="5899"/>
                  </a:cubicBezTo>
                  <a:cubicBezTo>
                    <a:pt x="5096" y="5902"/>
                    <a:pt x="5099" y="5903"/>
                    <a:pt x="5100" y="5905"/>
                  </a:cubicBezTo>
                  <a:lnTo>
                    <a:pt x="5103" y="5908"/>
                  </a:lnTo>
                  <a:cubicBezTo>
                    <a:pt x="5104" y="5909"/>
                    <a:pt x="5107" y="5912"/>
                    <a:pt x="5110" y="5915"/>
                  </a:cubicBezTo>
                  <a:lnTo>
                    <a:pt x="5112" y="5916"/>
                  </a:lnTo>
                  <a:cubicBezTo>
                    <a:pt x="5115" y="5918"/>
                    <a:pt x="5118" y="5921"/>
                    <a:pt x="5119" y="5924"/>
                  </a:cubicBezTo>
                  <a:lnTo>
                    <a:pt x="5126" y="5928"/>
                  </a:lnTo>
                  <a:lnTo>
                    <a:pt x="5126" y="5930"/>
                  </a:lnTo>
                  <a:lnTo>
                    <a:pt x="5134" y="5935"/>
                  </a:lnTo>
                  <a:cubicBezTo>
                    <a:pt x="5137" y="5937"/>
                    <a:pt x="5138" y="5938"/>
                    <a:pt x="5140" y="5940"/>
                  </a:cubicBezTo>
                  <a:cubicBezTo>
                    <a:pt x="5141" y="5941"/>
                    <a:pt x="5143" y="5943"/>
                    <a:pt x="5146" y="5944"/>
                  </a:cubicBezTo>
                  <a:cubicBezTo>
                    <a:pt x="5147" y="5946"/>
                    <a:pt x="5149" y="5946"/>
                    <a:pt x="5149" y="5947"/>
                  </a:cubicBezTo>
                  <a:cubicBezTo>
                    <a:pt x="5152" y="5949"/>
                    <a:pt x="5156" y="5952"/>
                    <a:pt x="5159" y="5955"/>
                  </a:cubicBezTo>
                  <a:cubicBezTo>
                    <a:pt x="5162" y="5956"/>
                    <a:pt x="5165" y="5959"/>
                    <a:pt x="5169" y="5962"/>
                  </a:cubicBezTo>
                  <a:cubicBezTo>
                    <a:pt x="5169" y="5962"/>
                    <a:pt x="5169" y="5962"/>
                    <a:pt x="5171" y="5963"/>
                  </a:cubicBezTo>
                  <a:cubicBezTo>
                    <a:pt x="5172" y="5965"/>
                    <a:pt x="5175" y="5966"/>
                    <a:pt x="5178" y="5968"/>
                  </a:cubicBezTo>
                  <a:cubicBezTo>
                    <a:pt x="5180" y="5969"/>
                    <a:pt x="5181" y="5971"/>
                    <a:pt x="5182" y="5972"/>
                  </a:cubicBezTo>
                  <a:cubicBezTo>
                    <a:pt x="5184" y="5972"/>
                    <a:pt x="5185" y="5972"/>
                    <a:pt x="5185" y="5974"/>
                  </a:cubicBezTo>
                  <a:cubicBezTo>
                    <a:pt x="5187" y="5975"/>
                    <a:pt x="5190" y="5977"/>
                    <a:pt x="5191" y="5978"/>
                  </a:cubicBezTo>
                  <a:cubicBezTo>
                    <a:pt x="5194" y="5980"/>
                    <a:pt x="5197" y="5981"/>
                    <a:pt x="5200" y="5983"/>
                  </a:cubicBezTo>
                  <a:cubicBezTo>
                    <a:pt x="5206" y="5987"/>
                    <a:pt x="5213" y="5991"/>
                    <a:pt x="5221" y="5994"/>
                  </a:cubicBezTo>
                  <a:cubicBezTo>
                    <a:pt x="5221" y="5994"/>
                    <a:pt x="5221" y="5996"/>
                    <a:pt x="5221" y="5996"/>
                  </a:cubicBezTo>
                  <a:cubicBezTo>
                    <a:pt x="5227" y="5999"/>
                    <a:pt x="5233" y="6002"/>
                    <a:pt x="5240" y="6005"/>
                  </a:cubicBezTo>
                  <a:cubicBezTo>
                    <a:pt x="5243" y="6008"/>
                    <a:pt x="5246" y="6009"/>
                    <a:pt x="5249" y="6011"/>
                  </a:cubicBezTo>
                  <a:cubicBezTo>
                    <a:pt x="5250" y="6011"/>
                    <a:pt x="5252" y="6012"/>
                    <a:pt x="5255" y="6014"/>
                  </a:cubicBezTo>
                  <a:cubicBezTo>
                    <a:pt x="5256" y="6015"/>
                    <a:pt x="5259" y="6015"/>
                    <a:pt x="5262" y="6016"/>
                  </a:cubicBezTo>
                  <a:cubicBezTo>
                    <a:pt x="5262" y="6016"/>
                    <a:pt x="5263" y="6018"/>
                    <a:pt x="5263" y="6018"/>
                  </a:cubicBezTo>
                  <a:cubicBezTo>
                    <a:pt x="5269" y="6021"/>
                    <a:pt x="5277" y="6024"/>
                    <a:pt x="5284" y="6027"/>
                  </a:cubicBezTo>
                  <a:cubicBezTo>
                    <a:pt x="5287" y="6028"/>
                    <a:pt x="5288" y="6028"/>
                    <a:pt x="5291" y="6030"/>
                  </a:cubicBezTo>
                  <a:cubicBezTo>
                    <a:pt x="5294" y="6031"/>
                    <a:pt x="5296" y="6031"/>
                    <a:pt x="5297" y="6033"/>
                  </a:cubicBezTo>
                  <a:cubicBezTo>
                    <a:pt x="5300" y="6033"/>
                    <a:pt x="5302" y="6034"/>
                    <a:pt x="5303" y="6034"/>
                  </a:cubicBezTo>
                  <a:cubicBezTo>
                    <a:pt x="5305" y="6036"/>
                    <a:pt x="5306" y="6036"/>
                    <a:pt x="5308" y="6037"/>
                  </a:cubicBezTo>
                  <a:cubicBezTo>
                    <a:pt x="5311" y="6037"/>
                    <a:pt x="5314" y="6039"/>
                    <a:pt x="5316" y="6040"/>
                  </a:cubicBezTo>
                  <a:cubicBezTo>
                    <a:pt x="5324" y="6043"/>
                    <a:pt x="5331" y="6044"/>
                    <a:pt x="5339" y="6047"/>
                  </a:cubicBezTo>
                  <a:cubicBezTo>
                    <a:pt x="5342" y="6049"/>
                    <a:pt x="5346" y="6049"/>
                    <a:pt x="5349" y="6050"/>
                  </a:cubicBezTo>
                  <a:cubicBezTo>
                    <a:pt x="5350" y="6050"/>
                    <a:pt x="5352" y="6052"/>
                    <a:pt x="5353" y="6052"/>
                  </a:cubicBezTo>
                  <a:cubicBezTo>
                    <a:pt x="5356" y="6053"/>
                    <a:pt x="5359" y="6053"/>
                    <a:pt x="5361" y="6055"/>
                  </a:cubicBezTo>
                  <a:cubicBezTo>
                    <a:pt x="5364" y="6055"/>
                    <a:pt x="5367" y="6056"/>
                    <a:pt x="5369" y="6056"/>
                  </a:cubicBezTo>
                  <a:lnTo>
                    <a:pt x="5372" y="6058"/>
                  </a:lnTo>
                  <a:cubicBezTo>
                    <a:pt x="5375" y="6058"/>
                    <a:pt x="5378" y="6059"/>
                    <a:pt x="5381" y="6059"/>
                  </a:cubicBezTo>
                  <a:cubicBezTo>
                    <a:pt x="5383" y="6061"/>
                    <a:pt x="5384" y="6061"/>
                    <a:pt x="5386" y="6061"/>
                  </a:cubicBezTo>
                  <a:cubicBezTo>
                    <a:pt x="5389" y="6062"/>
                    <a:pt x="5393" y="6062"/>
                    <a:pt x="5396" y="6064"/>
                  </a:cubicBezTo>
                  <a:lnTo>
                    <a:pt x="5397" y="6064"/>
                  </a:lnTo>
                  <a:cubicBezTo>
                    <a:pt x="5405" y="6065"/>
                    <a:pt x="5414" y="6067"/>
                    <a:pt x="5421" y="6068"/>
                  </a:cubicBezTo>
                  <a:cubicBezTo>
                    <a:pt x="5422" y="6069"/>
                    <a:pt x="5424" y="6069"/>
                    <a:pt x="5425" y="6069"/>
                  </a:cubicBezTo>
                  <a:cubicBezTo>
                    <a:pt x="5430" y="6071"/>
                    <a:pt x="5433" y="6071"/>
                    <a:pt x="5436" y="6071"/>
                  </a:cubicBezTo>
                  <a:lnTo>
                    <a:pt x="5439" y="6071"/>
                  </a:lnTo>
                  <a:cubicBezTo>
                    <a:pt x="5442" y="6072"/>
                    <a:pt x="5446" y="6072"/>
                    <a:pt x="5450" y="6074"/>
                  </a:cubicBezTo>
                  <a:lnTo>
                    <a:pt x="5452" y="6074"/>
                  </a:lnTo>
                  <a:cubicBezTo>
                    <a:pt x="5455" y="6074"/>
                    <a:pt x="5458" y="6074"/>
                    <a:pt x="5461" y="6075"/>
                  </a:cubicBezTo>
                  <a:lnTo>
                    <a:pt x="5471" y="6075"/>
                  </a:lnTo>
                  <a:cubicBezTo>
                    <a:pt x="5474" y="6077"/>
                    <a:pt x="5476" y="6077"/>
                    <a:pt x="5478" y="6077"/>
                  </a:cubicBezTo>
                  <a:cubicBezTo>
                    <a:pt x="5481" y="6077"/>
                    <a:pt x="5486" y="6077"/>
                    <a:pt x="5490" y="6078"/>
                  </a:cubicBezTo>
                  <a:lnTo>
                    <a:pt x="5501" y="6078"/>
                  </a:lnTo>
                  <a:cubicBezTo>
                    <a:pt x="5508" y="6078"/>
                    <a:pt x="5517" y="6080"/>
                    <a:pt x="5524" y="6080"/>
                  </a:cubicBezTo>
                  <a:lnTo>
                    <a:pt x="5533" y="6080"/>
                  </a:lnTo>
                  <a:cubicBezTo>
                    <a:pt x="5545" y="6080"/>
                    <a:pt x="5557" y="6078"/>
                    <a:pt x="5570" y="6078"/>
                  </a:cubicBezTo>
                  <a:cubicBezTo>
                    <a:pt x="5576" y="6078"/>
                    <a:pt x="5582" y="6077"/>
                    <a:pt x="5587" y="6077"/>
                  </a:cubicBezTo>
                  <a:lnTo>
                    <a:pt x="5596" y="6075"/>
                  </a:lnTo>
                  <a:lnTo>
                    <a:pt x="5604" y="6075"/>
                  </a:lnTo>
                  <a:cubicBezTo>
                    <a:pt x="5607" y="6074"/>
                    <a:pt x="5610" y="6074"/>
                    <a:pt x="5612" y="6074"/>
                  </a:cubicBezTo>
                  <a:cubicBezTo>
                    <a:pt x="5623" y="6072"/>
                    <a:pt x="5633" y="6071"/>
                    <a:pt x="5643" y="6069"/>
                  </a:cubicBezTo>
                  <a:cubicBezTo>
                    <a:pt x="5648" y="6068"/>
                    <a:pt x="5651" y="6068"/>
                    <a:pt x="5654" y="6067"/>
                  </a:cubicBezTo>
                  <a:cubicBezTo>
                    <a:pt x="5664" y="6065"/>
                    <a:pt x="5673" y="6062"/>
                    <a:pt x="5682" y="6061"/>
                  </a:cubicBezTo>
                  <a:cubicBezTo>
                    <a:pt x="5685" y="6059"/>
                    <a:pt x="5689" y="6059"/>
                    <a:pt x="5692" y="6058"/>
                  </a:cubicBezTo>
                  <a:cubicBezTo>
                    <a:pt x="5696" y="6056"/>
                    <a:pt x="5699" y="6056"/>
                    <a:pt x="5704" y="6055"/>
                  </a:cubicBezTo>
                  <a:cubicBezTo>
                    <a:pt x="5708" y="6053"/>
                    <a:pt x="5713" y="6052"/>
                    <a:pt x="5716" y="6052"/>
                  </a:cubicBezTo>
                  <a:cubicBezTo>
                    <a:pt x="5720" y="6050"/>
                    <a:pt x="5723" y="6049"/>
                    <a:pt x="5726" y="6049"/>
                  </a:cubicBezTo>
                  <a:cubicBezTo>
                    <a:pt x="5733" y="6046"/>
                    <a:pt x="5741" y="6043"/>
                    <a:pt x="5748" y="6040"/>
                  </a:cubicBezTo>
                  <a:cubicBezTo>
                    <a:pt x="5752" y="6039"/>
                    <a:pt x="5758" y="6037"/>
                    <a:pt x="5763" y="6036"/>
                  </a:cubicBezTo>
                  <a:cubicBezTo>
                    <a:pt x="5764" y="6034"/>
                    <a:pt x="5766" y="6034"/>
                    <a:pt x="5767" y="6033"/>
                  </a:cubicBezTo>
                  <a:cubicBezTo>
                    <a:pt x="5774" y="6030"/>
                    <a:pt x="5780" y="6027"/>
                    <a:pt x="5788" y="6024"/>
                  </a:cubicBezTo>
                  <a:cubicBezTo>
                    <a:pt x="5794" y="6021"/>
                    <a:pt x="5799" y="6019"/>
                    <a:pt x="5805" y="6016"/>
                  </a:cubicBezTo>
                  <a:lnTo>
                    <a:pt x="5811" y="6014"/>
                  </a:lnTo>
                  <a:cubicBezTo>
                    <a:pt x="5819" y="6009"/>
                    <a:pt x="5826" y="6006"/>
                    <a:pt x="5833" y="6002"/>
                  </a:cubicBezTo>
                  <a:cubicBezTo>
                    <a:pt x="5844" y="5996"/>
                    <a:pt x="5854" y="5990"/>
                    <a:pt x="5866" y="5983"/>
                  </a:cubicBezTo>
                  <a:cubicBezTo>
                    <a:pt x="5867" y="5981"/>
                    <a:pt x="5870" y="5980"/>
                    <a:pt x="5873" y="5978"/>
                  </a:cubicBezTo>
                  <a:lnTo>
                    <a:pt x="5882" y="5972"/>
                  </a:lnTo>
                  <a:cubicBezTo>
                    <a:pt x="5883" y="5971"/>
                    <a:pt x="5886" y="5969"/>
                    <a:pt x="5888" y="5968"/>
                  </a:cubicBezTo>
                  <a:cubicBezTo>
                    <a:pt x="5889" y="5966"/>
                    <a:pt x="5892" y="5965"/>
                    <a:pt x="5895" y="5963"/>
                  </a:cubicBezTo>
                  <a:lnTo>
                    <a:pt x="5907" y="5955"/>
                  </a:lnTo>
                  <a:cubicBezTo>
                    <a:pt x="5911" y="5952"/>
                    <a:pt x="5916" y="5949"/>
                    <a:pt x="5920" y="5944"/>
                  </a:cubicBezTo>
                  <a:cubicBezTo>
                    <a:pt x="5922" y="5943"/>
                    <a:pt x="5923" y="5941"/>
                    <a:pt x="5926" y="5940"/>
                  </a:cubicBezTo>
                  <a:cubicBezTo>
                    <a:pt x="5928" y="5938"/>
                    <a:pt x="5929" y="5937"/>
                    <a:pt x="5931" y="5937"/>
                  </a:cubicBezTo>
                  <a:lnTo>
                    <a:pt x="5938" y="5930"/>
                  </a:lnTo>
                  <a:cubicBezTo>
                    <a:pt x="5942" y="5927"/>
                    <a:pt x="5945" y="5924"/>
                    <a:pt x="5948" y="5921"/>
                  </a:cubicBezTo>
                  <a:cubicBezTo>
                    <a:pt x="5951" y="5919"/>
                    <a:pt x="5954" y="5916"/>
                    <a:pt x="5956" y="5915"/>
                  </a:cubicBezTo>
                  <a:cubicBezTo>
                    <a:pt x="5959" y="5912"/>
                    <a:pt x="5960" y="5910"/>
                    <a:pt x="5963" y="5909"/>
                  </a:cubicBezTo>
                  <a:cubicBezTo>
                    <a:pt x="5970" y="5902"/>
                    <a:pt x="5978" y="5894"/>
                    <a:pt x="5985" y="5885"/>
                  </a:cubicBezTo>
                  <a:cubicBezTo>
                    <a:pt x="5987" y="5884"/>
                    <a:pt x="5989" y="5882"/>
                    <a:pt x="5991" y="5881"/>
                  </a:cubicBezTo>
                  <a:cubicBezTo>
                    <a:pt x="5992" y="5880"/>
                    <a:pt x="5994" y="5877"/>
                    <a:pt x="5995" y="5875"/>
                  </a:cubicBezTo>
                  <a:cubicBezTo>
                    <a:pt x="5997" y="5874"/>
                    <a:pt x="5998" y="5872"/>
                    <a:pt x="6000" y="5871"/>
                  </a:cubicBezTo>
                  <a:cubicBezTo>
                    <a:pt x="6001" y="5869"/>
                    <a:pt x="6003" y="5868"/>
                    <a:pt x="6003" y="5866"/>
                  </a:cubicBezTo>
                  <a:cubicBezTo>
                    <a:pt x="6007" y="5860"/>
                    <a:pt x="6012" y="5856"/>
                    <a:pt x="6016" y="5850"/>
                  </a:cubicBezTo>
                  <a:lnTo>
                    <a:pt x="6020" y="5846"/>
                  </a:lnTo>
                  <a:cubicBezTo>
                    <a:pt x="6022" y="5843"/>
                    <a:pt x="6023" y="5841"/>
                    <a:pt x="6025" y="5840"/>
                  </a:cubicBezTo>
                  <a:cubicBezTo>
                    <a:pt x="6028" y="5837"/>
                    <a:pt x="6029" y="5835"/>
                    <a:pt x="6031" y="5832"/>
                  </a:cubicBezTo>
                  <a:cubicBezTo>
                    <a:pt x="6031" y="5832"/>
                    <a:pt x="6032" y="5831"/>
                    <a:pt x="6032" y="5831"/>
                  </a:cubicBezTo>
                  <a:cubicBezTo>
                    <a:pt x="6034" y="5828"/>
                    <a:pt x="6035" y="5825"/>
                    <a:pt x="6038" y="5824"/>
                  </a:cubicBezTo>
                  <a:cubicBezTo>
                    <a:pt x="6040" y="5821"/>
                    <a:pt x="6041" y="5819"/>
                    <a:pt x="6042" y="5818"/>
                  </a:cubicBezTo>
                  <a:cubicBezTo>
                    <a:pt x="6042" y="5816"/>
                    <a:pt x="6044" y="5815"/>
                    <a:pt x="6045" y="5813"/>
                  </a:cubicBezTo>
                  <a:cubicBezTo>
                    <a:pt x="6047" y="5812"/>
                    <a:pt x="6048" y="5809"/>
                    <a:pt x="6050" y="5807"/>
                  </a:cubicBezTo>
                  <a:cubicBezTo>
                    <a:pt x="6051" y="5804"/>
                    <a:pt x="6053" y="5801"/>
                    <a:pt x="6056" y="5799"/>
                  </a:cubicBezTo>
                  <a:cubicBezTo>
                    <a:pt x="6059" y="5794"/>
                    <a:pt x="6062" y="5790"/>
                    <a:pt x="6065" y="5785"/>
                  </a:cubicBezTo>
                  <a:cubicBezTo>
                    <a:pt x="6065" y="5782"/>
                    <a:pt x="6066" y="5781"/>
                    <a:pt x="6068" y="5779"/>
                  </a:cubicBezTo>
                  <a:cubicBezTo>
                    <a:pt x="6069" y="5776"/>
                    <a:pt x="6070" y="5775"/>
                    <a:pt x="6072" y="5772"/>
                  </a:cubicBezTo>
                  <a:cubicBezTo>
                    <a:pt x="6073" y="5771"/>
                    <a:pt x="6075" y="5768"/>
                    <a:pt x="6076" y="5765"/>
                  </a:cubicBezTo>
                  <a:cubicBezTo>
                    <a:pt x="6076" y="5765"/>
                    <a:pt x="6076" y="5763"/>
                    <a:pt x="6076" y="5763"/>
                  </a:cubicBezTo>
                  <a:cubicBezTo>
                    <a:pt x="6079" y="5760"/>
                    <a:pt x="6081" y="5757"/>
                    <a:pt x="6082" y="5754"/>
                  </a:cubicBezTo>
                  <a:cubicBezTo>
                    <a:pt x="6085" y="5748"/>
                    <a:pt x="6088" y="5743"/>
                    <a:pt x="6091" y="5737"/>
                  </a:cubicBezTo>
                  <a:cubicBezTo>
                    <a:pt x="6093" y="5735"/>
                    <a:pt x="6093" y="5734"/>
                    <a:pt x="6094" y="5732"/>
                  </a:cubicBezTo>
                  <a:cubicBezTo>
                    <a:pt x="6098" y="5722"/>
                    <a:pt x="6103" y="5713"/>
                    <a:pt x="6107" y="5703"/>
                  </a:cubicBezTo>
                  <a:cubicBezTo>
                    <a:pt x="6109" y="5698"/>
                    <a:pt x="6112" y="5692"/>
                    <a:pt x="6113" y="5687"/>
                  </a:cubicBezTo>
                  <a:cubicBezTo>
                    <a:pt x="6118" y="5675"/>
                    <a:pt x="6122" y="5663"/>
                    <a:pt x="6126" y="5651"/>
                  </a:cubicBezTo>
                  <a:cubicBezTo>
                    <a:pt x="6128" y="5648"/>
                    <a:pt x="6128" y="5645"/>
                    <a:pt x="6129" y="5642"/>
                  </a:cubicBezTo>
                  <a:cubicBezTo>
                    <a:pt x="6129" y="5641"/>
                    <a:pt x="6131" y="5638"/>
                    <a:pt x="6131" y="5637"/>
                  </a:cubicBezTo>
                  <a:cubicBezTo>
                    <a:pt x="6132" y="5634"/>
                    <a:pt x="6132" y="5632"/>
                    <a:pt x="6134" y="5629"/>
                  </a:cubicBezTo>
                  <a:cubicBezTo>
                    <a:pt x="6135" y="5620"/>
                    <a:pt x="6138" y="5612"/>
                    <a:pt x="6140" y="5603"/>
                  </a:cubicBezTo>
                  <a:cubicBezTo>
                    <a:pt x="6141" y="5600"/>
                    <a:pt x="6143" y="5597"/>
                    <a:pt x="6143" y="5594"/>
                  </a:cubicBezTo>
                  <a:cubicBezTo>
                    <a:pt x="6143" y="5591"/>
                    <a:pt x="6144" y="5589"/>
                    <a:pt x="6144" y="5586"/>
                  </a:cubicBezTo>
                  <a:cubicBezTo>
                    <a:pt x="6144" y="5585"/>
                    <a:pt x="6146" y="5582"/>
                    <a:pt x="6146" y="5581"/>
                  </a:cubicBezTo>
                  <a:cubicBezTo>
                    <a:pt x="6146" y="5579"/>
                    <a:pt x="6146" y="5579"/>
                    <a:pt x="6146" y="5578"/>
                  </a:cubicBezTo>
                  <a:lnTo>
                    <a:pt x="6148" y="5567"/>
                  </a:lnTo>
                  <a:cubicBezTo>
                    <a:pt x="6148" y="5564"/>
                    <a:pt x="6148" y="5563"/>
                    <a:pt x="6150" y="5560"/>
                  </a:cubicBezTo>
                  <a:cubicBezTo>
                    <a:pt x="6150" y="5560"/>
                    <a:pt x="6150" y="5558"/>
                    <a:pt x="6150" y="5558"/>
                  </a:cubicBezTo>
                  <a:cubicBezTo>
                    <a:pt x="6150" y="5554"/>
                    <a:pt x="6151" y="5551"/>
                    <a:pt x="6151" y="5547"/>
                  </a:cubicBezTo>
                  <a:cubicBezTo>
                    <a:pt x="6151" y="5545"/>
                    <a:pt x="6153" y="5542"/>
                    <a:pt x="6153" y="5541"/>
                  </a:cubicBezTo>
                  <a:lnTo>
                    <a:pt x="6153" y="5539"/>
                  </a:lnTo>
                  <a:cubicBezTo>
                    <a:pt x="6153" y="5536"/>
                    <a:pt x="6153" y="5533"/>
                    <a:pt x="6154" y="5531"/>
                  </a:cubicBezTo>
                  <a:cubicBezTo>
                    <a:pt x="6154" y="5523"/>
                    <a:pt x="6156" y="5514"/>
                    <a:pt x="6156" y="5507"/>
                  </a:cubicBezTo>
                  <a:lnTo>
                    <a:pt x="6156" y="5504"/>
                  </a:lnTo>
                  <a:cubicBezTo>
                    <a:pt x="6157" y="5492"/>
                    <a:pt x="6157" y="5480"/>
                    <a:pt x="6159" y="5469"/>
                  </a:cubicBezTo>
                  <a:lnTo>
                    <a:pt x="6159" y="5458"/>
                  </a:lnTo>
                  <a:lnTo>
                    <a:pt x="6159" y="5452"/>
                  </a:lnTo>
                  <a:lnTo>
                    <a:pt x="6159" y="5447"/>
                  </a:lnTo>
                  <a:lnTo>
                    <a:pt x="6159" y="5436"/>
                  </a:lnTo>
                  <a:cubicBezTo>
                    <a:pt x="6157" y="5424"/>
                    <a:pt x="6157" y="5411"/>
                    <a:pt x="6156" y="5398"/>
                  </a:cubicBezTo>
                  <a:cubicBezTo>
                    <a:pt x="6156" y="5396"/>
                    <a:pt x="6156" y="5395"/>
                    <a:pt x="6156" y="5392"/>
                  </a:cubicBezTo>
                  <a:cubicBezTo>
                    <a:pt x="6156" y="5389"/>
                    <a:pt x="6156" y="5388"/>
                    <a:pt x="6154" y="5385"/>
                  </a:cubicBezTo>
                  <a:cubicBezTo>
                    <a:pt x="6154" y="5383"/>
                    <a:pt x="6154" y="5380"/>
                    <a:pt x="6154" y="5379"/>
                  </a:cubicBezTo>
                  <a:cubicBezTo>
                    <a:pt x="6154" y="5377"/>
                    <a:pt x="6154" y="5376"/>
                    <a:pt x="6154" y="5376"/>
                  </a:cubicBezTo>
                  <a:cubicBezTo>
                    <a:pt x="6153" y="5371"/>
                    <a:pt x="6153" y="5369"/>
                    <a:pt x="6153" y="5366"/>
                  </a:cubicBezTo>
                  <a:cubicBezTo>
                    <a:pt x="6151" y="5363"/>
                    <a:pt x="6151" y="5360"/>
                    <a:pt x="6151" y="5358"/>
                  </a:cubicBezTo>
                  <a:cubicBezTo>
                    <a:pt x="6151" y="5357"/>
                    <a:pt x="6151" y="5357"/>
                    <a:pt x="6151" y="5355"/>
                  </a:cubicBezTo>
                  <a:cubicBezTo>
                    <a:pt x="6150" y="5352"/>
                    <a:pt x="6150" y="5348"/>
                    <a:pt x="6148" y="5345"/>
                  </a:cubicBezTo>
                  <a:cubicBezTo>
                    <a:pt x="6148" y="5342"/>
                    <a:pt x="6148" y="5341"/>
                    <a:pt x="6148" y="5338"/>
                  </a:cubicBezTo>
                  <a:lnTo>
                    <a:pt x="6147" y="5338"/>
                  </a:lnTo>
                  <a:lnTo>
                    <a:pt x="6146" y="5324"/>
                  </a:lnTo>
                  <a:cubicBezTo>
                    <a:pt x="6146" y="5323"/>
                    <a:pt x="6144" y="5320"/>
                    <a:pt x="6144" y="5318"/>
                  </a:cubicBezTo>
                  <a:cubicBezTo>
                    <a:pt x="6144" y="5316"/>
                    <a:pt x="6143" y="5314"/>
                    <a:pt x="6143" y="5311"/>
                  </a:cubicBezTo>
                  <a:cubicBezTo>
                    <a:pt x="6143" y="5311"/>
                    <a:pt x="6143" y="5310"/>
                    <a:pt x="6141" y="5308"/>
                  </a:cubicBezTo>
                  <a:cubicBezTo>
                    <a:pt x="6141" y="5305"/>
                    <a:pt x="6140" y="5302"/>
                    <a:pt x="6140" y="5298"/>
                  </a:cubicBezTo>
                  <a:cubicBezTo>
                    <a:pt x="6140" y="5298"/>
                    <a:pt x="6138" y="5298"/>
                    <a:pt x="6138" y="5296"/>
                  </a:cubicBezTo>
                  <a:cubicBezTo>
                    <a:pt x="6138" y="5293"/>
                    <a:pt x="6137" y="5289"/>
                    <a:pt x="6135" y="5285"/>
                  </a:cubicBezTo>
                  <a:cubicBezTo>
                    <a:pt x="6135" y="5283"/>
                    <a:pt x="6135" y="5280"/>
                    <a:pt x="6134" y="5279"/>
                  </a:cubicBezTo>
                  <a:cubicBezTo>
                    <a:pt x="6134" y="5276"/>
                    <a:pt x="6132" y="5274"/>
                    <a:pt x="6132" y="5273"/>
                  </a:cubicBezTo>
                  <a:cubicBezTo>
                    <a:pt x="6131" y="5270"/>
                    <a:pt x="6131" y="5267"/>
                    <a:pt x="6129" y="5265"/>
                  </a:cubicBezTo>
                  <a:cubicBezTo>
                    <a:pt x="6129" y="5264"/>
                    <a:pt x="6129" y="5264"/>
                    <a:pt x="6129" y="5262"/>
                  </a:cubicBezTo>
                  <a:lnTo>
                    <a:pt x="6126" y="5252"/>
                  </a:lnTo>
                  <a:cubicBezTo>
                    <a:pt x="6125" y="5251"/>
                    <a:pt x="6125" y="5248"/>
                    <a:pt x="6123" y="5246"/>
                  </a:cubicBezTo>
                  <a:lnTo>
                    <a:pt x="6122" y="5239"/>
                  </a:lnTo>
                  <a:cubicBezTo>
                    <a:pt x="6121" y="5239"/>
                    <a:pt x="6121" y="5237"/>
                    <a:pt x="6121" y="5237"/>
                  </a:cubicBezTo>
                  <a:cubicBezTo>
                    <a:pt x="6119" y="5233"/>
                    <a:pt x="6118" y="5230"/>
                    <a:pt x="6116" y="5227"/>
                  </a:cubicBezTo>
                  <a:cubicBezTo>
                    <a:pt x="6116" y="5226"/>
                    <a:pt x="6116" y="5226"/>
                    <a:pt x="6116" y="5224"/>
                  </a:cubicBezTo>
                  <a:cubicBezTo>
                    <a:pt x="6022" y="4984"/>
                    <a:pt x="5791" y="4827"/>
                    <a:pt x="5533" y="4827"/>
                  </a:cubicBezTo>
                  <a:lnTo>
                    <a:pt x="5526" y="4827"/>
                  </a:lnTo>
                  <a:lnTo>
                    <a:pt x="5526" y="482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4"/>
            <p:cNvSpPr/>
            <p:nvPr/>
          </p:nvSpPr>
          <p:spPr>
            <a:xfrm>
              <a:off x="3408602" y="632516"/>
              <a:ext cx="304225" cy="198100"/>
            </a:xfrm>
            <a:custGeom>
              <a:avLst/>
              <a:gdLst/>
              <a:ahLst/>
              <a:cxnLst/>
              <a:rect l="l" t="t" r="r" b="b"/>
              <a:pathLst>
                <a:path w="12169" h="7924" extrusionOk="0">
                  <a:moveTo>
                    <a:pt x="283" y="1"/>
                  </a:moveTo>
                  <a:cubicBezTo>
                    <a:pt x="99" y="581"/>
                    <a:pt x="0" y="1198"/>
                    <a:pt x="0" y="1839"/>
                  </a:cubicBezTo>
                  <a:cubicBezTo>
                    <a:pt x="0" y="5198"/>
                    <a:pt x="2725" y="7924"/>
                    <a:pt x="6084" y="7924"/>
                  </a:cubicBezTo>
                  <a:cubicBezTo>
                    <a:pt x="9443" y="7924"/>
                    <a:pt x="12169" y="5198"/>
                    <a:pt x="12169" y="1839"/>
                  </a:cubicBezTo>
                  <a:cubicBezTo>
                    <a:pt x="12169" y="1198"/>
                    <a:pt x="12069" y="581"/>
                    <a:pt x="11885" y="1"/>
                  </a:cubicBezTo>
                  <a:cubicBezTo>
                    <a:pt x="11105" y="2463"/>
                    <a:pt x="8802" y="4248"/>
                    <a:pt x="6084" y="4248"/>
                  </a:cubicBezTo>
                  <a:cubicBezTo>
                    <a:pt x="3365" y="4248"/>
                    <a:pt x="1062" y="2463"/>
                    <a:pt x="283" y="1"/>
                  </a:cubicBezTo>
                  <a:close/>
                </a:path>
              </a:pathLst>
            </a:custGeom>
            <a:solidFill>
              <a:srgbClr val="191919">
                <a:alpha val="7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4"/>
            <p:cNvSpPr/>
            <p:nvPr/>
          </p:nvSpPr>
          <p:spPr>
            <a:xfrm>
              <a:off x="3410675" y="530725"/>
              <a:ext cx="304225" cy="304225"/>
            </a:xfrm>
            <a:custGeom>
              <a:avLst/>
              <a:gdLst/>
              <a:ahLst/>
              <a:cxnLst/>
              <a:rect l="l" t="t" r="r" b="b"/>
              <a:pathLst>
                <a:path w="12169" h="12169" extrusionOk="0">
                  <a:moveTo>
                    <a:pt x="6084" y="199"/>
                  </a:moveTo>
                  <a:cubicBezTo>
                    <a:pt x="9335" y="199"/>
                    <a:pt x="11970" y="2832"/>
                    <a:pt x="11970" y="6084"/>
                  </a:cubicBezTo>
                  <a:cubicBezTo>
                    <a:pt x="11970" y="9335"/>
                    <a:pt x="9335" y="11970"/>
                    <a:pt x="6084" y="11970"/>
                  </a:cubicBezTo>
                  <a:cubicBezTo>
                    <a:pt x="2834" y="11970"/>
                    <a:pt x="199" y="9335"/>
                    <a:pt x="199" y="6084"/>
                  </a:cubicBezTo>
                  <a:cubicBezTo>
                    <a:pt x="199" y="2832"/>
                    <a:pt x="2832" y="199"/>
                    <a:pt x="6084" y="199"/>
                  </a:cubicBezTo>
                  <a:close/>
                  <a:moveTo>
                    <a:pt x="6084" y="0"/>
                  </a:moveTo>
                  <a:cubicBezTo>
                    <a:pt x="2725" y="0"/>
                    <a:pt x="0" y="2725"/>
                    <a:pt x="0" y="6084"/>
                  </a:cubicBezTo>
                  <a:cubicBezTo>
                    <a:pt x="0" y="9443"/>
                    <a:pt x="2725" y="12169"/>
                    <a:pt x="6084" y="12169"/>
                  </a:cubicBezTo>
                  <a:cubicBezTo>
                    <a:pt x="9443" y="12169"/>
                    <a:pt x="12169" y="9443"/>
                    <a:pt x="12169" y="6084"/>
                  </a:cubicBezTo>
                  <a:cubicBezTo>
                    <a:pt x="12169" y="2725"/>
                    <a:pt x="9443" y="0"/>
                    <a:pt x="60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4"/>
            <p:cNvSpPr/>
            <p:nvPr/>
          </p:nvSpPr>
          <p:spPr>
            <a:xfrm>
              <a:off x="3437650" y="551550"/>
              <a:ext cx="250225" cy="91475"/>
            </a:xfrm>
            <a:custGeom>
              <a:avLst/>
              <a:gdLst/>
              <a:ahLst/>
              <a:cxnLst/>
              <a:rect l="l" t="t" r="r" b="b"/>
              <a:pathLst>
                <a:path w="10009" h="3659" extrusionOk="0">
                  <a:moveTo>
                    <a:pt x="5005" y="1"/>
                  </a:moveTo>
                  <a:cubicBezTo>
                    <a:pt x="2663" y="1"/>
                    <a:pt x="677" y="1538"/>
                    <a:pt x="1" y="3659"/>
                  </a:cubicBezTo>
                  <a:lnTo>
                    <a:pt x="525" y="3659"/>
                  </a:lnTo>
                  <a:cubicBezTo>
                    <a:pt x="1179" y="1815"/>
                    <a:pt x="2936" y="499"/>
                    <a:pt x="5005" y="499"/>
                  </a:cubicBezTo>
                  <a:cubicBezTo>
                    <a:pt x="7074" y="499"/>
                    <a:pt x="8831" y="1815"/>
                    <a:pt x="9485" y="3659"/>
                  </a:cubicBezTo>
                  <a:lnTo>
                    <a:pt x="10009" y="3659"/>
                  </a:lnTo>
                  <a:cubicBezTo>
                    <a:pt x="9334" y="1538"/>
                    <a:pt x="7348" y="1"/>
                    <a:pt x="50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4"/>
            <p:cNvSpPr/>
            <p:nvPr/>
          </p:nvSpPr>
          <p:spPr>
            <a:xfrm>
              <a:off x="3506200" y="733425"/>
              <a:ext cx="113125" cy="25400"/>
            </a:xfrm>
            <a:custGeom>
              <a:avLst/>
              <a:gdLst/>
              <a:ahLst/>
              <a:cxnLst/>
              <a:rect l="l" t="t" r="r" b="b"/>
              <a:pathLst>
                <a:path w="4525" h="1016" extrusionOk="0">
                  <a:moveTo>
                    <a:pt x="895" y="266"/>
                  </a:moveTo>
                  <a:cubicBezTo>
                    <a:pt x="963" y="266"/>
                    <a:pt x="1017" y="320"/>
                    <a:pt x="1017" y="388"/>
                  </a:cubicBezTo>
                  <a:cubicBezTo>
                    <a:pt x="1017" y="454"/>
                    <a:pt x="963" y="509"/>
                    <a:pt x="895" y="509"/>
                  </a:cubicBezTo>
                  <a:lnTo>
                    <a:pt x="362" y="509"/>
                  </a:lnTo>
                  <a:cubicBezTo>
                    <a:pt x="294" y="509"/>
                    <a:pt x="239" y="456"/>
                    <a:pt x="239" y="388"/>
                  </a:cubicBezTo>
                  <a:cubicBezTo>
                    <a:pt x="239" y="320"/>
                    <a:pt x="294" y="266"/>
                    <a:pt x="362" y="266"/>
                  </a:cubicBezTo>
                  <a:close/>
                  <a:moveTo>
                    <a:pt x="4165" y="266"/>
                  </a:moveTo>
                  <a:cubicBezTo>
                    <a:pt x="4233" y="266"/>
                    <a:pt x="4288" y="320"/>
                    <a:pt x="4288" y="388"/>
                  </a:cubicBezTo>
                  <a:cubicBezTo>
                    <a:pt x="4288" y="454"/>
                    <a:pt x="4233" y="509"/>
                    <a:pt x="4165" y="509"/>
                  </a:cubicBezTo>
                  <a:lnTo>
                    <a:pt x="3632" y="509"/>
                  </a:lnTo>
                  <a:cubicBezTo>
                    <a:pt x="3565" y="509"/>
                    <a:pt x="3510" y="456"/>
                    <a:pt x="3510" y="388"/>
                  </a:cubicBezTo>
                  <a:cubicBezTo>
                    <a:pt x="3510" y="320"/>
                    <a:pt x="3565" y="266"/>
                    <a:pt x="3632" y="266"/>
                  </a:cubicBezTo>
                  <a:close/>
                  <a:moveTo>
                    <a:pt x="135" y="1"/>
                  </a:moveTo>
                  <a:cubicBezTo>
                    <a:pt x="97" y="49"/>
                    <a:pt x="67" y="102"/>
                    <a:pt x="45" y="158"/>
                  </a:cubicBezTo>
                  <a:cubicBezTo>
                    <a:pt x="45" y="158"/>
                    <a:pt x="45" y="160"/>
                    <a:pt x="45" y="160"/>
                  </a:cubicBezTo>
                  <a:lnTo>
                    <a:pt x="42" y="166"/>
                  </a:lnTo>
                  <a:cubicBezTo>
                    <a:pt x="39" y="172"/>
                    <a:pt x="38" y="179"/>
                    <a:pt x="35" y="185"/>
                  </a:cubicBezTo>
                  <a:cubicBezTo>
                    <a:pt x="35" y="186"/>
                    <a:pt x="33" y="189"/>
                    <a:pt x="33" y="191"/>
                  </a:cubicBezTo>
                  <a:cubicBezTo>
                    <a:pt x="32" y="194"/>
                    <a:pt x="32" y="195"/>
                    <a:pt x="30" y="198"/>
                  </a:cubicBezTo>
                  <a:cubicBezTo>
                    <a:pt x="30" y="199"/>
                    <a:pt x="30" y="199"/>
                    <a:pt x="30" y="199"/>
                  </a:cubicBezTo>
                  <a:cubicBezTo>
                    <a:pt x="29" y="204"/>
                    <a:pt x="27" y="207"/>
                    <a:pt x="26" y="210"/>
                  </a:cubicBezTo>
                  <a:cubicBezTo>
                    <a:pt x="26" y="214"/>
                    <a:pt x="24" y="219"/>
                    <a:pt x="23" y="222"/>
                  </a:cubicBezTo>
                  <a:cubicBezTo>
                    <a:pt x="23" y="223"/>
                    <a:pt x="23" y="223"/>
                    <a:pt x="23" y="225"/>
                  </a:cubicBezTo>
                  <a:cubicBezTo>
                    <a:pt x="22" y="227"/>
                    <a:pt x="22" y="229"/>
                    <a:pt x="20" y="232"/>
                  </a:cubicBezTo>
                  <a:cubicBezTo>
                    <a:pt x="20" y="235"/>
                    <a:pt x="20" y="236"/>
                    <a:pt x="19" y="238"/>
                  </a:cubicBezTo>
                  <a:cubicBezTo>
                    <a:pt x="19" y="239"/>
                    <a:pt x="19" y="241"/>
                    <a:pt x="19" y="241"/>
                  </a:cubicBezTo>
                  <a:cubicBezTo>
                    <a:pt x="17" y="248"/>
                    <a:pt x="16" y="257"/>
                    <a:pt x="13" y="264"/>
                  </a:cubicBezTo>
                  <a:cubicBezTo>
                    <a:pt x="13" y="267"/>
                    <a:pt x="13" y="269"/>
                    <a:pt x="11" y="272"/>
                  </a:cubicBezTo>
                  <a:cubicBezTo>
                    <a:pt x="11" y="273"/>
                    <a:pt x="11" y="275"/>
                    <a:pt x="11" y="276"/>
                  </a:cubicBezTo>
                  <a:cubicBezTo>
                    <a:pt x="11" y="278"/>
                    <a:pt x="10" y="279"/>
                    <a:pt x="10" y="279"/>
                  </a:cubicBezTo>
                  <a:cubicBezTo>
                    <a:pt x="8" y="288"/>
                    <a:pt x="7" y="297"/>
                    <a:pt x="7" y="304"/>
                  </a:cubicBezTo>
                  <a:lnTo>
                    <a:pt x="7" y="306"/>
                  </a:lnTo>
                  <a:cubicBezTo>
                    <a:pt x="5" y="310"/>
                    <a:pt x="5" y="313"/>
                    <a:pt x="5" y="317"/>
                  </a:cubicBezTo>
                  <a:cubicBezTo>
                    <a:pt x="2" y="338"/>
                    <a:pt x="1" y="359"/>
                    <a:pt x="1" y="381"/>
                  </a:cubicBezTo>
                  <a:lnTo>
                    <a:pt x="1" y="385"/>
                  </a:lnTo>
                  <a:lnTo>
                    <a:pt x="1" y="388"/>
                  </a:lnTo>
                  <a:lnTo>
                    <a:pt x="1" y="394"/>
                  </a:lnTo>
                  <a:lnTo>
                    <a:pt x="1" y="404"/>
                  </a:lnTo>
                  <a:lnTo>
                    <a:pt x="1" y="410"/>
                  </a:lnTo>
                  <a:cubicBezTo>
                    <a:pt x="1" y="413"/>
                    <a:pt x="1" y="414"/>
                    <a:pt x="1" y="417"/>
                  </a:cubicBezTo>
                  <a:cubicBezTo>
                    <a:pt x="2" y="425"/>
                    <a:pt x="2" y="432"/>
                    <a:pt x="2" y="440"/>
                  </a:cubicBezTo>
                  <a:cubicBezTo>
                    <a:pt x="2" y="441"/>
                    <a:pt x="4" y="442"/>
                    <a:pt x="4" y="444"/>
                  </a:cubicBezTo>
                  <a:cubicBezTo>
                    <a:pt x="4" y="447"/>
                    <a:pt x="4" y="448"/>
                    <a:pt x="4" y="451"/>
                  </a:cubicBezTo>
                  <a:cubicBezTo>
                    <a:pt x="4" y="454"/>
                    <a:pt x="4" y="456"/>
                    <a:pt x="5" y="459"/>
                  </a:cubicBezTo>
                  <a:cubicBezTo>
                    <a:pt x="5" y="460"/>
                    <a:pt x="5" y="462"/>
                    <a:pt x="5" y="465"/>
                  </a:cubicBezTo>
                  <a:cubicBezTo>
                    <a:pt x="5" y="468"/>
                    <a:pt x="7" y="470"/>
                    <a:pt x="7" y="473"/>
                  </a:cubicBezTo>
                  <a:cubicBezTo>
                    <a:pt x="7" y="475"/>
                    <a:pt x="7" y="476"/>
                    <a:pt x="7" y="478"/>
                  </a:cubicBezTo>
                  <a:cubicBezTo>
                    <a:pt x="8" y="479"/>
                    <a:pt x="8" y="482"/>
                    <a:pt x="8" y="484"/>
                  </a:cubicBezTo>
                  <a:cubicBezTo>
                    <a:pt x="8" y="487"/>
                    <a:pt x="10" y="490"/>
                    <a:pt x="10" y="493"/>
                  </a:cubicBezTo>
                  <a:cubicBezTo>
                    <a:pt x="10" y="495"/>
                    <a:pt x="10" y="498"/>
                    <a:pt x="11" y="500"/>
                  </a:cubicBezTo>
                  <a:cubicBezTo>
                    <a:pt x="11" y="501"/>
                    <a:pt x="11" y="501"/>
                    <a:pt x="11" y="503"/>
                  </a:cubicBezTo>
                  <a:cubicBezTo>
                    <a:pt x="13" y="506"/>
                    <a:pt x="13" y="509"/>
                    <a:pt x="14" y="513"/>
                  </a:cubicBezTo>
                  <a:cubicBezTo>
                    <a:pt x="14" y="513"/>
                    <a:pt x="14" y="515"/>
                    <a:pt x="14" y="515"/>
                  </a:cubicBezTo>
                  <a:cubicBezTo>
                    <a:pt x="14" y="518"/>
                    <a:pt x="16" y="521"/>
                    <a:pt x="16" y="522"/>
                  </a:cubicBezTo>
                  <a:cubicBezTo>
                    <a:pt x="16" y="525"/>
                    <a:pt x="17" y="528"/>
                    <a:pt x="17" y="531"/>
                  </a:cubicBezTo>
                  <a:lnTo>
                    <a:pt x="20" y="540"/>
                  </a:lnTo>
                  <a:cubicBezTo>
                    <a:pt x="20" y="541"/>
                    <a:pt x="20" y="543"/>
                    <a:pt x="20" y="543"/>
                  </a:cubicBezTo>
                  <a:cubicBezTo>
                    <a:pt x="22" y="547"/>
                    <a:pt x="23" y="550"/>
                    <a:pt x="23" y="553"/>
                  </a:cubicBezTo>
                  <a:cubicBezTo>
                    <a:pt x="23" y="554"/>
                    <a:pt x="24" y="556"/>
                    <a:pt x="24" y="557"/>
                  </a:cubicBezTo>
                  <a:cubicBezTo>
                    <a:pt x="24" y="560"/>
                    <a:pt x="26" y="562"/>
                    <a:pt x="26" y="565"/>
                  </a:cubicBezTo>
                  <a:cubicBezTo>
                    <a:pt x="27" y="566"/>
                    <a:pt x="27" y="569"/>
                    <a:pt x="29" y="571"/>
                  </a:cubicBezTo>
                  <a:cubicBezTo>
                    <a:pt x="29" y="574"/>
                    <a:pt x="30" y="575"/>
                    <a:pt x="30" y="578"/>
                  </a:cubicBezTo>
                  <a:cubicBezTo>
                    <a:pt x="32" y="581"/>
                    <a:pt x="32" y="584"/>
                    <a:pt x="33" y="585"/>
                  </a:cubicBezTo>
                  <a:cubicBezTo>
                    <a:pt x="33" y="587"/>
                    <a:pt x="33" y="588"/>
                    <a:pt x="33" y="588"/>
                  </a:cubicBezTo>
                  <a:cubicBezTo>
                    <a:pt x="35" y="593"/>
                    <a:pt x="36" y="596"/>
                    <a:pt x="38" y="600"/>
                  </a:cubicBezTo>
                  <a:cubicBezTo>
                    <a:pt x="38" y="600"/>
                    <a:pt x="38" y="600"/>
                    <a:pt x="38" y="602"/>
                  </a:cubicBezTo>
                  <a:cubicBezTo>
                    <a:pt x="41" y="609"/>
                    <a:pt x="44" y="615"/>
                    <a:pt x="47" y="622"/>
                  </a:cubicBezTo>
                  <a:cubicBezTo>
                    <a:pt x="48" y="625"/>
                    <a:pt x="48" y="628"/>
                    <a:pt x="50" y="631"/>
                  </a:cubicBezTo>
                  <a:cubicBezTo>
                    <a:pt x="50" y="631"/>
                    <a:pt x="50" y="631"/>
                    <a:pt x="51" y="632"/>
                  </a:cubicBezTo>
                  <a:cubicBezTo>
                    <a:pt x="51" y="634"/>
                    <a:pt x="52" y="637"/>
                    <a:pt x="54" y="638"/>
                  </a:cubicBezTo>
                  <a:lnTo>
                    <a:pt x="58" y="650"/>
                  </a:lnTo>
                  <a:cubicBezTo>
                    <a:pt x="58" y="652"/>
                    <a:pt x="60" y="652"/>
                    <a:pt x="60" y="652"/>
                  </a:cubicBezTo>
                  <a:cubicBezTo>
                    <a:pt x="61" y="655"/>
                    <a:pt x="63" y="657"/>
                    <a:pt x="64" y="662"/>
                  </a:cubicBezTo>
                  <a:cubicBezTo>
                    <a:pt x="64" y="663"/>
                    <a:pt x="66" y="665"/>
                    <a:pt x="67" y="668"/>
                  </a:cubicBezTo>
                  <a:cubicBezTo>
                    <a:pt x="67" y="669"/>
                    <a:pt x="69" y="671"/>
                    <a:pt x="69" y="672"/>
                  </a:cubicBezTo>
                  <a:cubicBezTo>
                    <a:pt x="70" y="674"/>
                    <a:pt x="72" y="675"/>
                    <a:pt x="72" y="677"/>
                  </a:cubicBezTo>
                  <a:cubicBezTo>
                    <a:pt x="73" y="680"/>
                    <a:pt x="75" y="683"/>
                    <a:pt x="76" y="685"/>
                  </a:cubicBezTo>
                  <a:cubicBezTo>
                    <a:pt x="77" y="687"/>
                    <a:pt x="77" y="688"/>
                    <a:pt x="79" y="690"/>
                  </a:cubicBezTo>
                  <a:cubicBezTo>
                    <a:pt x="80" y="693"/>
                    <a:pt x="82" y="696"/>
                    <a:pt x="83" y="699"/>
                  </a:cubicBezTo>
                  <a:cubicBezTo>
                    <a:pt x="83" y="699"/>
                    <a:pt x="83" y="700"/>
                    <a:pt x="85" y="700"/>
                  </a:cubicBezTo>
                  <a:cubicBezTo>
                    <a:pt x="86" y="703"/>
                    <a:pt x="88" y="705"/>
                    <a:pt x="89" y="708"/>
                  </a:cubicBezTo>
                  <a:cubicBezTo>
                    <a:pt x="91" y="710"/>
                    <a:pt x="92" y="712"/>
                    <a:pt x="92" y="715"/>
                  </a:cubicBezTo>
                  <a:cubicBezTo>
                    <a:pt x="94" y="716"/>
                    <a:pt x="95" y="718"/>
                    <a:pt x="97" y="721"/>
                  </a:cubicBezTo>
                  <a:cubicBezTo>
                    <a:pt x="97" y="722"/>
                    <a:pt x="98" y="722"/>
                    <a:pt x="100" y="724"/>
                  </a:cubicBezTo>
                  <a:cubicBezTo>
                    <a:pt x="103" y="731"/>
                    <a:pt x="107" y="737"/>
                    <a:pt x="111" y="743"/>
                  </a:cubicBezTo>
                  <a:cubicBezTo>
                    <a:pt x="113" y="744"/>
                    <a:pt x="114" y="747"/>
                    <a:pt x="116" y="749"/>
                  </a:cubicBezTo>
                  <a:cubicBezTo>
                    <a:pt x="117" y="750"/>
                    <a:pt x="117" y="752"/>
                    <a:pt x="119" y="753"/>
                  </a:cubicBezTo>
                  <a:cubicBezTo>
                    <a:pt x="120" y="755"/>
                    <a:pt x="122" y="756"/>
                    <a:pt x="123" y="758"/>
                  </a:cubicBezTo>
                  <a:cubicBezTo>
                    <a:pt x="125" y="761"/>
                    <a:pt x="126" y="764"/>
                    <a:pt x="129" y="766"/>
                  </a:cubicBezTo>
                  <a:cubicBezTo>
                    <a:pt x="129" y="766"/>
                    <a:pt x="131" y="768"/>
                    <a:pt x="131" y="768"/>
                  </a:cubicBezTo>
                  <a:cubicBezTo>
                    <a:pt x="132" y="769"/>
                    <a:pt x="133" y="772"/>
                    <a:pt x="135" y="774"/>
                  </a:cubicBezTo>
                  <a:cubicBezTo>
                    <a:pt x="136" y="777"/>
                    <a:pt x="139" y="778"/>
                    <a:pt x="141" y="780"/>
                  </a:cubicBezTo>
                  <a:lnTo>
                    <a:pt x="145" y="786"/>
                  </a:lnTo>
                  <a:cubicBezTo>
                    <a:pt x="145" y="787"/>
                    <a:pt x="147" y="789"/>
                    <a:pt x="147" y="789"/>
                  </a:cubicBezTo>
                  <a:cubicBezTo>
                    <a:pt x="150" y="791"/>
                    <a:pt x="151" y="794"/>
                    <a:pt x="154" y="796"/>
                  </a:cubicBezTo>
                  <a:cubicBezTo>
                    <a:pt x="154" y="797"/>
                    <a:pt x="156" y="799"/>
                    <a:pt x="157" y="800"/>
                  </a:cubicBezTo>
                  <a:cubicBezTo>
                    <a:pt x="158" y="802"/>
                    <a:pt x="160" y="803"/>
                    <a:pt x="161" y="805"/>
                  </a:cubicBezTo>
                  <a:cubicBezTo>
                    <a:pt x="163" y="806"/>
                    <a:pt x="164" y="809"/>
                    <a:pt x="166" y="811"/>
                  </a:cubicBezTo>
                  <a:cubicBezTo>
                    <a:pt x="167" y="812"/>
                    <a:pt x="169" y="814"/>
                    <a:pt x="170" y="815"/>
                  </a:cubicBezTo>
                  <a:cubicBezTo>
                    <a:pt x="172" y="817"/>
                    <a:pt x="173" y="819"/>
                    <a:pt x="175" y="821"/>
                  </a:cubicBezTo>
                  <a:cubicBezTo>
                    <a:pt x="176" y="821"/>
                    <a:pt x="176" y="822"/>
                    <a:pt x="178" y="822"/>
                  </a:cubicBezTo>
                  <a:lnTo>
                    <a:pt x="182" y="828"/>
                  </a:lnTo>
                  <a:lnTo>
                    <a:pt x="189" y="834"/>
                  </a:lnTo>
                  <a:lnTo>
                    <a:pt x="195" y="842"/>
                  </a:lnTo>
                  <a:lnTo>
                    <a:pt x="198" y="843"/>
                  </a:lnTo>
                  <a:cubicBezTo>
                    <a:pt x="200" y="846"/>
                    <a:pt x="203" y="847"/>
                    <a:pt x="206" y="850"/>
                  </a:cubicBezTo>
                  <a:cubicBezTo>
                    <a:pt x="206" y="850"/>
                    <a:pt x="207" y="852"/>
                    <a:pt x="207" y="852"/>
                  </a:cubicBezTo>
                  <a:cubicBezTo>
                    <a:pt x="210" y="855"/>
                    <a:pt x="213" y="856"/>
                    <a:pt x="216" y="859"/>
                  </a:cubicBezTo>
                  <a:lnTo>
                    <a:pt x="222" y="865"/>
                  </a:lnTo>
                  <a:lnTo>
                    <a:pt x="231" y="871"/>
                  </a:lnTo>
                  <a:cubicBezTo>
                    <a:pt x="232" y="872"/>
                    <a:pt x="234" y="874"/>
                    <a:pt x="235" y="875"/>
                  </a:cubicBezTo>
                  <a:cubicBezTo>
                    <a:pt x="237" y="877"/>
                    <a:pt x="239" y="878"/>
                    <a:pt x="241" y="880"/>
                  </a:cubicBezTo>
                  <a:cubicBezTo>
                    <a:pt x="242" y="881"/>
                    <a:pt x="244" y="881"/>
                    <a:pt x="244" y="883"/>
                  </a:cubicBezTo>
                  <a:cubicBezTo>
                    <a:pt x="247" y="886"/>
                    <a:pt x="251" y="887"/>
                    <a:pt x="254" y="890"/>
                  </a:cubicBezTo>
                  <a:cubicBezTo>
                    <a:pt x="257" y="893"/>
                    <a:pt x="260" y="895"/>
                    <a:pt x="265" y="898"/>
                  </a:cubicBezTo>
                  <a:cubicBezTo>
                    <a:pt x="265" y="898"/>
                    <a:pt x="265" y="898"/>
                    <a:pt x="266" y="899"/>
                  </a:cubicBezTo>
                  <a:cubicBezTo>
                    <a:pt x="267" y="900"/>
                    <a:pt x="270" y="902"/>
                    <a:pt x="273" y="903"/>
                  </a:cubicBezTo>
                  <a:cubicBezTo>
                    <a:pt x="275" y="905"/>
                    <a:pt x="276" y="906"/>
                    <a:pt x="279" y="908"/>
                  </a:cubicBezTo>
                  <a:cubicBezTo>
                    <a:pt x="279" y="908"/>
                    <a:pt x="281" y="908"/>
                    <a:pt x="281" y="909"/>
                  </a:cubicBezTo>
                  <a:cubicBezTo>
                    <a:pt x="284" y="911"/>
                    <a:pt x="285" y="912"/>
                    <a:pt x="287" y="914"/>
                  </a:cubicBezTo>
                  <a:cubicBezTo>
                    <a:pt x="290" y="915"/>
                    <a:pt x="292" y="917"/>
                    <a:pt x="295" y="918"/>
                  </a:cubicBezTo>
                  <a:cubicBezTo>
                    <a:pt x="301" y="923"/>
                    <a:pt x="309" y="927"/>
                    <a:pt x="316" y="930"/>
                  </a:cubicBezTo>
                  <a:cubicBezTo>
                    <a:pt x="316" y="930"/>
                    <a:pt x="316" y="931"/>
                    <a:pt x="316" y="931"/>
                  </a:cubicBezTo>
                  <a:cubicBezTo>
                    <a:pt x="322" y="934"/>
                    <a:pt x="328" y="937"/>
                    <a:pt x="335" y="940"/>
                  </a:cubicBezTo>
                  <a:cubicBezTo>
                    <a:pt x="338" y="943"/>
                    <a:pt x="341" y="945"/>
                    <a:pt x="344" y="946"/>
                  </a:cubicBezTo>
                  <a:cubicBezTo>
                    <a:pt x="346" y="946"/>
                    <a:pt x="347" y="948"/>
                    <a:pt x="350" y="949"/>
                  </a:cubicBezTo>
                  <a:cubicBezTo>
                    <a:pt x="351" y="951"/>
                    <a:pt x="354" y="951"/>
                    <a:pt x="357" y="952"/>
                  </a:cubicBezTo>
                  <a:cubicBezTo>
                    <a:pt x="357" y="953"/>
                    <a:pt x="359" y="953"/>
                    <a:pt x="359" y="953"/>
                  </a:cubicBezTo>
                  <a:cubicBezTo>
                    <a:pt x="365" y="956"/>
                    <a:pt x="372" y="959"/>
                    <a:pt x="379" y="962"/>
                  </a:cubicBezTo>
                  <a:cubicBezTo>
                    <a:pt x="382" y="964"/>
                    <a:pt x="384" y="965"/>
                    <a:pt x="387" y="967"/>
                  </a:cubicBezTo>
                  <a:cubicBezTo>
                    <a:pt x="390" y="967"/>
                    <a:pt x="391" y="968"/>
                    <a:pt x="393" y="968"/>
                  </a:cubicBezTo>
                  <a:cubicBezTo>
                    <a:pt x="394" y="970"/>
                    <a:pt x="397" y="970"/>
                    <a:pt x="399" y="971"/>
                  </a:cubicBezTo>
                  <a:cubicBezTo>
                    <a:pt x="400" y="971"/>
                    <a:pt x="401" y="973"/>
                    <a:pt x="403" y="973"/>
                  </a:cubicBezTo>
                  <a:lnTo>
                    <a:pt x="412" y="976"/>
                  </a:lnTo>
                  <a:cubicBezTo>
                    <a:pt x="419" y="979"/>
                    <a:pt x="427" y="981"/>
                    <a:pt x="434" y="983"/>
                  </a:cubicBezTo>
                  <a:cubicBezTo>
                    <a:pt x="438" y="984"/>
                    <a:pt x="441" y="986"/>
                    <a:pt x="444" y="986"/>
                  </a:cubicBezTo>
                  <a:cubicBezTo>
                    <a:pt x="446" y="987"/>
                    <a:pt x="447" y="987"/>
                    <a:pt x="449" y="987"/>
                  </a:cubicBezTo>
                  <a:cubicBezTo>
                    <a:pt x="450" y="989"/>
                    <a:pt x="453" y="989"/>
                    <a:pt x="456" y="990"/>
                  </a:cubicBezTo>
                  <a:cubicBezTo>
                    <a:pt x="459" y="990"/>
                    <a:pt x="462" y="992"/>
                    <a:pt x="465" y="992"/>
                  </a:cubicBezTo>
                  <a:lnTo>
                    <a:pt x="468" y="993"/>
                  </a:lnTo>
                  <a:cubicBezTo>
                    <a:pt x="471" y="995"/>
                    <a:pt x="474" y="995"/>
                    <a:pt x="477" y="996"/>
                  </a:cubicBezTo>
                  <a:lnTo>
                    <a:pt x="480" y="996"/>
                  </a:lnTo>
                  <a:cubicBezTo>
                    <a:pt x="484" y="998"/>
                    <a:pt x="487" y="999"/>
                    <a:pt x="491" y="999"/>
                  </a:cubicBezTo>
                  <a:lnTo>
                    <a:pt x="493" y="999"/>
                  </a:lnTo>
                  <a:cubicBezTo>
                    <a:pt x="500" y="1002"/>
                    <a:pt x="507" y="1004"/>
                    <a:pt x="516" y="1005"/>
                  </a:cubicBezTo>
                  <a:lnTo>
                    <a:pt x="521" y="1005"/>
                  </a:lnTo>
                  <a:cubicBezTo>
                    <a:pt x="524" y="1006"/>
                    <a:pt x="528" y="1006"/>
                    <a:pt x="531" y="1006"/>
                  </a:cubicBezTo>
                  <a:cubicBezTo>
                    <a:pt x="531" y="1006"/>
                    <a:pt x="533" y="1008"/>
                    <a:pt x="534" y="1008"/>
                  </a:cubicBezTo>
                  <a:cubicBezTo>
                    <a:pt x="537" y="1008"/>
                    <a:pt x="541" y="1008"/>
                    <a:pt x="544" y="1009"/>
                  </a:cubicBezTo>
                  <a:lnTo>
                    <a:pt x="547" y="1009"/>
                  </a:lnTo>
                  <a:cubicBezTo>
                    <a:pt x="550" y="1009"/>
                    <a:pt x="553" y="1009"/>
                    <a:pt x="556" y="1011"/>
                  </a:cubicBezTo>
                  <a:lnTo>
                    <a:pt x="563" y="1011"/>
                  </a:lnTo>
                  <a:cubicBezTo>
                    <a:pt x="563" y="1011"/>
                    <a:pt x="565" y="1012"/>
                    <a:pt x="566" y="1012"/>
                  </a:cubicBezTo>
                  <a:lnTo>
                    <a:pt x="572" y="1012"/>
                  </a:lnTo>
                  <a:cubicBezTo>
                    <a:pt x="577" y="1012"/>
                    <a:pt x="581" y="1014"/>
                    <a:pt x="586" y="1014"/>
                  </a:cubicBezTo>
                  <a:lnTo>
                    <a:pt x="596" y="1014"/>
                  </a:lnTo>
                  <a:cubicBezTo>
                    <a:pt x="603" y="1015"/>
                    <a:pt x="611" y="1015"/>
                    <a:pt x="619" y="1015"/>
                  </a:cubicBezTo>
                  <a:lnTo>
                    <a:pt x="627" y="1015"/>
                  </a:lnTo>
                  <a:cubicBezTo>
                    <a:pt x="640" y="1015"/>
                    <a:pt x="652" y="1015"/>
                    <a:pt x="665" y="1014"/>
                  </a:cubicBezTo>
                  <a:cubicBezTo>
                    <a:pt x="671" y="1014"/>
                    <a:pt x="675" y="1014"/>
                    <a:pt x="681" y="1012"/>
                  </a:cubicBezTo>
                  <a:lnTo>
                    <a:pt x="692" y="1011"/>
                  </a:lnTo>
                  <a:lnTo>
                    <a:pt x="699" y="1011"/>
                  </a:lnTo>
                  <a:cubicBezTo>
                    <a:pt x="702" y="1009"/>
                    <a:pt x="705" y="1009"/>
                    <a:pt x="708" y="1009"/>
                  </a:cubicBezTo>
                  <a:cubicBezTo>
                    <a:pt x="718" y="1008"/>
                    <a:pt x="728" y="1006"/>
                    <a:pt x="739" y="1005"/>
                  </a:cubicBezTo>
                  <a:cubicBezTo>
                    <a:pt x="742" y="1004"/>
                    <a:pt x="746" y="1004"/>
                    <a:pt x="749" y="1002"/>
                  </a:cubicBezTo>
                  <a:cubicBezTo>
                    <a:pt x="758" y="1001"/>
                    <a:pt x="768" y="998"/>
                    <a:pt x="777" y="996"/>
                  </a:cubicBezTo>
                  <a:cubicBezTo>
                    <a:pt x="780" y="995"/>
                    <a:pt x="784" y="995"/>
                    <a:pt x="787" y="993"/>
                  </a:cubicBezTo>
                  <a:cubicBezTo>
                    <a:pt x="790" y="992"/>
                    <a:pt x="795" y="992"/>
                    <a:pt x="799" y="990"/>
                  </a:cubicBezTo>
                  <a:cubicBezTo>
                    <a:pt x="802" y="989"/>
                    <a:pt x="806" y="987"/>
                    <a:pt x="811" y="987"/>
                  </a:cubicBezTo>
                  <a:cubicBezTo>
                    <a:pt x="814" y="986"/>
                    <a:pt x="817" y="984"/>
                    <a:pt x="821" y="984"/>
                  </a:cubicBezTo>
                  <a:lnTo>
                    <a:pt x="843" y="976"/>
                  </a:lnTo>
                  <a:cubicBezTo>
                    <a:pt x="848" y="974"/>
                    <a:pt x="852" y="973"/>
                    <a:pt x="857" y="971"/>
                  </a:cubicBezTo>
                  <a:cubicBezTo>
                    <a:pt x="859" y="970"/>
                    <a:pt x="861" y="970"/>
                    <a:pt x="862" y="968"/>
                  </a:cubicBezTo>
                  <a:cubicBezTo>
                    <a:pt x="870" y="965"/>
                    <a:pt x="876" y="964"/>
                    <a:pt x="883" y="959"/>
                  </a:cubicBezTo>
                  <a:cubicBezTo>
                    <a:pt x="889" y="958"/>
                    <a:pt x="895" y="955"/>
                    <a:pt x="899" y="952"/>
                  </a:cubicBezTo>
                  <a:cubicBezTo>
                    <a:pt x="902" y="951"/>
                    <a:pt x="904" y="951"/>
                    <a:pt x="907" y="949"/>
                  </a:cubicBezTo>
                  <a:cubicBezTo>
                    <a:pt x="914" y="945"/>
                    <a:pt x="920" y="942"/>
                    <a:pt x="927" y="937"/>
                  </a:cubicBezTo>
                  <a:cubicBezTo>
                    <a:pt x="939" y="931"/>
                    <a:pt x="949" y="925"/>
                    <a:pt x="960" y="920"/>
                  </a:cubicBezTo>
                  <a:cubicBezTo>
                    <a:pt x="963" y="917"/>
                    <a:pt x="965" y="915"/>
                    <a:pt x="968" y="914"/>
                  </a:cubicBezTo>
                  <a:lnTo>
                    <a:pt x="977" y="908"/>
                  </a:lnTo>
                  <a:cubicBezTo>
                    <a:pt x="979" y="906"/>
                    <a:pt x="980" y="906"/>
                    <a:pt x="982" y="905"/>
                  </a:cubicBezTo>
                  <a:cubicBezTo>
                    <a:pt x="985" y="903"/>
                    <a:pt x="988" y="900"/>
                    <a:pt x="989" y="899"/>
                  </a:cubicBezTo>
                  <a:lnTo>
                    <a:pt x="1001" y="890"/>
                  </a:lnTo>
                  <a:cubicBezTo>
                    <a:pt x="1005" y="887"/>
                    <a:pt x="1010" y="884"/>
                    <a:pt x="1014" y="881"/>
                  </a:cubicBezTo>
                  <a:cubicBezTo>
                    <a:pt x="1016" y="880"/>
                    <a:pt x="1018" y="878"/>
                    <a:pt x="1020" y="877"/>
                  </a:cubicBezTo>
                  <a:cubicBezTo>
                    <a:pt x="1021" y="875"/>
                    <a:pt x="1023" y="874"/>
                    <a:pt x="1026" y="872"/>
                  </a:cubicBezTo>
                  <a:lnTo>
                    <a:pt x="1033" y="865"/>
                  </a:lnTo>
                  <a:cubicBezTo>
                    <a:pt x="1036" y="862"/>
                    <a:pt x="1041" y="859"/>
                    <a:pt x="1044" y="856"/>
                  </a:cubicBezTo>
                  <a:cubicBezTo>
                    <a:pt x="1046" y="855"/>
                    <a:pt x="1048" y="852"/>
                    <a:pt x="1051" y="850"/>
                  </a:cubicBezTo>
                  <a:cubicBezTo>
                    <a:pt x="1052" y="849"/>
                    <a:pt x="1055" y="846"/>
                    <a:pt x="1057" y="845"/>
                  </a:cubicBezTo>
                  <a:cubicBezTo>
                    <a:pt x="1066" y="837"/>
                    <a:pt x="1073" y="830"/>
                    <a:pt x="1080" y="822"/>
                  </a:cubicBezTo>
                  <a:cubicBezTo>
                    <a:pt x="1082" y="819"/>
                    <a:pt x="1083" y="818"/>
                    <a:pt x="1085" y="817"/>
                  </a:cubicBezTo>
                  <a:cubicBezTo>
                    <a:pt x="1086" y="815"/>
                    <a:pt x="1088" y="814"/>
                    <a:pt x="1089" y="812"/>
                  </a:cubicBezTo>
                  <a:cubicBezTo>
                    <a:pt x="1091" y="809"/>
                    <a:pt x="1092" y="808"/>
                    <a:pt x="1094" y="806"/>
                  </a:cubicBezTo>
                  <a:cubicBezTo>
                    <a:pt x="1095" y="805"/>
                    <a:pt x="1097" y="803"/>
                    <a:pt x="1098" y="802"/>
                  </a:cubicBezTo>
                  <a:cubicBezTo>
                    <a:pt x="1102" y="797"/>
                    <a:pt x="1107" y="791"/>
                    <a:pt x="1111" y="787"/>
                  </a:cubicBezTo>
                  <a:lnTo>
                    <a:pt x="1116" y="781"/>
                  </a:lnTo>
                  <a:cubicBezTo>
                    <a:pt x="1117" y="780"/>
                    <a:pt x="1119" y="777"/>
                    <a:pt x="1120" y="775"/>
                  </a:cubicBezTo>
                  <a:cubicBezTo>
                    <a:pt x="1122" y="772"/>
                    <a:pt x="1123" y="771"/>
                    <a:pt x="1125" y="768"/>
                  </a:cubicBezTo>
                  <a:cubicBezTo>
                    <a:pt x="1126" y="768"/>
                    <a:pt x="1126" y="766"/>
                    <a:pt x="1126" y="766"/>
                  </a:cubicBezTo>
                  <a:cubicBezTo>
                    <a:pt x="1129" y="764"/>
                    <a:pt x="1130" y="762"/>
                    <a:pt x="1132" y="759"/>
                  </a:cubicBezTo>
                  <a:cubicBezTo>
                    <a:pt x="1133" y="758"/>
                    <a:pt x="1135" y="755"/>
                    <a:pt x="1136" y="753"/>
                  </a:cubicBezTo>
                  <a:cubicBezTo>
                    <a:pt x="1138" y="752"/>
                    <a:pt x="1138" y="750"/>
                    <a:pt x="1139" y="749"/>
                  </a:cubicBezTo>
                  <a:lnTo>
                    <a:pt x="1144" y="743"/>
                  </a:lnTo>
                  <a:cubicBezTo>
                    <a:pt x="1145" y="740"/>
                    <a:pt x="1148" y="737"/>
                    <a:pt x="1150" y="734"/>
                  </a:cubicBezTo>
                  <a:cubicBezTo>
                    <a:pt x="1153" y="730"/>
                    <a:pt x="1155" y="725"/>
                    <a:pt x="1158" y="721"/>
                  </a:cubicBezTo>
                  <a:cubicBezTo>
                    <a:pt x="1160" y="719"/>
                    <a:pt x="1161" y="716"/>
                    <a:pt x="1161" y="715"/>
                  </a:cubicBezTo>
                  <a:cubicBezTo>
                    <a:pt x="1163" y="712"/>
                    <a:pt x="1164" y="710"/>
                    <a:pt x="1166" y="709"/>
                  </a:cubicBezTo>
                  <a:cubicBezTo>
                    <a:pt x="1167" y="706"/>
                    <a:pt x="1169" y="703"/>
                    <a:pt x="1170" y="700"/>
                  </a:cubicBezTo>
                  <a:cubicBezTo>
                    <a:pt x="1170" y="700"/>
                    <a:pt x="1170" y="700"/>
                    <a:pt x="1172" y="699"/>
                  </a:cubicBezTo>
                  <a:cubicBezTo>
                    <a:pt x="1173" y="696"/>
                    <a:pt x="1175" y="693"/>
                    <a:pt x="1176" y="690"/>
                  </a:cubicBezTo>
                  <a:cubicBezTo>
                    <a:pt x="1179" y="684"/>
                    <a:pt x="1182" y="678"/>
                    <a:pt x="1185" y="672"/>
                  </a:cubicBezTo>
                  <a:cubicBezTo>
                    <a:pt x="1186" y="671"/>
                    <a:pt x="1188" y="669"/>
                    <a:pt x="1188" y="668"/>
                  </a:cubicBezTo>
                  <a:cubicBezTo>
                    <a:pt x="1192" y="659"/>
                    <a:pt x="1197" y="649"/>
                    <a:pt x="1201" y="640"/>
                  </a:cubicBezTo>
                  <a:cubicBezTo>
                    <a:pt x="1204" y="634"/>
                    <a:pt x="1206" y="628"/>
                    <a:pt x="1208" y="624"/>
                  </a:cubicBezTo>
                  <a:cubicBezTo>
                    <a:pt x="1213" y="612"/>
                    <a:pt x="1217" y="599"/>
                    <a:pt x="1222" y="587"/>
                  </a:cubicBezTo>
                  <a:cubicBezTo>
                    <a:pt x="1222" y="584"/>
                    <a:pt x="1223" y="581"/>
                    <a:pt x="1223" y="579"/>
                  </a:cubicBezTo>
                  <a:cubicBezTo>
                    <a:pt x="1225" y="576"/>
                    <a:pt x="1225" y="575"/>
                    <a:pt x="1226" y="572"/>
                  </a:cubicBezTo>
                  <a:cubicBezTo>
                    <a:pt x="1226" y="569"/>
                    <a:pt x="1228" y="568"/>
                    <a:pt x="1228" y="566"/>
                  </a:cubicBezTo>
                  <a:cubicBezTo>
                    <a:pt x="1231" y="557"/>
                    <a:pt x="1232" y="549"/>
                    <a:pt x="1235" y="540"/>
                  </a:cubicBezTo>
                  <a:cubicBezTo>
                    <a:pt x="1235" y="537"/>
                    <a:pt x="1236" y="532"/>
                    <a:pt x="1238" y="529"/>
                  </a:cubicBezTo>
                  <a:cubicBezTo>
                    <a:pt x="1238" y="528"/>
                    <a:pt x="1238" y="525"/>
                    <a:pt x="1239" y="523"/>
                  </a:cubicBezTo>
                  <a:cubicBezTo>
                    <a:pt x="1239" y="521"/>
                    <a:pt x="1239" y="519"/>
                    <a:pt x="1241" y="516"/>
                  </a:cubicBezTo>
                  <a:cubicBezTo>
                    <a:pt x="1241" y="516"/>
                    <a:pt x="1241" y="515"/>
                    <a:pt x="1241" y="515"/>
                  </a:cubicBezTo>
                  <a:lnTo>
                    <a:pt x="1242" y="503"/>
                  </a:lnTo>
                  <a:cubicBezTo>
                    <a:pt x="1244" y="501"/>
                    <a:pt x="1244" y="498"/>
                    <a:pt x="1244" y="497"/>
                  </a:cubicBezTo>
                  <a:cubicBezTo>
                    <a:pt x="1244" y="495"/>
                    <a:pt x="1244" y="495"/>
                    <a:pt x="1244" y="494"/>
                  </a:cubicBezTo>
                  <a:cubicBezTo>
                    <a:pt x="1245" y="491"/>
                    <a:pt x="1245" y="487"/>
                    <a:pt x="1247" y="484"/>
                  </a:cubicBezTo>
                  <a:cubicBezTo>
                    <a:pt x="1247" y="481"/>
                    <a:pt x="1247" y="479"/>
                    <a:pt x="1247" y="476"/>
                  </a:cubicBezTo>
                  <a:cubicBezTo>
                    <a:pt x="1247" y="476"/>
                    <a:pt x="1247" y="475"/>
                    <a:pt x="1248" y="475"/>
                  </a:cubicBezTo>
                  <a:cubicBezTo>
                    <a:pt x="1248" y="472"/>
                    <a:pt x="1248" y="469"/>
                    <a:pt x="1248" y="468"/>
                  </a:cubicBezTo>
                  <a:cubicBezTo>
                    <a:pt x="1250" y="459"/>
                    <a:pt x="1251" y="451"/>
                    <a:pt x="1251" y="442"/>
                  </a:cubicBezTo>
                  <a:lnTo>
                    <a:pt x="1251" y="441"/>
                  </a:lnTo>
                  <a:cubicBezTo>
                    <a:pt x="1253" y="429"/>
                    <a:pt x="1253" y="417"/>
                    <a:pt x="1253" y="406"/>
                  </a:cubicBezTo>
                  <a:lnTo>
                    <a:pt x="1253" y="395"/>
                  </a:lnTo>
                  <a:lnTo>
                    <a:pt x="1253" y="389"/>
                  </a:lnTo>
                  <a:lnTo>
                    <a:pt x="1253" y="382"/>
                  </a:lnTo>
                  <a:lnTo>
                    <a:pt x="1253" y="373"/>
                  </a:lnTo>
                  <a:cubicBezTo>
                    <a:pt x="1253" y="360"/>
                    <a:pt x="1253" y="347"/>
                    <a:pt x="1251" y="335"/>
                  </a:cubicBezTo>
                  <a:cubicBezTo>
                    <a:pt x="1251" y="332"/>
                    <a:pt x="1251" y="331"/>
                    <a:pt x="1250" y="329"/>
                  </a:cubicBezTo>
                  <a:cubicBezTo>
                    <a:pt x="1250" y="326"/>
                    <a:pt x="1250" y="323"/>
                    <a:pt x="1250" y="322"/>
                  </a:cubicBezTo>
                  <a:cubicBezTo>
                    <a:pt x="1250" y="319"/>
                    <a:pt x="1250" y="317"/>
                    <a:pt x="1248" y="314"/>
                  </a:cubicBezTo>
                  <a:cubicBezTo>
                    <a:pt x="1248" y="314"/>
                    <a:pt x="1248" y="313"/>
                    <a:pt x="1248" y="311"/>
                  </a:cubicBezTo>
                  <a:cubicBezTo>
                    <a:pt x="1248" y="308"/>
                    <a:pt x="1248" y="306"/>
                    <a:pt x="1247" y="303"/>
                  </a:cubicBezTo>
                  <a:cubicBezTo>
                    <a:pt x="864" y="236"/>
                    <a:pt x="491" y="135"/>
                    <a:pt x="135" y="1"/>
                  </a:cubicBezTo>
                  <a:close/>
                  <a:moveTo>
                    <a:pt x="4392" y="2"/>
                  </a:moveTo>
                  <a:cubicBezTo>
                    <a:pt x="4034" y="135"/>
                    <a:pt x="3663" y="236"/>
                    <a:pt x="3277" y="301"/>
                  </a:cubicBezTo>
                  <a:cubicBezTo>
                    <a:pt x="3277" y="301"/>
                    <a:pt x="3277" y="303"/>
                    <a:pt x="3277" y="304"/>
                  </a:cubicBezTo>
                  <a:lnTo>
                    <a:pt x="3277" y="306"/>
                  </a:lnTo>
                  <a:lnTo>
                    <a:pt x="3276" y="317"/>
                  </a:lnTo>
                  <a:cubicBezTo>
                    <a:pt x="3275" y="338"/>
                    <a:pt x="3273" y="359"/>
                    <a:pt x="3273" y="379"/>
                  </a:cubicBezTo>
                  <a:lnTo>
                    <a:pt x="3273" y="385"/>
                  </a:lnTo>
                  <a:lnTo>
                    <a:pt x="3273" y="387"/>
                  </a:lnTo>
                  <a:lnTo>
                    <a:pt x="3273" y="394"/>
                  </a:lnTo>
                  <a:cubicBezTo>
                    <a:pt x="3273" y="397"/>
                    <a:pt x="3273" y="401"/>
                    <a:pt x="3273" y="404"/>
                  </a:cubicBezTo>
                  <a:lnTo>
                    <a:pt x="3273" y="410"/>
                  </a:lnTo>
                  <a:cubicBezTo>
                    <a:pt x="3273" y="412"/>
                    <a:pt x="3273" y="414"/>
                    <a:pt x="3273" y="417"/>
                  </a:cubicBezTo>
                  <a:cubicBezTo>
                    <a:pt x="3273" y="425"/>
                    <a:pt x="3275" y="432"/>
                    <a:pt x="3275" y="438"/>
                  </a:cubicBezTo>
                  <a:cubicBezTo>
                    <a:pt x="3275" y="441"/>
                    <a:pt x="3275" y="442"/>
                    <a:pt x="3275" y="444"/>
                  </a:cubicBezTo>
                  <a:cubicBezTo>
                    <a:pt x="3276" y="447"/>
                    <a:pt x="3276" y="448"/>
                    <a:pt x="3276" y="451"/>
                  </a:cubicBezTo>
                  <a:cubicBezTo>
                    <a:pt x="3276" y="454"/>
                    <a:pt x="3276" y="456"/>
                    <a:pt x="3276" y="459"/>
                  </a:cubicBezTo>
                  <a:cubicBezTo>
                    <a:pt x="3277" y="460"/>
                    <a:pt x="3277" y="462"/>
                    <a:pt x="3277" y="463"/>
                  </a:cubicBezTo>
                  <a:cubicBezTo>
                    <a:pt x="3277" y="468"/>
                    <a:pt x="3277" y="470"/>
                    <a:pt x="3279" y="473"/>
                  </a:cubicBezTo>
                  <a:cubicBezTo>
                    <a:pt x="3279" y="475"/>
                    <a:pt x="3279" y="476"/>
                    <a:pt x="3279" y="478"/>
                  </a:cubicBezTo>
                  <a:cubicBezTo>
                    <a:pt x="3279" y="479"/>
                    <a:pt x="3279" y="481"/>
                    <a:pt x="3280" y="484"/>
                  </a:cubicBezTo>
                  <a:cubicBezTo>
                    <a:pt x="3280" y="487"/>
                    <a:pt x="3280" y="490"/>
                    <a:pt x="3282" y="493"/>
                  </a:cubicBezTo>
                  <a:cubicBezTo>
                    <a:pt x="3282" y="495"/>
                    <a:pt x="3282" y="498"/>
                    <a:pt x="3283" y="500"/>
                  </a:cubicBezTo>
                  <a:cubicBezTo>
                    <a:pt x="3283" y="501"/>
                    <a:pt x="3283" y="501"/>
                    <a:pt x="3283" y="501"/>
                  </a:cubicBezTo>
                  <a:cubicBezTo>
                    <a:pt x="3283" y="506"/>
                    <a:pt x="3285" y="509"/>
                    <a:pt x="3285" y="513"/>
                  </a:cubicBezTo>
                  <a:cubicBezTo>
                    <a:pt x="3285" y="513"/>
                    <a:pt x="3286" y="515"/>
                    <a:pt x="3286" y="515"/>
                  </a:cubicBezTo>
                  <a:cubicBezTo>
                    <a:pt x="3286" y="518"/>
                    <a:pt x="3286" y="519"/>
                    <a:pt x="3288" y="522"/>
                  </a:cubicBezTo>
                  <a:cubicBezTo>
                    <a:pt x="3288" y="525"/>
                    <a:pt x="3289" y="528"/>
                    <a:pt x="3289" y="531"/>
                  </a:cubicBezTo>
                  <a:lnTo>
                    <a:pt x="3292" y="540"/>
                  </a:lnTo>
                  <a:cubicBezTo>
                    <a:pt x="3292" y="541"/>
                    <a:pt x="3292" y="543"/>
                    <a:pt x="3292" y="543"/>
                  </a:cubicBezTo>
                  <a:cubicBezTo>
                    <a:pt x="3294" y="546"/>
                    <a:pt x="3294" y="550"/>
                    <a:pt x="3295" y="553"/>
                  </a:cubicBezTo>
                  <a:cubicBezTo>
                    <a:pt x="3295" y="554"/>
                    <a:pt x="3295" y="556"/>
                    <a:pt x="3297" y="557"/>
                  </a:cubicBezTo>
                  <a:cubicBezTo>
                    <a:pt x="3297" y="559"/>
                    <a:pt x="3298" y="562"/>
                    <a:pt x="3298" y="565"/>
                  </a:cubicBezTo>
                  <a:cubicBezTo>
                    <a:pt x="3298" y="566"/>
                    <a:pt x="3300" y="569"/>
                    <a:pt x="3300" y="571"/>
                  </a:cubicBezTo>
                  <a:lnTo>
                    <a:pt x="3303" y="578"/>
                  </a:lnTo>
                  <a:cubicBezTo>
                    <a:pt x="3303" y="579"/>
                    <a:pt x="3304" y="582"/>
                    <a:pt x="3304" y="585"/>
                  </a:cubicBezTo>
                  <a:cubicBezTo>
                    <a:pt x="3305" y="587"/>
                    <a:pt x="3305" y="587"/>
                    <a:pt x="3305" y="588"/>
                  </a:cubicBezTo>
                  <a:cubicBezTo>
                    <a:pt x="3307" y="591"/>
                    <a:pt x="3308" y="596"/>
                    <a:pt x="3310" y="599"/>
                  </a:cubicBezTo>
                  <a:cubicBezTo>
                    <a:pt x="3310" y="600"/>
                    <a:pt x="3310" y="600"/>
                    <a:pt x="3310" y="602"/>
                  </a:cubicBezTo>
                  <a:cubicBezTo>
                    <a:pt x="3313" y="607"/>
                    <a:pt x="3316" y="615"/>
                    <a:pt x="3319" y="622"/>
                  </a:cubicBezTo>
                  <a:cubicBezTo>
                    <a:pt x="3319" y="625"/>
                    <a:pt x="3320" y="628"/>
                    <a:pt x="3322" y="629"/>
                  </a:cubicBezTo>
                  <a:cubicBezTo>
                    <a:pt x="3322" y="631"/>
                    <a:pt x="3322" y="631"/>
                    <a:pt x="3322" y="631"/>
                  </a:cubicBezTo>
                  <a:cubicBezTo>
                    <a:pt x="3323" y="634"/>
                    <a:pt x="3325" y="635"/>
                    <a:pt x="3325" y="638"/>
                  </a:cubicBezTo>
                  <a:lnTo>
                    <a:pt x="3331" y="650"/>
                  </a:lnTo>
                  <a:cubicBezTo>
                    <a:pt x="3331" y="650"/>
                    <a:pt x="3331" y="652"/>
                    <a:pt x="3331" y="652"/>
                  </a:cubicBezTo>
                  <a:cubicBezTo>
                    <a:pt x="3332" y="655"/>
                    <a:pt x="3333" y="657"/>
                    <a:pt x="3335" y="660"/>
                  </a:cubicBezTo>
                  <a:cubicBezTo>
                    <a:pt x="3336" y="663"/>
                    <a:pt x="3338" y="665"/>
                    <a:pt x="3338" y="666"/>
                  </a:cubicBezTo>
                  <a:cubicBezTo>
                    <a:pt x="3339" y="668"/>
                    <a:pt x="3341" y="671"/>
                    <a:pt x="3341" y="672"/>
                  </a:cubicBezTo>
                  <a:cubicBezTo>
                    <a:pt x="3342" y="674"/>
                    <a:pt x="3342" y="675"/>
                    <a:pt x="3344" y="677"/>
                  </a:cubicBezTo>
                  <a:cubicBezTo>
                    <a:pt x="3345" y="680"/>
                    <a:pt x="3347" y="683"/>
                    <a:pt x="3348" y="685"/>
                  </a:cubicBezTo>
                  <a:lnTo>
                    <a:pt x="3350" y="690"/>
                  </a:lnTo>
                  <a:cubicBezTo>
                    <a:pt x="3353" y="693"/>
                    <a:pt x="3354" y="696"/>
                    <a:pt x="3356" y="699"/>
                  </a:cubicBezTo>
                  <a:cubicBezTo>
                    <a:pt x="3356" y="699"/>
                    <a:pt x="3356" y="699"/>
                    <a:pt x="3356" y="700"/>
                  </a:cubicBezTo>
                  <a:cubicBezTo>
                    <a:pt x="3357" y="702"/>
                    <a:pt x="3358" y="705"/>
                    <a:pt x="3361" y="708"/>
                  </a:cubicBezTo>
                  <a:cubicBezTo>
                    <a:pt x="3361" y="710"/>
                    <a:pt x="3363" y="712"/>
                    <a:pt x="3364" y="713"/>
                  </a:cubicBezTo>
                  <a:cubicBezTo>
                    <a:pt x="3366" y="716"/>
                    <a:pt x="3367" y="718"/>
                    <a:pt x="3369" y="719"/>
                  </a:cubicBezTo>
                  <a:cubicBezTo>
                    <a:pt x="3369" y="721"/>
                    <a:pt x="3370" y="722"/>
                    <a:pt x="3370" y="724"/>
                  </a:cubicBezTo>
                  <a:cubicBezTo>
                    <a:pt x="3375" y="730"/>
                    <a:pt x="3379" y="736"/>
                    <a:pt x="3384" y="743"/>
                  </a:cubicBezTo>
                  <a:lnTo>
                    <a:pt x="3388" y="749"/>
                  </a:lnTo>
                  <a:cubicBezTo>
                    <a:pt x="3388" y="750"/>
                    <a:pt x="3389" y="752"/>
                    <a:pt x="3391" y="753"/>
                  </a:cubicBezTo>
                  <a:cubicBezTo>
                    <a:pt x="3392" y="755"/>
                    <a:pt x="3392" y="756"/>
                    <a:pt x="3394" y="759"/>
                  </a:cubicBezTo>
                  <a:cubicBezTo>
                    <a:pt x="3397" y="761"/>
                    <a:pt x="3398" y="764"/>
                    <a:pt x="3400" y="766"/>
                  </a:cubicBezTo>
                  <a:cubicBezTo>
                    <a:pt x="3401" y="766"/>
                    <a:pt x="3401" y="768"/>
                    <a:pt x="3401" y="768"/>
                  </a:cubicBezTo>
                  <a:cubicBezTo>
                    <a:pt x="3404" y="771"/>
                    <a:pt x="3406" y="772"/>
                    <a:pt x="3407" y="775"/>
                  </a:cubicBezTo>
                  <a:cubicBezTo>
                    <a:pt x="3409" y="777"/>
                    <a:pt x="3410" y="778"/>
                    <a:pt x="3412" y="781"/>
                  </a:cubicBezTo>
                  <a:lnTo>
                    <a:pt x="3416" y="786"/>
                  </a:lnTo>
                  <a:cubicBezTo>
                    <a:pt x="3417" y="787"/>
                    <a:pt x="3417" y="789"/>
                    <a:pt x="3419" y="790"/>
                  </a:cubicBezTo>
                  <a:cubicBezTo>
                    <a:pt x="3420" y="791"/>
                    <a:pt x="3423" y="794"/>
                    <a:pt x="3425" y="797"/>
                  </a:cubicBezTo>
                  <a:cubicBezTo>
                    <a:pt x="3426" y="799"/>
                    <a:pt x="3428" y="800"/>
                    <a:pt x="3429" y="802"/>
                  </a:cubicBezTo>
                  <a:cubicBezTo>
                    <a:pt x="3429" y="803"/>
                    <a:pt x="3431" y="805"/>
                    <a:pt x="3432" y="806"/>
                  </a:cubicBezTo>
                  <a:cubicBezTo>
                    <a:pt x="3434" y="808"/>
                    <a:pt x="3435" y="809"/>
                    <a:pt x="3437" y="811"/>
                  </a:cubicBezTo>
                  <a:cubicBezTo>
                    <a:pt x="3438" y="812"/>
                    <a:pt x="3439" y="815"/>
                    <a:pt x="3442" y="817"/>
                  </a:cubicBezTo>
                  <a:cubicBezTo>
                    <a:pt x="3444" y="818"/>
                    <a:pt x="3445" y="819"/>
                    <a:pt x="3447" y="821"/>
                  </a:cubicBezTo>
                  <a:lnTo>
                    <a:pt x="3448" y="824"/>
                  </a:lnTo>
                  <a:lnTo>
                    <a:pt x="3454" y="828"/>
                  </a:lnTo>
                  <a:cubicBezTo>
                    <a:pt x="3456" y="831"/>
                    <a:pt x="3459" y="833"/>
                    <a:pt x="3462" y="836"/>
                  </a:cubicBezTo>
                  <a:cubicBezTo>
                    <a:pt x="3463" y="837"/>
                    <a:pt x="3466" y="840"/>
                    <a:pt x="3467" y="842"/>
                  </a:cubicBezTo>
                  <a:lnTo>
                    <a:pt x="3469" y="845"/>
                  </a:lnTo>
                  <a:cubicBezTo>
                    <a:pt x="3472" y="846"/>
                    <a:pt x="3475" y="849"/>
                    <a:pt x="3478" y="850"/>
                  </a:cubicBezTo>
                  <a:lnTo>
                    <a:pt x="3479" y="852"/>
                  </a:lnTo>
                  <a:cubicBezTo>
                    <a:pt x="3481" y="855"/>
                    <a:pt x="3484" y="858"/>
                    <a:pt x="3487" y="859"/>
                  </a:cubicBezTo>
                  <a:lnTo>
                    <a:pt x="3494" y="865"/>
                  </a:lnTo>
                  <a:lnTo>
                    <a:pt x="3501" y="872"/>
                  </a:lnTo>
                  <a:cubicBezTo>
                    <a:pt x="3503" y="874"/>
                    <a:pt x="3504" y="875"/>
                    <a:pt x="3507" y="877"/>
                  </a:cubicBezTo>
                  <a:cubicBezTo>
                    <a:pt x="3509" y="878"/>
                    <a:pt x="3510" y="880"/>
                    <a:pt x="3513" y="881"/>
                  </a:cubicBezTo>
                  <a:cubicBezTo>
                    <a:pt x="3513" y="881"/>
                    <a:pt x="3515" y="883"/>
                    <a:pt x="3516" y="884"/>
                  </a:cubicBezTo>
                  <a:cubicBezTo>
                    <a:pt x="3519" y="886"/>
                    <a:pt x="3522" y="889"/>
                    <a:pt x="3525" y="890"/>
                  </a:cubicBezTo>
                  <a:cubicBezTo>
                    <a:pt x="3529" y="893"/>
                    <a:pt x="3532" y="896"/>
                    <a:pt x="3535" y="898"/>
                  </a:cubicBezTo>
                  <a:cubicBezTo>
                    <a:pt x="3537" y="899"/>
                    <a:pt x="3537" y="899"/>
                    <a:pt x="3538" y="899"/>
                  </a:cubicBezTo>
                  <a:cubicBezTo>
                    <a:pt x="3540" y="900"/>
                    <a:pt x="3543" y="902"/>
                    <a:pt x="3544" y="903"/>
                  </a:cubicBezTo>
                  <a:cubicBezTo>
                    <a:pt x="3547" y="905"/>
                    <a:pt x="3548" y="906"/>
                    <a:pt x="3550" y="908"/>
                  </a:cubicBezTo>
                  <a:cubicBezTo>
                    <a:pt x="3551" y="909"/>
                    <a:pt x="3551" y="909"/>
                    <a:pt x="3553" y="909"/>
                  </a:cubicBezTo>
                  <a:cubicBezTo>
                    <a:pt x="3554" y="911"/>
                    <a:pt x="3557" y="912"/>
                    <a:pt x="3559" y="914"/>
                  </a:cubicBezTo>
                  <a:cubicBezTo>
                    <a:pt x="3562" y="915"/>
                    <a:pt x="3565" y="917"/>
                    <a:pt x="3568" y="920"/>
                  </a:cubicBezTo>
                  <a:cubicBezTo>
                    <a:pt x="3573" y="923"/>
                    <a:pt x="3581" y="927"/>
                    <a:pt x="3587" y="931"/>
                  </a:cubicBezTo>
                  <a:lnTo>
                    <a:pt x="3588" y="931"/>
                  </a:lnTo>
                  <a:cubicBezTo>
                    <a:pt x="3594" y="934"/>
                    <a:pt x="3600" y="939"/>
                    <a:pt x="3606" y="942"/>
                  </a:cubicBezTo>
                  <a:cubicBezTo>
                    <a:pt x="3610" y="943"/>
                    <a:pt x="3613" y="945"/>
                    <a:pt x="3616" y="946"/>
                  </a:cubicBezTo>
                  <a:cubicBezTo>
                    <a:pt x="3618" y="948"/>
                    <a:pt x="3619" y="949"/>
                    <a:pt x="3621" y="949"/>
                  </a:cubicBezTo>
                  <a:cubicBezTo>
                    <a:pt x="3624" y="951"/>
                    <a:pt x="3627" y="952"/>
                    <a:pt x="3629" y="953"/>
                  </a:cubicBezTo>
                  <a:lnTo>
                    <a:pt x="3631" y="953"/>
                  </a:lnTo>
                  <a:cubicBezTo>
                    <a:pt x="3637" y="956"/>
                    <a:pt x="3644" y="959"/>
                    <a:pt x="3650" y="962"/>
                  </a:cubicBezTo>
                  <a:cubicBezTo>
                    <a:pt x="3653" y="964"/>
                    <a:pt x="3656" y="965"/>
                    <a:pt x="3659" y="967"/>
                  </a:cubicBezTo>
                  <a:cubicBezTo>
                    <a:pt x="3660" y="967"/>
                    <a:pt x="3663" y="968"/>
                    <a:pt x="3665" y="968"/>
                  </a:cubicBezTo>
                  <a:cubicBezTo>
                    <a:pt x="3666" y="970"/>
                    <a:pt x="3668" y="970"/>
                    <a:pt x="3671" y="971"/>
                  </a:cubicBezTo>
                  <a:cubicBezTo>
                    <a:pt x="3672" y="971"/>
                    <a:pt x="3674" y="973"/>
                    <a:pt x="3675" y="973"/>
                  </a:cubicBezTo>
                  <a:cubicBezTo>
                    <a:pt x="3678" y="974"/>
                    <a:pt x="3681" y="976"/>
                    <a:pt x="3684" y="976"/>
                  </a:cubicBezTo>
                  <a:cubicBezTo>
                    <a:pt x="3691" y="979"/>
                    <a:pt x="3699" y="981"/>
                    <a:pt x="3705" y="983"/>
                  </a:cubicBezTo>
                  <a:cubicBezTo>
                    <a:pt x="3706" y="983"/>
                    <a:pt x="3706" y="984"/>
                    <a:pt x="3706" y="984"/>
                  </a:cubicBezTo>
                  <a:cubicBezTo>
                    <a:pt x="3709" y="984"/>
                    <a:pt x="3712" y="986"/>
                    <a:pt x="3716" y="987"/>
                  </a:cubicBezTo>
                  <a:cubicBezTo>
                    <a:pt x="3718" y="987"/>
                    <a:pt x="3719" y="987"/>
                    <a:pt x="3721" y="989"/>
                  </a:cubicBezTo>
                  <a:cubicBezTo>
                    <a:pt x="3722" y="989"/>
                    <a:pt x="3725" y="990"/>
                    <a:pt x="3728" y="990"/>
                  </a:cubicBezTo>
                  <a:cubicBezTo>
                    <a:pt x="3731" y="992"/>
                    <a:pt x="3734" y="992"/>
                    <a:pt x="3737" y="993"/>
                  </a:cubicBezTo>
                  <a:lnTo>
                    <a:pt x="3740" y="993"/>
                  </a:lnTo>
                  <a:cubicBezTo>
                    <a:pt x="3743" y="995"/>
                    <a:pt x="3746" y="995"/>
                    <a:pt x="3749" y="996"/>
                  </a:cubicBezTo>
                  <a:cubicBezTo>
                    <a:pt x="3750" y="996"/>
                    <a:pt x="3752" y="996"/>
                    <a:pt x="3752" y="998"/>
                  </a:cubicBezTo>
                  <a:cubicBezTo>
                    <a:pt x="3756" y="998"/>
                    <a:pt x="3759" y="999"/>
                    <a:pt x="3763" y="999"/>
                  </a:cubicBezTo>
                  <a:cubicBezTo>
                    <a:pt x="3763" y="999"/>
                    <a:pt x="3765" y="999"/>
                    <a:pt x="3765" y="1001"/>
                  </a:cubicBezTo>
                  <a:cubicBezTo>
                    <a:pt x="3772" y="1002"/>
                    <a:pt x="3781" y="1004"/>
                    <a:pt x="3788" y="1005"/>
                  </a:cubicBezTo>
                  <a:cubicBezTo>
                    <a:pt x="3790" y="1005"/>
                    <a:pt x="3791" y="1005"/>
                    <a:pt x="3793" y="1006"/>
                  </a:cubicBezTo>
                  <a:cubicBezTo>
                    <a:pt x="3796" y="1006"/>
                    <a:pt x="3800" y="1006"/>
                    <a:pt x="3803" y="1008"/>
                  </a:cubicBezTo>
                  <a:lnTo>
                    <a:pt x="3806" y="1008"/>
                  </a:lnTo>
                  <a:cubicBezTo>
                    <a:pt x="3809" y="1008"/>
                    <a:pt x="3814" y="1009"/>
                    <a:pt x="3816" y="1009"/>
                  </a:cubicBezTo>
                  <a:lnTo>
                    <a:pt x="3819" y="1009"/>
                  </a:lnTo>
                  <a:cubicBezTo>
                    <a:pt x="3822" y="1011"/>
                    <a:pt x="3825" y="1011"/>
                    <a:pt x="3828" y="1011"/>
                  </a:cubicBezTo>
                  <a:cubicBezTo>
                    <a:pt x="3830" y="1011"/>
                    <a:pt x="3833" y="1012"/>
                    <a:pt x="3836" y="1012"/>
                  </a:cubicBezTo>
                  <a:lnTo>
                    <a:pt x="3844" y="1012"/>
                  </a:lnTo>
                  <a:cubicBezTo>
                    <a:pt x="3849" y="1014"/>
                    <a:pt x="3853" y="1014"/>
                    <a:pt x="3858" y="1014"/>
                  </a:cubicBezTo>
                  <a:lnTo>
                    <a:pt x="3862" y="1014"/>
                  </a:lnTo>
                  <a:cubicBezTo>
                    <a:pt x="3864" y="1014"/>
                    <a:pt x="3867" y="1015"/>
                    <a:pt x="3868" y="1015"/>
                  </a:cubicBezTo>
                  <a:lnTo>
                    <a:pt x="3899" y="1015"/>
                  </a:lnTo>
                  <a:cubicBezTo>
                    <a:pt x="3912" y="1015"/>
                    <a:pt x="3924" y="1015"/>
                    <a:pt x="3937" y="1014"/>
                  </a:cubicBezTo>
                  <a:cubicBezTo>
                    <a:pt x="3943" y="1014"/>
                    <a:pt x="3948" y="1014"/>
                    <a:pt x="3953" y="1012"/>
                  </a:cubicBezTo>
                  <a:lnTo>
                    <a:pt x="3964" y="1012"/>
                  </a:lnTo>
                  <a:cubicBezTo>
                    <a:pt x="3967" y="1011"/>
                    <a:pt x="3968" y="1011"/>
                    <a:pt x="3971" y="1011"/>
                  </a:cubicBezTo>
                  <a:cubicBezTo>
                    <a:pt x="3974" y="1011"/>
                    <a:pt x="3977" y="1011"/>
                    <a:pt x="3980" y="1009"/>
                  </a:cubicBezTo>
                  <a:cubicBezTo>
                    <a:pt x="3990" y="1008"/>
                    <a:pt x="4001" y="1006"/>
                    <a:pt x="4011" y="1005"/>
                  </a:cubicBezTo>
                  <a:cubicBezTo>
                    <a:pt x="4014" y="1005"/>
                    <a:pt x="4018" y="1004"/>
                    <a:pt x="4021" y="1004"/>
                  </a:cubicBezTo>
                  <a:cubicBezTo>
                    <a:pt x="4030" y="1001"/>
                    <a:pt x="4040" y="999"/>
                    <a:pt x="4049" y="996"/>
                  </a:cubicBezTo>
                  <a:cubicBezTo>
                    <a:pt x="4052" y="996"/>
                    <a:pt x="4057" y="995"/>
                    <a:pt x="4059" y="995"/>
                  </a:cubicBezTo>
                  <a:cubicBezTo>
                    <a:pt x="4062" y="993"/>
                    <a:pt x="4067" y="992"/>
                    <a:pt x="4071" y="992"/>
                  </a:cubicBezTo>
                  <a:cubicBezTo>
                    <a:pt x="4074" y="990"/>
                    <a:pt x="4079" y="989"/>
                    <a:pt x="4083" y="987"/>
                  </a:cubicBezTo>
                  <a:cubicBezTo>
                    <a:pt x="4086" y="986"/>
                    <a:pt x="4089" y="986"/>
                    <a:pt x="4093" y="984"/>
                  </a:cubicBezTo>
                  <a:cubicBezTo>
                    <a:pt x="4101" y="981"/>
                    <a:pt x="4108" y="980"/>
                    <a:pt x="4115" y="977"/>
                  </a:cubicBezTo>
                  <a:cubicBezTo>
                    <a:pt x="4120" y="974"/>
                    <a:pt x="4124" y="973"/>
                    <a:pt x="4129" y="971"/>
                  </a:cubicBezTo>
                  <a:cubicBezTo>
                    <a:pt x="4132" y="971"/>
                    <a:pt x="4133" y="970"/>
                    <a:pt x="4135" y="970"/>
                  </a:cubicBezTo>
                  <a:cubicBezTo>
                    <a:pt x="4140" y="967"/>
                    <a:pt x="4148" y="964"/>
                    <a:pt x="4155" y="961"/>
                  </a:cubicBezTo>
                  <a:cubicBezTo>
                    <a:pt x="4161" y="958"/>
                    <a:pt x="4167" y="955"/>
                    <a:pt x="4171" y="952"/>
                  </a:cubicBezTo>
                  <a:lnTo>
                    <a:pt x="4179" y="949"/>
                  </a:lnTo>
                  <a:cubicBezTo>
                    <a:pt x="4186" y="946"/>
                    <a:pt x="4193" y="942"/>
                    <a:pt x="4199" y="939"/>
                  </a:cubicBezTo>
                  <a:cubicBezTo>
                    <a:pt x="4211" y="933"/>
                    <a:pt x="4221" y="925"/>
                    <a:pt x="4232" y="920"/>
                  </a:cubicBezTo>
                  <a:cubicBezTo>
                    <a:pt x="4235" y="918"/>
                    <a:pt x="4238" y="917"/>
                    <a:pt x="4241" y="914"/>
                  </a:cubicBezTo>
                  <a:lnTo>
                    <a:pt x="4249" y="909"/>
                  </a:lnTo>
                  <a:cubicBezTo>
                    <a:pt x="4251" y="908"/>
                    <a:pt x="4252" y="906"/>
                    <a:pt x="4255" y="905"/>
                  </a:cubicBezTo>
                  <a:cubicBezTo>
                    <a:pt x="4257" y="903"/>
                    <a:pt x="4260" y="902"/>
                    <a:pt x="4261" y="900"/>
                  </a:cubicBezTo>
                  <a:lnTo>
                    <a:pt x="4274" y="892"/>
                  </a:lnTo>
                  <a:cubicBezTo>
                    <a:pt x="4279" y="887"/>
                    <a:pt x="4283" y="884"/>
                    <a:pt x="4286" y="881"/>
                  </a:cubicBezTo>
                  <a:cubicBezTo>
                    <a:pt x="4289" y="880"/>
                    <a:pt x="4291" y="878"/>
                    <a:pt x="4292" y="877"/>
                  </a:cubicBezTo>
                  <a:cubicBezTo>
                    <a:pt x="4295" y="875"/>
                    <a:pt x="4297" y="874"/>
                    <a:pt x="4298" y="872"/>
                  </a:cubicBezTo>
                  <a:lnTo>
                    <a:pt x="4305" y="867"/>
                  </a:lnTo>
                  <a:cubicBezTo>
                    <a:pt x="4308" y="864"/>
                    <a:pt x="4313" y="861"/>
                    <a:pt x="4316" y="858"/>
                  </a:cubicBezTo>
                  <a:cubicBezTo>
                    <a:pt x="4319" y="855"/>
                    <a:pt x="4322" y="853"/>
                    <a:pt x="4323" y="850"/>
                  </a:cubicBezTo>
                  <a:cubicBezTo>
                    <a:pt x="4326" y="849"/>
                    <a:pt x="4327" y="846"/>
                    <a:pt x="4329" y="845"/>
                  </a:cubicBezTo>
                  <a:cubicBezTo>
                    <a:pt x="4338" y="837"/>
                    <a:pt x="4345" y="830"/>
                    <a:pt x="4353" y="822"/>
                  </a:cubicBezTo>
                  <a:cubicBezTo>
                    <a:pt x="4354" y="821"/>
                    <a:pt x="4355" y="818"/>
                    <a:pt x="4357" y="817"/>
                  </a:cubicBezTo>
                  <a:cubicBezTo>
                    <a:pt x="4358" y="815"/>
                    <a:pt x="4360" y="814"/>
                    <a:pt x="4361" y="812"/>
                  </a:cubicBezTo>
                  <a:cubicBezTo>
                    <a:pt x="4363" y="811"/>
                    <a:pt x="4364" y="808"/>
                    <a:pt x="4366" y="806"/>
                  </a:cubicBezTo>
                  <a:cubicBezTo>
                    <a:pt x="4367" y="805"/>
                    <a:pt x="4369" y="803"/>
                    <a:pt x="4370" y="802"/>
                  </a:cubicBezTo>
                  <a:cubicBezTo>
                    <a:pt x="4375" y="797"/>
                    <a:pt x="4379" y="791"/>
                    <a:pt x="4383" y="787"/>
                  </a:cubicBezTo>
                  <a:lnTo>
                    <a:pt x="4388" y="781"/>
                  </a:lnTo>
                  <a:cubicBezTo>
                    <a:pt x="4389" y="780"/>
                    <a:pt x="4391" y="777"/>
                    <a:pt x="4392" y="775"/>
                  </a:cubicBezTo>
                  <a:cubicBezTo>
                    <a:pt x="4394" y="774"/>
                    <a:pt x="4395" y="771"/>
                    <a:pt x="4397" y="769"/>
                  </a:cubicBezTo>
                  <a:cubicBezTo>
                    <a:pt x="4398" y="768"/>
                    <a:pt x="4398" y="768"/>
                    <a:pt x="4398" y="766"/>
                  </a:cubicBezTo>
                  <a:cubicBezTo>
                    <a:pt x="4401" y="765"/>
                    <a:pt x="4403" y="762"/>
                    <a:pt x="4404" y="759"/>
                  </a:cubicBezTo>
                  <a:cubicBezTo>
                    <a:pt x="4406" y="758"/>
                    <a:pt x="4407" y="756"/>
                    <a:pt x="4408" y="753"/>
                  </a:cubicBezTo>
                  <a:cubicBezTo>
                    <a:pt x="4410" y="752"/>
                    <a:pt x="4410" y="752"/>
                    <a:pt x="4411" y="750"/>
                  </a:cubicBezTo>
                  <a:cubicBezTo>
                    <a:pt x="4413" y="747"/>
                    <a:pt x="4414" y="746"/>
                    <a:pt x="4416" y="743"/>
                  </a:cubicBezTo>
                  <a:cubicBezTo>
                    <a:pt x="4419" y="740"/>
                    <a:pt x="4420" y="737"/>
                    <a:pt x="4422" y="736"/>
                  </a:cubicBezTo>
                  <a:cubicBezTo>
                    <a:pt x="4425" y="731"/>
                    <a:pt x="4428" y="725"/>
                    <a:pt x="4431" y="721"/>
                  </a:cubicBezTo>
                  <a:cubicBezTo>
                    <a:pt x="4432" y="719"/>
                    <a:pt x="4434" y="716"/>
                    <a:pt x="4435" y="715"/>
                  </a:cubicBezTo>
                  <a:cubicBezTo>
                    <a:pt x="4435" y="713"/>
                    <a:pt x="4436" y="710"/>
                    <a:pt x="4438" y="709"/>
                  </a:cubicBezTo>
                  <a:cubicBezTo>
                    <a:pt x="4439" y="706"/>
                    <a:pt x="4441" y="703"/>
                    <a:pt x="4442" y="700"/>
                  </a:cubicBezTo>
                  <a:lnTo>
                    <a:pt x="4444" y="700"/>
                  </a:lnTo>
                  <a:cubicBezTo>
                    <a:pt x="4445" y="697"/>
                    <a:pt x="4447" y="693"/>
                    <a:pt x="4448" y="690"/>
                  </a:cubicBezTo>
                  <a:cubicBezTo>
                    <a:pt x="4453" y="684"/>
                    <a:pt x="4456" y="678"/>
                    <a:pt x="4459" y="672"/>
                  </a:cubicBezTo>
                  <a:cubicBezTo>
                    <a:pt x="4459" y="671"/>
                    <a:pt x="4460" y="669"/>
                    <a:pt x="4460" y="668"/>
                  </a:cubicBezTo>
                  <a:cubicBezTo>
                    <a:pt x="4464" y="659"/>
                    <a:pt x="4469" y="649"/>
                    <a:pt x="4473" y="640"/>
                  </a:cubicBezTo>
                  <a:cubicBezTo>
                    <a:pt x="4476" y="634"/>
                    <a:pt x="4478" y="629"/>
                    <a:pt x="4481" y="624"/>
                  </a:cubicBezTo>
                  <a:cubicBezTo>
                    <a:pt x="4485" y="612"/>
                    <a:pt x="4489" y="600"/>
                    <a:pt x="4494" y="587"/>
                  </a:cubicBezTo>
                  <a:cubicBezTo>
                    <a:pt x="4494" y="585"/>
                    <a:pt x="4495" y="582"/>
                    <a:pt x="4495" y="579"/>
                  </a:cubicBezTo>
                  <a:cubicBezTo>
                    <a:pt x="4497" y="576"/>
                    <a:pt x="4497" y="575"/>
                    <a:pt x="4498" y="572"/>
                  </a:cubicBezTo>
                  <a:cubicBezTo>
                    <a:pt x="4498" y="571"/>
                    <a:pt x="4500" y="568"/>
                    <a:pt x="4500" y="566"/>
                  </a:cubicBezTo>
                  <a:cubicBezTo>
                    <a:pt x="4503" y="557"/>
                    <a:pt x="4504" y="549"/>
                    <a:pt x="4507" y="540"/>
                  </a:cubicBezTo>
                  <a:cubicBezTo>
                    <a:pt x="4507" y="537"/>
                    <a:pt x="4509" y="532"/>
                    <a:pt x="4510" y="529"/>
                  </a:cubicBezTo>
                  <a:cubicBezTo>
                    <a:pt x="4510" y="528"/>
                    <a:pt x="4510" y="525"/>
                    <a:pt x="4512" y="523"/>
                  </a:cubicBezTo>
                  <a:cubicBezTo>
                    <a:pt x="4512" y="521"/>
                    <a:pt x="4512" y="519"/>
                    <a:pt x="4513" y="516"/>
                  </a:cubicBezTo>
                  <a:cubicBezTo>
                    <a:pt x="4513" y="516"/>
                    <a:pt x="4513" y="515"/>
                    <a:pt x="4513" y="515"/>
                  </a:cubicBezTo>
                  <a:lnTo>
                    <a:pt x="4514" y="503"/>
                  </a:lnTo>
                  <a:cubicBezTo>
                    <a:pt x="4516" y="501"/>
                    <a:pt x="4516" y="498"/>
                    <a:pt x="4516" y="497"/>
                  </a:cubicBezTo>
                  <a:cubicBezTo>
                    <a:pt x="4516" y="495"/>
                    <a:pt x="4516" y="495"/>
                    <a:pt x="4516" y="494"/>
                  </a:cubicBezTo>
                  <a:cubicBezTo>
                    <a:pt x="4517" y="491"/>
                    <a:pt x="4517" y="487"/>
                    <a:pt x="4519" y="484"/>
                  </a:cubicBezTo>
                  <a:cubicBezTo>
                    <a:pt x="4519" y="481"/>
                    <a:pt x="4519" y="479"/>
                    <a:pt x="4519" y="476"/>
                  </a:cubicBezTo>
                  <a:lnTo>
                    <a:pt x="4519" y="475"/>
                  </a:lnTo>
                  <a:cubicBezTo>
                    <a:pt x="4520" y="472"/>
                    <a:pt x="4520" y="469"/>
                    <a:pt x="4520" y="468"/>
                  </a:cubicBezTo>
                  <a:cubicBezTo>
                    <a:pt x="4522" y="459"/>
                    <a:pt x="4522" y="451"/>
                    <a:pt x="4523" y="442"/>
                  </a:cubicBezTo>
                  <a:lnTo>
                    <a:pt x="4523" y="441"/>
                  </a:lnTo>
                  <a:cubicBezTo>
                    <a:pt x="4525" y="429"/>
                    <a:pt x="4525" y="417"/>
                    <a:pt x="4525" y="406"/>
                  </a:cubicBezTo>
                  <a:lnTo>
                    <a:pt x="4525" y="395"/>
                  </a:lnTo>
                  <a:lnTo>
                    <a:pt x="4525" y="389"/>
                  </a:lnTo>
                  <a:lnTo>
                    <a:pt x="4525" y="382"/>
                  </a:lnTo>
                  <a:lnTo>
                    <a:pt x="4525" y="373"/>
                  </a:lnTo>
                  <a:cubicBezTo>
                    <a:pt x="4525" y="360"/>
                    <a:pt x="4523" y="347"/>
                    <a:pt x="4523" y="335"/>
                  </a:cubicBezTo>
                  <a:cubicBezTo>
                    <a:pt x="4523" y="332"/>
                    <a:pt x="4522" y="331"/>
                    <a:pt x="4522" y="329"/>
                  </a:cubicBezTo>
                  <a:cubicBezTo>
                    <a:pt x="4522" y="326"/>
                    <a:pt x="4522" y="323"/>
                    <a:pt x="4522" y="322"/>
                  </a:cubicBezTo>
                  <a:cubicBezTo>
                    <a:pt x="4522" y="319"/>
                    <a:pt x="4522" y="317"/>
                    <a:pt x="4520" y="314"/>
                  </a:cubicBezTo>
                  <a:cubicBezTo>
                    <a:pt x="4520" y="314"/>
                    <a:pt x="4520" y="313"/>
                    <a:pt x="4520" y="311"/>
                  </a:cubicBezTo>
                  <a:cubicBezTo>
                    <a:pt x="4520" y="308"/>
                    <a:pt x="4520" y="306"/>
                    <a:pt x="4519" y="301"/>
                  </a:cubicBezTo>
                  <a:cubicBezTo>
                    <a:pt x="4519" y="298"/>
                    <a:pt x="4519" y="297"/>
                    <a:pt x="4517" y="294"/>
                  </a:cubicBezTo>
                  <a:cubicBezTo>
                    <a:pt x="4517" y="294"/>
                    <a:pt x="4517" y="292"/>
                    <a:pt x="4517" y="292"/>
                  </a:cubicBezTo>
                  <a:cubicBezTo>
                    <a:pt x="4517" y="288"/>
                    <a:pt x="4516" y="285"/>
                    <a:pt x="4516" y="280"/>
                  </a:cubicBezTo>
                  <a:cubicBezTo>
                    <a:pt x="4516" y="279"/>
                    <a:pt x="4514" y="276"/>
                    <a:pt x="4514" y="275"/>
                  </a:cubicBezTo>
                  <a:cubicBezTo>
                    <a:pt x="4514" y="275"/>
                    <a:pt x="4514" y="273"/>
                    <a:pt x="4514" y="273"/>
                  </a:cubicBezTo>
                  <a:lnTo>
                    <a:pt x="4512" y="261"/>
                  </a:lnTo>
                  <a:cubicBezTo>
                    <a:pt x="4512" y="258"/>
                    <a:pt x="4512" y="257"/>
                    <a:pt x="4510" y="254"/>
                  </a:cubicBezTo>
                  <a:cubicBezTo>
                    <a:pt x="4510" y="253"/>
                    <a:pt x="4510" y="250"/>
                    <a:pt x="4509" y="248"/>
                  </a:cubicBezTo>
                  <a:cubicBezTo>
                    <a:pt x="4509" y="247"/>
                    <a:pt x="4509" y="247"/>
                    <a:pt x="4509" y="245"/>
                  </a:cubicBezTo>
                  <a:cubicBezTo>
                    <a:pt x="4507" y="242"/>
                    <a:pt x="4507" y="238"/>
                    <a:pt x="4506" y="235"/>
                  </a:cubicBezTo>
                  <a:cubicBezTo>
                    <a:pt x="4506" y="235"/>
                    <a:pt x="4506" y="233"/>
                    <a:pt x="4506" y="233"/>
                  </a:cubicBezTo>
                  <a:cubicBezTo>
                    <a:pt x="4504" y="229"/>
                    <a:pt x="4503" y="226"/>
                    <a:pt x="4503" y="222"/>
                  </a:cubicBezTo>
                  <a:cubicBezTo>
                    <a:pt x="4501" y="219"/>
                    <a:pt x="4501" y="217"/>
                    <a:pt x="4501" y="214"/>
                  </a:cubicBezTo>
                  <a:cubicBezTo>
                    <a:pt x="4500" y="213"/>
                    <a:pt x="4500" y="210"/>
                    <a:pt x="4498" y="208"/>
                  </a:cubicBezTo>
                  <a:cubicBezTo>
                    <a:pt x="4498" y="207"/>
                    <a:pt x="4497" y="204"/>
                    <a:pt x="4497" y="201"/>
                  </a:cubicBezTo>
                  <a:cubicBezTo>
                    <a:pt x="4497" y="201"/>
                    <a:pt x="4495" y="199"/>
                    <a:pt x="4495" y="198"/>
                  </a:cubicBezTo>
                  <a:lnTo>
                    <a:pt x="4492" y="189"/>
                  </a:lnTo>
                  <a:cubicBezTo>
                    <a:pt x="4492" y="186"/>
                    <a:pt x="4491" y="185"/>
                    <a:pt x="4491" y="182"/>
                  </a:cubicBezTo>
                  <a:lnTo>
                    <a:pt x="4488" y="176"/>
                  </a:lnTo>
                  <a:cubicBezTo>
                    <a:pt x="4488" y="174"/>
                    <a:pt x="4488" y="174"/>
                    <a:pt x="4487" y="173"/>
                  </a:cubicBezTo>
                  <a:cubicBezTo>
                    <a:pt x="4487" y="170"/>
                    <a:pt x="4485" y="167"/>
                    <a:pt x="4484" y="163"/>
                  </a:cubicBezTo>
                  <a:cubicBezTo>
                    <a:pt x="4484" y="163"/>
                    <a:pt x="4482" y="161"/>
                    <a:pt x="4482" y="161"/>
                  </a:cubicBezTo>
                  <a:cubicBezTo>
                    <a:pt x="4460" y="102"/>
                    <a:pt x="4429" y="49"/>
                    <a:pt x="4392" y="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AF8E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1pPr>
            <a:lvl2pPr lvl="1" algn="ctr"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2pPr>
            <a:lvl3pPr lvl="2" algn="ctr"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3pPr>
            <a:lvl4pPr lvl="3" algn="ctr"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4pPr>
            <a:lvl5pPr lvl="4" algn="ctr"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5pPr>
            <a:lvl6pPr lvl="5" algn="ctr"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6pPr>
            <a:lvl7pPr lvl="6" algn="ctr"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7pPr>
            <a:lvl8pPr lvl="7" algn="ctr"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8pPr>
            <a:lvl9pPr lvl="8" algn="ctr" rtl="0">
              <a:spcBef>
                <a:spcPts val="0"/>
              </a:spcBef>
              <a:spcAft>
                <a:spcPts val="0"/>
              </a:spcAft>
              <a:buClr>
                <a:schemeClr val="dk1"/>
              </a:buClr>
              <a:buSzPts val="3500"/>
              <a:buFont typeface="Alatsi"/>
              <a:buNone/>
              <a:defRPr sz="3500">
                <a:solidFill>
                  <a:schemeClr val="dk1"/>
                </a:solidFill>
                <a:latin typeface="Alatsi"/>
                <a:ea typeface="Alatsi"/>
                <a:cs typeface="Alatsi"/>
                <a:sym typeface="Alatsi"/>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Medium"/>
              <a:buChar char="●"/>
              <a:defRPr>
                <a:solidFill>
                  <a:schemeClr val="dk1"/>
                </a:solidFill>
                <a:latin typeface="Nunito Medium"/>
                <a:ea typeface="Nunito Medium"/>
                <a:cs typeface="Nunito Medium"/>
                <a:sym typeface="Nunito Medium"/>
              </a:defRPr>
            </a:lvl1pPr>
            <a:lvl2pPr marL="914400" lvl="1" indent="-317500">
              <a:lnSpc>
                <a:spcPct val="115000"/>
              </a:lnSpc>
              <a:spcBef>
                <a:spcPts val="0"/>
              </a:spcBef>
              <a:spcAft>
                <a:spcPts val="0"/>
              </a:spcAft>
              <a:buClr>
                <a:schemeClr val="dk1"/>
              </a:buClr>
              <a:buSzPts val="1400"/>
              <a:buFont typeface="Nunito Medium"/>
              <a:buChar char="○"/>
              <a:defRPr>
                <a:solidFill>
                  <a:schemeClr val="dk1"/>
                </a:solidFill>
                <a:latin typeface="Nunito Medium"/>
                <a:ea typeface="Nunito Medium"/>
                <a:cs typeface="Nunito Medium"/>
                <a:sym typeface="Nunito Medium"/>
              </a:defRPr>
            </a:lvl2pPr>
            <a:lvl3pPr marL="1371600" lvl="2" indent="-317500">
              <a:lnSpc>
                <a:spcPct val="115000"/>
              </a:lnSpc>
              <a:spcBef>
                <a:spcPts val="0"/>
              </a:spcBef>
              <a:spcAft>
                <a:spcPts val="0"/>
              </a:spcAft>
              <a:buClr>
                <a:schemeClr val="dk1"/>
              </a:buClr>
              <a:buSzPts val="1400"/>
              <a:buFont typeface="Nunito Medium"/>
              <a:buChar char="■"/>
              <a:defRPr>
                <a:solidFill>
                  <a:schemeClr val="dk1"/>
                </a:solidFill>
                <a:latin typeface="Nunito Medium"/>
                <a:ea typeface="Nunito Medium"/>
                <a:cs typeface="Nunito Medium"/>
                <a:sym typeface="Nunito Medium"/>
              </a:defRPr>
            </a:lvl3pPr>
            <a:lvl4pPr marL="1828800" lvl="3" indent="-317500">
              <a:lnSpc>
                <a:spcPct val="115000"/>
              </a:lnSpc>
              <a:spcBef>
                <a:spcPts val="0"/>
              </a:spcBef>
              <a:spcAft>
                <a:spcPts val="0"/>
              </a:spcAft>
              <a:buClr>
                <a:schemeClr val="dk1"/>
              </a:buClr>
              <a:buSzPts val="1400"/>
              <a:buFont typeface="Nunito Medium"/>
              <a:buChar char="●"/>
              <a:defRPr>
                <a:solidFill>
                  <a:schemeClr val="dk1"/>
                </a:solidFill>
                <a:latin typeface="Nunito Medium"/>
                <a:ea typeface="Nunito Medium"/>
                <a:cs typeface="Nunito Medium"/>
                <a:sym typeface="Nunito Medium"/>
              </a:defRPr>
            </a:lvl4pPr>
            <a:lvl5pPr marL="2286000" lvl="4" indent="-317500">
              <a:lnSpc>
                <a:spcPct val="115000"/>
              </a:lnSpc>
              <a:spcBef>
                <a:spcPts val="0"/>
              </a:spcBef>
              <a:spcAft>
                <a:spcPts val="0"/>
              </a:spcAft>
              <a:buClr>
                <a:schemeClr val="dk1"/>
              </a:buClr>
              <a:buSzPts val="1400"/>
              <a:buFont typeface="Nunito Medium"/>
              <a:buChar char="○"/>
              <a:defRPr>
                <a:solidFill>
                  <a:schemeClr val="dk1"/>
                </a:solidFill>
                <a:latin typeface="Nunito Medium"/>
                <a:ea typeface="Nunito Medium"/>
                <a:cs typeface="Nunito Medium"/>
                <a:sym typeface="Nunito Medium"/>
              </a:defRPr>
            </a:lvl5pPr>
            <a:lvl6pPr marL="2743200" lvl="5" indent="-317500">
              <a:lnSpc>
                <a:spcPct val="115000"/>
              </a:lnSpc>
              <a:spcBef>
                <a:spcPts val="0"/>
              </a:spcBef>
              <a:spcAft>
                <a:spcPts val="0"/>
              </a:spcAft>
              <a:buClr>
                <a:schemeClr val="dk1"/>
              </a:buClr>
              <a:buSzPts val="1400"/>
              <a:buFont typeface="Nunito Medium"/>
              <a:buChar char="■"/>
              <a:defRPr>
                <a:solidFill>
                  <a:schemeClr val="dk1"/>
                </a:solidFill>
                <a:latin typeface="Nunito Medium"/>
                <a:ea typeface="Nunito Medium"/>
                <a:cs typeface="Nunito Medium"/>
                <a:sym typeface="Nunito Medium"/>
              </a:defRPr>
            </a:lvl6pPr>
            <a:lvl7pPr marL="3200400" lvl="6" indent="-317500">
              <a:lnSpc>
                <a:spcPct val="115000"/>
              </a:lnSpc>
              <a:spcBef>
                <a:spcPts val="0"/>
              </a:spcBef>
              <a:spcAft>
                <a:spcPts val="0"/>
              </a:spcAft>
              <a:buClr>
                <a:schemeClr val="dk1"/>
              </a:buClr>
              <a:buSzPts val="1400"/>
              <a:buFont typeface="Nunito Medium"/>
              <a:buChar char="●"/>
              <a:defRPr>
                <a:solidFill>
                  <a:schemeClr val="dk1"/>
                </a:solidFill>
                <a:latin typeface="Nunito Medium"/>
                <a:ea typeface="Nunito Medium"/>
                <a:cs typeface="Nunito Medium"/>
                <a:sym typeface="Nunito Medium"/>
              </a:defRPr>
            </a:lvl7pPr>
            <a:lvl8pPr marL="3657600" lvl="7" indent="-317500">
              <a:lnSpc>
                <a:spcPct val="115000"/>
              </a:lnSpc>
              <a:spcBef>
                <a:spcPts val="0"/>
              </a:spcBef>
              <a:spcAft>
                <a:spcPts val="0"/>
              </a:spcAft>
              <a:buClr>
                <a:schemeClr val="dk1"/>
              </a:buClr>
              <a:buSzPts val="1400"/>
              <a:buFont typeface="Nunito Medium"/>
              <a:buChar char="○"/>
              <a:defRPr>
                <a:solidFill>
                  <a:schemeClr val="dk1"/>
                </a:solidFill>
                <a:latin typeface="Nunito Medium"/>
                <a:ea typeface="Nunito Medium"/>
                <a:cs typeface="Nunito Medium"/>
                <a:sym typeface="Nunito Medium"/>
              </a:defRPr>
            </a:lvl8pPr>
            <a:lvl9pPr marL="4114800" lvl="8" indent="-317500">
              <a:lnSpc>
                <a:spcPct val="115000"/>
              </a:lnSpc>
              <a:spcBef>
                <a:spcPts val="0"/>
              </a:spcBef>
              <a:spcAft>
                <a:spcPts val="0"/>
              </a:spcAft>
              <a:buClr>
                <a:schemeClr val="dk1"/>
              </a:buClr>
              <a:buSzPts val="1400"/>
              <a:buFont typeface="Nunito Medium"/>
              <a:buChar char="■"/>
              <a:defRPr>
                <a:solidFill>
                  <a:schemeClr val="dk1"/>
                </a:solidFill>
                <a:latin typeface="Nunito Medium"/>
                <a:ea typeface="Nunito Medium"/>
                <a:cs typeface="Nunito Medium"/>
                <a:sym typeface="Nunit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7" r:id="rId6"/>
    <p:sldLayoutId id="2147483658" r:id="rId7"/>
    <p:sldLayoutId id="2147483659" r:id="rId8"/>
    <p:sldLayoutId id="2147483660" r:id="rId9"/>
    <p:sldLayoutId id="2147483667" r:id="rId10"/>
    <p:sldLayoutId id="2147483670" r:id="rId11"/>
    <p:sldLayoutId id="2147483679" r:id="rId12"/>
    <p:sldLayoutId id="214748368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bin"/><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Google Shape;1370;p39"/>
          <p:cNvSpPr txBox="1">
            <a:spLocks noGrp="1"/>
          </p:cNvSpPr>
          <p:nvPr>
            <p:ph type="title"/>
          </p:nvPr>
        </p:nvSpPr>
        <p:spPr>
          <a:xfrm>
            <a:off x="68052" y="1063636"/>
            <a:ext cx="9007894" cy="2071424"/>
          </a:xfrm>
          <a:prstGeom prst="rect">
            <a:avLst/>
          </a:prstGeom>
        </p:spPr>
        <p:txBody>
          <a:bodyPr spcFirstLastPara="1" wrap="square" lIns="91425" tIns="91425" rIns="91425" bIns="91425" anchor="ctr" anchorCtr="0">
            <a:noAutofit/>
          </a:bodyPr>
          <a:lstStyle/>
          <a:p>
            <a:pPr marL="0" lvl="0" indent="0" algn="ctr" rtl="0">
              <a:lnSpc>
                <a:spcPct val="170000"/>
              </a:lnSpc>
              <a:spcBef>
                <a:spcPts val="0"/>
              </a:spcBef>
              <a:spcAft>
                <a:spcPts val="0"/>
              </a:spcAft>
              <a:buNone/>
            </a:pPr>
            <a:r>
              <a:rPr lang="en" sz="4200" b="1" dirty="0">
                <a:latin typeface="Arial" panose="020B0604020202020204" pitchFamily="34" charset="0"/>
                <a:cs typeface="Arial" panose="020B0604020202020204" pitchFamily="34" charset="0"/>
              </a:rPr>
              <a:t>NHIỆT LIỆT CHÀO ĐÓN </a:t>
            </a:r>
            <a:br>
              <a:rPr lang="en" sz="4200" b="1" dirty="0">
                <a:latin typeface="Arial" panose="020B0604020202020204" pitchFamily="34" charset="0"/>
                <a:cs typeface="Arial" panose="020B0604020202020204" pitchFamily="34" charset="0"/>
              </a:rPr>
            </a:br>
            <a:r>
              <a:rPr lang="en" sz="4200" b="1" dirty="0">
                <a:latin typeface="Arial" panose="020B0604020202020204" pitchFamily="34" charset="0"/>
                <a:cs typeface="Arial" panose="020B0604020202020204" pitchFamily="34" charset="0"/>
              </a:rPr>
              <a:t>CÁC EM ĐẾN VỚI BÀI HỌC MỚI!</a:t>
            </a:r>
            <a:endParaRPr sz="4200" b="1" dirty="0">
              <a:latin typeface="Arial" panose="020B0604020202020204" pitchFamily="34" charset="0"/>
              <a:cs typeface="Arial" panose="020B0604020202020204" pitchFamily="34" charset="0"/>
            </a:endParaRPr>
          </a:p>
        </p:txBody>
      </p:sp>
      <p:sp>
        <p:nvSpPr>
          <p:cNvPr id="1372" name="Google Shape;1372;p39"/>
          <p:cNvSpPr/>
          <p:nvPr/>
        </p:nvSpPr>
        <p:spPr>
          <a:xfrm>
            <a:off x="9204749" y="4987665"/>
            <a:ext cx="673" cy="7548"/>
          </a:xfrm>
          <a:custGeom>
            <a:avLst/>
            <a:gdLst/>
            <a:ahLst/>
            <a:cxnLst/>
            <a:rect l="l" t="t" r="r" b="b"/>
            <a:pathLst>
              <a:path w="9" h="101" extrusionOk="0">
                <a:moveTo>
                  <a:pt x="0" y="0"/>
                </a:moveTo>
                <a:cubicBezTo>
                  <a:pt x="3" y="34"/>
                  <a:pt x="6" y="67"/>
                  <a:pt x="9" y="100"/>
                </a:cubicBezTo>
                <a:cubicBezTo>
                  <a:pt x="6" y="67"/>
                  <a:pt x="3" y="34"/>
                  <a:pt x="0" y="0"/>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9"/>
          <p:cNvSpPr/>
          <p:nvPr/>
        </p:nvSpPr>
        <p:spPr>
          <a:xfrm>
            <a:off x="8870222" y="4841702"/>
            <a:ext cx="146037" cy="93123"/>
          </a:xfrm>
          <a:custGeom>
            <a:avLst/>
            <a:gdLst/>
            <a:ahLst/>
            <a:cxnLst/>
            <a:rect l="l" t="t" r="r" b="b"/>
            <a:pathLst>
              <a:path w="1954" h="1246" extrusionOk="0">
                <a:moveTo>
                  <a:pt x="1068" y="0"/>
                </a:moveTo>
                <a:cubicBezTo>
                  <a:pt x="853" y="0"/>
                  <a:pt x="629" y="53"/>
                  <a:pt x="440" y="164"/>
                </a:cubicBezTo>
                <a:cubicBezTo>
                  <a:pt x="220" y="308"/>
                  <a:pt x="38" y="594"/>
                  <a:pt x="18" y="887"/>
                </a:cubicBezTo>
                <a:cubicBezTo>
                  <a:pt x="1" y="1164"/>
                  <a:pt x="123" y="1245"/>
                  <a:pt x="285" y="1245"/>
                </a:cubicBezTo>
                <a:cubicBezTo>
                  <a:pt x="468" y="1245"/>
                  <a:pt x="701" y="1141"/>
                  <a:pt x="836" y="1102"/>
                </a:cubicBezTo>
                <a:cubicBezTo>
                  <a:pt x="1101" y="1026"/>
                  <a:pt x="1849" y="1030"/>
                  <a:pt x="1896" y="682"/>
                </a:cubicBezTo>
                <a:cubicBezTo>
                  <a:pt x="1954" y="247"/>
                  <a:pt x="1532" y="0"/>
                  <a:pt x="1068" y="0"/>
                </a:cubicBezTo>
                <a:close/>
              </a:path>
            </a:pathLst>
          </a:custGeom>
          <a:solidFill>
            <a:srgbClr val="FFFFFF">
              <a:alpha val="7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9"/>
          <p:cNvSpPr/>
          <p:nvPr/>
        </p:nvSpPr>
        <p:spPr>
          <a:xfrm>
            <a:off x="-48013" y="-678938"/>
            <a:ext cx="70800" cy="70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73C405A0-F774-D0BA-4707-EDF2288AE92C}"/>
              </a:ext>
            </a:extLst>
          </p:cNvPr>
          <p:cNvPicPr>
            <a:picLocks noChangeAspect="1"/>
          </p:cNvPicPr>
          <p:nvPr/>
        </p:nvPicPr>
        <p:blipFill>
          <a:blip r:embed="rId3"/>
          <a:stretch>
            <a:fillRect/>
          </a:stretch>
        </p:blipFill>
        <p:spPr>
          <a:xfrm>
            <a:off x="2921647" y="3485363"/>
            <a:ext cx="3300705" cy="1658137"/>
          </a:xfrm>
          <a:prstGeom prst="rect">
            <a:avLst/>
          </a:prstGeom>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0641E-A473-3FA9-407B-BCFBD6C72E78}"/>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C648BAAB-3B64-AE98-BCA8-3E9F083B2C12}"/>
              </a:ext>
            </a:extLst>
          </p:cNvPr>
          <p:cNvGrpSpPr/>
          <p:nvPr/>
        </p:nvGrpSpPr>
        <p:grpSpPr>
          <a:xfrm>
            <a:off x="0" y="1"/>
            <a:ext cx="4467922" cy="572428"/>
            <a:chOff x="0" y="0"/>
            <a:chExt cx="16002000" cy="989171"/>
          </a:xfrm>
        </p:grpSpPr>
        <p:sp>
          <p:nvSpPr>
            <p:cNvPr id="5" name="Rectangle: Single Corner Rounded 4">
              <a:extLst>
                <a:ext uri="{FF2B5EF4-FFF2-40B4-BE49-F238E27FC236}">
                  <a16:creationId xmlns:a16="http://schemas.microsoft.com/office/drawing/2014/main" id="{26460DF9-DC6B-B80C-1AE6-131689A4D52C}"/>
                </a:ext>
              </a:extLst>
            </p:cNvPr>
            <p:cNvSpPr/>
            <p:nvPr/>
          </p:nvSpPr>
          <p:spPr>
            <a:xfrm flipV="1">
              <a:off x="0" y="0"/>
              <a:ext cx="16002000" cy="989171"/>
            </a:xfrm>
            <a:prstGeom prst="round1Rect">
              <a:avLst>
                <a:gd name="adj" fmla="val 40443"/>
              </a:avLst>
            </a:prstGeom>
            <a:solidFill>
              <a:srgbClr val="1F62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A8AB96A-87AA-571F-5D4B-B8D9DEF41506}"/>
                </a:ext>
              </a:extLst>
            </p:cNvPr>
            <p:cNvSpPr txBox="1"/>
            <p:nvPr/>
          </p:nvSpPr>
          <p:spPr>
            <a:xfrm>
              <a:off x="323150" y="123068"/>
              <a:ext cx="15355700" cy="707886"/>
            </a:xfrm>
            <a:prstGeom prst="rect">
              <a:avLst/>
            </a:prstGeom>
            <a:noFill/>
          </p:spPr>
          <p:txBody>
            <a:bodyPr wrap="square">
              <a:spAutoFit/>
            </a:bodyPr>
            <a:lstStyle/>
            <a:p>
              <a:pPr marL="0" marR="0" algn="ctr">
                <a:spcAft>
                  <a:spcPts val="1000"/>
                </a:spcAft>
              </a:pPr>
              <a:endParaRPr lang="fr-FR" sz="40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12" name="TextBox 11">
            <a:extLst>
              <a:ext uri="{FF2B5EF4-FFF2-40B4-BE49-F238E27FC236}">
                <a16:creationId xmlns:a16="http://schemas.microsoft.com/office/drawing/2014/main" id="{F033BFBF-D65E-F41D-E067-65A2633E0626}"/>
              </a:ext>
            </a:extLst>
          </p:cNvPr>
          <p:cNvSpPr txBox="1"/>
          <p:nvPr/>
        </p:nvSpPr>
        <p:spPr>
          <a:xfrm>
            <a:off x="1" y="0"/>
            <a:ext cx="4467922" cy="496996"/>
          </a:xfrm>
          <a:prstGeom prst="rect">
            <a:avLst/>
          </a:prstGeom>
          <a:noFill/>
        </p:spPr>
        <p:txBody>
          <a:bodyPr wrap="square">
            <a:spAutoFit/>
          </a:bodyPr>
          <a:lstStyle/>
          <a:p>
            <a:pPr marL="0" marR="0" algn="ctr">
              <a:lnSpc>
                <a:spcPct val="150000"/>
              </a:lnSpc>
              <a:spcAft>
                <a:spcPts val="1000"/>
              </a:spcAft>
            </a:pPr>
            <a:r>
              <a:rPr lang="fr-FR" sz="2000" b="1" kern="0">
                <a:solidFill>
                  <a:schemeClr val="bg1"/>
                </a:solidFill>
                <a:effectLst/>
                <a:latin typeface="+mj-lt"/>
                <a:ea typeface="Times New Roman" panose="02020603050405020304" pitchFamily="18" charset="0"/>
                <a:cs typeface="Times New Roman" panose="02020603050405020304" pitchFamily="18" charset="0"/>
              </a:rPr>
              <a:t>Vai trò sinh học của vitamin B12</a:t>
            </a:r>
            <a:endParaRPr lang="en-US" sz="2000" kern="100">
              <a:solidFill>
                <a:schemeClr val="bg1"/>
              </a:solidFill>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F19C973-1DA4-2AC5-4C4F-7E94E9D5F583}"/>
              </a:ext>
            </a:extLst>
          </p:cNvPr>
          <p:cNvSpPr txBox="1"/>
          <p:nvPr/>
        </p:nvSpPr>
        <p:spPr>
          <a:xfrm>
            <a:off x="3479180" y="794732"/>
            <a:ext cx="5173318" cy="3999621"/>
          </a:xfrm>
          <a:prstGeom prst="rect">
            <a:avLst/>
          </a:prstGeom>
          <a:noFill/>
        </p:spPr>
        <p:txBody>
          <a:bodyPr wrap="square">
            <a:spAutoFit/>
          </a:bodyPr>
          <a:lstStyle/>
          <a:p>
            <a:pPr marL="0" marR="0" algn="just">
              <a:lnSpc>
                <a:spcPct val="150000"/>
              </a:lnSpc>
              <a:spcAft>
                <a:spcPts val="1000"/>
              </a:spcAft>
            </a:pPr>
            <a:r>
              <a:rPr lang="fr-FR" sz="2300" b="1" kern="0">
                <a:solidFill>
                  <a:srgbClr val="FF0000"/>
                </a:solidFill>
                <a:effectLst/>
                <a:latin typeface="+mj-lt"/>
                <a:ea typeface="Times New Roman" panose="02020603050405020304" pitchFamily="18" charset="0"/>
                <a:cs typeface="Times New Roman" panose="02020603050405020304" pitchFamily="18" charset="0"/>
              </a:rPr>
              <a:t>Thảo luận 3 và Luyện tập:</a:t>
            </a:r>
            <a:endParaRPr lang="en-US" sz="2300" b="1" kern="100">
              <a:solidFill>
                <a:srgbClr val="FF0000"/>
              </a:solidFill>
              <a:effectLst/>
              <a:latin typeface="+mj-lt"/>
              <a:ea typeface="Calibri" panose="020F0502020204030204" pitchFamily="34" charset="0"/>
              <a:cs typeface="Times New Roman" panose="02020603050405020304" pitchFamily="18" charset="0"/>
            </a:endParaRPr>
          </a:p>
          <a:p>
            <a:pPr marL="342900" marR="0" indent="-342900" algn="just">
              <a:lnSpc>
                <a:spcPct val="150000"/>
              </a:lnSpc>
              <a:spcAft>
                <a:spcPts val="1000"/>
              </a:spcAft>
              <a:buFont typeface="Arial" panose="020B0604020202020204" pitchFamily="34" charset="0"/>
              <a:buChar char="•"/>
            </a:pPr>
            <a:r>
              <a:rPr lang="fr-FR" sz="2300" kern="0">
                <a:effectLst/>
                <a:latin typeface="+mj-lt"/>
                <a:ea typeface="Times New Roman" panose="02020603050405020304" pitchFamily="18" charset="0"/>
                <a:cs typeface="Times New Roman" panose="02020603050405020304" pitchFamily="18" charset="0"/>
              </a:rPr>
              <a:t>Tìm hiểu và cho biết vai trò của vitamin B12 đối với cơ thể.</a:t>
            </a:r>
            <a:endParaRPr lang="en-US" sz="2300" kern="100">
              <a:latin typeface="+mj-lt"/>
              <a:ea typeface="Times New Roman" panose="02020603050405020304" pitchFamily="18" charset="0"/>
              <a:cs typeface="Times New Roman" panose="02020603050405020304" pitchFamily="18" charset="0"/>
            </a:endParaRPr>
          </a:p>
          <a:p>
            <a:pPr marL="342900" marR="0" indent="-342900" algn="just">
              <a:lnSpc>
                <a:spcPct val="150000"/>
              </a:lnSpc>
              <a:spcAft>
                <a:spcPts val="1000"/>
              </a:spcAft>
              <a:buFont typeface="Arial" panose="020B0604020202020204" pitchFamily="34" charset="0"/>
              <a:buChar char="•"/>
            </a:pPr>
            <a:r>
              <a:rPr lang="fr-FR" sz="2300" kern="0">
                <a:effectLst/>
                <a:latin typeface="+mj-lt"/>
                <a:ea typeface="Times New Roman" panose="02020603050405020304" pitchFamily="18" charset="0"/>
                <a:cs typeface="Times New Roman" panose="02020603050405020304" pitchFamily="18" charset="0"/>
              </a:rPr>
              <a:t>Tìm hiểu thông tin từ sách, báo và internet, hãy cho biết 3 loại thực phẩm giàu vitamin B12 có lợi cho sức khỏe con người. </a:t>
            </a:r>
            <a:endParaRPr lang="en-US" sz="2300" kern="100">
              <a:effectLst/>
              <a:latin typeface="+mj-lt"/>
              <a:ea typeface="Calibri" panose="020F0502020204030204" pitchFamily="34" charset="0"/>
              <a:cs typeface="Times New Roman" panose="02020603050405020304" pitchFamily="18" charset="0"/>
            </a:endParaRPr>
          </a:p>
        </p:txBody>
      </p:sp>
      <p:pic>
        <p:nvPicPr>
          <p:cNvPr id="8" name="Picture 6">
            <a:extLst>
              <a:ext uri="{FF2B5EF4-FFF2-40B4-BE49-F238E27FC236}">
                <a16:creationId xmlns:a16="http://schemas.microsoft.com/office/drawing/2014/main" id="{79DEAA15-1B12-987E-73EB-2656F417157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5384" y="1167162"/>
            <a:ext cx="2647882" cy="3751427"/>
          </a:xfrm>
          <a:prstGeom prst="rect">
            <a:avLst/>
          </a:prstGeom>
        </p:spPr>
      </p:pic>
    </p:spTree>
    <p:extLst>
      <p:ext uri="{BB962C8B-B14F-4D97-AF65-F5344CB8AC3E}">
        <p14:creationId xmlns:p14="http://schemas.microsoft.com/office/powerpoint/2010/main" val="120231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D138F55-842D-DB4C-ED3A-A1DB8558E03A}"/>
              </a:ext>
            </a:extLst>
          </p:cNvPr>
          <p:cNvSpPr/>
          <p:nvPr/>
        </p:nvSpPr>
        <p:spPr>
          <a:xfrm>
            <a:off x="3899674" y="139000"/>
            <a:ext cx="1344652" cy="670003"/>
          </a:xfrm>
          <a:prstGeom prst="roundRect">
            <a:avLst/>
          </a:prstGeom>
          <a:solidFill>
            <a:srgbClr val="5EB229"/>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b="1" dirty="0" err="1">
                <a:solidFill>
                  <a:schemeClr val="bg1"/>
                </a:solidFill>
                <a:latin typeface="Arial" panose="020B0604020202020204" pitchFamily="34" charset="0"/>
                <a:cs typeface="Arial" panose="020B0604020202020204" pitchFamily="34" charset="0"/>
              </a:rPr>
              <a:t>Gợi</a:t>
            </a:r>
            <a:r>
              <a:rPr lang="en-US" sz="2500" b="1" dirty="0">
                <a:solidFill>
                  <a:schemeClr val="bg1"/>
                </a:solidFill>
                <a:latin typeface="Arial" panose="020B0604020202020204" pitchFamily="34" charset="0"/>
                <a:cs typeface="Arial" panose="020B0604020202020204" pitchFamily="34" charset="0"/>
              </a:rPr>
              <a:t> ý</a:t>
            </a:r>
          </a:p>
        </p:txBody>
      </p:sp>
      <p:grpSp>
        <p:nvGrpSpPr>
          <p:cNvPr id="15" name="Group 14">
            <a:extLst>
              <a:ext uri="{FF2B5EF4-FFF2-40B4-BE49-F238E27FC236}">
                <a16:creationId xmlns:a16="http://schemas.microsoft.com/office/drawing/2014/main" id="{7AF8EB94-A794-5161-ACFC-63361728D7D9}"/>
              </a:ext>
            </a:extLst>
          </p:cNvPr>
          <p:cNvGrpSpPr/>
          <p:nvPr/>
        </p:nvGrpSpPr>
        <p:grpSpPr>
          <a:xfrm>
            <a:off x="226741" y="964777"/>
            <a:ext cx="8385717" cy="1682004"/>
            <a:chOff x="226741" y="964777"/>
            <a:chExt cx="8385717" cy="1682004"/>
          </a:xfrm>
        </p:grpSpPr>
        <p:sp>
          <p:nvSpPr>
            <p:cNvPr id="8" name="TextBox 7">
              <a:extLst>
                <a:ext uri="{FF2B5EF4-FFF2-40B4-BE49-F238E27FC236}">
                  <a16:creationId xmlns:a16="http://schemas.microsoft.com/office/drawing/2014/main" id="{D65F21A7-B268-6359-23E5-2C3C199FFC2C}"/>
                </a:ext>
              </a:extLst>
            </p:cNvPr>
            <p:cNvSpPr txBox="1"/>
            <p:nvPr/>
          </p:nvSpPr>
          <p:spPr>
            <a:xfrm>
              <a:off x="884663" y="1226456"/>
              <a:ext cx="7727795" cy="1420325"/>
            </a:xfrm>
            <a:prstGeom prst="rect">
              <a:avLst/>
            </a:prstGeom>
            <a:noFill/>
          </p:spPr>
          <p:txBody>
            <a:bodyPr wrap="square">
              <a:spAutoFit/>
            </a:bodyPr>
            <a:lstStyle/>
            <a:p>
              <a:pPr marL="0" marR="0" algn="just">
                <a:lnSpc>
                  <a:spcPct val="150000"/>
                </a:lnSpc>
                <a:spcAft>
                  <a:spcPts val="1000"/>
                </a:spcAft>
              </a:pPr>
              <a:r>
                <a:rPr lang="fr-FR" sz="2000" kern="0">
                  <a:effectLst/>
                  <a:latin typeface="+mj-lt"/>
                  <a:ea typeface="Times New Roman" panose="02020603050405020304" pitchFamily="18" charset="0"/>
                  <a:cs typeface="Times New Roman" panose="02020603050405020304" pitchFamily="18" charset="0"/>
                </a:rPr>
                <a:t>Vitamin B12 là phức chất của cobalt, là vitamin thuộc nhóm B, tham gia vào quá trình tạo tế bào máu, duy trì và tăng cường chức năng miễn dịch, đảm bảo sự trao đổi chất tốt của hệ tiêu hóa.</a:t>
              </a:r>
              <a:endParaRPr lang="en-US" sz="2000" kern="100">
                <a:effectLst/>
                <a:latin typeface="+mj-lt"/>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B0CCCAD9-7096-885B-1DB6-CCBCAEDBE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41" y="964777"/>
              <a:ext cx="657923" cy="657923"/>
            </a:xfrm>
            <a:prstGeom prst="rect">
              <a:avLst/>
            </a:prstGeom>
          </p:spPr>
        </p:pic>
      </p:grpSp>
      <p:grpSp>
        <p:nvGrpSpPr>
          <p:cNvPr id="14" name="Group 13">
            <a:extLst>
              <a:ext uri="{FF2B5EF4-FFF2-40B4-BE49-F238E27FC236}">
                <a16:creationId xmlns:a16="http://schemas.microsoft.com/office/drawing/2014/main" id="{E1D9239A-E375-45BA-3E6B-168BC985F46F}"/>
              </a:ext>
            </a:extLst>
          </p:cNvPr>
          <p:cNvGrpSpPr/>
          <p:nvPr/>
        </p:nvGrpSpPr>
        <p:grpSpPr>
          <a:xfrm>
            <a:off x="226740" y="2802208"/>
            <a:ext cx="8385718" cy="2144017"/>
            <a:chOff x="226740" y="2802208"/>
            <a:chExt cx="8385718" cy="2144017"/>
          </a:xfrm>
        </p:grpSpPr>
        <p:sp>
          <p:nvSpPr>
            <p:cNvPr id="11" name="TextBox 10">
              <a:extLst>
                <a:ext uri="{FF2B5EF4-FFF2-40B4-BE49-F238E27FC236}">
                  <a16:creationId xmlns:a16="http://schemas.microsoft.com/office/drawing/2014/main" id="{26FA17A0-31DC-0DD6-8E74-C74675297E15}"/>
                </a:ext>
              </a:extLst>
            </p:cNvPr>
            <p:cNvSpPr txBox="1"/>
            <p:nvPr/>
          </p:nvSpPr>
          <p:spPr>
            <a:xfrm>
              <a:off x="884663" y="3064235"/>
              <a:ext cx="7727795" cy="1881990"/>
            </a:xfrm>
            <a:prstGeom prst="rect">
              <a:avLst/>
            </a:prstGeom>
            <a:noFill/>
          </p:spPr>
          <p:txBody>
            <a:bodyPr wrap="square">
              <a:spAutoFit/>
            </a:bodyPr>
            <a:lstStyle/>
            <a:p>
              <a:pPr marL="0" marR="0" algn="just">
                <a:lnSpc>
                  <a:spcPct val="150000"/>
                </a:lnSpc>
                <a:spcAft>
                  <a:spcPts val="1000"/>
                </a:spcAft>
              </a:pPr>
              <a:r>
                <a:rPr lang="fr-FR" sz="2000" kern="0">
                  <a:effectLst/>
                  <a:latin typeface="+mj-lt"/>
                  <a:ea typeface="Times New Roman" panose="02020603050405020304" pitchFamily="18" charset="0"/>
                  <a:cs typeface="Times New Roman" panose="02020603050405020304" pitchFamily="18" charset="0"/>
                </a:rPr>
                <a:t>Vitamin B12 thường có trong các thực phẩm từ động vật như thịt, cá, trứng, sữa,… Một số loại thực phẩm từ thực vật có chứa vitamin B12 như nấm, đậu phụ, sữa đậu nành,… Cũng có thể bổ sung vitamin B12 từ thực phẩm chức năng hoặc dược phẩm. </a:t>
              </a:r>
              <a:endParaRPr lang="en-US" sz="2000" kern="100">
                <a:effectLst/>
                <a:latin typeface="+mj-lt"/>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2279BE86-42E7-CCF8-4C2A-21B732356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40" y="2802208"/>
              <a:ext cx="657923" cy="657923"/>
            </a:xfrm>
            <a:prstGeom prst="rect">
              <a:avLst/>
            </a:prstGeom>
          </p:spPr>
        </p:pic>
      </p:grpSp>
    </p:spTree>
    <p:extLst>
      <p:ext uri="{BB962C8B-B14F-4D97-AF65-F5344CB8AC3E}">
        <p14:creationId xmlns:p14="http://schemas.microsoft.com/office/powerpoint/2010/main" val="168161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par>
                                <p:cTn id="15" presetID="14" presetClass="entr" presetSubtype="1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5"/>
        <p:cNvGrpSpPr/>
        <p:nvPr/>
      </p:nvGrpSpPr>
      <p:grpSpPr>
        <a:xfrm>
          <a:off x="0" y="0"/>
          <a:ext cx="0" cy="0"/>
          <a:chOff x="0" y="0"/>
          <a:chExt cx="0" cy="0"/>
        </a:xfrm>
      </p:grpSpPr>
      <p:grpSp>
        <p:nvGrpSpPr>
          <p:cNvPr id="2708" name="Google Shape;2708;p50"/>
          <p:cNvGrpSpPr/>
          <p:nvPr/>
        </p:nvGrpSpPr>
        <p:grpSpPr>
          <a:xfrm flipH="1">
            <a:off x="5280898" y="4237038"/>
            <a:ext cx="1239671" cy="1239671"/>
            <a:chOff x="3018507" y="4187863"/>
            <a:chExt cx="1239671" cy="1239671"/>
          </a:xfrm>
        </p:grpSpPr>
        <p:sp>
          <p:nvSpPr>
            <p:cNvPr id="2709" name="Google Shape;2709;p50"/>
            <p:cNvSpPr/>
            <p:nvPr/>
          </p:nvSpPr>
          <p:spPr>
            <a:xfrm flipH="1">
              <a:off x="3046458" y="4215814"/>
              <a:ext cx="1183842" cy="1183767"/>
            </a:xfrm>
            <a:custGeom>
              <a:avLst/>
              <a:gdLst/>
              <a:ahLst/>
              <a:cxnLst/>
              <a:rect l="l" t="t" r="r" b="b"/>
              <a:pathLst>
                <a:path w="15840" h="15839" extrusionOk="0">
                  <a:moveTo>
                    <a:pt x="7920" y="1034"/>
                  </a:moveTo>
                  <a:cubicBezTo>
                    <a:pt x="10765" y="1034"/>
                    <a:pt x="13208" y="2763"/>
                    <a:pt x="14258" y="5226"/>
                  </a:cubicBezTo>
                  <a:lnTo>
                    <a:pt x="13674" y="5226"/>
                  </a:lnTo>
                  <a:cubicBezTo>
                    <a:pt x="12662" y="3065"/>
                    <a:pt x="10468" y="1570"/>
                    <a:pt x="7920" y="1570"/>
                  </a:cubicBezTo>
                  <a:cubicBezTo>
                    <a:pt x="5374" y="1570"/>
                    <a:pt x="3180" y="3065"/>
                    <a:pt x="2168" y="5226"/>
                  </a:cubicBezTo>
                  <a:lnTo>
                    <a:pt x="1583" y="5226"/>
                  </a:lnTo>
                  <a:cubicBezTo>
                    <a:pt x="2633" y="2763"/>
                    <a:pt x="5076" y="1034"/>
                    <a:pt x="7920" y="1034"/>
                  </a:cubicBezTo>
                  <a:close/>
                  <a:moveTo>
                    <a:pt x="32" y="7215"/>
                  </a:moveTo>
                  <a:cubicBezTo>
                    <a:pt x="27" y="7270"/>
                    <a:pt x="23" y="7325"/>
                    <a:pt x="20" y="7379"/>
                  </a:cubicBezTo>
                  <a:cubicBezTo>
                    <a:pt x="23" y="7324"/>
                    <a:pt x="28" y="7270"/>
                    <a:pt x="32" y="7215"/>
                  </a:cubicBezTo>
                  <a:close/>
                  <a:moveTo>
                    <a:pt x="7920" y="5134"/>
                  </a:moveTo>
                  <a:cubicBezTo>
                    <a:pt x="9269" y="5134"/>
                    <a:pt x="10393" y="6092"/>
                    <a:pt x="10649" y="7365"/>
                  </a:cubicBezTo>
                  <a:lnTo>
                    <a:pt x="10650" y="7368"/>
                  </a:lnTo>
                  <a:cubicBezTo>
                    <a:pt x="10655" y="7391"/>
                    <a:pt x="10659" y="7415"/>
                    <a:pt x="10664" y="7438"/>
                  </a:cubicBezTo>
                  <a:cubicBezTo>
                    <a:pt x="10664" y="7441"/>
                    <a:pt x="10664" y="7444"/>
                    <a:pt x="10665" y="7446"/>
                  </a:cubicBezTo>
                  <a:cubicBezTo>
                    <a:pt x="10668" y="7471"/>
                    <a:pt x="10672" y="7496"/>
                    <a:pt x="10677" y="7522"/>
                  </a:cubicBezTo>
                  <a:cubicBezTo>
                    <a:pt x="10677" y="7525"/>
                    <a:pt x="10677" y="7528"/>
                    <a:pt x="10678" y="7531"/>
                  </a:cubicBezTo>
                  <a:cubicBezTo>
                    <a:pt x="10681" y="7559"/>
                    <a:pt x="10686" y="7588"/>
                    <a:pt x="10689" y="7616"/>
                  </a:cubicBezTo>
                  <a:cubicBezTo>
                    <a:pt x="10689" y="7619"/>
                    <a:pt x="10689" y="7622"/>
                    <a:pt x="10690" y="7625"/>
                  </a:cubicBezTo>
                  <a:cubicBezTo>
                    <a:pt x="10693" y="7658"/>
                    <a:pt x="10696" y="7692"/>
                    <a:pt x="10699" y="7725"/>
                  </a:cubicBezTo>
                  <a:cubicBezTo>
                    <a:pt x="10699" y="7725"/>
                    <a:pt x="10699" y="7727"/>
                    <a:pt x="10699" y="7727"/>
                  </a:cubicBezTo>
                  <a:cubicBezTo>
                    <a:pt x="10700" y="7748"/>
                    <a:pt x="10702" y="7768"/>
                    <a:pt x="10702" y="7789"/>
                  </a:cubicBezTo>
                  <a:cubicBezTo>
                    <a:pt x="10702" y="7792"/>
                    <a:pt x="10702" y="7796"/>
                    <a:pt x="10702" y="7799"/>
                  </a:cubicBezTo>
                  <a:cubicBezTo>
                    <a:pt x="10703" y="7817"/>
                    <a:pt x="10703" y="7836"/>
                    <a:pt x="10705" y="7854"/>
                  </a:cubicBezTo>
                  <a:cubicBezTo>
                    <a:pt x="10705" y="7858"/>
                    <a:pt x="10705" y="7862"/>
                    <a:pt x="10705" y="7865"/>
                  </a:cubicBezTo>
                  <a:cubicBezTo>
                    <a:pt x="10705" y="7883"/>
                    <a:pt x="10705" y="7901"/>
                    <a:pt x="10705" y="7918"/>
                  </a:cubicBezTo>
                  <a:cubicBezTo>
                    <a:pt x="10705" y="9457"/>
                    <a:pt x="9459" y="10705"/>
                    <a:pt x="7920" y="10705"/>
                  </a:cubicBezTo>
                  <a:cubicBezTo>
                    <a:pt x="6386" y="10705"/>
                    <a:pt x="5141" y="9463"/>
                    <a:pt x="5135" y="7930"/>
                  </a:cubicBezTo>
                  <a:cubicBezTo>
                    <a:pt x="5135" y="7926"/>
                    <a:pt x="5135" y="7923"/>
                    <a:pt x="5135" y="7920"/>
                  </a:cubicBezTo>
                  <a:lnTo>
                    <a:pt x="5135" y="7918"/>
                  </a:lnTo>
                  <a:cubicBezTo>
                    <a:pt x="5135" y="7896"/>
                    <a:pt x="5137" y="7874"/>
                    <a:pt x="5137" y="7852"/>
                  </a:cubicBezTo>
                  <a:cubicBezTo>
                    <a:pt x="5137" y="7840"/>
                    <a:pt x="5137" y="7829"/>
                    <a:pt x="5138" y="7818"/>
                  </a:cubicBezTo>
                  <a:cubicBezTo>
                    <a:pt x="5138" y="7806"/>
                    <a:pt x="5138" y="7796"/>
                    <a:pt x="5140" y="7786"/>
                  </a:cubicBezTo>
                  <a:cubicBezTo>
                    <a:pt x="5140" y="7770"/>
                    <a:pt x="5141" y="7755"/>
                    <a:pt x="5141" y="7739"/>
                  </a:cubicBezTo>
                  <a:lnTo>
                    <a:pt x="5143" y="7721"/>
                  </a:lnTo>
                  <a:cubicBezTo>
                    <a:pt x="5144" y="7702"/>
                    <a:pt x="5146" y="7684"/>
                    <a:pt x="5147" y="7665"/>
                  </a:cubicBezTo>
                  <a:lnTo>
                    <a:pt x="5149" y="7659"/>
                  </a:lnTo>
                  <a:cubicBezTo>
                    <a:pt x="5152" y="7628"/>
                    <a:pt x="5155" y="7599"/>
                    <a:pt x="5159" y="7568"/>
                  </a:cubicBezTo>
                  <a:cubicBezTo>
                    <a:pt x="5159" y="7565"/>
                    <a:pt x="5159" y="7562"/>
                    <a:pt x="5159" y="7559"/>
                  </a:cubicBezTo>
                  <a:cubicBezTo>
                    <a:pt x="5163" y="7533"/>
                    <a:pt x="5166" y="7506"/>
                    <a:pt x="5171" y="7480"/>
                  </a:cubicBezTo>
                  <a:cubicBezTo>
                    <a:pt x="5172" y="7477"/>
                    <a:pt x="5172" y="7474"/>
                    <a:pt x="5172" y="7471"/>
                  </a:cubicBezTo>
                  <a:cubicBezTo>
                    <a:pt x="5177" y="7447"/>
                    <a:pt x="5181" y="7424"/>
                    <a:pt x="5185" y="7400"/>
                  </a:cubicBezTo>
                  <a:cubicBezTo>
                    <a:pt x="5185" y="7399"/>
                    <a:pt x="5185" y="7397"/>
                    <a:pt x="5185" y="7396"/>
                  </a:cubicBezTo>
                  <a:cubicBezTo>
                    <a:pt x="5190" y="7373"/>
                    <a:pt x="5194" y="7351"/>
                    <a:pt x="5199" y="7329"/>
                  </a:cubicBezTo>
                  <a:cubicBezTo>
                    <a:pt x="5200" y="7328"/>
                    <a:pt x="5200" y="7326"/>
                    <a:pt x="5200" y="7325"/>
                  </a:cubicBezTo>
                  <a:cubicBezTo>
                    <a:pt x="5205" y="7303"/>
                    <a:pt x="5210" y="7281"/>
                    <a:pt x="5216" y="7259"/>
                  </a:cubicBezTo>
                  <a:cubicBezTo>
                    <a:pt x="5216" y="7257"/>
                    <a:pt x="5216" y="7257"/>
                    <a:pt x="5216" y="7256"/>
                  </a:cubicBezTo>
                  <a:cubicBezTo>
                    <a:pt x="5222" y="7229"/>
                    <a:pt x="5230" y="7203"/>
                    <a:pt x="5237" y="7178"/>
                  </a:cubicBezTo>
                  <a:cubicBezTo>
                    <a:pt x="5238" y="7172"/>
                    <a:pt x="5240" y="7167"/>
                    <a:pt x="5241" y="7161"/>
                  </a:cubicBezTo>
                  <a:cubicBezTo>
                    <a:pt x="5249" y="7135"/>
                    <a:pt x="5256" y="7108"/>
                    <a:pt x="5265" y="7083"/>
                  </a:cubicBezTo>
                  <a:cubicBezTo>
                    <a:pt x="5265" y="7082"/>
                    <a:pt x="5265" y="7080"/>
                    <a:pt x="5266" y="7079"/>
                  </a:cubicBezTo>
                  <a:cubicBezTo>
                    <a:pt x="5274" y="7054"/>
                    <a:pt x="5283" y="7029"/>
                    <a:pt x="5290" y="7004"/>
                  </a:cubicBezTo>
                  <a:cubicBezTo>
                    <a:pt x="5293" y="6999"/>
                    <a:pt x="5294" y="6995"/>
                    <a:pt x="5296" y="6991"/>
                  </a:cubicBezTo>
                  <a:cubicBezTo>
                    <a:pt x="5305" y="6964"/>
                    <a:pt x="5314" y="6939"/>
                    <a:pt x="5324" y="6914"/>
                  </a:cubicBezTo>
                  <a:cubicBezTo>
                    <a:pt x="5324" y="6913"/>
                    <a:pt x="5324" y="6911"/>
                    <a:pt x="5325" y="6910"/>
                  </a:cubicBezTo>
                  <a:lnTo>
                    <a:pt x="5325" y="6911"/>
                  </a:lnTo>
                  <a:cubicBezTo>
                    <a:pt x="5729" y="5871"/>
                    <a:pt x="6739" y="5134"/>
                    <a:pt x="7920" y="5134"/>
                  </a:cubicBezTo>
                  <a:close/>
                  <a:moveTo>
                    <a:pt x="7920" y="0"/>
                  </a:moveTo>
                  <a:cubicBezTo>
                    <a:pt x="3855" y="0"/>
                    <a:pt x="506" y="3062"/>
                    <a:pt x="53" y="7006"/>
                  </a:cubicBezTo>
                  <a:lnTo>
                    <a:pt x="53" y="7006"/>
                  </a:lnTo>
                  <a:cubicBezTo>
                    <a:pt x="53" y="7006"/>
                    <a:pt x="53" y="7006"/>
                    <a:pt x="53" y="7005"/>
                  </a:cubicBezTo>
                  <a:cubicBezTo>
                    <a:pt x="45" y="7076"/>
                    <a:pt x="38" y="7145"/>
                    <a:pt x="32" y="7215"/>
                  </a:cubicBezTo>
                  <a:lnTo>
                    <a:pt x="32" y="7215"/>
                  </a:lnTo>
                  <a:cubicBezTo>
                    <a:pt x="38" y="7145"/>
                    <a:pt x="45" y="7075"/>
                    <a:pt x="53" y="7006"/>
                  </a:cubicBezTo>
                  <a:lnTo>
                    <a:pt x="53" y="7006"/>
                  </a:lnTo>
                  <a:cubicBezTo>
                    <a:pt x="518" y="10999"/>
                    <a:pt x="3900" y="14012"/>
                    <a:pt x="7920" y="14012"/>
                  </a:cubicBezTo>
                  <a:cubicBezTo>
                    <a:pt x="11942" y="14012"/>
                    <a:pt x="15323" y="10999"/>
                    <a:pt x="15787" y="7005"/>
                  </a:cubicBezTo>
                  <a:cubicBezTo>
                    <a:pt x="15822" y="7308"/>
                    <a:pt x="15840" y="7612"/>
                    <a:pt x="15840" y="7915"/>
                  </a:cubicBezTo>
                  <a:lnTo>
                    <a:pt x="15840" y="7915"/>
                  </a:lnTo>
                  <a:cubicBezTo>
                    <a:pt x="15838" y="3543"/>
                    <a:pt x="12294" y="0"/>
                    <a:pt x="7920" y="0"/>
                  </a:cubicBezTo>
                  <a:close/>
                  <a:moveTo>
                    <a:pt x="0" y="7936"/>
                  </a:moveTo>
                  <a:cubicBezTo>
                    <a:pt x="10" y="12303"/>
                    <a:pt x="3552" y="15838"/>
                    <a:pt x="7920" y="15838"/>
                  </a:cubicBezTo>
                  <a:cubicBezTo>
                    <a:pt x="3552" y="15838"/>
                    <a:pt x="10" y="12302"/>
                    <a:pt x="0" y="7936"/>
                  </a:cubicBezTo>
                  <a:close/>
                  <a:moveTo>
                    <a:pt x="15840" y="7937"/>
                  </a:moveTo>
                  <a:cubicBezTo>
                    <a:pt x="15830" y="12302"/>
                    <a:pt x="12287" y="15838"/>
                    <a:pt x="7920" y="15838"/>
                  </a:cubicBezTo>
                  <a:cubicBezTo>
                    <a:pt x="12287" y="15838"/>
                    <a:pt x="15830" y="12304"/>
                    <a:pt x="15840" y="79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50"/>
            <p:cNvSpPr/>
            <p:nvPr/>
          </p:nvSpPr>
          <p:spPr>
            <a:xfrm flipH="1">
              <a:off x="3018507" y="4187863"/>
              <a:ext cx="1239671" cy="1239671"/>
            </a:xfrm>
            <a:custGeom>
              <a:avLst/>
              <a:gdLst/>
              <a:ahLst/>
              <a:cxnLst/>
              <a:rect l="l" t="t" r="r" b="b"/>
              <a:pathLst>
                <a:path w="16587" h="16587" extrusionOk="0">
                  <a:moveTo>
                    <a:pt x="425" y="7394"/>
                  </a:moveTo>
                  <a:cubicBezTo>
                    <a:pt x="412" y="7515"/>
                    <a:pt x="401" y="7635"/>
                    <a:pt x="393" y="7753"/>
                  </a:cubicBezTo>
                  <a:cubicBezTo>
                    <a:pt x="401" y="7633"/>
                    <a:pt x="411" y="7513"/>
                    <a:pt x="425" y="7394"/>
                  </a:cubicBezTo>
                  <a:close/>
                  <a:moveTo>
                    <a:pt x="385" y="7890"/>
                  </a:moveTo>
                  <a:lnTo>
                    <a:pt x="385" y="7890"/>
                  </a:lnTo>
                  <a:cubicBezTo>
                    <a:pt x="382" y="7946"/>
                    <a:pt x="379" y="8001"/>
                    <a:pt x="378" y="8055"/>
                  </a:cubicBezTo>
                  <a:cubicBezTo>
                    <a:pt x="379" y="8000"/>
                    <a:pt x="382" y="7946"/>
                    <a:pt x="385" y="7890"/>
                  </a:cubicBezTo>
                  <a:close/>
                  <a:moveTo>
                    <a:pt x="8293" y="374"/>
                  </a:moveTo>
                  <a:cubicBezTo>
                    <a:pt x="12668" y="374"/>
                    <a:pt x="16213" y="3919"/>
                    <a:pt x="16213" y="8292"/>
                  </a:cubicBezTo>
                  <a:cubicBezTo>
                    <a:pt x="16213" y="8293"/>
                    <a:pt x="16213" y="8293"/>
                    <a:pt x="16213" y="8293"/>
                  </a:cubicBezTo>
                  <a:lnTo>
                    <a:pt x="16213" y="8293"/>
                  </a:lnTo>
                  <a:cubicBezTo>
                    <a:pt x="16213" y="7987"/>
                    <a:pt x="16195" y="7682"/>
                    <a:pt x="16160" y="7379"/>
                  </a:cubicBezTo>
                  <a:cubicBezTo>
                    <a:pt x="15697" y="11373"/>
                    <a:pt x="12315" y="14386"/>
                    <a:pt x="8293" y="14386"/>
                  </a:cubicBezTo>
                  <a:cubicBezTo>
                    <a:pt x="4273" y="14386"/>
                    <a:pt x="891" y="11373"/>
                    <a:pt x="426" y="7380"/>
                  </a:cubicBezTo>
                  <a:lnTo>
                    <a:pt x="426" y="7380"/>
                  </a:lnTo>
                  <a:cubicBezTo>
                    <a:pt x="879" y="3436"/>
                    <a:pt x="4228" y="374"/>
                    <a:pt x="8293" y="374"/>
                  </a:cubicBezTo>
                  <a:close/>
                  <a:moveTo>
                    <a:pt x="373" y="8294"/>
                  </a:moveTo>
                  <a:cubicBezTo>
                    <a:pt x="375" y="12668"/>
                    <a:pt x="3919" y="16212"/>
                    <a:pt x="8293" y="16212"/>
                  </a:cubicBezTo>
                  <a:cubicBezTo>
                    <a:pt x="3919" y="16212"/>
                    <a:pt x="373" y="12668"/>
                    <a:pt x="373" y="8294"/>
                  </a:cubicBezTo>
                  <a:close/>
                  <a:moveTo>
                    <a:pt x="15388" y="11817"/>
                  </a:moveTo>
                  <a:cubicBezTo>
                    <a:pt x="14091" y="14422"/>
                    <a:pt x="11402" y="16212"/>
                    <a:pt x="8293" y="16212"/>
                  </a:cubicBezTo>
                  <a:cubicBezTo>
                    <a:pt x="11401" y="16212"/>
                    <a:pt x="14091" y="14422"/>
                    <a:pt x="15388" y="11817"/>
                  </a:cubicBezTo>
                  <a:close/>
                  <a:moveTo>
                    <a:pt x="8293" y="0"/>
                  </a:moveTo>
                  <a:cubicBezTo>
                    <a:pt x="3713" y="0"/>
                    <a:pt x="1" y="3712"/>
                    <a:pt x="1" y="8294"/>
                  </a:cubicBezTo>
                  <a:cubicBezTo>
                    <a:pt x="1" y="12874"/>
                    <a:pt x="3713" y="16586"/>
                    <a:pt x="8293" y="16586"/>
                  </a:cubicBezTo>
                  <a:cubicBezTo>
                    <a:pt x="12874" y="16586"/>
                    <a:pt x="16587" y="12874"/>
                    <a:pt x="16587" y="8294"/>
                  </a:cubicBezTo>
                  <a:cubicBezTo>
                    <a:pt x="16587" y="3712"/>
                    <a:pt x="12874" y="0"/>
                    <a:pt x="82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50"/>
            <p:cNvSpPr/>
            <p:nvPr/>
          </p:nvSpPr>
          <p:spPr>
            <a:xfrm flipH="1">
              <a:off x="4229329" y="4777543"/>
              <a:ext cx="673" cy="12406"/>
            </a:xfrm>
            <a:custGeom>
              <a:avLst/>
              <a:gdLst/>
              <a:ahLst/>
              <a:cxnLst/>
              <a:rect l="l" t="t" r="r" b="b"/>
              <a:pathLst>
                <a:path w="9" h="166" extrusionOk="0">
                  <a:moveTo>
                    <a:pt x="8" y="0"/>
                  </a:moveTo>
                  <a:cubicBezTo>
                    <a:pt x="5" y="56"/>
                    <a:pt x="2" y="110"/>
                    <a:pt x="1" y="165"/>
                  </a:cubicBezTo>
                  <a:cubicBezTo>
                    <a:pt x="2" y="111"/>
                    <a:pt x="5" y="56"/>
                    <a:pt x="8" y="0"/>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50"/>
            <p:cNvSpPr/>
            <p:nvPr/>
          </p:nvSpPr>
          <p:spPr>
            <a:xfrm flipH="1">
              <a:off x="3164618" y="4293019"/>
              <a:ext cx="947373" cy="313449"/>
            </a:xfrm>
            <a:custGeom>
              <a:avLst/>
              <a:gdLst/>
              <a:ahLst/>
              <a:cxnLst/>
              <a:rect l="l" t="t" r="r" b="b"/>
              <a:pathLst>
                <a:path w="12676" h="4194" extrusionOk="0">
                  <a:moveTo>
                    <a:pt x="6339" y="1"/>
                  </a:moveTo>
                  <a:cubicBezTo>
                    <a:pt x="3493" y="1"/>
                    <a:pt x="1050" y="1730"/>
                    <a:pt x="0" y="4193"/>
                  </a:cubicBezTo>
                  <a:lnTo>
                    <a:pt x="585" y="4193"/>
                  </a:lnTo>
                  <a:cubicBezTo>
                    <a:pt x="1597" y="2032"/>
                    <a:pt x="3791" y="537"/>
                    <a:pt x="6339" y="537"/>
                  </a:cubicBezTo>
                  <a:cubicBezTo>
                    <a:pt x="8885" y="537"/>
                    <a:pt x="11079" y="2032"/>
                    <a:pt x="12091" y="4193"/>
                  </a:cubicBezTo>
                  <a:lnTo>
                    <a:pt x="12675" y="4193"/>
                  </a:lnTo>
                  <a:cubicBezTo>
                    <a:pt x="11625" y="1730"/>
                    <a:pt x="9182" y="1"/>
                    <a:pt x="6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50"/>
            <p:cNvSpPr/>
            <p:nvPr/>
          </p:nvSpPr>
          <p:spPr>
            <a:xfrm flipH="1">
              <a:off x="3434419" y="4599593"/>
              <a:ext cx="397902" cy="265542"/>
            </a:xfrm>
            <a:custGeom>
              <a:avLst/>
              <a:gdLst/>
              <a:ahLst/>
              <a:cxnLst/>
              <a:rect l="l" t="t" r="r" b="b"/>
              <a:pathLst>
                <a:path w="5324" h="3553" extrusionOk="0">
                  <a:moveTo>
                    <a:pt x="1957" y="537"/>
                  </a:moveTo>
                  <a:cubicBezTo>
                    <a:pt x="2421" y="537"/>
                    <a:pt x="2843" y="784"/>
                    <a:pt x="2785" y="1219"/>
                  </a:cubicBezTo>
                  <a:cubicBezTo>
                    <a:pt x="2738" y="1567"/>
                    <a:pt x="1990" y="1563"/>
                    <a:pt x="1725" y="1639"/>
                  </a:cubicBezTo>
                  <a:cubicBezTo>
                    <a:pt x="1590" y="1678"/>
                    <a:pt x="1357" y="1782"/>
                    <a:pt x="1174" y="1782"/>
                  </a:cubicBezTo>
                  <a:cubicBezTo>
                    <a:pt x="1012" y="1782"/>
                    <a:pt x="890" y="1701"/>
                    <a:pt x="907" y="1424"/>
                  </a:cubicBezTo>
                  <a:cubicBezTo>
                    <a:pt x="927" y="1131"/>
                    <a:pt x="1109" y="847"/>
                    <a:pt x="1329" y="701"/>
                  </a:cubicBezTo>
                  <a:cubicBezTo>
                    <a:pt x="1518" y="590"/>
                    <a:pt x="1742" y="537"/>
                    <a:pt x="1957" y="537"/>
                  </a:cubicBezTo>
                  <a:close/>
                  <a:moveTo>
                    <a:pt x="2595" y="0"/>
                  </a:moveTo>
                  <a:cubicBezTo>
                    <a:pt x="1414" y="0"/>
                    <a:pt x="404" y="736"/>
                    <a:pt x="0" y="1776"/>
                  </a:cubicBezTo>
                  <a:cubicBezTo>
                    <a:pt x="416" y="2847"/>
                    <a:pt x="1446" y="3552"/>
                    <a:pt x="2595" y="3552"/>
                  </a:cubicBezTo>
                  <a:cubicBezTo>
                    <a:pt x="3744" y="3552"/>
                    <a:pt x="4775" y="2847"/>
                    <a:pt x="5191" y="1776"/>
                  </a:cubicBezTo>
                  <a:lnTo>
                    <a:pt x="5191" y="1776"/>
                  </a:lnTo>
                  <a:cubicBezTo>
                    <a:pt x="5248" y="1922"/>
                    <a:pt x="5292" y="2073"/>
                    <a:pt x="5324" y="2230"/>
                  </a:cubicBezTo>
                  <a:cubicBezTo>
                    <a:pt x="5293" y="2075"/>
                    <a:pt x="5249" y="1923"/>
                    <a:pt x="5191" y="1776"/>
                  </a:cubicBezTo>
                  <a:cubicBezTo>
                    <a:pt x="5191" y="1776"/>
                    <a:pt x="5191" y="1776"/>
                    <a:pt x="5191" y="1776"/>
                  </a:cubicBezTo>
                  <a:lnTo>
                    <a:pt x="5191" y="1776"/>
                  </a:lnTo>
                  <a:cubicBezTo>
                    <a:pt x="4788" y="737"/>
                    <a:pt x="3778" y="0"/>
                    <a:pt x="2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50"/>
            <p:cNvSpPr/>
            <p:nvPr/>
          </p:nvSpPr>
          <p:spPr>
            <a:xfrm flipH="1">
              <a:off x="3430681" y="4785690"/>
              <a:ext cx="673" cy="7548"/>
            </a:xfrm>
            <a:custGeom>
              <a:avLst/>
              <a:gdLst/>
              <a:ahLst/>
              <a:cxnLst/>
              <a:rect l="l" t="t" r="r" b="b"/>
              <a:pathLst>
                <a:path w="9" h="101" extrusionOk="0">
                  <a:moveTo>
                    <a:pt x="0" y="0"/>
                  </a:moveTo>
                  <a:cubicBezTo>
                    <a:pt x="3" y="34"/>
                    <a:pt x="6" y="67"/>
                    <a:pt x="9" y="100"/>
                  </a:cubicBezTo>
                  <a:cubicBezTo>
                    <a:pt x="6" y="67"/>
                    <a:pt x="3" y="34"/>
                    <a:pt x="0" y="0"/>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50"/>
            <p:cNvSpPr/>
            <p:nvPr/>
          </p:nvSpPr>
          <p:spPr>
            <a:xfrm flipH="1">
              <a:off x="3430234" y="4803627"/>
              <a:ext cx="416213" cy="212254"/>
            </a:xfrm>
            <a:custGeom>
              <a:avLst/>
              <a:gdLst/>
              <a:ahLst/>
              <a:cxnLst/>
              <a:rect l="l" t="t" r="r" b="b"/>
              <a:pathLst>
                <a:path w="5569" h="2840" extrusionOk="0">
                  <a:moveTo>
                    <a:pt x="5569" y="55"/>
                  </a:moveTo>
                  <a:cubicBezTo>
                    <a:pt x="5569" y="1592"/>
                    <a:pt x="4323" y="2840"/>
                    <a:pt x="2784" y="2840"/>
                  </a:cubicBezTo>
                  <a:cubicBezTo>
                    <a:pt x="1251" y="2840"/>
                    <a:pt x="7" y="1598"/>
                    <a:pt x="1" y="65"/>
                  </a:cubicBezTo>
                  <a:cubicBezTo>
                    <a:pt x="7" y="1598"/>
                    <a:pt x="1251" y="2840"/>
                    <a:pt x="2784" y="2840"/>
                  </a:cubicBezTo>
                  <a:cubicBezTo>
                    <a:pt x="4323" y="2840"/>
                    <a:pt x="5569" y="1592"/>
                    <a:pt x="5569" y="55"/>
                  </a:cubicBezTo>
                  <a:cubicBezTo>
                    <a:pt x="5569" y="36"/>
                    <a:pt x="5569" y="18"/>
                    <a:pt x="5569" y="0"/>
                  </a:cubicBezTo>
                  <a:cubicBezTo>
                    <a:pt x="5569" y="18"/>
                    <a:pt x="5569" y="36"/>
                    <a:pt x="5569" y="55"/>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50"/>
            <p:cNvSpPr/>
            <p:nvPr/>
          </p:nvSpPr>
          <p:spPr>
            <a:xfrm flipH="1">
              <a:off x="3430234" y="4732327"/>
              <a:ext cx="416213" cy="283554"/>
            </a:xfrm>
            <a:custGeom>
              <a:avLst/>
              <a:gdLst/>
              <a:ahLst/>
              <a:cxnLst/>
              <a:rect l="l" t="t" r="r" b="b"/>
              <a:pathLst>
                <a:path w="5569" h="3794" extrusionOk="0">
                  <a:moveTo>
                    <a:pt x="189" y="0"/>
                  </a:moveTo>
                  <a:cubicBezTo>
                    <a:pt x="189" y="0"/>
                    <a:pt x="188" y="2"/>
                    <a:pt x="188" y="3"/>
                  </a:cubicBezTo>
                  <a:cubicBezTo>
                    <a:pt x="178" y="28"/>
                    <a:pt x="169" y="53"/>
                    <a:pt x="160" y="80"/>
                  </a:cubicBezTo>
                  <a:cubicBezTo>
                    <a:pt x="158" y="84"/>
                    <a:pt x="157" y="88"/>
                    <a:pt x="155" y="93"/>
                  </a:cubicBezTo>
                  <a:cubicBezTo>
                    <a:pt x="147" y="118"/>
                    <a:pt x="138" y="143"/>
                    <a:pt x="130" y="168"/>
                  </a:cubicBezTo>
                  <a:cubicBezTo>
                    <a:pt x="129" y="169"/>
                    <a:pt x="129" y="171"/>
                    <a:pt x="129" y="172"/>
                  </a:cubicBezTo>
                  <a:cubicBezTo>
                    <a:pt x="120" y="197"/>
                    <a:pt x="113" y="224"/>
                    <a:pt x="105" y="250"/>
                  </a:cubicBezTo>
                  <a:cubicBezTo>
                    <a:pt x="104" y="256"/>
                    <a:pt x="102" y="261"/>
                    <a:pt x="101" y="267"/>
                  </a:cubicBezTo>
                  <a:cubicBezTo>
                    <a:pt x="94" y="293"/>
                    <a:pt x="86" y="320"/>
                    <a:pt x="80" y="346"/>
                  </a:cubicBezTo>
                  <a:cubicBezTo>
                    <a:pt x="80" y="346"/>
                    <a:pt x="80" y="346"/>
                    <a:pt x="80" y="348"/>
                  </a:cubicBezTo>
                  <a:cubicBezTo>
                    <a:pt x="74" y="370"/>
                    <a:pt x="69" y="392"/>
                    <a:pt x="64" y="414"/>
                  </a:cubicBezTo>
                  <a:cubicBezTo>
                    <a:pt x="64" y="415"/>
                    <a:pt x="64" y="417"/>
                    <a:pt x="64" y="418"/>
                  </a:cubicBezTo>
                  <a:cubicBezTo>
                    <a:pt x="58" y="440"/>
                    <a:pt x="54" y="462"/>
                    <a:pt x="49" y="485"/>
                  </a:cubicBezTo>
                  <a:cubicBezTo>
                    <a:pt x="49" y="486"/>
                    <a:pt x="49" y="488"/>
                    <a:pt x="49" y="489"/>
                  </a:cubicBezTo>
                  <a:cubicBezTo>
                    <a:pt x="45" y="513"/>
                    <a:pt x="41" y="536"/>
                    <a:pt x="36" y="560"/>
                  </a:cubicBezTo>
                  <a:cubicBezTo>
                    <a:pt x="36" y="563"/>
                    <a:pt x="36" y="566"/>
                    <a:pt x="35" y="569"/>
                  </a:cubicBezTo>
                  <a:cubicBezTo>
                    <a:pt x="32" y="595"/>
                    <a:pt x="27" y="622"/>
                    <a:pt x="24" y="648"/>
                  </a:cubicBezTo>
                  <a:cubicBezTo>
                    <a:pt x="23" y="651"/>
                    <a:pt x="23" y="654"/>
                    <a:pt x="23" y="657"/>
                  </a:cubicBezTo>
                  <a:cubicBezTo>
                    <a:pt x="19" y="688"/>
                    <a:pt x="16" y="717"/>
                    <a:pt x="13" y="748"/>
                  </a:cubicBezTo>
                  <a:lnTo>
                    <a:pt x="13" y="754"/>
                  </a:lnTo>
                  <a:cubicBezTo>
                    <a:pt x="10" y="773"/>
                    <a:pt x="8" y="791"/>
                    <a:pt x="7" y="810"/>
                  </a:cubicBezTo>
                  <a:lnTo>
                    <a:pt x="7" y="828"/>
                  </a:lnTo>
                  <a:cubicBezTo>
                    <a:pt x="5" y="844"/>
                    <a:pt x="4" y="859"/>
                    <a:pt x="4" y="875"/>
                  </a:cubicBezTo>
                  <a:cubicBezTo>
                    <a:pt x="2" y="885"/>
                    <a:pt x="2" y="895"/>
                    <a:pt x="2" y="907"/>
                  </a:cubicBezTo>
                  <a:cubicBezTo>
                    <a:pt x="2" y="918"/>
                    <a:pt x="1" y="929"/>
                    <a:pt x="1" y="941"/>
                  </a:cubicBezTo>
                  <a:cubicBezTo>
                    <a:pt x="1" y="963"/>
                    <a:pt x="1" y="985"/>
                    <a:pt x="1" y="1007"/>
                  </a:cubicBezTo>
                  <a:lnTo>
                    <a:pt x="1" y="1009"/>
                  </a:lnTo>
                  <a:cubicBezTo>
                    <a:pt x="1" y="1012"/>
                    <a:pt x="1" y="1015"/>
                    <a:pt x="1" y="1019"/>
                  </a:cubicBezTo>
                  <a:cubicBezTo>
                    <a:pt x="5" y="2552"/>
                    <a:pt x="1251" y="3794"/>
                    <a:pt x="2784" y="3794"/>
                  </a:cubicBezTo>
                  <a:cubicBezTo>
                    <a:pt x="4323" y="3794"/>
                    <a:pt x="5569" y="2546"/>
                    <a:pt x="5569" y="1009"/>
                  </a:cubicBezTo>
                  <a:cubicBezTo>
                    <a:pt x="5569" y="990"/>
                    <a:pt x="5569" y="972"/>
                    <a:pt x="5569" y="954"/>
                  </a:cubicBezTo>
                  <a:cubicBezTo>
                    <a:pt x="5569" y="951"/>
                    <a:pt x="5569" y="947"/>
                    <a:pt x="5569" y="943"/>
                  </a:cubicBezTo>
                  <a:cubicBezTo>
                    <a:pt x="5569" y="925"/>
                    <a:pt x="5567" y="907"/>
                    <a:pt x="5567" y="888"/>
                  </a:cubicBezTo>
                  <a:cubicBezTo>
                    <a:pt x="5566" y="885"/>
                    <a:pt x="5566" y="881"/>
                    <a:pt x="5566" y="878"/>
                  </a:cubicBezTo>
                  <a:cubicBezTo>
                    <a:pt x="5566" y="857"/>
                    <a:pt x="5564" y="837"/>
                    <a:pt x="5563" y="816"/>
                  </a:cubicBezTo>
                  <a:cubicBezTo>
                    <a:pt x="5563" y="816"/>
                    <a:pt x="5563" y="814"/>
                    <a:pt x="5563" y="814"/>
                  </a:cubicBezTo>
                  <a:cubicBezTo>
                    <a:pt x="5560" y="781"/>
                    <a:pt x="5557" y="748"/>
                    <a:pt x="5554" y="714"/>
                  </a:cubicBezTo>
                  <a:cubicBezTo>
                    <a:pt x="5554" y="711"/>
                    <a:pt x="5553" y="708"/>
                    <a:pt x="5553" y="705"/>
                  </a:cubicBezTo>
                  <a:cubicBezTo>
                    <a:pt x="5550" y="677"/>
                    <a:pt x="5547" y="648"/>
                    <a:pt x="5542" y="620"/>
                  </a:cubicBezTo>
                  <a:cubicBezTo>
                    <a:pt x="5542" y="617"/>
                    <a:pt x="5541" y="614"/>
                    <a:pt x="5541" y="611"/>
                  </a:cubicBezTo>
                  <a:cubicBezTo>
                    <a:pt x="5536" y="586"/>
                    <a:pt x="5533" y="560"/>
                    <a:pt x="5529" y="535"/>
                  </a:cubicBezTo>
                  <a:cubicBezTo>
                    <a:pt x="5529" y="533"/>
                    <a:pt x="5528" y="530"/>
                    <a:pt x="5528" y="529"/>
                  </a:cubicBezTo>
                  <a:cubicBezTo>
                    <a:pt x="5523" y="504"/>
                    <a:pt x="5519" y="480"/>
                    <a:pt x="5514" y="457"/>
                  </a:cubicBezTo>
                  <a:lnTo>
                    <a:pt x="5514" y="454"/>
                  </a:lnTo>
                  <a:cubicBezTo>
                    <a:pt x="5482" y="299"/>
                    <a:pt x="5438" y="147"/>
                    <a:pt x="5380" y="0"/>
                  </a:cubicBezTo>
                  <a:cubicBezTo>
                    <a:pt x="4965" y="1071"/>
                    <a:pt x="3934" y="1776"/>
                    <a:pt x="2786" y="1776"/>
                  </a:cubicBezTo>
                  <a:cubicBezTo>
                    <a:pt x="1637" y="1776"/>
                    <a:pt x="605" y="1071"/>
                    <a:pt x="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50"/>
            <p:cNvSpPr/>
            <p:nvPr/>
          </p:nvSpPr>
          <p:spPr>
            <a:xfrm flipH="1">
              <a:off x="3619843" y="4639727"/>
              <a:ext cx="146037" cy="93123"/>
            </a:xfrm>
            <a:custGeom>
              <a:avLst/>
              <a:gdLst/>
              <a:ahLst/>
              <a:cxnLst/>
              <a:rect l="l" t="t" r="r" b="b"/>
              <a:pathLst>
                <a:path w="1954" h="1246" extrusionOk="0">
                  <a:moveTo>
                    <a:pt x="1068" y="0"/>
                  </a:moveTo>
                  <a:cubicBezTo>
                    <a:pt x="853" y="0"/>
                    <a:pt x="629" y="53"/>
                    <a:pt x="440" y="164"/>
                  </a:cubicBezTo>
                  <a:cubicBezTo>
                    <a:pt x="220" y="308"/>
                    <a:pt x="38" y="594"/>
                    <a:pt x="18" y="887"/>
                  </a:cubicBezTo>
                  <a:cubicBezTo>
                    <a:pt x="1" y="1164"/>
                    <a:pt x="123" y="1245"/>
                    <a:pt x="285" y="1245"/>
                  </a:cubicBezTo>
                  <a:cubicBezTo>
                    <a:pt x="468" y="1245"/>
                    <a:pt x="701" y="1141"/>
                    <a:pt x="836" y="1102"/>
                  </a:cubicBezTo>
                  <a:cubicBezTo>
                    <a:pt x="1101" y="1026"/>
                    <a:pt x="1849" y="1030"/>
                    <a:pt x="1896" y="682"/>
                  </a:cubicBezTo>
                  <a:cubicBezTo>
                    <a:pt x="1954" y="247"/>
                    <a:pt x="1532" y="0"/>
                    <a:pt x="10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3" name="Google Shape;2723;p50"/>
          <p:cNvGrpSpPr/>
          <p:nvPr/>
        </p:nvGrpSpPr>
        <p:grpSpPr>
          <a:xfrm>
            <a:off x="7569925" y="3289450"/>
            <a:ext cx="2676229" cy="2821623"/>
            <a:chOff x="7048150" y="2729250"/>
            <a:chExt cx="2676229" cy="2821623"/>
          </a:xfrm>
        </p:grpSpPr>
        <p:sp>
          <p:nvSpPr>
            <p:cNvPr id="2724" name="Google Shape;2724;p50"/>
            <p:cNvSpPr/>
            <p:nvPr/>
          </p:nvSpPr>
          <p:spPr>
            <a:xfrm>
              <a:off x="8628407" y="2842205"/>
              <a:ext cx="17982" cy="17425"/>
            </a:xfrm>
            <a:custGeom>
              <a:avLst/>
              <a:gdLst/>
              <a:ahLst/>
              <a:cxnLst/>
              <a:rect l="l" t="t" r="r" b="b"/>
              <a:pathLst>
                <a:path w="226" h="219" extrusionOk="0">
                  <a:moveTo>
                    <a:pt x="225" y="218"/>
                  </a:moveTo>
                  <a:cubicBezTo>
                    <a:pt x="197" y="190"/>
                    <a:pt x="169" y="162"/>
                    <a:pt x="141" y="134"/>
                  </a:cubicBezTo>
                  <a:cubicBezTo>
                    <a:pt x="94" y="88"/>
                    <a:pt x="47" y="44"/>
                    <a:pt x="0" y="0"/>
                  </a:cubicBezTo>
                  <a:cubicBezTo>
                    <a:pt x="47" y="44"/>
                    <a:pt x="94" y="88"/>
                    <a:pt x="141" y="134"/>
                  </a:cubicBezTo>
                  <a:cubicBezTo>
                    <a:pt x="169" y="162"/>
                    <a:pt x="197" y="190"/>
                    <a:pt x="225" y="218"/>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50"/>
            <p:cNvSpPr/>
            <p:nvPr/>
          </p:nvSpPr>
          <p:spPr>
            <a:xfrm>
              <a:off x="8614562" y="2829952"/>
              <a:ext cx="10980" cy="9628"/>
            </a:xfrm>
            <a:custGeom>
              <a:avLst/>
              <a:gdLst/>
              <a:ahLst/>
              <a:cxnLst/>
              <a:rect l="l" t="t" r="r" b="b"/>
              <a:pathLst>
                <a:path w="138" h="121" extrusionOk="0">
                  <a:moveTo>
                    <a:pt x="0" y="1"/>
                  </a:moveTo>
                  <a:cubicBezTo>
                    <a:pt x="46" y="39"/>
                    <a:pt x="92" y="79"/>
                    <a:pt x="137" y="120"/>
                  </a:cubicBezTo>
                  <a:cubicBezTo>
                    <a:pt x="92" y="79"/>
                    <a:pt x="46" y="39"/>
                    <a:pt x="0"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6" name="Google Shape;2726;p50"/>
            <p:cNvGrpSpPr/>
            <p:nvPr/>
          </p:nvGrpSpPr>
          <p:grpSpPr>
            <a:xfrm>
              <a:off x="7048150" y="2729250"/>
              <a:ext cx="2676229" cy="2821623"/>
              <a:chOff x="7048150" y="2730175"/>
              <a:chExt cx="2676229" cy="2821623"/>
            </a:xfrm>
          </p:grpSpPr>
          <p:sp>
            <p:nvSpPr>
              <p:cNvPr id="2727" name="Google Shape;2727;p50"/>
              <p:cNvSpPr/>
              <p:nvPr/>
            </p:nvSpPr>
            <p:spPr>
              <a:xfrm>
                <a:off x="7254444" y="4925348"/>
                <a:ext cx="557" cy="557"/>
              </a:xfrm>
              <a:custGeom>
                <a:avLst/>
                <a:gdLst/>
                <a:ahLst/>
                <a:cxnLst/>
                <a:rect l="l" t="t" r="r" b="b"/>
                <a:pathLst>
                  <a:path w="7" h="7" extrusionOk="0">
                    <a:moveTo>
                      <a:pt x="6" y="7"/>
                    </a:moveTo>
                    <a:cubicBezTo>
                      <a:pt x="5" y="4"/>
                      <a:pt x="2" y="2"/>
                      <a:pt x="0" y="1"/>
                    </a:cubicBezTo>
                    <a:cubicBezTo>
                      <a:pt x="2" y="2"/>
                      <a:pt x="5" y="4"/>
                      <a:pt x="6" y="7"/>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50"/>
              <p:cNvSpPr/>
              <p:nvPr/>
            </p:nvSpPr>
            <p:spPr>
              <a:xfrm>
                <a:off x="7407770" y="3276959"/>
                <a:ext cx="239" cy="1989"/>
              </a:xfrm>
              <a:custGeom>
                <a:avLst/>
                <a:gdLst/>
                <a:ahLst/>
                <a:cxnLst/>
                <a:rect l="l" t="t" r="r" b="b"/>
                <a:pathLst>
                  <a:path w="3" h="25" extrusionOk="0">
                    <a:moveTo>
                      <a:pt x="1" y="25"/>
                    </a:moveTo>
                    <a:cubicBezTo>
                      <a:pt x="1" y="17"/>
                      <a:pt x="1" y="8"/>
                      <a:pt x="2" y="1"/>
                    </a:cubicBezTo>
                    <a:cubicBezTo>
                      <a:pt x="1" y="8"/>
                      <a:pt x="1" y="17"/>
                      <a:pt x="1"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50"/>
              <p:cNvSpPr/>
              <p:nvPr/>
            </p:nvSpPr>
            <p:spPr>
              <a:xfrm>
                <a:off x="7408486" y="3255556"/>
                <a:ext cx="3103" cy="14640"/>
              </a:xfrm>
              <a:custGeom>
                <a:avLst/>
                <a:gdLst/>
                <a:ahLst/>
                <a:cxnLst/>
                <a:rect l="l" t="t" r="r" b="b"/>
                <a:pathLst>
                  <a:path w="39" h="184" extrusionOk="0">
                    <a:moveTo>
                      <a:pt x="39" y="0"/>
                    </a:moveTo>
                    <a:cubicBezTo>
                      <a:pt x="24" y="51"/>
                      <a:pt x="13" y="104"/>
                      <a:pt x="5" y="157"/>
                    </a:cubicBezTo>
                    <a:lnTo>
                      <a:pt x="5" y="157"/>
                    </a:lnTo>
                    <a:cubicBezTo>
                      <a:pt x="13" y="103"/>
                      <a:pt x="25" y="51"/>
                      <a:pt x="39" y="0"/>
                    </a:cubicBezTo>
                    <a:close/>
                    <a:moveTo>
                      <a:pt x="5" y="157"/>
                    </a:moveTo>
                    <a:cubicBezTo>
                      <a:pt x="3" y="166"/>
                      <a:pt x="2" y="175"/>
                      <a:pt x="1" y="183"/>
                    </a:cubicBezTo>
                    <a:cubicBezTo>
                      <a:pt x="2" y="175"/>
                      <a:pt x="3" y="166"/>
                      <a:pt x="5" y="15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50"/>
              <p:cNvSpPr/>
              <p:nvPr/>
            </p:nvSpPr>
            <p:spPr>
              <a:xfrm>
                <a:off x="7408009" y="3271947"/>
                <a:ext cx="318" cy="2467"/>
              </a:xfrm>
              <a:custGeom>
                <a:avLst/>
                <a:gdLst/>
                <a:ahLst/>
                <a:cxnLst/>
                <a:rect l="l" t="t" r="r" b="b"/>
                <a:pathLst>
                  <a:path w="4" h="31" extrusionOk="0">
                    <a:moveTo>
                      <a:pt x="1" y="30"/>
                    </a:moveTo>
                    <a:cubicBezTo>
                      <a:pt x="2" y="21"/>
                      <a:pt x="4" y="11"/>
                      <a:pt x="4" y="1"/>
                    </a:cubicBezTo>
                    <a:cubicBezTo>
                      <a:pt x="4" y="11"/>
                      <a:pt x="2" y="21"/>
                      <a:pt x="1" y="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50"/>
              <p:cNvSpPr/>
              <p:nvPr/>
            </p:nvSpPr>
            <p:spPr>
              <a:xfrm>
                <a:off x="7137560" y="2730255"/>
                <a:ext cx="2586819" cy="2821543"/>
              </a:xfrm>
              <a:custGeom>
                <a:avLst/>
                <a:gdLst/>
                <a:ahLst/>
                <a:cxnLst/>
                <a:rect l="l" t="t" r="r" b="b"/>
                <a:pathLst>
                  <a:path w="32511" h="35461" extrusionOk="0">
                    <a:moveTo>
                      <a:pt x="15972" y="180"/>
                    </a:moveTo>
                    <a:cubicBezTo>
                      <a:pt x="16830" y="180"/>
                      <a:pt x="17656" y="516"/>
                      <a:pt x="18432" y="1141"/>
                    </a:cubicBezTo>
                    <a:cubicBezTo>
                      <a:pt x="18440" y="1146"/>
                      <a:pt x="18447" y="1152"/>
                      <a:pt x="18454" y="1158"/>
                    </a:cubicBezTo>
                    <a:cubicBezTo>
                      <a:pt x="18493" y="1189"/>
                      <a:pt x="18531" y="1220"/>
                      <a:pt x="18568" y="1254"/>
                    </a:cubicBezTo>
                    <a:cubicBezTo>
                      <a:pt x="18613" y="1292"/>
                      <a:pt x="18659" y="1332"/>
                      <a:pt x="18705" y="1373"/>
                    </a:cubicBezTo>
                    <a:cubicBezTo>
                      <a:pt x="18717" y="1384"/>
                      <a:pt x="18730" y="1395"/>
                      <a:pt x="18742" y="1407"/>
                    </a:cubicBezTo>
                    <a:cubicBezTo>
                      <a:pt x="18789" y="1451"/>
                      <a:pt x="18836" y="1495"/>
                      <a:pt x="18883" y="1541"/>
                    </a:cubicBezTo>
                    <a:cubicBezTo>
                      <a:pt x="18911" y="1569"/>
                      <a:pt x="18939" y="1597"/>
                      <a:pt x="18967" y="1625"/>
                    </a:cubicBezTo>
                    <a:cubicBezTo>
                      <a:pt x="19200" y="1859"/>
                      <a:pt x="19426" y="2121"/>
                      <a:pt x="19647" y="2408"/>
                    </a:cubicBezTo>
                    <a:cubicBezTo>
                      <a:pt x="20251" y="3193"/>
                      <a:pt x="20805" y="4165"/>
                      <a:pt x="21294" y="5292"/>
                    </a:cubicBezTo>
                    <a:cubicBezTo>
                      <a:pt x="21534" y="5849"/>
                      <a:pt x="21759" y="6443"/>
                      <a:pt x="21967" y="7071"/>
                    </a:cubicBezTo>
                    <a:cubicBezTo>
                      <a:pt x="20690" y="7346"/>
                      <a:pt x="19342" y="7744"/>
                      <a:pt x="17952" y="8259"/>
                    </a:cubicBezTo>
                    <a:cubicBezTo>
                      <a:pt x="17935" y="8259"/>
                      <a:pt x="17917" y="8259"/>
                      <a:pt x="17900" y="8259"/>
                    </a:cubicBezTo>
                    <a:cubicBezTo>
                      <a:pt x="17299" y="8259"/>
                      <a:pt x="16728" y="8502"/>
                      <a:pt x="16310" y="8916"/>
                    </a:cubicBezTo>
                    <a:cubicBezTo>
                      <a:pt x="16197" y="8965"/>
                      <a:pt x="16083" y="9013"/>
                      <a:pt x="15970" y="9063"/>
                    </a:cubicBezTo>
                    <a:cubicBezTo>
                      <a:pt x="15857" y="9013"/>
                      <a:pt x="15743" y="8965"/>
                      <a:pt x="15630" y="8916"/>
                    </a:cubicBezTo>
                    <a:cubicBezTo>
                      <a:pt x="15212" y="8501"/>
                      <a:pt x="14643" y="8259"/>
                      <a:pt x="14041" y="8259"/>
                    </a:cubicBezTo>
                    <a:cubicBezTo>
                      <a:pt x="14023" y="8259"/>
                      <a:pt x="14006" y="8259"/>
                      <a:pt x="13988" y="8259"/>
                    </a:cubicBezTo>
                    <a:cubicBezTo>
                      <a:pt x="12599" y="7744"/>
                      <a:pt x="11250" y="7346"/>
                      <a:pt x="9975" y="7071"/>
                    </a:cubicBezTo>
                    <a:cubicBezTo>
                      <a:pt x="10183" y="6443"/>
                      <a:pt x="10408" y="5849"/>
                      <a:pt x="10648" y="5292"/>
                    </a:cubicBezTo>
                    <a:cubicBezTo>
                      <a:pt x="11337" y="3704"/>
                      <a:pt x="12156" y="2422"/>
                      <a:pt x="13059" y="1541"/>
                    </a:cubicBezTo>
                    <a:cubicBezTo>
                      <a:pt x="13961" y="660"/>
                      <a:pt x="14944" y="180"/>
                      <a:pt x="15970" y="180"/>
                    </a:cubicBezTo>
                    <a:close/>
                    <a:moveTo>
                      <a:pt x="15970" y="9264"/>
                    </a:moveTo>
                    <a:cubicBezTo>
                      <a:pt x="15985" y="9269"/>
                      <a:pt x="15998" y="9275"/>
                      <a:pt x="16013" y="9283"/>
                    </a:cubicBezTo>
                    <a:cubicBezTo>
                      <a:pt x="15998" y="9305"/>
                      <a:pt x="15985" y="9327"/>
                      <a:pt x="15970" y="9350"/>
                    </a:cubicBezTo>
                    <a:cubicBezTo>
                      <a:pt x="15957" y="9327"/>
                      <a:pt x="15944" y="9305"/>
                      <a:pt x="15929" y="9281"/>
                    </a:cubicBezTo>
                    <a:cubicBezTo>
                      <a:pt x="15942" y="9275"/>
                      <a:pt x="15957" y="9269"/>
                      <a:pt x="15970" y="9264"/>
                    </a:cubicBezTo>
                    <a:close/>
                    <a:moveTo>
                      <a:pt x="9918" y="7245"/>
                    </a:moveTo>
                    <a:cubicBezTo>
                      <a:pt x="11085" y="7496"/>
                      <a:pt x="12315" y="7851"/>
                      <a:pt x="13583" y="8305"/>
                    </a:cubicBezTo>
                    <a:cubicBezTo>
                      <a:pt x="13540" y="8314"/>
                      <a:pt x="13496" y="8324"/>
                      <a:pt x="13453" y="8336"/>
                    </a:cubicBezTo>
                    <a:cubicBezTo>
                      <a:pt x="12459" y="8602"/>
                      <a:pt x="11800" y="9492"/>
                      <a:pt x="11782" y="10473"/>
                    </a:cubicBezTo>
                    <a:cubicBezTo>
                      <a:pt x="11443" y="10285"/>
                      <a:pt x="11067" y="10192"/>
                      <a:pt x="10690" y="10192"/>
                    </a:cubicBezTo>
                    <a:cubicBezTo>
                      <a:pt x="10112" y="10192"/>
                      <a:pt x="9535" y="10412"/>
                      <a:pt x="9094" y="10852"/>
                    </a:cubicBezTo>
                    <a:cubicBezTo>
                      <a:pt x="9089" y="10851"/>
                      <a:pt x="9084" y="10851"/>
                      <a:pt x="9080" y="10851"/>
                    </a:cubicBezTo>
                    <a:cubicBezTo>
                      <a:pt x="9061" y="10851"/>
                      <a:pt x="9051" y="10861"/>
                      <a:pt x="9041" y="10870"/>
                    </a:cubicBezTo>
                    <a:cubicBezTo>
                      <a:pt x="9031" y="10880"/>
                      <a:pt x="9022" y="10891"/>
                      <a:pt x="9012" y="10901"/>
                    </a:cubicBezTo>
                    <a:cubicBezTo>
                      <a:pt x="9250" y="9593"/>
                      <a:pt x="9557" y="8368"/>
                      <a:pt x="9918" y="7245"/>
                    </a:cubicBezTo>
                    <a:close/>
                    <a:moveTo>
                      <a:pt x="22024" y="7245"/>
                    </a:moveTo>
                    <a:cubicBezTo>
                      <a:pt x="22389" y="8381"/>
                      <a:pt x="22697" y="9624"/>
                      <a:pt x="22937" y="10950"/>
                    </a:cubicBezTo>
                    <a:cubicBezTo>
                      <a:pt x="22909" y="10917"/>
                      <a:pt x="22878" y="10883"/>
                      <a:pt x="22847" y="10852"/>
                    </a:cubicBezTo>
                    <a:cubicBezTo>
                      <a:pt x="22406" y="10412"/>
                      <a:pt x="21829" y="10192"/>
                      <a:pt x="21251" y="10192"/>
                    </a:cubicBezTo>
                    <a:cubicBezTo>
                      <a:pt x="20875" y="10192"/>
                      <a:pt x="20498" y="10285"/>
                      <a:pt x="20160" y="10473"/>
                    </a:cubicBezTo>
                    <a:cubicBezTo>
                      <a:pt x="20142" y="9492"/>
                      <a:pt x="19482" y="8602"/>
                      <a:pt x="18487" y="8336"/>
                    </a:cubicBezTo>
                    <a:cubicBezTo>
                      <a:pt x="18444" y="8324"/>
                      <a:pt x="18401" y="8314"/>
                      <a:pt x="18359" y="8305"/>
                    </a:cubicBezTo>
                    <a:cubicBezTo>
                      <a:pt x="19627" y="7850"/>
                      <a:pt x="20856" y="7496"/>
                      <a:pt x="22024" y="7245"/>
                    </a:cubicBezTo>
                    <a:close/>
                    <a:moveTo>
                      <a:pt x="8669" y="13474"/>
                    </a:moveTo>
                    <a:cubicBezTo>
                      <a:pt x="8681" y="13496"/>
                      <a:pt x="8692" y="13518"/>
                      <a:pt x="8704" y="13540"/>
                    </a:cubicBezTo>
                    <a:cubicBezTo>
                      <a:pt x="8681" y="13540"/>
                      <a:pt x="8657" y="13540"/>
                      <a:pt x="8635" y="13541"/>
                    </a:cubicBezTo>
                    <a:cubicBezTo>
                      <a:pt x="8636" y="13527"/>
                      <a:pt x="8638" y="13511"/>
                      <a:pt x="8639" y="13496"/>
                    </a:cubicBezTo>
                    <a:cubicBezTo>
                      <a:pt x="8650" y="13488"/>
                      <a:pt x="8659" y="13481"/>
                      <a:pt x="8669" y="13474"/>
                    </a:cubicBezTo>
                    <a:close/>
                    <a:moveTo>
                      <a:pt x="23260" y="13465"/>
                    </a:moveTo>
                    <a:cubicBezTo>
                      <a:pt x="23273" y="13475"/>
                      <a:pt x="23288" y="13486"/>
                      <a:pt x="23302" y="13496"/>
                    </a:cubicBezTo>
                    <a:cubicBezTo>
                      <a:pt x="23304" y="13511"/>
                      <a:pt x="23305" y="13527"/>
                      <a:pt x="23307" y="13541"/>
                    </a:cubicBezTo>
                    <a:cubicBezTo>
                      <a:pt x="23277" y="13540"/>
                      <a:pt x="23249" y="13540"/>
                      <a:pt x="23220" y="13539"/>
                    </a:cubicBezTo>
                    <a:cubicBezTo>
                      <a:pt x="23233" y="13515"/>
                      <a:pt x="23246" y="13490"/>
                      <a:pt x="23260" y="13465"/>
                    </a:cubicBezTo>
                    <a:close/>
                    <a:moveTo>
                      <a:pt x="6049" y="6792"/>
                    </a:moveTo>
                    <a:cubicBezTo>
                      <a:pt x="6622" y="6792"/>
                      <a:pt x="7229" y="6828"/>
                      <a:pt x="7862" y="6901"/>
                    </a:cubicBezTo>
                    <a:cubicBezTo>
                      <a:pt x="8464" y="6971"/>
                      <a:pt x="9091" y="7074"/>
                      <a:pt x="9739" y="7208"/>
                    </a:cubicBezTo>
                    <a:cubicBezTo>
                      <a:pt x="9346" y="8429"/>
                      <a:pt x="9021" y="9769"/>
                      <a:pt x="8773" y="11201"/>
                    </a:cubicBezTo>
                    <a:cubicBezTo>
                      <a:pt x="8401" y="11763"/>
                      <a:pt x="8314" y="12450"/>
                      <a:pt x="8504" y="13075"/>
                    </a:cubicBezTo>
                    <a:cubicBezTo>
                      <a:pt x="8491" y="13182"/>
                      <a:pt x="8479" y="13288"/>
                      <a:pt x="8467" y="13397"/>
                    </a:cubicBezTo>
                    <a:cubicBezTo>
                      <a:pt x="8367" y="13469"/>
                      <a:pt x="8268" y="13543"/>
                      <a:pt x="8170" y="13617"/>
                    </a:cubicBezTo>
                    <a:cubicBezTo>
                      <a:pt x="7585" y="13776"/>
                      <a:pt x="7077" y="14166"/>
                      <a:pt x="6779" y="14711"/>
                    </a:cubicBezTo>
                    <a:cubicBezTo>
                      <a:pt x="5638" y="15656"/>
                      <a:pt x="4619" y="16625"/>
                      <a:pt x="3743" y="17593"/>
                    </a:cubicBezTo>
                    <a:cubicBezTo>
                      <a:pt x="3303" y="17099"/>
                      <a:pt x="2901" y="16608"/>
                      <a:pt x="2540" y="16120"/>
                    </a:cubicBezTo>
                    <a:cubicBezTo>
                      <a:pt x="1509" y="14730"/>
                      <a:pt x="808" y="13380"/>
                      <a:pt x="496" y="12157"/>
                    </a:cubicBezTo>
                    <a:cubicBezTo>
                      <a:pt x="185" y="10935"/>
                      <a:pt x="260" y="9844"/>
                      <a:pt x="774" y="8954"/>
                    </a:cubicBezTo>
                    <a:cubicBezTo>
                      <a:pt x="1288" y="8065"/>
                      <a:pt x="2194" y="7454"/>
                      <a:pt x="3409" y="7113"/>
                    </a:cubicBezTo>
                    <a:cubicBezTo>
                      <a:pt x="3409" y="7112"/>
                      <a:pt x="3409" y="7112"/>
                      <a:pt x="3410" y="7112"/>
                    </a:cubicBezTo>
                    <a:cubicBezTo>
                      <a:pt x="3488" y="7744"/>
                      <a:pt x="4026" y="8234"/>
                      <a:pt x="4679" y="8234"/>
                    </a:cubicBezTo>
                    <a:cubicBezTo>
                      <a:pt x="5135" y="8234"/>
                      <a:pt x="5535" y="7994"/>
                      <a:pt x="5762" y="7635"/>
                    </a:cubicBezTo>
                    <a:cubicBezTo>
                      <a:pt x="5886" y="7437"/>
                      <a:pt x="5959" y="7205"/>
                      <a:pt x="5959" y="6954"/>
                    </a:cubicBezTo>
                    <a:cubicBezTo>
                      <a:pt x="5959" y="6934"/>
                      <a:pt x="5958" y="6915"/>
                      <a:pt x="5958" y="6894"/>
                    </a:cubicBezTo>
                    <a:cubicBezTo>
                      <a:pt x="5956" y="6888"/>
                      <a:pt x="5956" y="6881"/>
                      <a:pt x="5956" y="6873"/>
                    </a:cubicBezTo>
                    <a:cubicBezTo>
                      <a:pt x="5955" y="6862"/>
                      <a:pt x="5955" y="6850"/>
                      <a:pt x="5953" y="6838"/>
                    </a:cubicBezTo>
                    <a:cubicBezTo>
                      <a:pt x="5952" y="6828"/>
                      <a:pt x="5952" y="6819"/>
                      <a:pt x="5950" y="6810"/>
                    </a:cubicBezTo>
                    <a:cubicBezTo>
                      <a:pt x="5949" y="6804"/>
                      <a:pt x="5949" y="6798"/>
                      <a:pt x="5949" y="6792"/>
                    </a:cubicBezTo>
                    <a:cubicBezTo>
                      <a:pt x="5982" y="6792"/>
                      <a:pt x="6016" y="6792"/>
                      <a:pt x="6049" y="6792"/>
                    </a:cubicBezTo>
                    <a:close/>
                    <a:moveTo>
                      <a:pt x="25900" y="6792"/>
                    </a:moveTo>
                    <a:cubicBezTo>
                      <a:pt x="26882" y="6792"/>
                      <a:pt x="27768" y="6898"/>
                      <a:pt x="28533" y="7113"/>
                    </a:cubicBezTo>
                    <a:cubicBezTo>
                      <a:pt x="29328" y="7336"/>
                      <a:pt x="29989" y="7675"/>
                      <a:pt x="30497" y="8131"/>
                    </a:cubicBezTo>
                    <a:cubicBezTo>
                      <a:pt x="30274" y="8287"/>
                      <a:pt x="30103" y="8514"/>
                      <a:pt x="30016" y="8778"/>
                    </a:cubicBezTo>
                    <a:cubicBezTo>
                      <a:pt x="30016" y="8778"/>
                      <a:pt x="30016" y="8779"/>
                      <a:pt x="30016" y="8779"/>
                    </a:cubicBezTo>
                    <a:cubicBezTo>
                      <a:pt x="30010" y="8794"/>
                      <a:pt x="30006" y="8808"/>
                      <a:pt x="30001" y="8823"/>
                    </a:cubicBezTo>
                    <a:cubicBezTo>
                      <a:pt x="30001" y="8826"/>
                      <a:pt x="30000" y="8828"/>
                      <a:pt x="30000" y="8831"/>
                    </a:cubicBezTo>
                    <a:cubicBezTo>
                      <a:pt x="29995" y="8845"/>
                      <a:pt x="29991" y="8860"/>
                      <a:pt x="29988" y="8875"/>
                    </a:cubicBezTo>
                    <a:cubicBezTo>
                      <a:pt x="29988" y="8876"/>
                      <a:pt x="29988" y="8876"/>
                      <a:pt x="29988" y="8878"/>
                    </a:cubicBezTo>
                    <a:cubicBezTo>
                      <a:pt x="29981" y="8906"/>
                      <a:pt x="29975" y="8934"/>
                      <a:pt x="29970" y="8962"/>
                    </a:cubicBezTo>
                    <a:cubicBezTo>
                      <a:pt x="29969" y="8968"/>
                      <a:pt x="29967" y="8972"/>
                      <a:pt x="29967" y="8978"/>
                    </a:cubicBezTo>
                    <a:cubicBezTo>
                      <a:pt x="29966" y="8987"/>
                      <a:pt x="29964" y="8997"/>
                      <a:pt x="29963" y="9007"/>
                    </a:cubicBezTo>
                    <a:cubicBezTo>
                      <a:pt x="29961" y="9018"/>
                      <a:pt x="29960" y="9028"/>
                      <a:pt x="29960" y="9038"/>
                    </a:cubicBezTo>
                    <a:cubicBezTo>
                      <a:pt x="29958" y="9046"/>
                      <a:pt x="29957" y="9054"/>
                      <a:pt x="29957" y="9062"/>
                    </a:cubicBezTo>
                    <a:cubicBezTo>
                      <a:pt x="29956" y="9075"/>
                      <a:pt x="29954" y="9088"/>
                      <a:pt x="29954" y="9102"/>
                    </a:cubicBezTo>
                    <a:lnTo>
                      <a:pt x="29953" y="9119"/>
                    </a:lnTo>
                    <a:cubicBezTo>
                      <a:pt x="29953" y="9140"/>
                      <a:pt x="29951" y="9159"/>
                      <a:pt x="29951" y="9180"/>
                    </a:cubicBezTo>
                    <a:cubicBezTo>
                      <a:pt x="29951" y="9183"/>
                      <a:pt x="29951" y="9187"/>
                      <a:pt x="29951" y="9190"/>
                    </a:cubicBezTo>
                    <a:cubicBezTo>
                      <a:pt x="29951" y="9206"/>
                      <a:pt x="29953" y="9222"/>
                      <a:pt x="29953" y="9237"/>
                    </a:cubicBezTo>
                    <a:cubicBezTo>
                      <a:pt x="29953" y="9246"/>
                      <a:pt x="29954" y="9255"/>
                      <a:pt x="29954" y="9264"/>
                    </a:cubicBezTo>
                    <a:cubicBezTo>
                      <a:pt x="29956" y="9274"/>
                      <a:pt x="29956" y="9284"/>
                      <a:pt x="29957" y="9296"/>
                    </a:cubicBezTo>
                    <a:cubicBezTo>
                      <a:pt x="29958" y="9306"/>
                      <a:pt x="29958" y="9317"/>
                      <a:pt x="29960" y="9327"/>
                    </a:cubicBezTo>
                    <a:cubicBezTo>
                      <a:pt x="29961" y="9334"/>
                      <a:pt x="29961" y="9343"/>
                      <a:pt x="29963" y="9350"/>
                    </a:cubicBezTo>
                    <a:cubicBezTo>
                      <a:pt x="29964" y="9362"/>
                      <a:pt x="29966" y="9374"/>
                      <a:pt x="29969" y="9386"/>
                    </a:cubicBezTo>
                    <a:cubicBezTo>
                      <a:pt x="29969" y="9390"/>
                      <a:pt x="29969" y="9393"/>
                      <a:pt x="29970" y="9396"/>
                    </a:cubicBezTo>
                    <a:cubicBezTo>
                      <a:pt x="29978" y="9445"/>
                      <a:pt x="29989" y="9493"/>
                      <a:pt x="30003" y="9540"/>
                    </a:cubicBezTo>
                    <a:cubicBezTo>
                      <a:pt x="30004" y="9540"/>
                      <a:pt x="30004" y="9540"/>
                      <a:pt x="30004" y="9542"/>
                    </a:cubicBezTo>
                    <a:cubicBezTo>
                      <a:pt x="30009" y="9557"/>
                      <a:pt x="30013" y="9573"/>
                      <a:pt x="30019" y="9589"/>
                    </a:cubicBezTo>
                    <a:cubicBezTo>
                      <a:pt x="30019" y="9589"/>
                      <a:pt x="30019" y="9590"/>
                      <a:pt x="30019" y="9590"/>
                    </a:cubicBezTo>
                    <a:cubicBezTo>
                      <a:pt x="30020" y="9592"/>
                      <a:pt x="30020" y="9592"/>
                      <a:pt x="30020" y="9593"/>
                    </a:cubicBezTo>
                    <a:cubicBezTo>
                      <a:pt x="30041" y="9655"/>
                      <a:pt x="30067" y="9716"/>
                      <a:pt x="30097" y="9773"/>
                    </a:cubicBezTo>
                    <a:lnTo>
                      <a:pt x="30098" y="9773"/>
                    </a:lnTo>
                    <a:cubicBezTo>
                      <a:pt x="30098" y="9775"/>
                      <a:pt x="30098" y="9775"/>
                      <a:pt x="30098" y="9775"/>
                    </a:cubicBezTo>
                    <a:cubicBezTo>
                      <a:pt x="30113" y="9803"/>
                      <a:pt x="30129" y="9830"/>
                      <a:pt x="30146" y="9858"/>
                    </a:cubicBezTo>
                    <a:cubicBezTo>
                      <a:pt x="30147" y="9858"/>
                      <a:pt x="30147" y="9858"/>
                      <a:pt x="30147" y="9860"/>
                    </a:cubicBezTo>
                    <a:cubicBezTo>
                      <a:pt x="30148" y="9861"/>
                      <a:pt x="30150" y="9864"/>
                      <a:pt x="30151" y="9867"/>
                    </a:cubicBezTo>
                    <a:cubicBezTo>
                      <a:pt x="30153" y="9869"/>
                      <a:pt x="30154" y="9870"/>
                      <a:pt x="30154" y="9872"/>
                    </a:cubicBezTo>
                    <a:cubicBezTo>
                      <a:pt x="30172" y="9898"/>
                      <a:pt x="30190" y="9925"/>
                      <a:pt x="30209" y="9950"/>
                    </a:cubicBezTo>
                    <a:cubicBezTo>
                      <a:pt x="30209" y="9950"/>
                      <a:pt x="30210" y="9951"/>
                      <a:pt x="30210" y="9951"/>
                    </a:cubicBezTo>
                    <a:cubicBezTo>
                      <a:pt x="30225" y="9972"/>
                      <a:pt x="30243" y="9992"/>
                      <a:pt x="30259" y="10012"/>
                    </a:cubicBezTo>
                    <a:cubicBezTo>
                      <a:pt x="30262" y="10015"/>
                      <a:pt x="30263" y="10016"/>
                      <a:pt x="30265" y="10019"/>
                    </a:cubicBezTo>
                    <a:cubicBezTo>
                      <a:pt x="30266" y="10020"/>
                      <a:pt x="30269" y="10023"/>
                      <a:pt x="30271" y="10026"/>
                    </a:cubicBezTo>
                    <a:cubicBezTo>
                      <a:pt x="30272" y="10026"/>
                      <a:pt x="30274" y="10028"/>
                      <a:pt x="30274" y="10029"/>
                    </a:cubicBezTo>
                    <a:cubicBezTo>
                      <a:pt x="30293" y="10050"/>
                      <a:pt x="30312" y="10069"/>
                      <a:pt x="30331" y="10090"/>
                    </a:cubicBezTo>
                    <a:lnTo>
                      <a:pt x="30333" y="10090"/>
                    </a:lnTo>
                    <a:cubicBezTo>
                      <a:pt x="30334" y="10093"/>
                      <a:pt x="30337" y="10094"/>
                      <a:pt x="30338" y="10097"/>
                    </a:cubicBezTo>
                    <a:cubicBezTo>
                      <a:pt x="30340" y="10099"/>
                      <a:pt x="30343" y="10100"/>
                      <a:pt x="30344" y="10101"/>
                    </a:cubicBezTo>
                    <a:cubicBezTo>
                      <a:pt x="30362" y="10118"/>
                      <a:pt x="30380" y="10135"/>
                      <a:pt x="30399" y="10152"/>
                    </a:cubicBezTo>
                    <a:cubicBezTo>
                      <a:pt x="30400" y="10153"/>
                      <a:pt x="30402" y="10154"/>
                      <a:pt x="30405" y="10156"/>
                    </a:cubicBezTo>
                    <a:cubicBezTo>
                      <a:pt x="30406" y="10159"/>
                      <a:pt x="30409" y="10160"/>
                      <a:pt x="30412" y="10162"/>
                    </a:cubicBezTo>
                    <a:lnTo>
                      <a:pt x="30412" y="10163"/>
                    </a:lnTo>
                    <a:cubicBezTo>
                      <a:pt x="30434" y="10181"/>
                      <a:pt x="30458" y="10199"/>
                      <a:pt x="30481" y="10216"/>
                    </a:cubicBezTo>
                    <a:lnTo>
                      <a:pt x="30484" y="10218"/>
                    </a:lnTo>
                    <a:lnTo>
                      <a:pt x="30487" y="10221"/>
                    </a:lnTo>
                    <a:cubicBezTo>
                      <a:pt x="30489" y="10222"/>
                      <a:pt x="30489" y="10222"/>
                      <a:pt x="30490" y="10222"/>
                    </a:cubicBezTo>
                    <a:cubicBezTo>
                      <a:pt x="30542" y="10259"/>
                      <a:pt x="30595" y="10291"/>
                      <a:pt x="30651" y="10319"/>
                    </a:cubicBezTo>
                    <a:cubicBezTo>
                      <a:pt x="30651" y="10319"/>
                      <a:pt x="30651" y="10321"/>
                      <a:pt x="30651" y="10321"/>
                    </a:cubicBezTo>
                    <a:lnTo>
                      <a:pt x="30652" y="10321"/>
                    </a:lnTo>
                    <a:cubicBezTo>
                      <a:pt x="30740" y="10365"/>
                      <a:pt x="30835" y="10400"/>
                      <a:pt x="30933" y="10424"/>
                    </a:cubicBezTo>
                    <a:lnTo>
                      <a:pt x="30935" y="10424"/>
                    </a:lnTo>
                    <a:cubicBezTo>
                      <a:pt x="30995" y="10439"/>
                      <a:pt x="31057" y="10449"/>
                      <a:pt x="31120" y="10453"/>
                    </a:cubicBezTo>
                    <a:cubicBezTo>
                      <a:pt x="31123" y="10455"/>
                      <a:pt x="31125" y="10455"/>
                      <a:pt x="31126" y="10455"/>
                    </a:cubicBezTo>
                    <a:lnTo>
                      <a:pt x="31137" y="10455"/>
                    </a:lnTo>
                    <a:cubicBezTo>
                      <a:pt x="31168" y="10458"/>
                      <a:pt x="31200" y="10459"/>
                      <a:pt x="31231" y="10459"/>
                    </a:cubicBezTo>
                    <a:lnTo>
                      <a:pt x="31235" y="10459"/>
                    </a:lnTo>
                    <a:cubicBezTo>
                      <a:pt x="31249" y="10459"/>
                      <a:pt x="31260" y="10458"/>
                      <a:pt x="31274" y="10458"/>
                    </a:cubicBezTo>
                    <a:lnTo>
                      <a:pt x="31300" y="10458"/>
                    </a:lnTo>
                    <a:cubicBezTo>
                      <a:pt x="31302" y="10456"/>
                      <a:pt x="31303" y="10456"/>
                      <a:pt x="31306" y="10456"/>
                    </a:cubicBezTo>
                    <a:cubicBezTo>
                      <a:pt x="31412" y="10450"/>
                      <a:pt x="31515" y="10431"/>
                      <a:pt x="31612" y="10400"/>
                    </a:cubicBezTo>
                    <a:cubicBezTo>
                      <a:pt x="31623" y="10511"/>
                      <a:pt x="31628" y="10623"/>
                      <a:pt x="31630" y="10738"/>
                    </a:cubicBezTo>
                    <a:cubicBezTo>
                      <a:pt x="31634" y="11185"/>
                      <a:pt x="31572" y="11661"/>
                      <a:pt x="31446" y="12157"/>
                    </a:cubicBezTo>
                    <a:cubicBezTo>
                      <a:pt x="31231" y="12998"/>
                      <a:pt x="30833" y="13898"/>
                      <a:pt x="30269" y="14832"/>
                    </a:cubicBezTo>
                    <a:cubicBezTo>
                      <a:pt x="30013" y="15254"/>
                      <a:pt x="29723" y="15686"/>
                      <a:pt x="29402" y="16120"/>
                    </a:cubicBezTo>
                    <a:cubicBezTo>
                      <a:pt x="29040" y="16608"/>
                      <a:pt x="28638" y="17099"/>
                      <a:pt x="28199" y="17593"/>
                    </a:cubicBezTo>
                    <a:cubicBezTo>
                      <a:pt x="27321" y="16625"/>
                      <a:pt x="26303" y="15656"/>
                      <a:pt x="25162" y="14711"/>
                    </a:cubicBezTo>
                    <a:cubicBezTo>
                      <a:pt x="24865" y="14166"/>
                      <a:pt x="24357" y="13776"/>
                      <a:pt x="23772" y="13617"/>
                    </a:cubicBezTo>
                    <a:cubicBezTo>
                      <a:pt x="23673" y="13543"/>
                      <a:pt x="23575" y="13469"/>
                      <a:pt x="23475" y="13396"/>
                    </a:cubicBezTo>
                    <a:cubicBezTo>
                      <a:pt x="23460" y="13265"/>
                      <a:pt x="23445" y="13135"/>
                      <a:pt x="23429" y="13004"/>
                    </a:cubicBezTo>
                    <a:cubicBezTo>
                      <a:pt x="23575" y="12428"/>
                      <a:pt x="23492" y="11805"/>
                      <a:pt x="23181" y="11284"/>
                    </a:cubicBezTo>
                    <a:cubicBezTo>
                      <a:pt x="22933" y="9820"/>
                      <a:pt x="22603" y="8452"/>
                      <a:pt x="22202" y="7208"/>
                    </a:cubicBezTo>
                    <a:cubicBezTo>
                      <a:pt x="22849" y="7074"/>
                      <a:pt x="23477" y="6971"/>
                      <a:pt x="24080" y="6901"/>
                    </a:cubicBezTo>
                    <a:cubicBezTo>
                      <a:pt x="24716" y="6828"/>
                      <a:pt x="25324" y="6792"/>
                      <a:pt x="25900" y="6792"/>
                    </a:cubicBezTo>
                    <a:close/>
                    <a:moveTo>
                      <a:pt x="25326" y="15085"/>
                    </a:moveTo>
                    <a:lnTo>
                      <a:pt x="25326" y="15085"/>
                    </a:lnTo>
                    <a:cubicBezTo>
                      <a:pt x="26354" y="15955"/>
                      <a:pt x="27275" y="16843"/>
                      <a:pt x="28076" y="17728"/>
                    </a:cubicBezTo>
                    <a:cubicBezTo>
                      <a:pt x="27275" y="18613"/>
                      <a:pt x="26354" y="19501"/>
                      <a:pt x="25326" y="20372"/>
                    </a:cubicBezTo>
                    <a:cubicBezTo>
                      <a:pt x="25339" y="20330"/>
                      <a:pt x="25352" y="20288"/>
                      <a:pt x="25364" y="20245"/>
                    </a:cubicBezTo>
                    <a:cubicBezTo>
                      <a:pt x="25630" y="19251"/>
                      <a:pt x="25189" y="18235"/>
                      <a:pt x="24349" y="17728"/>
                    </a:cubicBezTo>
                    <a:cubicBezTo>
                      <a:pt x="25189" y="17223"/>
                      <a:pt x="25630" y="16205"/>
                      <a:pt x="25364" y="15211"/>
                    </a:cubicBezTo>
                    <a:cubicBezTo>
                      <a:pt x="25352" y="15169"/>
                      <a:pt x="25339" y="15126"/>
                      <a:pt x="25326" y="15085"/>
                    </a:cubicBezTo>
                    <a:close/>
                    <a:moveTo>
                      <a:pt x="6616" y="15085"/>
                    </a:moveTo>
                    <a:cubicBezTo>
                      <a:pt x="6603" y="15126"/>
                      <a:pt x="6589" y="15169"/>
                      <a:pt x="6578" y="15211"/>
                    </a:cubicBezTo>
                    <a:cubicBezTo>
                      <a:pt x="6311" y="16205"/>
                      <a:pt x="6753" y="17223"/>
                      <a:pt x="7592" y="17728"/>
                    </a:cubicBezTo>
                    <a:cubicBezTo>
                      <a:pt x="6753" y="18235"/>
                      <a:pt x="6311" y="19251"/>
                      <a:pt x="6578" y="20245"/>
                    </a:cubicBezTo>
                    <a:cubicBezTo>
                      <a:pt x="6589" y="20289"/>
                      <a:pt x="6603" y="20330"/>
                      <a:pt x="6616" y="20373"/>
                    </a:cubicBezTo>
                    <a:cubicBezTo>
                      <a:pt x="5588" y="19501"/>
                      <a:pt x="4666" y="18613"/>
                      <a:pt x="3865" y="17728"/>
                    </a:cubicBezTo>
                    <a:cubicBezTo>
                      <a:pt x="4666" y="16843"/>
                      <a:pt x="5588" y="15955"/>
                      <a:pt x="6616" y="15085"/>
                    </a:cubicBezTo>
                    <a:close/>
                    <a:moveTo>
                      <a:pt x="8635" y="21915"/>
                    </a:moveTo>
                    <a:cubicBezTo>
                      <a:pt x="8650" y="21916"/>
                      <a:pt x="8664" y="21916"/>
                      <a:pt x="8681" y="21918"/>
                    </a:cubicBezTo>
                    <a:cubicBezTo>
                      <a:pt x="8670" y="21935"/>
                      <a:pt x="8660" y="21952"/>
                      <a:pt x="8651" y="21971"/>
                    </a:cubicBezTo>
                    <a:cubicBezTo>
                      <a:pt x="8648" y="21966"/>
                      <a:pt x="8644" y="21965"/>
                      <a:pt x="8639" y="21962"/>
                    </a:cubicBezTo>
                    <a:cubicBezTo>
                      <a:pt x="8638" y="21946"/>
                      <a:pt x="8636" y="21931"/>
                      <a:pt x="8635" y="21915"/>
                    </a:cubicBezTo>
                    <a:close/>
                    <a:moveTo>
                      <a:pt x="23307" y="21915"/>
                    </a:moveTo>
                    <a:lnTo>
                      <a:pt x="23307" y="21915"/>
                    </a:lnTo>
                    <a:cubicBezTo>
                      <a:pt x="23305" y="21931"/>
                      <a:pt x="23304" y="21946"/>
                      <a:pt x="23302" y="21962"/>
                    </a:cubicBezTo>
                    <a:cubicBezTo>
                      <a:pt x="23289" y="21971"/>
                      <a:pt x="23277" y="21980"/>
                      <a:pt x="23264" y="21988"/>
                    </a:cubicBezTo>
                    <a:cubicBezTo>
                      <a:pt x="23252" y="21965"/>
                      <a:pt x="23240" y="21941"/>
                      <a:pt x="23227" y="21918"/>
                    </a:cubicBezTo>
                    <a:cubicBezTo>
                      <a:pt x="23254" y="21918"/>
                      <a:pt x="23280" y="21916"/>
                      <a:pt x="23307" y="21915"/>
                    </a:cubicBezTo>
                    <a:close/>
                    <a:moveTo>
                      <a:pt x="15970" y="26107"/>
                    </a:moveTo>
                    <a:cubicBezTo>
                      <a:pt x="15985" y="26129"/>
                      <a:pt x="15998" y="26153"/>
                      <a:pt x="16013" y="26175"/>
                    </a:cubicBezTo>
                    <a:cubicBezTo>
                      <a:pt x="16000" y="26181"/>
                      <a:pt x="15985" y="26187"/>
                      <a:pt x="15970" y="26194"/>
                    </a:cubicBezTo>
                    <a:cubicBezTo>
                      <a:pt x="15957" y="26187"/>
                      <a:pt x="15942" y="26181"/>
                      <a:pt x="15929" y="26175"/>
                    </a:cubicBezTo>
                    <a:cubicBezTo>
                      <a:pt x="15944" y="26153"/>
                      <a:pt x="15957" y="26129"/>
                      <a:pt x="15970" y="26107"/>
                    </a:cubicBezTo>
                    <a:close/>
                    <a:moveTo>
                      <a:pt x="9005" y="24511"/>
                    </a:moveTo>
                    <a:lnTo>
                      <a:pt x="9005" y="24511"/>
                    </a:lnTo>
                    <a:cubicBezTo>
                      <a:pt x="9034" y="24543"/>
                      <a:pt x="9063" y="24574"/>
                      <a:pt x="9094" y="24605"/>
                    </a:cubicBezTo>
                    <a:cubicBezTo>
                      <a:pt x="9535" y="25046"/>
                      <a:pt x="10112" y="25266"/>
                      <a:pt x="10690" y="25266"/>
                    </a:cubicBezTo>
                    <a:cubicBezTo>
                      <a:pt x="11067" y="25266"/>
                      <a:pt x="11443" y="25172"/>
                      <a:pt x="11782" y="24985"/>
                    </a:cubicBezTo>
                    <a:cubicBezTo>
                      <a:pt x="11800" y="25965"/>
                      <a:pt x="12459" y="26855"/>
                      <a:pt x="13453" y="27122"/>
                    </a:cubicBezTo>
                    <a:cubicBezTo>
                      <a:pt x="13496" y="27132"/>
                      <a:pt x="13539" y="27143"/>
                      <a:pt x="13583" y="27151"/>
                    </a:cubicBezTo>
                    <a:cubicBezTo>
                      <a:pt x="12315" y="27607"/>
                      <a:pt x="11085" y="27960"/>
                      <a:pt x="9918" y="28212"/>
                    </a:cubicBezTo>
                    <a:cubicBezTo>
                      <a:pt x="9552" y="27076"/>
                      <a:pt x="9245" y="25835"/>
                      <a:pt x="9005" y="24511"/>
                    </a:cubicBezTo>
                    <a:close/>
                    <a:moveTo>
                      <a:pt x="22937" y="24508"/>
                    </a:moveTo>
                    <a:lnTo>
                      <a:pt x="22937" y="24508"/>
                    </a:lnTo>
                    <a:cubicBezTo>
                      <a:pt x="22697" y="25833"/>
                      <a:pt x="22389" y="27076"/>
                      <a:pt x="22024" y="28212"/>
                    </a:cubicBezTo>
                    <a:cubicBezTo>
                      <a:pt x="20856" y="27960"/>
                      <a:pt x="19627" y="27607"/>
                      <a:pt x="18359" y="27151"/>
                    </a:cubicBezTo>
                    <a:cubicBezTo>
                      <a:pt x="18401" y="27143"/>
                      <a:pt x="18444" y="27132"/>
                      <a:pt x="18488" y="27121"/>
                    </a:cubicBezTo>
                    <a:cubicBezTo>
                      <a:pt x="19482" y="26855"/>
                      <a:pt x="20142" y="25965"/>
                      <a:pt x="20160" y="24984"/>
                    </a:cubicBezTo>
                    <a:cubicBezTo>
                      <a:pt x="20499" y="25171"/>
                      <a:pt x="20876" y="25265"/>
                      <a:pt x="21253" y="25265"/>
                    </a:cubicBezTo>
                    <a:cubicBezTo>
                      <a:pt x="21830" y="25265"/>
                      <a:pt x="22407" y="25045"/>
                      <a:pt x="22847" y="24604"/>
                    </a:cubicBezTo>
                    <a:cubicBezTo>
                      <a:pt x="22878" y="24573"/>
                      <a:pt x="22909" y="24541"/>
                      <a:pt x="22937" y="24508"/>
                    </a:cubicBezTo>
                    <a:close/>
                    <a:moveTo>
                      <a:pt x="3743" y="17864"/>
                    </a:moveTo>
                    <a:cubicBezTo>
                      <a:pt x="4619" y="18831"/>
                      <a:pt x="5638" y="19800"/>
                      <a:pt x="6779" y="20746"/>
                    </a:cubicBezTo>
                    <a:cubicBezTo>
                      <a:pt x="7077" y="21290"/>
                      <a:pt x="7585" y="21681"/>
                      <a:pt x="8168" y="21840"/>
                    </a:cubicBezTo>
                    <a:cubicBezTo>
                      <a:pt x="8267" y="21913"/>
                      <a:pt x="8367" y="21987"/>
                      <a:pt x="8467" y="22061"/>
                    </a:cubicBezTo>
                    <a:cubicBezTo>
                      <a:pt x="8477" y="22156"/>
                      <a:pt x="8489" y="22252"/>
                      <a:pt x="8499" y="22346"/>
                    </a:cubicBezTo>
                    <a:cubicBezTo>
                      <a:pt x="8315" y="22963"/>
                      <a:pt x="8407" y="23641"/>
                      <a:pt x="8765" y="24199"/>
                    </a:cubicBezTo>
                    <a:cubicBezTo>
                      <a:pt x="9012" y="25652"/>
                      <a:pt x="9342" y="27012"/>
                      <a:pt x="9739" y="28249"/>
                    </a:cubicBezTo>
                    <a:cubicBezTo>
                      <a:pt x="9091" y="28383"/>
                      <a:pt x="8464" y="28486"/>
                      <a:pt x="7862" y="28555"/>
                    </a:cubicBezTo>
                    <a:cubicBezTo>
                      <a:pt x="7227" y="28628"/>
                      <a:pt x="6620" y="28665"/>
                      <a:pt x="6046" y="28665"/>
                    </a:cubicBezTo>
                    <a:cubicBezTo>
                      <a:pt x="5905" y="28665"/>
                      <a:pt x="5766" y="28662"/>
                      <a:pt x="5629" y="28658"/>
                    </a:cubicBezTo>
                    <a:cubicBezTo>
                      <a:pt x="4811" y="28633"/>
                      <a:pt x="4065" y="28528"/>
                      <a:pt x="3409" y="28344"/>
                    </a:cubicBezTo>
                    <a:cubicBezTo>
                      <a:pt x="2883" y="28197"/>
                      <a:pt x="2416" y="27998"/>
                      <a:pt x="2013" y="27749"/>
                    </a:cubicBezTo>
                    <a:cubicBezTo>
                      <a:pt x="1484" y="27422"/>
                      <a:pt x="1066" y="27007"/>
                      <a:pt x="774" y="26502"/>
                    </a:cubicBezTo>
                    <a:cubicBezTo>
                      <a:pt x="260" y="25613"/>
                      <a:pt x="185" y="24523"/>
                      <a:pt x="496" y="23301"/>
                    </a:cubicBezTo>
                    <a:cubicBezTo>
                      <a:pt x="808" y="22078"/>
                      <a:pt x="1509" y="20728"/>
                      <a:pt x="2540" y="19338"/>
                    </a:cubicBezTo>
                    <a:cubicBezTo>
                      <a:pt x="2901" y="18850"/>
                      <a:pt x="3304" y="18358"/>
                      <a:pt x="3743" y="17864"/>
                    </a:cubicBezTo>
                    <a:close/>
                    <a:moveTo>
                      <a:pt x="28199" y="17864"/>
                    </a:moveTo>
                    <a:cubicBezTo>
                      <a:pt x="28639" y="18358"/>
                      <a:pt x="29041" y="18850"/>
                      <a:pt x="29402" y="19338"/>
                    </a:cubicBezTo>
                    <a:cubicBezTo>
                      <a:pt x="30032" y="20187"/>
                      <a:pt x="30539" y="21021"/>
                      <a:pt x="30908" y="21821"/>
                    </a:cubicBezTo>
                    <a:cubicBezTo>
                      <a:pt x="31144" y="22330"/>
                      <a:pt x="31324" y="22825"/>
                      <a:pt x="31446" y="23301"/>
                    </a:cubicBezTo>
                    <a:cubicBezTo>
                      <a:pt x="31757" y="24523"/>
                      <a:pt x="31681" y="25613"/>
                      <a:pt x="31168" y="26502"/>
                    </a:cubicBezTo>
                    <a:cubicBezTo>
                      <a:pt x="30654" y="27392"/>
                      <a:pt x="29748" y="28003"/>
                      <a:pt x="28533" y="28344"/>
                    </a:cubicBezTo>
                    <a:cubicBezTo>
                      <a:pt x="27768" y="28560"/>
                      <a:pt x="26882" y="28666"/>
                      <a:pt x="25901" y="28666"/>
                    </a:cubicBezTo>
                    <a:cubicBezTo>
                      <a:pt x="25325" y="28666"/>
                      <a:pt x="24716" y="28629"/>
                      <a:pt x="24080" y="28556"/>
                    </a:cubicBezTo>
                    <a:cubicBezTo>
                      <a:pt x="23477" y="28487"/>
                      <a:pt x="22849" y="28384"/>
                      <a:pt x="22202" y="28250"/>
                    </a:cubicBezTo>
                    <a:cubicBezTo>
                      <a:pt x="22601" y="27007"/>
                      <a:pt x="22931" y="25641"/>
                      <a:pt x="23180" y="24180"/>
                    </a:cubicBezTo>
                    <a:cubicBezTo>
                      <a:pt x="23503" y="23650"/>
                      <a:pt x="23586" y="23015"/>
                      <a:pt x="23432" y="22430"/>
                    </a:cubicBezTo>
                    <a:cubicBezTo>
                      <a:pt x="23447" y="22307"/>
                      <a:pt x="23461" y="22184"/>
                      <a:pt x="23475" y="22061"/>
                    </a:cubicBezTo>
                    <a:cubicBezTo>
                      <a:pt x="23575" y="21987"/>
                      <a:pt x="23675" y="21913"/>
                      <a:pt x="23773" y="21840"/>
                    </a:cubicBezTo>
                    <a:cubicBezTo>
                      <a:pt x="24357" y="21681"/>
                      <a:pt x="24865" y="21292"/>
                      <a:pt x="25162" y="20747"/>
                    </a:cubicBezTo>
                    <a:cubicBezTo>
                      <a:pt x="25337" y="20601"/>
                      <a:pt x="25510" y="20455"/>
                      <a:pt x="25679" y="20308"/>
                    </a:cubicBezTo>
                    <a:cubicBezTo>
                      <a:pt x="26613" y="19503"/>
                      <a:pt x="27457" y="18682"/>
                      <a:pt x="28199" y="17864"/>
                    </a:cubicBezTo>
                    <a:close/>
                    <a:moveTo>
                      <a:pt x="15972" y="26393"/>
                    </a:moveTo>
                    <a:cubicBezTo>
                      <a:pt x="16085" y="26443"/>
                      <a:pt x="16198" y="26492"/>
                      <a:pt x="16312" y="26540"/>
                    </a:cubicBezTo>
                    <a:cubicBezTo>
                      <a:pt x="16728" y="26955"/>
                      <a:pt x="17299" y="27198"/>
                      <a:pt x="17901" y="27198"/>
                    </a:cubicBezTo>
                    <a:cubicBezTo>
                      <a:pt x="17918" y="27198"/>
                      <a:pt x="17936" y="27198"/>
                      <a:pt x="17954" y="27197"/>
                    </a:cubicBezTo>
                    <a:cubicBezTo>
                      <a:pt x="19342" y="27713"/>
                      <a:pt x="20691" y="28110"/>
                      <a:pt x="21967" y="28386"/>
                    </a:cubicBezTo>
                    <a:cubicBezTo>
                      <a:pt x="21759" y="29013"/>
                      <a:pt x="21535" y="29608"/>
                      <a:pt x="21294" y="30164"/>
                    </a:cubicBezTo>
                    <a:cubicBezTo>
                      <a:pt x="21230" y="30309"/>
                      <a:pt x="21167" y="30450"/>
                      <a:pt x="21102" y="30589"/>
                    </a:cubicBezTo>
                    <a:cubicBezTo>
                      <a:pt x="21096" y="30586"/>
                      <a:pt x="21089" y="30581"/>
                      <a:pt x="21082" y="30577"/>
                    </a:cubicBezTo>
                    <a:lnTo>
                      <a:pt x="21080" y="30577"/>
                    </a:lnTo>
                    <a:cubicBezTo>
                      <a:pt x="20899" y="30483"/>
                      <a:pt x="20697" y="30434"/>
                      <a:pt x="20492" y="30434"/>
                    </a:cubicBezTo>
                    <a:lnTo>
                      <a:pt x="20490" y="30434"/>
                    </a:lnTo>
                    <a:cubicBezTo>
                      <a:pt x="19924" y="30435"/>
                      <a:pt x="19445" y="30802"/>
                      <a:pt x="19278" y="31312"/>
                    </a:cubicBezTo>
                    <a:cubicBezTo>
                      <a:pt x="19273" y="31326"/>
                      <a:pt x="19267" y="31343"/>
                      <a:pt x="19263" y="31357"/>
                    </a:cubicBezTo>
                    <a:cubicBezTo>
                      <a:pt x="19263" y="31359"/>
                      <a:pt x="19261" y="31362"/>
                      <a:pt x="19261" y="31363"/>
                    </a:cubicBezTo>
                    <a:cubicBezTo>
                      <a:pt x="19257" y="31378"/>
                      <a:pt x="19253" y="31394"/>
                      <a:pt x="19250" y="31409"/>
                    </a:cubicBezTo>
                    <a:cubicBezTo>
                      <a:pt x="19250" y="31410"/>
                      <a:pt x="19250" y="31410"/>
                      <a:pt x="19248" y="31410"/>
                    </a:cubicBezTo>
                    <a:cubicBezTo>
                      <a:pt x="19242" y="31440"/>
                      <a:pt x="19236" y="31471"/>
                      <a:pt x="19230" y="31500"/>
                    </a:cubicBezTo>
                    <a:cubicBezTo>
                      <a:pt x="19230" y="31503"/>
                      <a:pt x="19229" y="31508"/>
                      <a:pt x="19229" y="31510"/>
                    </a:cubicBezTo>
                    <a:cubicBezTo>
                      <a:pt x="19228" y="31521"/>
                      <a:pt x="19226" y="31531"/>
                      <a:pt x="19225" y="31540"/>
                    </a:cubicBezTo>
                    <a:cubicBezTo>
                      <a:pt x="19223" y="31550"/>
                      <a:pt x="19222" y="31561"/>
                      <a:pt x="19220" y="31571"/>
                    </a:cubicBezTo>
                    <a:cubicBezTo>
                      <a:pt x="19220" y="31580"/>
                      <a:pt x="19219" y="31587"/>
                      <a:pt x="19219" y="31596"/>
                    </a:cubicBezTo>
                    <a:cubicBezTo>
                      <a:pt x="19217" y="31609"/>
                      <a:pt x="19216" y="31622"/>
                      <a:pt x="19216" y="31636"/>
                    </a:cubicBezTo>
                    <a:cubicBezTo>
                      <a:pt x="19214" y="31642"/>
                      <a:pt x="19214" y="31647"/>
                      <a:pt x="19214" y="31653"/>
                    </a:cubicBezTo>
                    <a:cubicBezTo>
                      <a:pt x="19213" y="31674"/>
                      <a:pt x="19213" y="31693"/>
                      <a:pt x="19213" y="31714"/>
                    </a:cubicBezTo>
                    <a:cubicBezTo>
                      <a:pt x="19213" y="31739"/>
                      <a:pt x="19213" y="31762"/>
                      <a:pt x="19214" y="31787"/>
                    </a:cubicBezTo>
                    <a:cubicBezTo>
                      <a:pt x="19214" y="31792"/>
                      <a:pt x="19216" y="31796"/>
                      <a:pt x="19216" y="31801"/>
                    </a:cubicBezTo>
                    <a:cubicBezTo>
                      <a:pt x="19217" y="31821"/>
                      <a:pt x="19219" y="31840"/>
                      <a:pt x="19222" y="31861"/>
                    </a:cubicBezTo>
                    <a:cubicBezTo>
                      <a:pt x="19222" y="31865"/>
                      <a:pt x="19223" y="31870"/>
                      <a:pt x="19223" y="31876"/>
                    </a:cubicBezTo>
                    <a:cubicBezTo>
                      <a:pt x="19226" y="31896"/>
                      <a:pt x="19229" y="31915"/>
                      <a:pt x="19232" y="31936"/>
                    </a:cubicBezTo>
                    <a:cubicBezTo>
                      <a:pt x="19233" y="31939"/>
                      <a:pt x="19233" y="31943"/>
                      <a:pt x="19233" y="31946"/>
                    </a:cubicBezTo>
                    <a:cubicBezTo>
                      <a:pt x="19238" y="31970"/>
                      <a:pt x="19244" y="31992"/>
                      <a:pt x="19248" y="32016"/>
                    </a:cubicBezTo>
                    <a:cubicBezTo>
                      <a:pt x="19273" y="32114"/>
                      <a:pt x="19307" y="32207"/>
                      <a:pt x="19353" y="32295"/>
                    </a:cubicBezTo>
                    <a:cubicBezTo>
                      <a:pt x="19353" y="32297"/>
                      <a:pt x="19354" y="32298"/>
                      <a:pt x="19354" y="32298"/>
                    </a:cubicBezTo>
                    <a:cubicBezTo>
                      <a:pt x="19364" y="32319"/>
                      <a:pt x="19376" y="32340"/>
                      <a:pt x="19388" y="32360"/>
                    </a:cubicBezTo>
                    <a:lnTo>
                      <a:pt x="19389" y="32365"/>
                    </a:lnTo>
                    <a:cubicBezTo>
                      <a:pt x="19415" y="32406"/>
                      <a:pt x="19443" y="32447"/>
                      <a:pt x="19472" y="32485"/>
                    </a:cubicBezTo>
                    <a:cubicBezTo>
                      <a:pt x="19473" y="32488"/>
                      <a:pt x="19476" y="32491"/>
                      <a:pt x="19478" y="32494"/>
                    </a:cubicBezTo>
                    <a:cubicBezTo>
                      <a:pt x="19490" y="32509"/>
                      <a:pt x="19501" y="32525"/>
                      <a:pt x="19515" y="32538"/>
                    </a:cubicBezTo>
                    <a:lnTo>
                      <a:pt x="19529" y="32556"/>
                    </a:lnTo>
                    <a:cubicBezTo>
                      <a:pt x="19540" y="32568"/>
                      <a:pt x="19550" y="32580"/>
                      <a:pt x="19562" y="32591"/>
                    </a:cubicBezTo>
                    <a:cubicBezTo>
                      <a:pt x="19566" y="32597"/>
                      <a:pt x="19572" y="32603"/>
                      <a:pt x="19578" y="32609"/>
                    </a:cubicBezTo>
                    <a:cubicBezTo>
                      <a:pt x="19590" y="32621"/>
                      <a:pt x="19603" y="32634"/>
                      <a:pt x="19616" y="32646"/>
                    </a:cubicBezTo>
                    <a:cubicBezTo>
                      <a:pt x="19621" y="32650"/>
                      <a:pt x="19624" y="32653"/>
                      <a:pt x="19628" y="32658"/>
                    </a:cubicBezTo>
                    <a:cubicBezTo>
                      <a:pt x="19646" y="32674"/>
                      <a:pt x="19663" y="32689"/>
                      <a:pt x="19681" y="32705"/>
                    </a:cubicBezTo>
                    <a:cubicBezTo>
                      <a:pt x="19684" y="32706"/>
                      <a:pt x="19685" y="32708"/>
                      <a:pt x="19688" y="32709"/>
                    </a:cubicBezTo>
                    <a:cubicBezTo>
                      <a:pt x="19705" y="32722"/>
                      <a:pt x="19722" y="32736"/>
                      <a:pt x="19739" y="32747"/>
                    </a:cubicBezTo>
                    <a:cubicBezTo>
                      <a:pt x="19740" y="32749"/>
                      <a:pt x="19741" y="32750"/>
                      <a:pt x="19744" y="32752"/>
                    </a:cubicBezTo>
                    <a:cubicBezTo>
                      <a:pt x="19744" y="32752"/>
                      <a:pt x="19744" y="32752"/>
                      <a:pt x="19746" y="32753"/>
                    </a:cubicBezTo>
                    <a:cubicBezTo>
                      <a:pt x="19747" y="32755"/>
                      <a:pt x="19750" y="32756"/>
                      <a:pt x="19752" y="32758"/>
                    </a:cubicBezTo>
                    <a:cubicBezTo>
                      <a:pt x="19769" y="32770"/>
                      <a:pt x="19789" y="32783"/>
                      <a:pt x="19806" y="32795"/>
                    </a:cubicBezTo>
                    <a:cubicBezTo>
                      <a:pt x="19809" y="32796"/>
                      <a:pt x="19811" y="32798"/>
                      <a:pt x="19814" y="32799"/>
                    </a:cubicBezTo>
                    <a:cubicBezTo>
                      <a:pt x="19818" y="32802"/>
                      <a:pt x="19822" y="32803"/>
                      <a:pt x="19827" y="32806"/>
                    </a:cubicBezTo>
                    <a:cubicBezTo>
                      <a:pt x="19577" y="33152"/>
                      <a:pt x="19319" y="33466"/>
                      <a:pt x="19052" y="33743"/>
                    </a:cubicBezTo>
                    <a:cubicBezTo>
                      <a:pt x="19052" y="33744"/>
                      <a:pt x="19051" y="33744"/>
                      <a:pt x="19051" y="33746"/>
                    </a:cubicBezTo>
                    <a:cubicBezTo>
                      <a:pt x="18995" y="33803"/>
                      <a:pt x="18939" y="33861"/>
                      <a:pt x="18881" y="33915"/>
                    </a:cubicBezTo>
                    <a:cubicBezTo>
                      <a:pt x="18836" y="33961"/>
                      <a:pt x="18789" y="34005"/>
                      <a:pt x="18740" y="34049"/>
                    </a:cubicBezTo>
                    <a:cubicBezTo>
                      <a:pt x="18728" y="34061"/>
                      <a:pt x="18717" y="34073"/>
                      <a:pt x="18703" y="34083"/>
                    </a:cubicBezTo>
                    <a:cubicBezTo>
                      <a:pt x="18627" y="34152"/>
                      <a:pt x="18550" y="34219"/>
                      <a:pt x="18474" y="34282"/>
                    </a:cubicBezTo>
                    <a:cubicBezTo>
                      <a:pt x="18466" y="34288"/>
                      <a:pt x="18460" y="34294"/>
                      <a:pt x="18453" y="34300"/>
                    </a:cubicBezTo>
                    <a:cubicBezTo>
                      <a:pt x="18381" y="34357"/>
                      <a:pt x="18309" y="34413"/>
                      <a:pt x="18235" y="34467"/>
                    </a:cubicBezTo>
                    <a:cubicBezTo>
                      <a:pt x="17516" y="34995"/>
                      <a:pt x="16756" y="35276"/>
                      <a:pt x="15970" y="35276"/>
                    </a:cubicBezTo>
                    <a:cubicBezTo>
                      <a:pt x="14944" y="35276"/>
                      <a:pt x="13961" y="34796"/>
                      <a:pt x="13059" y="33915"/>
                    </a:cubicBezTo>
                    <a:cubicBezTo>
                      <a:pt x="12156" y="33035"/>
                      <a:pt x="11337" y="31753"/>
                      <a:pt x="10648" y="30164"/>
                    </a:cubicBezTo>
                    <a:cubicBezTo>
                      <a:pt x="10408" y="29608"/>
                      <a:pt x="10183" y="29013"/>
                      <a:pt x="9975" y="28386"/>
                    </a:cubicBezTo>
                    <a:cubicBezTo>
                      <a:pt x="11250" y="28110"/>
                      <a:pt x="12599" y="27713"/>
                      <a:pt x="13989" y="27197"/>
                    </a:cubicBezTo>
                    <a:cubicBezTo>
                      <a:pt x="14007" y="27198"/>
                      <a:pt x="14025" y="27198"/>
                      <a:pt x="14042" y="27198"/>
                    </a:cubicBezTo>
                    <a:cubicBezTo>
                      <a:pt x="14643" y="27198"/>
                      <a:pt x="15214" y="26955"/>
                      <a:pt x="15630" y="26540"/>
                    </a:cubicBezTo>
                    <a:cubicBezTo>
                      <a:pt x="15743" y="26493"/>
                      <a:pt x="15857" y="26443"/>
                      <a:pt x="15972" y="26393"/>
                    </a:cubicBezTo>
                    <a:close/>
                    <a:moveTo>
                      <a:pt x="15972" y="1"/>
                    </a:moveTo>
                    <a:cubicBezTo>
                      <a:pt x="14886" y="1"/>
                      <a:pt x="13858" y="509"/>
                      <a:pt x="12932" y="1413"/>
                    </a:cubicBezTo>
                    <a:cubicBezTo>
                      <a:pt x="12004" y="2317"/>
                      <a:pt x="11177" y="3617"/>
                      <a:pt x="10482" y="5221"/>
                    </a:cubicBezTo>
                    <a:cubicBezTo>
                      <a:pt x="10236" y="5790"/>
                      <a:pt x="10007" y="6395"/>
                      <a:pt x="9795" y="7034"/>
                    </a:cubicBezTo>
                    <a:cubicBezTo>
                      <a:pt x="9137" y="6897"/>
                      <a:pt x="8498" y="6792"/>
                      <a:pt x="7882" y="6722"/>
                    </a:cubicBezTo>
                    <a:lnTo>
                      <a:pt x="7879" y="6722"/>
                    </a:lnTo>
                    <a:cubicBezTo>
                      <a:pt x="7784" y="6710"/>
                      <a:pt x="7688" y="6700"/>
                      <a:pt x="7594" y="6691"/>
                    </a:cubicBezTo>
                    <a:cubicBezTo>
                      <a:pt x="7564" y="6688"/>
                      <a:pt x="7535" y="6685"/>
                      <a:pt x="7505" y="6682"/>
                    </a:cubicBezTo>
                    <a:cubicBezTo>
                      <a:pt x="7435" y="6676"/>
                      <a:pt x="7366" y="6670"/>
                      <a:pt x="7296" y="6664"/>
                    </a:cubicBezTo>
                    <a:cubicBezTo>
                      <a:pt x="7267" y="6661"/>
                      <a:pt x="7237" y="6660"/>
                      <a:pt x="7209" y="6657"/>
                    </a:cubicBezTo>
                    <a:cubicBezTo>
                      <a:pt x="7115" y="6650"/>
                      <a:pt x="7021" y="6644"/>
                      <a:pt x="6928" y="6638"/>
                    </a:cubicBezTo>
                    <a:lnTo>
                      <a:pt x="6927" y="6638"/>
                    </a:lnTo>
                    <a:cubicBezTo>
                      <a:pt x="6834" y="6632"/>
                      <a:pt x="6741" y="6628"/>
                      <a:pt x="6650" y="6623"/>
                    </a:cubicBezTo>
                    <a:cubicBezTo>
                      <a:pt x="6622" y="6623"/>
                      <a:pt x="6595" y="6622"/>
                      <a:pt x="6569" y="6620"/>
                    </a:cubicBezTo>
                    <a:cubicBezTo>
                      <a:pt x="6501" y="6619"/>
                      <a:pt x="6432" y="6616"/>
                      <a:pt x="6364" y="6614"/>
                    </a:cubicBezTo>
                    <a:cubicBezTo>
                      <a:pt x="6339" y="6614"/>
                      <a:pt x="6313" y="6613"/>
                      <a:pt x="6286" y="6613"/>
                    </a:cubicBezTo>
                    <a:cubicBezTo>
                      <a:pt x="6196" y="6611"/>
                      <a:pt x="6106" y="6610"/>
                      <a:pt x="6017" y="6610"/>
                    </a:cubicBezTo>
                    <a:cubicBezTo>
                      <a:pt x="5981" y="6610"/>
                      <a:pt x="5947" y="6611"/>
                      <a:pt x="5912" y="6611"/>
                    </a:cubicBezTo>
                    <a:cubicBezTo>
                      <a:pt x="5911" y="6608"/>
                      <a:pt x="5909" y="6605"/>
                      <a:pt x="5909" y="6602"/>
                    </a:cubicBezTo>
                    <a:cubicBezTo>
                      <a:pt x="5756" y="6068"/>
                      <a:pt x="5263" y="5676"/>
                      <a:pt x="4679" y="5676"/>
                    </a:cubicBezTo>
                    <a:cubicBezTo>
                      <a:pt x="4095" y="5676"/>
                      <a:pt x="3603" y="6066"/>
                      <a:pt x="3450" y="6601"/>
                    </a:cubicBezTo>
                    <a:cubicBezTo>
                      <a:pt x="3450" y="6602"/>
                      <a:pt x="3450" y="6602"/>
                      <a:pt x="3450" y="6604"/>
                    </a:cubicBezTo>
                    <a:cubicBezTo>
                      <a:pt x="3432" y="6663"/>
                      <a:pt x="3419" y="6723"/>
                      <a:pt x="3412" y="6787"/>
                    </a:cubicBezTo>
                    <a:cubicBezTo>
                      <a:pt x="3410" y="6794"/>
                      <a:pt x="3409" y="6803"/>
                      <a:pt x="3409" y="6810"/>
                    </a:cubicBezTo>
                    <a:cubicBezTo>
                      <a:pt x="3407" y="6820"/>
                      <a:pt x="3406" y="6831"/>
                      <a:pt x="3406" y="6840"/>
                    </a:cubicBezTo>
                    <a:cubicBezTo>
                      <a:pt x="3404" y="6851"/>
                      <a:pt x="3403" y="6862"/>
                      <a:pt x="3403" y="6873"/>
                    </a:cubicBezTo>
                    <a:cubicBezTo>
                      <a:pt x="3401" y="6881"/>
                      <a:pt x="3401" y="6890"/>
                      <a:pt x="3401" y="6897"/>
                    </a:cubicBezTo>
                    <a:cubicBezTo>
                      <a:pt x="3400" y="6907"/>
                      <a:pt x="3400" y="6918"/>
                      <a:pt x="3400" y="6928"/>
                    </a:cubicBezTo>
                    <a:cubicBezTo>
                      <a:pt x="3387" y="6932"/>
                      <a:pt x="3373" y="6935"/>
                      <a:pt x="3360" y="6940"/>
                    </a:cubicBezTo>
                    <a:cubicBezTo>
                      <a:pt x="3213" y="6979"/>
                      <a:pt x="3071" y="7025"/>
                      <a:pt x="2934" y="7074"/>
                    </a:cubicBezTo>
                    <a:cubicBezTo>
                      <a:pt x="1895" y="7443"/>
                      <a:pt x="1095" y="8037"/>
                      <a:pt x="617" y="8866"/>
                    </a:cubicBezTo>
                    <a:cubicBezTo>
                      <a:pt x="75" y="9804"/>
                      <a:pt x="1" y="10948"/>
                      <a:pt x="321" y="12203"/>
                    </a:cubicBezTo>
                    <a:cubicBezTo>
                      <a:pt x="640" y="13458"/>
                      <a:pt x="1353" y="14826"/>
                      <a:pt x="2394" y="16229"/>
                    </a:cubicBezTo>
                    <a:cubicBezTo>
                      <a:pt x="2762" y="16727"/>
                      <a:pt x="3173" y="17227"/>
                      <a:pt x="3622" y="17730"/>
                    </a:cubicBezTo>
                    <a:cubicBezTo>
                      <a:pt x="3173" y="18232"/>
                      <a:pt x="2762" y="18734"/>
                      <a:pt x="2394" y="19230"/>
                    </a:cubicBezTo>
                    <a:cubicBezTo>
                      <a:pt x="1353" y="20634"/>
                      <a:pt x="640" y="22002"/>
                      <a:pt x="321" y="23256"/>
                    </a:cubicBezTo>
                    <a:cubicBezTo>
                      <a:pt x="1" y="24511"/>
                      <a:pt x="75" y="25657"/>
                      <a:pt x="617" y="26595"/>
                    </a:cubicBezTo>
                    <a:cubicBezTo>
                      <a:pt x="836" y="26973"/>
                      <a:pt x="1122" y="27303"/>
                      <a:pt x="1466" y="27584"/>
                    </a:cubicBezTo>
                    <a:cubicBezTo>
                      <a:pt x="1469" y="27586"/>
                      <a:pt x="1471" y="27589"/>
                      <a:pt x="1474" y="27590"/>
                    </a:cubicBezTo>
                    <a:cubicBezTo>
                      <a:pt x="1475" y="27592"/>
                      <a:pt x="1478" y="27595"/>
                      <a:pt x="1479" y="27596"/>
                    </a:cubicBezTo>
                    <a:cubicBezTo>
                      <a:pt x="1988" y="28007"/>
                      <a:pt x="2622" y="28313"/>
                      <a:pt x="3359" y="28521"/>
                    </a:cubicBezTo>
                    <a:cubicBezTo>
                      <a:pt x="4143" y="28741"/>
                      <a:pt x="5043" y="28849"/>
                      <a:pt x="6035" y="28849"/>
                    </a:cubicBezTo>
                    <a:cubicBezTo>
                      <a:pt x="6621" y="28849"/>
                      <a:pt x="7238" y="28812"/>
                      <a:pt x="7882" y="28738"/>
                    </a:cubicBezTo>
                    <a:cubicBezTo>
                      <a:pt x="8498" y="28667"/>
                      <a:pt x="9137" y="28562"/>
                      <a:pt x="9795" y="28425"/>
                    </a:cubicBezTo>
                    <a:cubicBezTo>
                      <a:pt x="10007" y="29064"/>
                      <a:pt x="10236" y="29671"/>
                      <a:pt x="10482" y="30238"/>
                    </a:cubicBezTo>
                    <a:cubicBezTo>
                      <a:pt x="11177" y="31842"/>
                      <a:pt x="12004" y="33144"/>
                      <a:pt x="12932" y="34048"/>
                    </a:cubicBezTo>
                    <a:cubicBezTo>
                      <a:pt x="13858" y="34952"/>
                      <a:pt x="14888" y="35460"/>
                      <a:pt x="15972" y="35460"/>
                    </a:cubicBezTo>
                    <a:cubicBezTo>
                      <a:pt x="16463" y="35460"/>
                      <a:pt x="16945" y="35354"/>
                      <a:pt x="17410" y="35155"/>
                    </a:cubicBezTo>
                    <a:cubicBezTo>
                      <a:pt x="17968" y="34915"/>
                      <a:pt x="18504" y="34541"/>
                      <a:pt x="19010" y="34048"/>
                    </a:cubicBezTo>
                    <a:cubicBezTo>
                      <a:pt x="19351" y="33715"/>
                      <a:pt x="19678" y="33328"/>
                      <a:pt x="19990" y="32893"/>
                    </a:cubicBezTo>
                    <a:cubicBezTo>
                      <a:pt x="20002" y="32898"/>
                      <a:pt x="20012" y="32901"/>
                      <a:pt x="20023" y="32905"/>
                    </a:cubicBezTo>
                    <a:cubicBezTo>
                      <a:pt x="20023" y="32905"/>
                      <a:pt x="20023" y="32905"/>
                      <a:pt x="20023" y="32907"/>
                    </a:cubicBezTo>
                    <a:cubicBezTo>
                      <a:pt x="20118" y="32943"/>
                      <a:pt x="20219" y="32970"/>
                      <a:pt x="20323" y="32983"/>
                    </a:cubicBezTo>
                    <a:cubicBezTo>
                      <a:pt x="20325" y="32985"/>
                      <a:pt x="20328" y="32985"/>
                      <a:pt x="20329" y="32985"/>
                    </a:cubicBezTo>
                    <a:lnTo>
                      <a:pt x="20333" y="32985"/>
                    </a:lnTo>
                    <a:cubicBezTo>
                      <a:pt x="20335" y="32986"/>
                      <a:pt x="20338" y="32986"/>
                      <a:pt x="20341" y="32986"/>
                    </a:cubicBezTo>
                    <a:cubicBezTo>
                      <a:pt x="20360" y="32988"/>
                      <a:pt x="20378" y="32990"/>
                      <a:pt x="20397" y="32992"/>
                    </a:cubicBezTo>
                    <a:lnTo>
                      <a:pt x="20410" y="32992"/>
                    </a:lnTo>
                    <a:cubicBezTo>
                      <a:pt x="20411" y="32992"/>
                      <a:pt x="20413" y="32992"/>
                      <a:pt x="20414" y="32993"/>
                    </a:cubicBezTo>
                    <a:lnTo>
                      <a:pt x="20419" y="32993"/>
                    </a:lnTo>
                    <a:cubicBezTo>
                      <a:pt x="20441" y="32995"/>
                      <a:pt x="20465" y="32995"/>
                      <a:pt x="20488" y="32995"/>
                    </a:cubicBezTo>
                    <a:lnTo>
                      <a:pt x="20492" y="32995"/>
                    </a:lnTo>
                    <a:cubicBezTo>
                      <a:pt x="20513" y="32995"/>
                      <a:pt x="20534" y="32995"/>
                      <a:pt x="20553" y="32993"/>
                    </a:cubicBezTo>
                    <a:lnTo>
                      <a:pt x="20562" y="32993"/>
                    </a:lnTo>
                    <a:cubicBezTo>
                      <a:pt x="20572" y="32993"/>
                      <a:pt x="20582" y="32992"/>
                      <a:pt x="20594" y="32990"/>
                    </a:cubicBezTo>
                    <a:cubicBezTo>
                      <a:pt x="20653" y="32986"/>
                      <a:pt x="20712" y="32977"/>
                      <a:pt x="20769" y="32965"/>
                    </a:cubicBezTo>
                    <a:lnTo>
                      <a:pt x="20771" y="32965"/>
                    </a:lnTo>
                    <a:cubicBezTo>
                      <a:pt x="20772" y="32964"/>
                      <a:pt x="20774" y="32964"/>
                      <a:pt x="20775" y="32964"/>
                    </a:cubicBezTo>
                    <a:cubicBezTo>
                      <a:pt x="20821" y="32954"/>
                      <a:pt x="20867" y="32940"/>
                      <a:pt x="20911" y="32926"/>
                    </a:cubicBezTo>
                    <a:cubicBezTo>
                      <a:pt x="20912" y="32924"/>
                      <a:pt x="20914" y="32924"/>
                      <a:pt x="20914" y="32924"/>
                    </a:cubicBezTo>
                    <a:cubicBezTo>
                      <a:pt x="20930" y="32918"/>
                      <a:pt x="20946" y="32912"/>
                      <a:pt x="20961" y="32907"/>
                    </a:cubicBezTo>
                    <a:cubicBezTo>
                      <a:pt x="20962" y="32907"/>
                      <a:pt x="20964" y="32905"/>
                      <a:pt x="20964" y="32905"/>
                    </a:cubicBezTo>
                    <a:cubicBezTo>
                      <a:pt x="20965" y="32905"/>
                      <a:pt x="20967" y="32905"/>
                      <a:pt x="20967" y="32904"/>
                    </a:cubicBezTo>
                    <a:cubicBezTo>
                      <a:pt x="20986" y="32896"/>
                      <a:pt x="21003" y="32889"/>
                      <a:pt x="21021" y="32880"/>
                    </a:cubicBezTo>
                    <a:lnTo>
                      <a:pt x="21024" y="32880"/>
                    </a:lnTo>
                    <a:cubicBezTo>
                      <a:pt x="21026" y="32879"/>
                      <a:pt x="21027" y="32879"/>
                      <a:pt x="21029" y="32877"/>
                    </a:cubicBezTo>
                    <a:cubicBezTo>
                      <a:pt x="21040" y="32873"/>
                      <a:pt x="21052" y="32867"/>
                      <a:pt x="21062" y="32861"/>
                    </a:cubicBezTo>
                    <a:lnTo>
                      <a:pt x="21064" y="32861"/>
                    </a:lnTo>
                    <a:cubicBezTo>
                      <a:pt x="21071" y="32856"/>
                      <a:pt x="21080" y="32852"/>
                      <a:pt x="21087" y="32849"/>
                    </a:cubicBezTo>
                    <a:cubicBezTo>
                      <a:pt x="21087" y="32849"/>
                      <a:pt x="21089" y="32848"/>
                      <a:pt x="21089" y="32848"/>
                    </a:cubicBezTo>
                    <a:cubicBezTo>
                      <a:pt x="21126" y="32828"/>
                      <a:pt x="21163" y="32806"/>
                      <a:pt x="21196" y="32784"/>
                    </a:cubicBezTo>
                    <a:cubicBezTo>
                      <a:pt x="21198" y="32783"/>
                      <a:pt x="21199" y="32783"/>
                      <a:pt x="21199" y="32783"/>
                    </a:cubicBezTo>
                    <a:cubicBezTo>
                      <a:pt x="21199" y="32783"/>
                      <a:pt x="21199" y="32781"/>
                      <a:pt x="21201" y="32781"/>
                    </a:cubicBezTo>
                    <a:cubicBezTo>
                      <a:pt x="21213" y="32774"/>
                      <a:pt x="21226" y="32764"/>
                      <a:pt x="21239" y="32755"/>
                    </a:cubicBezTo>
                    <a:cubicBezTo>
                      <a:pt x="21244" y="32752"/>
                      <a:pt x="21249" y="32747"/>
                      <a:pt x="21255" y="32745"/>
                    </a:cubicBezTo>
                    <a:cubicBezTo>
                      <a:pt x="21264" y="32737"/>
                      <a:pt x="21273" y="32730"/>
                      <a:pt x="21282" y="32722"/>
                    </a:cubicBezTo>
                    <a:cubicBezTo>
                      <a:pt x="21291" y="32717"/>
                      <a:pt x="21298" y="32709"/>
                      <a:pt x="21307" y="32703"/>
                    </a:cubicBezTo>
                    <a:cubicBezTo>
                      <a:pt x="21307" y="32703"/>
                      <a:pt x="21308" y="32702"/>
                      <a:pt x="21310" y="32700"/>
                    </a:cubicBezTo>
                    <a:cubicBezTo>
                      <a:pt x="21314" y="32697"/>
                      <a:pt x="21319" y="32693"/>
                      <a:pt x="21323" y="32689"/>
                    </a:cubicBezTo>
                    <a:cubicBezTo>
                      <a:pt x="21333" y="32680"/>
                      <a:pt x="21344" y="32671"/>
                      <a:pt x="21354" y="32662"/>
                    </a:cubicBezTo>
                    <a:cubicBezTo>
                      <a:pt x="21355" y="32661"/>
                      <a:pt x="21357" y="32659"/>
                      <a:pt x="21360" y="32658"/>
                    </a:cubicBezTo>
                    <a:cubicBezTo>
                      <a:pt x="21584" y="32450"/>
                      <a:pt x="21735" y="32163"/>
                      <a:pt x="21766" y="31840"/>
                    </a:cubicBezTo>
                    <a:cubicBezTo>
                      <a:pt x="21766" y="31837"/>
                      <a:pt x="21766" y="31834"/>
                      <a:pt x="21766" y="31830"/>
                    </a:cubicBezTo>
                    <a:cubicBezTo>
                      <a:pt x="21771" y="31793"/>
                      <a:pt x="21772" y="31755"/>
                      <a:pt x="21772" y="31717"/>
                    </a:cubicBezTo>
                    <a:cubicBezTo>
                      <a:pt x="21772" y="31697"/>
                      <a:pt x="21772" y="31680"/>
                      <a:pt x="21771" y="31662"/>
                    </a:cubicBezTo>
                    <a:cubicBezTo>
                      <a:pt x="21771" y="31658"/>
                      <a:pt x="21771" y="31653"/>
                      <a:pt x="21771" y="31650"/>
                    </a:cubicBezTo>
                    <a:cubicBezTo>
                      <a:pt x="21769" y="31637"/>
                      <a:pt x="21769" y="31622"/>
                      <a:pt x="21768" y="31609"/>
                    </a:cubicBezTo>
                    <a:cubicBezTo>
                      <a:pt x="21768" y="31608"/>
                      <a:pt x="21768" y="31606"/>
                      <a:pt x="21768" y="31605"/>
                    </a:cubicBezTo>
                    <a:cubicBezTo>
                      <a:pt x="21768" y="31605"/>
                      <a:pt x="21766" y="31603"/>
                      <a:pt x="21766" y="31603"/>
                    </a:cubicBezTo>
                    <a:cubicBezTo>
                      <a:pt x="21766" y="31599"/>
                      <a:pt x="21766" y="31594"/>
                      <a:pt x="21765" y="31590"/>
                    </a:cubicBezTo>
                    <a:cubicBezTo>
                      <a:pt x="21765" y="31578"/>
                      <a:pt x="21763" y="31566"/>
                      <a:pt x="21762" y="31555"/>
                    </a:cubicBezTo>
                    <a:cubicBezTo>
                      <a:pt x="21760" y="31550"/>
                      <a:pt x="21760" y="31544"/>
                      <a:pt x="21759" y="31538"/>
                    </a:cubicBezTo>
                    <a:cubicBezTo>
                      <a:pt x="21757" y="31527"/>
                      <a:pt x="21756" y="31515"/>
                      <a:pt x="21755" y="31503"/>
                    </a:cubicBezTo>
                    <a:cubicBezTo>
                      <a:pt x="21753" y="31502"/>
                      <a:pt x="21753" y="31500"/>
                      <a:pt x="21753" y="31499"/>
                    </a:cubicBezTo>
                    <a:lnTo>
                      <a:pt x="21752" y="31493"/>
                    </a:lnTo>
                    <a:cubicBezTo>
                      <a:pt x="21752" y="31487"/>
                      <a:pt x="21750" y="31482"/>
                      <a:pt x="21749" y="31478"/>
                    </a:cubicBezTo>
                    <a:cubicBezTo>
                      <a:pt x="21747" y="31469"/>
                      <a:pt x="21746" y="31460"/>
                      <a:pt x="21744" y="31452"/>
                    </a:cubicBezTo>
                    <a:cubicBezTo>
                      <a:pt x="21743" y="31444"/>
                      <a:pt x="21740" y="31435"/>
                      <a:pt x="21738" y="31427"/>
                    </a:cubicBezTo>
                    <a:cubicBezTo>
                      <a:pt x="21737" y="31419"/>
                      <a:pt x="21734" y="31410"/>
                      <a:pt x="21732" y="31403"/>
                    </a:cubicBezTo>
                    <a:cubicBezTo>
                      <a:pt x="21732" y="31399"/>
                      <a:pt x="21731" y="31396"/>
                      <a:pt x="21729" y="31393"/>
                    </a:cubicBezTo>
                    <a:cubicBezTo>
                      <a:pt x="21729" y="31390"/>
                      <a:pt x="21729" y="31388"/>
                      <a:pt x="21728" y="31385"/>
                    </a:cubicBezTo>
                    <a:cubicBezTo>
                      <a:pt x="21727" y="31381"/>
                      <a:pt x="21725" y="31376"/>
                      <a:pt x="21725" y="31372"/>
                    </a:cubicBezTo>
                    <a:cubicBezTo>
                      <a:pt x="21722" y="31365"/>
                      <a:pt x="21721" y="31359"/>
                      <a:pt x="21719" y="31353"/>
                    </a:cubicBezTo>
                    <a:cubicBezTo>
                      <a:pt x="21716" y="31343"/>
                      <a:pt x="21713" y="31334"/>
                      <a:pt x="21710" y="31323"/>
                    </a:cubicBezTo>
                    <a:cubicBezTo>
                      <a:pt x="21709" y="31320"/>
                      <a:pt x="21707" y="31318"/>
                      <a:pt x="21707" y="31313"/>
                    </a:cubicBezTo>
                    <a:cubicBezTo>
                      <a:pt x="21707" y="31313"/>
                      <a:pt x="21707" y="31313"/>
                      <a:pt x="21706" y="31315"/>
                    </a:cubicBezTo>
                    <a:cubicBezTo>
                      <a:pt x="21704" y="31306"/>
                      <a:pt x="21702" y="31297"/>
                      <a:pt x="21699" y="31290"/>
                    </a:cubicBezTo>
                    <a:cubicBezTo>
                      <a:pt x="21697" y="31288"/>
                      <a:pt x="21697" y="31287"/>
                      <a:pt x="21697" y="31285"/>
                    </a:cubicBezTo>
                    <a:cubicBezTo>
                      <a:pt x="21685" y="31253"/>
                      <a:pt x="21672" y="31222"/>
                      <a:pt x="21659" y="31189"/>
                    </a:cubicBezTo>
                    <a:cubicBezTo>
                      <a:pt x="21657" y="31188"/>
                      <a:pt x="21657" y="31186"/>
                      <a:pt x="21656" y="31184"/>
                    </a:cubicBezTo>
                    <a:cubicBezTo>
                      <a:pt x="21641" y="31153"/>
                      <a:pt x="21626" y="31122"/>
                      <a:pt x="21609" y="31092"/>
                    </a:cubicBezTo>
                    <a:cubicBezTo>
                      <a:pt x="21609" y="31092"/>
                      <a:pt x="21609" y="31092"/>
                      <a:pt x="21609" y="31091"/>
                    </a:cubicBezTo>
                    <a:cubicBezTo>
                      <a:pt x="21575" y="31029"/>
                      <a:pt x="21535" y="30971"/>
                      <a:pt x="21491" y="30916"/>
                    </a:cubicBezTo>
                    <a:cubicBezTo>
                      <a:pt x="21425" y="30833"/>
                      <a:pt x="21348" y="30758"/>
                      <a:pt x="21263" y="30695"/>
                    </a:cubicBezTo>
                    <a:cubicBezTo>
                      <a:pt x="21261" y="30693"/>
                      <a:pt x="21258" y="30692"/>
                      <a:pt x="21257" y="30690"/>
                    </a:cubicBezTo>
                    <a:cubicBezTo>
                      <a:pt x="21326" y="30543"/>
                      <a:pt x="21394" y="30393"/>
                      <a:pt x="21460" y="30240"/>
                    </a:cubicBezTo>
                    <a:cubicBezTo>
                      <a:pt x="21706" y="29671"/>
                      <a:pt x="21934" y="29064"/>
                      <a:pt x="22145" y="28425"/>
                    </a:cubicBezTo>
                    <a:cubicBezTo>
                      <a:pt x="22804" y="28562"/>
                      <a:pt x="23444" y="28668"/>
                      <a:pt x="24059" y="28739"/>
                    </a:cubicBezTo>
                    <a:cubicBezTo>
                      <a:pt x="24702" y="28813"/>
                      <a:pt x="25317" y="28850"/>
                      <a:pt x="25901" y="28850"/>
                    </a:cubicBezTo>
                    <a:cubicBezTo>
                      <a:pt x="26895" y="28850"/>
                      <a:pt x="27797" y="28742"/>
                      <a:pt x="28582" y="28521"/>
                    </a:cubicBezTo>
                    <a:cubicBezTo>
                      <a:pt x="29829" y="28171"/>
                      <a:pt x="30783" y="27534"/>
                      <a:pt x="31325" y="26595"/>
                    </a:cubicBezTo>
                    <a:cubicBezTo>
                      <a:pt x="31867" y="25657"/>
                      <a:pt x="31941" y="24511"/>
                      <a:pt x="31621" y="23256"/>
                    </a:cubicBezTo>
                    <a:cubicBezTo>
                      <a:pt x="31302" y="22003"/>
                      <a:pt x="30589" y="20635"/>
                      <a:pt x="29548" y="19230"/>
                    </a:cubicBezTo>
                    <a:cubicBezTo>
                      <a:pt x="29179" y="18734"/>
                      <a:pt x="28769" y="18233"/>
                      <a:pt x="28321" y="17731"/>
                    </a:cubicBezTo>
                    <a:cubicBezTo>
                      <a:pt x="28769" y="17229"/>
                      <a:pt x="29179" y="16727"/>
                      <a:pt x="29548" y="16231"/>
                    </a:cubicBezTo>
                    <a:cubicBezTo>
                      <a:pt x="30366" y="15126"/>
                      <a:pt x="30982" y="14045"/>
                      <a:pt x="31362" y="13025"/>
                    </a:cubicBezTo>
                    <a:cubicBezTo>
                      <a:pt x="31466" y="12746"/>
                      <a:pt x="31553" y="12472"/>
                      <a:pt x="31621" y="12204"/>
                    </a:cubicBezTo>
                    <a:cubicBezTo>
                      <a:pt x="31789" y="11546"/>
                      <a:pt x="31848" y="10917"/>
                      <a:pt x="31787" y="10334"/>
                    </a:cubicBezTo>
                    <a:cubicBezTo>
                      <a:pt x="31798" y="10328"/>
                      <a:pt x="31808" y="10324"/>
                      <a:pt x="31818" y="10318"/>
                    </a:cubicBezTo>
                    <a:cubicBezTo>
                      <a:pt x="31820" y="10318"/>
                      <a:pt x="31820" y="10318"/>
                      <a:pt x="31821" y="10316"/>
                    </a:cubicBezTo>
                    <a:lnTo>
                      <a:pt x="31823" y="10316"/>
                    </a:lnTo>
                    <a:cubicBezTo>
                      <a:pt x="31867" y="10293"/>
                      <a:pt x="31911" y="10266"/>
                      <a:pt x="31952" y="10238"/>
                    </a:cubicBezTo>
                    <a:cubicBezTo>
                      <a:pt x="31954" y="10237"/>
                      <a:pt x="31955" y="10237"/>
                      <a:pt x="31957" y="10235"/>
                    </a:cubicBezTo>
                    <a:cubicBezTo>
                      <a:pt x="31989" y="10213"/>
                      <a:pt x="32019" y="10190"/>
                      <a:pt x="32050" y="10166"/>
                    </a:cubicBezTo>
                    <a:cubicBezTo>
                      <a:pt x="32050" y="10165"/>
                      <a:pt x="32050" y="10165"/>
                      <a:pt x="32051" y="10165"/>
                    </a:cubicBezTo>
                    <a:cubicBezTo>
                      <a:pt x="32113" y="10112"/>
                      <a:pt x="32170" y="10054"/>
                      <a:pt x="32220" y="9992"/>
                    </a:cubicBezTo>
                    <a:lnTo>
                      <a:pt x="32222" y="9992"/>
                    </a:lnTo>
                    <a:cubicBezTo>
                      <a:pt x="32223" y="9990"/>
                      <a:pt x="32225" y="9987"/>
                      <a:pt x="32228" y="9984"/>
                    </a:cubicBezTo>
                    <a:cubicBezTo>
                      <a:pt x="32368" y="9810"/>
                      <a:pt x="32463" y="9598"/>
                      <a:pt x="32497" y="9367"/>
                    </a:cubicBezTo>
                    <a:cubicBezTo>
                      <a:pt x="32497" y="9364"/>
                      <a:pt x="32497" y="9364"/>
                      <a:pt x="32497" y="9364"/>
                    </a:cubicBezTo>
                    <a:cubicBezTo>
                      <a:pt x="32497" y="9359"/>
                      <a:pt x="32497" y="9356"/>
                      <a:pt x="32499" y="9352"/>
                    </a:cubicBezTo>
                    <a:cubicBezTo>
                      <a:pt x="32506" y="9296"/>
                      <a:pt x="32511" y="9238"/>
                      <a:pt x="32511" y="9180"/>
                    </a:cubicBezTo>
                    <a:cubicBezTo>
                      <a:pt x="32511" y="9159"/>
                      <a:pt x="32511" y="9140"/>
                      <a:pt x="32509" y="9121"/>
                    </a:cubicBezTo>
                    <a:cubicBezTo>
                      <a:pt x="32509" y="9115"/>
                      <a:pt x="32509" y="9110"/>
                      <a:pt x="32508" y="9104"/>
                    </a:cubicBezTo>
                    <a:cubicBezTo>
                      <a:pt x="32508" y="9091"/>
                      <a:pt x="32506" y="9077"/>
                      <a:pt x="32505" y="9063"/>
                    </a:cubicBezTo>
                    <a:cubicBezTo>
                      <a:pt x="32505" y="9060"/>
                      <a:pt x="32505" y="9056"/>
                      <a:pt x="32505" y="9053"/>
                    </a:cubicBezTo>
                    <a:cubicBezTo>
                      <a:pt x="32505" y="9051"/>
                      <a:pt x="32503" y="9049"/>
                      <a:pt x="32503" y="9046"/>
                    </a:cubicBezTo>
                    <a:cubicBezTo>
                      <a:pt x="32503" y="9043"/>
                      <a:pt x="32503" y="9040"/>
                      <a:pt x="32502" y="9037"/>
                    </a:cubicBezTo>
                    <a:cubicBezTo>
                      <a:pt x="32502" y="9026"/>
                      <a:pt x="32500" y="9016"/>
                      <a:pt x="32499" y="9006"/>
                    </a:cubicBezTo>
                    <a:cubicBezTo>
                      <a:pt x="32497" y="9001"/>
                      <a:pt x="32497" y="8996"/>
                      <a:pt x="32497" y="8991"/>
                    </a:cubicBezTo>
                    <a:cubicBezTo>
                      <a:pt x="32496" y="8987"/>
                      <a:pt x="32496" y="8981"/>
                      <a:pt x="32494" y="8976"/>
                    </a:cubicBezTo>
                    <a:cubicBezTo>
                      <a:pt x="32494" y="8975"/>
                      <a:pt x="32494" y="8973"/>
                      <a:pt x="32493" y="8972"/>
                    </a:cubicBezTo>
                    <a:cubicBezTo>
                      <a:pt x="32491" y="8959"/>
                      <a:pt x="32490" y="8947"/>
                      <a:pt x="32487" y="8934"/>
                    </a:cubicBezTo>
                    <a:cubicBezTo>
                      <a:pt x="32487" y="8932"/>
                      <a:pt x="32486" y="8931"/>
                      <a:pt x="32486" y="8929"/>
                    </a:cubicBezTo>
                    <a:cubicBezTo>
                      <a:pt x="32486" y="8926"/>
                      <a:pt x="32484" y="8923"/>
                      <a:pt x="32484" y="8922"/>
                    </a:cubicBezTo>
                    <a:cubicBezTo>
                      <a:pt x="32483" y="8916"/>
                      <a:pt x="32483" y="8910"/>
                      <a:pt x="32481" y="8906"/>
                    </a:cubicBezTo>
                    <a:cubicBezTo>
                      <a:pt x="32478" y="8895"/>
                      <a:pt x="32477" y="8885"/>
                      <a:pt x="32474" y="8875"/>
                    </a:cubicBezTo>
                    <a:cubicBezTo>
                      <a:pt x="32471" y="8864"/>
                      <a:pt x="32469" y="8854"/>
                      <a:pt x="32466" y="8844"/>
                    </a:cubicBezTo>
                    <a:cubicBezTo>
                      <a:pt x="32463" y="8835"/>
                      <a:pt x="32460" y="8826"/>
                      <a:pt x="32459" y="8819"/>
                    </a:cubicBezTo>
                    <a:cubicBezTo>
                      <a:pt x="32455" y="8804"/>
                      <a:pt x="32450" y="8791"/>
                      <a:pt x="32446" y="8776"/>
                    </a:cubicBezTo>
                    <a:lnTo>
                      <a:pt x="32440" y="8761"/>
                    </a:lnTo>
                    <a:cubicBezTo>
                      <a:pt x="32437" y="8750"/>
                      <a:pt x="32432" y="8739"/>
                      <a:pt x="32428" y="8729"/>
                    </a:cubicBezTo>
                    <a:cubicBezTo>
                      <a:pt x="32427" y="8725"/>
                      <a:pt x="32425" y="8722"/>
                      <a:pt x="32424" y="8719"/>
                    </a:cubicBezTo>
                    <a:lnTo>
                      <a:pt x="32421" y="8708"/>
                    </a:lnTo>
                    <a:cubicBezTo>
                      <a:pt x="32419" y="8707"/>
                      <a:pt x="32419" y="8704"/>
                      <a:pt x="32418" y="8702"/>
                    </a:cubicBezTo>
                    <a:cubicBezTo>
                      <a:pt x="32413" y="8691"/>
                      <a:pt x="32409" y="8679"/>
                      <a:pt x="32403" y="8667"/>
                    </a:cubicBezTo>
                    <a:cubicBezTo>
                      <a:pt x="32399" y="8654"/>
                      <a:pt x="32391" y="8641"/>
                      <a:pt x="32385" y="8627"/>
                    </a:cubicBezTo>
                    <a:cubicBezTo>
                      <a:pt x="32384" y="8623"/>
                      <a:pt x="32381" y="8619"/>
                      <a:pt x="32379" y="8614"/>
                    </a:cubicBezTo>
                    <a:cubicBezTo>
                      <a:pt x="32374" y="8602"/>
                      <a:pt x="32366" y="8591"/>
                      <a:pt x="32360" y="8579"/>
                    </a:cubicBezTo>
                    <a:cubicBezTo>
                      <a:pt x="32357" y="8573"/>
                      <a:pt x="32354" y="8567"/>
                      <a:pt x="32350" y="8560"/>
                    </a:cubicBezTo>
                    <a:cubicBezTo>
                      <a:pt x="32344" y="8548"/>
                      <a:pt x="32337" y="8535"/>
                      <a:pt x="32329" y="8523"/>
                    </a:cubicBezTo>
                    <a:cubicBezTo>
                      <a:pt x="32326" y="8520"/>
                      <a:pt x="32325" y="8517"/>
                      <a:pt x="32324" y="8512"/>
                    </a:cubicBezTo>
                    <a:cubicBezTo>
                      <a:pt x="32313" y="8496"/>
                      <a:pt x="32303" y="8480"/>
                      <a:pt x="32293" y="8464"/>
                    </a:cubicBezTo>
                    <a:cubicBezTo>
                      <a:pt x="32291" y="8464"/>
                      <a:pt x="32291" y="8462"/>
                      <a:pt x="32291" y="8462"/>
                    </a:cubicBezTo>
                    <a:cubicBezTo>
                      <a:pt x="32281" y="8448"/>
                      <a:pt x="32269" y="8433"/>
                      <a:pt x="32259" y="8418"/>
                    </a:cubicBezTo>
                    <a:lnTo>
                      <a:pt x="32254" y="8411"/>
                    </a:lnTo>
                    <a:cubicBezTo>
                      <a:pt x="32192" y="8330"/>
                      <a:pt x="32123" y="8256"/>
                      <a:pt x="32045" y="8193"/>
                    </a:cubicBezTo>
                    <a:cubicBezTo>
                      <a:pt x="32045" y="8191"/>
                      <a:pt x="32044" y="8191"/>
                      <a:pt x="32044" y="8191"/>
                    </a:cubicBezTo>
                    <a:cubicBezTo>
                      <a:pt x="32029" y="8178"/>
                      <a:pt x="32013" y="8166"/>
                      <a:pt x="31997" y="8155"/>
                    </a:cubicBezTo>
                    <a:cubicBezTo>
                      <a:pt x="31997" y="8153"/>
                      <a:pt x="31995" y="8153"/>
                      <a:pt x="31995" y="8153"/>
                    </a:cubicBezTo>
                    <a:cubicBezTo>
                      <a:pt x="31980" y="8141"/>
                      <a:pt x="31964" y="8131"/>
                      <a:pt x="31949" y="8121"/>
                    </a:cubicBezTo>
                    <a:cubicBezTo>
                      <a:pt x="31947" y="8119"/>
                      <a:pt x="31945" y="8118"/>
                      <a:pt x="31942" y="8116"/>
                    </a:cubicBezTo>
                    <a:cubicBezTo>
                      <a:pt x="31929" y="8108"/>
                      <a:pt x="31916" y="8099"/>
                      <a:pt x="31902" y="8090"/>
                    </a:cubicBezTo>
                    <a:cubicBezTo>
                      <a:pt x="31896" y="8087"/>
                      <a:pt x="31892" y="8084"/>
                      <a:pt x="31888" y="8081"/>
                    </a:cubicBezTo>
                    <a:cubicBezTo>
                      <a:pt x="31876" y="8074"/>
                      <a:pt x="31863" y="8066"/>
                      <a:pt x="31851" y="8060"/>
                    </a:cubicBezTo>
                    <a:cubicBezTo>
                      <a:pt x="31845" y="8056"/>
                      <a:pt x="31839" y="8053"/>
                      <a:pt x="31833" y="8050"/>
                    </a:cubicBezTo>
                    <a:cubicBezTo>
                      <a:pt x="31821" y="8044"/>
                      <a:pt x="31810" y="8038"/>
                      <a:pt x="31796" y="8032"/>
                    </a:cubicBezTo>
                    <a:lnTo>
                      <a:pt x="31780" y="8024"/>
                    </a:lnTo>
                    <a:cubicBezTo>
                      <a:pt x="31767" y="8018"/>
                      <a:pt x="31754" y="8012"/>
                      <a:pt x="31740" y="8006"/>
                    </a:cubicBezTo>
                    <a:cubicBezTo>
                      <a:pt x="31733" y="8003"/>
                      <a:pt x="31727" y="8000"/>
                      <a:pt x="31720" y="7997"/>
                    </a:cubicBezTo>
                    <a:cubicBezTo>
                      <a:pt x="31706" y="7991"/>
                      <a:pt x="31693" y="7987"/>
                      <a:pt x="31680" y="7981"/>
                    </a:cubicBezTo>
                    <a:cubicBezTo>
                      <a:pt x="31671" y="7978"/>
                      <a:pt x="31661" y="7975"/>
                      <a:pt x="31652" y="7972"/>
                    </a:cubicBezTo>
                    <a:lnTo>
                      <a:pt x="31627" y="7963"/>
                    </a:lnTo>
                    <a:cubicBezTo>
                      <a:pt x="31618" y="7960"/>
                      <a:pt x="31609" y="7957"/>
                      <a:pt x="31600" y="7954"/>
                    </a:cubicBezTo>
                    <a:cubicBezTo>
                      <a:pt x="31589" y="7951"/>
                      <a:pt x="31575" y="7947"/>
                      <a:pt x="31562" y="7944"/>
                    </a:cubicBezTo>
                    <a:cubicBezTo>
                      <a:pt x="31555" y="7943"/>
                      <a:pt x="31547" y="7940"/>
                      <a:pt x="31540" y="7938"/>
                    </a:cubicBezTo>
                    <a:cubicBezTo>
                      <a:pt x="31524" y="7934"/>
                      <a:pt x="31508" y="7931"/>
                      <a:pt x="31491" y="7926"/>
                    </a:cubicBezTo>
                    <a:cubicBezTo>
                      <a:pt x="31489" y="7926"/>
                      <a:pt x="31486" y="7926"/>
                      <a:pt x="31481" y="7925"/>
                    </a:cubicBezTo>
                    <a:cubicBezTo>
                      <a:pt x="31465" y="7922"/>
                      <a:pt x="31449" y="7919"/>
                      <a:pt x="31433" y="7916"/>
                    </a:cubicBezTo>
                    <a:cubicBezTo>
                      <a:pt x="31428" y="7916"/>
                      <a:pt x="31424" y="7915"/>
                      <a:pt x="31421" y="7915"/>
                    </a:cubicBezTo>
                    <a:cubicBezTo>
                      <a:pt x="31402" y="7912"/>
                      <a:pt x="31381" y="7909"/>
                      <a:pt x="31362" y="7907"/>
                    </a:cubicBezTo>
                    <a:cubicBezTo>
                      <a:pt x="31318" y="7903"/>
                      <a:pt x="31275" y="7901"/>
                      <a:pt x="31231" y="7901"/>
                    </a:cubicBezTo>
                    <a:lnTo>
                      <a:pt x="31218" y="7901"/>
                    </a:lnTo>
                    <a:cubicBezTo>
                      <a:pt x="31017" y="7903"/>
                      <a:pt x="30827" y="7951"/>
                      <a:pt x="30659" y="8035"/>
                    </a:cubicBezTo>
                    <a:cubicBezTo>
                      <a:pt x="30122" y="7538"/>
                      <a:pt x="29418" y="7174"/>
                      <a:pt x="28583" y="6938"/>
                    </a:cubicBezTo>
                    <a:cubicBezTo>
                      <a:pt x="27798" y="6718"/>
                      <a:pt x="26896" y="6610"/>
                      <a:pt x="25902" y="6610"/>
                    </a:cubicBezTo>
                    <a:cubicBezTo>
                      <a:pt x="25318" y="6610"/>
                      <a:pt x="24702" y="6648"/>
                      <a:pt x="24059" y="6722"/>
                    </a:cubicBezTo>
                    <a:cubicBezTo>
                      <a:pt x="23444" y="6792"/>
                      <a:pt x="22804" y="6897"/>
                      <a:pt x="22146" y="7034"/>
                    </a:cubicBezTo>
                    <a:cubicBezTo>
                      <a:pt x="21934" y="6395"/>
                      <a:pt x="21706" y="5790"/>
                      <a:pt x="21460" y="5221"/>
                    </a:cubicBezTo>
                    <a:cubicBezTo>
                      <a:pt x="20765" y="3617"/>
                      <a:pt x="19936" y="2316"/>
                      <a:pt x="19010" y="1411"/>
                    </a:cubicBezTo>
                    <a:cubicBezTo>
                      <a:pt x="18337" y="755"/>
                      <a:pt x="17609" y="308"/>
                      <a:pt x="16846" y="113"/>
                    </a:cubicBezTo>
                    <a:cubicBezTo>
                      <a:pt x="16559" y="39"/>
                      <a:pt x="16268" y="1"/>
                      <a:pt x="159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50"/>
              <p:cNvSpPr/>
              <p:nvPr/>
            </p:nvSpPr>
            <p:spPr>
              <a:xfrm>
                <a:off x="8565549" y="3151243"/>
                <a:ext cx="396724" cy="450272"/>
              </a:xfrm>
              <a:custGeom>
                <a:avLst/>
                <a:gdLst/>
                <a:ahLst/>
                <a:cxnLst/>
                <a:rect l="l" t="t" r="r" b="b"/>
                <a:pathLst>
                  <a:path w="4986" h="5659" extrusionOk="0">
                    <a:moveTo>
                      <a:pt x="3341" y="1"/>
                    </a:moveTo>
                    <a:cubicBezTo>
                      <a:pt x="3582" y="558"/>
                      <a:pt x="3807" y="1152"/>
                      <a:pt x="4015" y="1780"/>
                    </a:cubicBezTo>
                    <a:lnTo>
                      <a:pt x="4015" y="1780"/>
                    </a:lnTo>
                    <a:cubicBezTo>
                      <a:pt x="4015" y="1780"/>
                      <a:pt x="4015" y="1780"/>
                      <a:pt x="4015" y="1780"/>
                    </a:cubicBezTo>
                    <a:cubicBezTo>
                      <a:pt x="3808" y="1152"/>
                      <a:pt x="3582" y="558"/>
                      <a:pt x="3341" y="1"/>
                    </a:cubicBezTo>
                    <a:close/>
                    <a:moveTo>
                      <a:pt x="4015" y="1780"/>
                    </a:moveTo>
                    <a:cubicBezTo>
                      <a:pt x="2738" y="2055"/>
                      <a:pt x="1391" y="2453"/>
                      <a:pt x="1" y="2968"/>
                    </a:cubicBezTo>
                    <a:cubicBezTo>
                      <a:pt x="136" y="2971"/>
                      <a:pt x="272" y="2986"/>
                      <a:pt x="407" y="3014"/>
                    </a:cubicBezTo>
                    <a:cubicBezTo>
                      <a:pt x="1675" y="2560"/>
                      <a:pt x="2905" y="2205"/>
                      <a:pt x="4071" y="1954"/>
                    </a:cubicBezTo>
                    <a:cubicBezTo>
                      <a:pt x="4438" y="3090"/>
                      <a:pt x="4746" y="4333"/>
                      <a:pt x="4986" y="5659"/>
                    </a:cubicBezTo>
                    <a:cubicBezTo>
                      <a:pt x="4734" y="4265"/>
                      <a:pt x="4406" y="2963"/>
                      <a:pt x="4015" y="17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50"/>
              <p:cNvSpPr/>
              <p:nvPr/>
            </p:nvSpPr>
            <p:spPr>
              <a:xfrm>
                <a:off x="8565549" y="4680282"/>
                <a:ext cx="396724" cy="450113"/>
              </a:xfrm>
              <a:custGeom>
                <a:avLst/>
                <a:gdLst/>
                <a:ahLst/>
                <a:cxnLst/>
                <a:rect l="l" t="t" r="r" b="b"/>
                <a:pathLst>
                  <a:path w="4986" h="5657" extrusionOk="0">
                    <a:moveTo>
                      <a:pt x="4986" y="0"/>
                    </a:moveTo>
                    <a:lnTo>
                      <a:pt x="4986" y="0"/>
                    </a:lnTo>
                    <a:cubicBezTo>
                      <a:pt x="4746" y="1326"/>
                      <a:pt x="4438" y="2568"/>
                      <a:pt x="4071" y="3704"/>
                    </a:cubicBezTo>
                    <a:cubicBezTo>
                      <a:pt x="2905" y="3453"/>
                      <a:pt x="1675" y="3099"/>
                      <a:pt x="407" y="2643"/>
                    </a:cubicBezTo>
                    <a:cubicBezTo>
                      <a:pt x="272" y="2671"/>
                      <a:pt x="136" y="2686"/>
                      <a:pt x="1" y="2691"/>
                    </a:cubicBezTo>
                    <a:cubicBezTo>
                      <a:pt x="1391" y="3206"/>
                      <a:pt x="2738" y="3602"/>
                      <a:pt x="4015" y="3878"/>
                    </a:cubicBezTo>
                    <a:cubicBezTo>
                      <a:pt x="3808" y="4505"/>
                      <a:pt x="3582" y="5100"/>
                      <a:pt x="3342" y="5656"/>
                    </a:cubicBezTo>
                    <a:cubicBezTo>
                      <a:pt x="4037" y="4051"/>
                      <a:pt x="4600" y="2133"/>
                      <a:pt x="4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50"/>
              <p:cNvSpPr/>
              <p:nvPr/>
            </p:nvSpPr>
            <p:spPr>
              <a:xfrm>
                <a:off x="8991153" y="4473885"/>
                <a:ext cx="557" cy="3819"/>
              </a:xfrm>
              <a:custGeom>
                <a:avLst/>
                <a:gdLst/>
                <a:ahLst/>
                <a:cxnLst/>
                <a:rect l="l" t="t" r="r" b="b"/>
                <a:pathLst>
                  <a:path w="7" h="48" extrusionOk="0">
                    <a:moveTo>
                      <a:pt x="0" y="48"/>
                    </a:moveTo>
                    <a:cubicBezTo>
                      <a:pt x="0" y="48"/>
                      <a:pt x="0" y="48"/>
                      <a:pt x="0" y="48"/>
                    </a:cubicBezTo>
                    <a:cubicBezTo>
                      <a:pt x="2" y="32"/>
                      <a:pt x="5" y="17"/>
                      <a:pt x="6" y="1"/>
                    </a:cubicBezTo>
                    <a:lnTo>
                      <a:pt x="6" y="1"/>
                    </a:lnTo>
                    <a:cubicBezTo>
                      <a:pt x="5" y="17"/>
                      <a:pt x="2" y="32"/>
                      <a:pt x="0" y="48"/>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50"/>
              <p:cNvSpPr/>
              <p:nvPr/>
            </p:nvSpPr>
            <p:spPr>
              <a:xfrm>
                <a:off x="7916521" y="4988763"/>
                <a:ext cx="491409" cy="562860"/>
              </a:xfrm>
              <a:custGeom>
                <a:avLst/>
                <a:gdLst/>
                <a:ahLst/>
                <a:cxnLst/>
                <a:rect l="l" t="t" r="r" b="b"/>
                <a:pathLst>
                  <a:path w="6176" h="7074" extrusionOk="0">
                    <a:moveTo>
                      <a:pt x="181" y="1"/>
                    </a:moveTo>
                    <a:cubicBezTo>
                      <a:pt x="120" y="14"/>
                      <a:pt x="61" y="26"/>
                      <a:pt x="1" y="39"/>
                    </a:cubicBezTo>
                    <a:cubicBezTo>
                      <a:pt x="212" y="678"/>
                      <a:pt x="441" y="1285"/>
                      <a:pt x="687" y="1852"/>
                    </a:cubicBezTo>
                    <a:cubicBezTo>
                      <a:pt x="1382" y="3455"/>
                      <a:pt x="2210" y="4756"/>
                      <a:pt x="3136" y="5660"/>
                    </a:cubicBezTo>
                    <a:cubicBezTo>
                      <a:pt x="4062" y="6564"/>
                      <a:pt x="5092" y="7072"/>
                      <a:pt x="6176" y="7074"/>
                    </a:cubicBezTo>
                    <a:lnTo>
                      <a:pt x="6176" y="6891"/>
                    </a:lnTo>
                    <a:cubicBezTo>
                      <a:pt x="5149" y="6891"/>
                      <a:pt x="4167" y="6411"/>
                      <a:pt x="3264" y="5530"/>
                    </a:cubicBezTo>
                    <a:cubicBezTo>
                      <a:pt x="2362" y="4650"/>
                      <a:pt x="1543" y="3368"/>
                      <a:pt x="854" y="1779"/>
                    </a:cubicBezTo>
                    <a:cubicBezTo>
                      <a:pt x="612" y="1223"/>
                      <a:pt x="388" y="628"/>
                      <a:pt x="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50"/>
              <p:cNvSpPr/>
              <p:nvPr/>
            </p:nvSpPr>
            <p:spPr>
              <a:xfrm>
                <a:off x="8844590" y="3145515"/>
                <a:ext cx="732021" cy="482577"/>
              </a:xfrm>
              <a:custGeom>
                <a:avLst/>
                <a:gdLst/>
                <a:ahLst/>
                <a:cxnLst/>
                <a:rect l="l" t="t" r="r" b="b"/>
                <a:pathLst>
                  <a:path w="9200" h="6065" extrusionOk="0">
                    <a:moveTo>
                      <a:pt x="0" y="1"/>
                    </a:moveTo>
                    <a:cubicBezTo>
                      <a:pt x="129" y="299"/>
                      <a:pt x="254" y="607"/>
                      <a:pt x="374" y="925"/>
                    </a:cubicBezTo>
                    <a:lnTo>
                      <a:pt x="374" y="925"/>
                    </a:lnTo>
                    <a:cubicBezTo>
                      <a:pt x="254" y="607"/>
                      <a:pt x="130" y="299"/>
                      <a:pt x="0" y="1"/>
                    </a:cubicBezTo>
                    <a:close/>
                    <a:moveTo>
                      <a:pt x="374" y="925"/>
                    </a:moveTo>
                    <a:cubicBezTo>
                      <a:pt x="482" y="1214"/>
                      <a:pt x="586" y="1510"/>
                      <a:pt x="686" y="1815"/>
                    </a:cubicBezTo>
                    <a:cubicBezTo>
                      <a:pt x="687" y="1815"/>
                      <a:pt x="687" y="1815"/>
                      <a:pt x="687" y="1815"/>
                    </a:cubicBezTo>
                    <a:lnTo>
                      <a:pt x="687" y="1815"/>
                    </a:lnTo>
                    <a:cubicBezTo>
                      <a:pt x="587" y="1510"/>
                      <a:pt x="482" y="1214"/>
                      <a:pt x="374" y="925"/>
                    </a:cubicBezTo>
                    <a:close/>
                    <a:moveTo>
                      <a:pt x="4442" y="1390"/>
                    </a:moveTo>
                    <a:cubicBezTo>
                      <a:pt x="3858" y="1390"/>
                      <a:pt x="3242" y="1428"/>
                      <a:pt x="2599" y="1501"/>
                    </a:cubicBezTo>
                    <a:cubicBezTo>
                      <a:pt x="1986" y="1572"/>
                      <a:pt x="1345" y="1676"/>
                      <a:pt x="687" y="1815"/>
                    </a:cubicBezTo>
                    <a:lnTo>
                      <a:pt x="687" y="1815"/>
                    </a:lnTo>
                    <a:cubicBezTo>
                      <a:pt x="706" y="1872"/>
                      <a:pt x="725" y="1930"/>
                      <a:pt x="744" y="1989"/>
                    </a:cubicBezTo>
                    <a:lnTo>
                      <a:pt x="744" y="1989"/>
                    </a:lnTo>
                    <a:cubicBezTo>
                      <a:pt x="1390" y="1855"/>
                      <a:pt x="2018" y="1752"/>
                      <a:pt x="2620" y="1682"/>
                    </a:cubicBezTo>
                    <a:cubicBezTo>
                      <a:pt x="3256" y="1609"/>
                      <a:pt x="3865" y="1573"/>
                      <a:pt x="4441" y="1573"/>
                    </a:cubicBezTo>
                    <a:cubicBezTo>
                      <a:pt x="5423" y="1573"/>
                      <a:pt x="6309" y="1679"/>
                      <a:pt x="7075" y="1894"/>
                    </a:cubicBezTo>
                    <a:cubicBezTo>
                      <a:pt x="7868" y="2117"/>
                      <a:pt x="8531" y="2456"/>
                      <a:pt x="9038" y="2912"/>
                    </a:cubicBezTo>
                    <a:cubicBezTo>
                      <a:pt x="9089" y="2877"/>
                      <a:pt x="9144" y="2844"/>
                      <a:pt x="9200" y="2815"/>
                    </a:cubicBezTo>
                    <a:cubicBezTo>
                      <a:pt x="8664" y="2319"/>
                      <a:pt x="7960" y="1953"/>
                      <a:pt x="7123" y="1719"/>
                    </a:cubicBezTo>
                    <a:cubicBezTo>
                      <a:pt x="6338" y="1498"/>
                      <a:pt x="5436" y="1390"/>
                      <a:pt x="4442" y="1390"/>
                    </a:cubicBezTo>
                    <a:close/>
                    <a:moveTo>
                      <a:pt x="744" y="1989"/>
                    </a:moveTo>
                    <a:lnTo>
                      <a:pt x="744" y="1989"/>
                    </a:lnTo>
                    <a:cubicBezTo>
                      <a:pt x="744" y="1989"/>
                      <a:pt x="744" y="1989"/>
                      <a:pt x="744" y="1989"/>
                    </a:cubicBezTo>
                    <a:cubicBezTo>
                      <a:pt x="1143" y="3233"/>
                      <a:pt x="1474" y="4601"/>
                      <a:pt x="1723" y="6065"/>
                    </a:cubicBezTo>
                    <a:cubicBezTo>
                      <a:pt x="1475" y="4602"/>
                      <a:pt x="1144" y="3233"/>
                      <a:pt x="744" y="19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50"/>
              <p:cNvSpPr/>
              <p:nvPr/>
            </p:nvSpPr>
            <p:spPr>
              <a:xfrm>
                <a:off x="8649731" y="5347372"/>
                <a:ext cx="77976" cy="91741"/>
              </a:xfrm>
              <a:custGeom>
                <a:avLst/>
                <a:gdLst/>
                <a:ahLst/>
                <a:cxnLst/>
                <a:rect l="l" t="t" r="r" b="b"/>
                <a:pathLst>
                  <a:path w="980" h="1153" extrusionOk="0">
                    <a:moveTo>
                      <a:pt x="979" y="1"/>
                    </a:moveTo>
                    <a:cubicBezTo>
                      <a:pt x="667" y="436"/>
                      <a:pt x="340" y="821"/>
                      <a:pt x="0" y="1153"/>
                    </a:cubicBezTo>
                    <a:cubicBezTo>
                      <a:pt x="340" y="822"/>
                      <a:pt x="667" y="436"/>
                      <a:pt x="979"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50"/>
              <p:cNvSpPr/>
              <p:nvPr/>
            </p:nvSpPr>
            <p:spPr>
              <a:xfrm>
                <a:off x="8588066" y="5459322"/>
                <a:ext cx="17505" cy="13447"/>
              </a:xfrm>
              <a:custGeom>
                <a:avLst/>
                <a:gdLst/>
                <a:ahLst/>
                <a:cxnLst/>
                <a:rect l="l" t="t" r="r" b="b"/>
                <a:pathLst>
                  <a:path w="220" h="169" extrusionOk="0">
                    <a:moveTo>
                      <a:pt x="220" y="1"/>
                    </a:moveTo>
                    <a:cubicBezTo>
                      <a:pt x="146" y="58"/>
                      <a:pt x="74" y="114"/>
                      <a:pt x="1" y="168"/>
                    </a:cubicBezTo>
                    <a:cubicBezTo>
                      <a:pt x="74" y="114"/>
                      <a:pt x="148" y="58"/>
                      <a:pt x="220"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50"/>
              <p:cNvSpPr/>
              <p:nvPr/>
            </p:nvSpPr>
            <p:spPr>
              <a:xfrm>
                <a:off x="8607083" y="5442136"/>
                <a:ext cx="18460" cy="15834"/>
              </a:xfrm>
              <a:custGeom>
                <a:avLst/>
                <a:gdLst/>
                <a:ahLst/>
                <a:cxnLst/>
                <a:rect l="l" t="t" r="r" b="b"/>
                <a:pathLst>
                  <a:path w="232" h="199" extrusionOk="0">
                    <a:moveTo>
                      <a:pt x="231" y="0"/>
                    </a:moveTo>
                    <a:cubicBezTo>
                      <a:pt x="155" y="69"/>
                      <a:pt x="78" y="136"/>
                      <a:pt x="0" y="199"/>
                    </a:cubicBezTo>
                    <a:cubicBezTo>
                      <a:pt x="78" y="136"/>
                      <a:pt x="155" y="69"/>
                      <a:pt x="231" y="0"/>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50"/>
              <p:cNvSpPr/>
              <p:nvPr/>
            </p:nvSpPr>
            <p:spPr>
              <a:xfrm>
                <a:off x="8653232" y="5340529"/>
                <a:ext cx="61585" cy="74555"/>
              </a:xfrm>
              <a:custGeom>
                <a:avLst/>
                <a:gdLst/>
                <a:ahLst/>
                <a:cxnLst/>
                <a:rect l="l" t="t" r="r" b="b"/>
                <a:pathLst>
                  <a:path w="774" h="937" extrusionOk="0">
                    <a:moveTo>
                      <a:pt x="773" y="0"/>
                    </a:moveTo>
                    <a:lnTo>
                      <a:pt x="773" y="0"/>
                    </a:lnTo>
                    <a:cubicBezTo>
                      <a:pt x="525" y="346"/>
                      <a:pt x="265" y="660"/>
                      <a:pt x="0" y="937"/>
                    </a:cubicBezTo>
                    <a:cubicBezTo>
                      <a:pt x="265" y="660"/>
                      <a:pt x="525" y="346"/>
                      <a:pt x="773" y="0"/>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50"/>
              <p:cNvSpPr/>
              <p:nvPr/>
            </p:nvSpPr>
            <p:spPr>
              <a:xfrm>
                <a:off x="9001576" y="4485502"/>
                <a:ext cx="3501" cy="29520"/>
              </a:xfrm>
              <a:custGeom>
                <a:avLst/>
                <a:gdLst/>
                <a:ahLst/>
                <a:cxnLst/>
                <a:rect l="l" t="t" r="r" b="b"/>
                <a:pathLst>
                  <a:path w="44" h="371" extrusionOk="0">
                    <a:moveTo>
                      <a:pt x="43" y="1"/>
                    </a:moveTo>
                    <a:lnTo>
                      <a:pt x="43" y="1"/>
                    </a:lnTo>
                    <a:cubicBezTo>
                      <a:pt x="30" y="124"/>
                      <a:pt x="15" y="247"/>
                      <a:pt x="0" y="370"/>
                    </a:cubicBezTo>
                    <a:lnTo>
                      <a:pt x="0" y="370"/>
                    </a:lnTo>
                    <a:cubicBezTo>
                      <a:pt x="15" y="247"/>
                      <a:pt x="30" y="124"/>
                      <a:pt x="43"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50"/>
              <p:cNvSpPr/>
              <p:nvPr/>
            </p:nvSpPr>
            <p:spPr>
              <a:xfrm>
                <a:off x="8628407" y="5428769"/>
                <a:ext cx="11299" cy="10742"/>
              </a:xfrm>
              <a:custGeom>
                <a:avLst/>
                <a:gdLst/>
                <a:ahLst/>
                <a:cxnLst/>
                <a:rect l="l" t="t" r="r" b="b"/>
                <a:pathLst>
                  <a:path w="142" h="135" extrusionOk="0">
                    <a:moveTo>
                      <a:pt x="141" y="0"/>
                    </a:moveTo>
                    <a:lnTo>
                      <a:pt x="141" y="0"/>
                    </a:lnTo>
                    <a:cubicBezTo>
                      <a:pt x="94" y="46"/>
                      <a:pt x="47" y="90"/>
                      <a:pt x="0" y="134"/>
                    </a:cubicBezTo>
                    <a:cubicBezTo>
                      <a:pt x="47" y="92"/>
                      <a:pt x="94" y="46"/>
                      <a:pt x="141" y="0"/>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50"/>
              <p:cNvSpPr/>
              <p:nvPr/>
            </p:nvSpPr>
            <p:spPr>
              <a:xfrm>
                <a:off x="7137163" y="3435377"/>
                <a:ext cx="539388" cy="1410891"/>
              </a:xfrm>
              <a:custGeom>
                <a:avLst/>
                <a:gdLst/>
                <a:ahLst/>
                <a:cxnLst/>
                <a:rect l="l" t="t" r="r" b="b"/>
                <a:pathLst>
                  <a:path w="6779" h="17732" extrusionOk="0">
                    <a:moveTo>
                      <a:pt x="617" y="1"/>
                    </a:moveTo>
                    <a:cubicBezTo>
                      <a:pt x="75" y="941"/>
                      <a:pt x="0" y="2085"/>
                      <a:pt x="320" y="3339"/>
                    </a:cubicBezTo>
                    <a:cubicBezTo>
                      <a:pt x="639" y="4594"/>
                      <a:pt x="1352" y="5962"/>
                      <a:pt x="2395" y="7366"/>
                    </a:cubicBezTo>
                    <a:cubicBezTo>
                      <a:pt x="2763" y="7862"/>
                      <a:pt x="3174" y="8364"/>
                      <a:pt x="3621" y="8866"/>
                    </a:cubicBezTo>
                    <a:cubicBezTo>
                      <a:pt x="3172" y="9368"/>
                      <a:pt x="2763" y="9869"/>
                      <a:pt x="2393" y="10367"/>
                    </a:cubicBezTo>
                    <a:cubicBezTo>
                      <a:pt x="1352" y="11770"/>
                      <a:pt x="639" y="13138"/>
                      <a:pt x="320" y="14393"/>
                    </a:cubicBezTo>
                    <a:cubicBezTo>
                      <a:pt x="0" y="15648"/>
                      <a:pt x="75" y="16793"/>
                      <a:pt x="617" y="17731"/>
                    </a:cubicBezTo>
                    <a:lnTo>
                      <a:pt x="775" y="17640"/>
                    </a:lnTo>
                    <a:cubicBezTo>
                      <a:pt x="261" y="16751"/>
                      <a:pt x="184" y="15661"/>
                      <a:pt x="496" y="14439"/>
                    </a:cubicBezTo>
                    <a:cubicBezTo>
                      <a:pt x="809" y="13216"/>
                      <a:pt x="1508" y="11866"/>
                      <a:pt x="2540" y="10476"/>
                    </a:cubicBezTo>
                    <a:cubicBezTo>
                      <a:pt x="2901" y="9988"/>
                      <a:pt x="3303" y="9495"/>
                      <a:pt x="3743" y="9002"/>
                    </a:cubicBezTo>
                    <a:cubicBezTo>
                      <a:pt x="4620" y="9969"/>
                      <a:pt x="5637" y="10938"/>
                      <a:pt x="6779" y="11884"/>
                    </a:cubicBezTo>
                    <a:cubicBezTo>
                      <a:pt x="6714" y="11766"/>
                      <a:pt x="6659" y="11641"/>
                      <a:pt x="6617" y="11510"/>
                    </a:cubicBezTo>
                    <a:cubicBezTo>
                      <a:pt x="5589" y="10639"/>
                      <a:pt x="4667" y="9751"/>
                      <a:pt x="3866" y="8866"/>
                    </a:cubicBezTo>
                    <a:cubicBezTo>
                      <a:pt x="4667" y="7981"/>
                      <a:pt x="5589" y="7093"/>
                      <a:pt x="6617" y="6223"/>
                    </a:cubicBezTo>
                    <a:cubicBezTo>
                      <a:pt x="6659" y="6090"/>
                      <a:pt x="6714" y="5967"/>
                      <a:pt x="6779" y="5849"/>
                    </a:cubicBezTo>
                    <a:lnTo>
                      <a:pt x="6779" y="5849"/>
                    </a:lnTo>
                    <a:cubicBezTo>
                      <a:pt x="5637" y="6794"/>
                      <a:pt x="4620" y="7763"/>
                      <a:pt x="3743" y="8731"/>
                    </a:cubicBezTo>
                    <a:cubicBezTo>
                      <a:pt x="3303" y="8236"/>
                      <a:pt x="2901" y="7744"/>
                      <a:pt x="2539" y="7257"/>
                    </a:cubicBezTo>
                    <a:cubicBezTo>
                      <a:pt x="1508" y="5866"/>
                      <a:pt x="807" y="4518"/>
                      <a:pt x="496" y="3294"/>
                    </a:cubicBezTo>
                    <a:cubicBezTo>
                      <a:pt x="184" y="2071"/>
                      <a:pt x="261" y="982"/>
                      <a:pt x="775" y="92"/>
                    </a:cubicBezTo>
                    <a:lnTo>
                      <a:pt x="6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50"/>
              <p:cNvSpPr/>
              <p:nvPr/>
            </p:nvSpPr>
            <p:spPr>
              <a:xfrm>
                <a:off x="9181318" y="4151560"/>
                <a:ext cx="417650" cy="320339"/>
              </a:xfrm>
              <a:custGeom>
                <a:avLst/>
                <a:gdLst/>
                <a:ahLst/>
                <a:cxnLst/>
                <a:rect l="l" t="t" r="r" b="b"/>
                <a:pathLst>
                  <a:path w="5249" h="4026" extrusionOk="0">
                    <a:moveTo>
                      <a:pt x="2507" y="1"/>
                    </a:moveTo>
                    <a:cubicBezTo>
                      <a:pt x="2947" y="495"/>
                      <a:pt x="3349" y="987"/>
                      <a:pt x="3711" y="1475"/>
                    </a:cubicBezTo>
                    <a:cubicBezTo>
                      <a:pt x="4359" y="2348"/>
                      <a:pt x="4876" y="3205"/>
                      <a:pt x="5249" y="4025"/>
                    </a:cubicBezTo>
                    <a:cubicBezTo>
                      <a:pt x="4876" y="3205"/>
                      <a:pt x="4359" y="2348"/>
                      <a:pt x="3711" y="1475"/>
                    </a:cubicBezTo>
                    <a:cubicBezTo>
                      <a:pt x="3349" y="987"/>
                      <a:pt x="2947" y="495"/>
                      <a:pt x="2507" y="1"/>
                    </a:cubicBezTo>
                    <a:cubicBezTo>
                      <a:pt x="1769" y="816"/>
                      <a:pt x="928" y="1634"/>
                      <a:pt x="0" y="2436"/>
                    </a:cubicBezTo>
                    <a:cubicBezTo>
                      <a:pt x="928" y="1634"/>
                      <a:pt x="1769" y="816"/>
                      <a:pt x="2507"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50"/>
              <p:cNvSpPr/>
              <p:nvPr/>
            </p:nvSpPr>
            <p:spPr>
              <a:xfrm>
                <a:off x="7762718" y="4655616"/>
                <a:ext cx="455206" cy="346676"/>
              </a:xfrm>
              <a:custGeom>
                <a:avLst/>
                <a:gdLst/>
                <a:ahLst/>
                <a:cxnLst/>
                <a:rect l="l" t="t" r="r" b="b"/>
                <a:pathLst>
                  <a:path w="5721" h="4357" extrusionOk="0">
                    <a:moveTo>
                      <a:pt x="5720" y="2953"/>
                    </a:moveTo>
                    <a:cubicBezTo>
                      <a:pt x="5053" y="3193"/>
                      <a:pt x="4396" y="3404"/>
                      <a:pt x="3754" y="3588"/>
                    </a:cubicBezTo>
                    <a:lnTo>
                      <a:pt x="3754" y="3588"/>
                    </a:lnTo>
                    <a:cubicBezTo>
                      <a:pt x="4396" y="3404"/>
                      <a:pt x="5053" y="3193"/>
                      <a:pt x="5720" y="2953"/>
                    </a:cubicBezTo>
                    <a:close/>
                    <a:moveTo>
                      <a:pt x="3754" y="3588"/>
                    </a:moveTo>
                    <a:cubicBezTo>
                      <a:pt x="3392" y="3691"/>
                      <a:pt x="3035" y="3785"/>
                      <a:pt x="2683" y="3870"/>
                    </a:cubicBezTo>
                    <a:lnTo>
                      <a:pt x="2683" y="3870"/>
                    </a:lnTo>
                    <a:cubicBezTo>
                      <a:pt x="3035" y="3785"/>
                      <a:pt x="3392" y="3691"/>
                      <a:pt x="3754" y="3588"/>
                    </a:cubicBezTo>
                    <a:close/>
                    <a:moveTo>
                      <a:pt x="903" y="1"/>
                    </a:moveTo>
                    <a:lnTo>
                      <a:pt x="903" y="1"/>
                    </a:lnTo>
                    <a:cubicBezTo>
                      <a:pt x="1151" y="1454"/>
                      <a:pt x="1479" y="2814"/>
                      <a:pt x="1877" y="4051"/>
                    </a:cubicBezTo>
                    <a:cubicBezTo>
                      <a:pt x="1349" y="4160"/>
                      <a:pt x="833" y="4249"/>
                      <a:pt x="334" y="4315"/>
                    </a:cubicBezTo>
                    <a:lnTo>
                      <a:pt x="334" y="4315"/>
                    </a:lnTo>
                    <a:cubicBezTo>
                      <a:pt x="890" y="4241"/>
                      <a:pt x="1465" y="4141"/>
                      <a:pt x="2056" y="4014"/>
                    </a:cubicBezTo>
                    <a:lnTo>
                      <a:pt x="2056" y="4014"/>
                    </a:lnTo>
                    <a:cubicBezTo>
                      <a:pt x="2056" y="4014"/>
                      <a:pt x="2056" y="4014"/>
                      <a:pt x="2056" y="4014"/>
                    </a:cubicBezTo>
                    <a:cubicBezTo>
                      <a:pt x="2263" y="3969"/>
                      <a:pt x="2472" y="3921"/>
                      <a:pt x="2683" y="3870"/>
                    </a:cubicBezTo>
                    <a:lnTo>
                      <a:pt x="2683" y="3870"/>
                    </a:lnTo>
                    <a:cubicBezTo>
                      <a:pt x="2472" y="3921"/>
                      <a:pt x="2263" y="3969"/>
                      <a:pt x="2056" y="4014"/>
                    </a:cubicBezTo>
                    <a:lnTo>
                      <a:pt x="2056" y="4014"/>
                    </a:lnTo>
                    <a:cubicBezTo>
                      <a:pt x="1691" y="2878"/>
                      <a:pt x="1383" y="1637"/>
                      <a:pt x="1143" y="313"/>
                    </a:cubicBezTo>
                    <a:cubicBezTo>
                      <a:pt x="1052" y="214"/>
                      <a:pt x="972" y="110"/>
                      <a:pt x="903" y="1"/>
                    </a:cubicBezTo>
                    <a:close/>
                    <a:moveTo>
                      <a:pt x="334" y="4315"/>
                    </a:moveTo>
                    <a:cubicBezTo>
                      <a:pt x="222" y="4330"/>
                      <a:pt x="111" y="4344"/>
                      <a:pt x="0" y="4357"/>
                    </a:cubicBezTo>
                    <a:cubicBezTo>
                      <a:pt x="111" y="4344"/>
                      <a:pt x="222" y="4330"/>
                      <a:pt x="334" y="43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50"/>
              <p:cNvSpPr/>
              <p:nvPr/>
            </p:nvSpPr>
            <p:spPr>
              <a:xfrm>
                <a:off x="8401641" y="4812920"/>
                <a:ext cx="9707" cy="4297"/>
              </a:xfrm>
              <a:custGeom>
                <a:avLst/>
                <a:gdLst/>
                <a:ahLst/>
                <a:cxnLst/>
                <a:rect l="l" t="t" r="r" b="b"/>
                <a:pathLst>
                  <a:path w="122" h="54" extrusionOk="0">
                    <a:moveTo>
                      <a:pt x="121" y="0"/>
                    </a:moveTo>
                    <a:lnTo>
                      <a:pt x="121" y="0"/>
                    </a:lnTo>
                    <a:cubicBezTo>
                      <a:pt x="109" y="5"/>
                      <a:pt x="97" y="10"/>
                      <a:pt x="85" y="16"/>
                    </a:cubicBezTo>
                    <a:lnTo>
                      <a:pt x="85" y="16"/>
                    </a:lnTo>
                    <a:cubicBezTo>
                      <a:pt x="97" y="11"/>
                      <a:pt x="109" y="5"/>
                      <a:pt x="121" y="0"/>
                    </a:cubicBezTo>
                    <a:close/>
                    <a:moveTo>
                      <a:pt x="36" y="0"/>
                    </a:moveTo>
                    <a:cubicBezTo>
                      <a:pt x="24" y="18"/>
                      <a:pt x="12" y="35"/>
                      <a:pt x="1" y="53"/>
                    </a:cubicBezTo>
                    <a:cubicBezTo>
                      <a:pt x="26" y="42"/>
                      <a:pt x="52" y="30"/>
                      <a:pt x="78" y="19"/>
                    </a:cubicBezTo>
                    <a:lnTo>
                      <a:pt x="78" y="19"/>
                    </a:lnTo>
                    <a:cubicBezTo>
                      <a:pt x="78" y="19"/>
                      <a:pt x="79" y="19"/>
                      <a:pt x="79" y="19"/>
                    </a:cubicBezTo>
                    <a:cubicBezTo>
                      <a:pt x="81" y="18"/>
                      <a:pt x="83" y="17"/>
                      <a:pt x="85" y="16"/>
                    </a:cubicBezTo>
                    <a:lnTo>
                      <a:pt x="85" y="16"/>
                    </a:lnTo>
                    <a:cubicBezTo>
                      <a:pt x="83" y="17"/>
                      <a:pt x="81" y="18"/>
                      <a:pt x="78" y="19"/>
                    </a:cubicBezTo>
                    <a:lnTo>
                      <a:pt x="78" y="19"/>
                    </a:lnTo>
                    <a:cubicBezTo>
                      <a:pt x="65" y="12"/>
                      <a:pt x="51" y="6"/>
                      <a:pt x="36" y="0"/>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50"/>
              <p:cNvSpPr/>
              <p:nvPr/>
            </p:nvSpPr>
            <p:spPr>
              <a:xfrm>
                <a:off x="9540801" y="3588544"/>
                <a:ext cx="113145" cy="329569"/>
              </a:xfrm>
              <a:custGeom>
                <a:avLst/>
                <a:gdLst/>
                <a:ahLst/>
                <a:cxnLst/>
                <a:rect l="l" t="t" r="r" b="b"/>
                <a:pathLst>
                  <a:path w="1422" h="4142" extrusionOk="0">
                    <a:moveTo>
                      <a:pt x="0" y="4142"/>
                    </a:moveTo>
                    <a:cubicBezTo>
                      <a:pt x="595" y="3174"/>
                      <a:pt x="1015" y="2241"/>
                      <a:pt x="1237" y="1370"/>
                    </a:cubicBezTo>
                    <a:cubicBezTo>
                      <a:pt x="1358" y="892"/>
                      <a:pt x="1421" y="435"/>
                      <a:pt x="1421" y="1"/>
                    </a:cubicBezTo>
                    <a:cubicBezTo>
                      <a:pt x="1421" y="435"/>
                      <a:pt x="1358" y="892"/>
                      <a:pt x="1237" y="1370"/>
                    </a:cubicBezTo>
                    <a:cubicBezTo>
                      <a:pt x="1015" y="2241"/>
                      <a:pt x="595" y="3174"/>
                      <a:pt x="0" y="4142"/>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50"/>
              <p:cNvSpPr/>
              <p:nvPr/>
            </p:nvSpPr>
            <p:spPr>
              <a:xfrm>
                <a:off x="8380794" y="3439594"/>
                <a:ext cx="54185" cy="17187"/>
              </a:xfrm>
              <a:custGeom>
                <a:avLst/>
                <a:gdLst/>
                <a:ahLst/>
                <a:cxnLst/>
                <a:rect l="l" t="t" r="r" b="b"/>
                <a:pathLst>
                  <a:path w="681" h="216" extrusionOk="0">
                    <a:moveTo>
                      <a:pt x="681" y="1"/>
                    </a:moveTo>
                    <a:cubicBezTo>
                      <a:pt x="567" y="50"/>
                      <a:pt x="454" y="98"/>
                      <a:pt x="341" y="148"/>
                    </a:cubicBezTo>
                    <a:cubicBezTo>
                      <a:pt x="227" y="98"/>
                      <a:pt x="114" y="50"/>
                      <a:pt x="0" y="1"/>
                    </a:cubicBezTo>
                    <a:lnTo>
                      <a:pt x="0" y="1"/>
                    </a:lnTo>
                    <a:cubicBezTo>
                      <a:pt x="164" y="72"/>
                      <a:pt x="327" y="142"/>
                      <a:pt x="491" y="216"/>
                    </a:cubicBezTo>
                    <a:cubicBezTo>
                      <a:pt x="550" y="139"/>
                      <a:pt x="613" y="69"/>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50"/>
              <p:cNvSpPr/>
              <p:nvPr/>
            </p:nvSpPr>
            <p:spPr>
              <a:xfrm>
                <a:off x="8401641" y="3464499"/>
                <a:ext cx="9707" cy="4376"/>
              </a:xfrm>
              <a:custGeom>
                <a:avLst/>
                <a:gdLst/>
                <a:ahLst/>
                <a:cxnLst/>
                <a:rect l="l" t="t" r="r" b="b"/>
                <a:pathLst>
                  <a:path w="122" h="55" extrusionOk="0">
                    <a:moveTo>
                      <a:pt x="1" y="0"/>
                    </a:moveTo>
                    <a:lnTo>
                      <a:pt x="1" y="0"/>
                    </a:lnTo>
                    <a:cubicBezTo>
                      <a:pt x="14" y="18"/>
                      <a:pt x="24" y="36"/>
                      <a:pt x="36" y="55"/>
                    </a:cubicBezTo>
                    <a:cubicBezTo>
                      <a:pt x="51" y="47"/>
                      <a:pt x="64" y="41"/>
                      <a:pt x="79" y="36"/>
                    </a:cubicBezTo>
                    <a:cubicBezTo>
                      <a:pt x="86" y="39"/>
                      <a:pt x="94" y="42"/>
                      <a:pt x="101" y="45"/>
                    </a:cubicBezTo>
                    <a:lnTo>
                      <a:pt x="101" y="45"/>
                    </a:lnTo>
                    <a:cubicBezTo>
                      <a:pt x="68" y="29"/>
                      <a:pt x="35" y="15"/>
                      <a:pt x="1" y="0"/>
                    </a:cubicBezTo>
                    <a:close/>
                    <a:moveTo>
                      <a:pt x="101" y="45"/>
                    </a:moveTo>
                    <a:cubicBezTo>
                      <a:pt x="108" y="48"/>
                      <a:pt x="115" y="51"/>
                      <a:pt x="121" y="55"/>
                    </a:cubicBezTo>
                    <a:cubicBezTo>
                      <a:pt x="114" y="51"/>
                      <a:pt x="108" y="48"/>
                      <a:pt x="101" y="45"/>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50"/>
              <p:cNvSpPr/>
              <p:nvPr/>
            </p:nvSpPr>
            <p:spPr>
              <a:xfrm>
                <a:off x="8844670" y="4021388"/>
                <a:ext cx="784933" cy="1114741"/>
              </a:xfrm>
              <a:custGeom>
                <a:avLst/>
                <a:gdLst/>
                <a:ahLst/>
                <a:cxnLst/>
                <a:rect l="l" t="t" r="r" b="b"/>
                <a:pathLst>
                  <a:path w="9865" h="14010" extrusionOk="0">
                    <a:moveTo>
                      <a:pt x="8088" y="1"/>
                    </a:moveTo>
                    <a:lnTo>
                      <a:pt x="8088" y="1"/>
                    </a:lnTo>
                    <a:cubicBezTo>
                      <a:pt x="7719" y="498"/>
                      <a:pt x="7309" y="999"/>
                      <a:pt x="6860" y="1501"/>
                    </a:cubicBezTo>
                    <a:cubicBezTo>
                      <a:pt x="7309" y="999"/>
                      <a:pt x="7720" y="498"/>
                      <a:pt x="8088" y="1"/>
                    </a:cubicBezTo>
                    <a:close/>
                    <a:moveTo>
                      <a:pt x="1721" y="7953"/>
                    </a:moveTo>
                    <a:lnTo>
                      <a:pt x="1721" y="7953"/>
                    </a:lnTo>
                    <a:cubicBezTo>
                      <a:pt x="1529" y="9079"/>
                      <a:pt x="1289" y="10150"/>
                      <a:pt x="1006" y="11151"/>
                    </a:cubicBezTo>
                    <a:lnTo>
                      <a:pt x="1006" y="11151"/>
                    </a:lnTo>
                    <a:cubicBezTo>
                      <a:pt x="1289" y="10150"/>
                      <a:pt x="1529" y="9080"/>
                      <a:pt x="1721" y="7953"/>
                    </a:cubicBezTo>
                    <a:close/>
                    <a:moveTo>
                      <a:pt x="9708" y="10275"/>
                    </a:moveTo>
                    <a:cubicBezTo>
                      <a:pt x="9194" y="11165"/>
                      <a:pt x="8288" y="11776"/>
                      <a:pt x="7074" y="12117"/>
                    </a:cubicBezTo>
                    <a:cubicBezTo>
                      <a:pt x="6308" y="12333"/>
                      <a:pt x="5422" y="12439"/>
                      <a:pt x="4441" y="12439"/>
                    </a:cubicBezTo>
                    <a:cubicBezTo>
                      <a:pt x="3865" y="12439"/>
                      <a:pt x="3256" y="12402"/>
                      <a:pt x="2620" y="12329"/>
                    </a:cubicBezTo>
                    <a:cubicBezTo>
                      <a:pt x="2017" y="12259"/>
                      <a:pt x="1389" y="12157"/>
                      <a:pt x="743" y="12023"/>
                    </a:cubicBezTo>
                    <a:cubicBezTo>
                      <a:pt x="834" y="11739"/>
                      <a:pt x="922" y="11448"/>
                      <a:pt x="1006" y="11151"/>
                    </a:cubicBezTo>
                    <a:lnTo>
                      <a:pt x="1006" y="11151"/>
                    </a:lnTo>
                    <a:cubicBezTo>
                      <a:pt x="905" y="11508"/>
                      <a:pt x="798" y="11857"/>
                      <a:pt x="686" y="12196"/>
                    </a:cubicBezTo>
                    <a:lnTo>
                      <a:pt x="686" y="12196"/>
                    </a:lnTo>
                    <a:cubicBezTo>
                      <a:pt x="686" y="12196"/>
                      <a:pt x="686" y="12195"/>
                      <a:pt x="685" y="12195"/>
                    </a:cubicBezTo>
                    <a:cubicBezTo>
                      <a:pt x="499" y="12761"/>
                      <a:pt x="300" y="13299"/>
                      <a:pt x="86" y="13809"/>
                    </a:cubicBezTo>
                    <a:lnTo>
                      <a:pt x="86" y="13809"/>
                    </a:lnTo>
                    <a:cubicBezTo>
                      <a:pt x="300" y="13299"/>
                      <a:pt x="500" y="12760"/>
                      <a:pt x="686" y="12196"/>
                    </a:cubicBezTo>
                    <a:lnTo>
                      <a:pt x="686" y="12196"/>
                    </a:lnTo>
                    <a:cubicBezTo>
                      <a:pt x="1346" y="12334"/>
                      <a:pt x="1985" y="12438"/>
                      <a:pt x="2598" y="12509"/>
                    </a:cubicBezTo>
                    <a:cubicBezTo>
                      <a:pt x="3241" y="12583"/>
                      <a:pt x="3857" y="12621"/>
                      <a:pt x="4441" y="12621"/>
                    </a:cubicBezTo>
                    <a:cubicBezTo>
                      <a:pt x="5435" y="12621"/>
                      <a:pt x="6337" y="12512"/>
                      <a:pt x="7122" y="12291"/>
                    </a:cubicBezTo>
                    <a:cubicBezTo>
                      <a:pt x="8369" y="11941"/>
                      <a:pt x="9322" y="11304"/>
                      <a:pt x="9864" y="10366"/>
                    </a:cubicBezTo>
                    <a:lnTo>
                      <a:pt x="9708" y="10275"/>
                    </a:lnTo>
                    <a:close/>
                    <a:moveTo>
                      <a:pt x="86" y="13809"/>
                    </a:moveTo>
                    <a:cubicBezTo>
                      <a:pt x="58" y="13876"/>
                      <a:pt x="29" y="13943"/>
                      <a:pt x="1" y="14010"/>
                    </a:cubicBezTo>
                    <a:cubicBezTo>
                      <a:pt x="29" y="13943"/>
                      <a:pt x="58" y="13876"/>
                      <a:pt x="86" y="138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50"/>
              <p:cNvSpPr/>
              <p:nvPr/>
            </p:nvSpPr>
            <p:spPr>
              <a:xfrm>
                <a:off x="7787066" y="3770513"/>
                <a:ext cx="39784" cy="43205"/>
              </a:xfrm>
              <a:custGeom>
                <a:avLst/>
                <a:gdLst/>
                <a:ahLst/>
                <a:cxnLst/>
                <a:rect l="l" t="t" r="r" b="b"/>
                <a:pathLst>
                  <a:path w="500" h="543" extrusionOk="0">
                    <a:moveTo>
                      <a:pt x="336" y="1"/>
                    </a:moveTo>
                    <a:cubicBezTo>
                      <a:pt x="323" y="107"/>
                      <a:pt x="311" y="214"/>
                      <a:pt x="300" y="322"/>
                    </a:cubicBezTo>
                    <a:cubicBezTo>
                      <a:pt x="200" y="395"/>
                      <a:pt x="99" y="469"/>
                      <a:pt x="1" y="543"/>
                    </a:cubicBezTo>
                    <a:cubicBezTo>
                      <a:pt x="152" y="503"/>
                      <a:pt x="308" y="476"/>
                      <a:pt x="466" y="467"/>
                    </a:cubicBezTo>
                    <a:cubicBezTo>
                      <a:pt x="468" y="453"/>
                      <a:pt x="470" y="437"/>
                      <a:pt x="472" y="422"/>
                    </a:cubicBezTo>
                    <a:cubicBezTo>
                      <a:pt x="481" y="414"/>
                      <a:pt x="491" y="407"/>
                      <a:pt x="500" y="400"/>
                    </a:cubicBezTo>
                    <a:cubicBezTo>
                      <a:pt x="432" y="272"/>
                      <a:pt x="378" y="138"/>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50"/>
              <p:cNvSpPr/>
              <p:nvPr/>
            </p:nvSpPr>
            <p:spPr>
              <a:xfrm>
                <a:off x="9139227" y="3900685"/>
                <a:ext cx="241567" cy="229393"/>
              </a:xfrm>
              <a:custGeom>
                <a:avLst/>
                <a:gdLst/>
                <a:ahLst/>
                <a:cxnLst/>
                <a:rect l="l" t="t" r="r" b="b"/>
                <a:pathLst>
                  <a:path w="3036" h="2883" extrusionOk="0">
                    <a:moveTo>
                      <a:pt x="1" y="1"/>
                    </a:moveTo>
                    <a:cubicBezTo>
                      <a:pt x="1" y="1"/>
                      <a:pt x="1" y="1"/>
                      <a:pt x="1" y="1"/>
                    </a:cubicBezTo>
                    <a:cubicBezTo>
                      <a:pt x="1142" y="946"/>
                      <a:pt x="2160" y="1915"/>
                      <a:pt x="3036" y="2883"/>
                    </a:cubicBezTo>
                    <a:lnTo>
                      <a:pt x="3036" y="2883"/>
                    </a:lnTo>
                    <a:cubicBezTo>
                      <a:pt x="2160" y="1915"/>
                      <a:pt x="1142" y="946"/>
                      <a:pt x="1"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50"/>
              <p:cNvSpPr/>
              <p:nvPr/>
            </p:nvSpPr>
            <p:spPr>
              <a:xfrm>
                <a:off x="7764389" y="2730175"/>
                <a:ext cx="643542" cy="657307"/>
              </a:xfrm>
              <a:custGeom>
                <a:avLst/>
                <a:gdLst/>
                <a:ahLst/>
                <a:cxnLst/>
                <a:rect l="l" t="t" r="r" b="b"/>
                <a:pathLst>
                  <a:path w="8088" h="8261" extrusionOk="0">
                    <a:moveTo>
                      <a:pt x="0" y="6721"/>
                    </a:moveTo>
                    <a:cubicBezTo>
                      <a:pt x="77" y="6730"/>
                      <a:pt x="154" y="6739"/>
                      <a:pt x="231" y="6749"/>
                    </a:cubicBezTo>
                    <a:lnTo>
                      <a:pt x="231" y="6749"/>
                    </a:lnTo>
                    <a:cubicBezTo>
                      <a:pt x="154" y="6739"/>
                      <a:pt x="77" y="6730"/>
                      <a:pt x="0" y="6721"/>
                    </a:cubicBezTo>
                    <a:close/>
                    <a:moveTo>
                      <a:pt x="231" y="6749"/>
                    </a:moveTo>
                    <a:cubicBezTo>
                      <a:pt x="689" y="6808"/>
                      <a:pt x="1161" y="6885"/>
                      <a:pt x="1644" y="6979"/>
                    </a:cubicBezTo>
                    <a:lnTo>
                      <a:pt x="1644" y="6979"/>
                    </a:lnTo>
                    <a:cubicBezTo>
                      <a:pt x="1161" y="6884"/>
                      <a:pt x="689" y="6808"/>
                      <a:pt x="231" y="6749"/>
                    </a:cubicBezTo>
                    <a:close/>
                    <a:moveTo>
                      <a:pt x="8088" y="0"/>
                    </a:moveTo>
                    <a:cubicBezTo>
                      <a:pt x="7004" y="0"/>
                      <a:pt x="5974" y="508"/>
                      <a:pt x="5048" y="1412"/>
                    </a:cubicBezTo>
                    <a:cubicBezTo>
                      <a:pt x="4122" y="2317"/>
                      <a:pt x="3294" y="3617"/>
                      <a:pt x="2599" y="5221"/>
                    </a:cubicBezTo>
                    <a:cubicBezTo>
                      <a:pt x="2353" y="5789"/>
                      <a:pt x="2124" y="6394"/>
                      <a:pt x="1913" y="7033"/>
                    </a:cubicBezTo>
                    <a:cubicBezTo>
                      <a:pt x="1823" y="7015"/>
                      <a:pt x="1733" y="6997"/>
                      <a:pt x="1644" y="6979"/>
                    </a:cubicBezTo>
                    <a:lnTo>
                      <a:pt x="1644" y="6979"/>
                    </a:lnTo>
                    <a:cubicBezTo>
                      <a:pt x="1792" y="7008"/>
                      <a:pt x="1942" y="7039"/>
                      <a:pt x="2093" y="7072"/>
                    </a:cubicBezTo>
                    <a:lnTo>
                      <a:pt x="2093" y="7072"/>
                    </a:lnTo>
                    <a:cubicBezTo>
                      <a:pt x="2300" y="6444"/>
                      <a:pt x="2524" y="5849"/>
                      <a:pt x="2766" y="5293"/>
                    </a:cubicBezTo>
                    <a:cubicBezTo>
                      <a:pt x="3455" y="3705"/>
                      <a:pt x="4274" y="2423"/>
                      <a:pt x="5176" y="1542"/>
                    </a:cubicBezTo>
                    <a:cubicBezTo>
                      <a:pt x="6079" y="661"/>
                      <a:pt x="7061" y="181"/>
                      <a:pt x="8088" y="181"/>
                    </a:cubicBezTo>
                    <a:lnTo>
                      <a:pt x="8088" y="0"/>
                    </a:lnTo>
                    <a:close/>
                    <a:moveTo>
                      <a:pt x="2093" y="7072"/>
                    </a:moveTo>
                    <a:cubicBezTo>
                      <a:pt x="2093" y="7072"/>
                      <a:pt x="2093" y="7072"/>
                      <a:pt x="2093" y="7072"/>
                    </a:cubicBezTo>
                    <a:cubicBezTo>
                      <a:pt x="2213" y="7098"/>
                      <a:pt x="2334" y="7125"/>
                      <a:pt x="2455" y="7153"/>
                    </a:cubicBezTo>
                    <a:lnTo>
                      <a:pt x="2455" y="7153"/>
                    </a:lnTo>
                    <a:cubicBezTo>
                      <a:pt x="2334" y="7125"/>
                      <a:pt x="2213" y="7098"/>
                      <a:pt x="2093" y="7072"/>
                    </a:cubicBezTo>
                    <a:close/>
                    <a:moveTo>
                      <a:pt x="2455" y="7153"/>
                    </a:moveTo>
                    <a:cubicBezTo>
                      <a:pt x="3623" y="7423"/>
                      <a:pt x="4848" y="7794"/>
                      <a:pt x="6106" y="8260"/>
                    </a:cubicBezTo>
                    <a:cubicBezTo>
                      <a:pt x="4848" y="7793"/>
                      <a:pt x="3622" y="7423"/>
                      <a:pt x="2455" y="71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50"/>
              <p:cNvSpPr/>
              <p:nvPr/>
            </p:nvSpPr>
            <p:spPr>
              <a:xfrm>
                <a:off x="7710840" y="3259773"/>
                <a:ext cx="6843" cy="637"/>
              </a:xfrm>
              <a:custGeom>
                <a:avLst/>
                <a:gdLst/>
                <a:ahLst/>
                <a:cxnLst/>
                <a:rect l="l" t="t" r="r" b="b"/>
                <a:pathLst>
                  <a:path w="86" h="8" extrusionOk="0">
                    <a:moveTo>
                      <a:pt x="0" y="1"/>
                    </a:moveTo>
                    <a:cubicBezTo>
                      <a:pt x="28" y="3"/>
                      <a:pt x="57" y="5"/>
                      <a:pt x="85" y="8"/>
                    </a:cubicBezTo>
                    <a:cubicBezTo>
                      <a:pt x="57" y="5"/>
                      <a:pt x="28" y="3"/>
                      <a:pt x="0"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50"/>
              <p:cNvSpPr/>
              <p:nvPr/>
            </p:nvSpPr>
            <p:spPr>
              <a:xfrm>
                <a:off x="7762718" y="3279346"/>
                <a:ext cx="455206" cy="342220"/>
              </a:xfrm>
              <a:custGeom>
                <a:avLst/>
                <a:gdLst/>
                <a:ahLst/>
                <a:cxnLst/>
                <a:rect l="l" t="t" r="r" b="b"/>
                <a:pathLst>
                  <a:path w="5721" h="4301" extrusionOk="0">
                    <a:moveTo>
                      <a:pt x="0" y="0"/>
                    </a:moveTo>
                    <a:lnTo>
                      <a:pt x="0" y="0"/>
                    </a:lnTo>
                    <a:cubicBezTo>
                      <a:pt x="111" y="13"/>
                      <a:pt x="222" y="27"/>
                      <a:pt x="334" y="42"/>
                    </a:cubicBezTo>
                    <a:lnTo>
                      <a:pt x="334" y="42"/>
                    </a:lnTo>
                    <a:cubicBezTo>
                      <a:pt x="222" y="27"/>
                      <a:pt x="111" y="13"/>
                      <a:pt x="0" y="0"/>
                    </a:cubicBezTo>
                    <a:close/>
                    <a:moveTo>
                      <a:pt x="2056" y="344"/>
                    </a:moveTo>
                    <a:cubicBezTo>
                      <a:pt x="2056" y="344"/>
                      <a:pt x="2056" y="344"/>
                      <a:pt x="2056" y="344"/>
                    </a:cubicBezTo>
                    <a:lnTo>
                      <a:pt x="2056" y="344"/>
                    </a:lnTo>
                    <a:cubicBezTo>
                      <a:pt x="2194" y="373"/>
                      <a:pt x="2332" y="404"/>
                      <a:pt x="2471" y="437"/>
                    </a:cubicBezTo>
                    <a:lnTo>
                      <a:pt x="2471" y="437"/>
                    </a:lnTo>
                    <a:cubicBezTo>
                      <a:pt x="2332" y="404"/>
                      <a:pt x="2194" y="373"/>
                      <a:pt x="2056" y="344"/>
                    </a:cubicBezTo>
                    <a:close/>
                    <a:moveTo>
                      <a:pt x="2471" y="437"/>
                    </a:moveTo>
                    <a:cubicBezTo>
                      <a:pt x="3513" y="680"/>
                      <a:pt x="4601" y="1004"/>
                      <a:pt x="5720" y="1404"/>
                    </a:cubicBezTo>
                    <a:cubicBezTo>
                      <a:pt x="4602" y="1003"/>
                      <a:pt x="3513" y="680"/>
                      <a:pt x="2471" y="437"/>
                    </a:cubicBezTo>
                    <a:close/>
                    <a:moveTo>
                      <a:pt x="334" y="42"/>
                    </a:moveTo>
                    <a:cubicBezTo>
                      <a:pt x="834" y="109"/>
                      <a:pt x="1349" y="197"/>
                      <a:pt x="1877" y="307"/>
                    </a:cubicBezTo>
                    <a:cubicBezTo>
                      <a:pt x="1485" y="1528"/>
                      <a:pt x="1159" y="2868"/>
                      <a:pt x="912" y="4300"/>
                    </a:cubicBezTo>
                    <a:cubicBezTo>
                      <a:pt x="981" y="4196"/>
                      <a:pt x="1061" y="4096"/>
                      <a:pt x="1151" y="4000"/>
                    </a:cubicBezTo>
                    <a:cubicBezTo>
                      <a:pt x="1389" y="2692"/>
                      <a:pt x="1694" y="1467"/>
                      <a:pt x="2056" y="344"/>
                    </a:cubicBezTo>
                    <a:lnTo>
                      <a:pt x="2056" y="344"/>
                    </a:lnTo>
                    <a:cubicBezTo>
                      <a:pt x="1465" y="217"/>
                      <a:pt x="890" y="116"/>
                      <a:pt x="334" y="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50"/>
              <p:cNvSpPr/>
              <p:nvPr/>
            </p:nvSpPr>
            <p:spPr>
              <a:xfrm>
                <a:off x="9001337" y="3764864"/>
                <a:ext cx="3740" cy="31270"/>
              </a:xfrm>
              <a:custGeom>
                <a:avLst/>
                <a:gdLst/>
                <a:ahLst/>
                <a:cxnLst/>
                <a:rect l="l" t="t" r="r" b="b"/>
                <a:pathLst>
                  <a:path w="47" h="393" extrusionOk="0">
                    <a:moveTo>
                      <a:pt x="0" y="1"/>
                    </a:moveTo>
                    <a:cubicBezTo>
                      <a:pt x="17" y="132"/>
                      <a:pt x="31" y="262"/>
                      <a:pt x="46" y="393"/>
                    </a:cubicBezTo>
                    <a:cubicBezTo>
                      <a:pt x="31" y="262"/>
                      <a:pt x="17" y="131"/>
                      <a:pt x="0"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50"/>
              <p:cNvSpPr/>
              <p:nvPr/>
            </p:nvSpPr>
            <p:spPr>
              <a:xfrm>
                <a:off x="7734392" y="3261921"/>
                <a:ext cx="6922" cy="637"/>
              </a:xfrm>
              <a:custGeom>
                <a:avLst/>
                <a:gdLst/>
                <a:ahLst/>
                <a:cxnLst/>
                <a:rect l="l" t="t" r="r" b="b"/>
                <a:pathLst>
                  <a:path w="87" h="8" extrusionOk="0">
                    <a:moveTo>
                      <a:pt x="0" y="0"/>
                    </a:moveTo>
                    <a:cubicBezTo>
                      <a:pt x="28" y="1"/>
                      <a:pt x="57" y="4"/>
                      <a:pt x="87" y="7"/>
                    </a:cubicBezTo>
                    <a:cubicBezTo>
                      <a:pt x="57" y="4"/>
                      <a:pt x="28" y="1"/>
                      <a:pt x="0" y="0"/>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50"/>
              <p:cNvSpPr/>
              <p:nvPr/>
            </p:nvSpPr>
            <p:spPr>
              <a:xfrm>
                <a:off x="7637321" y="3256272"/>
                <a:ext cx="6286" cy="159"/>
              </a:xfrm>
              <a:custGeom>
                <a:avLst/>
                <a:gdLst/>
                <a:ahLst/>
                <a:cxnLst/>
                <a:rect l="l" t="t" r="r" b="b"/>
                <a:pathLst>
                  <a:path w="79" h="2" extrusionOk="0">
                    <a:moveTo>
                      <a:pt x="1" y="0"/>
                    </a:moveTo>
                    <a:cubicBezTo>
                      <a:pt x="27" y="0"/>
                      <a:pt x="52" y="2"/>
                      <a:pt x="79" y="2"/>
                    </a:cubicBezTo>
                    <a:cubicBezTo>
                      <a:pt x="52" y="2"/>
                      <a:pt x="27" y="0"/>
                      <a:pt x="1" y="0"/>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50"/>
              <p:cNvSpPr/>
              <p:nvPr/>
            </p:nvSpPr>
            <p:spPr>
              <a:xfrm>
                <a:off x="9152674" y="3930761"/>
                <a:ext cx="218413" cy="210138"/>
              </a:xfrm>
              <a:custGeom>
                <a:avLst/>
                <a:gdLst/>
                <a:ahLst/>
                <a:cxnLst/>
                <a:rect l="l" t="t" r="r" b="b"/>
                <a:pathLst>
                  <a:path w="2745" h="2641" extrusionOk="0">
                    <a:moveTo>
                      <a:pt x="0" y="1"/>
                    </a:moveTo>
                    <a:cubicBezTo>
                      <a:pt x="1025" y="870"/>
                      <a:pt x="1945" y="1757"/>
                      <a:pt x="2745" y="2640"/>
                    </a:cubicBezTo>
                    <a:cubicBezTo>
                      <a:pt x="1946" y="1757"/>
                      <a:pt x="1025" y="870"/>
                      <a:pt x="0"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50"/>
              <p:cNvSpPr/>
              <p:nvPr/>
            </p:nvSpPr>
            <p:spPr>
              <a:xfrm>
                <a:off x="7688323" y="3258261"/>
                <a:ext cx="159" cy="80"/>
              </a:xfrm>
              <a:custGeom>
                <a:avLst/>
                <a:gdLst/>
                <a:ahLst/>
                <a:cxnLst/>
                <a:rect l="l" t="t" r="r" b="b"/>
                <a:pathLst>
                  <a:path w="2" h="1" extrusionOk="0">
                    <a:moveTo>
                      <a:pt x="0" y="0"/>
                    </a:moveTo>
                    <a:cubicBezTo>
                      <a:pt x="0" y="0"/>
                      <a:pt x="2" y="0"/>
                      <a:pt x="2" y="0"/>
                    </a:cubicBezTo>
                    <a:cubicBezTo>
                      <a:pt x="2" y="0"/>
                      <a:pt x="0" y="0"/>
                      <a:pt x="0" y="0"/>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50"/>
              <p:cNvSpPr/>
              <p:nvPr/>
            </p:nvSpPr>
            <p:spPr>
              <a:xfrm>
                <a:off x="7659838" y="3256829"/>
                <a:ext cx="6365" cy="318"/>
              </a:xfrm>
              <a:custGeom>
                <a:avLst/>
                <a:gdLst/>
                <a:ahLst/>
                <a:cxnLst/>
                <a:rect l="l" t="t" r="r" b="b"/>
                <a:pathLst>
                  <a:path w="80" h="4" extrusionOk="0">
                    <a:moveTo>
                      <a:pt x="0" y="1"/>
                    </a:moveTo>
                    <a:cubicBezTo>
                      <a:pt x="27" y="2"/>
                      <a:pt x="53" y="4"/>
                      <a:pt x="80" y="4"/>
                    </a:cubicBezTo>
                    <a:cubicBezTo>
                      <a:pt x="53" y="4"/>
                      <a:pt x="27" y="2"/>
                      <a:pt x="0"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50"/>
              <p:cNvSpPr/>
              <p:nvPr/>
            </p:nvSpPr>
            <p:spPr>
              <a:xfrm>
                <a:off x="8407847" y="4824935"/>
                <a:ext cx="27133" cy="17107"/>
              </a:xfrm>
              <a:custGeom>
                <a:avLst/>
                <a:gdLst/>
                <a:ahLst/>
                <a:cxnLst/>
                <a:rect l="l" t="t" r="r" b="b"/>
                <a:pathLst>
                  <a:path w="341" h="215" extrusionOk="0">
                    <a:moveTo>
                      <a:pt x="151" y="1"/>
                    </a:moveTo>
                    <a:cubicBezTo>
                      <a:pt x="101" y="23"/>
                      <a:pt x="51" y="45"/>
                      <a:pt x="1" y="67"/>
                    </a:cubicBezTo>
                    <a:cubicBezTo>
                      <a:pt x="114" y="117"/>
                      <a:pt x="227" y="166"/>
                      <a:pt x="341" y="214"/>
                    </a:cubicBezTo>
                    <a:cubicBezTo>
                      <a:pt x="273" y="148"/>
                      <a:pt x="210" y="76"/>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50"/>
              <p:cNvSpPr/>
              <p:nvPr/>
            </p:nvSpPr>
            <p:spPr>
              <a:xfrm>
                <a:off x="8987891" y="3801544"/>
                <a:ext cx="3819" cy="6206"/>
              </a:xfrm>
              <a:custGeom>
                <a:avLst/>
                <a:gdLst/>
                <a:ahLst/>
                <a:cxnLst/>
                <a:rect l="l" t="t" r="r" b="b"/>
                <a:pathLst>
                  <a:path w="48" h="78" extrusionOk="0">
                    <a:moveTo>
                      <a:pt x="41" y="32"/>
                    </a:moveTo>
                    <a:cubicBezTo>
                      <a:pt x="44" y="47"/>
                      <a:pt x="46" y="63"/>
                      <a:pt x="47" y="77"/>
                    </a:cubicBezTo>
                    <a:lnTo>
                      <a:pt x="47" y="77"/>
                    </a:lnTo>
                    <a:cubicBezTo>
                      <a:pt x="46" y="63"/>
                      <a:pt x="44" y="47"/>
                      <a:pt x="41" y="32"/>
                    </a:cubicBezTo>
                    <a:cubicBezTo>
                      <a:pt x="28" y="22"/>
                      <a:pt x="13" y="11"/>
                      <a:pt x="0" y="1"/>
                    </a:cubicBezTo>
                    <a:lnTo>
                      <a:pt x="0" y="1"/>
                    </a:lnTo>
                    <a:cubicBezTo>
                      <a:pt x="13" y="11"/>
                      <a:pt x="28" y="22"/>
                      <a:pt x="41" y="32"/>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50"/>
              <p:cNvSpPr/>
              <p:nvPr/>
            </p:nvSpPr>
            <p:spPr>
              <a:xfrm>
                <a:off x="7787066" y="4467918"/>
                <a:ext cx="38511" cy="40500"/>
              </a:xfrm>
              <a:custGeom>
                <a:avLst/>
                <a:gdLst/>
                <a:ahLst/>
                <a:cxnLst/>
                <a:rect l="l" t="t" r="r" b="b"/>
                <a:pathLst>
                  <a:path w="484" h="509" extrusionOk="0">
                    <a:moveTo>
                      <a:pt x="1" y="1"/>
                    </a:moveTo>
                    <a:lnTo>
                      <a:pt x="1" y="1"/>
                    </a:lnTo>
                    <a:cubicBezTo>
                      <a:pt x="99" y="74"/>
                      <a:pt x="200" y="148"/>
                      <a:pt x="300" y="222"/>
                    </a:cubicBezTo>
                    <a:cubicBezTo>
                      <a:pt x="310" y="317"/>
                      <a:pt x="320" y="413"/>
                      <a:pt x="332" y="509"/>
                    </a:cubicBezTo>
                    <a:cubicBezTo>
                      <a:pt x="370" y="379"/>
                      <a:pt x="420" y="253"/>
                      <a:pt x="484" y="130"/>
                    </a:cubicBezTo>
                    <a:cubicBezTo>
                      <a:pt x="479" y="127"/>
                      <a:pt x="476" y="126"/>
                      <a:pt x="472" y="123"/>
                    </a:cubicBezTo>
                    <a:cubicBezTo>
                      <a:pt x="470" y="107"/>
                      <a:pt x="468" y="91"/>
                      <a:pt x="466" y="76"/>
                    </a:cubicBezTo>
                    <a:cubicBezTo>
                      <a:pt x="307" y="67"/>
                      <a:pt x="152" y="4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50"/>
              <p:cNvSpPr/>
              <p:nvPr/>
            </p:nvSpPr>
            <p:spPr>
              <a:xfrm>
                <a:off x="8916996" y="3751576"/>
                <a:ext cx="70815" cy="66121"/>
              </a:xfrm>
              <a:custGeom>
                <a:avLst/>
                <a:gdLst/>
                <a:ahLst/>
                <a:cxnLst/>
                <a:rect l="l" t="t" r="r" b="b"/>
                <a:pathLst>
                  <a:path w="890" h="831" extrusionOk="0">
                    <a:moveTo>
                      <a:pt x="0" y="0"/>
                    </a:moveTo>
                    <a:lnTo>
                      <a:pt x="0" y="0"/>
                    </a:lnTo>
                    <a:cubicBezTo>
                      <a:pt x="72" y="270"/>
                      <a:pt x="94" y="551"/>
                      <a:pt x="68" y="831"/>
                    </a:cubicBezTo>
                    <a:cubicBezTo>
                      <a:pt x="121" y="812"/>
                      <a:pt x="175" y="794"/>
                      <a:pt x="230" y="779"/>
                    </a:cubicBezTo>
                    <a:cubicBezTo>
                      <a:pt x="427" y="728"/>
                      <a:pt x="625" y="702"/>
                      <a:pt x="819" y="702"/>
                    </a:cubicBezTo>
                    <a:cubicBezTo>
                      <a:pt x="830" y="702"/>
                      <a:pt x="841" y="702"/>
                      <a:pt x="851" y="703"/>
                    </a:cubicBezTo>
                    <a:cubicBezTo>
                      <a:pt x="865" y="679"/>
                      <a:pt x="878" y="654"/>
                      <a:pt x="890" y="629"/>
                    </a:cubicBezTo>
                    <a:cubicBezTo>
                      <a:pt x="600" y="417"/>
                      <a:pt x="302" y="20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50"/>
              <p:cNvSpPr/>
              <p:nvPr/>
            </p:nvSpPr>
            <p:spPr>
              <a:xfrm>
                <a:off x="8733754" y="3541122"/>
                <a:ext cx="255332" cy="243556"/>
              </a:xfrm>
              <a:custGeom>
                <a:avLst/>
                <a:gdLst/>
                <a:ahLst/>
                <a:cxnLst/>
                <a:rect l="l" t="t" r="r" b="b"/>
                <a:pathLst>
                  <a:path w="3209" h="3061" extrusionOk="0">
                    <a:moveTo>
                      <a:pt x="1186" y="1"/>
                    </a:moveTo>
                    <a:cubicBezTo>
                      <a:pt x="809" y="1"/>
                      <a:pt x="433" y="94"/>
                      <a:pt x="94" y="282"/>
                    </a:cubicBezTo>
                    <a:cubicBezTo>
                      <a:pt x="99" y="488"/>
                      <a:pt x="74" y="700"/>
                      <a:pt x="18" y="909"/>
                    </a:cubicBezTo>
                    <a:cubicBezTo>
                      <a:pt x="12" y="930"/>
                      <a:pt x="6" y="950"/>
                      <a:pt x="0" y="971"/>
                    </a:cubicBezTo>
                    <a:cubicBezTo>
                      <a:pt x="29" y="988"/>
                      <a:pt x="57" y="1005"/>
                      <a:pt x="87" y="1022"/>
                    </a:cubicBezTo>
                    <a:cubicBezTo>
                      <a:pt x="113" y="1021"/>
                      <a:pt x="139" y="1021"/>
                      <a:pt x="165" y="1021"/>
                    </a:cubicBezTo>
                    <a:cubicBezTo>
                      <a:pt x="743" y="1021"/>
                      <a:pt x="1320" y="1241"/>
                      <a:pt x="1761" y="1681"/>
                    </a:cubicBezTo>
                    <a:cubicBezTo>
                      <a:pt x="1956" y="1882"/>
                      <a:pt x="2103" y="2112"/>
                      <a:pt x="2205" y="2358"/>
                    </a:cubicBezTo>
                    <a:cubicBezTo>
                      <a:pt x="2548" y="2589"/>
                      <a:pt x="2882" y="2823"/>
                      <a:pt x="3209" y="3060"/>
                    </a:cubicBezTo>
                    <a:cubicBezTo>
                      <a:pt x="3119" y="2270"/>
                      <a:pt x="3007" y="1501"/>
                      <a:pt x="2872" y="759"/>
                    </a:cubicBezTo>
                    <a:cubicBezTo>
                      <a:pt x="2842" y="726"/>
                      <a:pt x="2813" y="692"/>
                      <a:pt x="2780" y="661"/>
                    </a:cubicBezTo>
                    <a:cubicBezTo>
                      <a:pt x="2340" y="221"/>
                      <a:pt x="1763" y="1"/>
                      <a:pt x="1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50"/>
              <p:cNvSpPr/>
              <p:nvPr/>
            </p:nvSpPr>
            <p:spPr>
              <a:xfrm>
                <a:off x="8981684" y="3628009"/>
                <a:ext cx="31350" cy="136936"/>
              </a:xfrm>
              <a:custGeom>
                <a:avLst/>
                <a:gdLst/>
                <a:ahLst/>
                <a:cxnLst/>
                <a:rect l="l" t="t" r="r" b="b"/>
                <a:pathLst>
                  <a:path w="394" h="1721" extrusionOk="0">
                    <a:moveTo>
                      <a:pt x="0" y="1"/>
                    </a:moveTo>
                    <a:lnTo>
                      <a:pt x="0" y="1"/>
                    </a:lnTo>
                    <a:cubicBezTo>
                      <a:pt x="94" y="561"/>
                      <a:pt x="177" y="1135"/>
                      <a:pt x="247" y="1721"/>
                    </a:cubicBezTo>
                    <a:cubicBezTo>
                      <a:pt x="393" y="1145"/>
                      <a:pt x="311" y="52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50"/>
              <p:cNvSpPr/>
              <p:nvPr/>
            </p:nvSpPr>
            <p:spPr>
              <a:xfrm>
                <a:off x="7798762" y="4458290"/>
                <a:ext cx="284852" cy="282226"/>
              </a:xfrm>
              <a:custGeom>
                <a:avLst/>
                <a:gdLst/>
                <a:ahLst/>
                <a:cxnLst/>
                <a:rect l="l" t="t" r="r" b="b"/>
                <a:pathLst>
                  <a:path w="3580" h="3547" extrusionOk="0">
                    <a:moveTo>
                      <a:pt x="1371" y="1"/>
                    </a:moveTo>
                    <a:lnTo>
                      <a:pt x="1371" y="1"/>
                    </a:lnTo>
                    <a:cubicBezTo>
                      <a:pt x="1262" y="50"/>
                      <a:pt x="1147" y="91"/>
                      <a:pt x="1027" y="123"/>
                    </a:cubicBezTo>
                    <a:cubicBezTo>
                      <a:pt x="832" y="175"/>
                      <a:pt x="633" y="201"/>
                      <a:pt x="439" y="201"/>
                    </a:cubicBezTo>
                    <a:cubicBezTo>
                      <a:pt x="414" y="201"/>
                      <a:pt x="389" y="201"/>
                      <a:pt x="365" y="200"/>
                    </a:cubicBezTo>
                    <a:cubicBezTo>
                      <a:pt x="356" y="216"/>
                      <a:pt x="346" y="234"/>
                      <a:pt x="337" y="251"/>
                    </a:cubicBezTo>
                    <a:cubicBezTo>
                      <a:pt x="273" y="374"/>
                      <a:pt x="223" y="500"/>
                      <a:pt x="185" y="630"/>
                    </a:cubicBezTo>
                    <a:cubicBezTo>
                      <a:pt x="1" y="1245"/>
                      <a:pt x="92" y="1923"/>
                      <a:pt x="450" y="2481"/>
                    </a:cubicBezTo>
                    <a:cubicBezTo>
                      <a:pt x="519" y="2590"/>
                      <a:pt x="599" y="2694"/>
                      <a:pt x="690" y="2793"/>
                    </a:cubicBezTo>
                    <a:cubicBezTo>
                      <a:pt x="718" y="2825"/>
                      <a:pt x="749" y="2856"/>
                      <a:pt x="780" y="2886"/>
                    </a:cubicBezTo>
                    <a:cubicBezTo>
                      <a:pt x="1220" y="3327"/>
                      <a:pt x="1797" y="3547"/>
                      <a:pt x="2374" y="3547"/>
                    </a:cubicBezTo>
                    <a:cubicBezTo>
                      <a:pt x="2751" y="3547"/>
                      <a:pt x="3128" y="3453"/>
                      <a:pt x="3468" y="3266"/>
                    </a:cubicBezTo>
                    <a:cubicBezTo>
                      <a:pt x="3463" y="3060"/>
                      <a:pt x="3487" y="2849"/>
                      <a:pt x="3543" y="2638"/>
                    </a:cubicBezTo>
                    <a:cubicBezTo>
                      <a:pt x="3554" y="2599"/>
                      <a:pt x="3566" y="2559"/>
                      <a:pt x="3579" y="2519"/>
                    </a:cubicBezTo>
                    <a:lnTo>
                      <a:pt x="3579" y="2519"/>
                    </a:lnTo>
                    <a:cubicBezTo>
                      <a:pt x="3518" y="2524"/>
                      <a:pt x="3457" y="2527"/>
                      <a:pt x="3395" y="2527"/>
                    </a:cubicBezTo>
                    <a:cubicBezTo>
                      <a:pt x="2817" y="2527"/>
                      <a:pt x="2240" y="2307"/>
                      <a:pt x="1801" y="1867"/>
                    </a:cubicBezTo>
                    <a:cubicBezTo>
                      <a:pt x="1384" y="1368"/>
                      <a:pt x="1278" y="683"/>
                      <a:pt x="1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50"/>
              <p:cNvSpPr/>
              <p:nvPr/>
            </p:nvSpPr>
            <p:spPr>
              <a:xfrm>
                <a:off x="9006687" y="4140506"/>
                <a:ext cx="169479" cy="325352"/>
              </a:xfrm>
              <a:custGeom>
                <a:avLst/>
                <a:gdLst/>
                <a:ahLst/>
                <a:cxnLst/>
                <a:rect l="l" t="t" r="r" b="b"/>
                <a:pathLst>
                  <a:path w="2130" h="4089" extrusionOk="0">
                    <a:moveTo>
                      <a:pt x="850" y="0"/>
                    </a:moveTo>
                    <a:cubicBezTo>
                      <a:pt x="817" y="19"/>
                      <a:pt x="785" y="38"/>
                      <a:pt x="751" y="56"/>
                    </a:cubicBezTo>
                    <a:cubicBezTo>
                      <a:pt x="738" y="611"/>
                      <a:pt x="524" y="1118"/>
                      <a:pt x="178" y="1504"/>
                    </a:cubicBezTo>
                    <a:cubicBezTo>
                      <a:pt x="146" y="2384"/>
                      <a:pt x="87" y="3247"/>
                      <a:pt x="0" y="4088"/>
                    </a:cubicBezTo>
                    <a:cubicBezTo>
                      <a:pt x="641" y="3614"/>
                      <a:pt x="1249" y="3132"/>
                      <a:pt x="1826" y="2644"/>
                    </a:cubicBezTo>
                    <a:cubicBezTo>
                      <a:pt x="1839" y="2602"/>
                      <a:pt x="1853" y="2561"/>
                      <a:pt x="1864" y="2517"/>
                    </a:cubicBezTo>
                    <a:cubicBezTo>
                      <a:pt x="2130" y="1523"/>
                      <a:pt x="1689" y="507"/>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50"/>
              <p:cNvSpPr/>
              <p:nvPr/>
            </p:nvSpPr>
            <p:spPr>
              <a:xfrm>
                <a:off x="9028788" y="4381031"/>
                <a:ext cx="110519" cy="86967"/>
              </a:xfrm>
              <a:custGeom>
                <a:avLst/>
                <a:gdLst/>
                <a:ahLst/>
                <a:cxnLst/>
                <a:rect l="l" t="t" r="r" b="b"/>
                <a:pathLst>
                  <a:path w="1389" h="1093" extrusionOk="0">
                    <a:moveTo>
                      <a:pt x="1389" y="0"/>
                    </a:moveTo>
                    <a:lnTo>
                      <a:pt x="1389" y="0"/>
                    </a:lnTo>
                    <a:cubicBezTo>
                      <a:pt x="944" y="368"/>
                      <a:pt x="480" y="733"/>
                      <a:pt x="0" y="1093"/>
                    </a:cubicBezTo>
                    <a:cubicBezTo>
                      <a:pt x="583" y="934"/>
                      <a:pt x="1090" y="545"/>
                      <a:pt x="1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50"/>
              <p:cNvSpPr/>
              <p:nvPr/>
            </p:nvSpPr>
            <p:spPr>
              <a:xfrm>
                <a:off x="8843715" y="4275445"/>
                <a:ext cx="162477" cy="198760"/>
              </a:xfrm>
              <a:custGeom>
                <a:avLst/>
                <a:gdLst/>
                <a:ahLst/>
                <a:cxnLst/>
                <a:rect l="l" t="t" r="r" b="b"/>
                <a:pathLst>
                  <a:path w="2042" h="2498" extrusionOk="0">
                    <a:moveTo>
                      <a:pt x="2042" y="0"/>
                    </a:moveTo>
                    <a:lnTo>
                      <a:pt x="2042" y="0"/>
                    </a:lnTo>
                    <a:cubicBezTo>
                      <a:pt x="1643" y="352"/>
                      <a:pt x="1120" y="566"/>
                      <a:pt x="547" y="566"/>
                    </a:cubicBezTo>
                    <a:cubicBezTo>
                      <a:pt x="395" y="566"/>
                      <a:pt x="248" y="551"/>
                      <a:pt x="105" y="522"/>
                    </a:cubicBezTo>
                    <a:cubicBezTo>
                      <a:pt x="71" y="573"/>
                      <a:pt x="38" y="622"/>
                      <a:pt x="1" y="669"/>
                    </a:cubicBezTo>
                    <a:cubicBezTo>
                      <a:pt x="135" y="754"/>
                      <a:pt x="261" y="856"/>
                      <a:pt x="379" y="972"/>
                    </a:cubicBezTo>
                    <a:cubicBezTo>
                      <a:pt x="557" y="1150"/>
                      <a:pt x="699" y="1352"/>
                      <a:pt x="805" y="1566"/>
                    </a:cubicBezTo>
                    <a:cubicBezTo>
                      <a:pt x="1020" y="1673"/>
                      <a:pt x="1220" y="1814"/>
                      <a:pt x="1398" y="1993"/>
                    </a:cubicBezTo>
                    <a:cubicBezTo>
                      <a:pt x="1553" y="2146"/>
                      <a:pt x="1678" y="2317"/>
                      <a:pt x="1778" y="2498"/>
                    </a:cubicBezTo>
                    <a:cubicBezTo>
                      <a:pt x="1805" y="2498"/>
                      <a:pt x="1833" y="2496"/>
                      <a:pt x="1859" y="2495"/>
                    </a:cubicBezTo>
                    <a:cubicBezTo>
                      <a:pt x="1945" y="1683"/>
                      <a:pt x="2007" y="851"/>
                      <a:pt x="20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50"/>
              <p:cNvSpPr/>
              <p:nvPr/>
            </p:nvSpPr>
            <p:spPr>
              <a:xfrm>
                <a:off x="7639310" y="3807432"/>
                <a:ext cx="332751" cy="333467"/>
              </a:xfrm>
              <a:custGeom>
                <a:avLst/>
                <a:gdLst/>
                <a:ahLst/>
                <a:cxnLst/>
                <a:rect l="l" t="t" r="r" b="b"/>
                <a:pathLst>
                  <a:path w="4182" h="4191" extrusionOk="0">
                    <a:moveTo>
                      <a:pt x="2394" y="1"/>
                    </a:moveTo>
                    <a:cubicBezTo>
                      <a:pt x="2370" y="2"/>
                      <a:pt x="2347" y="2"/>
                      <a:pt x="2323" y="3"/>
                    </a:cubicBezTo>
                    <a:cubicBezTo>
                      <a:pt x="2165" y="12"/>
                      <a:pt x="2009" y="39"/>
                      <a:pt x="1858" y="79"/>
                    </a:cubicBezTo>
                    <a:cubicBezTo>
                      <a:pt x="1275" y="238"/>
                      <a:pt x="766" y="628"/>
                      <a:pt x="468" y="1173"/>
                    </a:cubicBezTo>
                    <a:cubicBezTo>
                      <a:pt x="403" y="1291"/>
                      <a:pt x="348" y="1416"/>
                      <a:pt x="306" y="1547"/>
                    </a:cubicBezTo>
                    <a:cubicBezTo>
                      <a:pt x="291" y="1588"/>
                      <a:pt x="278" y="1631"/>
                      <a:pt x="267" y="1673"/>
                    </a:cubicBezTo>
                    <a:cubicBezTo>
                      <a:pt x="1" y="2667"/>
                      <a:pt x="441" y="3685"/>
                      <a:pt x="1282" y="4190"/>
                    </a:cubicBezTo>
                    <a:cubicBezTo>
                      <a:pt x="1313" y="4171"/>
                      <a:pt x="1347" y="4152"/>
                      <a:pt x="1379" y="4134"/>
                    </a:cubicBezTo>
                    <a:cubicBezTo>
                      <a:pt x="1410" y="2913"/>
                      <a:pt x="2407" y="1933"/>
                      <a:pt x="3635" y="1933"/>
                    </a:cubicBezTo>
                    <a:cubicBezTo>
                      <a:pt x="3787" y="1933"/>
                      <a:pt x="3934" y="1949"/>
                      <a:pt x="4078" y="1977"/>
                    </a:cubicBezTo>
                    <a:cubicBezTo>
                      <a:pt x="4111" y="1927"/>
                      <a:pt x="4145" y="1877"/>
                      <a:pt x="4181" y="1830"/>
                    </a:cubicBezTo>
                    <a:cubicBezTo>
                      <a:pt x="4047" y="1744"/>
                      <a:pt x="3921" y="1644"/>
                      <a:pt x="3803" y="1526"/>
                    </a:cubicBezTo>
                    <a:cubicBezTo>
                      <a:pt x="3628" y="1348"/>
                      <a:pt x="3488" y="1148"/>
                      <a:pt x="3383" y="936"/>
                    </a:cubicBezTo>
                    <a:cubicBezTo>
                      <a:pt x="3167" y="828"/>
                      <a:pt x="2964" y="687"/>
                      <a:pt x="2784" y="506"/>
                    </a:cubicBezTo>
                    <a:cubicBezTo>
                      <a:pt x="2626" y="353"/>
                      <a:pt x="2497" y="182"/>
                      <a:pt x="2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50"/>
              <p:cNvSpPr/>
              <p:nvPr/>
            </p:nvSpPr>
            <p:spPr>
              <a:xfrm>
                <a:off x="8419782" y="4684261"/>
                <a:ext cx="321532" cy="210058"/>
              </a:xfrm>
              <a:custGeom>
                <a:avLst/>
                <a:gdLst/>
                <a:ahLst/>
                <a:cxnLst/>
                <a:rect l="l" t="t" r="r" b="b"/>
                <a:pathLst>
                  <a:path w="4041" h="2640" extrusionOk="0">
                    <a:moveTo>
                      <a:pt x="3489" y="0"/>
                    </a:moveTo>
                    <a:cubicBezTo>
                      <a:pt x="2322" y="664"/>
                      <a:pt x="1154" y="1255"/>
                      <a:pt x="1" y="1769"/>
                    </a:cubicBezTo>
                    <a:cubicBezTo>
                      <a:pt x="60" y="1844"/>
                      <a:pt x="123" y="1915"/>
                      <a:pt x="191" y="1982"/>
                    </a:cubicBezTo>
                    <a:cubicBezTo>
                      <a:pt x="609" y="2397"/>
                      <a:pt x="1179" y="2640"/>
                      <a:pt x="1780" y="2640"/>
                    </a:cubicBezTo>
                    <a:cubicBezTo>
                      <a:pt x="1797" y="2640"/>
                      <a:pt x="1815" y="2640"/>
                      <a:pt x="1833" y="2639"/>
                    </a:cubicBezTo>
                    <a:cubicBezTo>
                      <a:pt x="1968" y="2636"/>
                      <a:pt x="2102" y="2621"/>
                      <a:pt x="2239" y="2593"/>
                    </a:cubicBezTo>
                    <a:cubicBezTo>
                      <a:pt x="2282" y="2585"/>
                      <a:pt x="2325" y="2574"/>
                      <a:pt x="2367" y="2563"/>
                    </a:cubicBezTo>
                    <a:cubicBezTo>
                      <a:pt x="3361" y="2297"/>
                      <a:pt x="4021" y="1407"/>
                      <a:pt x="4040" y="426"/>
                    </a:cubicBezTo>
                    <a:cubicBezTo>
                      <a:pt x="3859" y="326"/>
                      <a:pt x="3688" y="200"/>
                      <a:pt x="3535" y="46"/>
                    </a:cubicBezTo>
                    <a:cubicBezTo>
                      <a:pt x="3519" y="31"/>
                      <a:pt x="3504" y="15"/>
                      <a:pt x="3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50"/>
              <p:cNvSpPr/>
              <p:nvPr/>
            </p:nvSpPr>
            <p:spPr>
              <a:xfrm>
                <a:off x="8407847" y="4794143"/>
                <a:ext cx="44717" cy="18857"/>
              </a:xfrm>
              <a:custGeom>
                <a:avLst/>
                <a:gdLst/>
                <a:ahLst/>
                <a:cxnLst/>
                <a:rect l="l" t="t" r="r" b="b"/>
                <a:pathLst>
                  <a:path w="562" h="237" extrusionOk="0">
                    <a:moveTo>
                      <a:pt x="562" y="1"/>
                    </a:moveTo>
                    <a:lnTo>
                      <a:pt x="562" y="1"/>
                    </a:lnTo>
                    <a:cubicBezTo>
                      <a:pt x="400" y="42"/>
                      <a:pt x="230" y="65"/>
                      <a:pt x="57" y="70"/>
                    </a:cubicBezTo>
                    <a:cubicBezTo>
                      <a:pt x="39" y="104"/>
                      <a:pt x="20" y="136"/>
                      <a:pt x="1" y="168"/>
                    </a:cubicBezTo>
                    <a:cubicBezTo>
                      <a:pt x="14" y="190"/>
                      <a:pt x="29" y="214"/>
                      <a:pt x="43" y="236"/>
                    </a:cubicBezTo>
                    <a:cubicBezTo>
                      <a:pt x="216" y="160"/>
                      <a:pt x="388" y="82"/>
                      <a:pt x="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50"/>
              <p:cNvSpPr/>
              <p:nvPr/>
            </p:nvSpPr>
            <p:spPr>
              <a:xfrm>
                <a:off x="8514626" y="4578675"/>
                <a:ext cx="172980" cy="186029"/>
              </a:xfrm>
              <a:custGeom>
                <a:avLst/>
                <a:gdLst/>
                <a:ahLst/>
                <a:cxnLst/>
                <a:rect l="l" t="t" r="r" b="b"/>
                <a:pathLst>
                  <a:path w="2174" h="2338" extrusionOk="0">
                    <a:moveTo>
                      <a:pt x="1080" y="0"/>
                    </a:moveTo>
                    <a:cubicBezTo>
                      <a:pt x="1065" y="5"/>
                      <a:pt x="1052" y="8"/>
                      <a:pt x="1038" y="11"/>
                    </a:cubicBezTo>
                    <a:cubicBezTo>
                      <a:pt x="1025" y="14"/>
                      <a:pt x="1012" y="15"/>
                      <a:pt x="999" y="18"/>
                    </a:cubicBezTo>
                    <a:cubicBezTo>
                      <a:pt x="974" y="22"/>
                      <a:pt x="949" y="27"/>
                      <a:pt x="924" y="31"/>
                    </a:cubicBezTo>
                    <a:lnTo>
                      <a:pt x="894" y="36"/>
                    </a:lnTo>
                    <a:cubicBezTo>
                      <a:pt x="884" y="37"/>
                      <a:pt x="873" y="39"/>
                      <a:pt x="865" y="40"/>
                    </a:cubicBezTo>
                    <a:cubicBezTo>
                      <a:pt x="897" y="196"/>
                      <a:pt x="916" y="357"/>
                      <a:pt x="916" y="522"/>
                    </a:cubicBezTo>
                    <a:cubicBezTo>
                      <a:pt x="916" y="1267"/>
                      <a:pt x="555" y="1927"/>
                      <a:pt x="0" y="2337"/>
                    </a:cubicBezTo>
                    <a:cubicBezTo>
                      <a:pt x="722" y="1984"/>
                      <a:pt x="1448" y="1601"/>
                      <a:pt x="2174" y="1189"/>
                    </a:cubicBezTo>
                    <a:cubicBezTo>
                      <a:pt x="2066" y="1058"/>
                      <a:pt x="1975" y="918"/>
                      <a:pt x="1900" y="772"/>
                    </a:cubicBezTo>
                    <a:cubicBezTo>
                      <a:pt x="1692" y="666"/>
                      <a:pt x="1496" y="528"/>
                      <a:pt x="1323" y="354"/>
                    </a:cubicBezTo>
                    <a:cubicBezTo>
                      <a:pt x="1227" y="245"/>
                      <a:pt x="1146" y="126"/>
                      <a:pt x="1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50"/>
              <p:cNvSpPr/>
              <p:nvPr/>
            </p:nvSpPr>
            <p:spPr>
              <a:xfrm>
                <a:off x="8250145" y="3387319"/>
                <a:ext cx="130729" cy="52355"/>
              </a:xfrm>
              <a:custGeom>
                <a:avLst/>
                <a:gdLst/>
                <a:ahLst/>
                <a:cxnLst/>
                <a:rect l="l" t="t" r="r" b="b"/>
                <a:pathLst>
                  <a:path w="1643" h="658" extrusionOk="0">
                    <a:moveTo>
                      <a:pt x="53" y="1"/>
                    </a:moveTo>
                    <a:cubicBezTo>
                      <a:pt x="36" y="1"/>
                      <a:pt x="18" y="1"/>
                      <a:pt x="1" y="1"/>
                    </a:cubicBezTo>
                    <a:cubicBezTo>
                      <a:pt x="542" y="201"/>
                      <a:pt x="1090" y="421"/>
                      <a:pt x="1642" y="658"/>
                    </a:cubicBezTo>
                    <a:cubicBezTo>
                      <a:pt x="1225" y="244"/>
                      <a:pt x="655"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50"/>
              <p:cNvSpPr/>
              <p:nvPr/>
            </p:nvSpPr>
            <p:spPr>
              <a:xfrm>
                <a:off x="8074541" y="3390979"/>
                <a:ext cx="333388" cy="311666"/>
              </a:xfrm>
              <a:custGeom>
                <a:avLst/>
                <a:gdLst/>
                <a:ahLst/>
                <a:cxnLst/>
                <a:rect l="l" t="t" r="r" b="b"/>
                <a:pathLst>
                  <a:path w="4190" h="3917" extrusionOk="0">
                    <a:moveTo>
                      <a:pt x="1801" y="1"/>
                    </a:moveTo>
                    <a:cubicBezTo>
                      <a:pt x="1758" y="10"/>
                      <a:pt x="1716" y="20"/>
                      <a:pt x="1673" y="32"/>
                    </a:cubicBezTo>
                    <a:cubicBezTo>
                      <a:pt x="679" y="298"/>
                      <a:pt x="19" y="1188"/>
                      <a:pt x="0" y="2169"/>
                    </a:cubicBezTo>
                    <a:cubicBezTo>
                      <a:pt x="181" y="2269"/>
                      <a:pt x="352" y="2395"/>
                      <a:pt x="505" y="2548"/>
                    </a:cubicBezTo>
                    <a:cubicBezTo>
                      <a:pt x="675" y="2724"/>
                      <a:pt x="807" y="2920"/>
                      <a:pt x="907" y="3130"/>
                    </a:cubicBezTo>
                    <a:cubicBezTo>
                      <a:pt x="1131" y="3238"/>
                      <a:pt x="1340" y="3383"/>
                      <a:pt x="1526" y="3569"/>
                    </a:cubicBezTo>
                    <a:cubicBezTo>
                      <a:pt x="1627" y="3677"/>
                      <a:pt x="1716" y="3793"/>
                      <a:pt x="1791" y="3917"/>
                    </a:cubicBezTo>
                    <a:cubicBezTo>
                      <a:pt x="1854" y="3902"/>
                      <a:pt x="1919" y="3890"/>
                      <a:pt x="1985" y="3881"/>
                    </a:cubicBezTo>
                    <a:cubicBezTo>
                      <a:pt x="1951" y="3727"/>
                      <a:pt x="1932" y="3566"/>
                      <a:pt x="1932" y="3400"/>
                    </a:cubicBezTo>
                    <a:cubicBezTo>
                      <a:pt x="1932" y="2173"/>
                      <a:pt x="2913" y="1175"/>
                      <a:pt x="4134" y="1145"/>
                    </a:cubicBezTo>
                    <a:cubicBezTo>
                      <a:pt x="4151" y="1111"/>
                      <a:pt x="4171" y="1079"/>
                      <a:pt x="4190" y="1046"/>
                    </a:cubicBezTo>
                    <a:cubicBezTo>
                      <a:pt x="4176" y="1023"/>
                      <a:pt x="4162" y="1001"/>
                      <a:pt x="4147" y="979"/>
                    </a:cubicBezTo>
                    <a:cubicBezTo>
                      <a:pt x="4135" y="961"/>
                      <a:pt x="4123" y="942"/>
                      <a:pt x="4112" y="926"/>
                    </a:cubicBezTo>
                    <a:cubicBezTo>
                      <a:pt x="3333" y="581"/>
                      <a:pt x="2559" y="273"/>
                      <a:pt x="1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0"/>
              <p:cNvSpPr/>
              <p:nvPr/>
            </p:nvSpPr>
            <p:spPr>
              <a:xfrm>
                <a:off x="8403391" y="3468795"/>
                <a:ext cx="49173" cy="18698"/>
              </a:xfrm>
              <a:custGeom>
                <a:avLst/>
                <a:gdLst/>
                <a:ahLst/>
                <a:cxnLst/>
                <a:rect l="l" t="t" r="r" b="b"/>
                <a:pathLst>
                  <a:path w="618" h="235" extrusionOk="0">
                    <a:moveTo>
                      <a:pt x="99" y="1"/>
                    </a:moveTo>
                    <a:cubicBezTo>
                      <a:pt x="85" y="23"/>
                      <a:pt x="71" y="45"/>
                      <a:pt x="57" y="68"/>
                    </a:cubicBezTo>
                    <a:cubicBezTo>
                      <a:pt x="38" y="99"/>
                      <a:pt x="18" y="133"/>
                      <a:pt x="1" y="166"/>
                    </a:cubicBezTo>
                    <a:cubicBezTo>
                      <a:pt x="20" y="166"/>
                      <a:pt x="38" y="164"/>
                      <a:pt x="57" y="164"/>
                    </a:cubicBezTo>
                    <a:cubicBezTo>
                      <a:pt x="251" y="164"/>
                      <a:pt x="438" y="189"/>
                      <a:pt x="618" y="235"/>
                    </a:cubicBezTo>
                    <a:cubicBezTo>
                      <a:pt x="444" y="155"/>
                      <a:pt x="272" y="77"/>
                      <a:pt x="99" y="1"/>
                    </a:cubicBezTo>
                    <a:close/>
                  </a:path>
                </a:pathLst>
              </a:custGeom>
              <a:solidFill>
                <a:srgbClr val="5E6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0"/>
              <p:cNvSpPr/>
              <p:nvPr/>
            </p:nvSpPr>
            <p:spPr>
              <a:xfrm>
                <a:off x="8514626" y="3517092"/>
                <a:ext cx="201704" cy="188098"/>
              </a:xfrm>
              <a:custGeom>
                <a:avLst/>
                <a:gdLst/>
                <a:ahLst/>
                <a:cxnLst/>
                <a:rect l="l" t="t" r="r" b="b"/>
                <a:pathLst>
                  <a:path w="2535" h="2364" extrusionOk="0">
                    <a:moveTo>
                      <a:pt x="0" y="0"/>
                    </a:moveTo>
                    <a:lnTo>
                      <a:pt x="0" y="0"/>
                    </a:lnTo>
                    <a:cubicBezTo>
                      <a:pt x="555" y="411"/>
                      <a:pt x="916" y="1071"/>
                      <a:pt x="916" y="1815"/>
                    </a:cubicBezTo>
                    <a:cubicBezTo>
                      <a:pt x="916" y="1966"/>
                      <a:pt x="901" y="2115"/>
                      <a:pt x="872" y="2258"/>
                    </a:cubicBezTo>
                    <a:cubicBezTo>
                      <a:pt x="924" y="2292"/>
                      <a:pt x="975" y="2327"/>
                      <a:pt x="1022" y="2364"/>
                    </a:cubicBezTo>
                    <a:cubicBezTo>
                      <a:pt x="1108" y="2228"/>
                      <a:pt x="1208" y="2102"/>
                      <a:pt x="1323" y="1984"/>
                    </a:cubicBezTo>
                    <a:cubicBezTo>
                      <a:pt x="1666" y="1641"/>
                      <a:pt x="2091" y="1432"/>
                      <a:pt x="2535" y="1355"/>
                    </a:cubicBezTo>
                    <a:cubicBezTo>
                      <a:pt x="2502" y="1336"/>
                      <a:pt x="2470" y="1317"/>
                      <a:pt x="2436" y="1298"/>
                    </a:cubicBezTo>
                    <a:cubicBezTo>
                      <a:pt x="1623" y="828"/>
                      <a:pt x="810" y="39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50"/>
              <p:cNvSpPr/>
              <p:nvPr/>
            </p:nvSpPr>
            <p:spPr>
              <a:xfrm>
                <a:off x="8419782" y="3387319"/>
                <a:ext cx="321851" cy="231064"/>
              </a:xfrm>
              <a:custGeom>
                <a:avLst/>
                <a:gdLst/>
                <a:ahLst/>
                <a:cxnLst/>
                <a:rect l="l" t="t" r="r" b="b"/>
                <a:pathLst>
                  <a:path w="4045" h="2904" extrusionOk="0">
                    <a:moveTo>
                      <a:pt x="1780" y="1"/>
                    </a:moveTo>
                    <a:cubicBezTo>
                      <a:pt x="1178" y="1"/>
                      <a:pt x="609" y="244"/>
                      <a:pt x="191" y="658"/>
                    </a:cubicBezTo>
                    <a:cubicBezTo>
                      <a:pt x="123" y="726"/>
                      <a:pt x="60" y="796"/>
                      <a:pt x="1" y="873"/>
                    </a:cubicBezTo>
                    <a:cubicBezTo>
                      <a:pt x="1229" y="1419"/>
                      <a:pt x="2475" y="2053"/>
                      <a:pt x="3718" y="2771"/>
                    </a:cubicBezTo>
                    <a:cubicBezTo>
                      <a:pt x="3794" y="2815"/>
                      <a:pt x="3869" y="2860"/>
                      <a:pt x="3945" y="2904"/>
                    </a:cubicBezTo>
                    <a:cubicBezTo>
                      <a:pt x="3952" y="2883"/>
                      <a:pt x="3958" y="2863"/>
                      <a:pt x="3964" y="2842"/>
                    </a:cubicBezTo>
                    <a:cubicBezTo>
                      <a:pt x="4020" y="2631"/>
                      <a:pt x="4045" y="2421"/>
                      <a:pt x="4040" y="2215"/>
                    </a:cubicBezTo>
                    <a:cubicBezTo>
                      <a:pt x="4021" y="1234"/>
                      <a:pt x="3361" y="344"/>
                      <a:pt x="2367" y="78"/>
                    </a:cubicBezTo>
                    <a:cubicBezTo>
                      <a:pt x="2325" y="66"/>
                      <a:pt x="2282" y="56"/>
                      <a:pt x="2239" y="47"/>
                    </a:cubicBezTo>
                    <a:cubicBezTo>
                      <a:pt x="2104" y="19"/>
                      <a:pt x="1967" y="4"/>
                      <a:pt x="1833" y="1"/>
                    </a:cubicBezTo>
                    <a:cubicBezTo>
                      <a:pt x="1815" y="1"/>
                      <a:pt x="1798" y="1"/>
                      <a:pt x="1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50"/>
              <p:cNvSpPr/>
              <p:nvPr/>
            </p:nvSpPr>
            <p:spPr>
              <a:xfrm>
                <a:off x="8250145" y="4841962"/>
                <a:ext cx="130729" cy="52355"/>
              </a:xfrm>
              <a:custGeom>
                <a:avLst/>
                <a:gdLst/>
                <a:ahLst/>
                <a:cxnLst/>
                <a:rect l="l" t="t" r="r" b="b"/>
                <a:pathLst>
                  <a:path w="1643" h="658" extrusionOk="0">
                    <a:moveTo>
                      <a:pt x="1642" y="0"/>
                    </a:moveTo>
                    <a:lnTo>
                      <a:pt x="1642" y="0"/>
                    </a:lnTo>
                    <a:cubicBezTo>
                      <a:pt x="1090" y="237"/>
                      <a:pt x="542" y="457"/>
                      <a:pt x="1" y="657"/>
                    </a:cubicBezTo>
                    <a:cubicBezTo>
                      <a:pt x="18" y="658"/>
                      <a:pt x="36" y="658"/>
                      <a:pt x="54" y="658"/>
                    </a:cubicBezTo>
                    <a:cubicBezTo>
                      <a:pt x="656" y="658"/>
                      <a:pt x="1225" y="415"/>
                      <a:pt x="16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50"/>
              <p:cNvSpPr/>
              <p:nvPr/>
            </p:nvSpPr>
            <p:spPr>
              <a:xfrm>
                <a:off x="8074302" y="4573822"/>
                <a:ext cx="338082" cy="316838"/>
              </a:xfrm>
              <a:custGeom>
                <a:avLst/>
                <a:gdLst/>
                <a:ahLst/>
                <a:cxnLst/>
                <a:rect l="l" t="t" r="r" b="b"/>
                <a:pathLst>
                  <a:path w="4249" h="3982" extrusionOk="0">
                    <a:moveTo>
                      <a:pt x="1786" y="1"/>
                    </a:moveTo>
                    <a:cubicBezTo>
                      <a:pt x="1713" y="145"/>
                      <a:pt x="1627" y="285"/>
                      <a:pt x="1529" y="415"/>
                    </a:cubicBezTo>
                    <a:cubicBezTo>
                      <a:pt x="1134" y="809"/>
                      <a:pt x="630" y="1026"/>
                      <a:pt x="115" y="1067"/>
                    </a:cubicBezTo>
                    <a:cubicBezTo>
                      <a:pt x="103" y="1107"/>
                      <a:pt x="91" y="1147"/>
                      <a:pt x="80" y="1186"/>
                    </a:cubicBezTo>
                    <a:cubicBezTo>
                      <a:pt x="24" y="1397"/>
                      <a:pt x="0" y="1608"/>
                      <a:pt x="3" y="1815"/>
                    </a:cubicBezTo>
                    <a:cubicBezTo>
                      <a:pt x="22" y="2795"/>
                      <a:pt x="682" y="3685"/>
                      <a:pt x="1676" y="3952"/>
                    </a:cubicBezTo>
                    <a:cubicBezTo>
                      <a:pt x="1719" y="3962"/>
                      <a:pt x="1761" y="3973"/>
                      <a:pt x="1804" y="3981"/>
                    </a:cubicBezTo>
                    <a:cubicBezTo>
                      <a:pt x="2562" y="3709"/>
                      <a:pt x="3336" y="3401"/>
                      <a:pt x="4115" y="3058"/>
                    </a:cubicBezTo>
                    <a:cubicBezTo>
                      <a:pt x="4126" y="3040"/>
                      <a:pt x="4138" y="3023"/>
                      <a:pt x="4150" y="3005"/>
                    </a:cubicBezTo>
                    <a:cubicBezTo>
                      <a:pt x="4165" y="2983"/>
                      <a:pt x="4179" y="2959"/>
                      <a:pt x="4193" y="2937"/>
                    </a:cubicBezTo>
                    <a:cubicBezTo>
                      <a:pt x="4212" y="2905"/>
                      <a:pt x="4231" y="2873"/>
                      <a:pt x="4249" y="2839"/>
                    </a:cubicBezTo>
                    <a:cubicBezTo>
                      <a:pt x="4231" y="2839"/>
                      <a:pt x="4212" y="2840"/>
                      <a:pt x="4193" y="2840"/>
                    </a:cubicBezTo>
                    <a:cubicBezTo>
                      <a:pt x="2947" y="2840"/>
                      <a:pt x="1935" y="1830"/>
                      <a:pt x="1935" y="583"/>
                    </a:cubicBezTo>
                    <a:cubicBezTo>
                      <a:pt x="1935" y="431"/>
                      <a:pt x="1951" y="284"/>
                      <a:pt x="1979" y="141"/>
                    </a:cubicBezTo>
                    <a:cubicBezTo>
                      <a:pt x="1913" y="97"/>
                      <a:pt x="1848" y="51"/>
                      <a:pt x="17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50"/>
              <p:cNvSpPr/>
              <p:nvPr/>
            </p:nvSpPr>
            <p:spPr>
              <a:xfrm>
                <a:off x="9028629" y="3813639"/>
                <a:ext cx="110678" cy="87126"/>
              </a:xfrm>
              <a:custGeom>
                <a:avLst/>
                <a:gdLst/>
                <a:ahLst/>
                <a:cxnLst/>
                <a:rect l="l" t="t" r="r" b="b"/>
                <a:pathLst>
                  <a:path w="1391" h="1095" extrusionOk="0">
                    <a:moveTo>
                      <a:pt x="1" y="1"/>
                    </a:moveTo>
                    <a:cubicBezTo>
                      <a:pt x="482" y="361"/>
                      <a:pt x="946" y="725"/>
                      <a:pt x="1391" y="1095"/>
                    </a:cubicBezTo>
                    <a:cubicBezTo>
                      <a:pt x="1092" y="550"/>
                      <a:pt x="585" y="16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50"/>
              <p:cNvSpPr/>
              <p:nvPr/>
            </p:nvSpPr>
            <p:spPr>
              <a:xfrm>
                <a:off x="8846420" y="3807432"/>
                <a:ext cx="159772" cy="198919"/>
              </a:xfrm>
              <a:custGeom>
                <a:avLst/>
                <a:gdLst/>
                <a:ahLst/>
                <a:cxnLst/>
                <a:rect l="l" t="t" r="r" b="b"/>
                <a:pathLst>
                  <a:path w="2008" h="2500" extrusionOk="0">
                    <a:moveTo>
                      <a:pt x="1704" y="0"/>
                    </a:moveTo>
                    <a:cubicBezTo>
                      <a:pt x="1511" y="0"/>
                      <a:pt x="1313" y="24"/>
                      <a:pt x="1117" y="77"/>
                    </a:cubicBezTo>
                    <a:cubicBezTo>
                      <a:pt x="1062" y="92"/>
                      <a:pt x="1008" y="110"/>
                      <a:pt x="955" y="129"/>
                    </a:cubicBezTo>
                    <a:cubicBezTo>
                      <a:pt x="908" y="634"/>
                      <a:pt x="702" y="1130"/>
                      <a:pt x="345" y="1526"/>
                    </a:cubicBezTo>
                    <a:cubicBezTo>
                      <a:pt x="238" y="1634"/>
                      <a:pt x="123" y="1728"/>
                      <a:pt x="1" y="1809"/>
                    </a:cubicBezTo>
                    <a:cubicBezTo>
                      <a:pt x="14" y="1868"/>
                      <a:pt x="24" y="1927"/>
                      <a:pt x="32" y="1986"/>
                    </a:cubicBezTo>
                    <a:cubicBezTo>
                      <a:pt x="188" y="1952"/>
                      <a:pt x="348" y="1933"/>
                      <a:pt x="513" y="1933"/>
                    </a:cubicBezTo>
                    <a:cubicBezTo>
                      <a:pt x="1086" y="1933"/>
                      <a:pt x="1609" y="2148"/>
                      <a:pt x="2008" y="2500"/>
                    </a:cubicBezTo>
                    <a:cubicBezTo>
                      <a:pt x="1973" y="1648"/>
                      <a:pt x="1911" y="815"/>
                      <a:pt x="1825" y="3"/>
                    </a:cubicBezTo>
                    <a:cubicBezTo>
                      <a:pt x="1796" y="2"/>
                      <a:pt x="1768" y="2"/>
                      <a:pt x="1738" y="1"/>
                    </a:cubicBezTo>
                    <a:cubicBezTo>
                      <a:pt x="1727" y="0"/>
                      <a:pt x="1716" y="0"/>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50"/>
              <p:cNvSpPr/>
              <p:nvPr/>
            </p:nvSpPr>
            <p:spPr>
              <a:xfrm>
                <a:off x="9006987" y="3815628"/>
                <a:ext cx="169479" cy="329728"/>
              </a:xfrm>
              <a:custGeom>
                <a:avLst/>
                <a:gdLst/>
                <a:ahLst/>
                <a:cxnLst/>
                <a:rect l="l" t="t" r="r" b="b"/>
                <a:pathLst>
                  <a:path w="2130" h="4144" extrusionOk="0">
                    <a:moveTo>
                      <a:pt x="0" y="1"/>
                    </a:moveTo>
                    <a:lnTo>
                      <a:pt x="0" y="1"/>
                    </a:lnTo>
                    <a:cubicBezTo>
                      <a:pt x="87" y="840"/>
                      <a:pt x="146" y="1703"/>
                      <a:pt x="178" y="2584"/>
                    </a:cubicBezTo>
                    <a:cubicBezTo>
                      <a:pt x="536" y="2984"/>
                      <a:pt x="753" y="3510"/>
                      <a:pt x="753" y="4087"/>
                    </a:cubicBezTo>
                    <a:cubicBezTo>
                      <a:pt x="753" y="4106"/>
                      <a:pt x="751" y="4124"/>
                      <a:pt x="751" y="4143"/>
                    </a:cubicBezTo>
                    <a:cubicBezTo>
                      <a:pt x="785" y="4125"/>
                      <a:pt x="817" y="4106"/>
                      <a:pt x="850" y="4087"/>
                    </a:cubicBezTo>
                    <a:cubicBezTo>
                      <a:pt x="1689" y="3582"/>
                      <a:pt x="2130" y="2564"/>
                      <a:pt x="1863" y="1570"/>
                    </a:cubicBezTo>
                    <a:cubicBezTo>
                      <a:pt x="1853" y="1528"/>
                      <a:pt x="1839" y="1485"/>
                      <a:pt x="1825" y="1444"/>
                    </a:cubicBezTo>
                    <a:cubicBezTo>
                      <a:pt x="1249" y="956"/>
                      <a:pt x="641" y="47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50"/>
              <p:cNvSpPr/>
              <p:nvPr/>
            </p:nvSpPr>
            <p:spPr>
              <a:xfrm>
                <a:off x="7639310" y="4136362"/>
                <a:ext cx="330046" cy="338003"/>
              </a:xfrm>
              <a:custGeom>
                <a:avLst/>
                <a:gdLst/>
                <a:ahLst/>
                <a:cxnLst/>
                <a:rect l="l" t="t" r="r" b="b"/>
                <a:pathLst>
                  <a:path w="4148" h="4248" extrusionOk="0">
                    <a:moveTo>
                      <a:pt x="1379" y="0"/>
                    </a:moveTo>
                    <a:cubicBezTo>
                      <a:pt x="1347" y="19"/>
                      <a:pt x="1313" y="37"/>
                      <a:pt x="1282" y="56"/>
                    </a:cubicBezTo>
                    <a:cubicBezTo>
                      <a:pt x="443" y="563"/>
                      <a:pt x="1" y="1579"/>
                      <a:pt x="267" y="2573"/>
                    </a:cubicBezTo>
                    <a:cubicBezTo>
                      <a:pt x="279" y="2617"/>
                      <a:pt x="291" y="2658"/>
                      <a:pt x="306" y="2701"/>
                    </a:cubicBezTo>
                    <a:cubicBezTo>
                      <a:pt x="348" y="2832"/>
                      <a:pt x="404" y="2957"/>
                      <a:pt x="468" y="3075"/>
                    </a:cubicBezTo>
                    <a:cubicBezTo>
                      <a:pt x="766" y="3618"/>
                      <a:pt x="1275" y="4009"/>
                      <a:pt x="1858" y="4168"/>
                    </a:cubicBezTo>
                    <a:cubicBezTo>
                      <a:pt x="2009" y="4209"/>
                      <a:pt x="2165" y="4234"/>
                      <a:pt x="2323" y="4243"/>
                    </a:cubicBezTo>
                    <a:cubicBezTo>
                      <a:pt x="2339" y="4244"/>
                      <a:pt x="2354" y="4244"/>
                      <a:pt x="2369" y="4246"/>
                    </a:cubicBezTo>
                    <a:cubicBezTo>
                      <a:pt x="2393" y="4247"/>
                      <a:pt x="2418" y="4247"/>
                      <a:pt x="2443" y="4247"/>
                    </a:cubicBezTo>
                    <a:cubicBezTo>
                      <a:pt x="2637" y="4247"/>
                      <a:pt x="2834" y="4221"/>
                      <a:pt x="3031" y="4169"/>
                    </a:cubicBezTo>
                    <a:cubicBezTo>
                      <a:pt x="3151" y="4137"/>
                      <a:pt x="3266" y="4096"/>
                      <a:pt x="3375" y="4047"/>
                    </a:cubicBezTo>
                    <a:cubicBezTo>
                      <a:pt x="3438" y="3583"/>
                      <a:pt x="3592" y="3121"/>
                      <a:pt x="3803" y="2720"/>
                    </a:cubicBezTo>
                    <a:cubicBezTo>
                      <a:pt x="3911" y="2614"/>
                      <a:pt x="4027" y="2520"/>
                      <a:pt x="4148" y="2439"/>
                    </a:cubicBezTo>
                    <a:cubicBezTo>
                      <a:pt x="4148" y="2437"/>
                      <a:pt x="4148" y="2437"/>
                      <a:pt x="4148" y="2436"/>
                    </a:cubicBezTo>
                    <a:cubicBezTo>
                      <a:pt x="4145" y="2423"/>
                      <a:pt x="4142" y="2409"/>
                      <a:pt x="4139" y="2396"/>
                    </a:cubicBezTo>
                    <a:cubicBezTo>
                      <a:pt x="4134" y="2371"/>
                      <a:pt x="4130" y="2346"/>
                      <a:pt x="4126" y="2321"/>
                    </a:cubicBezTo>
                    <a:cubicBezTo>
                      <a:pt x="4124" y="2312"/>
                      <a:pt x="4123" y="2302"/>
                      <a:pt x="4121" y="2292"/>
                    </a:cubicBezTo>
                    <a:cubicBezTo>
                      <a:pt x="4120" y="2281"/>
                      <a:pt x="4118" y="2272"/>
                      <a:pt x="4117" y="2262"/>
                    </a:cubicBezTo>
                    <a:cubicBezTo>
                      <a:pt x="3962" y="2296"/>
                      <a:pt x="3802" y="2314"/>
                      <a:pt x="3635" y="2314"/>
                    </a:cubicBezTo>
                    <a:cubicBezTo>
                      <a:pt x="2389" y="2314"/>
                      <a:pt x="1378" y="1303"/>
                      <a:pt x="1378" y="56"/>
                    </a:cubicBezTo>
                    <a:cubicBezTo>
                      <a:pt x="1378" y="38"/>
                      <a:pt x="1379" y="19"/>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50"/>
              <p:cNvSpPr/>
              <p:nvPr/>
            </p:nvSpPr>
            <p:spPr>
              <a:xfrm>
                <a:off x="8981525" y="4514942"/>
                <a:ext cx="32464" cy="139243"/>
              </a:xfrm>
              <a:custGeom>
                <a:avLst/>
                <a:gdLst/>
                <a:ahLst/>
                <a:cxnLst/>
                <a:rect l="l" t="t" r="r" b="b"/>
                <a:pathLst>
                  <a:path w="408" h="1750" extrusionOk="0">
                    <a:moveTo>
                      <a:pt x="252" y="0"/>
                    </a:moveTo>
                    <a:lnTo>
                      <a:pt x="252" y="0"/>
                    </a:lnTo>
                    <a:cubicBezTo>
                      <a:pt x="182" y="597"/>
                      <a:pt x="98" y="1180"/>
                      <a:pt x="1" y="1750"/>
                    </a:cubicBezTo>
                    <a:cubicBezTo>
                      <a:pt x="323" y="1220"/>
                      <a:pt x="407" y="585"/>
                      <a:pt x="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50"/>
              <p:cNvSpPr/>
              <p:nvPr/>
            </p:nvSpPr>
            <p:spPr>
              <a:xfrm>
                <a:off x="8907687" y="4399968"/>
                <a:ext cx="80602" cy="128263"/>
              </a:xfrm>
              <a:custGeom>
                <a:avLst/>
                <a:gdLst/>
                <a:ahLst/>
                <a:cxnLst/>
                <a:rect l="l" t="t" r="r" b="b"/>
                <a:pathLst>
                  <a:path w="1013" h="1612" extrusionOk="0">
                    <a:moveTo>
                      <a:pt x="1" y="1"/>
                    </a:moveTo>
                    <a:lnTo>
                      <a:pt x="1" y="1"/>
                    </a:lnTo>
                    <a:cubicBezTo>
                      <a:pt x="250" y="503"/>
                      <a:pt x="300" y="1079"/>
                      <a:pt x="153" y="1612"/>
                    </a:cubicBezTo>
                    <a:cubicBezTo>
                      <a:pt x="444" y="1411"/>
                      <a:pt x="731" y="1208"/>
                      <a:pt x="1013" y="1003"/>
                    </a:cubicBezTo>
                    <a:cubicBezTo>
                      <a:pt x="1001" y="980"/>
                      <a:pt x="988" y="956"/>
                      <a:pt x="974" y="933"/>
                    </a:cubicBezTo>
                    <a:cubicBezTo>
                      <a:pt x="876" y="752"/>
                      <a:pt x="749" y="581"/>
                      <a:pt x="594" y="428"/>
                    </a:cubicBezTo>
                    <a:cubicBezTo>
                      <a:pt x="416" y="249"/>
                      <a:pt x="216" y="10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0"/>
              <p:cNvSpPr/>
              <p:nvPr/>
            </p:nvSpPr>
            <p:spPr>
              <a:xfrm>
                <a:off x="8665724" y="4640101"/>
                <a:ext cx="50764" cy="33180"/>
              </a:xfrm>
              <a:custGeom>
                <a:avLst/>
                <a:gdLst/>
                <a:ahLst/>
                <a:cxnLst/>
                <a:rect l="l" t="t" r="r" b="b"/>
                <a:pathLst>
                  <a:path w="638" h="417" extrusionOk="0">
                    <a:moveTo>
                      <a:pt x="1" y="0"/>
                    </a:moveTo>
                    <a:lnTo>
                      <a:pt x="1" y="0"/>
                    </a:lnTo>
                    <a:cubicBezTo>
                      <a:pt x="76" y="146"/>
                      <a:pt x="167" y="286"/>
                      <a:pt x="275" y="417"/>
                    </a:cubicBezTo>
                    <a:cubicBezTo>
                      <a:pt x="362" y="367"/>
                      <a:pt x="450" y="318"/>
                      <a:pt x="537" y="268"/>
                    </a:cubicBezTo>
                    <a:cubicBezTo>
                      <a:pt x="571" y="249"/>
                      <a:pt x="603" y="228"/>
                      <a:pt x="637" y="209"/>
                    </a:cubicBezTo>
                    <a:cubicBezTo>
                      <a:pt x="418" y="172"/>
                      <a:pt x="204" y="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50"/>
              <p:cNvSpPr/>
              <p:nvPr/>
            </p:nvSpPr>
            <p:spPr>
              <a:xfrm>
                <a:off x="8697391" y="4497119"/>
                <a:ext cx="291694" cy="243477"/>
              </a:xfrm>
              <a:custGeom>
                <a:avLst/>
                <a:gdLst/>
                <a:ahLst/>
                <a:cxnLst/>
                <a:rect l="l" t="t" r="r" b="b"/>
                <a:pathLst>
                  <a:path w="3666" h="3060" extrusionOk="0">
                    <a:moveTo>
                      <a:pt x="3666" y="0"/>
                    </a:moveTo>
                    <a:lnTo>
                      <a:pt x="3666" y="0"/>
                    </a:lnTo>
                    <a:cubicBezTo>
                      <a:pt x="3348" y="230"/>
                      <a:pt x="3024" y="457"/>
                      <a:pt x="2692" y="681"/>
                    </a:cubicBezTo>
                    <a:cubicBezTo>
                      <a:pt x="2582" y="934"/>
                      <a:pt x="2424" y="1171"/>
                      <a:pt x="2218" y="1379"/>
                    </a:cubicBezTo>
                    <a:cubicBezTo>
                      <a:pt x="1777" y="1819"/>
                      <a:pt x="1200" y="2038"/>
                      <a:pt x="623" y="2038"/>
                    </a:cubicBezTo>
                    <a:cubicBezTo>
                      <a:pt x="597" y="2038"/>
                      <a:pt x="571" y="2038"/>
                      <a:pt x="545" y="2037"/>
                    </a:cubicBezTo>
                    <a:cubicBezTo>
                      <a:pt x="441" y="2099"/>
                      <a:pt x="335" y="2161"/>
                      <a:pt x="230" y="2221"/>
                    </a:cubicBezTo>
                    <a:cubicBezTo>
                      <a:pt x="154" y="2265"/>
                      <a:pt x="77" y="2309"/>
                      <a:pt x="0" y="2352"/>
                    </a:cubicBezTo>
                    <a:cubicBezTo>
                      <a:pt x="15" y="2367"/>
                      <a:pt x="30" y="2383"/>
                      <a:pt x="46" y="2398"/>
                    </a:cubicBezTo>
                    <a:cubicBezTo>
                      <a:pt x="199" y="2552"/>
                      <a:pt x="370" y="2679"/>
                      <a:pt x="551" y="2779"/>
                    </a:cubicBezTo>
                    <a:cubicBezTo>
                      <a:pt x="890" y="2966"/>
                      <a:pt x="1266" y="3060"/>
                      <a:pt x="1642" y="3060"/>
                    </a:cubicBezTo>
                    <a:cubicBezTo>
                      <a:pt x="2220" y="3060"/>
                      <a:pt x="2797" y="2839"/>
                      <a:pt x="3237" y="2398"/>
                    </a:cubicBezTo>
                    <a:cubicBezTo>
                      <a:pt x="3270" y="2367"/>
                      <a:pt x="3299" y="2335"/>
                      <a:pt x="3329" y="2302"/>
                    </a:cubicBezTo>
                    <a:cubicBezTo>
                      <a:pt x="3463" y="1560"/>
                      <a:pt x="3576" y="791"/>
                      <a:pt x="36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50"/>
              <p:cNvSpPr/>
              <p:nvPr/>
            </p:nvSpPr>
            <p:spPr>
              <a:xfrm>
                <a:off x="7798682" y="3541122"/>
                <a:ext cx="348108" cy="340788"/>
              </a:xfrm>
              <a:custGeom>
                <a:avLst/>
                <a:gdLst/>
                <a:ahLst/>
                <a:cxnLst/>
                <a:rect l="l" t="t" r="r" b="b"/>
                <a:pathLst>
                  <a:path w="4375" h="4283" extrusionOk="0">
                    <a:moveTo>
                      <a:pt x="2375" y="0"/>
                    </a:moveTo>
                    <a:cubicBezTo>
                      <a:pt x="1798" y="0"/>
                      <a:pt x="1221" y="220"/>
                      <a:pt x="781" y="661"/>
                    </a:cubicBezTo>
                    <a:cubicBezTo>
                      <a:pt x="776" y="660"/>
                      <a:pt x="771" y="660"/>
                      <a:pt x="766" y="660"/>
                    </a:cubicBezTo>
                    <a:cubicBezTo>
                      <a:pt x="747" y="660"/>
                      <a:pt x="736" y="670"/>
                      <a:pt x="726" y="679"/>
                    </a:cubicBezTo>
                    <a:cubicBezTo>
                      <a:pt x="718" y="689"/>
                      <a:pt x="709" y="700"/>
                      <a:pt x="699" y="710"/>
                    </a:cubicBezTo>
                    <a:cubicBezTo>
                      <a:pt x="609" y="804"/>
                      <a:pt x="529" y="904"/>
                      <a:pt x="460" y="1010"/>
                    </a:cubicBezTo>
                    <a:cubicBezTo>
                      <a:pt x="87" y="1572"/>
                      <a:pt x="0" y="2259"/>
                      <a:pt x="190" y="2884"/>
                    </a:cubicBezTo>
                    <a:cubicBezTo>
                      <a:pt x="232" y="3021"/>
                      <a:pt x="286" y="3155"/>
                      <a:pt x="354" y="3283"/>
                    </a:cubicBezTo>
                    <a:cubicBezTo>
                      <a:pt x="366" y="3305"/>
                      <a:pt x="377" y="3327"/>
                      <a:pt x="391" y="3349"/>
                    </a:cubicBezTo>
                    <a:cubicBezTo>
                      <a:pt x="494" y="3529"/>
                      <a:pt x="623" y="3700"/>
                      <a:pt x="781" y="3854"/>
                    </a:cubicBezTo>
                    <a:cubicBezTo>
                      <a:pt x="961" y="4034"/>
                      <a:pt x="1164" y="4177"/>
                      <a:pt x="1380" y="4283"/>
                    </a:cubicBezTo>
                    <a:cubicBezTo>
                      <a:pt x="965" y="3439"/>
                      <a:pt x="1109" y="2389"/>
                      <a:pt x="1802" y="1682"/>
                    </a:cubicBezTo>
                    <a:cubicBezTo>
                      <a:pt x="2241" y="1241"/>
                      <a:pt x="2819" y="1021"/>
                      <a:pt x="3396" y="1021"/>
                    </a:cubicBezTo>
                    <a:cubicBezTo>
                      <a:pt x="3731" y="1021"/>
                      <a:pt x="4066" y="1095"/>
                      <a:pt x="4374" y="1243"/>
                    </a:cubicBezTo>
                    <a:cubicBezTo>
                      <a:pt x="4274" y="1033"/>
                      <a:pt x="4142" y="837"/>
                      <a:pt x="3972" y="661"/>
                    </a:cubicBezTo>
                    <a:cubicBezTo>
                      <a:pt x="3819" y="507"/>
                      <a:pt x="3648" y="382"/>
                      <a:pt x="3467" y="282"/>
                    </a:cubicBezTo>
                    <a:cubicBezTo>
                      <a:pt x="3128" y="94"/>
                      <a:pt x="2752" y="0"/>
                      <a:pt x="2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0"/>
              <p:cNvSpPr/>
              <p:nvPr/>
            </p:nvSpPr>
            <p:spPr>
              <a:xfrm>
                <a:off x="7900369" y="4330347"/>
                <a:ext cx="316122" cy="329171"/>
              </a:xfrm>
              <a:custGeom>
                <a:avLst/>
                <a:gdLst/>
                <a:ahLst/>
                <a:cxnLst/>
                <a:rect l="l" t="t" r="r" b="b"/>
                <a:pathLst>
                  <a:path w="3973" h="4137" extrusionOk="0">
                    <a:moveTo>
                      <a:pt x="867" y="1"/>
                    </a:moveTo>
                    <a:cubicBezTo>
                      <a:pt x="744" y="82"/>
                      <a:pt x="630" y="176"/>
                      <a:pt x="522" y="284"/>
                    </a:cubicBezTo>
                    <a:cubicBezTo>
                      <a:pt x="310" y="683"/>
                      <a:pt x="155" y="1145"/>
                      <a:pt x="94" y="1609"/>
                    </a:cubicBezTo>
                    <a:cubicBezTo>
                      <a:pt x="1" y="2291"/>
                      <a:pt x="105" y="2977"/>
                      <a:pt x="522" y="3475"/>
                    </a:cubicBezTo>
                    <a:cubicBezTo>
                      <a:pt x="963" y="3916"/>
                      <a:pt x="1540" y="4136"/>
                      <a:pt x="2118" y="4136"/>
                    </a:cubicBezTo>
                    <a:cubicBezTo>
                      <a:pt x="2179" y="4136"/>
                      <a:pt x="2240" y="4134"/>
                      <a:pt x="2301" y="4129"/>
                    </a:cubicBezTo>
                    <a:cubicBezTo>
                      <a:pt x="2816" y="4087"/>
                      <a:pt x="3320" y="3869"/>
                      <a:pt x="3715" y="3475"/>
                    </a:cubicBezTo>
                    <a:cubicBezTo>
                      <a:pt x="3813" y="3345"/>
                      <a:pt x="3899" y="3207"/>
                      <a:pt x="3972" y="3061"/>
                    </a:cubicBezTo>
                    <a:cubicBezTo>
                      <a:pt x="3684" y="2827"/>
                      <a:pt x="3458" y="2526"/>
                      <a:pt x="3314" y="2189"/>
                    </a:cubicBezTo>
                    <a:cubicBezTo>
                      <a:pt x="3308" y="2177"/>
                      <a:pt x="3305" y="2166"/>
                      <a:pt x="3301" y="2155"/>
                    </a:cubicBezTo>
                    <a:lnTo>
                      <a:pt x="3289" y="2126"/>
                    </a:lnTo>
                    <a:cubicBezTo>
                      <a:pt x="3280" y="2102"/>
                      <a:pt x="3271" y="2080"/>
                      <a:pt x="3263" y="2058"/>
                    </a:cubicBezTo>
                    <a:cubicBezTo>
                      <a:pt x="3258" y="2045"/>
                      <a:pt x="3255" y="2033"/>
                      <a:pt x="3251" y="2020"/>
                    </a:cubicBezTo>
                    <a:cubicBezTo>
                      <a:pt x="3243" y="2001"/>
                      <a:pt x="3238" y="1980"/>
                      <a:pt x="3230" y="1959"/>
                    </a:cubicBezTo>
                    <a:cubicBezTo>
                      <a:pt x="3226" y="1945"/>
                      <a:pt x="3221" y="1929"/>
                      <a:pt x="3217" y="1914"/>
                    </a:cubicBezTo>
                    <a:cubicBezTo>
                      <a:pt x="3213" y="1896"/>
                      <a:pt x="3208" y="1878"/>
                      <a:pt x="3204" y="1861"/>
                    </a:cubicBezTo>
                    <a:cubicBezTo>
                      <a:pt x="3199" y="1842"/>
                      <a:pt x="3195" y="1824"/>
                      <a:pt x="3190" y="1806"/>
                    </a:cubicBezTo>
                    <a:cubicBezTo>
                      <a:pt x="3187" y="1797"/>
                      <a:pt x="3186" y="1789"/>
                      <a:pt x="3185" y="1781"/>
                    </a:cubicBezTo>
                    <a:lnTo>
                      <a:pt x="3180" y="1781"/>
                    </a:lnTo>
                    <a:cubicBezTo>
                      <a:pt x="3149" y="1783"/>
                      <a:pt x="3117" y="1783"/>
                      <a:pt x="3084" y="1784"/>
                    </a:cubicBezTo>
                    <a:lnTo>
                      <a:pt x="3064" y="1784"/>
                    </a:lnTo>
                    <a:cubicBezTo>
                      <a:pt x="3034" y="1784"/>
                      <a:pt x="3005" y="1783"/>
                      <a:pt x="2975" y="1781"/>
                    </a:cubicBezTo>
                    <a:cubicBezTo>
                      <a:pt x="2965" y="1781"/>
                      <a:pt x="2955" y="1781"/>
                      <a:pt x="2944" y="1780"/>
                    </a:cubicBezTo>
                    <a:cubicBezTo>
                      <a:pt x="2921" y="1778"/>
                      <a:pt x="2897" y="1777"/>
                      <a:pt x="2874" y="1775"/>
                    </a:cubicBezTo>
                    <a:cubicBezTo>
                      <a:pt x="2858" y="1774"/>
                      <a:pt x="2841" y="1772"/>
                      <a:pt x="2825" y="1769"/>
                    </a:cubicBezTo>
                    <a:cubicBezTo>
                      <a:pt x="2809" y="1768"/>
                      <a:pt x="2791" y="1767"/>
                      <a:pt x="2775" y="1764"/>
                    </a:cubicBezTo>
                    <a:cubicBezTo>
                      <a:pt x="2753" y="1761"/>
                      <a:pt x="2731" y="1758"/>
                      <a:pt x="2709" y="1755"/>
                    </a:cubicBezTo>
                    <a:cubicBezTo>
                      <a:pt x="2700" y="1753"/>
                      <a:pt x="2691" y="1752"/>
                      <a:pt x="2682" y="1749"/>
                    </a:cubicBezTo>
                    <a:cubicBezTo>
                      <a:pt x="2653" y="1744"/>
                      <a:pt x="2623" y="1739"/>
                      <a:pt x="2595" y="1733"/>
                    </a:cubicBezTo>
                    <a:lnTo>
                      <a:pt x="2593" y="1733"/>
                    </a:lnTo>
                    <a:cubicBezTo>
                      <a:pt x="2379" y="1686"/>
                      <a:pt x="2176" y="1609"/>
                      <a:pt x="1990" y="1507"/>
                    </a:cubicBezTo>
                    <a:cubicBezTo>
                      <a:pt x="1976" y="1500"/>
                      <a:pt x="1961" y="1491"/>
                      <a:pt x="1946" y="1482"/>
                    </a:cubicBezTo>
                    <a:cubicBezTo>
                      <a:pt x="1931" y="1473"/>
                      <a:pt x="1915" y="1465"/>
                      <a:pt x="1900" y="1456"/>
                    </a:cubicBezTo>
                    <a:cubicBezTo>
                      <a:pt x="1718" y="1345"/>
                      <a:pt x="1551" y="1208"/>
                      <a:pt x="1404" y="1046"/>
                    </a:cubicBezTo>
                    <a:cubicBezTo>
                      <a:pt x="1404" y="1046"/>
                      <a:pt x="1403" y="1045"/>
                      <a:pt x="1403" y="1043"/>
                    </a:cubicBezTo>
                    <a:cubicBezTo>
                      <a:pt x="1382" y="1023"/>
                      <a:pt x="1363" y="1001"/>
                      <a:pt x="1345" y="977"/>
                    </a:cubicBezTo>
                    <a:cubicBezTo>
                      <a:pt x="1339" y="971"/>
                      <a:pt x="1333" y="964"/>
                      <a:pt x="1328" y="957"/>
                    </a:cubicBezTo>
                    <a:cubicBezTo>
                      <a:pt x="1313" y="939"/>
                      <a:pt x="1300" y="921"/>
                      <a:pt x="1285" y="904"/>
                    </a:cubicBezTo>
                    <a:cubicBezTo>
                      <a:pt x="1275" y="890"/>
                      <a:pt x="1264" y="877"/>
                      <a:pt x="1255" y="864"/>
                    </a:cubicBezTo>
                    <a:cubicBezTo>
                      <a:pt x="1245" y="851"/>
                      <a:pt x="1236" y="837"/>
                      <a:pt x="1227" y="826"/>
                    </a:cubicBezTo>
                    <a:cubicBezTo>
                      <a:pt x="1213" y="805"/>
                      <a:pt x="1199" y="786"/>
                      <a:pt x="1186" y="767"/>
                    </a:cubicBezTo>
                    <a:cubicBezTo>
                      <a:pt x="1180" y="758"/>
                      <a:pt x="1176" y="747"/>
                      <a:pt x="1170" y="739"/>
                    </a:cubicBezTo>
                    <a:cubicBezTo>
                      <a:pt x="1154" y="715"/>
                      <a:pt x="1138" y="690"/>
                      <a:pt x="1124" y="664"/>
                    </a:cubicBezTo>
                    <a:cubicBezTo>
                      <a:pt x="1121" y="662"/>
                      <a:pt x="1120" y="659"/>
                      <a:pt x="1118" y="656"/>
                    </a:cubicBezTo>
                    <a:cubicBezTo>
                      <a:pt x="1117" y="653"/>
                      <a:pt x="1116" y="649"/>
                      <a:pt x="1113" y="646"/>
                    </a:cubicBezTo>
                    <a:cubicBezTo>
                      <a:pt x="1098" y="618"/>
                      <a:pt x="1082" y="590"/>
                      <a:pt x="1067" y="562"/>
                    </a:cubicBezTo>
                    <a:lnTo>
                      <a:pt x="1060" y="546"/>
                    </a:lnTo>
                    <a:cubicBezTo>
                      <a:pt x="1045" y="518"/>
                      <a:pt x="1032" y="490"/>
                      <a:pt x="1018" y="460"/>
                    </a:cubicBezTo>
                    <a:lnTo>
                      <a:pt x="1009" y="441"/>
                    </a:lnTo>
                    <a:cubicBezTo>
                      <a:pt x="998" y="415"/>
                      <a:pt x="986" y="388"/>
                      <a:pt x="976" y="360"/>
                    </a:cubicBezTo>
                    <a:lnTo>
                      <a:pt x="965" y="334"/>
                    </a:lnTo>
                    <a:cubicBezTo>
                      <a:pt x="955" y="310"/>
                      <a:pt x="946" y="285"/>
                      <a:pt x="939" y="260"/>
                    </a:cubicBezTo>
                    <a:cubicBezTo>
                      <a:pt x="934" y="248"/>
                      <a:pt x="930" y="236"/>
                      <a:pt x="926" y="223"/>
                    </a:cubicBezTo>
                    <a:cubicBezTo>
                      <a:pt x="920" y="203"/>
                      <a:pt x="912" y="182"/>
                      <a:pt x="906" y="161"/>
                    </a:cubicBezTo>
                    <a:cubicBezTo>
                      <a:pt x="902" y="145"/>
                      <a:pt x="898" y="129"/>
                      <a:pt x="893" y="111"/>
                    </a:cubicBezTo>
                    <a:cubicBezTo>
                      <a:pt x="889" y="95"/>
                      <a:pt x="884" y="77"/>
                      <a:pt x="880" y="61"/>
                    </a:cubicBezTo>
                    <a:cubicBezTo>
                      <a:pt x="875" y="41"/>
                      <a:pt x="870" y="21"/>
                      <a:pt x="867" y="1"/>
                    </a:cubicBezTo>
                    <a:close/>
                  </a:path>
                </a:pathLst>
              </a:custGeom>
              <a:solidFill>
                <a:srgbClr val="FA91FF">
                  <a:alpha val="64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50"/>
              <p:cNvSpPr/>
              <p:nvPr/>
            </p:nvSpPr>
            <p:spPr>
              <a:xfrm>
                <a:off x="8740596" y="3622280"/>
                <a:ext cx="168604" cy="106620"/>
              </a:xfrm>
              <a:custGeom>
                <a:avLst/>
                <a:gdLst/>
                <a:ahLst/>
                <a:cxnLst/>
                <a:rect l="l" t="t" r="r" b="b"/>
                <a:pathLst>
                  <a:path w="2119" h="1340" extrusionOk="0">
                    <a:moveTo>
                      <a:pt x="79" y="1"/>
                    </a:moveTo>
                    <a:cubicBezTo>
                      <a:pt x="53" y="1"/>
                      <a:pt x="27" y="1"/>
                      <a:pt x="1" y="2"/>
                    </a:cubicBezTo>
                    <a:cubicBezTo>
                      <a:pt x="734" y="434"/>
                      <a:pt x="1441" y="880"/>
                      <a:pt x="2119" y="1339"/>
                    </a:cubicBezTo>
                    <a:cubicBezTo>
                      <a:pt x="2017" y="1093"/>
                      <a:pt x="1870" y="862"/>
                      <a:pt x="1675" y="662"/>
                    </a:cubicBezTo>
                    <a:cubicBezTo>
                      <a:pt x="1234" y="221"/>
                      <a:pt x="657" y="1"/>
                      <a:pt x="79" y="1"/>
                    </a:cubicBezTo>
                    <a:close/>
                  </a:path>
                </a:pathLst>
              </a:custGeom>
              <a:solidFill>
                <a:srgbClr val="E586EC">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50"/>
              <p:cNvSpPr/>
              <p:nvPr/>
            </p:nvSpPr>
            <p:spPr>
              <a:xfrm>
                <a:off x="8595944" y="3624906"/>
                <a:ext cx="328614" cy="326465"/>
              </a:xfrm>
              <a:custGeom>
                <a:avLst/>
                <a:gdLst/>
                <a:ahLst/>
                <a:cxnLst/>
                <a:rect l="l" t="t" r="r" b="b"/>
                <a:pathLst>
                  <a:path w="4130" h="4103" extrusionOk="0">
                    <a:moveTo>
                      <a:pt x="1513" y="0"/>
                    </a:moveTo>
                    <a:cubicBezTo>
                      <a:pt x="1069" y="77"/>
                      <a:pt x="644" y="286"/>
                      <a:pt x="301" y="629"/>
                    </a:cubicBezTo>
                    <a:cubicBezTo>
                      <a:pt x="186" y="747"/>
                      <a:pt x="86" y="873"/>
                      <a:pt x="0" y="1009"/>
                    </a:cubicBezTo>
                    <a:cubicBezTo>
                      <a:pt x="311" y="1248"/>
                      <a:pt x="551" y="1561"/>
                      <a:pt x="701" y="1916"/>
                    </a:cubicBezTo>
                    <a:lnTo>
                      <a:pt x="703" y="1916"/>
                    </a:lnTo>
                    <a:cubicBezTo>
                      <a:pt x="703" y="1919"/>
                      <a:pt x="704" y="1922"/>
                      <a:pt x="706" y="1925"/>
                    </a:cubicBezTo>
                    <a:cubicBezTo>
                      <a:pt x="716" y="1951"/>
                      <a:pt x="728" y="1979"/>
                      <a:pt x="738" y="2006"/>
                    </a:cubicBezTo>
                    <a:cubicBezTo>
                      <a:pt x="739" y="2012"/>
                      <a:pt x="741" y="2016"/>
                      <a:pt x="744" y="2022"/>
                    </a:cubicBezTo>
                    <a:cubicBezTo>
                      <a:pt x="754" y="2050"/>
                      <a:pt x="764" y="2080"/>
                      <a:pt x="773" y="2109"/>
                    </a:cubicBezTo>
                    <a:cubicBezTo>
                      <a:pt x="775" y="2112"/>
                      <a:pt x="776" y="2115"/>
                      <a:pt x="776" y="2119"/>
                    </a:cubicBezTo>
                    <a:cubicBezTo>
                      <a:pt x="787" y="2150"/>
                      <a:pt x="795" y="2181"/>
                      <a:pt x="804" y="2212"/>
                    </a:cubicBezTo>
                    <a:cubicBezTo>
                      <a:pt x="804" y="2214"/>
                      <a:pt x="804" y="2215"/>
                      <a:pt x="806" y="2217"/>
                    </a:cubicBezTo>
                    <a:cubicBezTo>
                      <a:pt x="815" y="2252"/>
                      <a:pt x="823" y="2287"/>
                      <a:pt x="831" y="2323"/>
                    </a:cubicBezTo>
                    <a:cubicBezTo>
                      <a:pt x="867" y="2321"/>
                      <a:pt x="904" y="2320"/>
                      <a:pt x="940" y="2320"/>
                    </a:cubicBezTo>
                    <a:cubicBezTo>
                      <a:pt x="1720" y="2320"/>
                      <a:pt x="2479" y="2723"/>
                      <a:pt x="2897" y="3448"/>
                    </a:cubicBezTo>
                    <a:cubicBezTo>
                      <a:pt x="2985" y="3602"/>
                      <a:pt x="3054" y="3764"/>
                      <a:pt x="3103" y="3928"/>
                    </a:cubicBezTo>
                    <a:cubicBezTo>
                      <a:pt x="3104" y="3931"/>
                      <a:pt x="3106" y="3935"/>
                      <a:pt x="3107" y="3938"/>
                    </a:cubicBezTo>
                    <a:cubicBezTo>
                      <a:pt x="3115" y="3966"/>
                      <a:pt x="3122" y="3992"/>
                      <a:pt x="3130" y="4020"/>
                    </a:cubicBezTo>
                    <a:cubicBezTo>
                      <a:pt x="3130" y="4023"/>
                      <a:pt x="3131" y="4026"/>
                      <a:pt x="3131" y="4029"/>
                    </a:cubicBezTo>
                    <a:cubicBezTo>
                      <a:pt x="3137" y="4054"/>
                      <a:pt x="3144" y="4078"/>
                      <a:pt x="3149" y="4103"/>
                    </a:cubicBezTo>
                    <a:cubicBezTo>
                      <a:pt x="3269" y="4022"/>
                      <a:pt x="3386" y="3928"/>
                      <a:pt x="3493" y="3820"/>
                    </a:cubicBezTo>
                    <a:cubicBezTo>
                      <a:pt x="3850" y="3423"/>
                      <a:pt x="4056" y="2928"/>
                      <a:pt x="4103" y="2423"/>
                    </a:cubicBezTo>
                    <a:cubicBezTo>
                      <a:pt x="4129" y="2143"/>
                      <a:pt x="4106" y="1862"/>
                      <a:pt x="4034" y="1592"/>
                    </a:cubicBezTo>
                    <a:cubicBezTo>
                      <a:pt x="3233" y="1043"/>
                      <a:pt x="2392" y="511"/>
                      <a:pt x="1513" y="0"/>
                    </a:cubicBezTo>
                    <a:close/>
                  </a:path>
                </a:pathLst>
              </a:custGeom>
              <a:solidFill>
                <a:srgbClr val="FA91FF">
                  <a:alpha val="64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0"/>
              <p:cNvSpPr/>
              <p:nvPr/>
            </p:nvSpPr>
            <p:spPr>
              <a:xfrm>
                <a:off x="7875544" y="3622280"/>
                <a:ext cx="341504" cy="330762"/>
              </a:xfrm>
              <a:custGeom>
                <a:avLst/>
                <a:gdLst/>
                <a:ahLst/>
                <a:cxnLst/>
                <a:rect l="l" t="t" r="r" b="b"/>
                <a:pathLst>
                  <a:path w="4292" h="4157" extrusionOk="0">
                    <a:moveTo>
                      <a:pt x="2430" y="1"/>
                    </a:moveTo>
                    <a:cubicBezTo>
                      <a:pt x="1853" y="1"/>
                      <a:pt x="1275" y="221"/>
                      <a:pt x="836" y="662"/>
                    </a:cubicBezTo>
                    <a:cubicBezTo>
                      <a:pt x="143" y="1369"/>
                      <a:pt x="1" y="2419"/>
                      <a:pt x="414" y="3263"/>
                    </a:cubicBezTo>
                    <a:cubicBezTo>
                      <a:pt x="519" y="3476"/>
                      <a:pt x="659" y="3676"/>
                      <a:pt x="836" y="3853"/>
                    </a:cubicBezTo>
                    <a:cubicBezTo>
                      <a:pt x="952" y="3970"/>
                      <a:pt x="1078" y="4071"/>
                      <a:pt x="1212" y="4157"/>
                    </a:cubicBezTo>
                    <a:cubicBezTo>
                      <a:pt x="1451" y="3846"/>
                      <a:pt x="1766" y="3604"/>
                      <a:pt x="2121" y="3453"/>
                    </a:cubicBezTo>
                    <a:cubicBezTo>
                      <a:pt x="2127" y="3450"/>
                      <a:pt x="2134" y="3448"/>
                      <a:pt x="2140" y="3445"/>
                    </a:cubicBezTo>
                    <a:cubicBezTo>
                      <a:pt x="2158" y="3438"/>
                      <a:pt x="2177" y="3431"/>
                      <a:pt x="2195" y="3423"/>
                    </a:cubicBezTo>
                    <a:cubicBezTo>
                      <a:pt x="2207" y="3419"/>
                      <a:pt x="2218" y="3414"/>
                      <a:pt x="2230" y="3410"/>
                    </a:cubicBezTo>
                    <a:cubicBezTo>
                      <a:pt x="2251" y="3403"/>
                      <a:pt x="2271" y="3395"/>
                      <a:pt x="2293" y="3388"/>
                    </a:cubicBezTo>
                    <a:cubicBezTo>
                      <a:pt x="2301" y="3385"/>
                      <a:pt x="2308" y="3383"/>
                      <a:pt x="2314" y="3380"/>
                    </a:cubicBezTo>
                    <a:cubicBezTo>
                      <a:pt x="2385" y="3358"/>
                      <a:pt x="2457" y="3339"/>
                      <a:pt x="2529" y="3323"/>
                    </a:cubicBezTo>
                    <a:cubicBezTo>
                      <a:pt x="2529" y="3322"/>
                      <a:pt x="2529" y="3320"/>
                      <a:pt x="2529" y="3319"/>
                    </a:cubicBezTo>
                    <a:cubicBezTo>
                      <a:pt x="2528" y="3288"/>
                      <a:pt x="2526" y="3255"/>
                      <a:pt x="2526" y="3224"/>
                    </a:cubicBezTo>
                    <a:cubicBezTo>
                      <a:pt x="2526" y="3221"/>
                      <a:pt x="2526" y="3217"/>
                      <a:pt x="2526" y="3213"/>
                    </a:cubicBezTo>
                    <a:cubicBezTo>
                      <a:pt x="2526" y="3208"/>
                      <a:pt x="2526" y="3204"/>
                      <a:pt x="2526" y="3199"/>
                    </a:cubicBezTo>
                    <a:cubicBezTo>
                      <a:pt x="2526" y="3177"/>
                      <a:pt x="2526" y="3155"/>
                      <a:pt x="2528" y="3135"/>
                    </a:cubicBezTo>
                    <a:cubicBezTo>
                      <a:pt x="2528" y="3121"/>
                      <a:pt x="2529" y="3108"/>
                      <a:pt x="2529" y="3095"/>
                    </a:cubicBezTo>
                    <a:cubicBezTo>
                      <a:pt x="2530" y="3076"/>
                      <a:pt x="2530" y="3057"/>
                      <a:pt x="2532" y="3037"/>
                    </a:cubicBezTo>
                    <a:cubicBezTo>
                      <a:pt x="2533" y="3020"/>
                      <a:pt x="2536" y="3002"/>
                      <a:pt x="2538" y="2984"/>
                    </a:cubicBezTo>
                    <a:cubicBezTo>
                      <a:pt x="2539" y="2970"/>
                      <a:pt x="2541" y="2955"/>
                      <a:pt x="2542" y="2939"/>
                    </a:cubicBezTo>
                    <a:cubicBezTo>
                      <a:pt x="2547" y="2906"/>
                      <a:pt x="2551" y="2874"/>
                      <a:pt x="2557" y="2841"/>
                    </a:cubicBezTo>
                    <a:cubicBezTo>
                      <a:pt x="2557" y="2837"/>
                      <a:pt x="2558" y="2833"/>
                      <a:pt x="2558" y="2828"/>
                    </a:cubicBezTo>
                    <a:cubicBezTo>
                      <a:pt x="2564" y="2799"/>
                      <a:pt x="2569" y="2769"/>
                      <a:pt x="2576" y="2740"/>
                    </a:cubicBezTo>
                    <a:cubicBezTo>
                      <a:pt x="2578" y="2731"/>
                      <a:pt x="2581" y="2722"/>
                      <a:pt x="2582" y="2712"/>
                    </a:cubicBezTo>
                    <a:cubicBezTo>
                      <a:pt x="2588" y="2688"/>
                      <a:pt x="2594" y="2665"/>
                      <a:pt x="2600" y="2640"/>
                    </a:cubicBezTo>
                    <a:cubicBezTo>
                      <a:pt x="2603" y="2629"/>
                      <a:pt x="2606" y="2619"/>
                      <a:pt x="2609" y="2609"/>
                    </a:cubicBezTo>
                    <a:cubicBezTo>
                      <a:pt x="2614" y="2587"/>
                      <a:pt x="2620" y="2563"/>
                      <a:pt x="2628" y="2541"/>
                    </a:cubicBezTo>
                    <a:lnTo>
                      <a:pt x="2638" y="2509"/>
                    </a:lnTo>
                    <a:cubicBezTo>
                      <a:pt x="2641" y="2500"/>
                      <a:pt x="2644" y="2491"/>
                      <a:pt x="2647" y="2482"/>
                    </a:cubicBezTo>
                    <a:cubicBezTo>
                      <a:pt x="2647" y="2482"/>
                      <a:pt x="2647" y="2484"/>
                      <a:pt x="2647" y="2484"/>
                    </a:cubicBezTo>
                    <a:cubicBezTo>
                      <a:pt x="2818" y="1984"/>
                      <a:pt x="3162" y="1541"/>
                      <a:pt x="3654" y="1257"/>
                    </a:cubicBezTo>
                    <a:cubicBezTo>
                      <a:pt x="3859" y="1139"/>
                      <a:pt x="4072" y="1058"/>
                      <a:pt x="4292" y="1008"/>
                    </a:cubicBezTo>
                    <a:cubicBezTo>
                      <a:pt x="4217" y="886"/>
                      <a:pt x="4128" y="770"/>
                      <a:pt x="4027" y="661"/>
                    </a:cubicBezTo>
                    <a:cubicBezTo>
                      <a:pt x="3841" y="476"/>
                      <a:pt x="3632" y="331"/>
                      <a:pt x="3408" y="223"/>
                    </a:cubicBezTo>
                    <a:cubicBezTo>
                      <a:pt x="3100" y="75"/>
                      <a:pt x="2765" y="1"/>
                      <a:pt x="2430" y="1"/>
                    </a:cubicBezTo>
                    <a:close/>
                  </a:path>
                </a:pathLst>
              </a:custGeom>
              <a:solidFill>
                <a:srgbClr val="FA91FF">
                  <a:alpha val="64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0"/>
              <p:cNvSpPr/>
              <p:nvPr/>
            </p:nvSpPr>
            <p:spPr>
              <a:xfrm>
                <a:off x="8740755" y="4551225"/>
                <a:ext cx="170911" cy="108212"/>
              </a:xfrm>
              <a:custGeom>
                <a:avLst/>
                <a:gdLst/>
                <a:ahLst/>
                <a:cxnLst/>
                <a:rect l="l" t="t" r="r" b="b"/>
                <a:pathLst>
                  <a:path w="2148" h="1360" extrusionOk="0">
                    <a:moveTo>
                      <a:pt x="2147" y="1"/>
                    </a:moveTo>
                    <a:cubicBezTo>
                      <a:pt x="1460" y="466"/>
                      <a:pt x="744" y="920"/>
                      <a:pt x="0" y="1359"/>
                    </a:cubicBezTo>
                    <a:cubicBezTo>
                      <a:pt x="25" y="1359"/>
                      <a:pt x="49" y="1360"/>
                      <a:pt x="73" y="1360"/>
                    </a:cubicBezTo>
                    <a:cubicBezTo>
                      <a:pt x="651" y="1360"/>
                      <a:pt x="1231" y="1140"/>
                      <a:pt x="1673" y="699"/>
                    </a:cubicBezTo>
                    <a:cubicBezTo>
                      <a:pt x="1879" y="491"/>
                      <a:pt x="2038" y="254"/>
                      <a:pt x="2147" y="1"/>
                    </a:cubicBezTo>
                    <a:close/>
                  </a:path>
                </a:pathLst>
              </a:custGeom>
              <a:solidFill>
                <a:srgbClr val="FA91FF">
                  <a:alpha val="64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0"/>
              <p:cNvSpPr/>
              <p:nvPr/>
            </p:nvSpPr>
            <p:spPr>
              <a:xfrm>
                <a:off x="8600479" y="4328596"/>
                <a:ext cx="331240" cy="328216"/>
              </a:xfrm>
              <a:custGeom>
                <a:avLst/>
                <a:gdLst/>
                <a:ahLst/>
                <a:cxnLst/>
                <a:rect l="l" t="t" r="r" b="b"/>
                <a:pathLst>
                  <a:path w="4163" h="4125" extrusionOk="0">
                    <a:moveTo>
                      <a:pt x="3059" y="1"/>
                    </a:moveTo>
                    <a:cubicBezTo>
                      <a:pt x="2821" y="312"/>
                      <a:pt x="2506" y="553"/>
                      <a:pt x="2149" y="705"/>
                    </a:cubicBezTo>
                    <a:cubicBezTo>
                      <a:pt x="2149" y="705"/>
                      <a:pt x="2149" y="706"/>
                      <a:pt x="2149" y="706"/>
                    </a:cubicBezTo>
                    <a:cubicBezTo>
                      <a:pt x="2018" y="762"/>
                      <a:pt x="1881" y="806"/>
                      <a:pt x="1743" y="836"/>
                    </a:cubicBezTo>
                    <a:cubicBezTo>
                      <a:pt x="1743" y="839"/>
                      <a:pt x="1743" y="840"/>
                      <a:pt x="1743" y="843"/>
                    </a:cubicBezTo>
                    <a:cubicBezTo>
                      <a:pt x="1743" y="848"/>
                      <a:pt x="1743" y="852"/>
                      <a:pt x="1744" y="856"/>
                    </a:cubicBezTo>
                    <a:cubicBezTo>
                      <a:pt x="1744" y="881"/>
                      <a:pt x="1744" y="905"/>
                      <a:pt x="1746" y="930"/>
                    </a:cubicBezTo>
                    <a:cubicBezTo>
                      <a:pt x="1746" y="934"/>
                      <a:pt x="1746" y="940"/>
                      <a:pt x="1746" y="946"/>
                    </a:cubicBezTo>
                    <a:cubicBezTo>
                      <a:pt x="1746" y="949"/>
                      <a:pt x="1746" y="954"/>
                      <a:pt x="1746" y="957"/>
                    </a:cubicBezTo>
                    <a:cubicBezTo>
                      <a:pt x="1744" y="984"/>
                      <a:pt x="1744" y="1014"/>
                      <a:pt x="1743" y="1042"/>
                    </a:cubicBezTo>
                    <a:cubicBezTo>
                      <a:pt x="1743" y="1054"/>
                      <a:pt x="1741" y="1064"/>
                      <a:pt x="1741" y="1076"/>
                    </a:cubicBezTo>
                    <a:cubicBezTo>
                      <a:pt x="1740" y="1099"/>
                      <a:pt x="1738" y="1121"/>
                      <a:pt x="1735" y="1144"/>
                    </a:cubicBezTo>
                    <a:cubicBezTo>
                      <a:pt x="1734" y="1161"/>
                      <a:pt x="1732" y="1177"/>
                      <a:pt x="1731" y="1195"/>
                    </a:cubicBezTo>
                    <a:cubicBezTo>
                      <a:pt x="1729" y="1210"/>
                      <a:pt x="1727" y="1226"/>
                      <a:pt x="1725" y="1241"/>
                    </a:cubicBezTo>
                    <a:cubicBezTo>
                      <a:pt x="1722" y="1264"/>
                      <a:pt x="1719" y="1288"/>
                      <a:pt x="1715" y="1311"/>
                    </a:cubicBezTo>
                    <a:cubicBezTo>
                      <a:pt x="1713" y="1319"/>
                      <a:pt x="1712" y="1326"/>
                      <a:pt x="1710" y="1335"/>
                    </a:cubicBezTo>
                    <a:cubicBezTo>
                      <a:pt x="1668" y="1582"/>
                      <a:pt x="1585" y="1817"/>
                      <a:pt x="1469" y="2029"/>
                    </a:cubicBezTo>
                    <a:cubicBezTo>
                      <a:pt x="1461" y="2043"/>
                      <a:pt x="1453" y="2055"/>
                      <a:pt x="1445" y="2070"/>
                    </a:cubicBezTo>
                    <a:cubicBezTo>
                      <a:pt x="1435" y="2086"/>
                      <a:pt x="1426" y="2104"/>
                      <a:pt x="1416" y="2120"/>
                    </a:cubicBezTo>
                    <a:cubicBezTo>
                      <a:pt x="1398" y="2149"/>
                      <a:pt x="1380" y="2177"/>
                      <a:pt x="1361" y="2205"/>
                    </a:cubicBezTo>
                    <a:cubicBezTo>
                      <a:pt x="1360" y="2207"/>
                      <a:pt x="1360" y="2207"/>
                      <a:pt x="1360" y="2208"/>
                    </a:cubicBezTo>
                    <a:cubicBezTo>
                      <a:pt x="1260" y="2356"/>
                      <a:pt x="1143" y="2491"/>
                      <a:pt x="1008" y="2615"/>
                    </a:cubicBezTo>
                    <a:cubicBezTo>
                      <a:pt x="1006" y="2615"/>
                      <a:pt x="1006" y="2616"/>
                      <a:pt x="1005" y="2618"/>
                    </a:cubicBezTo>
                    <a:cubicBezTo>
                      <a:pt x="983" y="2637"/>
                      <a:pt x="961" y="2656"/>
                      <a:pt x="939" y="2675"/>
                    </a:cubicBezTo>
                    <a:cubicBezTo>
                      <a:pt x="931" y="2679"/>
                      <a:pt x="924" y="2687"/>
                      <a:pt x="918" y="2693"/>
                    </a:cubicBezTo>
                    <a:cubicBezTo>
                      <a:pt x="900" y="2706"/>
                      <a:pt x="883" y="2719"/>
                      <a:pt x="865" y="2734"/>
                    </a:cubicBezTo>
                    <a:cubicBezTo>
                      <a:pt x="852" y="2744"/>
                      <a:pt x="839" y="2755"/>
                      <a:pt x="825" y="2763"/>
                    </a:cubicBezTo>
                    <a:cubicBezTo>
                      <a:pt x="812" y="2774"/>
                      <a:pt x="799" y="2783"/>
                      <a:pt x="786" y="2791"/>
                    </a:cubicBezTo>
                    <a:cubicBezTo>
                      <a:pt x="766" y="2806"/>
                      <a:pt x="747" y="2819"/>
                      <a:pt x="727" y="2833"/>
                    </a:cubicBezTo>
                    <a:cubicBezTo>
                      <a:pt x="718" y="2839"/>
                      <a:pt x="709" y="2844"/>
                      <a:pt x="700" y="2849"/>
                    </a:cubicBezTo>
                    <a:cubicBezTo>
                      <a:pt x="675" y="2865"/>
                      <a:pt x="650" y="2880"/>
                      <a:pt x="625" y="2894"/>
                    </a:cubicBezTo>
                    <a:cubicBezTo>
                      <a:pt x="622" y="2897"/>
                      <a:pt x="619" y="2899"/>
                      <a:pt x="616" y="2900"/>
                    </a:cubicBezTo>
                    <a:cubicBezTo>
                      <a:pt x="613" y="2902"/>
                      <a:pt x="610" y="2903"/>
                      <a:pt x="607" y="2906"/>
                    </a:cubicBezTo>
                    <a:cubicBezTo>
                      <a:pt x="579" y="2921"/>
                      <a:pt x="551" y="2937"/>
                      <a:pt x="523" y="2952"/>
                    </a:cubicBezTo>
                    <a:cubicBezTo>
                      <a:pt x="518" y="2955"/>
                      <a:pt x="512" y="2956"/>
                      <a:pt x="507" y="2959"/>
                    </a:cubicBezTo>
                    <a:cubicBezTo>
                      <a:pt x="479" y="2974"/>
                      <a:pt x="450" y="2987"/>
                      <a:pt x="422" y="3001"/>
                    </a:cubicBezTo>
                    <a:cubicBezTo>
                      <a:pt x="414" y="3003"/>
                      <a:pt x="409" y="3006"/>
                      <a:pt x="403" y="3009"/>
                    </a:cubicBezTo>
                    <a:cubicBezTo>
                      <a:pt x="375" y="3021"/>
                      <a:pt x="348" y="3033"/>
                      <a:pt x="322" y="3043"/>
                    </a:cubicBezTo>
                    <a:cubicBezTo>
                      <a:pt x="313" y="3046"/>
                      <a:pt x="304" y="3051"/>
                      <a:pt x="294" y="3054"/>
                    </a:cubicBezTo>
                    <a:cubicBezTo>
                      <a:pt x="270" y="3064"/>
                      <a:pt x="247" y="3071"/>
                      <a:pt x="222" y="3080"/>
                    </a:cubicBezTo>
                    <a:cubicBezTo>
                      <a:pt x="210" y="3084"/>
                      <a:pt x="196" y="3089"/>
                      <a:pt x="185" y="3093"/>
                    </a:cubicBezTo>
                    <a:cubicBezTo>
                      <a:pt x="164" y="3099"/>
                      <a:pt x="143" y="3107"/>
                      <a:pt x="121" y="3112"/>
                    </a:cubicBezTo>
                    <a:cubicBezTo>
                      <a:pt x="105" y="3117"/>
                      <a:pt x="89" y="3121"/>
                      <a:pt x="73" y="3126"/>
                    </a:cubicBezTo>
                    <a:cubicBezTo>
                      <a:pt x="55" y="3130"/>
                      <a:pt x="39" y="3135"/>
                      <a:pt x="21" y="3139"/>
                    </a:cubicBezTo>
                    <a:cubicBezTo>
                      <a:pt x="15" y="3140"/>
                      <a:pt x="8" y="3142"/>
                      <a:pt x="1" y="3145"/>
                    </a:cubicBezTo>
                    <a:cubicBezTo>
                      <a:pt x="68" y="3269"/>
                      <a:pt x="148" y="3388"/>
                      <a:pt x="244" y="3497"/>
                    </a:cubicBezTo>
                    <a:cubicBezTo>
                      <a:pt x="417" y="3671"/>
                      <a:pt x="613" y="3809"/>
                      <a:pt x="821" y="3915"/>
                    </a:cubicBezTo>
                    <a:cubicBezTo>
                      <a:pt x="1024" y="4017"/>
                      <a:pt x="1238" y="4087"/>
                      <a:pt x="1457" y="4124"/>
                    </a:cubicBezTo>
                    <a:cubicBezTo>
                      <a:pt x="2348" y="3606"/>
                      <a:pt x="3202" y="3065"/>
                      <a:pt x="4014" y="2509"/>
                    </a:cubicBezTo>
                    <a:cubicBezTo>
                      <a:pt x="4162" y="1977"/>
                      <a:pt x="4111" y="1401"/>
                      <a:pt x="3862" y="898"/>
                    </a:cubicBezTo>
                    <a:cubicBezTo>
                      <a:pt x="3756" y="684"/>
                      <a:pt x="3614" y="482"/>
                      <a:pt x="3436" y="304"/>
                    </a:cubicBezTo>
                    <a:cubicBezTo>
                      <a:pt x="3318" y="188"/>
                      <a:pt x="3192" y="86"/>
                      <a:pt x="3059" y="1"/>
                    </a:cubicBezTo>
                    <a:close/>
                  </a:path>
                </a:pathLst>
              </a:custGeom>
              <a:solidFill>
                <a:srgbClr val="FA91FF">
                  <a:alpha val="64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0"/>
              <p:cNvSpPr/>
              <p:nvPr/>
            </p:nvSpPr>
            <p:spPr>
              <a:xfrm>
                <a:off x="8227900" y="4552225"/>
                <a:ext cx="359327" cy="252326"/>
              </a:xfrm>
              <a:custGeom>
                <a:avLst/>
                <a:gdLst/>
                <a:ahLst/>
                <a:cxnLst/>
                <a:rect l="l" t="t" r="r" b="b"/>
                <a:pathLst>
                  <a:path w="4516" h="3081" extrusionOk="0">
                    <a:moveTo>
                      <a:pt x="2944" y="1"/>
                    </a:moveTo>
                    <a:cubicBezTo>
                      <a:pt x="2848" y="107"/>
                      <a:pt x="2742" y="203"/>
                      <a:pt x="2627" y="290"/>
                    </a:cubicBezTo>
                    <a:cubicBezTo>
                      <a:pt x="2627" y="290"/>
                      <a:pt x="2626" y="288"/>
                      <a:pt x="2626" y="288"/>
                    </a:cubicBezTo>
                    <a:cubicBezTo>
                      <a:pt x="2240" y="577"/>
                      <a:pt x="1766" y="743"/>
                      <a:pt x="1270" y="743"/>
                    </a:cubicBezTo>
                    <a:cubicBezTo>
                      <a:pt x="1078" y="743"/>
                      <a:pt x="882" y="718"/>
                      <a:pt x="686" y="665"/>
                    </a:cubicBezTo>
                    <a:cubicBezTo>
                      <a:pt x="452" y="602"/>
                      <a:pt x="237" y="505"/>
                      <a:pt x="44" y="381"/>
                    </a:cubicBezTo>
                    <a:cubicBezTo>
                      <a:pt x="16" y="524"/>
                      <a:pt x="0" y="671"/>
                      <a:pt x="0" y="823"/>
                    </a:cubicBezTo>
                    <a:cubicBezTo>
                      <a:pt x="0" y="2070"/>
                      <a:pt x="1012" y="3080"/>
                      <a:pt x="2258" y="3080"/>
                    </a:cubicBezTo>
                    <a:cubicBezTo>
                      <a:pt x="2277" y="3080"/>
                      <a:pt x="2294" y="3079"/>
                      <a:pt x="2314" y="3079"/>
                    </a:cubicBezTo>
                    <a:cubicBezTo>
                      <a:pt x="2487" y="3074"/>
                      <a:pt x="2657" y="3051"/>
                      <a:pt x="2819" y="3010"/>
                    </a:cubicBezTo>
                    <a:cubicBezTo>
                      <a:pt x="3078" y="2890"/>
                      <a:pt x="3339" y="2767"/>
                      <a:pt x="3599" y="2638"/>
                    </a:cubicBezTo>
                    <a:cubicBezTo>
                      <a:pt x="4154" y="2228"/>
                      <a:pt x="4515" y="1568"/>
                      <a:pt x="4515" y="823"/>
                    </a:cubicBezTo>
                    <a:cubicBezTo>
                      <a:pt x="4515" y="658"/>
                      <a:pt x="4498" y="496"/>
                      <a:pt x="4464" y="341"/>
                    </a:cubicBezTo>
                    <a:cubicBezTo>
                      <a:pt x="4444" y="344"/>
                      <a:pt x="4425" y="346"/>
                      <a:pt x="4406" y="347"/>
                    </a:cubicBezTo>
                    <a:cubicBezTo>
                      <a:pt x="4399" y="348"/>
                      <a:pt x="4391" y="348"/>
                      <a:pt x="4384" y="350"/>
                    </a:cubicBezTo>
                    <a:cubicBezTo>
                      <a:pt x="4353" y="353"/>
                      <a:pt x="4322" y="354"/>
                      <a:pt x="4291" y="357"/>
                    </a:cubicBezTo>
                    <a:lnTo>
                      <a:pt x="4272" y="357"/>
                    </a:lnTo>
                    <a:cubicBezTo>
                      <a:pt x="4241" y="359"/>
                      <a:pt x="4209" y="360"/>
                      <a:pt x="4178" y="360"/>
                    </a:cubicBezTo>
                    <a:lnTo>
                      <a:pt x="4156" y="360"/>
                    </a:lnTo>
                    <a:cubicBezTo>
                      <a:pt x="4126" y="360"/>
                      <a:pt x="4098" y="360"/>
                      <a:pt x="4069" y="359"/>
                    </a:cubicBezTo>
                    <a:cubicBezTo>
                      <a:pt x="4057" y="357"/>
                      <a:pt x="4047" y="357"/>
                      <a:pt x="4037" y="357"/>
                    </a:cubicBezTo>
                    <a:cubicBezTo>
                      <a:pt x="4013" y="356"/>
                      <a:pt x="3989" y="353"/>
                      <a:pt x="3966" y="351"/>
                    </a:cubicBezTo>
                    <a:cubicBezTo>
                      <a:pt x="3950" y="350"/>
                      <a:pt x="3933" y="348"/>
                      <a:pt x="3917" y="347"/>
                    </a:cubicBezTo>
                    <a:cubicBezTo>
                      <a:pt x="3901" y="346"/>
                      <a:pt x="3885" y="343"/>
                      <a:pt x="3869" y="341"/>
                    </a:cubicBezTo>
                    <a:cubicBezTo>
                      <a:pt x="3845" y="338"/>
                      <a:pt x="3823" y="335"/>
                      <a:pt x="3801" y="331"/>
                    </a:cubicBezTo>
                    <a:cubicBezTo>
                      <a:pt x="3792" y="329"/>
                      <a:pt x="3783" y="328"/>
                      <a:pt x="3774" y="326"/>
                    </a:cubicBezTo>
                    <a:cubicBezTo>
                      <a:pt x="3745" y="321"/>
                      <a:pt x="3717" y="316"/>
                      <a:pt x="3688" y="310"/>
                    </a:cubicBezTo>
                    <a:cubicBezTo>
                      <a:pt x="3686" y="309"/>
                      <a:pt x="3686" y="309"/>
                      <a:pt x="3685" y="309"/>
                    </a:cubicBezTo>
                    <a:cubicBezTo>
                      <a:pt x="3471" y="263"/>
                      <a:pt x="3269" y="187"/>
                      <a:pt x="3082" y="83"/>
                    </a:cubicBezTo>
                    <a:cubicBezTo>
                      <a:pt x="3068" y="76"/>
                      <a:pt x="3053" y="67"/>
                      <a:pt x="3038" y="58"/>
                    </a:cubicBezTo>
                    <a:cubicBezTo>
                      <a:pt x="3023" y="50"/>
                      <a:pt x="3007" y="41"/>
                      <a:pt x="2992" y="32"/>
                    </a:cubicBezTo>
                    <a:cubicBezTo>
                      <a:pt x="2976" y="22"/>
                      <a:pt x="2960" y="11"/>
                      <a:pt x="2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0"/>
              <p:cNvSpPr/>
              <p:nvPr/>
            </p:nvSpPr>
            <p:spPr>
              <a:xfrm>
                <a:off x="8228265" y="3481844"/>
                <a:ext cx="359327" cy="245147"/>
              </a:xfrm>
              <a:custGeom>
                <a:avLst/>
                <a:gdLst/>
                <a:ahLst/>
                <a:cxnLst/>
                <a:rect l="l" t="t" r="r" b="b"/>
                <a:pathLst>
                  <a:path w="4516" h="3081" extrusionOk="0">
                    <a:moveTo>
                      <a:pt x="2258" y="0"/>
                    </a:moveTo>
                    <a:cubicBezTo>
                      <a:pt x="2239" y="0"/>
                      <a:pt x="2221" y="2"/>
                      <a:pt x="2202" y="2"/>
                    </a:cubicBezTo>
                    <a:cubicBezTo>
                      <a:pt x="981" y="33"/>
                      <a:pt x="0" y="1029"/>
                      <a:pt x="0" y="2258"/>
                    </a:cubicBezTo>
                    <a:cubicBezTo>
                      <a:pt x="0" y="2423"/>
                      <a:pt x="19" y="2585"/>
                      <a:pt x="53" y="2739"/>
                    </a:cubicBezTo>
                    <a:cubicBezTo>
                      <a:pt x="150" y="2727"/>
                      <a:pt x="248" y="2720"/>
                      <a:pt x="345" y="2720"/>
                    </a:cubicBezTo>
                    <a:cubicBezTo>
                      <a:pt x="779" y="2720"/>
                      <a:pt x="1207" y="2845"/>
                      <a:pt x="1573" y="3081"/>
                    </a:cubicBezTo>
                    <a:cubicBezTo>
                      <a:pt x="1574" y="3078"/>
                      <a:pt x="1577" y="3076"/>
                      <a:pt x="1579" y="3073"/>
                    </a:cubicBezTo>
                    <a:cubicBezTo>
                      <a:pt x="1599" y="3051"/>
                      <a:pt x="1620" y="3029"/>
                      <a:pt x="1642" y="3009"/>
                    </a:cubicBezTo>
                    <a:lnTo>
                      <a:pt x="1655" y="2994"/>
                    </a:lnTo>
                    <a:cubicBezTo>
                      <a:pt x="1674" y="2975"/>
                      <a:pt x="1695" y="2956"/>
                      <a:pt x="1714" y="2938"/>
                    </a:cubicBezTo>
                    <a:cubicBezTo>
                      <a:pt x="1722" y="2931"/>
                      <a:pt x="1729" y="2925"/>
                      <a:pt x="1736" y="2919"/>
                    </a:cubicBezTo>
                    <a:cubicBezTo>
                      <a:pt x="1754" y="2903"/>
                      <a:pt x="1773" y="2886"/>
                      <a:pt x="1792" y="2870"/>
                    </a:cubicBezTo>
                    <a:cubicBezTo>
                      <a:pt x="1801" y="2861"/>
                      <a:pt x="1811" y="2854"/>
                      <a:pt x="1820" y="2847"/>
                    </a:cubicBezTo>
                    <a:cubicBezTo>
                      <a:pt x="1838" y="2832"/>
                      <a:pt x="1856" y="2819"/>
                      <a:pt x="1872" y="2805"/>
                    </a:cubicBezTo>
                    <a:cubicBezTo>
                      <a:pt x="1878" y="2801"/>
                      <a:pt x="1882" y="2797"/>
                      <a:pt x="1888" y="2794"/>
                    </a:cubicBezTo>
                    <a:cubicBezTo>
                      <a:pt x="2273" y="2504"/>
                      <a:pt x="2748" y="2339"/>
                      <a:pt x="3243" y="2339"/>
                    </a:cubicBezTo>
                    <a:cubicBezTo>
                      <a:pt x="3437" y="2339"/>
                      <a:pt x="3633" y="2364"/>
                      <a:pt x="3829" y="2417"/>
                    </a:cubicBezTo>
                    <a:cubicBezTo>
                      <a:pt x="4063" y="2479"/>
                      <a:pt x="4278" y="2576"/>
                      <a:pt x="4471" y="2701"/>
                    </a:cubicBezTo>
                    <a:cubicBezTo>
                      <a:pt x="4499" y="2558"/>
                      <a:pt x="4515" y="2409"/>
                      <a:pt x="4515" y="2258"/>
                    </a:cubicBezTo>
                    <a:cubicBezTo>
                      <a:pt x="4515" y="1514"/>
                      <a:pt x="4154" y="854"/>
                      <a:pt x="3599" y="443"/>
                    </a:cubicBezTo>
                    <a:cubicBezTo>
                      <a:pt x="3339" y="315"/>
                      <a:pt x="3078" y="192"/>
                      <a:pt x="2819" y="71"/>
                    </a:cubicBezTo>
                    <a:cubicBezTo>
                      <a:pt x="2639" y="25"/>
                      <a:pt x="2452" y="0"/>
                      <a:pt x="2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0"/>
              <p:cNvSpPr/>
              <p:nvPr/>
            </p:nvSpPr>
            <p:spPr>
              <a:xfrm>
                <a:off x="7748873" y="3961315"/>
                <a:ext cx="245227" cy="359168"/>
              </a:xfrm>
              <a:custGeom>
                <a:avLst/>
                <a:gdLst/>
                <a:ahLst/>
                <a:cxnLst/>
                <a:rect l="l" t="t" r="r" b="b"/>
                <a:pathLst>
                  <a:path w="3082" h="4514" extrusionOk="0">
                    <a:moveTo>
                      <a:pt x="2258" y="0"/>
                    </a:moveTo>
                    <a:cubicBezTo>
                      <a:pt x="1030" y="0"/>
                      <a:pt x="32" y="979"/>
                      <a:pt x="2" y="2200"/>
                    </a:cubicBezTo>
                    <a:cubicBezTo>
                      <a:pt x="2" y="2219"/>
                      <a:pt x="1" y="2238"/>
                      <a:pt x="1" y="2256"/>
                    </a:cubicBezTo>
                    <a:cubicBezTo>
                      <a:pt x="1" y="3503"/>
                      <a:pt x="1011" y="4514"/>
                      <a:pt x="2258" y="4514"/>
                    </a:cubicBezTo>
                    <a:cubicBezTo>
                      <a:pt x="2423" y="4514"/>
                      <a:pt x="2584" y="4496"/>
                      <a:pt x="2740" y="4462"/>
                    </a:cubicBezTo>
                    <a:cubicBezTo>
                      <a:pt x="2737" y="4443"/>
                      <a:pt x="2735" y="4425"/>
                      <a:pt x="2734" y="4406"/>
                    </a:cubicBezTo>
                    <a:cubicBezTo>
                      <a:pt x="2732" y="4399"/>
                      <a:pt x="2732" y="4390"/>
                      <a:pt x="2731" y="4383"/>
                    </a:cubicBezTo>
                    <a:cubicBezTo>
                      <a:pt x="2728" y="4352"/>
                      <a:pt x="2726" y="4321"/>
                      <a:pt x="2725" y="4290"/>
                    </a:cubicBezTo>
                    <a:cubicBezTo>
                      <a:pt x="2724" y="4284"/>
                      <a:pt x="2724" y="4277"/>
                      <a:pt x="2724" y="4271"/>
                    </a:cubicBezTo>
                    <a:cubicBezTo>
                      <a:pt x="2722" y="4240"/>
                      <a:pt x="2721" y="4207"/>
                      <a:pt x="2721" y="4176"/>
                    </a:cubicBezTo>
                    <a:cubicBezTo>
                      <a:pt x="2721" y="4172"/>
                      <a:pt x="2721" y="4169"/>
                      <a:pt x="2721" y="4165"/>
                    </a:cubicBezTo>
                    <a:cubicBezTo>
                      <a:pt x="2721" y="4160"/>
                      <a:pt x="2721" y="4156"/>
                      <a:pt x="2721" y="4151"/>
                    </a:cubicBezTo>
                    <a:cubicBezTo>
                      <a:pt x="2721" y="4129"/>
                      <a:pt x="2721" y="4107"/>
                      <a:pt x="2722" y="4085"/>
                    </a:cubicBezTo>
                    <a:cubicBezTo>
                      <a:pt x="2722" y="4073"/>
                      <a:pt x="2724" y="4060"/>
                      <a:pt x="2724" y="4047"/>
                    </a:cubicBezTo>
                    <a:cubicBezTo>
                      <a:pt x="2725" y="4028"/>
                      <a:pt x="2726" y="4009"/>
                      <a:pt x="2728" y="3989"/>
                    </a:cubicBezTo>
                    <a:cubicBezTo>
                      <a:pt x="2729" y="3972"/>
                      <a:pt x="2731" y="3956"/>
                      <a:pt x="2732" y="3939"/>
                    </a:cubicBezTo>
                    <a:cubicBezTo>
                      <a:pt x="2734" y="3923"/>
                      <a:pt x="2735" y="3907"/>
                      <a:pt x="2737" y="3891"/>
                    </a:cubicBezTo>
                    <a:cubicBezTo>
                      <a:pt x="2741" y="3858"/>
                      <a:pt x="2746" y="3826"/>
                      <a:pt x="2751" y="3794"/>
                    </a:cubicBezTo>
                    <a:cubicBezTo>
                      <a:pt x="2751" y="3789"/>
                      <a:pt x="2753" y="3783"/>
                      <a:pt x="2754" y="3779"/>
                    </a:cubicBezTo>
                    <a:cubicBezTo>
                      <a:pt x="2759" y="3749"/>
                      <a:pt x="2765" y="3721"/>
                      <a:pt x="2771" y="3693"/>
                    </a:cubicBezTo>
                    <a:cubicBezTo>
                      <a:pt x="2772" y="3683"/>
                      <a:pt x="2775" y="3673"/>
                      <a:pt x="2777" y="3664"/>
                    </a:cubicBezTo>
                    <a:cubicBezTo>
                      <a:pt x="2782" y="3640"/>
                      <a:pt x="2788" y="3617"/>
                      <a:pt x="2794" y="3593"/>
                    </a:cubicBezTo>
                    <a:cubicBezTo>
                      <a:pt x="2797" y="3582"/>
                      <a:pt x="2800" y="3571"/>
                      <a:pt x="2803" y="3561"/>
                    </a:cubicBezTo>
                    <a:cubicBezTo>
                      <a:pt x="2809" y="3539"/>
                      <a:pt x="2816" y="3517"/>
                      <a:pt x="2822" y="3495"/>
                    </a:cubicBezTo>
                    <a:cubicBezTo>
                      <a:pt x="2827" y="3483"/>
                      <a:pt x="2830" y="3473"/>
                      <a:pt x="2834" y="3461"/>
                    </a:cubicBezTo>
                    <a:cubicBezTo>
                      <a:pt x="2835" y="3452"/>
                      <a:pt x="2838" y="3443"/>
                      <a:pt x="2841" y="3436"/>
                    </a:cubicBezTo>
                    <a:cubicBezTo>
                      <a:pt x="2900" y="3263"/>
                      <a:pt x="2981" y="3097"/>
                      <a:pt x="3081" y="2941"/>
                    </a:cubicBezTo>
                    <a:cubicBezTo>
                      <a:pt x="3077" y="2938"/>
                      <a:pt x="3074" y="2935"/>
                      <a:pt x="3071" y="2932"/>
                    </a:cubicBezTo>
                    <a:cubicBezTo>
                      <a:pt x="3052" y="2914"/>
                      <a:pt x="3033" y="2897"/>
                      <a:pt x="3014" y="2878"/>
                    </a:cubicBezTo>
                    <a:cubicBezTo>
                      <a:pt x="3006" y="2870"/>
                      <a:pt x="2999" y="2864"/>
                      <a:pt x="2993" y="2857"/>
                    </a:cubicBezTo>
                    <a:cubicBezTo>
                      <a:pt x="2975" y="2839"/>
                      <a:pt x="2958" y="2822"/>
                      <a:pt x="2941" y="2803"/>
                    </a:cubicBezTo>
                    <a:lnTo>
                      <a:pt x="2918" y="2777"/>
                    </a:lnTo>
                    <a:cubicBezTo>
                      <a:pt x="2903" y="2760"/>
                      <a:pt x="2887" y="2744"/>
                      <a:pt x="2872" y="2726"/>
                    </a:cubicBezTo>
                    <a:cubicBezTo>
                      <a:pt x="2863" y="2716"/>
                      <a:pt x="2856" y="2705"/>
                      <a:pt x="2847" y="2695"/>
                    </a:cubicBezTo>
                    <a:cubicBezTo>
                      <a:pt x="2834" y="2679"/>
                      <a:pt x="2821" y="2661"/>
                      <a:pt x="2807" y="2643"/>
                    </a:cubicBezTo>
                    <a:cubicBezTo>
                      <a:pt x="2803" y="2639"/>
                      <a:pt x="2799" y="2635"/>
                      <a:pt x="2796" y="2630"/>
                    </a:cubicBezTo>
                    <a:cubicBezTo>
                      <a:pt x="2796" y="2630"/>
                      <a:pt x="2796" y="2629"/>
                      <a:pt x="2796" y="2629"/>
                    </a:cubicBezTo>
                    <a:cubicBezTo>
                      <a:pt x="2391" y="2093"/>
                      <a:pt x="2229" y="1383"/>
                      <a:pt x="2416" y="685"/>
                    </a:cubicBezTo>
                    <a:cubicBezTo>
                      <a:pt x="2479" y="451"/>
                      <a:pt x="2576" y="236"/>
                      <a:pt x="2700" y="43"/>
                    </a:cubicBezTo>
                    <a:cubicBezTo>
                      <a:pt x="2557" y="15"/>
                      <a:pt x="2410" y="0"/>
                      <a:pt x="2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0"/>
              <p:cNvSpPr/>
              <p:nvPr/>
            </p:nvSpPr>
            <p:spPr>
              <a:xfrm>
                <a:off x="9021150" y="4021308"/>
                <a:ext cx="45751" cy="239180"/>
              </a:xfrm>
              <a:custGeom>
                <a:avLst/>
                <a:gdLst/>
                <a:ahLst/>
                <a:cxnLst/>
                <a:rect l="l" t="t" r="r" b="b"/>
                <a:pathLst>
                  <a:path w="575" h="3006" extrusionOk="0">
                    <a:moveTo>
                      <a:pt x="0" y="0"/>
                    </a:moveTo>
                    <a:lnTo>
                      <a:pt x="0" y="0"/>
                    </a:lnTo>
                    <a:cubicBezTo>
                      <a:pt x="19" y="495"/>
                      <a:pt x="28" y="996"/>
                      <a:pt x="28" y="1502"/>
                    </a:cubicBezTo>
                    <a:cubicBezTo>
                      <a:pt x="28" y="2009"/>
                      <a:pt x="19" y="2509"/>
                      <a:pt x="0" y="3006"/>
                    </a:cubicBezTo>
                    <a:cubicBezTo>
                      <a:pt x="346" y="2620"/>
                      <a:pt x="560" y="2113"/>
                      <a:pt x="573" y="1558"/>
                    </a:cubicBezTo>
                    <a:cubicBezTo>
                      <a:pt x="573" y="1540"/>
                      <a:pt x="575" y="1521"/>
                      <a:pt x="575" y="1502"/>
                    </a:cubicBezTo>
                    <a:cubicBezTo>
                      <a:pt x="575" y="925"/>
                      <a:pt x="358" y="39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50"/>
              <p:cNvSpPr/>
              <p:nvPr/>
            </p:nvSpPr>
            <p:spPr>
              <a:xfrm>
                <a:off x="8821675" y="3961156"/>
                <a:ext cx="187222" cy="359327"/>
              </a:xfrm>
              <a:custGeom>
                <a:avLst/>
                <a:gdLst/>
                <a:ahLst/>
                <a:cxnLst/>
                <a:rect l="l" t="t" r="r" b="b"/>
                <a:pathLst>
                  <a:path w="2353" h="4516" extrusionOk="0">
                    <a:moveTo>
                      <a:pt x="824" y="1"/>
                    </a:moveTo>
                    <a:cubicBezTo>
                      <a:pt x="659" y="1"/>
                      <a:pt x="497" y="20"/>
                      <a:pt x="343" y="54"/>
                    </a:cubicBezTo>
                    <a:cubicBezTo>
                      <a:pt x="351" y="118"/>
                      <a:pt x="357" y="183"/>
                      <a:pt x="360" y="247"/>
                    </a:cubicBezTo>
                    <a:cubicBezTo>
                      <a:pt x="360" y="252"/>
                      <a:pt x="360" y="257"/>
                      <a:pt x="360" y="261"/>
                    </a:cubicBezTo>
                    <a:cubicBezTo>
                      <a:pt x="362" y="285"/>
                      <a:pt x="362" y="310"/>
                      <a:pt x="362" y="335"/>
                    </a:cubicBezTo>
                    <a:cubicBezTo>
                      <a:pt x="362" y="339"/>
                      <a:pt x="362" y="345"/>
                      <a:pt x="362" y="350"/>
                    </a:cubicBezTo>
                    <a:cubicBezTo>
                      <a:pt x="362" y="354"/>
                      <a:pt x="362" y="357"/>
                      <a:pt x="362" y="361"/>
                    </a:cubicBezTo>
                    <a:cubicBezTo>
                      <a:pt x="362" y="389"/>
                      <a:pt x="360" y="417"/>
                      <a:pt x="360" y="445"/>
                    </a:cubicBezTo>
                    <a:cubicBezTo>
                      <a:pt x="359" y="457"/>
                      <a:pt x="359" y="469"/>
                      <a:pt x="357" y="481"/>
                    </a:cubicBezTo>
                    <a:cubicBezTo>
                      <a:pt x="356" y="503"/>
                      <a:pt x="354" y="526"/>
                      <a:pt x="353" y="548"/>
                    </a:cubicBezTo>
                    <a:cubicBezTo>
                      <a:pt x="351" y="566"/>
                      <a:pt x="350" y="582"/>
                      <a:pt x="348" y="600"/>
                    </a:cubicBezTo>
                    <a:cubicBezTo>
                      <a:pt x="346" y="615"/>
                      <a:pt x="344" y="631"/>
                      <a:pt x="343" y="646"/>
                    </a:cubicBezTo>
                    <a:cubicBezTo>
                      <a:pt x="338" y="669"/>
                      <a:pt x="335" y="693"/>
                      <a:pt x="332" y="716"/>
                    </a:cubicBezTo>
                    <a:cubicBezTo>
                      <a:pt x="331" y="724"/>
                      <a:pt x="329" y="731"/>
                      <a:pt x="328" y="738"/>
                    </a:cubicBezTo>
                    <a:cubicBezTo>
                      <a:pt x="285" y="987"/>
                      <a:pt x="201" y="1220"/>
                      <a:pt x="85" y="1433"/>
                    </a:cubicBezTo>
                    <a:cubicBezTo>
                      <a:pt x="78" y="1447"/>
                      <a:pt x="70" y="1460"/>
                      <a:pt x="61" y="1473"/>
                    </a:cubicBezTo>
                    <a:cubicBezTo>
                      <a:pt x="52" y="1491"/>
                      <a:pt x="42" y="1507"/>
                      <a:pt x="33" y="1523"/>
                    </a:cubicBezTo>
                    <a:cubicBezTo>
                      <a:pt x="23" y="1541"/>
                      <a:pt x="11" y="1557"/>
                      <a:pt x="1" y="1573"/>
                    </a:cubicBezTo>
                    <a:cubicBezTo>
                      <a:pt x="608" y="2124"/>
                      <a:pt x="892" y="2986"/>
                      <a:pt x="667" y="3829"/>
                    </a:cubicBezTo>
                    <a:cubicBezTo>
                      <a:pt x="603" y="4064"/>
                      <a:pt x="506" y="4279"/>
                      <a:pt x="381" y="4472"/>
                    </a:cubicBezTo>
                    <a:cubicBezTo>
                      <a:pt x="525" y="4500"/>
                      <a:pt x="672" y="4516"/>
                      <a:pt x="824" y="4516"/>
                    </a:cubicBezTo>
                    <a:cubicBezTo>
                      <a:pt x="1397" y="4516"/>
                      <a:pt x="1920" y="4301"/>
                      <a:pt x="2317" y="3949"/>
                    </a:cubicBezTo>
                    <a:cubicBezTo>
                      <a:pt x="2341" y="3392"/>
                      <a:pt x="2353" y="2828"/>
                      <a:pt x="2353" y="2258"/>
                    </a:cubicBezTo>
                    <a:cubicBezTo>
                      <a:pt x="2353" y="1687"/>
                      <a:pt x="2341" y="1123"/>
                      <a:pt x="2319" y="566"/>
                    </a:cubicBezTo>
                    <a:cubicBezTo>
                      <a:pt x="1920" y="216"/>
                      <a:pt x="1397" y="1"/>
                      <a:pt x="8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50"/>
              <p:cNvSpPr/>
              <p:nvPr/>
            </p:nvSpPr>
            <p:spPr>
              <a:xfrm>
                <a:off x="8652038" y="3777993"/>
                <a:ext cx="2626" cy="6525"/>
              </a:xfrm>
              <a:custGeom>
                <a:avLst/>
                <a:gdLst/>
                <a:ahLst/>
                <a:cxnLst/>
                <a:rect l="l" t="t" r="r" b="b"/>
                <a:pathLst>
                  <a:path w="33" h="82" extrusionOk="0">
                    <a:moveTo>
                      <a:pt x="1" y="1"/>
                    </a:moveTo>
                    <a:cubicBezTo>
                      <a:pt x="11" y="27"/>
                      <a:pt x="23" y="55"/>
                      <a:pt x="33" y="82"/>
                    </a:cubicBezTo>
                    <a:cubicBezTo>
                      <a:pt x="23" y="55"/>
                      <a:pt x="12" y="27"/>
                      <a:pt x="1" y="1"/>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50"/>
              <p:cNvSpPr/>
              <p:nvPr/>
            </p:nvSpPr>
            <p:spPr>
              <a:xfrm>
                <a:off x="8659995" y="3801226"/>
                <a:ext cx="2069" cy="8514"/>
              </a:xfrm>
              <a:custGeom>
                <a:avLst/>
                <a:gdLst/>
                <a:ahLst/>
                <a:cxnLst/>
                <a:rect l="l" t="t" r="r" b="b"/>
                <a:pathLst>
                  <a:path w="26" h="107" extrusionOk="0">
                    <a:moveTo>
                      <a:pt x="26" y="107"/>
                    </a:moveTo>
                    <a:cubicBezTo>
                      <a:pt x="18" y="71"/>
                      <a:pt x="10" y="36"/>
                      <a:pt x="1" y="1"/>
                    </a:cubicBezTo>
                    <a:cubicBezTo>
                      <a:pt x="10" y="36"/>
                      <a:pt x="18" y="71"/>
                      <a:pt x="26" y="107"/>
                    </a:cubicBezTo>
                    <a:cubicBezTo>
                      <a:pt x="26" y="107"/>
                      <a:pt x="26" y="107"/>
                      <a:pt x="26" y="107"/>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50"/>
              <p:cNvSpPr/>
              <p:nvPr/>
            </p:nvSpPr>
            <p:spPr>
              <a:xfrm>
                <a:off x="8657688" y="3793508"/>
                <a:ext cx="2307" cy="7479"/>
              </a:xfrm>
              <a:custGeom>
                <a:avLst/>
                <a:gdLst/>
                <a:ahLst/>
                <a:cxnLst/>
                <a:rect l="l" t="t" r="r" b="b"/>
                <a:pathLst>
                  <a:path w="29" h="94" extrusionOk="0">
                    <a:moveTo>
                      <a:pt x="0" y="0"/>
                    </a:moveTo>
                    <a:cubicBezTo>
                      <a:pt x="11" y="31"/>
                      <a:pt x="19" y="62"/>
                      <a:pt x="28" y="93"/>
                    </a:cubicBezTo>
                    <a:cubicBezTo>
                      <a:pt x="19" y="62"/>
                      <a:pt x="11" y="31"/>
                      <a:pt x="0" y="0"/>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50"/>
              <p:cNvSpPr/>
              <p:nvPr/>
            </p:nvSpPr>
            <p:spPr>
              <a:xfrm>
                <a:off x="8655062" y="3785790"/>
                <a:ext cx="2467" cy="6922"/>
              </a:xfrm>
              <a:custGeom>
                <a:avLst/>
                <a:gdLst/>
                <a:ahLst/>
                <a:cxnLst/>
                <a:rect l="l" t="t" r="r" b="b"/>
                <a:pathLst>
                  <a:path w="31" h="87" extrusionOk="0">
                    <a:moveTo>
                      <a:pt x="1" y="0"/>
                    </a:moveTo>
                    <a:cubicBezTo>
                      <a:pt x="11" y="28"/>
                      <a:pt x="21" y="58"/>
                      <a:pt x="30" y="87"/>
                    </a:cubicBezTo>
                    <a:cubicBezTo>
                      <a:pt x="21" y="58"/>
                      <a:pt x="11" y="28"/>
                      <a:pt x="1" y="0"/>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50"/>
              <p:cNvSpPr/>
              <p:nvPr/>
            </p:nvSpPr>
            <p:spPr>
              <a:xfrm>
                <a:off x="8378567" y="3667792"/>
                <a:ext cx="273314" cy="243158"/>
              </a:xfrm>
              <a:custGeom>
                <a:avLst/>
                <a:gdLst/>
                <a:ahLst/>
                <a:cxnLst/>
                <a:rect l="l" t="t" r="r" b="b"/>
                <a:pathLst>
                  <a:path w="3435" h="3056" extrusionOk="0">
                    <a:moveTo>
                      <a:pt x="1357" y="1"/>
                    </a:moveTo>
                    <a:cubicBezTo>
                      <a:pt x="861" y="1"/>
                      <a:pt x="386" y="166"/>
                      <a:pt x="0" y="455"/>
                    </a:cubicBezTo>
                    <a:cubicBezTo>
                      <a:pt x="311" y="676"/>
                      <a:pt x="578" y="963"/>
                      <a:pt x="775" y="1303"/>
                    </a:cubicBezTo>
                    <a:cubicBezTo>
                      <a:pt x="863" y="1457"/>
                      <a:pt x="936" y="1617"/>
                      <a:pt x="993" y="1785"/>
                    </a:cubicBezTo>
                    <a:cubicBezTo>
                      <a:pt x="996" y="1792"/>
                      <a:pt x="997" y="1801"/>
                      <a:pt x="1000" y="1810"/>
                    </a:cubicBezTo>
                    <a:cubicBezTo>
                      <a:pt x="1015" y="1851"/>
                      <a:pt x="1027" y="1895"/>
                      <a:pt x="1039" y="1938"/>
                    </a:cubicBezTo>
                    <a:lnTo>
                      <a:pt x="1040" y="1940"/>
                    </a:lnTo>
                    <a:cubicBezTo>
                      <a:pt x="1040" y="1941"/>
                      <a:pt x="1040" y="1943"/>
                      <a:pt x="1042" y="1944"/>
                    </a:cubicBezTo>
                    <a:cubicBezTo>
                      <a:pt x="1042" y="1947"/>
                      <a:pt x="1043" y="1950"/>
                      <a:pt x="1043" y="1953"/>
                    </a:cubicBezTo>
                    <a:lnTo>
                      <a:pt x="1050" y="1978"/>
                    </a:lnTo>
                    <a:cubicBezTo>
                      <a:pt x="1050" y="1981"/>
                      <a:pt x="1052" y="1984"/>
                      <a:pt x="1052" y="1987"/>
                    </a:cubicBezTo>
                    <a:lnTo>
                      <a:pt x="1058" y="2012"/>
                    </a:lnTo>
                    <a:cubicBezTo>
                      <a:pt x="1058" y="2012"/>
                      <a:pt x="1058" y="2012"/>
                      <a:pt x="1059" y="2013"/>
                    </a:cubicBezTo>
                    <a:cubicBezTo>
                      <a:pt x="1064" y="2032"/>
                      <a:pt x="1068" y="2052"/>
                      <a:pt x="1073" y="2071"/>
                    </a:cubicBezTo>
                    <a:lnTo>
                      <a:pt x="1073" y="2075"/>
                    </a:lnTo>
                    <a:cubicBezTo>
                      <a:pt x="1073" y="2075"/>
                      <a:pt x="1074" y="2077"/>
                      <a:pt x="1074" y="2078"/>
                    </a:cubicBezTo>
                    <a:cubicBezTo>
                      <a:pt x="1074" y="2080"/>
                      <a:pt x="1074" y="2081"/>
                      <a:pt x="1074" y="2082"/>
                    </a:cubicBezTo>
                    <a:lnTo>
                      <a:pt x="1076" y="2091"/>
                    </a:lnTo>
                    <a:lnTo>
                      <a:pt x="1077" y="2091"/>
                    </a:lnTo>
                    <a:cubicBezTo>
                      <a:pt x="1078" y="2099"/>
                      <a:pt x="1080" y="2106"/>
                      <a:pt x="1081" y="2115"/>
                    </a:cubicBezTo>
                    <a:lnTo>
                      <a:pt x="1081" y="2116"/>
                    </a:lnTo>
                    <a:cubicBezTo>
                      <a:pt x="1083" y="2124"/>
                      <a:pt x="1084" y="2131"/>
                      <a:pt x="1086" y="2138"/>
                    </a:cubicBezTo>
                    <a:cubicBezTo>
                      <a:pt x="1086" y="2138"/>
                      <a:pt x="1086" y="2138"/>
                      <a:pt x="1086" y="2140"/>
                    </a:cubicBezTo>
                    <a:cubicBezTo>
                      <a:pt x="1087" y="2146"/>
                      <a:pt x="1089" y="2152"/>
                      <a:pt x="1090" y="2158"/>
                    </a:cubicBezTo>
                    <a:lnTo>
                      <a:pt x="1090" y="2159"/>
                    </a:lnTo>
                    <a:cubicBezTo>
                      <a:pt x="1092" y="2168"/>
                      <a:pt x="1093" y="2177"/>
                      <a:pt x="1095" y="2186"/>
                    </a:cubicBezTo>
                    <a:cubicBezTo>
                      <a:pt x="1098" y="2205"/>
                      <a:pt x="1101" y="2225"/>
                      <a:pt x="1103" y="2244"/>
                    </a:cubicBezTo>
                    <a:lnTo>
                      <a:pt x="1105" y="2246"/>
                    </a:lnTo>
                    <a:cubicBezTo>
                      <a:pt x="1105" y="2249"/>
                      <a:pt x="1105" y="2250"/>
                      <a:pt x="1105" y="2252"/>
                    </a:cubicBezTo>
                    <a:cubicBezTo>
                      <a:pt x="1105" y="2253"/>
                      <a:pt x="1105" y="2253"/>
                      <a:pt x="1105" y="2253"/>
                    </a:cubicBezTo>
                    <a:cubicBezTo>
                      <a:pt x="1105" y="2256"/>
                      <a:pt x="1106" y="2259"/>
                      <a:pt x="1106" y="2262"/>
                    </a:cubicBezTo>
                    <a:cubicBezTo>
                      <a:pt x="1106" y="2262"/>
                      <a:pt x="1106" y="2264"/>
                      <a:pt x="1106" y="2264"/>
                    </a:cubicBezTo>
                    <a:cubicBezTo>
                      <a:pt x="1108" y="2272"/>
                      <a:pt x="1109" y="2280"/>
                      <a:pt x="1111" y="2289"/>
                    </a:cubicBezTo>
                    <a:lnTo>
                      <a:pt x="1111" y="2290"/>
                    </a:lnTo>
                    <a:lnTo>
                      <a:pt x="1111" y="2297"/>
                    </a:lnTo>
                    <a:cubicBezTo>
                      <a:pt x="1111" y="2297"/>
                      <a:pt x="1111" y="2299"/>
                      <a:pt x="1112" y="2299"/>
                    </a:cubicBezTo>
                    <a:cubicBezTo>
                      <a:pt x="1112" y="2308"/>
                      <a:pt x="1114" y="2315"/>
                      <a:pt x="1115" y="2324"/>
                    </a:cubicBezTo>
                    <a:lnTo>
                      <a:pt x="1115" y="2325"/>
                    </a:lnTo>
                    <a:cubicBezTo>
                      <a:pt x="1115" y="2327"/>
                      <a:pt x="1115" y="2330"/>
                      <a:pt x="1115" y="2333"/>
                    </a:cubicBezTo>
                    <a:cubicBezTo>
                      <a:pt x="1117" y="2342"/>
                      <a:pt x="1118" y="2350"/>
                      <a:pt x="1118" y="2359"/>
                    </a:cubicBezTo>
                    <a:cubicBezTo>
                      <a:pt x="1118" y="2359"/>
                      <a:pt x="1118" y="2359"/>
                      <a:pt x="1118" y="2361"/>
                    </a:cubicBezTo>
                    <a:cubicBezTo>
                      <a:pt x="1120" y="2364"/>
                      <a:pt x="1120" y="2365"/>
                      <a:pt x="1120" y="2368"/>
                    </a:cubicBezTo>
                    <a:lnTo>
                      <a:pt x="1120" y="2370"/>
                    </a:lnTo>
                    <a:cubicBezTo>
                      <a:pt x="1121" y="2377"/>
                      <a:pt x="1121" y="2386"/>
                      <a:pt x="1123" y="2395"/>
                    </a:cubicBezTo>
                    <a:cubicBezTo>
                      <a:pt x="1123" y="2395"/>
                      <a:pt x="1123" y="2395"/>
                      <a:pt x="1123" y="2396"/>
                    </a:cubicBezTo>
                    <a:cubicBezTo>
                      <a:pt x="1123" y="2399"/>
                      <a:pt x="1123" y="2402"/>
                      <a:pt x="1123" y="2404"/>
                    </a:cubicBezTo>
                    <a:cubicBezTo>
                      <a:pt x="1124" y="2412"/>
                      <a:pt x="1124" y="2421"/>
                      <a:pt x="1126" y="2429"/>
                    </a:cubicBezTo>
                    <a:lnTo>
                      <a:pt x="1126" y="2430"/>
                    </a:lnTo>
                    <a:cubicBezTo>
                      <a:pt x="1127" y="2449"/>
                      <a:pt x="1129" y="2467"/>
                      <a:pt x="1129" y="2486"/>
                    </a:cubicBezTo>
                    <a:cubicBezTo>
                      <a:pt x="1129" y="2486"/>
                      <a:pt x="1129" y="2486"/>
                      <a:pt x="1130" y="2487"/>
                    </a:cubicBezTo>
                    <a:cubicBezTo>
                      <a:pt x="1130" y="2495"/>
                      <a:pt x="1130" y="2501"/>
                      <a:pt x="1130" y="2508"/>
                    </a:cubicBezTo>
                    <a:cubicBezTo>
                      <a:pt x="1130" y="2510"/>
                      <a:pt x="1130" y="2510"/>
                      <a:pt x="1130" y="2510"/>
                    </a:cubicBezTo>
                    <a:cubicBezTo>
                      <a:pt x="1131" y="2512"/>
                      <a:pt x="1131" y="2515"/>
                      <a:pt x="1131" y="2517"/>
                    </a:cubicBezTo>
                    <a:lnTo>
                      <a:pt x="1131" y="2518"/>
                    </a:lnTo>
                    <a:cubicBezTo>
                      <a:pt x="1131" y="2524"/>
                      <a:pt x="1131" y="2529"/>
                      <a:pt x="1131" y="2535"/>
                    </a:cubicBezTo>
                    <a:cubicBezTo>
                      <a:pt x="1133" y="2549"/>
                      <a:pt x="1133" y="2564"/>
                      <a:pt x="1133" y="2579"/>
                    </a:cubicBezTo>
                    <a:lnTo>
                      <a:pt x="1134" y="2604"/>
                    </a:lnTo>
                    <a:lnTo>
                      <a:pt x="1134" y="2605"/>
                    </a:lnTo>
                    <a:cubicBezTo>
                      <a:pt x="1134" y="2607"/>
                      <a:pt x="1134" y="2610"/>
                      <a:pt x="1134" y="2613"/>
                    </a:cubicBezTo>
                    <a:lnTo>
                      <a:pt x="1134" y="2614"/>
                    </a:lnTo>
                    <a:cubicBezTo>
                      <a:pt x="1134" y="2623"/>
                      <a:pt x="1134" y="2632"/>
                      <a:pt x="1134" y="2641"/>
                    </a:cubicBezTo>
                    <a:cubicBezTo>
                      <a:pt x="1134" y="2691"/>
                      <a:pt x="1133" y="2741"/>
                      <a:pt x="1130" y="2789"/>
                    </a:cubicBezTo>
                    <a:lnTo>
                      <a:pt x="1130" y="2791"/>
                    </a:lnTo>
                    <a:cubicBezTo>
                      <a:pt x="1130" y="2801"/>
                      <a:pt x="1129" y="2811"/>
                      <a:pt x="1129" y="2822"/>
                    </a:cubicBezTo>
                    <a:cubicBezTo>
                      <a:pt x="1129" y="2823"/>
                      <a:pt x="1129" y="2823"/>
                      <a:pt x="1127" y="2825"/>
                    </a:cubicBezTo>
                    <a:cubicBezTo>
                      <a:pt x="1127" y="2836"/>
                      <a:pt x="1126" y="2848"/>
                      <a:pt x="1126" y="2860"/>
                    </a:cubicBezTo>
                    <a:cubicBezTo>
                      <a:pt x="1124" y="2867"/>
                      <a:pt x="1124" y="2875"/>
                      <a:pt x="1123" y="2882"/>
                    </a:cubicBezTo>
                    <a:cubicBezTo>
                      <a:pt x="1123" y="2887"/>
                      <a:pt x="1123" y="2891"/>
                      <a:pt x="1123" y="2894"/>
                    </a:cubicBezTo>
                    <a:cubicBezTo>
                      <a:pt x="1123" y="2895"/>
                      <a:pt x="1121" y="2895"/>
                      <a:pt x="1121" y="2895"/>
                    </a:cubicBezTo>
                    <a:cubicBezTo>
                      <a:pt x="1121" y="2903"/>
                      <a:pt x="1120" y="2912"/>
                      <a:pt x="1120" y="2919"/>
                    </a:cubicBezTo>
                    <a:cubicBezTo>
                      <a:pt x="1120" y="2922"/>
                      <a:pt x="1118" y="2926"/>
                      <a:pt x="1118" y="2931"/>
                    </a:cubicBezTo>
                    <a:cubicBezTo>
                      <a:pt x="1117" y="2940"/>
                      <a:pt x="1117" y="2948"/>
                      <a:pt x="1115" y="2956"/>
                    </a:cubicBezTo>
                    <a:cubicBezTo>
                      <a:pt x="1115" y="2959"/>
                      <a:pt x="1114" y="2962"/>
                      <a:pt x="1114" y="2965"/>
                    </a:cubicBezTo>
                    <a:cubicBezTo>
                      <a:pt x="1114" y="2973"/>
                      <a:pt x="1112" y="2981"/>
                      <a:pt x="1111" y="2988"/>
                    </a:cubicBezTo>
                    <a:cubicBezTo>
                      <a:pt x="1111" y="2991"/>
                      <a:pt x="1111" y="2996"/>
                      <a:pt x="1109" y="3000"/>
                    </a:cubicBezTo>
                    <a:cubicBezTo>
                      <a:pt x="1109" y="3006"/>
                      <a:pt x="1108" y="3012"/>
                      <a:pt x="1106" y="3018"/>
                    </a:cubicBezTo>
                    <a:cubicBezTo>
                      <a:pt x="1134" y="3031"/>
                      <a:pt x="1161" y="3044"/>
                      <a:pt x="1189" y="3056"/>
                    </a:cubicBezTo>
                    <a:cubicBezTo>
                      <a:pt x="1410" y="2496"/>
                      <a:pt x="1815" y="2025"/>
                      <a:pt x="2338" y="1723"/>
                    </a:cubicBezTo>
                    <a:cubicBezTo>
                      <a:pt x="2685" y="1523"/>
                      <a:pt x="3059" y="1409"/>
                      <a:pt x="3435" y="1377"/>
                    </a:cubicBezTo>
                    <a:cubicBezTo>
                      <a:pt x="3283" y="1022"/>
                      <a:pt x="3043" y="709"/>
                      <a:pt x="2734" y="470"/>
                    </a:cubicBezTo>
                    <a:cubicBezTo>
                      <a:pt x="2685" y="432"/>
                      <a:pt x="2635" y="396"/>
                      <a:pt x="2583" y="364"/>
                    </a:cubicBezTo>
                    <a:cubicBezTo>
                      <a:pt x="2391" y="239"/>
                      <a:pt x="2176" y="142"/>
                      <a:pt x="1941" y="78"/>
                    </a:cubicBezTo>
                    <a:cubicBezTo>
                      <a:pt x="1746" y="26"/>
                      <a:pt x="1550" y="1"/>
                      <a:pt x="13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50"/>
              <p:cNvSpPr/>
              <p:nvPr/>
            </p:nvSpPr>
            <p:spPr>
              <a:xfrm>
                <a:off x="8353980" y="3721182"/>
                <a:ext cx="5013" cy="5251"/>
              </a:xfrm>
              <a:custGeom>
                <a:avLst/>
                <a:gdLst/>
                <a:ahLst/>
                <a:cxnLst/>
                <a:rect l="l" t="t" r="r" b="b"/>
                <a:pathLst>
                  <a:path w="63" h="66" extrusionOk="0">
                    <a:moveTo>
                      <a:pt x="0" y="65"/>
                    </a:moveTo>
                    <a:cubicBezTo>
                      <a:pt x="19" y="43"/>
                      <a:pt x="40" y="21"/>
                      <a:pt x="62" y="1"/>
                    </a:cubicBezTo>
                    <a:cubicBezTo>
                      <a:pt x="40" y="21"/>
                      <a:pt x="19" y="43"/>
                      <a:pt x="0" y="65"/>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0"/>
              <p:cNvSpPr/>
              <p:nvPr/>
            </p:nvSpPr>
            <p:spPr>
              <a:xfrm>
                <a:off x="8359948" y="3715612"/>
                <a:ext cx="4854" cy="4456"/>
              </a:xfrm>
              <a:custGeom>
                <a:avLst/>
                <a:gdLst/>
                <a:ahLst/>
                <a:cxnLst/>
                <a:rect l="l" t="t" r="r" b="b"/>
                <a:pathLst>
                  <a:path w="61" h="56" extrusionOk="0">
                    <a:moveTo>
                      <a:pt x="0" y="56"/>
                    </a:moveTo>
                    <a:cubicBezTo>
                      <a:pt x="19" y="37"/>
                      <a:pt x="40" y="18"/>
                      <a:pt x="61" y="0"/>
                    </a:cubicBezTo>
                    <a:cubicBezTo>
                      <a:pt x="40" y="18"/>
                      <a:pt x="19" y="37"/>
                      <a:pt x="0" y="56"/>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0"/>
              <p:cNvSpPr/>
              <p:nvPr/>
            </p:nvSpPr>
            <p:spPr>
              <a:xfrm>
                <a:off x="8373076" y="3705030"/>
                <a:ext cx="4138" cy="3342"/>
              </a:xfrm>
              <a:custGeom>
                <a:avLst/>
                <a:gdLst/>
                <a:ahLst/>
                <a:cxnLst/>
                <a:rect l="l" t="t" r="r" b="b"/>
                <a:pathLst>
                  <a:path w="52" h="42" extrusionOk="0">
                    <a:moveTo>
                      <a:pt x="0" y="42"/>
                    </a:moveTo>
                    <a:cubicBezTo>
                      <a:pt x="18" y="27"/>
                      <a:pt x="36" y="14"/>
                      <a:pt x="52" y="0"/>
                    </a:cubicBezTo>
                    <a:cubicBezTo>
                      <a:pt x="36" y="14"/>
                      <a:pt x="18" y="27"/>
                      <a:pt x="0" y="42"/>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50"/>
              <p:cNvSpPr/>
              <p:nvPr/>
            </p:nvSpPr>
            <p:spPr>
              <a:xfrm>
                <a:off x="8366393" y="3710202"/>
                <a:ext cx="4535" cy="3899"/>
              </a:xfrm>
              <a:custGeom>
                <a:avLst/>
                <a:gdLst/>
                <a:ahLst/>
                <a:cxnLst/>
                <a:rect l="l" t="t" r="r" b="b"/>
                <a:pathLst>
                  <a:path w="57" h="49" extrusionOk="0">
                    <a:moveTo>
                      <a:pt x="56" y="0"/>
                    </a:moveTo>
                    <a:lnTo>
                      <a:pt x="56" y="0"/>
                    </a:lnTo>
                    <a:cubicBezTo>
                      <a:pt x="37" y="15"/>
                      <a:pt x="18" y="31"/>
                      <a:pt x="0" y="49"/>
                    </a:cubicBezTo>
                    <a:cubicBezTo>
                      <a:pt x="18" y="33"/>
                      <a:pt x="37" y="16"/>
                      <a:pt x="56" y="0"/>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0"/>
              <p:cNvSpPr/>
              <p:nvPr/>
            </p:nvSpPr>
            <p:spPr>
              <a:xfrm>
                <a:off x="8158962" y="4490992"/>
                <a:ext cx="1194" cy="3183"/>
              </a:xfrm>
              <a:custGeom>
                <a:avLst/>
                <a:gdLst/>
                <a:ahLst/>
                <a:cxnLst/>
                <a:rect l="l" t="t" r="r" b="b"/>
                <a:pathLst>
                  <a:path w="15" h="40" extrusionOk="0">
                    <a:moveTo>
                      <a:pt x="1" y="1"/>
                    </a:moveTo>
                    <a:cubicBezTo>
                      <a:pt x="5" y="14"/>
                      <a:pt x="10" y="26"/>
                      <a:pt x="14" y="39"/>
                    </a:cubicBezTo>
                    <a:cubicBezTo>
                      <a:pt x="10" y="26"/>
                      <a:pt x="5" y="14"/>
                      <a:pt x="1" y="1"/>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0"/>
              <p:cNvSpPr/>
              <p:nvPr/>
            </p:nvSpPr>
            <p:spPr>
              <a:xfrm>
                <a:off x="8156416" y="4482558"/>
                <a:ext cx="1114" cy="3740"/>
              </a:xfrm>
              <a:custGeom>
                <a:avLst/>
                <a:gdLst/>
                <a:ahLst/>
                <a:cxnLst/>
                <a:rect l="l" t="t" r="r" b="b"/>
                <a:pathLst>
                  <a:path w="14" h="47" extrusionOk="0">
                    <a:moveTo>
                      <a:pt x="0" y="1"/>
                    </a:moveTo>
                    <a:cubicBezTo>
                      <a:pt x="3" y="16"/>
                      <a:pt x="9" y="32"/>
                      <a:pt x="14" y="46"/>
                    </a:cubicBezTo>
                    <a:cubicBezTo>
                      <a:pt x="9" y="32"/>
                      <a:pt x="3" y="16"/>
                      <a:pt x="0" y="1"/>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50"/>
              <p:cNvSpPr/>
              <p:nvPr/>
            </p:nvSpPr>
            <p:spPr>
              <a:xfrm>
                <a:off x="8162065" y="4499426"/>
                <a:ext cx="955" cy="2467"/>
              </a:xfrm>
              <a:custGeom>
                <a:avLst/>
                <a:gdLst/>
                <a:ahLst/>
                <a:cxnLst/>
                <a:rect l="l" t="t" r="r" b="b"/>
                <a:pathLst>
                  <a:path w="12" h="31" extrusionOk="0">
                    <a:moveTo>
                      <a:pt x="0" y="1"/>
                    </a:moveTo>
                    <a:lnTo>
                      <a:pt x="12" y="30"/>
                    </a:ln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50"/>
              <p:cNvSpPr/>
              <p:nvPr/>
            </p:nvSpPr>
            <p:spPr>
              <a:xfrm>
                <a:off x="8154188" y="4474045"/>
                <a:ext cx="1114" cy="4376"/>
              </a:xfrm>
              <a:custGeom>
                <a:avLst/>
                <a:gdLst/>
                <a:ahLst/>
                <a:cxnLst/>
                <a:rect l="l" t="t" r="r" b="b"/>
                <a:pathLst>
                  <a:path w="14" h="55" extrusionOk="0">
                    <a:moveTo>
                      <a:pt x="0" y="0"/>
                    </a:moveTo>
                    <a:cubicBezTo>
                      <a:pt x="5" y="18"/>
                      <a:pt x="9" y="36"/>
                      <a:pt x="14" y="55"/>
                    </a:cubicBezTo>
                    <a:cubicBezTo>
                      <a:pt x="9" y="36"/>
                      <a:pt x="5" y="18"/>
                      <a:pt x="0" y="0"/>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50"/>
              <p:cNvSpPr/>
              <p:nvPr/>
            </p:nvSpPr>
            <p:spPr>
              <a:xfrm>
                <a:off x="8164054" y="4371881"/>
                <a:ext cx="273076" cy="242044"/>
              </a:xfrm>
              <a:custGeom>
                <a:avLst/>
                <a:gdLst/>
                <a:ahLst/>
                <a:cxnLst/>
                <a:rect l="l" t="t" r="r" b="b"/>
                <a:pathLst>
                  <a:path w="3432" h="3042" extrusionOk="0">
                    <a:moveTo>
                      <a:pt x="2239" y="0"/>
                    </a:moveTo>
                    <a:cubicBezTo>
                      <a:pt x="2230" y="25"/>
                      <a:pt x="2219" y="49"/>
                      <a:pt x="2209" y="74"/>
                    </a:cubicBezTo>
                    <a:cubicBezTo>
                      <a:pt x="2205" y="84"/>
                      <a:pt x="2199" y="96"/>
                      <a:pt x="2194" y="106"/>
                    </a:cubicBezTo>
                    <a:cubicBezTo>
                      <a:pt x="2193" y="109"/>
                      <a:pt x="2191" y="112"/>
                      <a:pt x="2190" y="115"/>
                    </a:cubicBezTo>
                    <a:cubicBezTo>
                      <a:pt x="2187" y="122"/>
                      <a:pt x="2184" y="130"/>
                      <a:pt x="2180" y="137"/>
                    </a:cubicBezTo>
                    <a:lnTo>
                      <a:pt x="2180" y="139"/>
                    </a:lnTo>
                    <a:lnTo>
                      <a:pt x="2171" y="155"/>
                    </a:lnTo>
                    <a:lnTo>
                      <a:pt x="2171" y="156"/>
                    </a:lnTo>
                    <a:cubicBezTo>
                      <a:pt x="2169" y="161"/>
                      <a:pt x="2166" y="165"/>
                      <a:pt x="2165" y="170"/>
                    </a:cubicBezTo>
                    <a:lnTo>
                      <a:pt x="2163" y="171"/>
                    </a:lnTo>
                    <a:cubicBezTo>
                      <a:pt x="2149" y="202"/>
                      <a:pt x="2132" y="233"/>
                      <a:pt x="2116" y="264"/>
                    </a:cubicBezTo>
                    <a:lnTo>
                      <a:pt x="2116" y="265"/>
                    </a:lnTo>
                    <a:cubicBezTo>
                      <a:pt x="2112" y="273"/>
                      <a:pt x="2107" y="280"/>
                      <a:pt x="2103" y="289"/>
                    </a:cubicBezTo>
                    <a:lnTo>
                      <a:pt x="2100" y="295"/>
                    </a:lnTo>
                    <a:cubicBezTo>
                      <a:pt x="2094" y="305"/>
                      <a:pt x="2088" y="315"/>
                      <a:pt x="2082" y="324"/>
                    </a:cubicBezTo>
                    <a:cubicBezTo>
                      <a:pt x="2082" y="324"/>
                      <a:pt x="2082" y="326"/>
                      <a:pt x="2082" y="326"/>
                    </a:cubicBezTo>
                    <a:cubicBezTo>
                      <a:pt x="2081" y="327"/>
                      <a:pt x="2081" y="329"/>
                      <a:pt x="2079" y="330"/>
                    </a:cubicBezTo>
                    <a:cubicBezTo>
                      <a:pt x="2079" y="332"/>
                      <a:pt x="2078" y="333"/>
                      <a:pt x="2078" y="333"/>
                    </a:cubicBezTo>
                    <a:lnTo>
                      <a:pt x="2066" y="355"/>
                    </a:lnTo>
                    <a:cubicBezTo>
                      <a:pt x="2065" y="355"/>
                      <a:pt x="2065" y="357"/>
                      <a:pt x="2065" y="357"/>
                    </a:cubicBezTo>
                    <a:cubicBezTo>
                      <a:pt x="2060" y="364"/>
                      <a:pt x="2057" y="370"/>
                      <a:pt x="2053" y="376"/>
                    </a:cubicBezTo>
                    <a:lnTo>
                      <a:pt x="2051" y="377"/>
                    </a:lnTo>
                    <a:cubicBezTo>
                      <a:pt x="2050" y="380"/>
                      <a:pt x="2049" y="383"/>
                      <a:pt x="2047" y="386"/>
                    </a:cubicBezTo>
                    <a:lnTo>
                      <a:pt x="2028" y="417"/>
                    </a:lnTo>
                    <a:cubicBezTo>
                      <a:pt x="2022" y="426"/>
                      <a:pt x="2016" y="436"/>
                      <a:pt x="2010" y="446"/>
                    </a:cubicBezTo>
                    <a:lnTo>
                      <a:pt x="2009" y="446"/>
                    </a:lnTo>
                    <a:cubicBezTo>
                      <a:pt x="2007" y="448"/>
                      <a:pt x="2007" y="451"/>
                      <a:pt x="2006" y="452"/>
                    </a:cubicBezTo>
                    <a:cubicBezTo>
                      <a:pt x="2004" y="454"/>
                      <a:pt x="2003" y="455"/>
                      <a:pt x="2003" y="457"/>
                    </a:cubicBezTo>
                    <a:cubicBezTo>
                      <a:pt x="1998" y="463"/>
                      <a:pt x="1994" y="470"/>
                      <a:pt x="1991" y="476"/>
                    </a:cubicBezTo>
                    <a:lnTo>
                      <a:pt x="1988" y="479"/>
                    </a:lnTo>
                    <a:cubicBezTo>
                      <a:pt x="1987" y="480"/>
                      <a:pt x="1985" y="483"/>
                      <a:pt x="1984" y="486"/>
                    </a:cubicBezTo>
                    <a:cubicBezTo>
                      <a:pt x="1979" y="492"/>
                      <a:pt x="1975" y="498"/>
                      <a:pt x="1970" y="505"/>
                    </a:cubicBezTo>
                    <a:cubicBezTo>
                      <a:pt x="1959" y="523"/>
                      <a:pt x="1947" y="539"/>
                      <a:pt x="1935" y="557"/>
                    </a:cubicBezTo>
                    <a:lnTo>
                      <a:pt x="1934" y="558"/>
                    </a:lnTo>
                    <a:cubicBezTo>
                      <a:pt x="1934" y="558"/>
                      <a:pt x="1932" y="560"/>
                      <a:pt x="1931" y="561"/>
                    </a:cubicBezTo>
                    <a:lnTo>
                      <a:pt x="1931" y="563"/>
                    </a:lnTo>
                    <a:cubicBezTo>
                      <a:pt x="1928" y="566"/>
                      <a:pt x="1926" y="567"/>
                      <a:pt x="1925" y="570"/>
                    </a:cubicBezTo>
                    <a:cubicBezTo>
                      <a:pt x="1920" y="577"/>
                      <a:pt x="1915" y="585"/>
                      <a:pt x="1910" y="592"/>
                    </a:cubicBezTo>
                    <a:cubicBezTo>
                      <a:pt x="1909" y="592"/>
                      <a:pt x="1909" y="592"/>
                      <a:pt x="1909" y="594"/>
                    </a:cubicBezTo>
                    <a:lnTo>
                      <a:pt x="1904" y="598"/>
                    </a:lnTo>
                    <a:cubicBezTo>
                      <a:pt x="1904" y="600"/>
                      <a:pt x="1904" y="600"/>
                      <a:pt x="1903" y="600"/>
                    </a:cubicBezTo>
                    <a:lnTo>
                      <a:pt x="1903" y="601"/>
                    </a:lnTo>
                    <a:cubicBezTo>
                      <a:pt x="1898" y="607"/>
                      <a:pt x="1894" y="613"/>
                      <a:pt x="1888" y="620"/>
                    </a:cubicBezTo>
                    <a:cubicBezTo>
                      <a:pt x="1881" y="629"/>
                      <a:pt x="1875" y="638"/>
                      <a:pt x="1867" y="648"/>
                    </a:cubicBezTo>
                    <a:cubicBezTo>
                      <a:pt x="1866" y="650"/>
                      <a:pt x="1864" y="651"/>
                      <a:pt x="1862" y="654"/>
                    </a:cubicBezTo>
                    <a:cubicBezTo>
                      <a:pt x="1856" y="661"/>
                      <a:pt x="1851" y="669"/>
                      <a:pt x="1845" y="676"/>
                    </a:cubicBezTo>
                    <a:lnTo>
                      <a:pt x="1844" y="676"/>
                    </a:lnTo>
                    <a:cubicBezTo>
                      <a:pt x="1839" y="682"/>
                      <a:pt x="1835" y="688"/>
                      <a:pt x="1831" y="694"/>
                    </a:cubicBezTo>
                    <a:cubicBezTo>
                      <a:pt x="1829" y="694"/>
                      <a:pt x="1829" y="695"/>
                      <a:pt x="1828" y="697"/>
                    </a:cubicBezTo>
                    <a:cubicBezTo>
                      <a:pt x="1826" y="698"/>
                      <a:pt x="1825" y="701"/>
                      <a:pt x="1822" y="704"/>
                    </a:cubicBezTo>
                    <a:cubicBezTo>
                      <a:pt x="1817" y="709"/>
                      <a:pt x="1813" y="714"/>
                      <a:pt x="1809" y="720"/>
                    </a:cubicBezTo>
                    <a:cubicBezTo>
                      <a:pt x="1807" y="722"/>
                      <a:pt x="1807" y="722"/>
                      <a:pt x="1806" y="723"/>
                    </a:cubicBezTo>
                    <a:lnTo>
                      <a:pt x="1801" y="729"/>
                    </a:lnTo>
                    <a:cubicBezTo>
                      <a:pt x="1792" y="738"/>
                      <a:pt x="1785" y="748"/>
                      <a:pt x="1778" y="757"/>
                    </a:cubicBezTo>
                    <a:cubicBezTo>
                      <a:pt x="1776" y="757"/>
                      <a:pt x="1776" y="759"/>
                      <a:pt x="1775" y="759"/>
                    </a:cubicBezTo>
                    <a:lnTo>
                      <a:pt x="1775" y="760"/>
                    </a:lnTo>
                    <a:lnTo>
                      <a:pt x="1754" y="784"/>
                    </a:lnTo>
                    <a:cubicBezTo>
                      <a:pt x="1751" y="787"/>
                      <a:pt x="1750" y="788"/>
                      <a:pt x="1747" y="791"/>
                    </a:cubicBezTo>
                    <a:cubicBezTo>
                      <a:pt x="1741" y="797"/>
                      <a:pt x="1736" y="803"/>
                      <a:pt x="1730" y="809"/>
                    </a:cubicBezTo>
                    <a:cubicBezTo>
                      <a:pt x="1729" y="810"/>
                      <a:pt x="1728" y="812"/>
                      <a:pt x="1726" y="813"/>
                    </a:cubicBezTo>
                    <a:cubicBezTo>
                      <a:pt x="1720" y="820"/>
                      <a:pt x="1713" y="828"/>
                      <a:pt x="1707" y="835"/>
                    </a:cubicBezTo>
                    <a:cubicBezTo>
                      <a:pt x="1698" y="844"/>
                      <a:pt x="1691" y="851"/>
                      <a:pt x="1683" y="860"/>
                    </a:cubicBezTo>
                    <a:cubicBezTo>
                      <a:pt x="1680" y="862"/>
                      <a:pt x="1679" y="863"/>
                      <a:pt x="1677" y="866"/>
                    </a:cubicBezTo>
                    <a:lnTo>
                      <a:pt x="1676" y="866"/>
                    </a:lnTo>
                    <a:cubicBezTo>
                      <a:pt x="1673" y="869"/>
                      <a:pt x="1670" y="873"/>
                      <a:pt x="1667" y="876"/>
                    </a:cubicBezTo>
                    <a:lnTo>
                      <a:pt x="1666" y="876"/>
                    </a:lnTo>
                    <a:cubicBezTo>
                      <a:pt x="1663" y="879"/>
                      <a:pt x="1660" y="882"/>
                      <a:pt x="1657" y="887"/>
                    </a:cubicBezTo>
                    <a:cubicBezTo>
                      <a:pt x="1651" y="893"/>
                      <a:pt x="1644" y="900"/>
                      <a:pt x="1636" y="907"/>
                    </a:cubicBezTo>
                    <a:lnTo>
                      <a:pt x="1635" y="909"/>
                    </a:lnTo>
                    <a:lnTo>
                      <a:pt x="1632" y="910"/>
                    </a:lnTo>
                    <a:lnTo>
                      <a:pt x="1632" y="912"/>
                    </a:lnTo>
                    <a:cubicBezTo>
                      <a:pt x="1624" y="919"/>
                      <a:pt x="1616" y="928"/>
                      <a:pt x="1607" y="935"/>
                    </a:cubicBezTo>
                    <a:cubicBezTo>
                      <a:pt x="1599" y="944"/>
                      <a:pt x="1591" y="951"/>
                      <a:pt x="1582" y="959"/>
                    </a:cubicBezTo>
                    <a:cubicBezTo>
                      <a:pt x="1576" y="965"/>
                      <a:pt x="1570" y="969"/>
                      <a:pt x="1566" y="975"/>
                    </a:cubicBezTo>
                    <a:cubicBezTo>
                      <a:pt x="1564" y="975"/>
                      <a:pt x="1563" y="977"/>
                      <a:pt x="1561" y="978"/>
                    </a:cubicBezTo>
                    <a:cubicBezTo>
                      <a:pt x="1560" y="979"/>
                      <a:pt x="1558" y="981"/>
                      <a:pt x="1557" y="982"/>
                    </a:cubicBezTo>
                    <a:cubicBezTo>
                      <a:pt x="1549" y="990"/>
                      <a:pt x="1542" y="996"/>
                      <a:pt x="1533" y="1003"/>
                    </a:cubicBezTo>
                    <a:cubicBezTo>
                      <a:pt x="1533" y="1005"/>
                      <a:pt x="1532" y="1006"/>
                      <a:pt x="1530" y="1006"/>
                    </a:cubicBezTo>
                    <a:cubicBezTo>
                      <a:pt x="1521" y="1015"/>
                      <a:pt x="1513" y="1022"/>
                      <a:pt x="1504" y="1030"/>
                    </a:cubicBezTo>
                    <a:cubicBezTo>
                      <a:pt x="1498" y="1035"/>
                      <a:pt x="1492" y="1040"/>
                      <a:pt x="1486" y="1044"/>
                    </a:cubicBezTo>
                    <a:cubicBezTo>
                      <a:pt x="1483" y="1047"/>
                      <a:pt x="1480" y="1049"/>
                      <a:pt x="1477" y="1052"/>
                    </a:cubicBezTo>
                    <a:lnTo>
                      <a:pt x="1477" y="1053"/>
                    </a:lnTo>
                    <a:lnTo>
                      <a:pt x="1476" y="1053"/>
                    </a:lnTo>
                    <a:cubicBezTo>
                      <a:pt x="1467" y="1060"/>
                      <a:pt x="1458" y="1068"/>
                      <a:pt x="1449" y="1075"/>
                    </a:cubicBezTo>
                    <a:cubicBezTo>
                      <a:pt x="1449" y="1076"/>
                      <a:pt x="1448" y="1076"/>
                      <a:pt x="1448" y="1077"/>
                    </a:cubicBezTo>
                    <a:cubicBezTo>
                      <a:pt x="1446" y="1078"/>
                      <a:pt x="1445" y="1078"/>
                      <a:pt x="1443" y="1080"/>
                    </a:cubicBezTo>
                    <a:lnTo>
                      <a:pt x="1442" y="1081"/>
                    </a:lnTo>
                    <a:cubicBezTo>
                      <a:pt x="1429" y="1091"/>
                      <a:pt x="1417" y="1102"/>
                      <a:pt x="1404" y="1111"/>
                    </a:cubicBezTo>
                    <a:cubicBezTo>
                      <a:pt x="1404" y="1112"/>
                      <a:pt x="1402" y="1112"/>
                      <a:pt x="1402" y="1113"/>
                    </a:cubicBezTo>
                    <a:lnTo>
                      <a:pt x="1401" y="1115"/>
                    </a:lnTo>
                    <a:cubicBezTo>
                      <a:pt x="1399" y="1115"/>
                      <a:pt x="1398" y="1116"/>
                      <a:pt x="1398" y="1116"/>
                    </a:cubicBezTo>
                    <a:cubicBezTo>
                      <a:pt x="1396" y="1116"/>
                      <a:pt x="1396" y="1118"/>
                      <a:pt x="1396" y="1118"/>
                    </a:cubicBezTo>
                    <a:cubicBezTo>
                      <a:pt x="1395" y="1118"/>
                      <a:pt x="1395" y="1119"/>
                      <a:pt x="1393" y="1119"/>
                    </a:cubicBezTo>
                    <a:cubicBezTo>
                      <a:pt x="1387" y="1124"/>
                      <a:pt x="1381" y="1128"/>
                      <a:pt x="1377" y="1133"/>
                    </a:cubicBezTo>
                    <a:cubicBezTo>
                      <a:pt x="1373" y="1136"/>
                      <a:pt x="1370" y="1137"/>
                      <a:pt x="1367" y="1140"/>
                    </a:cubicBezTo>
                    <a:lnTo>
                      <a:pt x="1365" y="1140"/>
                    </a:lnTo>
                    <a:cubicBezTo>
                      <a:pt x="1356" y="1147"/>
                      <a:pt x="1348" y="1155"/>
                      <a:pt x="1339" y="1161"/>
                    </a:cubicBezTo>
                    <a:cubicBezTo>
                      <a:pt x="1337" y="1161"/>
                      <a:pt x="1337" y="1161"/>
                      <a:pt x="1337" y="1162"/>
                    </a:cubicBezTo>
                    <a:cubicBezTo>
                      <a:pt x="1328" y="1168"/>
                      <a:pt x="1320" y="1174"/>
                      <a:pt x="1311" y="1181"/>
                    </a:cubicBezTo>
                    <a:cubicBezTo>
                      <a:pt x="1311" y="1181"/>
                      <a:pt x="1309" y="1181"/>
                      <a:pt x="1309" y="1183"/>
                    </a:cubicBezTo>
                    <a:cubicBezTo>
                      <a:pt x="1303" y="1187"/>
                      <a:pt x="1296" y="1190"/>
                      <a:pt x="1290" y="1194"/>
                    </a:cubicBezTo>
                    <a:cubicBezTo>
                      <a:pt x="1289" y="1197"/>
                      <a:pt x="1286" y="1199"/>
                      <a:pt x="1284" y="1200"/>
                    </a:cubicBezTo>
                    <a:cubicBezTo>
                      <a:pt x="1283" y="1200"/>
                      <a:pt x="1281" y="1202"/>
                      <a:pt x="1280" y="1202"/>
                    </a:cubicBezTo>
                    <a:lnTo>
                      <a:pt x="1280" y="1203"/>
                    </a:lnTo>
                    <a:cubicBezTo>
                      <a:pt x="1274" y="1206"/>
                      <a:pt x="1268" y="1211"/>
                      <a:pt x="1261" y="1215"/>
                    </a:cubicBezTo>
                    <a:cubicBezTo>
                      <a:pt x="1261" y="1217"/>
                      <a:pt x="1259" y="1217"/>
                      <a:pt x="1258" y="1218"/>
                    </a:cubicBezTo>
                    <a:cubicBezTo>
                      <a:pt x="1255" y="1220"/>
                      <a:pt x="1253" y="1221"/>
                      <a:pt x="1250" y="1222"/>
                    </a:cubicBezTo>
                    <a:cubicBezTo>
                      <a:pt x="1244" y="1227"/>
                      <a:pt x="1239" y="1231"/>
                      <a:pt x="1231" y="1234"/>
                    </a:cubicBezTo>
                    <a:cubicBezTo>
                      <a:pt x="1231" y="1234"/>
                      <a:pt x="1231" y="1236"/>
                      <a:pt x="1231" y="1236"/>
                    </a:cubicBezTo>
                    <a:cubicBezTo>
                      <a:pt x="1228" y="1237"/>
                      <a:pt x="1225" y="1240"/>
                      <a:pt x="1221" y="1242"/>
                    </a:cubicBezTo>
                    <a:cubicBezTo>
                      <a:pt x="1212" y="1247"/>
                      <a:pt x="1203" y="1253"/>
                      <a:pt x="1194" y="1259"/>
                    </a:cubicBezTo>
                    <a:lnTo>
                      <a:pt x="1191" y="1261"/>
                    </a:lnTo>
                    <a:cubicBezTo>
                      <a:pt x="1183" y="1267"/>
                      <a:pt x="1174" y="1273"/>
                      <a:pt x="1163" y="1278"/>
                    </a:cubicBezTo>
                    <a:cubicBezTo>
                      <a:pt x="1163" y="1278"/>
                      <a:pt x="1162" y="1278"/>
                      <a:pt x="1162" y="1280"/>
                    </a:cubicBezTo>
                    <a:cubicBezTo>
                      <a:pt x="1152" y="1286"/>
                      <a:pt x="1143" y="1292"/>
                      <a:pt x="1133" y="1298"/>
                    </a:cubicBezTo>
                    <a:lnTo>
                      <a:pt x="1131" y="1298"/>
                    </a:lnTo>
                    <a:cubicBezTo>
                      <a:pt x="1128" y="1301"/>
                      <a:pt x="1124" y="1303"/>
                      <a:pt x="1119" y="1305"/>
                    </a:cubicBezTo>
                    <a:cubicBezTo>
                      <a:pt x="1115" y="1308"/>
                      <a:pt x="1110" y="1311"/>
                      <a:pt x="1106" y="1314"/>
                    </a:cubicBezTo>
                    <a:cubicBezTo>
                      <a:pt x="1105" y="1314"/>
                      <a:pt x="1105" y="1314"/>
                      <a:pt x="1103" y="1315"/>
                    </a:cubicBezTo>
                    <a:lnTo>
                      <a:pt x="1102" y="1315"/>
                    </a:lnTo>
                    <a:cubicBezTo>
                      <a:pt x="1100" y="1317"/>
                      <a:pt x="1099" y="1317"/>
                      <a:pt x="1097" y="1318"/>
                    </a:cubicBezTo>
                    <a:cubicBezTo>
                      <a:pt x="1097" y="1318"/>
                      <a:pt x="1096" y="1320"/>
                      <a:pt x="1094" y="1320"/>
                    </a:cubicBezTo>
                    <a:cubicBezTo>
                      <a:pt x="1080" y="1328"/>
                      <a:pt x="1065" y="1336"/>
                      <a:pt x="1052" y="1345"/>
                    </a:cubicBezTo>
                    <a:lnTo>
                      <a:pt x="1050" y="1345"/>
                    </a:lnTo>
                    <a:cubicBezTo>
                      <a:pt x="1037" y="1352"/>
                      <a:pt x="1024" y="1359"/>
                      <a:pt x="1009" y="1367"/>
                    </a:cubicBezTo>
                    <a:cubicBezTo>
                      <a:pt x="1002" y="1371"/>
                      <a:pt x="994" y="1374"/>
                      <a:pt x="987" y="1379"/>
                    </a:cubicBezTo>
                    <a:lnTo>
                      <a:pt x="985" y="1379"/>
                    </a:lnTo>
                    <a:cubicBezTo>
                      <a:pt x="982" y="1380"/>
                      <a:pt x="981" y="1382"/>
                      <a:pt x="978" y="1383"/>
                    </a:cubicBezTo>
                    <a:lnTo>
                      <a:pt x="976" y="1383"/>
                    </a:lnTo>
                    <a:cubicBezTo>
                      <a:pt x="975" y="1384"/>
                      <a:pt x="974" y="1386"/>
                      <a:pt x="971" y="1386"/>
                    </a:cubicBezTo>
                    <a:lnTo>
                      <a:pt x="969" y="1387"/>
                    </a:lnTo>
                    <a:cubicBezTo>
                      <a:pt x="962" y="1390"/>
                      <a:pt x="954" y="1395"/>
                      <a:pt x="947" y="1398"/>
                    </a:cubicBezTo>
                    <a:cubicBezTo>
                      <a:pt x="947" y="1399"/>
                      <a:pt x="947" y="1399"/>
                      <a:pt x="946" y="1399"/>
                    </a:cubicBezTo>
                    <a:lnTo>
                      <a:pt x="940" y="1402"/>
                    </a:lnTo>
                    <a:lnTo>
                      <a:pt x="938" y="1404"/>
                    </a:lnTo>
                    <a:cubicBezTo>
                      <a:pt x="921" y="1412"/>
                      <a:pt x="901" y="1421"/>
                      <a:pt x="884" y="1429"/>
                    </a:cubicBezTo>
                    <a:cubicBezTo>
                      <a:pt x="884" y="1429"/>
                      <a:pt x="884" y="1429"/>
                      <a:pt x="882" y="1430"/>
                    </a:cubicBezTo>
                    <a:cubicBezTo>
                      <a:pt x="879" y="1430"/>
                      <a:pt x="878" y="1432"/>
                      <a:pt x="875" y="1433"/>
                    </a:cubicBezTo>
                    <a:cubicBezTo>
                      <a:pt x="867" y="1436"/>
                      <a:pt x="860" y="1440"/>
                      <a:pt x="853" y="1443"/>
                    </a:cubicBezTo>
                    <a:lnTo>
                      <a:pt x="850" y="1445"/>
                    </a:lnTo>
                    <a:cubicBezTo>
                      <a:pt x="848" y="1445"/>
                      <a:pt x="847" y="1446"/>
                      <a:pt x="845" y="1446"/>
                    </a:cubicBezTo>
                    <a:cubicBezTo>
                      <a:pt x="844" y="1446"/>
                      <a:pt x="844" y="1446"/>
                      <a:pt x="844" y="1448"/>
                    </a:cubicBezTo>
                    <a:cubicBezTo>
                      <a:pt x="835" y="1451"/>
                      <a:pt x="828" y="1454"/>
                      <a:pt x="819" y="1458"/>
                    </a:cubicBezTo>
                    <a:cubicBezTo>
                      <a:pt x="816" y="1460"/>
                      <a:pt x="813" y="1460"/>
                      <a:pt x="810" y="1461"/>
                    </a:cubicBezTo>
                    <a:cubicBezTo>
                      <a:pt x="803" y="1465"/>
                      <a:pt x="794" y="1468"/>
                      <a:pt x="787" y="1471"/>
                    </a:cubicBezTo>
                    <a:lnTo>
                      <a:pt x="785" y="1471"/>
                    </a:lnTo>
                    <a:cubicBezTo>
                      <a:pt x="784" y="1473"/>
                      <a:pt x="781" y="1473"/>
                      <a:pt x="779" y="1474"/>
                    </a:cubicBezTo>
                    <a:lnTo>
                      <a:pt x="778" y="1474"/>
                    </a:lnTo>
                    <a:cubicBezTo>
                      <a:pt x="770" y="1479"/>
                      <a:pt x="763" y="1482"/>
                      <a:pt x="754" y="1485"/>
                    </a:cubicBezTo>
                    <a:cubicBezTo>
                      <a:pt x="741" y="1490"/>
                      <a:pt x="728" y="1495"/>
                      <a:pt x="713" y="1501"/>
                    </a:cubicBezTo>
                    <a:cubicBezTo>
                      <a:pt x="683" y="1513"/>
                      <a:pt x="652" y="1523"/>
                      <a:pt x="622" y="1533"/>
                    </a:cubicBezTo>
                    <a:cubicBezTo>
                      <a:pt x="622" y="1533"/>
                      <a:pt x="622" y="1533"/>
                      <a:pt x="622" y="1535"/>
                    </a:cubicBezTo>
                    <a:cubicBezTo>
                      <a:pt x="619" y="1535"/>
                      <a:pt x="616" y="1536"/>
                      <a:pt x="613" y="1538"/>
                    </a:cubicBezTo>
                    <a:cubicBezTo>
                      <a:pt x="605" y="1539"/>
                      <a:pt x="597" y="1542"/>
                      <a:pt x="588" y="1545"/>
                    </a:cubicBezTo>
                    <a:cubicBezTo>
                      <a:pt x="585" y="1546"/>
                      <a:pt x="583" y="1546"/>
                      <a:pt x="580" y="1548"/>
                    </a:cubicBezTo>
                    <a:lnTo>
                      <a:pt x="579" y="1548"/>
                    </a:lnTo>
                    <a:cubicBezTo>
                      <a:pt x="560" y="1554"/>
                      <a:pt x="541" y="1560"/>
                      <a:pt x="521" y="1566"/>
                    </a:cubicBezTo>
                    <a:cubicBezTo>
                      <a:pt x="521" y="1566"/>
                      <a:pt x="521" y="1566"/>
                      <a:pt x="521" y="1567"/>
                    </a:cubicBezTo>
                    <a:cubicBezTo>
                      <a:pt x="496" y="1574"/>
                      <a:pt x="471" y="1582"/>
                      <a:pt x="445" y="1588"/>
                    </a:cubicBezTo>
                    <a:cubicBezTo>
                      <a:pt x="437" y="1591"/>
                      <a:pt x="429" y="1592"/>
                      <a:pt x="421" y="1594"/>
                    </a:cubicBezTo>
                    <a:lnTo>
                      <a:pt x="420" y="1595"/>
                    </a:lnTo>
                    <a:cubicBezTo>
                      <a:pt x="417" y="1595"/>
                      <a:pt x="415" y="1597"/>
                      <a:pt x="412" y="1597"/>
                    </a:cubicBezTo>
                    <a:lnTo>
                      <a:pt x="411" y="1597"/>
                    </a:lnTo>
                    <a:cubicBezTo>
                      <a:pt x="392" y="1602"/>
                      <a:pt x="371" y="1607"/>
                      <a:pt x="351" y="1611"/>
                    </a:cubicBezTo>
                    <a:cubicBezTo>
                      <a:pt x="348" y="1611"/>
                      <a:pt x="345" y="1613"/>
                      <a:pt x="342" y="1613"/>
                    </a:cubicBezTo>
                    <a:lnTo>
                      <a:pt x="345" y="1613"/>
                    </a:lnTo>
                    <a:cubicBezTo>
                      <a:pt x="333" y="1616"/>
                      <a:pt x="323" y="1617"/>
                      <a:pt x="312" y="1620"/>
                    </a:cubicBezTo>
                    <a:cubicBezTo>
                      <a:pt x="311" y="1620"/>
                      <a:pt x="308" y="1620"/>
                      <a:pt x="306" y="1622"/>
                    </a:cubicBezTo>
                    <a:lnTo>
                      <a:pt x="305" y="1622"/>
                    </a:lnTo>
                    <a:cubicBezTo>
                      <a:pt x="298" y="1623"/>
                      <a:pt x="290" y="1624"/>
                      <a:pt x="283" y="1626"/>
                    </a:cubicBezTo>
                    <a:lnTo>
                      <a:pt x="281" y="1626"/>
                    </a:lnTo>
                    <a:cubicBezTo>
                      <a:pt x="274" y="1627"/>
                      <a:pt x="267" y="1629"/>
                      <a:pt x="261" y="1630"/>
                    </a:cubicBezTo>
                    <a:lnTo>
                      <a:pt x="258" y="1630"/>
                    </a:lnTo>
                    <a:cubicBezTo>
                      <a:pt x="256" y="1630"/>
                      <a:pt x="253" y="1632"/>
                      <a:pt x="252" y="1632"/>
                    </a:cubicBezTo>
                    <a:cubicBezTo>
                      <a:pt x="250" y="1632"/>
                      <a:pt x="249" y="1632"/>
                      <a:pt x="248" y="1633"/>
                    </a:cubicBezTo>
                    <a:cubicBezTo>
                      <a:pt x="245" y="1633"/>
                      <a:pt x="242" y="1633"/>
                      <a:pt x="239" y="1635"/>
                    </a:cubicBezTo>
                    <a:cubicBezTo>
                      <a:pt x="230" y="1636"/>
                      <a:pt x="222" y="1638"/>
                      <a:pt x="214" y="1639"/>
                    </a:cubicBezTo>
                    <a:cubicBezTo>
                      <a:pt x="205" y="1641"/>
                      <a:pt x="197" y="1642"/>
                      <a:pt x="189" y="1644"/>
                    </a:cubicBezTo>
                    <a:lnTo>
                      <a:pt x="187" y="1644"/>
                    </a:lnTo>
                    <a:lnTo>
                      <a:pt x="180" y="1645"/>
                    </a:lnTo>
                    <a:cubicBezTo>
                      <a:pt x="177" y="1645"/>
                      <a:pt x="174" y="1645"/>
                      <a:pt x="172" y="1647"/>
                    </a:cubicBezTo>
                    <a:lnTo>
                      <a:pt x="169" y="1647"/>
                    </a:lnTo>
                    <a:cubicBezTo>
                      <a:pt x="139" y="1651"/>
                      <a:pt x="106" y="1655"/>
                      <a:pt x="74" y="1660"/>
                    </a:cubicBezTo>
                    <a:lnTo>
                      <a:pt x="65" y="1660"/>
                    </a:lnTo>
                    <a:cubicBezTo>
                      <a:pt x="58" y="1661"/>
                      <a:pt x="49" y="1663"/>
                      <a:pt x="40" y="1663"/>
                    </a:cubicBezTo>
                    <a:cubicBezTo>
                      <a:pt x="40" y="1663"/>
                      <a:pt x="38" y="1663"/>
                      <a:pt x="38" y="1664"/>
                    </a:cubicBezTo>
                    <a:lnTo>
                      <a:pt x="30" y="1664"/>
                    </a:lnTo>
                    <a:cubicBezTo>
                      <a:pt x="21" y="1666"/>
                      <a:pt x="13" y="1666"/>
                      <a:pt x="5" y="1667"/>
                    </a:cubicBezTo>
                    <a:lnTo>
                      <a:pt x="0" y="1667"/>
                    </a:lnTo>
                    <a:cubicBezTo>
                      <a:pt x="143" y="2006"/>
                      <a:pt x="368" y="2306"/>
                      <a:pt x="658" y="2539"/>
                    </a:cubicBezTo>
                    <a:cubicBezTo>
                      <a:pt x="719" y="2589"/>
                      <a:pt x="784" y="2636"/>
                      <a:pt x="850" y="2679"/>
                    </a:cubicBezTo>
                    <a:cubicBezTo>
                      <a:pt x="1043" y="2804"/>
                      <a:pt x="1258" y="2901"/>
                      <a:pt x="1492" y="2965"/>
                    </a:cubicBezTo>
                    <a:cubicBezTo>
                      <a:pt x="1687" y="3017"/>
                      <a:pt x="1883" y="3041"/>
                      <a:pt x="2076" y="3041"/>
                    </a:cubicBezTo>
                    <a:cubicBezTo>
                      <a:pt x="2571" y="3041"/>
                      <a:pt x="3046" y="2877"/>
                      <a:pt x="3431" y="2588"/>
                    </a:cubicBezTo>
                    <a:cubicBezTo>
                      <a:pt x="3430" y="2586"/>
                      <a:pt x="3427" y="2583"/>
                      <a:pt x="3424" y="2582"/>
                    </a:cubicBezTo>
                    <a:cubicBezTo>
                      <a:pt x="3422" y="2579"/>
                      <a:pt x="3420" y="2576"/>
                      <a:pt x="3415" y="2574"/>
                    </a:cubicBezTo>
                    <a:cubicBezTo>
                      <a:pt x="3406" y="2567"/>
                      <a:pt x="3396" y="2560"/>
                      <a:pt x="3387" y="2554"/>
                    </a:cubicBezTo>
                    <a:cubicBezTo>
                      <a:pt x="3387" y="2552"/>
                      <a:pt x="3386" y="2552"/>
                      <a:pt x="3386" y="2552"/>
                    </a:cubicBezTo>
                    <a:cubicBezTo>
                      <a:pt x="3380" y="2548"/>
                      <a:pt x="3375" y="2545"/>
                      <a:pt x="3369" y="2540"/>
                    </a:cubicBezTo>
                    <a:lnTo>
                      <a:pt x="3361" y="2533"/>
                    </a:lnTo>
                    <a:cubicBezTo>
                      <a:pt x="3361" y="2533"/>
                      <a:pt x="3359" y="2532"/>
                      <a:pt x="3359" y="2532"/>
                    </a:cubicBezTo>
                    <a:lnTo>
                      <a:pt x="3339" y="2517"/>
                    </a:lnTo>
                    <a:cubicBezTo>
                      <a:pt x="3337" y="2514"/>
                      <a:pt x="3334" y="2512"/>
                      <a:pt x="3331" y="2511"/>
                    </a:cubicBezTo>
                    <a:cubicBezTo>
                      <a:pt x="3331" y="2510"/>
                      <a:pt x="3330" y="2510"/>
                      <a:pt x="3328" y="2508"/>
                    </a:cubicBezTo>
                    <a:cubicBezTo>
                      <a:pt x="3324" y="2504"/>
                      <a:pt x="3318" y="2499"/>
                      <a:pt x="3312" y="2495"/>
                    </a:cubicBezTo>
                    <a:cubicBezTo>
                      <a:pt x="3311" y="2493"/>
                      <a:pt x="3308" y="2492"/>
                      <a:pt x="3305" y="2490"/>
                    </a:cubicBezTo>
                    <a:cubicBezTo>
                      <a:pt x="3305" y="2489"/>
                      <a:pt x="3305" y="2489"/>
                      <a:pt x="3305" y="2489"/>
                    </a:cubicBezTo>
                    <a:cubicBezTo>
                      <a:pt x="3296" y="2482"/>
                      <a:pt x="3286" y="2474"/>
                      <a:pt x="3277" y="2467"/>
                    </a:cubicBezTo>
                    <a:cubicBezTo>
                      <a:pt x="3275" y="2465"/>
                      <a:pt x="3275" y="2465"/>
                      <a:pt x="3274" y="2464"/>
                    </a:cubicBezTo>
                    <a:lnTo>
                      <a:pt x="3272" y="2464"/>
                    </a:lnTo>
                    <a:cubicBezTo>
                      <a:pt x="3265" y="2457"/>
                      <a:pt x="3258" y="2451"/>
                      <a:pt x="3249" y="2443"/>
                    </a:cubicBezTo>
                    <a:cubicBezTo>
                      <a:pt x="3247" y="2442"/>
                      <a:pt x="3244" y="2440"/>
                      <a:pt x="3243" y="2437"/>
                    </a:cubicBezTo>
                    <a:cubicBezTo>
                      <a:pt x="3235" y="2431"/>
                      <a:pt x="3230" y="2427"/>
                      <a:pt x="3222" y="2421"/>
                    </a:cubicBezTo>
                    <a:lnTo>
                      <a:pt x="3219" y="2418"/>
                    </a:lnTo>
                    <a:cubicBezTo>
                      <a:pt x="3210" y="2411"/>
                      <a:pt x="3203" y="2405"/>
                      <a:pt x="3196" y="2398"/>
                    </a:cubicBezTo>
                    <a:cubicBezTo>
                      <a:pt x="3193" y="2395"/>
                      <a:pt x="3190" y="2392"/>
                      <a:pt x="3188" y="2390"/>
                    </a:cubicBezTo>
                    <a:cubicBezTo>
                      <a:pt x="3182" y="2384"/>
                      <a:pt x="3177" y="2380"/>
                      <a:pt x="3171" y="2374"/>
                    </a:cubicBezTo>
                    <a:lnTo>
                      <a:pt x="3169" y="2374"/>
                    </a:lnTo>
                    <a:cubicBezTo>
                      <a:pt x="3168" y="2373"/>
                      <a:pt x="3166" y="2371"/>
                      <a:pt x="3165" y="2370"/>
                    </a:cubicBezTo>
                    <a:cubicBezTo>
                      <a:pt x="3165" y="2370"/>
                      <a:pt x="3165" y="2370"/>
                      <a:pt x="3163" y="2368"/>
                    </a:cubicBezTo>
                    <a:cubicBezTo>
                      <a:pt x="3157" y="2362"/>
                      <a:pt x="3150" y="2356"/>
                      <a:pt x="3144" y="2350"/>
                    </a:cubicBezTo>
                    <a:cubicBezTo>
                      <a:pt x="3144" y="2350"/>
                      <a:pt x="3144" y="2349"/>
                      <a:pt x="3143" y="2349"/>
                    </a:cubicBezTo>
                    <a:cubicBezTo>
                      <a:pt x="3134" y="2342"/>
                      <a:pt x="3126" y="2333"/>
                      <a:pt x="3118" y="2325"/>
                    </a:cubicBezTo>
                    <a:lnTo>
                      <a:pt x="3113" y="2321"/>
                    </a:lnTo>
                    <a:cubicBezTo>
                      <a:pt x="3106" y="2314"/>
                      <a:pt x="3100" y="2308"/>
                      <a:pt x="3094" y="2302"/>
                    </a:cubicBezTo>
                    <a:lnTo>
                      <a:pt x="3093" y="2302"/>
                    </a:lnTo>
                    <a:lnTo>
                      <a:pt x="3093" y="2300"/>
                    </a:lnTo>
                    <a:cubicBezTo>
                      <a:pt x="3085" y="2293"/>
                      <a:pt x="3078" y="2286"/>
                      <a:pt x="3071" y="2278"/>
                    </a:cubicBezTo>
                    <a:lnTo>
                      <a:pt x="3068" y="2275"/>
                    </a:lnTo>
                    <a:cubicBezTo>
                      <a:pt x="3062" y="2269"/>
                      <a:pt x="3056" y="2264"/>
                      <a:pt x="3050" y="2256"/>
                    </a:cubicBezTo>
                    <a:cubicBezTo>
                      <a:pt x="3047" y="2255"/>
                      <a:pt x="3046" y="2253"/>
                      <a:pt x="3044" y="2250"/>
                    </a:cubicBezTo>
                    <a:cubicBezTo>
                      <a:pt x="3035" y="2243"/>
                      <a:pt x="3028" y="2234"/>
                      <a:pt x="3020" y="2225"/>
                    </a:cubicBezTo>
                    <a:lnTo>
                      <a:pt x="3019" y="2224"/>
                    </a:lnTo>
                    <a:lnTo>
                      <a:pt x="3016" y="2222"/>
                    </a:lnTo>
                    <a:cubicBezTo>
                      <a:pt x="3009" y="2214"/>
                      <a:pt x="3001" y="2206"/>
                      <a:pt x="2995" y="2199"/>
                    </a:cubicBezTo>
                    <a:cubicBezTo>
                      <a:pt x="2990" y="2193"/>
                      <a:pt x="2985" y="2187"/>
                      <a:pt x="2981" y="2183"/>
                    </a:cubicBezTo>
                    <a:cubicBezTo>
                      <a:pt x="2978" y="2180"/>
                      <a:pt x="2975" y="2175"/>
                      <a:pt x="2972" y="2172"/>
                    </a:cubicBezTo>
                    <a:lnTo>
                      <a:pt x="2954" y="2152"/>
                    </a:lnTo>
                    <a:lnTo>
                      <a:pt x="2950" y="2147"/>
                    </a:lnTo>
                    <a:lnTo>
                      <a:pt x="2948" y="2146"/>
                    </a:lnTo>
                    <a:cubicBezTo>
                      <a:pt x="2948" y="2144"/>
                      <a:pt x="2947" y="2144"/>
                      <a:pt x="2945" y="2143"/>
                    </a:cubicBezTo>
                    <a:cubicBezTo>
                      <a:pt x="2944" y="2141"/>
                      <a:pt x="2944" y="2140"/>
                      <a:pt x="2942" y="2138"/>
                    </a:cubicBezTo>
                    <a:cubicBezTo>
                      <a:pt x="2937" y="2133"/>
                      <a:pt x="2932" y="2127"/>
                      <a:pt x="2926" y="2121"/>
                    </a:cubicBezTo>
                    <a:cubicBezTo>
                      <a:pt x="2925" y="2118"/>
                      <a:pt x="2922" y="2113"/>
                      <a:pt x="2919" y="2110"/>
                    </a:cubicBezTo>
                    <a:cubicBezTo>
                      <a:pt x="2909" y="2099"/>
                      <a:pt x="2898" y="2085"/>
                      <a:pt x="2889" y="2074"/>
                    </a:cubicBezTo>
                    <a:cubicBezTo>
                      <a:pt x="2886" y="2071"/>
                      <a:pt x="2884" y="2068"/>
                      <a:pt x="2882" y="2065"/>
                    </a:cubicBezTo>
                    <a:cubicBezTo>
                      <a:pt x="2881" y="2065"/>
                      <a:pt x="2881" y="2063"/>
                      <a:pt x="2879" y="2062"/>
                    </a:cubicBezTo>
                    <a:cubicBezTo>
                      <a:pt x="2879" y="2060"/>
                      <a:pt x="2878" y="2059"/>
                      <a:pt x="2876" y="2057"/>
                    </a:cubicBezTo>
                    <a:cubicBezTo>
                      <a:pt x="2870" y="2052"/>
                      <a:pt x="2866" y="2044"/>
                      <a:pt x="2860" y="2038"/>
                    </a:cubicBezTo>
                    <a:cubicBezTo>
                      <a:pt x="2860" y="2037"/>
                      <a:pt x="2860" y="2037"/>
                      <a:pt x="2860" y="2037"/>
                    </a:cubicBezTo>
                    <a:lnTo>
                      <a:pt x="2838" y="2009"/>
                    </a:lnTo>
                    <a:cubicBezTo>
                      <a:pt x="2832" y="2000"/>
                      <a:pt x="2826" y="1993"/>
                      <a:pt x="2820" y="1984"/>
                    </a:cubicBezTo>
                    <a:cubicBezTo>
                      <a:pt x="2819" y="1984"/>
                      <a:pt x="2819" y="1982"/>
                      <a:pt x="2817" y="1981"/>
                    </a:cubicBezTo>
                    <a:cubicBezTo>
                      <a:pt x="2811" y="1972"/>
                      <a:pt x="2804" y="1963"/>
                      <a:pt x="2798" y="1954"/>
                    </a:cubicBezTo>
                    <a:cubicBezTo>
                      <a:pt x="2798" y="1953"/>
                      <a:pt x="2797" y="1953"/>
                      <a:pt x="2797" y="1951"/>
                    </a:cubicBezTo>
                    <a:cubicBezTo>
                      <a:pt x="2792" y="1946"/>
                      <a:pt x="2788" y="1940"/>
                      <a:pt x="2783" y="1934"/>
                    </a:cubicBezTo>
                    <a:cubicBezTo>
                      <a:pt x="2780" y="1931"/>
                      <a:pt x="2779" y="1926"/>
                      <a:pt x="2776" y="1923"/>
                    </a:cubicBezTo>
                    <a:cubicBezTo>
                      <a:pt x="2772" y="1918"/>
                      <a:pt x="2767" y="1910"/>
                      <a:pt x="2764" y="1904"/>
                    </a:cubicBezTo>
                    <a:cubicBezTo>
                      <a:pt x="2763" y="1903"/>
                      <a:pt x="2761" y="1901"/>
                      <a:pt x="2761" y="1900"/>
                    </a:cubicBezTo>
                    <a:cubicBezTo>
                      <a:pt x="2760" y="1898"/>
                      <a:pt x="2758" y="1895"/>
                      <a:pt x="2757" y="1894"/>
                    </a:cubicBezTo>
                    <a:cubicBezTo>
                      <a:pt x="2752" y="1888"/>
                      <a:pt x="2748" y="1881"/>
                      <a:pt x="2744" y="1875"/>
                    </a:cubicBezTo>
                    <a:cubicBezTo>
                      <a:pt x="2741" y="1872"/>
                      <a:pt x="2739" y="1867"/>
                      <a:pt x="2736" y="1865"/>
                    </a:cubicBezTo>
                    <a:cubicBezTo>
                      <a:pt x="2730" y="1854"/>
                      <a:pt x="2724" y="1845"/>
                      <a:pt x="2719" y="1835"/>
                    </a:cubicBezTo>
                    <a:lnTo>
                      <a:pt x="2717" y="1835"/>
                    </a:lnTo>
                    <a:cubicBezTo>
                      <a:pt x="2711" y="1826"/>
                      <a:pt x="2707" y="1817"/>
                      <a:pt x="2701" y="1807"/>
                    </a:cubicBezTo>
                    <a:cubicBezTo>
                      <a:pt x="2699" y="1807"/>
                      <a:pt x="2699" y="1806"/>
                      <a:pt x="2699" y="1806"/>
                    </a:cubicBezTo>
                    <a:cubicBezTo>
                      <a:pt x="2694" y="1795"/>
                      <a:pt x="2688" y="1785"/>
                      <a:pt x="2680" y="1776"/>
                    </a:cubicBezTo>
                    <a:cubicBezTo>
                      <a:pt x="2680" y="1775"/>
                      <a:pt x="2680" y="1775"/>
                      <a:pt x="2680" y="1775"/>
                    </a:cubicBezTo>
                    <a:cubicBezTo>
                      <a:pt x="2677" y="1769"/>
                      <a:pt x="2673" y="1763"/>
                      <a:pt x="2670" y="1757"/>
                    </a:cubicBezTo>
                    <a:cubicBezTo>
                      <a:pt x="2669" y="1754"/>
                      <a:pt x="2667" y="1751"/>
                      <a:pt x="2664" y="1748"/>
                    </a:cubicBezTo>
                    <a:cubicBezTo>
                      <a:pt x="2664" y="1747"/>
                      <a:pt x="2663" y="1745"/>
                      <a:pt x="2663" y="1744"/>
                    </a:cubicBezTo>
                    <a:cubicBezTo>
                      <a:pt x="2661" y="1742"/>
                      <a:pt x="2660" y="1739"/>
                      <a:pt x="2658" y="1738"/>
                    </a:cubicBezTo>
                    <a:cubicBezTo>
                      <a:pt x="2658" y="1736"/>
                      <a:pt x="2658" y="1736"/>
                      <a:pt x="2658" y="1736"/>
                    </a:cubicBezTo>
                    <a:cubicBezTo>
                      <a:pt x="2652" y="1728"/>
                      <a:pt x="2646" y="1717"/>
                      <a:pt x="2642" y="1707"/>
                    </a:cubicBezTo>
                    <a:cubicBezTo>
                      <a:pt x="2638" y="1700"/>
                      <a:pt x="2633" y="1692"/>
                      <a:pt x="2629" y="1685"/>
                    </a:cubicBezTo>
                    <a:cubicBezTo>
                      <a:pt x="2627" y="1683"/>
                      <a:pt x="2627" y="1682"/>
                      <a:pt x="2626" y="1680"/>
                    </a:cubicBezTo>
                    <a:cubicBezTo>
                      <a:pt x="2626" y="1680"/>
                      <a:pt x="2626" y="1680"/>
                      <a:pt x="2626" y="1679"/>
                    </a:cubicBezTo>
                    <a:lnTo>
                      <a:pt x="2626" y="1678"/>
                    </a:lnTo>
                    <a:lnTo>
                      <a:pt x="2615" y="1660"/>
                    </a:lnTo>
                    <a:cubicBezTo>
                      <a:pt x="2614" y="1657"/>
                      <a:pt x="2611" y="1652"/>
                      <a:pt x="2610" y="1648"/>
                    </a:cubicBezTo>
                    <a:cubicBezTo>
                      <a:pt x="2608" y="1648"/>
                      <a:pt x="2608" y="1647"/>
                      <a:pt x="2608" y="1647"/>
                    </a:cubicBezTo>
                    <a:cubicBezTo>
                      <a:pt x="2607" y="1644"/>
                      <a:pt x="2605" y="1641"/>
                      <a:pt x="2604" y="1638"/>
                    </a:cubicBezTo>
                    <a:cubicBezTo>
                      <a:pt x="2601" y="1630"/>
                      <a:pt x="2596" y="1624"/>
                      <a:pt x="2593" y="1617"/>
                    </a:cubicBezTo>
                    <a:cubicBezTo>
                      <a:pt x="2592" y="1614"/>
                      <a:pt x="2592" y="1613"/>
                      <a:pt x="2590" y="1611"/>
                    </a:cubicBezTo>
                    <a:cubicBezTo>
                      <a:pt x="2590" y="1610"/>
                      <a:pt x="2589" y="1608"/>
                      <a:pt x="2589" y="1608"/>
                    </a:cubicBezTo>
                    <a:cubicBezTo>
                      <a:pt x="2585" y="1599"/>
                      <a:pt x="2580" y="1591"/>
                      <a:pt x="2576" y="1583"/>
                    </a:cubicBezTo>
                    <a:cubicBezTo>
                      <a:pt x="2571" y="1571"/>
                      <a:pt x="2565" y="1561"/>
                      <a:pt x="2561" y="1551"/>
                    </a:cubicBezTo>
                    <a:lnTo>
                      <a:pt x="2560" y="1551"/>
                    </a:lnTo>
                    <a:cubicBezTo>
                      <a:pt x="2557" y="1542"/>
                      <a:pt x="2552" y="1535"/>
                      <a:pt x="2549" y="1527"/>
                    </a:cubicBezTo>
                    <a:cubicBezTo>
                      <a:pt x="2548" y="1524"/>
                      <a:pt x="2546" y="1520"/>
                      <a:pt x="2545" y="1517"/>
                    </a:cubicBezTo>
                    <a:lnTo>
                      <a:pt x="2539" y="1504"/>
                    </a:lnTo>
                    <a:cubicBezTo>
                      <a:pt x="2537" y="1502"/>
                      <a:pt x="2537" y="1499"/>
                      <a:pt x="2536" y="1498"/>
                    </a:cubicBezTo>
                    <a:lnTo>
                      <a:pt x="2535" y="1495"/>
                    </a:lnTo>
                    <a:cubicBezTo>
                      <a:pt x="2535" y="1495"/>
                      <a:pt x="2535" y="1493"/>
                      <a:pt x="2533" y="1492"/>
                    </a:cubicBezTo>
                    <a:cubicBezTo>
                      <a:pt x="2532" y="1486"/>
                      <a:pt x="2529" y="1482"/>
                      <a:pt x="2526" y="1476"/>
                    </a:cubicBezTo>
                    <a:cubicBezTo>
                      <a:pt x="2523" y="1470"/>
                      <a:pt x="2521" y="1462"/>
                      <a:pt x="2518" y="1457"/>
                    </a:cubicBezTo>
                    <a:cubicBezTo>
                      <a:pt x="2517" y="1455"/>
                      <a:pt x="2517" y="1454"/>
                      <a:pt x="2517" y="1454"/>
                    </a:cubicBezTo>
                    <a:lnTo>
                      <a:pt x="2515" y="1451"/>
                    </a:lnTo>
                    <a:cubicBezTo>
                      <a:pt x="2512" y="1442"/>
                      <a:pt x="2508" y="1433"/>
                      <a:pt x="2505" y="1426"/>
                    </a:cubicBezTo>
                    <a:cubicBezTo>
                      <a:pt x="2504" y="1421"/>
                      <a:pt x="2502" y="1418"/>
                      <a:pt x="2499" y="1414"/>
                    </a:cubicBezTo>
                    <a:cubicBezTo>
                      <a:pt x="2499" y="1412"/>
                      <a:pt x="2499" y="1412"/>
                      <a:pt x="2499" y="1411"/>
                    </a:cubicBezTo>
                    <a:cubicBezTo>
                      <a:pt x="2496" y="1404"/>
                      <a:pt x="2493" y="1398"/>
                      <a:pt x="2490" y="1390"/>
                    </a:cubicBezTo>
                    <a:cubicBezTo>
                      <a:pt x="2490" y="1389"/>
                      <a:pt x="2489" y="1387"/>
                      <a:pt x="2489" y="1387"/>
                    </a:cubicBezTo>
                    <a:cubicBezTo>
                      <a:pt x="2489" y="1386"/>
                      <a:pt x="2489" y="1386"/>
                      <a:pt x="2489" y="1384"/>
                    </a:cubicBezTo>
                    <a:cubicBezTo>
                      <a:pt x="2484" y="1376"/>
                      <a:pt x="2481" y="1368"/>
                      <a:pt x="2479" y="1359"/>
                    </a:cubicBezTo>
                    <a:cubicBezTo>
                      <a:pt x="2479" y="1359"/>
                      <a:pt x="2479" y="1358"/>
                      <a:pt x="2479" y="1358"/>
                    </a:cubicBezTo>
                    <a:cubicBezTo>
                      <a:pt x="2476" y="1352"/>
                      <a:pt x="2473" y="1346"/>
                      <a:pt x="2471" y="1340"/>
                    </a:cubicBezTo>
                    <a:cubicBezTo>
                      <a:pt x="2470" y="1339"/>
                      <a:pt x="2470" y="1336"/>
                      <a:pt x="2468" y="1334"/>
                    </a:cubicBezTo>
                    <a:lnTo>
                      <a:pt x="2467" y="1330"/>
                    </a:lnTo>
                    <a:cubicBezTo>
                      <a:pt x="2464" y="1323"/>
                      <a:pt x="2461" y="1315"/>
                      <a:pt x="2459" y="1308"/>
                    </a:cubicBezTo>
                    <a:cubicBezTo>
                      <a:pt x="2459" y="1306"/>
                      <a:pt x="2459" y="1306"/>
                      <a:pt x="2458" y="1306"/>
                    </a:cubicBezTo>
                    <a:cubicBezTo>
                      <a:pt x="2458" y="1305"/>
                      <a:pt x="2456" y="1302"/>
                      <a:pt x="2456" y="1299"/>
                    </a:cubicBezTo>
                    <a:cubicBezTo>
                      <a:pt x="2455" y="1298"/>
                      <a:pt x="2455" y="1296"/>
                      <a:pt x="2454" y="1295"/>
                    </a:cubicBezTo>
                    <a:cubicBezTo>
                      <a:pt x="2454" y="1290"/>
                      <a:pt x="2452" y="1287"/>
                      <a:pt x="2451" y="1283"/>
                    </a:cubicBezTo>
                    <a:cubicBezTo>
                      <a:pt x="2448" y="1275"/>
                      <a:pt x="2445" y="1267"/>
                      <a:pt x="2442" y="1258"/>
                    </a:cubicBezTo>
                    <a:cubicBezTo>
                      <a:pt x="2439" y="1250"/>
                      <a:pt x="2436" y="1242"/>
                      <a:pt x="2433" y="1233"/>
                    </a:cubicBezTo>
                    <a:lnTo>
                      <a:pt x="2430" y="1225"/>
                    </a:lnTo>
                    <a:cubicBezTo>
                      <a:pt x="2430" y="1224"/>
                      <a:pt x="2430" y="1222"/>
                      <a:pt x="2428" y="1220"/>
                    </a:cubicBezTo>
                    <a:cubicBezTo>
                      <a:pt x="2428" y="1220"/>
                      <a:pt x="2428" y="1220"/>
                      <a:pt x="2428" y="1218"/>
                    </a:cubicBezTo>
                    <a:lnTo>
                      <a:pt x="2420" y="1193"/>
                    </a:lnTo>
                    <a:cubicBezTo>
                      <a:pt x="2420" y="1192"/>
                      <a:pt x="2420" y="1192"/>
                      <a:pt x="2420" y="1192"/>
                    </a:cubicBezTo>
                    <a:cubicBezTo>
                      <a:pt x="2418" y="1189"/>
                      <a:pt x="2418" y="1186"/>
                      <a:pt x="2417" y="1183"/>
                    </a:cubicBezTo>
                    <a:cubicBezTo>
                      <a:pt x="2414" y="1174"/>
                      <a:pt x="2412" y="1167"/>
                      <a:pt x="2409" y="1158"/>
                    </a:cubicBezTo>
                    <a:cubicBezTo>
                      <a:pt x="2408" y="1155"/>
                      <a:pt x="2408" y="1150"/>
                      <a:pt x="2406" y="1147"/>
                    </a:cubicBezTo>
                    <a:cubicBezTo>
                      <a:pt x="2403" y="1139"/>
                      <a:pt x="2402" y="1131"/>
                      <a:pt x="2399" y="1122"/>
                    </a:cubicBezTo>
                    <a:cubicBezTo>
                      <a:pt x="2399" y="1121"/>
                      <a:pt x="2399" y="1121"/>
                      <a:pt x="2399" y="1119"/>
                    </a:cubicBezTo>
                    <a:cubicBezTo>
                      <a:pt x="2396" y="1109"/>
                      <a:pt x="2393" y="1099"/>
                      <a:pt x="2390" y="1088"/>
                    </a:cubicBezTo>
                    <a:cubicBezTo>
                      <a:pt x="2387" y="1077"/>
                      <a:pt x="2384" y="1066"/>
                      <a:pt x="2381" y="1055"/>
                    </a:cubicBezTo>
                    <a:cubicBezTo>
                      <a:pt x="2378" y="1046"/>
                      <a:pt x="2377" y="1038"/>
                      <a:pt x="2374" y="1030"/>
                    </a:cubicBezTo>
                    <a:cubicBezTo>
                      <a:pt x="2374" y="1028"/>
                      <a:pt x="2374" y="1027"/>
                      <a:pt x="2374" y="1024"/>
                    </a:cubicBezTo>
                    <a:lnTo>
                      <a:pt x="2373" y="1022"/>
                    </a:lnTo>
                    <a:cubicBezTo>
                      <a:pt x="2371" y="1015"/>
                      <a:pt x="2370" y="1009"/>
                      <a:pt x="2368" y="1003"/>
                    </a:cubicBezTo>
                    <a:cubicBezTo>
                      <a:pt x="2368" y="1000"/>
                      <a:pt x="2367" y="996"/>
                      <a:pt x="2365" y="991"/>
                    </a:cubicBezTo>
                    <a:cubicBezTo>
                      <a:pt x="2365" y="991"/>
                      <a:pt x="2365" y="990"/>
                      <a:pt x="2365" y="990"/>
                    </a:cubicBezTo>
                    <a:cubicBezTo>
                      <a:pt x="2364" y="984"/>
                      <a:pt x="2362" y="978"/>
                      <a:pt x="2361" y="972"/>
                    </a:cubicBezTo>
                    <a:cubicBezTo>
                      <a:pt x="2361" y="966"/>
                      <a:pt x="2359" y="960"/>
                      <a:pt x="2358" y="954"/>
                    </a:cubicBezTo>
                    <a:lnTo>
                      <a:pt x="2356" y="951"/>
                    </a:lnTo>
                    <a:cubicBezTo>
                      <a:pt x="2356" y="951"/>
                      <a:pt x="2356" y="950"/>
                      <a:pt x="2356" y="949"/>
                    </a:cubicBezTo>
                    <a:cubicBezTo>
                      <a:pt x="2355" y="940"/>
                      <a:pt x="2352" y="931"/>
                      <a:pt x="2350" y="921"/>
                    </a:cubicBezTo>
                    <a:lnTo>
                      <a:pt x="2350" y="918"/>
                    </a:lnTo>
                    <a:cubicBezTo>
                      <a:pt x="2349" y="916"/>
                      <a:pt x="2349" y="915"/>
                      <a:pt x="2349" y="913"/>
                    </a:cubicBezTo>
                    <a:cubicBezTo>
                      <a:pt x="2347" y="903"/>
                      <a:pt x="2345" y="893"/>
                      <a:pt x="2343" y="882"/>
                    </a:cubicBezTo>
                    <a:cubicBezTo>
                      <a:pt x="2342" y="871"/>
                      <a:pt x="2339" y="860"/>
                      <a:pt x="2337" y="848"/>
                    </a:cubicBezTo>
                    <a:cubicBezTo>
                      <a:pt x="2337" y="848"/>
                      <a:pt x="2337" y="847"/>
                      <a:pt x="2337" y="847"/>
                    </a:cubicBezTo>
                    <a:cubicBezTo>
                      <a:pt x="2336" y="835"/>
                      <a:pt x="2333" y="825"/>
                      <a:pt x="2331" y="813"/>
                    </a:cubicBezTo>
                    <a:cubicBezTo>
                      <a:pt x="2330" y="804"/>
                      <a:pt x="2328" y="795"/>
                      <a:pt x="2327" y="787"/>
                    </a:cubicBezTo>
                    <a:cubicBezTo>
                      <a:pt x="2327" y="786"/>
                      <a:pt x="2327" y="785"/>
                      <a:pt x="2327" y="784"/>
                    </a:cubicBezTo>
                    <a:cubicBezTo>
                      <a:pt x="2325" y="775"/>
                      <a:pt x="2324" y="766"/>
                      <a:pt x="2324" y="756"/>
                    </a:cubicBezTo>
                    <a:lnTo>
                      <a:pt x="2322" y="756"/>
                    </a:lnTo>
                    <a:cubicBezTo>
                      <a:pt x="2322" y="753"/>
                      <a:pt x="2322" y="751"/>
                      <a:pt x="2322" y="750"/>
                    </a:cubicBezTo>
                    <a:cubicBezTo>
                      <a:pt x="2321" y="741"/>
                      <a:pt x="2320" y="732"/>
                      <a:pt x="2320" y="723"/>
                    </a:cubicBezTo>
                    <a:cubicBezTo>
                      <a:pt x="2320" y="720"/>
                      <a:pt x="2318" y="717"/>
                      <a:pt x="2318" y="713"/>
                    </a:cubicBezTo>
                    <a:cubicBezTo>
                      <a:pt x="2317" y="709"/>
                      <a:pt x="2317" y="703"/>
                      <a:pt x="2317" y="698"/>
                    </a:cubicBezTo>
                    <a:lnTo>
                      <a:pt x="2317" y="700"/>
                    </a:lnTo>
                    <a:cubicBezTo>
                      <a:pt x="2315" y="692"/>
                      <a:pt x="2315" y="685"/>
                      <a:pt x="2314" y="678"/>
                    </a:cubicBezTo>
                    <a:cubicBezTo>
                      <a:pt x="2314" y="672"/>
                      <a:pt x="2314" y="667"/>
                      <a:pt x="2312" y="663"/>
                    </a:cubicBezTo>
                    <a:cubicBezTo>
                      <a:pt x="2312" y="663"/>
                      <a:pt x="2312" y="663"/>
                      <a:pt x="2312" y="661"/>
                    </a:cubicBezTo>
                    <a:cubicBezTo>
                      <a:pt x="2312" y="654"/>
                      <a:pt x="2311" y="645"/>
                      <a:pt x="2311" y="638"/>
                    </a:cubicBezTo>
                    <a:cubicBezTo>
                      <a:pt x="2309" y="626"/>
                      <a:pt x="2308" y="616"/>
                      <a:pt x="2308" y="604"/>
                    </a:cubicBezTo>
                    <a:lnTo>
                      <a:pt x="2306" y="602"/>
                    </a:lnTo>
                    <a:cubicBezTo>
                      <a:pt x="2306" y="591"/>
                      <a:pt x="2305" y="579"/>
                      <a:pt x="2305" y="569"/>
                    </a:cubicBezTo>
                    <a:cubicBezTo>
                      <a:pt x="2305" y="566"/>
                      <a:pt x="2305" y="563"/>
                      <a:pt x="2305" y="560"/>
                    </a:cubicBezTo>
                    <a:cubicBezTo>
                      <a:pt x="2303" y="551"/>
                      <a:pt x="2303" y="542"/>
                      <a:pt x="2303" y="533"/>
                    </a:cubicBezTo>
                    <a:lnTo>
                      <a:pt x="2302" y="507"/>
                    </a:lnTo>
                    <a:cubicBezTo>
                      <a:pt x="2302" y="501"/>
                      <a:pt x="2300" y="495"/>
                      <a:pt x="2300" y="489"/>
                    </a:cubicBezTo>
                    <a:cubicBezTo>
                      <a:pt x="2300" y="480"/>
                      <a:pt x="2300" y="471"/>
                      <a:pt x="2300" y="464"/>
                    </a:cubicBezTo>
                    <a:lnTo>
                      <a:pt x="2300" y="463"/>
                    </a:lnTo>
                    <a:cubicBezTo>
                      <a:pt x="2300" y="454"/>
                      <a:pt x="2300" y="446"/>
                      <a:pt x="2300" y="438"/>
                    </a:cubicBezTo>
                    <a:lnTo>
                      <a:pt x="2300" y="433"/>
                    </a:lnTo>
                    <a:lnTo>
                      <a:pt x="2300" y="430"/>
                    </a:lnTo>
                    <a:lnTo>
                      <a:pt x="2300" y="429"/>
                    </a:lnTo>
                    <a:cubicBezTo>
                      <a:pt x="2300" y="426"/>
                      <a:pt x="2300" y="423"/>
                      <a:pt x="2299" y="420"/>
                    </a:cubicBezTo>
                    <a:cubicBezTo>
                      <a:pt x="2299" y="414"/>
                      <a:pt x="2299" y="408"/>
                      <a:pt x="2299" y="402"/>
                    </a:cubicBezTo>
                    <a:lnTo>
                      <a:pt x="2299" y="396"/>
                    </a:lnTo>
                    <a:cubicBezTo>
                      <a:pt x="2299" y="393"/>
                      <a:pt x="2299" y="392"/>
                      <a:pt x="2299" y="390"/>
                    </a:cubicBezTo>
                    <a:cubicBezTo>
                      <a:pt x="2299" y="383"/>
                      <a:pt x="2299" y="376"/>
                      <a:pt x="2300" y="367"/>
                    </a:cubicBezTo>
                    <a:cubicBezTo>
                      <a:pt x="2300" y="365"/>
                      <a:pt x="2300" y="364"/>
                      <a:pt x="2300" y="362"/>
                    </a:cubicBezTo>
                    <a:lnTo>
                      <a:pt x="2300" y="361"/>
                    </a:lnTo>
                    <a:cubicBezTo>
                      <a:pt x="2300" y="358"/>
                      <a:pt x="2300" y="355"/>
                      <a:pt x="2300" y="352"/>
                    </a:cubicBezTo>
                    <a:cubicBezTo>
                      <a:pt x="2300" y="318"/>
                      <a:pt x="2302" y="286"/>
                      <a:pt x="2303" y="252"/>
                    </a:cubicBezTo>
                    <a:cubicBezTo>
                      <a:pt x="2303" y="252"/>
                      <a:pt x="2303" y="252"/>
                      <a:pt x="2303" y="251"/>
                    </a:cubicBezTo>
                    <a:lnTo>
                      <a:pt x="2305" y="249"/>
                    </a:lnTo>
                    <a:cubicBezTo>
                      <a:pt x="2305" y="239"/>
                      <a:pt x="2305" y="230"/>
                      <a:pt x="2306" y="220"/>
                    </a:cubicBezTo>
                    <a:cubicBezTo>
                      <a:pt x="2306" y="218"/>
                      <a:pt x="2306" y="218"/>
                      <a:pt x="2306" y="218"/>
                    </a:cubicBezTo>
                    <a:cubicBezTo>
                      <a:pt x="2306" y="215"/>
                      <a:pt x="2306" y="214"/>
                      <a:pt x="2306" y="211"/>
                    </a:cubicBezTo>
                    <a:lnTo>
                      <a:pt x="2309" y="183"/>
                    </a:lnTo>
                    <a:cubicBezTo>
                      <a:pt x="2309" y="174"/>
                      <a:pt x="2311" y="164"/>
                      <a:pt x="2311" y="155"/>
                    </a:cubicBezTo>
                    <a:cubicBezTo>
                      <a:pt x="2312" y="143"/>
                      <a:pt x="2314" y="131"/>
                      <a:pt x="2315" y="119"/>
                    </a:cubicBezTo>
                    <a:cubicBezTo>
                      <a:pt x="2315" y="114"/>
                      <a:pt x="2317" y="106"/>
                      <a:pt x="2317" y="99"/>
                    </a:cubicBezTo>
                    <a:cubicBezTo>
                      <a:pt x="2318" y="91"/>
                      <a:pt x="2318" y="84"/>
                      <a:pt x="2320" y="77"/>
                    </a:cubicBezTo>
                    <a:cubicBezTo>
                      <a:pt x="2320" y="77"/>
                      <a:pt x="2320" y="77"/>
                      <a:pt x="2320" y="75"/>
                    </a:cubicBezTo>
                    <a:cubicBezTo>
                      <a:pt x="2321" y="68"/>
                      <a:pt x="2322" y="61"/>
                      <a:pt x="2322" y="53"/>
                    </a:cubicBezTo>
                    <a:lnTo>
                      <a:pt x="2322" y="52"/>
                    </a:lnTo>
                    <a:cubicBezTo>
                      <a:pt x="2322" y="50"/>
                      <a:pt x="2322" y="49"/>
                      <a:pt x="2324" y="47"/>
                    </a:cubicBezTo>
                    <a:cubicBezTo>
                      <a:pt x="2324" y="43"/>
                      <a:pt x="2324" y="38"/>
                      <a:pt x="2325" y="34"/>
                    </a:cubicBezTo>
                    <a:cubicBezTo>
                      <a:pt x="2325" y="31"/>
                      <a:pt x="2327" y="27"/>
                      <a:pt x="2327" y="24"/>
                    </a:cubicBezTo>
                    <a:cubicBezTo>
                      <a:pt x="2312" y="19"/>
                      <a:pt x="2297" y="15"/>
                      <a:pt x="2283" y="12"/>
                    </a:cubicBezTo>
                    <a:cubicBezTo>
                      <a:pt x="2268" y="8"/>
                      <a:pt x="2253" y="3"/>
                      <a:pt x="2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50"/>
              <p:cNvSpPr/>
              <p:nvPr/>
            </p:nvSpPr>
            <p:spPr>
              <a:xfrm>
                <a:off x="8638114" y="4086315"/>
                <a:ext cx="254696" cy="298299"/>
              </a:xfrm>
              <a:custGeom>
                <a:avLst/>
                <a:gdLst/>
                <a:ahLst/>
                <a:cxnLst/>
                <a:rect l="l" t="t" r="r" b="b"/>
                <a:pathLst>
                  <a:path w="3201" h="3749" extrusionOk="0">
                    <a:moveTo>
                      <a:pt x="2308" y="0"/>
                    </a:moveTo>
                    <a:cubicBezTo>
                      <a:pt x="2414" y="98"/>
                      <a:pt x="2510" y="202"/>
                      <a:pt x="2595" y="317"/>
                    </a:cubicBezTo>
                    <a:cubicBezTo>
                      <a:pt x="2592" y="321"/>
                      <a:pt x="2589" y="326"/>
                      <a:pt x="2586" y="330"/>
                    </a:cubicBezTo>
                    <a:cubicBezTo>
                      <a:pt x="2585" y="332"/>
                      <a:pt x="2583" y="333"/>
                      <a:pt x="2582" y="336"/>
                    </a:cubicBezTo>
                    <a:cubicBezTo>
                      <a:pt x="2576" y="345"/>
                      <a:pt x="2569" y="354"/>
                      <a:pt x="2561" y="364"/>
                    </a:cubicBezTo>
                    <a:cubicBezTo>
                      <a:pt x="2561" y="364"/>
                      <a:pt x="2561" y="364"/>
                      <a:pt x="2561" y="366"/>
                    </a:cubicBezTo>
                    <a:cubicBezTo>
                      <a:pt x="2560" y="367"/>
                      <a:pt x="2557" y="370"/>
                      <a:pt x="2555" y="373"/>
                    </a:cubicBezTo>
                    <a:cubicBezTo>
                      <a:pt x="2549" y="380"/>
                      <a:pt x="2545" y="386"/>
                      <a:pt x="2541" y="394"/>
                    </a:cubicBezTo>
                    <a:lnTo>
                      <a:pt x="2539" y="394"/>
                    </a:lnTo>
                    <a:cubicBezTo>
                      <a:pt x="2538" y="395"/>
                      <a:pt x="2536" y="398"/>
                      <a:pt x="2535" y="399"/>
                    </a:cubicBezTo>
                    <a:cubicBezTo>
                      <a:pt x="2532" y="404"/>
                      <a:pt x="2529" y="407"/>
                      <a:pt x="2526" y="411"/>
                    </a:cubicBezTo>
                    <a:cubicBezTo>
                      <a:pt x="2524" y="413"/>
                      <a:pt x="2524" y="414"/>
                      <a:pt x="2523" y="414"/>
                    </a:cubicBezTo>
                    <a:cubicBezTo>
                      <a:pt x="2521" y="417"/>
                      <a:pt x="2520" y="419"/>
                      <a:pt x="2519" y="420"/>
                    </a:cubicBezTo>
                    <a:cubicBezTo>
                      <a:pt x="2519" y="420"/>
                      <a:pt x="2519" y="422"/>
                      <a:pt x="2519" y="422"/>
                    </a:cubicBezTo>
                    <a:cubicBezTo>
                      <a:pt x="2511" y="430"/>
                      <a:pt x="2504" y="439"/>
                      <a:pt x="2498" y="447"/>
                    </a:cubicBezTo>
                    <a:cubicBezTo>
                      <a:pt x="2496" y="448"/>
                      <a:pt x="2496" y="448"/>
                      <a:pt x="2496" y="448"/>
                    </a:cubicBezTo>
                    <a:cubicBezTo>
                      <a:pt x="2495" y="450"/>
                      <a:pt x="2495" y="451"/>
                      <a:pt x="2493" y="452"/>
                    </a:cubicBezTo>
                    <a:cubicBezTo>
                      <a:pt x="2493" y="452"/>
                      <a:pt x="2492" y="454"/>
                      <a:pt x="2492" y="454"/>
                    </a:cubicBezTo>
                    <a:lnTo>
                      <a:pt x="2476" y="475"/>
                    </a:lnTo>
                    <a:lnTo>
                      <a:pt x="2474" y="475"/>
                    </a:lnTo>
                    <a:cubicBezTo>
                      <a:pt x="2474" y="476"/>
                      <a:pt x="2474" y="476"/>
                      <a:pt x="2473" y="476"/>
                    </a:cubicBezTo>
                    <a:cubicBezTo>
                      <a:pt x="2473" y="478"/>
                      <a:pt x="2471" y="479"/>
                      <a:pt x="2471" y="479"/>
                    </a:cubicBezTo>
                    <a:cubicBezTo>
                      <a:pt x="2464" y="488"/>
                      <a:pt x="2458" y="495"/>
                      <a:pt x="2452" y="503"/>
                    </a:cubicBezTo>
                    <a:cubicBezTo>
                      <a:pt x="2451" y="504"/>
                      <a:pt x="2451" y="504"/>
                      <a:pt x="2449" y="506"/>
                    </a:cubicBezTo>
                    <a:cubicBezTo>
                      <a:pt x="2448" y="507"/>
                      <a:pt x="2448" y="508"/>
                      <a:pt x="2446" y="510"/>
                    </a:cubicBezTo>
                    <a:cubicBezTo>
                      <a:pt x="2440" y="516"/>
                      <a:pt x="2435" y="523"/>
                      <a:pt x="2429" y="529"/>
                    </a:cubicBezTo>
                    <a:lnTo>
                      <a:pt x="2426" y="533"/>
                    </a:lnTo>
                    <a:cubicBezTo>
                      <a:pt x="2420" y="541"/>
                      <a:pt x="2412" y="548"/>
                      <a:pt x="2407" y="556"/>
                    </a:cubicBezTo>
                    <a:lnTo>
                      <a:pt x="2405" y="556"/>
                    </a:lnTo>
                    <a:cubicBezTo>
                      <a:pt x="2404" y="559"/>
                      <a:pt x="2401" y="561"/>
                      <a:pt x="2398" y="564"/>
                    </a:cubicBezTo>
                    <a:cubicBezTo>
                      <a:pt x="2393" y="570"/>
                      <a:pt x="2387" y="576"/>
                      <a:pt x="2383" y="582"/>
                    </a:cubicBezTo>
                    <a:cubicBezTo>
                      <a:pt x="2382" y="584"/>
                      <a:pt x="2379" y="585"/>
                      <a:pt x="2377" y="587"/>
                    </a:cubicBezTo>
                    <a:lnTo>
                      <a:pt x="2377" y="588"/>
                    </a:lnTo>
                    <a:cubicBezTo>
                      <a:pt x="2371" y="594"/>
                      <a:pt x="2365" y="601"/>
                      <a:pt x="2358" y="607"/>
                    </a:cubicBezTo>
                    <a:cubicBezTo>
                      <a:pt x="2358" y="607"/>
                      <a:pt x="2358" y="607"/>
                      <a:pt x="2358" y="609"/>
                    </a:cubicBezTo>
                    <a:lnTo>
                      <a:pt x="2357" y="609"/>
                    </a:lnTo>
                    <a:cubicBezTo>
                      <a:pt x="2349" y="617"/>
                      <a:pt x="2342" y="625"/>
                      <a:pt x="2333" y="634"/>
                    </a:cubicBezTo>
                    <a:cubicBezTo>
                      <a:pt x="2326" y="642"/>
                      <a:pt x="2317" y="650"/>
                      <a:pt x="2309" y="659"/>
                    </a:cubicBezTo>
                    <a:lnTo>
                      <a:pt x="2308" y="660"/>
                    </a:lnTo>
                    <a:cubicBezTo>
                      <a:pt x="2301" y="667"/>
                      <a:pt x="2292" y="675"/>
                      <a:pt x="2284" y="682"/>
                    </a:cubicBezTo>
                    <a:lnTo>
                      <a:pt x="2284" y="684"/>
                    </a:lnTo>
                    <a:cubicBezTo>
                      <a:pt x="2276" y="691"/>
                      <a:pt x="2268" y="700"/>
                      <a:pt x="2259" y="707"/>
                    </a:cubicBezTo>
                    <a:cubicBezTo>
                      <a:pt x="2251" y="715"/>
                      <a:pt x="2243" y="723"/>
                      <a:pt x="2234" y="731"/>
                    </a:cubicBezTo>
                    <a:cubicBezTo>
                      <a:pt x="2234" y="732"/>
                      <a:pt x="2233" y="732"/>
                      <a:pt x="2233" y="732"/>
                    </a:cubicBezTo>
                    <a:cubicBezTo>
                      <a:pt x="2215" y="748"/>
                      <a:pt x="2199" y="763"/>
                      <a:pt x="2181" y="779"/>
                    </a:cubicBezTo>
                    <a:cubicBezTo>
                      <a:pt x="2172" y="787"/>
                      <a:pt x="2164" y="794"/>
                      <a:pt x="2155" y="802"/>
                    </a:cubicBezTo>
                    <a:lnTo>
                      <a:pt x="2155" y="803"/>
                    </a:lnTo>
                    <a:cubicBezTo>
                      <a:pt x="2146" y="809"/>
                      <a:pt x="2139" y="816"/>
                      <a:pt x="2131" y="822"/>
                    </a:cubicBezTo>
                    <a:cubicBezTo>
                      <a:pt x="2131" y="824"/>
                      <a:pt x="2130" y="824"/>
                      <a:pt x="2128" y="825"/>
                    </a:cubicBezTo>
                    <a:lnTo>
                      <a:pt x="2127" y="825"/>
                    </a:lnTo>
                    <a:cubicBezTo>
                      <a:pt x="2122" y="831"/>
                      <a:pt x="2117" y="835"/>
                      <a:pt x="2111" y="840"/>
                    </a:cubicBezTo>
                    <a:cubicBezTo>
                      <a:pt x="2109" y="841"/>
                      <a:pt x="2108" y="843"/>
                      <a:pt x="2106" y="843"/>
                    </a:cubicBezTo>
                    <a:cubicBezTo>
                      <a:pt x="2105" y="844"/>
                      <a:pt x="2103" y="846"/>
                      <a:pt x="2102" y="847"/>
                    </a:cubicBezTo>
                    <a:cubicBezTo>
                      <a:pt x="2102" y="847"/>
                      <a:pt x="2100" y="847"/>
                      <a:pt x="2100" y="849"/>
                    </a:cubicBezTo>
                    <a:cubicBezTo>
                      <a:pt x="2091" y="856"/>
                      <a:pt x="2083" y="862"/>
                      <a:pt x="2074" y="869"/>
                    </a:cubicBezTo>
                    <a:lnTo>
                      <a:pt x="2072" y="869"/>
                    </a:lnTo>
                    <a:cubicBezTo>
                      <a:pt x="2049" y="890"/>
                      <a:pt x="2022" y="909"/>
                      <a:pt x="1997" y="928"/>
                    </a:cubicBezTo>
                    <a:cubicBezTo>
                      <a:pt x="1996" y="930"/>
                      <a:pt x="1994" y="931"/>
                      <a:pt x="1993" y="931"/>
                    </a:cubicBezTo>
                    <a:cubicBezTo>
                      <a:pt x="1991" y="933"/>
                      <a:pt x="1991" y="933"/>
                      <a:pt x="1990" y="934"/>
                    </a:cubicBezTo>
                    <a:cubicBezTo>
                      <a:pt x="1984" y="938"/>
                      <a:pt x="1977" y="943"/>
                      <a:pt x="1971" y="947"/>
                    </a:cubicBezTo>
                    <a:cubicBezTo>
                      <a:pt x="1969" y="947"/>
                      <a:pt x="1969" y="949"/>
                      <a:pt x="1968" y="950"/>
                    </a:cubicBezTo>
                    <a:cubicBezTo>
                      <a:pt x="1965" y="952"/>
                      <a:pt x="1963" y="953"/>
                      <a:pt x="1962" y="955"/>
                    </a:cubicBezTo>
                    <a:lnTo>
                      <a:pt x="1960" y="955"/>
                    </a:lnTo>
                    <a:cubicBezTo>
                      <a:pt x="1955" y="959"/>
                      <a:pt x="1949" y="963"/>
                      <a:pt x="1943" y="968"/>
                    </a:cubicBezTo>
                    <a:cubicBezTo>
                      <a:pt x="1940" y="969"/>
                      <a:pt x="1938" y="971"/>
                      <a:pt x="1935" y="972"/>
                    </a:cubicBezTo>
                    <a:cubicBezTo>
                      <a:pt x="1934" y="972"/>
                      <a:pt x="1932" y="974"/>
                      <a:pt x="1932" y="975"/>
                    </a:cubicBezTo>
                    <a:lnTo>
                      <a:pt x="1931" y="975"/>
                    </a:lnTo>
                    <a:cubicBezTo>
                      <a:pt x="1925" y="980"/>
                      <a:pt x="1918" y="984"/>
                      <a:pt x="1912" y="989"/>
                    </a:cubicBezTo>
                    <a:lnTo>
                      <a:pt x="1910" y="989"/>
                    </a:lnTo>
                    <a:cubicBezTo>
                      <a:pt x="1907" y="991"/>
                      <a:pt x="1906" y="993"/>
                      <a:pt x="1903" y="994"/>
                    </a:cubicBezTo>
                    <a:cubicBezTo>
                      <a:pt x="1902" y="994"/>
                      <a:pt x="1902" y="996"/>
                      <a:pt x="1900" y="996"/>
                    </a:cubicBezTo>
                    <a:cubicBezTo>
                      <a:pt x="1897" y="999"/>
                      <a:pt x="1894" y="1000"/>
                      <a:pt x="1890" y="1003"/>
                    </a:cubicBezTo>
                    <a:lnTo>
                      <a:pt x="1893" y="1000"/>
                    </a:lnTo>
                    <a:lnTo>
                      <a:pt x="1893" y="1000"/>
                    </a:lnTo>
                    <a:cubicBezTo>
                      <a:pt x="1862" y="1022"/>
                      <a:pt x="1829" y="1043"/>
                      <a:pt x="1795" y="1062"/>
                    </a:cubicBezTo>
                    <a:cubicBezTo>
                      <a:pt x="1794" y="1064"/>
                      <a:pt x="1793" y="1065"/>
                      <a:pt x="1790" y="1067"/>
                    </a:cubicBezTo>
                    <a:cubicBezTo>
                      <a:pt x="1788" y="1067"/>
                      <a:pt x="1787" y="1068"/>
                      <a:pt x="1785" y="1070"/>
                    </a:cubicBezTo>
                    <a:lnTo>
                      <a:pt x="1784" y="1070"/>
                    </a:lnTo>
                    <a:cubicBezTo>
                      <a:pt x="1778" y="1074"/>
                      <a:pt x="1770" y="1078"/>
                      <a:pt x="1765" y="1081"/>
                    </a:cubicBezTo>
                    <a:lnTo>
                      <a:pt x="1760" y="1084"/>
                    </a:lnTo>
                    <a:cubicBezTo>
                      <a:pt x="1757" y="1086"/>
                      <a:pt x="1756" y="1087"/>
                      <a:pt x="1753" y="1089"/>
                    </a:cubicBezTo>
                    <a:cubicBezTo>
                      <a:pt x="1751" y="1090"/>
                      <a:pt x="1748" y="1090"/>
                      <a:pt x="1747" y="1092"/>
                    </a:cubicBezTo>
                    <a:lnTo>
                      <a:pt x="1745" y="1093"/>
                    </a:lnTo>
                    <a:cubicBezTo>
                      <a:pt x="1728" y="1102"/>
                      <a:pt x="1712" y="1112"/>
                      <a:pt x="1694" y="1121"/>
                    </a:cubicBezTo>
                    <a:lnTo>
                      <a:pt x="1692" y="1123"/>
                    </a:lnTo>
                    <a:cubicBezTo>
                      <a:pt x="1691" y="1123"/>
                      <a:pt x="1688" y="1124"/>
                      <a:pt x="1686" y="1125"/>
                    </a:cubicBezTo>
                    <a:cubicBezTo>
                      <a:pt x="1685" y="1125"/>
                      <a:pt x="1685" y="1127"/>
                      <a:pt x="1684" y="1127"/>
                    </a:cubicBezTo>
                    <a:cubicBezTo>
                      <a:pt x="1676" y="1131"/>
                      <a:pt x="1669" y="1136"/>
                      <a:pt x="1660" y="1139"/>
                    </a:cubicBezTo>
                    <a:cubicBezTo>
                      <a:pt x="1659" y="1140"/>
                      <a:pt x="1656" y="1142"/>
                      <a:pt x="1654" y="1143"/>
                    </a:cubicBezTo>
                    <a:lnTo>
                      <a:pt x="1653" y="1143"/>
                    </a:lnTo>
                    <a:cubicBezTo>
                      <a:pt x="1645" y="1148"/>
                      <a:pt x="1638" y="1151"/>
                      <a:pt x="1631" y="1155"/>
                    </a:cubicBezTo>
                    <a:cubicBezTo>
                      <a:pt x="1617" y="1162"/>
                      <a:pt x="1604" y="1168"/>
                      <a:pt x="1591" y="1176"/>
                    </a:cubicBezTo>
                    <a:cubicBezTo>
                      <a:pt x="1573" y="1184"/>
                      <a:pt x="1555" y="1193"/>
                      <a:pt x="1536" y="1201"/>
                    </a:cubicBezTo>
                    <a:lnTo>
                      <a:pt x="1535" y="1202"/>
                    </a:lnTo>
                    <a:cubicBezTo>
                      <a:pt x="1533" y="1204"/>
                      <a:pt x="1530" y="1204"/>
                      <a:pt x="1529" y="1205"/>
                    </a:cubicBezTo>
                    <a:lnTo>
                      <a:pt x="1526" y="1205"/>
                    </a:lnTo>
                    <a:cubicBezTo>
                      <a:pt x="1519" y="1209"/>
                      <a:pt x="1511" y="1212"/>
                      <a:pt x="1505" y="1215"/>
                    </a:cubicBezTo>
                    <a:lnTo>
                      <a:pt x="1502" y="1217"/>
                    </a:lnTo>
                    <a:cubicBezTo>
                      <a:pt x="1501" y="1218"/>
                      <a:pt x="1498" y="1218"/>
                      <a:pt x="1497" y="1220"/>
                    </a:cubicBezTo>
                    <a:lnTo>
                      <a:pt x="1495" y="1220"/>
                    </a:lnTo>
                    <a:cubicBezTo>
                      <a:pt x="1488" y="1223"/>
                      <a:pt x="1479" y="1227"/>
                      <a:pt x="1471" y="1230"/>
                    </a:cubicBezTo>
                    <a:lnTo>
                      <a:pt x="1470" y="1230"/>
                    </a:lnTo>
                    <a:cubicBezTo>
                      <a:pt x="1469" y="1232"/>
                      <a:pt x="1466" y="1233"/>
                      <a:pt x="1464" y="1233"/>
                    </a:cubicBezTo>
                    <a:lnTo>
                      <a:pt x="1463" y="1234"/>
                    </a:lnTo>
                    <a:cubicBezTo>
                      <a:pt x="1444" y="1242"/>
                      <a:pt x="1426" y="1249"/>
                      <a:pt x="1407" y="1258"/>
                    </a:cubicBezTo>
                    <a:lnTo>
                      <a:pt x="1405" y="1258"/>
                    </a:lnTo>
                    <a:cubicBezTo>
                      <a:pt x="1402" y="1259"/>
                      <a:pt x="1401" y="1259"/>
                      <a:pt x="1398" y="1261"/>
                    </a:cubicBezTo>
                    <a:cubicBezTo>
                      <a:pt x="1379" y="1268"/>
                      <a:pt x="1361" y="1276"/>
                      <a:pt x="1343" y="1282"/>
                    </a:cubicBezTo>
                    <a:lnTo>
                      <a:pt x="1340" y="1283"/>
                    </a:lnTo>
                    <a:cubicBezTo>
                      <a:pt x="1339" y="1283"/>
                      <a:pt x="1336" y="1285"/>
                      <a:pt x="1335" y="1285"/>
                    </a:cubicBezTo>
                    <a:cubicBezTo>
                      <a:pt x="1335" y="1286"/>
                      <a:pt x="1333" y="1286"/>
                      <a:pt x="1332" y="1286"/>
                    </a:cubicBezTo>
                    <a:lnTo>
                      <a:pt x="1308" y="1295"/>
                    </a:lnTo>
                    <a:lnTo>
                      <a:pt x="1310" y="1295"/>
                    </a:lnTo>
                    <a:cubicBezTo>
                      <a:pt x="1307" y="1295"/>
                      <a:pt x="1304" y="1296"/>
                      <a:pt x="1301" y="1298"/>
                    </a:cubicBezTo>
                    <a:cubicBezTo>
                      <a:pt x="1292" y="1301"/>
                      <a:pt x="1283" y="1304"/>
                      <a:pt x="1274" y="1307"/>
                    </a:cubicBezTo>
                    <a:cubicBezTo>
                      <a:pt x="1271" y="1308"/>
                      <a:pt x="1268" y="1308"/>
                      <a:pt x="1265" y="1310"/>
                    </a:cubicBezTo>
                    <a:cubicBezTo>
                      <a:pt x="1258" y="1313"/>
                      <a:pt x="1249" y="1315"/>
                      <a:pt x="1240" y="1318"/>
                    </a:cubicBezTo>
                    <a:cubicBezTo>
                      <a:pt x="1237" y="1318"/>
                      <a:pt x="1236" y="1320"/>
                      <a:pt x="1233" y="1320"/>
                    </a:cubicBezTo>
                    <a:lnTo>
                      <a:pt x="1231" y="1320"/>
                    </a:lnTo>
                    <a:cubicBezTo>
                      <a:pt x="1224" y="1323"/>
                      <a:pt x="1217" y="1326"/>
                      <a:pt x="1208" y="1329"/>
                    </a:cubicBezTo>
                    <a:lnTo>
                      <a:pt x="1206" y="1329"/>
                    </a:lnTo>
                    <a:cubicBezTo>
                      <a:pt x="1203" y="1329"/>
                      <a:pt x="1202" y="1330"/>
                      <a:pt x="1199" y="1330"/>
                    </a:cubicBezTo>
                    <a:lnTo>
                      <a:pt x="1198" y="1332"/>
                    </a:lnTo>
                    <a:cubicBezTo>
                      <a:pt x="1190" y="1333"/>
                      <a:pt x="1181" y="1336"/>
                      <a:pt x="1174" y="1339"/>
                    </a:cubicBezTo>
                    <a:lnTo>
                      <a:pt x="1173" y="1339"/>
                    </a:lnTo>
                    <a:cubicBezTo>
                      <a:pt x="1170" y="1339"/>
                      <a:pt x="1167" y="1340"/>
                      <a:pt x="1164" y="1342"/>
                    </a:cubicBezTo>
                    <a:lnTo>
                      <a:pt x="1165" y="1340"/>
                    </a:lnTo>
                    <a:lnTo>
                      <a:pt x="1165" y="1340"/>
                    </a:lnTo>
                    <a:cubicBezTo>
                      <a:pt x="1153" y="1345"/>
                      <a:pt x="1143" y="1348"/>
                      <a:pt x="1131" y="1351"/>
                    </a:cubicBezTo>
                    <a:cubicBezTo>
                      <a:pt x="1122" y="1354"/>
                      <a:pt x="1115" y="1355"/>
                      <a:pt x="1106" y="1358"/>
                    </a:cubicBezTo>
                    <a:cubicBezTo>
                      <a:pt x="1103" y="1358"/>
                      <a:pt x="1100" y="1360"/>
                      <a:pt x="1097" y="1360"/>
                    </a:cubicBezTo>
                    <a:cubicBezTo>
                      <a:pt x="1089" y="1363"/>
                      <a:pt x="1081" y="1364"/>
                      <a:pt x="1072" y="1367"/>
                    </a:cubicBezTo>
                    <a:cubicBezTo>
                      <a:pt x="1069" y="1367"/>
                      <a:pt x="1067" y="1368"/>
                      <a:pt x="1064" y="1368"/>
                    </a:cubicBezTo>
                    <a:lnTo>
                      <a:pt x="1062" y="1368"/>
                    </a:lnTo>
                    <a:cubicBezTo>
                      <a:pt x="1055" y="1371"/>
                      <a:pt x="1046" y="1373"/>
                      <a:pt x="1037" y="1376"/>
                    </a:cubicBezTo>
                    <a:lnTo>
                      <a:pt x="1030" y="1377"/>
                    </a:lnTo>
                    <a:cubicBezTo>
                      <a:pt x="1021" y="1379"/>
                      <a:pt x="1012" y="1382"/>
                      <a:pt x="1005" y="1383"/>
                    </a:cubicBezTo>
                    <a:cubicBezTo>
                      <a:pt x="1002" y="1383"/>
                      <a:pt x="999" y="1385"/>
                      <a:pt x="996" y="1385"/>
                    </a:cubicBezTo>
                    <a:lnTo>
                      <a:pt x="994" y="1385"/>
                    </a:lnTo>
                    <a:lnTo>
                      <a:pt x="969" y="1391"/>
                    </a:lnTo>
                    <a:lnTo>
                      <a:pt x="968" y="1391"/>
                    </a:lnTo>
                    <a:lnTo>
                      <a:pt x="960" y="1392"/>
                    </a:lnTo>
                    <a:lnTo>
                      <a:pt x="959" y="1392"/>
                    </a:lnTo>
                    <a:cubicBezTo>
                      <a:pt x="950" y="1395"/>
                      <a:pt x="940" y="1396"/>
                      <a:pt x="931" y="1398"/>
                    </a:cubicBezTo>
                    <a:lnTo>
                      <a:pt x="927" y="1399"/>
                    </a:lnTo>
                    <a:lnTo>
                      <a:pt x="925" y="1399"/>
                    </a:lnTo>
                    <a:cubicBezTo>
                      <a:pt x="882" y="1408"/>
                      <a:pt x="840" y="1416"/>
                      <a:pt x="797" y="1421"/>
                    </a:cubicBezTo>
                    <a:lnTo>
                      <a:pt x="796" y="1421"/>
                    </a:lnTo>
                    <a:cubicBezTo>
                      <a:pt x="793" y="1421"/>
                      <a:pt x="791" y="1423"/>
                      <a:pt x="788" y="1423"/>
                    </a:cubicBezTo>
                    <a:lnTo>
                      <a:pt x="787" y="1423"/>
                    </a:lnTo>
                    <a:cubicBezTo>
                      <a:pt x="778" y="1424"/>
                      <a:pt x="769" y="1426"/>
                      <a:pt x="760" y="1426"/>
                    </a:cubicBezTo>
                    <a:cubicBezTo>
                      <a:pt x="760" y="1426"/>
                      <a:pt x="760" y="1427"/>
                      <a:pt x="759" y="1427"/>
                    </a:cubicBezTo>
                    <a:cubicBezTo>
                      <a:pt x="750" y="1427"/>
                      <a:pt x="741" y="1429"/>
                      <a:pt x="734" y="1430"/>
                    </a:cubicBezTo>
                    <a:lnTo>
                      <a:pt x="726" y="1430"/>
                    </a:lnTo>
                    <a:cubicBezTo>
                      <a:pt x="723" y="1432"/>
                      <a:pt x="720" y="1432"/>
                      <a:pt x="718" y="1432"/>
                    </a:cubicBezTo>
                    <a:cubicBezTo>
                      <a:pt x="709" y="1433"/>
                      <a:pt x="700" y="1433"/>
                      <a:pt x="692" y="1435"/>
                    </a:cubicBezTo>
                    <a:lnTo>
                      <a:pt x="691" y="1435"/>
                    </a:lnTo>
                    <a:cubicBezTo>
                      <a:pt x="688" y="1435"/>
                      <a:pt x="685" y="1436"/>
                      <a:pt x="682" y="1436"/>
                    </a:cubicBezTo>
                    <a:cubicBezTo>
                      <a:pt x="673" y="1436"/>
                      <a:pt x="664" y="1438"/>
                      <a:pt x="656" y="1438"/>
                    </a:cubicBezTo>
                    <a:cubicBezTo>
                      <a:pt x="656" y="1438"/>
                      <a:pt x="656" y="1438"/>
                      <a:pt x="656" y="1439"/>
                    </a:cubicBezTo>
                    <a:lnTo>
                      <a:pt x="647" y="1439"/>
                    </a:lnTo>
                    <a:cubicBezTo>
                      <a:pt x="635" y="1441"/>
                      <a:pt x="625" y="1441"/>
                      <a:pt x="613" y="1442"/>
                    </a:cubicBezTo>
                    <a:lnTo>
                      <a:pt x="606" y="1442"/>
                    </a:lnTo>
                    <a:cubicBezTo>
                      <a:pt x="597" y="1444"/>
                      <a:pt x="586" y="1444"/>
                      <a:pt x="578" y="1445"/>
                    </a:cubicBezTo>
                    <a:lnTo>
                      <a:pt x="575" y="1445"/>
                    </a:lnTo>
                    <a:cubicBezTo>
                      <a:pt x="563" y="1445"/>
                      <a:pt x="553" y="1447"/>
                      <a:pt x="541" y="1447"/>
                    </a:cubicBezTo>
                    <a:lnTo>
                      <a:pt x="532" y="1447"/>
                    </a:lnTo>
                    <a:cubicBezTo>
                      <a:pt x="526" y="1448"/>
                      <a:pt x="522" y="1448"/>
                      <a:pt x="516" y="1448"/>
                    </a:cubicBezTo>
                    <a:lnTo>
                      <a:pt x="498" y="1448"/>
                    </a:lnTo>
                    <a:cubicBezTo>
                      <a:pt x="480" y="1449"/>
                      <a:pt x="463" y="1449"/>
                      <a:pt x="447" y="1449"/>
                    </a:cubicBezTo>
                    <a:lnTo>
                      <a:pt x="330" y="1449"/>
                    </a:lnTo>
                    <a:cubicBezTo>
                      <a:pt x="323" y="1448"/>
                      <a:pt x="315" y="1448"/>
                      <a:pt x="308" y="1448"/>
                    </a:cubicBezTo>
                    <a:lnTo>
                      <a:pt x="295" y="1448"/>
                    </a:lnTo>
                    <a:lnTo>
                      <a:pt x="261" y="1447"/>
                    </a:lnTo>
                    <a:lnTo>
                      <a:pt x="260" y="1447"/>
                    </a:lnTo>
                    <a:cubicBezTo>
                      <a:pt x="249" y="1445"/>
                      <a:pt x="239" y="1445"/>
                      <a:pt x="229" y="1444"/>
                    </a:cubicBezTo>
                    <a:lnTo>
                      <a:pt x="226" y="1444"/>
                    </a:lnTo>
                    <a:cubicBezTo>
                      <a:pt x="214" y="1444"/>
                      <a:pt x="202" y="1442"/>
                      <a:pt x="190" y="1441"/>
                    </a:cubicBezTo>
                    <a:cubicBezTo>
                      <a:pt x="183" y="1441"/>
                      <a:pt x="176" y="1441"/>
                      <a:pt x="168" y="1439"/>
                    </a:cubicBezTo>
                    <a:cubicBezTo>
                      <a:pt x="164" y="1439"/>
                      <a:pt x="159" y="1439"/>
                      <a:pt x="156" y="1438"/>
                    </a:cubicBezTo>
                    <a:lnTo>
                      <a:pt x="155" y="1438"/>
                    </a:lnTo>
                    <a:cubicBezTo>
                      <a:pt x="148" y="1438"/>
                      <a:pt x="140" y="1436"/>
                      <a:pt x="131" y="1436"/>
                    </a:cubicBezTo>
                    <a:cubicBezTo>
                      <a:pt x="128" y="1435"/>
                      <a:pt x="124" y="1435"/>
                      <a:pt x="121" y="1435"/>
                    </a:cubicBezTo>
                    <a:lnTo>
                      <a:pt x="120" y="1435"/>
                    </a:lnTo>
                    <a:cubicBezTo>
                      <a:pt x="111" y="1433"/>
                      <a:pt x="102" y="1432"/>
                      <a:pt x="95" y="1432"/>
                    </a:cubicBezTo>
                    <a:cubicBezTo>
                      <a:pt x="92" y="1430"/>
                      <a:pt x="89" y="1430"/>
                      <a:pt x="84" y="1430"/>
                    </a:cubicBezTo>
                    <a:cubicBezTo>
                      <a:pt x="77" y="1429"/>
                      <a:pt x="70" y="1429"/>
                      <a:pt x="62" y="1427"/>
                    </a:cubicBezTo>
                    <a:lnTo>
                      <a:pt x="50" y="1426"/>
                    </a:lnTo>
                    <a:cubicBezTo>
                      <a:pt x="47" y="1426"/>
                      <a:pt x="45" y="1424"/>
                      <a:pt x="43" y="1424"/>
                    </a:cubicBezTo>
                    <a:cubicBezTo>
                      <a:pt x="28" y="1454"/>
                      <a:pt x="14" y="1483"/>
                      <a:pt x="0" y="1513"/>
                    </a:cubicBezTo>
                    <a:cubicBezTo>
                      <a:pt x="551" y="1731"/>
                      <a:pt x="1024" y="2127"/>
                      <a:pt x="1329" y="2654"/>
                    </a:cubicBezTo>
                    <a:cubicBezTo>
                      <a:pt x="1414" y="2804"/>
                      <a:pt x="1486" y="2963"/>
                      <a:pt x="1542" y="3127"/>
                    </a:cubicBezTo>
                    <a:cubicBezTo>
                      <a:pt x="1545" y="3134"/>
                      <a:pt x="1548" y="3142"/>
                      <a:pt x="1550" y="3147"/>
                    </a:cubicBezTo>
                    <a:lnTo>
                      <a:pt x="1551" y="3152"/>
                    </a:lnTo>
                    <a:cubicBezTo>
                      <a:pt x="1551" y="3153"/>
                      <a:pt x="1552" y="3155"/>
                      <a:pt x="1552" y="3156"/>
                    </a:cubicBezTo>
                    <a:cubicBezTo>
                      <a:pt x="1552" y="3158"/>
                      <a:pt x="1554" y="3159"/>
                      <a:pt x="1554" y="3161"/>
                    </a:cubicBezTo>
                    <a:cubicBezTo>
                      <a:pt x="1555" y="3164"/>
                      <a:pt x="1555" y="3167"/>
                      <a:pt x="1557" y="3168"/>
                    </a:cubicBezTo>
                    <a:cubicBezTo>
                      <a:pt x="1557" y="3169"/>
                      <a:pt x="1557" y="3169"/>
                      <a:pt x="1557" y="3169"/>
                    </a:cubicBezTo>
                    <a:cubicBezTo>
                      <a:pt x="1557" y="3169"/>
                      <a:pt x="1558" y="3171"/>
                      <a:pt x="1558" y="3171"/>
                    </a:cubicBezTo>
                    <a:lnTo>
                      <a:pt x="1558" y="3172"/>
                    </a:lnTo>
                    <a:lnTo>
                      <a:pt x="1558" y="3174"/>
                    </a:lnTo>
                    <a:cubicBezTo>
                      <a:pt x="1561" y="3183"/>
                      <a:pt x="1564" y="3192"/>
                      <a:pt x="1567" y="3200"/>
                    </a:cubicBezTo>
                    <a:cubicBezTo>
                      <a:pt x="1567" y="3202"/>
                      <a:pt x="1567" y="3202"/>
                      <a:pt x="1567" y="3202"/>
                    </a:cubicBezTo>
                    <a:cubicBezTo>
                      <a:pt x="1570" y="3212"/>
                      <a:pt x="1575" y="3224"/>
                      <a:pt x="1578" y="3234"/>
                    </a:cubicBezTo>
                    <a:lnTo>
                      <a:pt x="1578" y="3236"/>
                    </a:lnTo>
                    <a:cubicBezTo>
                      <a:pt x="1580" y="3246"/>
                      <a:pt x="1583" y="3258"/>
                      <a:pt x="1586" y="3268"/>
                    </a:cubicBezTo>
                    <a:lnTo>
                      <a:pt x="1588" y="3268"/>
                    </a:lnTo>
                    <a:lnTo>
                      <a:pt x="1594" y="3293"/>
                    </a:lnTo>
                    <a:lnTo>
                      <a:pt x="1594" y="3295"/>
                    </a:lnTo>
                    <a:cubicBezTo>
                      <a:pt x="1595" y="3296"/>
                      <a:pt x="1595" y="3299"/>
                      <a:pt x="1597" y="3301"/>
                    </a:cubicBezTo>
                    <a:cubicBezTo>
                      <a:pt x="1597" y="3302"/>
                      <a:pt x="1597" y="3302"/>
                      <a:pt x="1597" y="3303"/>
                    </a:cubicBezTo>
                    <a:cubicBezTo>
                      <a:pt x="1600" y="3312"/>
                      <a:pt x="1601" y="3320"/>
                      <a:pt x="1604" y="3329"/>
                    </a:cubicBezTo>
                    <a:cubicBezTo>
                      <a:pt x="1604" y="3330"/>
                      <a:pt x="1604" y="3331"/>
                      <a:pt x="1604" y="3331"/>
                    </a:cubicBezTo>
                    <a:cubicBezTo>
                      <a:pt x="1604" y="3333"/>
                      <a:pt x="1606" y="3336"/>
                      <a:pt x="1606" y="3337"/>
                    </a:cubicBezTo>
                    <a:cubicBezTo>
                      <a:pt x="1607" y="3345"/>
                      <a:pt x="1610" y="3352"/>
                      <a:pt x="1611" y="3359"/>
                    </a:cubicBezTo>
                    <a:cubicBezTo>
                      <a:pt x="1611" y="3362"/>
                      <a:pt x="1613" y="3365"/>
                      <a:pt x="1613" y="3368"/>
                    </a:cubicBezTo>
                    <a:cubicBezTo>
                      <a:pt x="1613" y="3368"/>
                      <a:pt x="1613" y="3370"/>
                      <a:pt x="1613" y="3370"/>
                    </a:cubicBezTo>
                    <a:cubicBezTo>
                      <a:pt x="1613" y="3371"/>
                      <a:pt x="1614" y="3371"/>
                      <a:pt x="1614" y="3371"/>
                    </a:cubicBezTo>
                    <a:cubicBezTo>
                      <a:pt x="1616" y="3380"/>
                      <a:pt x="1617" y="3387"/>
                      <a:pt x="1620" y="3396"/>
                    </a:cubicBezTo>
                    <a:cubicBezTo>
                      <a:pt x="1620" y="3398"/>
                      <a:pt x="1620" y="3398"/>
                      <a:pt x="1620" y="3398"/>
                    </a:cubicBezTo>
                    <a:cubicBezTo>
                      <a:pt x="1620" y="3401"/>
                      <a:pt x="1622" y="3404"/>
                      <a:pt x="1622" y="3407"/>
                    </a:cubicBezTo>
                    <a:lnTo>
                      <a:pt x="1628" y="3432"/>
                    </a:lnTo>
                    <a:lnTo>
                      <a:pt x="1628" y="3433"/>
                    </a:lnTo>
                    <a:lnTo>
                      <a:pt x="1632" y="3454"/>
                    </a:lnTo>
                    <a:cubicBezTo>
                      <a:pt x="1632" y="3457"/>
                      <a:pt x="1633" y="3460"/>
                      <a:pt x="1633" y="3463"/>
                    </a:cubicBezTo>
                    <a:cubicBezTo>
                      <a:pt x="1633" y="3464"/>
                      <a:pt x="1635" y="3465"/>
                      <a:pt x="1635" y="3468"/>
                    </a:cubicBezTo>
                    <a:cubicBezTo>
                      <a:pt x="1635" y="3470"/>
                      <a:pt x="1636" y="3473"/>
                      <a:pt x="1636" y="3474"/>
                    </a:cubicBezTo>
                    <a:lnTo>
                      <a:pt x="1636" y="3477"/>
                    </a:lnTo>
                    <a:cubicBezTo>
                      <a:pt x="1638" y="3485"/>
                      <a:pt x="1639" y="3492"/>
                      <a:pt x="1641" y="3501"/>
                    </a:cubicBezTo>
                    <a:cubicBezTo>
                      <a:pt x="1642" y="3508"/>
                      <a:pt x="1644" y="3516"/>
                      <a:pt x="1645" y="3523"/>
                    </a:cubicBezTo>
                    <a:cubicBezTo>
                      <a:pt x="1647" y="3530"/>
                      <a:pt x="1648" y="3536"/>
                      <a:pt x="1648" y="3544"/>
                    </a:cubicBezTo>
                    <a:cubicBezTo>
                      <a:pt x="1650" y="3552"/>
                      <a:pt x="1651" y="3561"/>
                      <a:pt x="1653" y="3569"/>
                    </a:cubicBezTo>
                    <a:cubicBezTo>
                      <a:pt x="1653" y="3570"/>
                      <a:pt x="1653" y="3570"/>
                      <a:pt x="1653" y="3570"/>
                    </a:cubicBezTo>
                    <a:lnTo>
                      <a:pt x="1654" y="3573"/>
                    </a:lnTo>
                    <a:cubicBezTo>
                      <a:pt x="1656" y="3583"/>
                      <a:pt x="1657" y="3594"/>
                      <a:pt x="1659" y="3604"/>
                    </a:cubicBezTo>
                    <a:lnTo>
                      <a:pt x="1659" y="3605"/>
                    </a:lnTo>
                    <a:cubicBezTo>
                      <a:pt x="1659" y="3608"/>
                      <a:pt x="1660" y="3610"/>
                      <a:pt x="1660" y="3613"/>
                    </a:cubicBezTo>
                    <a:cubicBezTo>
                      <a:pt x="1660" y="3613"/>
                      <a:pt x="1660" y="3613"/>
                      <a:pt x="1660" y="3614"/>
                    </a:cubicBezTo>
                    <a:cubicBezTo>
                      <a:pt x="1661" y="3623"/>
                      <a:pt x="1663" y="3630"/>
                      <a:pt x="1663" y="3639"/>
                    </a:cubicBezTo>
                    <a:lnTo>
                      <a:pt x="1664" y="3641"/>
                    </a:lnTo>
                    <a:cubicBezTo>
                      <a:pt x="1664" y="3642"/>
                      <a:pt x="1664" y="3645"/>
                      <a:pt x="1664" y="3648"/>
                    </a:cubicBezTo>
                    <a:lnTo>
                      <a:pt x="1669" y="3673"/>
                    </a:lnTo>
                    <a:cubicBezTo>
                      <a:pt x="1669" y="3675"/>
                      <a:pt x="1669" y="3675"/>
                      <a:pt x="1669" y="3675"/>
                    </a:cubicBezTo>
                    <a:cubicBezTo>
                      <a:pt x="1669" y="3678"/>
                      <a:pt x="1669" y="3680"/>
                      <a:pt x="1669" y="3683"/>
                    </a:cubicBezTo>
                    <a:cubicBezTo>
                      <a:pt x="1669" y="3683"/>
                      <a:pt x="1670" y="3685"/>
                      <a:pt x="1670" y="3685"/>
                    </a:cubicBezTo>
                    <a:lnTo>
                      <a:pt x="1672" y="3710"/>
                    </a:lnTo>
                    <a:lnTo>
                      <a:pt x="1673" y="3711"/>
                    </a:lnTo>
                    <a:cubicBezTo>
                      <a:pt x="1673" y="3714"/>
                      <a:pt x="1673" y="3716"/>
                      <a:pt x="1673" y="3719"/>
                    </a:cubicBezTo>
                    <a:cubicBezTo>
                      <a:pt x="1675" y="3728"/>
                      <a:pt x="1675" y="3736"/>
                      <a:pt x="1676" y="3744"/>
                    </a:cubicBezTo>
                    <a:lnTo>
                      <a:pt x="1676" y="3745"/>
                    </a:lnTo>
                    <a:cubicBezTo>
                      <a:pt x="1676" y="3747"/>
                      <a:pt x="1676" y="3748"/>
                      <a:pt x="1676" y="3748"/>
                    </a:cubicBezTo>
                    <a:cubicBezTo>
                      <a:pt x="2033" y="3598"/>
                      <a:pt x="2346" y="3357"/>
                      <a:pt x="2585" y="3044"/>
                    </a:cubicBezTo>
                    <a:cubicBezTo>
                      <a:pt x="2622" y="2997"/>
                      <a:pt x="2655" y="2949"/>
                      <a:pt x="2688" y="2899"/>
                    </a:cubicBezTo>
                    <a:cubicBezTo>
                      <a:pt x="2813" y="2706"/>
                      <a:pt x="2910" y="2491"/>
                      <a:pt x="2974" y="2256"/>
                    </a:cubicBezTo>
                    <a:cubicBezTo>
                      <a:pt x="3200" y="1411"/>
                      <a:pt x="2915" y="550"/>
                      <a:pt x="23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50"/>
              <p:cNvSpPr/>
              <p:nvPr/>
            </p:nvSpPr>
            <p:spPr>
              <a:xfrm>
                <a:off x="8052978" y="3891773"/>
                <a:ext cx="4933" cy="1830"/>
              </a:xfrm>
              <a:custGeom>
                <a:avLst/>
                <a:gdLst/>
                <a:ahLst/>
                <a:cxnLst/>
                <a:rect l="l" t="t" r="r" b="b"/>
                <a:pathLst>
                  <a:path w="62" h="23" extrusionOk="0">
                    <a:moveTo>
                      <a:pt x="0" y="23"/>
                    </a:moveTo>
                    <a:cubicBezTo>
                      <a:pt x="21" y="16"/>
                      <a:pt x="41" y="8"/>
                      <a:pt x="62" y="1"/>
                    </a:cubicBezTo>
                    <a:cubicBezTo>
                      <a:pt x="41" y="8"/>
                      <a:pt x="21" y="16"/>
                      <a:pt x="0" y="23"/>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50"/>
              <p:cNvSpPr/>
              <p:nvPr/>
            </p:nvSpPr>
            <p:spPr>
              <a:xfrm>
                <a:off x="8045817" y="3894638"/>
                <a:ext cx="4376" cy="1830"/>
              </a:xfrm>
              <a:custGeom>
                <a:avLst/>
                <a:gdLst/>
                <a:ahLst/>
                <a:cxnLst/>
                <a:rect l="l" t="t" r="r" b="b"/>
                <a:pathLst>
                  <a:path w="55" h="23" extrusionOk="0">
                    <a:moveTo>
                      <a:pt x="0" y="22"/>
                    </a:moveTo>
                    <a:cubicBezTo>
                      <a:pt x="18" y="15"/>
                      <a:pt x="37" y="8"/>
                      <a:pt x="55" y="0"/>
                    </a:cubicBezTo>
                    <a:cubicBezTo>
                      <a:pt x="37" y="8"/>
                      <a:pt x="18" y="15"/>
                      <a:pt x="0" y="22"/>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50"/>
              <p:cNvSpPr/>
              <p:nvPr/>
            </p:nvSpPr>
            <p:spPr>
              <a:xfrm>
                <a:off x="8059821" y="3886681"/>
                <a:ext cx="17027" cy="4535"/>
              </a:xfrm>
              <a:custGeom>
                <a:avLst/>
                <a:gdLst/>
                <a:ahLst/>
                <a:cxnLst/>
                <a:rect l="l" t="t" r="r" b="b"/>
                <a:pathLst>
                  <a:path w="214" h="57" extrusionOk="0">
                    <a:moveTo>
                      <a:pt x="213" y="0"/>
                    </a:moveTo>
                    <a:cubicBezTo>
                      <a:pt x="140" y="16"/>
                      <a:pt x="70" y="35"/>
                      <a:pt x="0" y="57"/>
                    </a:cubicBezTo>
                    <a:lnTo>
                      <a:pt x="0" y="57"/>
                    </a:lnTo>
                    <a:cubicBezTo>
                      <a:pt x="70" y="35"/>
                      <a:pt x="140" y="16"/>
                      <a:pt x="213" y="2"/>
                    </a:cubicBezTo>
                    <a:lnTo>
                      <a:pt x="213" y="0"/>
                    </a:ln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50"/>
              <p:cNvSpPr/>
              <p:nvPr/>
            </p:nvSpPr>
            <p:spPr>
              <a:xfrm>
                <a:off x="7977390" y="4178215"/>
                <a:ext cx="3660" cy="4138"/>
              </a:xfrm>
              <a:custGeom>
                <a:avLst/>
                <a:gdLst/>
                <a:ahLst/>
                <a:cxnLst/>
                <a:rect l="l" t="t" r="r" b="b"/>
                <a:pathLst>
                  <a:path w="46" h="52" extrusionOk="0">
                    <a:moveTo>
                      <a:pt x="0" y="0"/>
                    </a:moveTo>
                    <a:cubicBezTo>
                      <a:pt x="16" y="18"/>
                      <a:pt x="31" y="35"/>
                      <a:pt x="46" y="51"/>
                    </a:cubicBezTo>
                    <a:cubicBezTo>
                      <a:pt x="31" y="34"/>
                      <a:pt x="16" y="18"/>
                      <a:pt x="0" y="0"/>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0"/>
              <p:cNvSpPr/>
              <p:nvPr/>
            </p:nvSpPr>
            <p:spPr>
              <a:xfrm>
                <a:off x="7982880" y="4184262"/>
                <a:ext cx="4138" cy="4376"/>
              </a:xfrm>
              <a:custGeom>
                <a:avLst/>
                <a:gdLst/>
                <a:ahLst/>
                <a:cxnLst/>
                <a:rect l="l" t="t" r="r" b="b"/>
                <a:pathLst>
                  <a:path w="52" h="55" extrusionOk="0">
                    <a:moveTo>
                      <a:pt x="52" y="55"/>
                    </a:moveTo>
                    <a:cubicBezTo>
                      <a:pt x="34" y="37"/>
                      <a:pt x="18" y="20"/>
                      <a:pt x="0" y="1"/>
                    </a:cubicBezTo>
                    <a:cubicBezTo>
                      <a:pt x="18" y="20"/>
                      <a:pt x="34" y="37"/>
                      <a:pt x="52" y="55"/>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0"/>
              <p:cNvSpPr/>
              <p:nvPr/>
            </p:nvSpPr>
            <p:spPr>
              <a:xfrm>
                <a:off x="7972218" y="4171610"/>
                <a:ext cx="3262" cy="4217"/>
              </a:xfrm>
              <a:custGeom>
                <a:avLst/>
                <a:gdLst/>
                <a:ahLst/>
                <a:cxnLst/>
                <a:rect l="l" t="t" r="r" b="b"/>
                <a:pathLst>
                  <a:path w="41" h="53" extrusionOk="0">
                    <a:moveTo>
                      <a:pt x="40" y="52"/>
                    </a:moveTo>
                    <a:cubicBezTo>
                      <a:pt x="27" y="34"/>
                      <a:pt x="14" y="18"/>
                      <a:pt x="0" y="0"/>
                    </a:cubicBezTo>
                    <a:cubicBezTo>
                      <a:pt x="14" y="18"/>
                      <a:pt x="27" y="34"/>
                      <a:pt x="40" y="52"/>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0"/>
              <p:cNvSpPr/>
              <p:nvPr/>
            </p:nvSpPr>
            <p:spPr>
              <a:xfrm>
                <a:off x="7988609" y="4190229"/>
                <a:ext cx="4694" cy="4456"/>
              </a:xfrm>
              <a:custGeom>
                <a:avLst/>
                <a:gdLst/>
                <a:ahLst/>
                <a:cxnLst/>
                <a:rect l="l" t="t" r="r" b="b"/>
                <a:pathLst>
                  <a:path w="59" h="56" extrusionOk="0">
                    <a:moveTo>
                      <a:pt x="58" y="55"/>
                    </a:moveTo>
                    <a:cubicBezTo>
                      <a:pt x="39" y="37"/>
                      <a:pt x="20" y="20"/>
                      <a:pt x="1" y="1"/>
                    </a:cubicBezTo>
                    <a:cubicBezTo>
                      <a:pt x="20" y="20"/>
                      <a:pt x="39" y="37"/>
                      <a:pt x="58" y="55"/>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0"/>
              <p:cNvSpPr/>
              <p:nvPr/>
            </p:nvSpPr>
            <p:spPr>
              <a:xfrm>
                <a:off x="7926149" y="3896945"/>
                <a:ext cx="250717" cy="273553"/>
              </a:xfrm>
              <a:custGeom>
                <a:avLst/>
                <a:gdLst/>
                <a:ahLst/>
                <a:cxnLst/>
                <a:rect l="l" t="t" r="r" b="b"/>
                <a:pathLst>
                  <a:path w="3151" h="3438" extrusionOk="0">
                    <a:moveTo>
                      <a:pt x="1485" y="1"/>
                    </a:moveTo>
                    <a:cubicBezTo>
                      <a:pt x="1129" y="152"/>
                      <a:pt x="815" y="394"/>
                      <a:pt x="576" y="705"/>
                    </a:cubicBezTo>
                    <a:cubicBezTo>
                      <a:pt x="540" y="752"/>
                      <a:pt x="506" y="802"/>
                      <a:pt x="473" y="852"/>
                    </a:cubicBezTo>
                    <a:cubicBezTo>
                      <a:pt x="348" y="1045"/>
                      <a:pt x="251" y="1260"/>
                      <a:pt x="188" y="1492"/>
                    </a:cubicBezTo>
                    <a:cubicBezTo>
                      <a:pt x="1" y="2192"/>
                      <a:pt x="164" y="2902"/>
                      <a:pt x="568" y="3438"/>
                    </a:cubicBezTo>
                    <a:cubicBezTo>
                      <a:pt x="789" y="3123"/>
                      <a:pt x="1076" y="2855"/>
                      <a:pt x="1414" y="2660"/>
                    </a:cubicBezTo>
                    <a:lnTo>
                      <a:pt x="1414" y="2659"/>
                    </a:lnTo>
                    <a:cubicBezTo>
                      <a:pt x="1824" y="2423"/>
                      <a:pt x="2282" y="2306"/>
                      <a:pt x="2741" y="2306"/>
                    </a:cubicBezTo>
                    <a:cubicBezTo>
                      <a:pt x="2869" y="2306"/>
                      <a:pt x="2998" y="2315"/>
                      <a:pt x="3126" y="2333"/>
                    </a:cubicBezTo>
                    <a:cubicBezTo>
                      <a:pt x="3130" y="2317"/>
                      <a:pt x="3136" y="2301"/>
                      <a:pt x="3140" y="2285"/>
                    </a:cubicBezTo>
                    <a:cubicBezTo>
                      <a:pt x="3143" y="2270"/>
                      <a:pt x="3148" y="2255"/>
                      <a:pt x="3151" y="2240"/>
                    </a:cubicBezTo>
                    <a:cubicBezTo>
                      <a:pt x="3149" y="2239"/>
                      <a:pt x="3146" y="2239"/>
                      <a:pt x="3145" y="2238"/>
                    </a:cubicBezTo>
                    <a:lnTo>
                      <a:pt x="3143" y="2238"/>
                    </a:lnTo>
                    <a:cubicBezTo>
                      <a:pt x="3131" y="2233"/>
                      <a:pt x="3121" y="2229"/>
                      <a:pt x="3111" y="2224"/>
                    </a:cubicBezTo>
                    <a:lnTo>
                      <a:pt x="3109" y="2224"/>
                    </a:lnTo>
                    <a:cubicBezTo>
                      <a:pt x="3109" y="2223"/>
                      <a:pt x="3109" y="2223"/>
                      <a:pt x="3108" y="2223"/>
                    </a:cubicBezTo>
                    <a:cubicBezTo>
                      <a:pt x="3106" y="2223"/>
                      <a:pt x="3105" y="2223"/>
                      <a:pt x="3104" y="2221"/>
                    </a:cubicBezTo>
                    <a:cubicBezTo>
                      <a:pt x="3098" y="2218"/>
                      <a:pt x="3092" y="2217"/>
                      <a:pt x="3086" y="2214"/>
                    </a:cubicBezTo>
                    <a:lnTo>
                      <a:pt x="3077" y="2210"/>
                    </a:lnTo>
                    <a:cubicBezTo>
                      <a:pt x="3076" y="2210"/>
                      <a:pt x="3076" y="2210"/>
                      <a:pt x="3074" y="2208"/>
                    </a:cubicBezTo>
                    <a:cubicBezTo>
                      <a:pt x="3071" y="2207"/>
                      <a:pt x="3068" y="2207"/>
                      <a:pt x="3065" y="2205"/>
                    </a:cubicBezTo>
                    <a:cubicBezTo>
                      <a:pt x="3059" y="2202"/>
                      <a:pt x="3053" y="2199"/>
                      <a:pt x="3048" y="2196"/>
                    </a:cubicBezTo>
                    <a:lnTo>
                      <a:pt x="3046" y="2196"/>
                    </a:lnTo>
                    <a:cubicBezTo>
                      <a:pt x="3036" y="2192"/>
                      <a:pt x="3025" y="2186"/>
                      <a:pt x="3014" y="2182"/>
                    </a:cubicBezTo>
                    <a:cubicBezTo>
                      <a:pt x="3012" y="2180"/>
                      <a:pt x="3009" y="2179"/>
                      <a:pt x="3006" y="2179"/>
                    </a:cubicBezTo>
                    <a:cubicBezTo>
                      <a:pt x="2999" y="2174"/>
                      <a:pt x="2990" y="2170"/>
                      <a:pt x="2983" y="2167"/>
                    </a:cubicBezTo>
                    <a:cubicBezTo>
                      <a:pt x="2981" y="2167"/>
                      <a:pt x="2981" y="2165"/>
                      <a:pt x="2981" y="2165"/>
                    </a:cubicBezTo>
                    <a:lnTo>
                      <a:pt x="2970" y="2160"/>
                    </a:lnTo>
                    <a:cubicBezTo>
                      <a:pt x="2942" y="2146"/>
                      <a:pt x="2915" y="2133"/>
                      <a:pt x="2887" y="2118"/>
                    </a:cubicBezTo>
                    <a:lnTo>
                      <a:pt x="2886" y="2118"/>
                    </a:lnTo>
                    <a:cubicBezTo>
                      <a:pt x="2878" y="2114"/>
                      <a:pt x="2871" y="2109"/>
                      <a:pt x="2862" y="2105"/>
                    </a:cubicBezTo>
                    <a:lnTo>
                      <a:pt x="2856" y="2102"/>
                    </a:lnTo>
                    <a:cubicBezTo>
                      <a:pt x="2849" y="2098"/>
                      <a:pt x="2843" y="2093"/>
                      <a:pt x="2835" y="2090"/>
                    </a:cubicBezTo>
                    <a:lnTo>
                      <a:pt x="2833" y="2087"/>
                    </a:lnTo>
                    <a:cubicBezTo>
                      <a:pt x="2830" y="2086"/>
                      <a:pt x="2827" y="2086"/>
                      <a:pt x="2825" y="2084"/>
                    </a:cubicBezTo>
                    <a:lnTo>
                      <a:pt x="2808" y="2074"/>
                    </a:lnTo>
                    <a:cubicBezTo>
                      <a:pt x="2803" y="2071"/>
                      <a:pt x="2799" y="2068"/>
                      <a:pt x="2794" y="2067"/>
                    </a:cubicBezTo>
                    <a:lnTo>
                      <a:pt x="2796" y="2067"/>
                    </a:lnTo>
                    <a:cubicBezTo>
                      <a:pt x="2778" y="2056"/>
                      <a:pt x="2762" y="2046"/>
                      <a:pt x="2744" y="2036"/>
                    </a:cubicBezTo>
                    <a:cubicBezTo>
                      <a:pt x="2741" y="2034"/>
                      <a:pt x="2738" y="2033"/>
                      <a:pt x="2735" y="2030"/>
                    </a:cubicBezTo>
                    <a:lnTo>
                      <a:pt x="2732" y="2028"/>
                    </a:lnTo>
                    <a:cubicBezTo>
                      <a:pt x="2729" y="2027"/>
                      <a:pt x="2727" y="2024"/>
                      <a:pt x="2724" y="2023"/>
                    </a:cubicBezTo>
                    <a:cubicBezTo>
                      <a:pt x="2718" y="2020"/>
                      <a:pt x="2712" y="2015"/>
                      <a:pt x="2706" y="2012"/>
                    </a:cubicBezTo>
                    <a:cubicBezTo>
                      <a:pt x="2706" y="2012"/>
                      <a:pt x="2706" y="2011"/>
                      <a:pt x="2704" y="2011"/>
                    </a:cubicBezTo>
                    <a:cubicBezTo>
                      <a:pt x="2697" y="2006"/>
                      <a:pt x="2688" y="2000"/>
                      <a:pt x="2681" y="1996"/>
                    </a:cubicBezTo>
                    <a:cubicBezTo>
                      <a:pt x="2679" y="1995"/>
                      <a:pt x="2678" y="1993"/>
                      <a:pt x="2675" y="1992"/>
                    </a:cubicBezTo>
                    <a:cubicBezTo>
                      <a:pt x="2666" y="1986"/>
                      <a:pt x="2657" y="1980"/>
                      <a:pt x="2648" y="1974"/>
                    </a:cubicBezTo>
                    <a:cubicBezTo>
                      <a:pt x="2648" y="1974"/>
                      <a:pt x="2647" y="1972"/>
                      <a:pt x="2647" y="1972"/>
                    </a:cubicBezTo>
                    <a:cubicBezTo>
                      <a:pt x="2640" y="1968"/>
                      <a:pt x="2634" y="1964"/>
                      <a:pt x="2626" y="1959"/>
                    </a:cubicBezTo>
                    <a:cubicBezTo>
                      <a:pt x="2623" y="1956"/>
                      <a:pt x="2620" y="1955"/>
                      <a:pt x="2618" y="1953"/>
                    </a:cubicBezTo>
                    <a:cubicBezTo>
                      <a:pt x="2618" y="1952"/>
                      <a:pt x="2616" y="1952"/>
                      <a:pt x="2616" y="1952"/>
                    </a:cubicBezTo>
                    <a:cubicBezTo>
                      <a:pt x="2612" y="1949"/>
                      <a:pt x="2606" y="1945"/>
                      <a:pt x="2601" y="1942"/>
                    </a:cubicBezTo>
                    <a:cubicBezTo>
                      <a:pt x="2601" y="1942"/>
                      <a:pt x="2601" y="1942"/>
                      <a:pt x="2600" y="1940"/>
                    </a:cubicBezTo>
                    <a:lnTo>
                      <a:pt x="2598" y="1940"/>
                    </a:lnTo>
                    <a:cubicBezTo>
                      <a:pt x="2595" y="1937"/>
                      <a:pt x="2593" y="1936"/>
                      <a:pt x="2590" y="1933"/>
                    </a:cubicBezTo>
                    <a:lnTo>
                      <a:pt x="2588" y="1933"/>
                    </a:lnTo>
                    <a:cubicBezTo>
                      <a:pt x="2579" y="1925"/>
                      <a:pt x="2569" y="1918"/>
                      <a:pt x="2560" y="1912"/>
                    </a:cubicBezTo>
                    <a:cubicBezTo>
                      <a:pt x="2560" y="1912"/>
                      <a:pt x="2560" y="1911"/>
                      <a:pt x="2560" y="1911"/>
                    </a:cubicBezTo>
                    <a:lnTo>
                      <a:pt x="2534" y="1891"/>
                    </a:lnTo>
                    <a:lnTo>
                      <a:pt x="2532" y="1891"/>
                    </a:lnTo>
                    <a:cubicBezTo>
                      <a:pt x="2532" y="1890"/>
                      <a:pt x="2531" y="1890"/>
                      <a:pt x="2531" y="1890"/>
                    </a:cubicBezTo>
                    <a:cubicBezTo>
                      <a:pt x="2525" y="1886"/>
                      <a:pt x="2519" y="1881"/>
                      <a:pt x="2513" y="1877"/>
                    </a:cubicBezTo>
                    <a:cubicBezTo>
                      <a:pt x="2512" y="1875"/>
                      <a:pt x="2509" y="1872"/>
                      <a:pt x="2507" y="1871"/>
                    </a:cubicBezTo>
                    <a:cubicBezTo>
                      <a:pt x="2506" y="1871"/>
                      <a:pt x="2506" y="1871"/>
                      <a:pt x="2504" y="1869"/>
                    </a:cubicBezTo>
                    <a:cubicBezTo>
                      <a:pt x="2495" y="1864"/>
                      <a:pt x="2486" y="1856"/>
                      <a:pt x="2478" y="1849"/>
                    </a:cubicBezTo>
                    <a:cubicBezTo>
                      <a:pt x="2476" y="1847"/>
                      <a:pt x="2476" y="1847"/>
                      <a:pt x="2476" y="1847"/>
                    </a:cubicBezTo>
                    <a:lnTo>
                      <a:pt x="2470" y="1843"/>
                    </a:lnTo>
                    <a:cubicBezTo>
                      <a:pt x="2470" y="1843"/>
                      <a:pt x="2469" y="1841"/>
                      <a:pt x="2469" y="1841"/>
                    </a:cubicBezTo>
                    <a:cubicBezTo>
                      <a:pt x="2466" y="1838"/>
                      <a:pt x="2461" y="1836"/>
                      <a:pt x="2459" y="1833"/>
                    </a:cubicBezTo>
                    <a:cubicBezTo>
                      <a:pt x="2456" y="1831"/>
                      <a:pt x="2453" y="1828"/>
                      <a:pt x="2448" y="1825"/>
                    </a:cubicBezTo>
                    <a:cubicBezTo>
                      <a:pt x="2442" y="1819"/>
                      <a:pt x="2435" y="1813"/>
                      <a:pt x="2429" y="1808"/>
                    </a:cubicBezTo>
                    <a:cubicBezTo>
                      <a:pt x="2428" y="1808"/>
                      <a:pt x="2426" y="1806"/>
                      <a:pt x="2425" y="1805"/>
                    </a:cubicBezTo>
                    <a:cubicBezTo>
                      <a:pt x="2423" y="1805"/>
                      <a:pt x="2423" y="1803"/>
                      <a:pt x="2422" y="1803"/>
                    </a:cubicBezTo>
                    <a:cubicBezTo>
                      <a:pt x="2413" y="1796"/>
                      <a:pt x="2404" y="1788"/>
                      <a:pt x="2395" y="1780"/>
                    </a:cubicBezTo>
                    <a:cubicBezTo>
                      <a:pt x="2394" y="1780"/>
                      <a:pt x="2394" y="1778"/>
                      <a:pt x="2392" y="1778"/>
                    </a:cubicBezTo>
                    <a:cubicBezTo>
                      <a:pt x="2392" y="1777"/>
                      <a:pt x="2391" y="1777"/>
                      <a:pt x="2391" y="1775"/>
                    </a:cubicBezTo>
                    <a:cubicBezTo>
                      <a:pt x="2386" y="1772"/>
                      <a:pt x="2382" y="1768"/>
                      <a:pt x="2378" y="1765"/>
                    </a:cubicBezTo>
                    <a:cubicBezTo>
                      <a:pt x="2378" y="1763"/>
                      <a:pt x="2376" y="1763"/>
                      <a:pt x="2375" y="1762"/>
                    </a:cubicBezTo>
                    <a:cubicBezTo>
                      <a:pt x="2373" y="1760"/>
                      <a:pt x="2370" y="1757"/>
                      <a:pt x="2369" y="1756"/>
                    </a:cubicBezTo>
                    <a:cubicBezTo>
                      <a:pt x="2361" y="1750"/>
                      <a:pt x="2354" y="1743"/>
                      <a:pt x="2347" y="1735"/>
                    </a:cubicBezTo>
                    <a:cubicBezTo>
                      <a:pt x="2345" y="1735"/>
                      <a:pt x="2344" y="1734"/>
                      <a:pt x="2342" y="1732"/>
                    </a:cubicBezTo>
                    <a:cubicBezTo>
                      <a:pt x="2335" y="1725"/>
                      <a:pt x="2327" y="1718"/>
                      <a:pt x="2319" y="1712"/>
                    </a:cubicBezTo>
                    <a:lnTo>
                      <a:pt x="2317" y="1709"/>
                    </a:lnTo>
                    <a:cubicBezTo>
                      <a:pt x="2310" y="1702"/>
                      <a:pt x="2301" y="1694"/>
                      <a:pt x="2292" y="1685"/>
                    </a:cubicBezTo>
                    <a:cubicBezTo>
                      <a:pt x="2291" y="1684"/>
                      <a:pt x="2289" y="1682"/>
                      <a:pt x="2288" y="1681"/>
                    </a:cubicBezTo>
                    <a:cubicBezTo>
                      <a:pt x="2280" y="1674"/>
                      <a:pt x="2273" y="1668"/>
                      <a:pt x="2267" y="1660"/>
                    </a:cubicBezTo>
                    <a:lnTo>
                      <a:pt x="2266" y="1660"/>
                    </a:lnTo>
                    <a:lnTo>
                      <a:pt x="2266" y="1659"/>
                    </a:lnTo>
                    <a:cubicBezTo>
                      <a:pt x="2258" y="1651"/>
                      <a:pt x="2251" y="1646"/>
                      <a:pt x="2245" y="1638"/>
                    </a:cubicBezTo>
                    <a:cubicBezTo>
                      <a:pt x="2244" y="1637"/>
                      <a:pt x="2242" y="1637"/>
                      <a:pt x="2241" y="1635"/>
                    </a:cubicBezTo>
                    <a:cubicBezTo>
                      <a:pt x="2233" y="1626"/>
                      <a:pt x="2224" y="1619"/>
                      <a:pt x="2217" y="1610"/>
                    </a:cubicBezTo>
                    <a:cubicBezTo>
                      <a:pt x="2208" y="1601"/>
                      <a:pt x="2201" y="1593"/>
                      <a:pt x="2193" y="1584"/>
                    </a:cubicBezTo>
                    <a:cubicBezTo>
                      <a:pt x="2188" y="1579"/>
                      <a:pt x="2183" y="1573"/>
                      <a:pt x="2177" y="1568"/>
                    </a:cubicBezTo>
                    <a:cubicBezTo>
                      <a:pt x="2176" y="1566"/>
                      <a:pt x="2174" y="1565"/>
                      <a:pt x="2174" y="1563"/>
                    </a:cubicBezTo>
                    <a:cubicBezTo>
                      <a:pt x="2173" y="1562"/>
                      <a:pt x="2170" y="1560"/>
                      <a:pt x="2168" y="1559"/>
                    </a:cubicBezTo>
                    <a:cubicBezTo>
                      <a:pt x="2163" y="1551"/>
                      <a:pt x="2155" y="1544"/>
                      <a:pt x="2149" y="1537"/>
                    </a:cubicBezTo>
                    <a:cubicBezTo>
                      <a:pt x="2148" y="1535"/>
                      <a:pt x="2146" y="1534"/>
                      <a:pt x="2145" y="1532"/>
                    </a:cubicBezTo>
                    <a:cubicBezTo>
                      <a:pt x="2137" y="1523"/>
                      <a:pt x="2130" y="1516"/>
                      <a:pt x="2123" y="1507"/>
                    </a:cubicBezTo>
                    <a:cubicBezTo>
                      <a:pt x="2123" y="1507"/>
                      <a:pt x="2123" y="1506"/>
                      <a:pt x="2123" y="1506"/>
                    </a:cubicBezTo>
                    <a:cubicBezTo>
                      <a:pt x="2115" y="1497"/>
                      <a:pt x="2107" y="1488"/>
                      <a:pt x="2099" y="1479"/>
                    </a:cubicBezTo>
                    <a:cubicBezTo>
                      <a:pt x="2099" y="1479"/>
                      <a:pt x="2099" y="1478"/>
                      <a:pt x="2099" y="1478"/>
                    </a:cubicBezTo>
                    <a:cubicBezTo>
                      <a:pt x="2095" y="1472"/>
                      <a:pt x="2089" y="1466"/>
                      <a:pt x="2084" y="1460"/>
                    </a:cubicBezTo>
                    <a:cubicBezTo>
                      <a:pt x="2083" y="1460"/>
                      <a:pt x="2083" y="1459"/>
                      <a:pt x="2082" y="1457"/>
                    </a:cubicBezTo>
                    <a:cubicBezTo>
                      <a:pt x="2080" y="1456"/>
                      <a:pt x="2079" y="1453"/>
                      <a:pt x="2076" y="1451"/>
                    </a:cubicBezTo>
                    <a:cubicBezTo>
                      <a:pt x="2070" y="1442"/>
                      <a:pt x="2062" y="1435"/>
                      <a:pt x="2056" y="1426"/>
                    </a:cubicBezTo>
                    <a:cubicBezTo>
                      <a:pt x="2056" y="1426"/>
                      <a:pt x="2055" y="1425"/>
                      <a:pt x="2055" y="1425"/>
                    </a:cubicBezTo>
                    <a:cubicBezTo>
                      <a:pt x="2055" y="1425"/>
                      <a:pt x="2055" y="1423"/>
                      <a:pt x="2055" y="1423"/>
                    </a:cubicBezTo>
                    <a:cubicBezTo>
                      <a:pt x="2049" y="1417"/>
                      <a:pt x="2045" y="1411"/>
                      <a:pt x="2040" y="1406"/>
                    </a:cubicBezTo>
                    <a:cubicBezTo>
                      <a:pt x="2039" y="1403"/>
                      <a:pt x="2036" y="1400"/>
                      <a:pt x="2033" y="1397"/>
                    </a:cubicBezTo>
                    <a:cubicBezTo>
                      <a:pt x="2033" y="1397"/>
                      <a:pt x="2033" y="1395"/>
                      <a:pt x="2031" y="1395"/>
                    </a:cubicBezTo>
                    <a:cubicBezTo>
                      <a:pt x="2030" y="1392"/>
                      <a:pt x="2029" y="1391"/>
                      <a:pt x="2027" y="1389"/>
                    </a:cubicBezTo>
                    <a:cubicBezTo>
                      <a:pt x="2023" y="1382"/>
                      <a:pt x="2017" y="1376"/>
                      <a:pt x="2012" y="1369"/>
                    </a:cubicBezTo>
                    <a:cubicBezTo>
                      <a:pt x="2005" y="1360"/>
                      <a:pt x="1998" y="1350"/>
                      <a:pt x="1992" y="1341"/>
                    </a:cubicBezTo>
                    <a:lnTo>
                      <a:pt x="1990" y="1341"/>
                    </a:lnTo>
                    <a:cubicBezTo>
                      <a:pt x="1984" y="1332"/>
                      <a:pt x="1977" y="1323"/>
                      <a:pt x="1971" y="1314"/>
                    </a:cubicBezTo>
                    <a:cubicBezTo>
                      <a:pt x="1971" y="1313"/>
                      <a:pt x="1971" y="1313"/>
                      <a:pt x="1970" y="1311"/>
                    </a:cubicBezTo>
                    <a:cubicBezTo>
                      <a:pt x="1965" y="1305"/>
                      <a:pt x="1961" y="1299"/>
                      <a:pt x="1956" y="1294"/>
                    </a:cubicBezTo>
                    <a:cubicBezTo>
                      <a:pt x="1955" y="1289"/>
                      <a:pt x="1952" y="1286"/>
                      <a:pt x="1949" y="1283"/>
                    </a:cubicBezTo>
                    <a:lnTo>
                      <a:pt x="1949" y="1282"/>
                    </a:lnTo>
                    <a:cubicBezTo>
                      <a:pt x="1945" y="1276"/>
                      <a:pt x="1942" y="1270"/>
                      <a:pt x="1937" y="1264"/>
                    </a:cubicBezTo>
                    <a:cubicBezTo>
                      <a:pt x="1936" y="1263"/>
                      <a:pt x="1934" y="1261"/>
                      <a:pt x="1934" y="1260"/>
                    </a:cubicBezTo>
                    <a:cubicBezTo>
                      <a:pt x="1933" y="1258"/>
                      <a:pt x="1931" y="1255"/>
                      <a:pt x="1930" y="1254"/>
                    </a:cubicBezTo>
                    <a:cubicBezTo>
                      <a:pt x="1925" y="1246"/>
                      <a:pt x="1921" y="1241"/>
                      <a:pt x="1917" y="1235"/>
                    </a:cubicBezTo>
                    <a:cubicBezTo>
                      <a:pt x="1914" y="1230"/>
                      <a:pt x="1912" y="1227"/>
                      <a:pt x="1909" y="1224"/>
                    </a:cubicBezTo>
                    <a:cubicBezTo>
                      <a:pt x="1903" y="1214"/>
                      <a:pt x="1897" y="1205"/>
                      <a:pt x="1892" y="1196"/>
                    </a:cubicBezTo>
                    <a:cubicBezTo>
                      <a:pt x="1892" y="1196"/>
                      <a:pt x="1892" y="1195"/>
                      <a:pt x="1890" y="1195"/>
                    </a:cubicBezTo>
                    <a:cubicBezTo>
                      <a:pt x="1886" y="1188"/>
                      <a:pt x="1883" y="1182"/>
                      <a:pt x="1878" y="1174"/>
                    </a:cubicBezTo>
                    <a:cubicBezTo>
                      <a:pt x="1875" y="1171"/>
                      <a:pt x="1874" y="1168"/>
                      <a:pt x="1872" y="1164"/>
                    </a:cubicBezTo>
                    <a:lnTo>
                      <a:pt x="1871" y="1164"/>
                    </a:lnTo>
                    <a:lnTo>
                      <a:pt x="1862" y="1148"/>
                    </a:lnTo>
                    <a:lnTo>
                      <a:pt x="1855" y="1138"/>
                    </a:lnTo>
                    <a:cubicBezTo>
                      <a:pt x="1855" y="1136"/>
                      <a:pt x="1855" y="1136"/>
                      <a:pt x="1855" y="1135"/>
                    </a:cubicBezTo>
                    <a:cubicBezTo>
                      <a:pt x="1847" y="1124"/>
                      <a:pt x="1841" y="1115"/>
                      <a:pt x="1836" y="1105"/>
                    </a:cubicBezTo>
                    <a:lnTo>
                      <a:pt x="1836" y="1104"/>
                    </a:lnTo>
                    <a:cubicBezTo>
                      <a:pt x="1834" y="1101"/>
                      <a:pt x="1833" y="1099"/>
                      <a:pt x="1831" y="1096"/>
                    </a:cubicBezTo>
                    <a:cubicBezTo>
                      <a:pt x="1831" y="1095"/>
                      <a:pt x="1830" y="1093"/>
                      <a:pt x="1830" y="1092"/>
                    </a:cubicBezTo>
                    <a:lnTo>
                      <a:pt x="1828" y="1090"/>
                    </a:lnTo>
                    <a:cubicBezTo>
                      <a:pt x="1824" y="1083"/>
                      <a:pt x="1821" y="1077"/>
                      <a:pt x="1816" y="1070"/>
                    </a:cubicBezTo>
                    <a:lnTo>
                      <a:pt x="1815" y="1068"/>
                    </a:lnTo>
                    <a:lnTo>
                      <a:pt x="1814" y="1065"/>
                    </a:lnTo>
                    <a:cubicBezTo>
                      <a:pt x="1809" y="1055"/>
                      <a:pt x="1803" y="1046"/>
                      <a:pt x="1797" y="1036"/>
                    </a:cubicBezTo>
                    <a:cubicBezTo>
                      <a:pt x="1793" y="1029"/>
                      <a:pt x="1790" y="1020"/>
                      <a:pt x="1786" y="1012"/>
                    </a:cubicBezTo>
                    <a:lnTo>
                      <a:pt x="1784" y="1011"/>
                    </a:lnTo>
                    <a:cubicBezTo>
                      <a:pt x="1783" y="1008"/>
                      <a:pt x="1781" y="1005"/>
                      <a:pt x="1781" y="1003"/>
                    </a:cubicBezTo>
                    <a:lnTo>
                      <a:pt x="1780" y="1003"/>
                    </a:lnTo>
                    <a:cubicBezTo>
                      <a:pt x="1777" y="996"/>
                      <a:pt x="1772" y="989"/>
                      <a:pt x="1769" y="981"/>
                    </a:cubicBezTo>
                    <a:cubicBezTo>
                      <a:pt x="1768" y="978"/>
                      <a:pt x="1766" y="977"/>
                      <a:pt x="1766" y="974"/>
                    </a:cubicBezTo>
                    <a:cubicBezTo>
                      <a:pt x="1765" y="974"/>
                      <a:pt x="1765" y="973"/>
                      <a:pt x="1765" y="973"/>
                    </a:cubicBezTo>
                    <a:cubicBezTo>
                      <a:pt x="1762" y="968"/>
                      <a:pt x="1760" y="964"/>
                      <a:pt x="1758" y="959"/>
                    </a:cubicBezTo>
                    <a:cubicBezTo>
                      <a:pt x="1756" y="955"/>
                      <a:pt x="1753" y="949"/>
                      <a:pt x="1750" y="945"/>
                    </a:cubicBezTo>
                    <a:cubicBezTo>
                      <a:pt x="1743" y="930"/>
                      <a:pt x="1735" y="914"/>
                      <a:pt x="1728" y="897"/>
                    </a:cubicBezTo>
                    <a:cubicBezTo>
                      <a:pt x="1725" y="890"/>
                      <a:pt x="1722" y="884"/>
                      <a:pt x="1719" y="878"/>
                    </a:cubicBezTo>
                    <a:cubicBezTo>
                      <a:pt x="1716" y="871"/>
                      <a:pt x="1713" y="865"/>
                      <a:pt x="1710" y="858"/>
                    </a:cubicBezTo>
                    <a:lnTo>
                      <a:pt x="1709" y="856"/>
                    </a:lnTo>
                    <a:cubicBezTo>
                      <a:pt x="1709" y="855"/>
                      <a:pt x="1707" y="852"/>
                      <a:pt x="1706" y="850"/>
                    </a:cubicBezTo>
                    <a:lnTo>
                      <a:pt x="1700" y="836"/>
                    </a:lnTo>
                    <a:cubicBezTo>
                      <a:pt x="1697" y="828"/>
                      <a:pt x="1694" y="822"/>
                      <a:pt x="1691" y="816"/>
                    </a:cubicBezTo>
                    <a:cubicBezTo>
                      <a:pt x="1691" y="815"/>
                      <a:pt x="1690" y="814"/>
                      <a:pt x="1690" y="812"/>
                    </a:cubicBezTo>
                    <a:cubicBezTo>
                      <a:pt x="1688" y="809"/>
                      <a:pt x="1687" y="805"/>
                      <a:pt x="1685" y="802"/>
                    </a:cubicBezTo>
                    <a:cubicBezTo>
                      <a:pt x="1682" y="796"/>
                      <a:pt x="1681" y="790"/>
                      <a:pt x="1678" y="784"/>
                    </a:cubicBezTo>
                    <a:cubicBezTo>
                      <a:pt x="1678" y="784"/>
                      <a:pt x="1678" y="784"/>
                      <a:pt x="1678" y="783"/>
                    </a:cubicBezTo>
                    <a:cubicBezTo>
                      <a:pt x="1675" y="777"/>
                      <a:pt x="1674" y="771"/>
                      <a:pt x="1671" y="766"/>
                    </a:cubicBezTo>
                    <a:cubicBezTo>
                      <a:pt x="1671" y="765"/>
                      <a:pt x="1671" y="765"/>
                      <a:pt x="1671" y="765"/>
                    </a:cubicBezTo>
                    <a:cubicBezTo>
                      <a:pt x="1669" y="762"/>
                      <a:pt x="1668" y="759"/>
                      <a:pt x="1666" y="756"/>
                    </a:cubicBezTo>
                    <a:cubicBezTo>
                      <a:pt x="1666" y="756"/>
                      <a:pt x="1666" y="755"/>
                      <a:pt x="1666" y="755"/>
                    </a:cubicBezTo>
                    <a:cubicBezTo>
                      <a:pt x="1663" y="749"/>
                      <a:pt x="1662" y="743"/>
                      <a:pt x="1659" y="737"/>
                    </a:cubicBezTo>
                    <a:cubicBezTo>
                      <a:pt x="1647" y="707"/>
                      <a:pt x="1637" y="680"/>
                      <a:pt x="1626" y="650"/>
                    </a:cubicBezTo>
                    <a:cubicBezTo>
                      <a:pt x="1624" y="641"/>
                      <a:pt x="1621" y="634"/>
                      <a:pt x="1618" y="625"/>
                    </a:cubicBezTo>
                    <a:cubicBezTo>
                      <a:pt x="1618" y="624"/>
                      <a:pt x="1618" y="622"/>
                      <a:pt x="1616" y="622"/>
                    </a:cubicBezTo>
                    <a:lnTo>
                      <a:pt x="1616" y="619"/>
                    </a:lnTo>
                    <a:cubicBezTo>
                      <a:pt x="1613" y="613"/>
                      <a:pt x="1612" y="606"/>
                      <a:pt x="1609" y="600"/>
                    </a:cubicBezTo>
                    <a:cubicBezTo>
                      <a:pt x="1609" y="597"/>
                      <a:pt x="1607" y="593"/>
                      <a:pt x="1606" y="590"/>
                    </a:cubicBezTo>
                    <a:cubicBezTo>
                      <a:pt x="1606" y="588"/>
                      <a:pt x="1606" y="588"/>
                      <a:pt x="1606" y="588"/>
                    </a:cubicBezTo>
                    <a:cubicBezTo>
                      <a:pt x="1604" y="584"/>
                      <a:pt x="1603" y="579"/>
                      <a:pt x="1601" y="575"/>
                    </a:cubicBezTo>
                    <a:cubicBezTo>
                      <a:pt x="1591" y="544"/>
                      <a:pt x="1582" y="513"/>
                      <a:pt x="1573" y="482"/>
                    </a:cubicBezTo>
                    <a:cubicBezTo>
                      <a:pt x="1571" y="473"/>
                      <a:pt x="1569" y="466"/>
                      <a:pt x="1566" y="457"/>
                    </a:cubicBezTo>
                    <a:cubicBezTo>
                      <a:pt x="1566" y="456"/>
                      <a:pt x="1566" y="456"/>
                      <a:pt x="1566" y="456"/>
                    </a:cubicBezTo>
                    <a:cubicBezTo>
                      <a:pt x="1563" y="445"/>
                      <a:pt x="1562" y="437"/>
                      <a:pt x="1559" y="428"/>
                    </a:cubicBezTo>
                    <a:cubicBezTo>
                      <a:pt x="1559" y="426"/>
                      <a:pt x="1557" y="425"/>
                      <a:pt x="1557" y="422"/>
                    </a:cubicBezTo>
                    <a:cubicBezTo>
                      <a:pt x="1557" y="420"/>
                      <a:pt x="1556" y="419"/>
                      <a:pt x="1556" y="417"/>
                    </a:cubicBezTo>
                    <a:cubicBezTo>
                      <a:pt x="1556" y="414"/>
                      <a:pt x="1554" y="410"/>
                      <a:pt x="1554" y="407"/>
                    </a:cubicBezTo>
                    <a:cubicBezTo>
                      <a:pt x="1551" y="398"/>
                      <a:pt x="1550" y="389"/>
                      <a:pt x="1547" y="381"/>
                    </a:cubicBezTo>
                    <a:cubicBezTo>
                      <a:pt x="1545" y="372"/>
                      <a:pt x="1543" y="363"/>
                      <a:pt x="1541" y="354"/>
                    </a:cubicBezTo>
                    <a:cubicBezTo>
                      <a:pt x="1541" y="353"/>
                      <a:pt x="1541" y="351"/>
                      <a:pt x="1540" y="350"/>
                    </a:cubicBezTo>
                    <a:cubicBezTo>
                      <a:pt x="1540" y="350"/>
                      <a:pt x="1540" y="350"/>
                      <a:pt x="1540" y="348"/>
                    </a:cubicBezTo>
                    <a:lnTo>
                      <a:pt x="1540" y="345"/>
                    </a:lnTo>
                    <a:cubicBezTo>
                      <a:pt x="1540" y="345"/>
                      <a:pt x="1538" y="345"/>
                      <a:pt x="1538" y="344"/>
                    </a:cubicBezTo>
                    <a:cubicBezTo>
                      <a:pt x="1537" y="335"/>
                      <a:pt x="1535" y="326"/>
                      <a:pt x="1532" y="316"/>
                    </a:cubicBezTo>
                    <a:cubicBezTo>
                      <a:pt x="1532" y="316"/>
                      <a:pt x="1532" y="314"/>
                      <a:pt x="1532" y="314"/>
                    </a:cubicBezTo>
                    <a:cubicBezTo>
                      <a:pt x="1531" y="308"/>
                      <a:pt x="1529" y="303"/>
                      <a:pt x="1528" y="295"/>
                    </a:cubicBezTo>
                    <a:cubicBezTo>
                      <a:pt x="1528" y="295"/>
                      <a:pt x="1528" y="294"/>
                      <a:pt x="1528" y="294"/>
                    </a:cubicBezTo>
                    <a:cubicBezTo>
                      <a:pt x="1526" y="288"/>
                      <a:pt x="1526" y="283"/>
                      <a:pt x="1525" y="279"/>
                    </a:cubicBezTo>
                    <a:cubicBezTo>
                      <a:pt x="1522" y="261"/>
                      <a:pt x="1519" y="245"/>
                      <a:pt x="1516" y="227"/>
                    </a:cubicBezTo>
                    <a:lnTo>
                      <a:pt x="1515" y="227"/>
                    </a:lnTo>
                    <a:cubicBezTo>
                      <a:pt x="1515" y="220"/>
                      <a:pt x="1513" y="214"/>
                      <a:pt x="1512" y="208"/>
                    </a:cubicBezTo>
                    <a:cubicBezTo>
                      <a:pt x="1510" y="199"/>
                      <a:pt x="1509" y="191"/>
                      <a:pt x="1507" y="182"/>
                    </a:cubicBezTo>
                    <a:cubicBezTo>
                      <a:pt x="1507" y="179"/>
                      <a:pt x="1507" y="176"/>
                      <a:pt x="1506" y="173"/>
                    </a:cubicBezTo>
                    <a:cubicBezTo>
                      <a:pt x="1506" y="171"/>
                      <a:pt x="1506" y="169"/>
                      <a:pt x="1506" y="166"/>
                    </a:cubicBezTo>
                    <a:cubicBezTo>
                      <a:pt x="1504" y="164"/>
                      <a:pt x="1504" y="164"/>
                      <a:pt x="1504" y="163"/>
                    </a:cubicBezTo>
                    <a:cubicBezTo>
                      <a:pt x="1501" y="143"/>
                      <a:pt x="1498" y="123"/>
                      <a:pt x="1497" y="104"/>
                    </a:cubicBezTo>
                    <a:cubicBezTo>
                      <a:pt x="1495" y="95"/>
                      <a:pt x="1494" y="86"/>
                      <a:pt x="1492" y="77"/>
                    </a:cubicBezTo>
                    <a:cubicBezTo>
                      <a:pt x="1492" y="77"/>
                      <a:pt x="1492" y="76"/>
                      <a:pt x="1492" y="76"/>
                    </a:cubicBezTo>
                    <a:cubicBezTo>
                      <a:pt x="1492" y="74"/>
                      <a:pt x="1492" y="71"/>
                      <a:pt x="1492" y="70"/>
                    </a:cubicBezTo>
                    <a:cubicBezTo>
                      <a:pt x="1492" y="70"/>
                      <a:pt x="1492" y="70"/>
                      <a:pt x="1492" y="68"/>
                    </a:cubicBezTo>
                    <a:cubicBezTo>
                      <a:pt x="1491" y="67"/>
                      <a:pt x="1491" y="65"/>
                      <a:pt x="1491" y="62"/>
                    </a:cubicBezTo>
                    <a:cubicBezTo>
                      <a:pt x="1490" y="42"/>
                      <a:pt x="1487" y="2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0"/>
              <p:cNvSpPr/>
              <p:nvPr/>
            </p:nvSpPr>
            <p:spPr>
              <a:xfrm>
                <a:off x="8378487" y="3703995"/>
                <a:ext cx="80" cy="80"/>
              </a:xfrm>
              <a:custGeom>
                <a:avLst/>
                <a:gdLst/>
                <a:ahLst/>
                <a:cxnLst/>
                <a:rect l="l" t="t" r="r" b="b"/>
                <a:pathLst>
                  <a:path w="1" h="1" extrusionOk="0">
                    <a:moveTo>
                      <a:pt x="0" y="0"/>
                    </a:moveTo>
                    <a:lnTo>
                      <a:pt x="0" y="0"/>
                    </a:lnTo>
                    <a:close/>
                  </a:path>
                </a:pathLst>
              </a:custGeom>
              <a:solidFill>
                <a:srgbClr val="E29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0"/>
              <p:cNvSpPr/>
              <p:nvPr/>
            </p:nvSpPr>
            <p:spPr>
              <a:xfrm>
                <a:off x="8353344" y="3703995"/>
                <a:ext cx="308722" cy="277850"/>
              </a:xfrm>
              <a:custGeom>
                <a:avLst/>
                <a:gdLst/>
                <a:ahLst/>
                <a:cxnLst/>
                <a:rect l="l" t="t" r="r" b="b"/>
                <a:pathLst>
                  <a:path w="3880" h="3492" extrusionOk="0">
                    <a:moveTo>
                      <a:pt x="316" y="0"/>
                    </a:moveTo>
                    <a:cubicBezTo>
                      <a:pt x="310" y="5"/>
                      <a:pt x="306" y="9"/>
                      <a:pt x="300" y="13"/>
                    </a:cubicBezTo>
                    <a:cubicBezTo>
                      <a:pt x="284" y="27"/>
                      <a:pt x="266" y="40"/>
                      <a:pt x="248" y="55"/>
                    </a:cubicBezTo>
                    <a:cubicBezTo>
                      <a:pt x="239" y="62"/>
                      <a:pt x="229" y="69"/>
                      <a:pt x="220" y="78"/>
                    </a:cubicBezTo>
                    <a:cubicBezTo>
                      <a:pt x="201" y="93"/>
                      <a:pt x="182" y="109"/>
                      <a:pt x="164" y="125"/>
                    </a:cubicBezTo>
                    <a:cubicBezTo>
                      <a:pt x="157" y="133"/>
                      <a:pt x="150" y="139"/>
                      <a:pt x="144" y="145"/>
                    </a:cubicBezTo>
                    <a:cubicBezTo>
                      <a:pt x="123" y="164"/>
                      <a:pt x="102" y="183"/>
                      <a:pt x="83" y="202"/>
                    </a:cubicBezTo>
                    <a:lnTo>
                      <a:pt x="70" y="215"/>
                    </a:lnTo>
                    <a:cubicBezTo>
                      <a:pt x="48" y="237"/>
                      <a:pt x="27" y="259"/>
                      <a:pt x="7" y="281"/>
                    </a:cubicBezTo>
                    <a:cubicBezTo>
                      <a:pt x="5" y="283"/>
                      <a:pt x="4" y="286"/>
                      <a:pt x="1" y="289"/>
                    </a:cubicBezTo>
                    <a:cubicBezTo>
                      <a:pt x="294" y="477"/>
                      <a:pt x="547" y="735"/>
                      <a:pt x="733" y="1058"/>
                    </a:cubicBezTo>
                    <a:cubicBezTo>
                      <a:pt x="821" y="1212"/>
                      <a:pt x="890" y="1373"/>
                      <a:pt x="939" y="1536"/>
                    </a:cubicBezTo>
                    <a:lnTo>
                      <a:pt x="942" y="1548"/>
                    </a:lnTo>
                    <a:cubicBezTo>
                      <a:pt x="951" y="1574"/>
                      <a:pt x="958" y="1602"/>
                      <a:pt x="965" y="1629"/>
                    </a:cubicBezTo>
                    <a:cubicBezTo>
                      <a:pt x="965" y="1632"/>
                      <a:pt x="967" y="1636"/>
                      <a:pt x="967" y="1639"/>
                    </a:cubicBezTo>
                    <a:cubicBezTo>
                      <a:pt x="1004" y="1785"/>
                      <a:pt x="1026" y="1934"/>
                      <a:pt x="1032" y="2083"/>
                    </a:cubicBezTo>
                    <a:cubicBezTo>
                      <a:pt x="1032" y="2087"/>
                      <a:pt x="1033" y="2091"/>
                      <a:pt x="1033" y="2096"/>
                    </a:cubicBezTo>
                    <a:cubicBezTo>
                      <a:pt x="1033" y="2121"/>
                      <a:pt x="1035" y="2144"/>
                      <a:pt x="1035" y="2169"/>
                    </a:cubicBezTo>
                    <a:cubicBezTo>
                      <a:pt x="1035" y="2175"/>
                      <a:pt x="1035" y="2180"/>
                      <a:pt x="1035" y="2186"/>
                    </a:cubicBezTo>
                    <a:cubicBezTo>
                      <a:pt x="1035" y="2189"/>
                      <a:pt x="1035" y="2193"/>
                      <a:pt x="1035" y="2196"/>
                    </a:cubicBezTo>
                    <a:cubicBezTo>
                      <a:pt x="1035" y="2224"/>
                      <a:pt x="1033" y="2253"/>
                      <a:pt x="1032" y="2281"/>
                    </a:cubicBezTo>
                    <a:cubicBezTo>
                      <a:pt x="1032" y="2293"/>
                      <a:pt x="1032" y="2303"/>
                      <a:pt x="1030" y="2315"/>
                    </a:cubicBezTo>
                    <a:cubicBezTo>
                      <a:pt x="1029" y="2339"/>
                      <a:pt x="1027" y="2361"/>
                      <a:pt x="1026" y="2384"/>
                    </a:cubicBezTo>
                    <a:cubicBezTo>
                      <a:pt x="1024" y="2401"/>
                      <a:pt x="1023" y="2418"/>
                      <a:pt x="1020" y="2434"/>
                    </a:cubicBezTo>
                    <a:cubicBezTo>
                      <a:pt x="1018" y="2451"/>
                      <a:pt x="1017" y="2465"/>
                      <a:pt x="1014" y="2482"/>
                    </a:cubicBezTo>
                    <a:cubicBezTo>
                      <a:pt x="1011" y="2505"/>
                      <a:pt x="1008" y="2527"/>
                      <a:pt x="1005" y="2551"/>
                    </a:cubicBezTo>
                    <a:cubicBezTo>
                      <a:pt x="1004" y="2558"/>
                      <a:pt x="1002" y="2567"/>
                      <a:pt x="1001" y="2574"/>
                    </a:cubicBezTo>
                    <a:cubicBezTo>
                      <a:pt x="995" y="2604"/>
                      <a:pt x="989" y="2635"/>
                      <a:pt x="983" y="2664"/>
                    </a:cubicBezTo>
                    <a:cubicBezTo>
                      <a:pt x="939" y="2866"/>
                      <a:pt x="868" y="3057"/>
                      <a:pt x="775" y="3236"/>
                    </a:cubicBezTo>
                    <a:cubicBezTo>
                      <a:pt x="1122" y="3249"/>
                      <a:pt x="1447" y="3340"/>
                      <a:pt x="1736" y="3492"/>
                    </a:cubicBezTo>
                    <a:cubicBezTo>
                      <a:pt x="1736" y="3483"/>
                      <a:pt x="1736" y="3474"/>
                      <a:pt x="1737" y="3465"/>
                    </a:cubicBezTo>
                    <a:cubicBezTo>
                      <a:pt x="1737" y="3445"/>
                      <a:pt x="1739" y="3426"/>
                      <a:pt x="1740" y="3406"/>
                    </a:cubicBezTo>
                    <a:cubicBezTo>
                      <a:pt x="1742" y="3390"/>
                      <a:pt x="1743" y="3373"/>
                      <a:pt x="1744" y="3356"/>
                    </a:cubicBezTo>
                    <a:cubicBezTo>
                      <a:pt x="1747" y="3340"/>
                      <a:pt x="1747" y="3324"/>
                      <a:pt x="1750" y="3309"/>
                    </a:cubicBezTo>
                    <a:cubicBezTo>
                      <a:pt x="1755" y="3275"/>
                      <a:pt x="1759" y="3243"/>
                      <a:pt x="1764" y="3211"/>
                    </a:cubicBezTo>
                    <a:lnTo>
                      <a:pt x="1767" y="3196"/>
                    </a:lnTo>
                    <a:cubicBezTo>
                      <a:pt x="1772" y="3168"/>
                      <a:pt x="1777" y="3138"/>
                      <a:pt x="1783" y="3110"/>
                    </a:cubicBezTo>
                    <a:cubicBezTo>
                      <a:pt x="1786" y="3100"/>
                      <a:pt x="1787" y="3091"/>
                      <a:pt x="1790" y="3081"/>
                    </a:cubicBezTo>
                    <a:cubicBezTo>
                      <a:pt x="1796" y="3057"/>
                      <a:pt x="1800" y="3034"/>
                      <a:pt x="1808" y="3010"/>
                    </a:cubicBezTo>
                    <a:cubicBezTo>
                      <a:pt x="1811" y="3000"/>
                      <a:pt x="1814" y="2988"/>
                      <a:pt x="1817" y="2978"/>
                    </a:cubicBezTo>
                    <a:cubicBezTo>
                      <a:pt x="1823" y="2956"/>
                      <a:pt x="1828" y="2934"/>
                      <a:pt x="1836" y="2912"/>
                    </a:cubicBezTo>
                    <a:cubicBezTo>
                      <a:pt x="1839" y="2900"/>
                      <a:pt x="1843" y="2890"/>
                      <a:pt x="1846" y="2878"/>
                    </a:cubicBezTo>
                    <a:cubicBezTo>
                      <a:pt x="1849" y="2869"/>
                      <a:pt x="1852" y="2862"/>
                      <a:pt x="1855" y="2853"/>
                    </a:cubicBezTo>
                    <a:cubicBezTo>
                      <a:pt x="2026" y="2353"/>
                      <a:pt x="2370" y="1912"/>
                      <a:pt x="2862" y="1627"/>
                    </a:cubicBezTo>
                    <a:cubicBezTo>
                      <a:pt x="3185" y="1442"/>
                      <a:pt x="3532" y="1345"/>
                      <a:pt x="3880" y="1327"/>
                    </a:cubicBezTo>
                    <a:cubicBezTo>
                      <a:pt x="3872" y="1293"/>
                      <a:pt x="3864" y="1258"/>
                      <a:pt x="3855" y="1223"/>
                    </a:cubicBezTo>
                    <a:cubicBezTo>
                      <a:pt x="3855" y="1221"/>
                      <a:pt x="3853" y="1220"/>
                      <a:pt x="3853" y="1218"/>
                    </a:cubicBezTo>
                    <a:cubicBezTo>
                      <a:pt x="3844" y="1187"/>
                      <a:pt x="3836" y="1156"/>
                      <a:pt x="3825" y="1124"/>
                    </a:cubicBezTo>
                    <a:cubicBezTo>
                      <a:pt x="3825" y="1121"/>
                      <a:pt x="3824" y="1118"/>
                      <a:pt x="3822" y="1115"/>
                    </a:cubicBezTo>
                    <a:cubicBezTo>
                      <a:pt x="3813" y="1086"/>
                      <a:pt x="3803" y="1056"/>
                      <a:pt x="3793" y="1027"/>
                    </a:cubicBezTo>
                    <a:cubicBezTo>
                      <a:pt x="3791" y="1022"/>
                      <a:pt x="3788" y="1016"/>
                      <a:pt x="3787" y="1012"/>
                    </a:cubicBezTo>
                    <a:cubicBezTo>
                      <a:pt x="3777" y="984"/>
                      <a:pt x="3766" y="957"/>
                      <a:pt x="3755" y="931"/>
                    </a:cubicBezTo>
                    <a:cubicBezTo>
                      <a:pt x="3753" y="928"/>
                      <a:pt x="3753" y="925"/>
                      <a:pt x="3752" y="922"/>
                    </a:cubicBezTo>
                    <a:cubicBezTo>
                      <a:pt x="3376" y="954"/>
                      <a:pt x="3002" y="1068"/>
                      <a:pt x="2655" y="1268"/>
                    </a:cubicBezTo>
                    <a:cubicBezTo>
                      <a:pt x="2130" y="1570"/>
                      <a:pt x="1727" y="2041"/>
                      <a:pt x="1506" y="2601"/>
                    </a:cubicBezTo>
                    <a:cubicBezTo>
                      <a:pt x="1478" y="2589"/>
                      <a:pt x="1451" y="2576"/>
                      <a:pt x="1423" y="2563"/>
                    </a:cubicBezTo>
                    <a:cubicBezTo>
                      <a:pt x="1425" y="2557"/>
                      <a:pt x="1425" y="2551"/>
                      <a:pt x="1426" y="2545"/>
                    </a:cubicBezTo>
                    <a:cubicBezTo>
                      <a:pt x="1428" y="2541"/>
                      <a:pt x="1428" y="2536"/>
                      <a:pt x="1428" y="2533"/>
                    </a:cubicBezTo>
                    <a:cubicBezTo>
                      <a:pt x="1429" y="2526"/>
                      <a:pt x="1431" y="2518"/>
                      <a:pt x="1431" y="2510"/>
                    </a:cubicBezTo>
                    <a:cubicBezTo>
                      <a:pt x="1431" y="2507"/>
                      <a:pt x="1432" y="2504"/>
                      <a:pt x="1432" y="2501"/>
                    </a:cubicBezTo>
                    <a:cubicBezTo>
                      <a:pt x="1432" y="2493"/>
                      <a:pt x="1434" y="2485"/>
                      <a:pt x="1435" y="2476"/>
                    </a:cubicBezTo>
                    <a:cubicBezTo>
                      <a:pt x="1435" y="2471"/>
                      <a:pt x="1437" y="2467"/>
                      <a:pt x="1437" y="2464"/>
                    </a:cubicBezTo>
                    <a:cubicBezTo>
                      <a:pt x="1437" y="2457"/>
                      <a:pt x="1438" y="2448"/>
                      <a:pt x="1438" y="2440"/>
                    </a:cubicBezTo>
                    <a:cubicBezTo>
                      <a:pt x="1438" y="2440"/>
                      <a:pt x="1440" y="2440"/>
                      <a:pt x="1440" y="2439"/>
                    </a:cubicBezTo>
                    <a:cubicBezTo>
                      <a:pt x="1440" y="2436"/>
                      <a:pt x="1440" y="2432"/>
                      <a:pt x="1440" y="2427"/>
                    </a:cubicBezTo>
                    <a:cubicBezTo>
                      <a:pt x="1441" y="2420"/>
                      <a:pt x="1441" y="2412"/>
                      <a:pt x="1443" y="2405"/>
                    </a:cubicBezTo>
                    <a:cubicBezTo>
                      <a:pt x="1443" y="2393"/>
                      <a:pt x="1444" y="2381"/>
                      <a:pt x="1444" y="2370"/>
                    </a:cubicBezTo>
                    <a:cubicBezTo>
                      <a:pt x="1444" y="2368"/>
                      <a:pt x="1446" y="2368"/>
                      <a:pt x="1446" y="2367"/>
                    </a:cubicBezTo>
                    <a:cubicBezTo>
                      <a:pt x="1446" y="2356"/>
                      <a:pt x="1447" y="2346"/>
                      <a:pt x="1447" y="2336"/>
                    </a:cubicBezTo>
                    <a:lnTo>
                      <a:pt x="1447" y="2334"/>
                    </a:lnTo>
                    <a:cubicBezTo>
                      <a:pt x="1450" y="2286"/>
                      <a:pt x="1451" y="2236"/>
                      <a:pt x="1451" y="2186"/>
                    </a:cubicBezTo>
                    <a:cubicBezTo>
                      <a:pt x="1451" y="2177"/>
                      <a:pt x="1451" y="2168"/>
                      <a:pt x="1451" y="2159"/>
                    </a:cubicBezTo>
                    <a:lnTo>
                      <a:pt x="1451" y="2158"/>
                    </a:lnTo>
                    <a:cubicBezTo>
                      <a:pt x="1451" y="2155"/>
                      <a:pt x="1451" y="2152"/>
                      <a:pt x="1451" y="2150"/>
                    </a:cubicBezTo>
                    <a:lnTo>
                      <a:pt x="1451" y="2149"/>
                    </a:lnTo>
                    <a:lnTo>
                      <a:pt x="1450" y="2124"/>
                    </a:lnTo>
                    <a:cubicBezTo>
                      <a:pt x="1450" y="2109"/>
                      <a:pt x="1448" y="2094"/>
                      <a:pt x="1448" y="2080"/>
                    </a:cubicBezTo>
                    <a:cubicBezTo>
                      <a:pt x="1448" y="2074"/>
                      <a:pt x="1448" y="2069"/>
                      <a:pt x="1448" y="2063"/>
                    </a:cubicBezTo>
                    <a:lnTo>
                      <a:pt x="1448" y="2062"/>
                    </a:lnTo>
                    <a:cubicBezTo>
                      <a:pt x="1447" y="2060"/>
                      <a:pt x="1447" y="2057"/>
                      <a:pt x="1447" y="2055"/>
                    </a:cubicBezTo>
                    <a:cubicBezTo>
                      <a:pt x="1447" y="2055"/>
                      <a:pt x="1447" y="2055"/>
                      <a:pt x="1447" y="2053"/>
                    </a:cubicBezTo>
                    <a:cubicBezTo>
                      <a:pt x="1447" y="2046"/>
                      <a:pt x="1447" y="2040"/>
                      <a:pt x="1446" y="2032"/>
                    </a:cubicBezTo>
                    <a:cubicBezTo>
                      <a:pt x="1446" y="2031"/>
                      <a:pt x="1446" y="2031"/>
                      <a:pt x="1446" y="2031"/>
                    </a:cubicBezTo>
                    <a:cubicBezTo>
                      <a:pt x="1446" y="2012"/>
                      <a:pt x="1444" y="1994"/>
                      <a:pt x="1443" y="1975"/>
                    </a:cubicBezTo>
                    <a:lnTo>
                      <a:pt x="1443" y="1974"/>
                    </a:lnTo>
                    <a:cubicBezTo>
                      <a:pt x="1441" y="1966"/>
                      <a:pt x="1441" y="1957"/>
                      <a:pt x="1440" y="1949"/>
                    </a:cubicBezTo>
                    <a:cubicBezTo>
                      <a:pt x="1440" y="1946"/>
                      <a:pt x="1440" y="1943"/>
                      <a:pt x="1440" y="1941"/>
                    </a:cubicBezTo>
                    <a:cubicBezTo>
                      <a:pt x="1440" y="1940"/>
                      <a:pt x="1440" y="1940"/>
                      <a:pt x="1440" y="1940"/>
                    </a:cubicBezTo>
                    <a:cubicBezTo>
                      <a:pt x="1438" y="1931"/>
                      <a:pt x="1437" y="1922"/>
                      <a:pt x="1437" y="1915"/>
                    </a:cubicBezTo>
                    <a:lnTo>
                      <a:pt x="1437" y="1913"/>
                    </a:lnTo>
                    <a:cubicBezTo>
                      <a:pt x="1437" y="1910"/>
                      <a:pt x="1435" y="1909"/>
                      <a:pt x="1435" y="1906"/>
                    </a:cubicBezTo>
                    <a:cubicBezTo>
                      <a:pt x="1435" y="1904"/>
                      <a:pt x="1435" y="1904"/>
                      <a:pt x="1435" y="1904"/>
                    </a:cubicBezTo>
                    <a:cubicBezTo>
                      <a:pt x="1435" y="1895"/>
                      <a:pt x="1434" y="1887"/>
                      <a:pt x="1432" y="1878"/>
                    </a:cubicBezTo>
                    <a:cubicBezTo>
                      <a:pt x="1432" y="1875"/>
                      <a:pt x="1432" y="1872"/>
                      <a:pt x="1432" y="1870"/>
                    </a:cubicBezTo>
                    <a:lnTo>
                      <a:pt x="1432" y="1869"/>
                    </a:lnTo>
                    <a:cubicBezTo>
                      <a:pt x="1431" y="1860"/>
                      <a:pt x="1429" y="1853"/>
                      <a:pt x="1428" y="1844"/>
                    </a:cubicBezTo>
                    <a:cubicBezTo>
                      <a:pt x="1428" y="1844"/>
                      <a:pt x="1428" y="1842"/>
                      <a:pt x="1428" y="1842"/>
                    </a:cubicBezTo>
                    <a:lnTo>
                      <a:pt x="1428" y="1835"/>
                    </a:lnTo>
                    <a:lnTo>
                      <a:pt x="1426" y="1834"/>
                    </a:lnTo>
                    <a:cubicBezTo>
                      <a:pt x="1426" y="1825"/>
                      <a:pt x="1425" y="1817"/>
                      <a:pt x="1423" y="1809"/>
                    </a:cubicBezTo>
                    <a:cubicBezTo>
                      <a:pt x="1423" y="1809"/>
                      <a:pt x="1423" y="1807"/>
                      <a:pt x="1423" y="1807"/>
                    </a:cubicBezTo>
                    <a:cubicBezTo>
                      <a:pt x="1423" y="1804"/>
                      <a:pt x="1422" y="1801"/>
                      <a:pt x="1422" y="1798"/>
                    </a:cubicBezTo>
                    <a:cubicBezTo>
                      <a:pt x="1422" y="1798"/>
                      <a:pt x="1422" y="1798"/>
                      <a:pt x="1422" y="1797"/>
                    </a:cubicBezTo>
                    <a:cubicBezTo>
                      <a:pt x="1422" y="1795"/>
                      <a:pt x="1422" y="1794"/>
                      <a:pt x="1420" y="1791"/>
                    </a:cubicBezTo>
                    <a:lnTo>
                      <a:pt x="1420" y="1789"/>
                    </a:lnTo>
                    <a:cubicBezTo>
                      <a:pt x="1418" y="1770"/>
                      <a:pt x="1415" y="1750"/>
                      <a:pt x="1412" y="1731"/>
                    </a:cubicBezTo>
                    <a:cubicBezTo>
                      <a:pt x="1410" y="1722"/>
                      <a:pt x="1409" y="1713"/>
                      <a:pt x="1407" y="1704"/>
                    </a:cubicBezTo>
                    <a:lnTo>
                      <a:pt x="1406" y="1704"/>
                    </a:lnTo>
                    <a:lnTo>
                      <a:pt x="1406" y="1703"/>
                    </a:lnTo>
                    <a:cubicBezTo>
                      <a:pt x="1406" y="1697"/>
                      <a:pt x="1404" y="1691"/>
                      <a:pt x="1403" y="1685"/>
                    </a:cubicBezTo>
                    <a:cubicBezTo>
                      <a:pt x="1403" y="1683"/>
                      <a:pt x="1403" y="1683"/>
                      <a:pt x="1403" y="1683"/>
                    </a:cubicBezTo>
                    <a:cubicBezTo>
                      <a:pt x="1401" y="1676"/>
                      <a:pt x="1400" y="1669"/>
                      <a:pt x="1398" y="1661"/>
                    </a:cubicBezTo>
                    <a:lnTo>
                      <a:pt x="1398" y="1660"/>
                    </a:lnTo>
                    <a:cubicBezTo>
                      <a:pt x="1397" y="1651"/>
                      <a:pt x="1395" y="1644"/>
                      <a:pt x="1393" y="1636"/>
                    </a:cubicBezTo>
                    <a:lnTo>
                      <a:pt x="1391" y="1627"/>
                    </a:lnTo>
                    <a:cubicBezTo>
                      <a:pt x="1391" y="1626"/>
                      <a:pt x="1391" y="1625"/>
                      <a:pt x="1391" y="1623"/>
                    </a:cubicBezTo>
                    <a:cubicBezTo>
                      <a:pt x="1390" y="1622"/>
                      <a:pt x="1390" y="1620"/>
                      <a:pt x="1390" y="1620"/>
                    </a:cubicBezTo>
                    <a:lnTo>
                      <a:pt x="1390" y="1616"/>
                    </a:lnTo>
                    <a:cubicBezTo>
                      <a:pt x="1385" y="1597"/>
                      <a:pt x="1381" y="1577"/>
                      <a:pt x="1375" y="1558"/>
                    </a:cubicBezTo>
                    <a:cubicBezTo>
                      <a:pt x="1375" y="1557"/>
                      <a:pt x="1375" y="1557"/>
                      <a:pt x="1375" y="1557"/>
                    </a:cubicBezTo>
                    <a:lnTo>
                      <a:pt x="1369" y="1532"/>
                    </a:lnTo>
                    <a:cubicBezTo>
                      <a:pt x="1367" y="1529"/>
                      <a:pt x="1367" y="1526"/>
                      <a:pt x="1367" y="1523"/>
                    </a:cubicBezTo>
                    <a:lnTo>
                      <a:pt x="1366" y="1523"/>
                    </a:lnTo>
                    <a:lnTo>
                      <a:pt x="1360" y="1498"/>
                    </a:lnTo>
                    <a:cubicBezTo>
                      <a:pt x="1359" y="1495"/>
                      <a:pt x="1359" y="1492"/>
                      <a:pt x="1357" y="1489"/>
                    </a:cubicBezTo>
                    <a:cubicBezTo>
                      <a:pt x="1357" y="1488"/>
                      <a:pt x="1357" y="1486"/>
                      <a:pt x="1356" y="1485"/>
                    </a:cubicBezTo>
                    <a:lnTo>
                      <a:pt x="1356" y="1483"/>
                    </a:lnTo>
                    <a:cubicBezTo>
                      <a:pt x="1344" y="1440"/>
                      <a:pt x="1332" y="1396"/>
                      <a:pt x="1317" y="1355"/>
                    </a:cubicBezTo>
                    <a:cubicBezTo>
                      <a:pt x="1314" y="1346"/>
                      <a:pt x="1312" y="1337"/>
                      <a:pt x="1310" y="1330"/>
                    </a:cubicBezTo>
                    <a:lnTo>
                      <a:pt x="1309" y="1330"/>
                    </a:lnTo>
                    <a:cubicBezTo>
                      <a:pt x="1253" y="1162"/>
                      <a:pt x="1180" y="1002"/>
                      <a:pt x="1092" y="848"/>
                    </a:cubicBezTo>
                    <a:cubicBezTo>
                      <a:pt x="895" y="508"/>
                      <a:pt x="628" y="221"/>
                      <a:pt x="316" y="2"/>
                    </a:cubicBezTo>
                    <a:cubicBezTo>
                      <a:pt x="316" y="0"/>
                      <a:pt x="316" y="0"/>
                      <a:pt x="316" y="0"/>
                    </a:cubicBezTo>
                    <a:close/>
                  </a:path>
                </a:pathLst>
              </a:custGeom>
              <a:solidFill>
                <a:srgbClr val="FA91FF">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0"/>
              <p:cNvSpPr/>
              <p:nvPr/>
            </p:nvSpPr>
            <p:spPr>
              <a:xfrm>
                <a:off x="8153710" y="4299793"/>
                <a:ext cx="308961" cy="278009"/>
              </a:xfrm>
              <a:custGeom>
                <a:avLst/>
                <a:gdLst/>
                <a:ahLst/>
                <a:cxnLst/>
                <a:rect l="l" t="t" r="r" b="b"/>
                <a:pathLst>
                  <a:path w="3883" h="3494" extrusionOk="0">
                    <a:moveTo>
                      <a:pt x="1584" y="1980"/>
                    </a:moveTo>
                    <a:lnTo>
                      <a:pt x="1584" y="1980"/>
                    </a:lnTo>
                    <a:cubicBezTo>
                      <a:pt x="1583" y="1980"/>
                      <a:pt x="1582" y="1980"/>
                      <a:pt x="1581" y="1981"/>
                    </a:cubicBezTo>
                    <a:lnTo>
                      <a:pt x="1581" y="1981"/>
                    </a:lnTo>
                    <a:lnTo>
                      <a:pt x="1584" y="1980"/>
                    </a:lnTo>
                    <a:close/>
                    <a:moveTo>
                      <a:pt x="2145" y="1"/>
                    </a:moveTo>
                    <a:cubicBezTo>
                      <a:pt x="2145" y="3"/>
                      <a:pt x="2145" y="5"/>
                      <a:pt x="2145" y="6"/>
                    </a:cubicBezTo>
                    <a:cubicBezTo>
                      <a:pt x="2145" y="18"/>
                      <a:pt x="2143" y="30"/>
                      <a:pt x="2143" y="42"/>
                    </a:cubicBezTo>
                    <a:cubicBezTo>
                      <a:pt x="2142" y="64"/>
                      <a:pt x="2140" y="87"/>
                      <a:pt x="2137" y="109"/>
                    </a:cubicBezTo>
                    <a:cubicBezTo>
                      <a:pt x="2136" y="127"/>
                      <a:pt x="2134" y="143"/>
                      <a:pt x="2133" y="161"/>
                    </a:cubicBezTo>
                    <a:cubicBezTo>
                      <a:pt x="2131" y="176"/>
                      <a:pt x="2130" y="192"/>
                      <a:pt x="2127" y="207"/>
                    </a:cubicBezTo>
                    <a:cubicBezTo>
                      <a:pt x="2124" y="230"/>
                      <a:pt x="2121" y="254"/>
                      <a:pt x="2117" y="277"/>
                    </a:cubicBezTo>
                    <a:cubicBezTo>
                      <a:pt x="2117" y="285"/>
                      <a:pt x="2114" y="292"/>
                      <a:pt x="2114" y="301"/>
                    </a:cubicBezTo>
                    <a:cubicBezTo>
                      <a:pt x="2108" y="330"/>
                      <a:pt x="2102" y="360"/>
                      <a:pt x="2096" y="389"/>
                    </a:cubicBezTo>
                    <a:cubicBezTo>
                      <a:pt x="2096" y="389"/>
                      <a:pt x="2096" y="391"/>
                      <a:pt x="2096" y="391"/>
                    </a:cubicBezTo>
                    <a:cubicBezTo>
                      <a:pt x="2049" y="604"/>
                      <a:pt x="1972" y="808"/>
                      <a:pt x="1871" y="995"/>
                    </a:cubicBezTo>
                    <a:cubicBezTo>
                      <a:pt x="1863" y="1008"/>
                      <a:pt x="1855" y="1023"/>
                      <a:pt x="1847" y="1036"/>
                    </a:cubicBezTo>
                    <a:cubicBezTo>
                      <a:pt x="1837" y="1052"/>
                      <a:pt x="1828" y="1068"/>
                      <a:pt x="1818" y="1084"/>
                    </a:cubicBezTo>
                    <a:cubicBezTo>
                      <a:pt x="1800" y="1114"/>
                      <a:pt x="1782" y="1143"/>
                      <a:pt x="1763" y="1171"/>
                    </a:cubicBezTo>
                    <a:cubicBezTo>
                      <a:pt x="1762" y="1173"/>
                      <a:pt x="1762" y="1173"/>
                      <a:pt x="1762" y="1173"/>
                    </a:cubicBezTo>
                    <a:cubicBezTo>
                      <a:pt x="1663" y="1320"/>
                      <a:pt x="1545" y="1457"/>
                      <a:pt x="1410" y="1579"/>
                    </a:cubicBezTo>
                    <a:cubicBezTo>
                      <a:pt x="1408" y="1581"/>
                      <a:pt x="1408" y="1582"/>
                      <a:pt x="1407" y="1582"/>
                    </a:cubicBezTo>
                    <a:cubicBezTo>
                      <a:pt x="1385" y="1603"/>
                      <a:pt x="1363" y="1622"/>
                      <a:pt x="1341" y="1640"/>
                    </a:cubicBezTo>
                    <a:cubicBezTo>
                      <a:pt x="1333" y="1645"/>
                      <a:pt x="1327" y="1651"/>
                      <a:pt x="1320" y="1657"/>
                    </a:cubicBezTo>
                    <a:cubicBezTo>
                      <a:pt x="1302" y="1672"/>
                      <a:pt x="1285" y="1685"/>
                      <a:pt x="1267" y="1700"/>
                    </a:cubicBezTo>
                    <a:cubicBezTo>
                      <a:pt x="1254" y="1709"/>
                      <a:pt x="1240" y="1719"/>
                      <a:pt x="1227" y="1729"/>
                    </a:cubicBezTo>
                    <a:cubicBezTo>
                      <a:pt x="1214" y="1740"/>
                      <a:pt x="1201" y="1749"/>
                      <a:pt x="1187" y="1757"/>
                    </a:cubicBezTo>
                    <a:cubicBezTo>
                      <a:pt x="1168" y="1771"/>
                      <a:pt x="1149" y="1784"/>
                      <a:pt x="1129" y="1797"/>
                    </a:cubicBezTo>
                    <a:cubicBezTo>
                      <a:pt x="1120" y="1803"/>
                      <a:pt x="1111" y="1809"/>
                      <a:pt x="1102" y="1815"/>
                    </a:cubicBezTo>
                    <a:cubicBezTo>
                      <a:pt x="1077" y="1831"/>
                      <a:pt x="1052" y="1846"/>
                      <a:pt x="1027" y="1860"/>
                    </a:cubicBezTo>
                    <a:cubicBezTo>
                      <a:pt x="1024" y="1862"/>
                      <a:pt x="1021" y="1863"/>
                      <a:pt x="1018" y="1866"/>
                    </a:cubicBezTo>
                    <a:cubicBezTo>
                      <a:pt x="1015" y="1868"/>
                      <a:pt x="1012" y="1869"/>
                      <a:pt x="1009" y="1871"/>
                    </a:cubicBezTo>
                    <a:cubicBezTo>
                      <a:pt x="981" y="1887"/>
                      <a:pt x="953" y="1902"/>
                      <a:pt x="925" y="1916"/>
                    </a:cubicBezTo>
                    <a:cubicBezTo>
                      <a:pt x="919" y="1919"/>
                      <a:pt x="914" y="1922"/>
                      <a:pt x="909" y="1925"/>
                    </a:cubicBezTo>
                    <a:cubicBezTo>
                      <a:pt x="881" y="1940"/>
                      <a:pt x="852" y="1953"/>
                      <a:pt x="824" y="1966"/>
                    </a:cubicBezTo>
                    <a:cubicBezTo>
                      <a:pt x="818" y="1969"/>
                      <a:pt x="810" y="1972"/>
                      <a:pt x="805" y="1975"/>
                    </a:cubicBezTo>
                    <a:cubicBezTo>
                      <a:pt x="778" y="1987"/>
                      <a:pt x="750" y="1999"/>
                      <a:pt x="724" y="2009"/>
                    </a:cubicBezTo>
                    <a:cubicBezTo>
                      <a:pt x="715" y="2012"/>
                      <a:pt x="706" y="2017"/>
                      <a:pt x="697" y="2019"/>
                    </a:cubicBezTo>
                    <a:cubicBezTo>
                      <a:pt x="672" y="2028"/>
                      <a:pt x="648" y="2037"/>
                      <a:pt x="623" y="2046"/>
                    </a:cubicBezTo>
                    <a:cubicBezTo>
                      <a:pt x="612" y="2050"/>
                      <a:pt x="598" y="2055"/>
                      <a:pt x="587" y="2058"/>
                    </a:cubicBezTo>
                    <a:cubicBezTo>
                      <a:pt x="566" y="2065"/>
                      <a:pt x="545" y="2071"/>
                      <a:pt x="525" y="2077"/>
                    </a:cubicBezTo>
                    <a:cubicBezTo>
                      <a:pt x="509" y="2083"/>
                      <a:pt x="491" y="2087"/>
                      <a:pt x="475" y="2092"/>
                    </a:cubicBezTo>
                    <a:cubicBezTo>
                      <a:pt x="457" y="2096"/>
                      <a:pt x="441" y="2100"/>
                      <a:pt x="425" y="2103"/>
                    </a:cubicBezTo>
                    <a:cubicBezTo>
                      <a:pt x="403" y="2109"/>
                      <a:pt x="382" y="2114"/>
                      <a:pt x="361" y="2118"/>
                    </a:cubicBezTo>
                    <a:cubicBezTo>
                      <a:pt x="348" y="2121"/>
                      <a:pt x="335" y="2124"/>
                      <a:pt x="323" y="2127"/>
                    </a:cubicBezTo>
                    <a:cubicBezTo>
                      <a:pt x="297" y="2131"/>
                      <a:pt x="271" y="2136"/>
                      <a:pt x="246" y="2140"/>
                    </a:cubicBezTo>
                    <a:cubicBezTo>
                      <a:pt x="236" y="2142"/>
                      <a:pt x="227" y="2143"/>
                      <a:pt x="217" y="2145"/>
                    </a:cubicBezTo>
                    <a:cubicBezTo>
                      <a:pt x="189" y="2149"/>
                      <a:pt x="160" y="2152"/>
                      <a:pt x="130" y="2155"/>
                    </a:cubicBezTo>
                    <a:cubicBezTo>
                      <a:pt x="124" y="2156"/>
                      <a:pt x="117" y="2156"/>
                      <a:pt x="110" y="2158"/>
                    </a:cubicBezTo>
                    <a:cubicBezTo>
                      <a:pt x="79" y="2161"/>
                      <a:pt x="46" y="2162"/>
                      <a:pt x="15" y="2165"/>
                    </a:cubicBezTo>
                    <a:lnTo>
                      <a:pt x="1" y="2165"/>
                    </a:lnTo>
                    <a:cubicBezTo>
                      <a:pt x="3" y="2174"/>
                      <a:pt x="5" y="2181"/>
                      <a:pt x="6" y="2190"/>
                    </a:cubicBezTo>
                    <a:cubicBezTo>
                      <a:pt x="11" y="2208"/>
                      <a:pt x="15" y="2227"/>
                      <a:pt x="20" y="2245"/>
                    </a:cubicBezTo>
                    <a:cubicBezTo>
                      <a:pt x="24" y="2262"/>
                      <a:pt x="29" y="2280"/>
                      <a:pt x="34" y="2298"/>
                    </a:cubicBezTo>
                    <a:cubicBezTo>
                      <a:pt x="39" y="2313"/>
                      <a:pt x="43" y="2329"/>
                      <a:pt x="48" y="2343"/>
                    </a:cubicBezTo>
                    <a:cubicBezTo>
                      <a:pt x="54" y="2364"/>
                      <a:pt x="61" y="2385"/>
                      <a:pt x="67" y="2405"/>
                    </a:cubicBezTo>
                    <a:cubicBezTo>
                      <a:pt x="71" y="2417"/>
                      <a:pt x="76" y="2429"/>
                      <a:pt x="80" y="2442"/>
                    </a:cubicBezTo>
                    <a:cubicBezTo>
                      <a:pt x="87" y="2464"/>
                      <a:pt x="96" y="2488"/>
                      <a:pt x="105" y="2510"/>
                    </a:cubicBezTo>
                    <a:lnTo>
                      <a:pt x="117" y="2539"/>
                    </a:lnTo>
                    <a:cubicBezTo>
                      <a:pt x="121" y="2551"/>
                      <a:pt x="126" y="2561"/>
                      <a:pt x="130" y="2573"/>
                    </a:cubicBezTo>
                    <a:lnTo>
                      <a:pt x="136" y="2573"/>
                    </a:lnTo>
                    <a:cubicBezTo>
                      <a:pt x="145" y="2572"/>
                      <a:pt x="154" y="2570"/>
                      <a:pt x="163" y="2570"/>
                    </a:cubicBezTo>
                    <a:cubicBezTo>
                      <a:pt x="165" y="2570"/>
                      <a:pt x="167" y="2569"/>
                      <a:pt x="170" y="2569"/>
                    </a:cubicBezTo>
                    <a:lnTo>
                      <a:pt x="171" y="2569"/>
                    </a:lnTo>
                    <a:cubicBezTo>
                      <a:pt x="180" y="2569"/>
                      <a:pt x="189" y="2567"/>
                      <a:pt x="198" y="2566"/>
                    </a:cubicBezTo>
                    <a:cubicBezTo>
                      <a:pt x="201" y="2566"/>
                      <a:pt x="204" y="2566"/>
                      <a:pt x="207" y="2564"/>
                    </a:cubicBezTo>
                    <a:cubicBezTo>
                      <a:pt x="238" y="2561"/>
                      <a:pt x="270" y="2557"/>
                      <a:pt x="302" y="2553"/>
                    </a:cubicBezTo>
                    <a:cubicBezTo>
                      <a:pt x="302" y="2553"/>
                      <a:pt x="302" y="2551"/>
                      <a:pt x="304" y="2551"/>
                    </a:cubicBezTo>
                    <a:cubicBezTo>
                      <a:pt x="307" y="2551"/>
                      <a:pt x="310" y="2551"/>
                      <a:pt x="313" y="2550"/>
                    </a:cubicBezTo>
                    <a:lnTo>
                      <a:pt x="320" y="2550"/>
                    </a:lnTo>
                    <a:lnTo>
                      <a:pt x="320" y="2548"/>
                    </a:lnTo>
                    <a:cubicBezTo>
                      <a:pt x="329" y="2547"/>
                      <a:pt x="336" y="2547"/>
                      <a:pt x="345" y="2545"/>
                    </a:cubicBezTo>
                    <a:cubicBezTo>
                      <a:pt x="354" y="2544"/>
                      <a:pt x="363" y="2542"/>
                      <a:pt x="372" y="2541"/>
                    </a:cubicBezTo>
                    <a:cubicBezTo>
                      <a:pt x="375" y="2539"/>
                      <a:pt x="378" y="2539"/>
                      <a:pt x="380" y="2538"/>
                    </a:cubicBezTo>
                    <a:lnTo>
                      <a:pt x="383" y="2538"/>
                    </a:lnTo>
                    <a:lnTo>
                      <a:pt x="389" y="2536"/>
                    </a:lnTo>
                    <a:lnTo>
                      <a:pt x="392" y="2536"/>
                    </a:lnTo>
                    <a:cubicBezTo>
                      <a:pt x="400" y="2535"/>
                      <a:pt x="407" y="2533"/>
                      <a:pt x="413" y="2532"/>
                    </a:cubicBezTo>
                    <a:lnTo>
                      <a:pt x="416" y="2532"/>
                    </a:lnTo>
                    <a:cubicBezTo>
                      <a:pt x="422" y="2530"/>
                      <a:pt x="429" y="2529"/>
                      <a:pt x="436" y="2528"/>
                    </a:cubicBezTo>
                    <a:lnTo>
                      <a:pt x="438" y="2526"/>
                    </a:lnTo>
                    <a:lnTo>
                      <a:pt x="444" y="2526"/>
                    </a:lnTo>
                    <a:cubicBezTo>
                      <a:pt x="454" y="2523"/>
                      <a:pt x="466" y="2522"/>
                      <a:pt x="476" y="2519"/>
                    </a:cubicBezTo>
                    <a:lnTo>
                      <a:pt x="475" y="2519"/>
                    </a:lnTo>
                    <a:cubicBezTo>
                      <a:pt x="478" y="2519"/>
                      <a:pt x="479" y="2517"/>
                      <a:pt x="482" y="2517"/>
                    </a:cubicBezTo>
                    <a:lnTo>
                      <a:pt x="484" y="2517"/>
                    </a:lnTo>
                    <a:cubicBezTo>
                      <a:pt x="503" y="2513"/>
                      <a:pt x="523" y="2507"/>
                      <a:pt x="542" y="2503"/>
                    </a:cubicBezTo>
                    <a:lnTo>
                      <a:pt x="545" y="2503"/>
                    </a:lnTo>
                    <a:cubicBezTo>
                      <a:pt x="547" y="2501"/>
                      <a:pt x="550" y="2501"/>
                      <a:pt x="551" y="2501"/>
                    </a:cubicBezTo>
                    <a:lnTo>
                      <a:pt x="553" y="2500"/>
                    </a:lnTo>
                    <a:cubicBezTo>
                      <a:pt x="562" y="2498"/>
                      <a:pt x="569" y="2497"/>
                      <a:pt x="578" y="2494"/>
                    </a:cubicBezTo>
                    <a:cubicBezTo>
                      <a:pt x="603" y="2486"/>
                      <a:pt x="628" y="2480"/>
                      <a:pt x="653" y="2472"/>
                    </a:cubicBezTo>
                    <a:lnTo>
                      <a:pt x="654" y="2472"/>
                    </a:lnTo>
                    <a:cubicBezTo>
                      <a:pt x="674" y="2466"/>
                      <a:pt x="693" y="2460"/>
                      <a:pt x="712" y="2454"/>
                    </a:cubicBezTo>
                    <a:cubicBezTo>
                      <a:pt x="715" y="2452"/>
                      <a:pt x="718" y="2452"/>
                      <a:pt x="719" y="2451"/>
                    </a:cubicBezTo>
                    <a:lnTo>
                      <a:pt x="721" y="2451"/>
                    </a:lnTo>
                    <a:lnTo>
                      <a:pt x="746" y="2442"/>
                    </a:lnTo>
                    <a:cubicBezTo>
                      <a:pt x="747" y="2442"/>
                      <a:pt x="750" y="2441"/>
                      <a:pt x="753" y="2439"/>
                    </a:cubicBezTo>
                    <a:lnTo>
                      <a:pt x="755" y="2439"/>
                    </a:lnTo>
                    <a:cubicBezTo>
                      <a:pt x="784" y="2429"/>
                      <a:pt x="815" y="2419"/>
                      <a:pt x="844" y="2407"/>
                    </a:cubicBezTo>
                    <a:lnTo>
                      <a:pt x="846" y="2407"/>
                    </a:lnTo>
                    <a:cubicBezTo>
                      <a:pt x="859" y="2401"/>
                      <a:pt x="872" y="2396"/>
                      <a:pt x="886" y="2391"/>
                    </a:cubicBezTo>
                    <a:lnTo>
                      <a:pt x="887" y="2391"/>
                    </a:lnTo>
                    <a:cubicBezTo>
                      <a:pt x="894" y="2388"/>
                      <a:pt x="902" y="2385"/>
                      <a:pt x="909" y="2380"/>
                    </a:cubicBezTo>
                    <a:lnTo>
                      <a:pt x="911" y="2380"/>
                    </a:lnTo>
                    <a:cubicBezTo>
                      <a:pt x="914" y="2379"/>
                      <a:pt x="915" y="2379"/>
                      <a:pt x="918" y="2377"/>
                    </a:cubicBezTo>
                    <a:cubicBezTo>
                      <a:pt x="927" y="2374"/>
                      <a:pt x="934" y="2370"/>
                      <a:pt x="942" y="2367"/>
                    </a:cubicBezTo>
                    <a:cubicBezTo>
                      <a:pt x="944" y="2366"/>
                      <a:pt x="947" y="2366"/>
                      <a:pt x="950" y="2364"/>
                    </a:cubicBezTo>
                    <a:lnTo>
                      <a:pt x="952" y="2364"/>
                    </a:lnTo>
                    <a:cubicBezTo>
                      <a:pt x="959" y="2360"/>
                      <a:pt x="967" y="2357"/>
                      <a:pt x="975" y="2352"/>
                    </a:cubicBezTo>
                    <a:lnTo>
                      <a:pt x="977" y="2352"/>
                    </a:lnTo>
                    <a:cubicBezTo>
                      <a:pt x="978" y="2352"/>
                      <a:pt x="981" y="2351"/>
                      <a:pt x="983" y="2349"/>
                    </a:cubicBezTo>
                    <a:lnTo>
                      <a:pt x="984" y="2349"/>
                    </a:lnTo>
                    <a:cubicBezTo>
                      <a:pt x="992" y="2345"/>
                      <a:pt x="999" y="2342"/>
                      <a:pt x="1006" y="2339"/>
                    </a:cubicBezTo>
                    <a:cubicBezTo>
                      <a:pt x="1009" y="2338"/>
                      <a:pt x="1012" y="2336"/>
                      <a:pt x="1015" y="2335"/>
                    </a:cubicBezTo>
                    <a:cubicBezTo>
                      <a:pt x="1034" y="2326"/>
                      <a:pt x="1052" y="2317"/>
                      <a:pt x="1070" y="2308"/>
                    </a:cubicBezTo>
                    <a:lnTo>
                      <a:pt x="1071" y="2308"/>
                    </a:lnTo>
                    <a:lnTo>
                      <a:pt x="1078" y="2305"/>
                    </a:lnTo>
                    <a:cubicBezTo>
                      <a:pt x="1078" y="2305"/>
                      <a:pt x="1078" y="2304"/>
                      <a:pt x="1080" y="2304"/>
                    </a:cubicBezTo>
                    <a:cubicBezTo>
                      <a:pt x="1087" y="2301"/>
                      <a:pt x="1095" y="2296"/>
                      <a:pt x="1102" y="2293"/>
                    </a:cubicBezTo>
                    <a:lnTo>
                      <a:pt x="1104" y="2292"/>
                    </a:lnTo>
                    <a:cubicBezTo>
                      <a:pt x="1105" y="2292"/>
                      <a:pt x="1106" y="2290"/>
                      <a:pt x="1109" y="2289"/>
                    </a:cubicBezTo>
                    <a:lnTo>
                      <a:pt x="1111" y="2289"/>
                    </a:lnTo>
                    <a:cubicBezTo>
                      <a:pt x="1112" y="2288"/>
                      <a:pt x="1115" y="2286"/>
                      <a:pt x="1117" y="2285"/>
                    </a:cubicBezTo>
                    <a:lnTo>
                      <a:pt x="1118" y="2285"/>
                    </a:lnTo>
                    <a:cubicBezTo>
                      <a:pt x="1126" y="2280"/>
                      <a:pt x="1133" y="2277"/>
                      <a:pt x="1140" y="2273"/>
                    </a:cubicBezTo>
                    <a:lnTo>
                      <a:pt x="1142" y="2273"/>
                    </a:lnTo>
                    <a:cubicBezTo>
                      <a:pt x="1155" y="2265"/>
                      <a:pt x="1168" y="2258"/>
                      <a:pt x="1183" y="2251"/>
                    </a:cubicBezTo>
                    <a:lnTo>
                      <a:pt x="1183" y="2249"/>
                    </a:lnTo>
                    <a:cubicBezTo>
                      <a:pt x="1198" y="2242"/>
                      <a:pt x="1211" y="2234"/>
                      <a:pt x="1226" y="2226"/>
                    </a:cubicBezTo>
                    <a:cubicBezTo>
                      <a:pt x="1227" y="2226"/>
                      <a:pt x="1229" y="2224"/>
                      <a:pt x="1230" y="2223"/>
                    </a:cubicBezTo>
                    <a:cubicBezTo>
                      <a:pt x="1232" y="2223"/>
                      <a:pt x="1232" y="2223"/>
                      <a:pt x="1233" y="2221"/>
                    </a:cubicBezTo>
                    <a:lnTo>
                      <a:pt x="1235" y="2221"/>
                    </a:lnTo>
                    <a:cubicBezTo>
                      <a:pt x="1236" y="2220"/>
                      <a:pt x="1236" y="2220"/>
                      <a:pt x="1238" y="2220"/>
                    </a:cubicBezTo>
                    <a:cubicBezTo>
                      <a:pt x="1242" y="2217"/>
                      <a:pt x="1246" y="2214"/>
                      <a:pt x="1251" y="2211"/>
                    </a:cubicBezTo>
                    <a:lnTo>
                      <a:pt x="1252" y="2211"/>
                    </a:lnTo>
                    <a:cubicBezTo>
                      <a:pt x="1255" y="2208"/>
                      <a:pt x="1260" y="2207"/>
                      <a:pt x="1264" y="2204"/>
                    </a:cubicBezTo>
                    <a:lnTo>
                      <a:pt x="1266" y="2204"/>
                    </a:lnTo>
                    <a:cubicBezTo>
                      <a:pt x="1274" y="2198"/>
                      <a:pt x="1285" y="2192"/>
                      <a:pt x="1293" y="2186"/>
                    </a:cubicBezTo>
                    <a:cubicBezTo>
                      <a:pt x="1295" y="2184"/>
                      <a:pt x="1295" y="2184"/>
                      <a:pt x="1296" y="2184"/>
                    </a:cubicBezTo>
                    <a:cubicBezTo>
                      <a:pt x="1305" y="2179"/>
                      <a:pt x="1314" y="2173"/>
                      <a:pt x="1324" y="2167"/>
                    </a:cubicBezTo>
                    <a:lnTo>
                      <a:pt x="1326" y="2165"/>
                    </a:lnTo>
                    <a:cubicBezTo>
                      <a:pt x="1335" y="2159"/>
                      <a:pt x="1344" y="2153"/>
                      <a:pt x="1354" y="2148"/>
                    </a:cubicBezTo>
                    <a:cubicBezTo>
                      <a:pt x="1357" y="2146"/>
                      <a:pt x="1360" y="2143"/>
                      <a:pt x="1364" y="2140"/>
                    </a:cubicBezTo>
                    <a:cubicBezTo>
                      <a:pt x="1370" y="2137"/>
                      <a:pt x="1376" y="2133"/>
                      <a:pt x="1383" y="2128"/>
                    </a:cubicBezTo>
                    <a:cubicBezTo>
                      <a:pt x="1385" y="2127"/>
                      <a:pt x="1388" y="2126"/>
                      <a:pt x="1389" y="2124"/>
                    </a:cubicBezTo>
                    <a:cubicBezTo>
                      <a:pt x="1391" y="2123"/>
                      <a:pt x="1392" y="2123"/>
                      <a:pt x="1394" y="2121"/>
                    </a:cubicBezTo>
                    <a:cubicBezTo>
                      <a:pt x="1400" y="2117"/>
                      <a:pt x="1405" y="2112"/>
                      <a:pt x="1411" y="2108"/>
                    </a:cubicBezTo>
                    <a:lnTo>
                      <a:pt x="1413" y="2108"/>
                    </a:lnTo>
                    <a:cubicBezTo>
                      <a:pt x="1413" y="2108"/>
                      <a:pt x="1414" y="2106"/>
                      <a:pt x="1416" y="2106"/>
                    </a:cubicBezTo>
                    <a:cubicBezTo>
                      <a:pt x="1417" y="2103"/>
                      <a:pt x="1420" y="2102"/>
                      <a:pt x="1423" y="2100"/>
                    </a:cubicBezTo>
                    <a:cubicBezTo>
                      <a:pt x="1429" y="2096"/>
                      <a:pt x="1435" y="2092"/>
                      <a:pt x="1441" y="2087"/>
                    </a:cubicBezTo>
                    <a:cubicBezTo>
                      <a:pt x="1442" y="2087"/>
                      <a:pt x="1442" y="2087"/>
                      <a:pt x="1444" y="2086"/>
                    </a:cubicBezTo>
                    <a:cubicBezTo>
                      <a:pt x="1453" y="2080"/>
                      <a:pt x="1461" y="2074"/>
                      <a:pt x="1470" y="2067"/>
                    </a:cubicBezTo>
                    <a:cubicBezTo>
                      <a:pt x="1479" y="2059"/>
                      <a:pt x="1489" y="2053"/>
                      <a:pt x="1498" y="2046"/>
                    </a:cubicBezTo>
                    <a:cubicBezTo>
                      <a:pt x="1501" y="2043"/>
                      <a:pt x="1506" y="2040"/>
                      <a:pt x="1508" y="2039"/>
                    </a:cubicBezTo>
                    <a:cubicBezTo>
                      <a:pt x="1514" y="2034"/>
                      <a:pt x="1520" y="2030"/>
                      <a:pt x="1526" y="2025"/>
                    </a:cubicBezTo>
                    <a:cubicBezTo>
                      <a:pt x="1526" y="2024"/>
                      <a:pt x="1528" y="2024"/>
                      <a:pt x="1528" y="2024"/>
                    </a:cubicBezTo>
                    <a:cubicBezTo>
                      <a:pt x="1528" y="2024"/>
                      <a:pt x="1529" y="2022"/>
                      <a:pt x="1529" y="2022"/>
                    </a:cubicBezTo>
                    <a:cubicBezTo>
                      <a:pt x="1531" y="2022"/>
                      <a:pt x="1531" y="2021"/>
                      <a:pt x="1532" y="2019"/>
                    </a:cubicBezTo>
                    <a:lnTo>
                      <a:pt x="1534" y="2019"/>
                    </a:lnTo>
                    <a:cubicBezTo>
                      <a:pt x="1534" y="2018"/>
                      <a:pt x="1535" y="2018"/>
                      <a:pt x="1535" y="2017"/>
                    </a:cubicBezTo>
                    <a:cubicBezTo>
                      <a:pt x="1548" y="2008"/>
                      <a:pt x="1562" y="1997"/>
                      <a:pt x="1573" y="1987"/>
                    </a:cubicBezTo>
                    <a:lnTo>
                      <a:pt x="1576" y="1986"/>
                    </a:lnTo>
                    <a:cubicBezTo>
                      <a:pt x="1578" y="1984"/>
                      <a:pt x="1578" y="1983"/>
                      <a:pt x="1579" y="1983"/>
                    </a:cubicBezTo>
                    <a:cubicBezTo>
                      <a:pt x="1580" y="1982"/>
                      <a:pt x="1580" y="1982"/>
                      <a:pt x="1581" y="1981"/>
                    </a:cubicBezTo>
                    <a:lnTo>
                      <a:pt x="1581" y="1981"/>
                    </a:lnTo>
                    <a:lnTo>
                      <a:pt x="1581" y="1981"/>
                    </a:lnTo>
                    <a:cubicBezTo>
                      <a:pt x="1589" y="1974"/>
                      <a:pt x="1598" y="1966"/>
                      <a:pt x="1607" y="1959"/>
                    </a:cubicBezTo>
                    <a:cubicBezTo>
                      <a:pt x="1609" y="1959"/>
                      <a:pt x="1609" y="1958"/>
                      <a:pt x="1609" y="1958"/>
                    </a:cubicBezTo>
                    <a:lnTo>
                      <a:pt x="1610" y="1958"/>
                    </a:lnTo>
                    <a:cubicBezTo>
                      <a:pt x="1613" y="1955"/>
                      <a:pt x="1615" y="1953"/>
                      <a:pt x="1617" y="1950"/>
                    </a:cubicBezTo>
                    <a:cubicBezTo>
                      <a:pt x="1623" y="1946"/>
                      <a:pt x="1629" y="1941"/>
                      <a:pt x="1635" y="1936"/>
                    </a:cubicBezTo>
                    <a:lnTo>
                      <a:pt x="1637" y="1934"/>
                    </a:lnTo>
                    <a:cubicBezTo>
                      <a:pt x="1645" y="1927"/>
                      <a:pt x="1653" y="1919"/>
                      <a:pt x="1662" y="1912"/>
                    </a:cubicBezTo>
                    <a:cubicBezTo>
                      <a:pt x="1663" y="1911"/>
                      <a:pt x="1665" y="1911"/>
                      <a:pt x="1666" y="1909"/>
                    </a:cubicBezTo>
                    <a:cubicBezTo>
                      <a:pt x="1673" y="1902"/>
                      <a:pt x="1681" y="1896"/>
                      <a:pt x="1688" y="1888"/>
                    </a:cubicBezTo>
                    <a:cubicBezTo>
                      <a:pt x="1690" y="1887"/>
                      <a:pt x="1691" y="1885"/>
                      <a:pt x="1693" y="1884"/>
                    </a:cubicBezTo>
                    <a:cubicBezTo>
                      <a:pt x="1694" y="1883"/>
                      <a:pt x="1696" y="1881"/>
                      <a:pt x="1697" y="1880"/>
                    </a:cubicBezTo>
                    <a:cubicBezTo>
                      <a:pt x="1703" y="1875"/>
                      <a:pt x="1709" y="1871"/>
                      <a:pt x="1713" y="1865"/>
                    </a:cubicBezTo>
                    <a:cubicBezTo>
                      <a:pt x="1722" y="1857"/>
                      <a:pt x="1731" y="1849"/>
                      <a:pt x="1740" y="1841"/>
                    </a:cubicBezTo>
                    <a:cubicBezTo>
                      <a:pt x="1749" y="1832"/>
                      <a:pt x="1756" y="1825"/>
                      <a:pt x="1765" y="1816"/>
                    </a:cubicBezTo>
                    <a:lnTo>
                      <a:pt x="1768" y="1815"/>
                    </a:lnTo>
                    <a:lnTo>
                      <a:pt x="1768" y="1813"/>
                    </a:lnTo>
                    <a:cubicBezTo>
                      <a:pt x="1775" y="1806"/>
                      <a:pt x="1782" y="1799"/>
                      <a:pt x="1790" y="1791"/>
                    </a:cubicBezTo>
                    <a:cubicBezTo>
                      <a:pt x="1793" y="1788"/>
                      <a:pt x="1796" y="1785"/>
                      <a:pt x="1799" y="1782"/>
                    </a:cubicBezTo>
                    <a:cubicBezTo>
                      <a:pt x="1802" y="1779"/>
                      <a:pt x="1806" y="1775"/>
                      <a:pt x="1809" y="1772"/>
                    </a:cubicBezTo>
                    <a:lnTo>
                      <a:pt x="1815" y="1766"/>
                    </a:lnTo>
                    <a:cubicBezTo>
                      <a:pt x="1822" y="1757"/>
                      <a:pt x="1831" y="1750"/>
                      <a:pt x="1838" y="1741"/>
                    </a:cubicBezTo>
                    <a:cubicBezTo>
                      <a:pt x="1846" y="1734"/>
                      <a:pt x="1852" y="1726"/>
                      <a:pt x="1859" y="1719"/>
                    </a:cubicBezTo>
                    <a:cubicBezTo>
                      <a:pt x="1860" y="1718"/>
                      <a:pt x="1862" y="1716"/>
                      <a:pt x="1863" y="1715"/>
                    </a:cubicBezTo>
                    <a:cubicBezTo>
                      <a:pt x="1868" y="1709"/>
                      <a:pt x="1874" y="1703"/>
                      <a:pt x="1878" y="1697"/>
                    </a:cubicBezTo>
                    <a:cubicBezTo>
                      <a:pt x="1881" y="1694"/>
                      <a:pt x="1884" y="1691"/>
                      <a:pt x="1887" y="1688"/>
                    </a:cubicBezTo>
                    <a:cubicBezTo>
                      <a:pt x="1893" y="1681"/>
                      <a:pt x="1900" y="1673"/>
                      <a:pt x="1906" y="1666"/>
                    </a:cubicBezTo>
                    <a:lnTo>
                      <a:pt x="1908" y="1665"/>
                    </a:lnTo>
                    <a:cubicBezTo>
                      <a:pt x="1908" y="1665"/>
                      <a:pt x="1909" y="1663"/>
                      <a:pt x="1909" y="1663"/>
                    </a:cubicBezTo>
                    <a:lnTo>
                      <a:pt x="1909" y="1662"/>
                    </a:lnTo>
                    <a:cubicBezTo>
                      <a:pt x="1918" y="1653"/>
                      <a:pt x="1925" y="1644"/>
                      <a:pt x="1933" y="1635"/>
                    </a:cubicBezTo>
                    <a:lnTo>
                      <a:pt x="1937" y="1629"/>
                    </a:lnTo>
                    <a:cubicBezTo>
                      <a:pt x="1939" y="1628"/>
                      <a:pt x="1940" y="1626"/>
                      <a:pt x="1940" y="1626"/>
                    </a:cubicBezTo>
                    <a:cubicBezTo>
                      <a:pt x="1946" y="1620"/>
                      <a:pt x="1950" y="1615"/>
                      <a:pt x="1955" y="1610"/>
                    </a:cubicBezTo>
                    <a:lnTo>
                      <a:pt x="1955" y="1609"/>
                    </a:lnTo>
                    <a:cubicBezTo>
                      <a:pt x="1956" y="1607"/>
                      <a:pt x="1958" y="1604"/>
                      <a:pt x="1961" y="1603"/>
                    </a:cubicBezTo>
                    <a:cubicBezTo>
                      <a:pt x="1961" y="1601"/>
                      <a:pt x="1962" y="1600"/>
                      <a:pt x="1962" y="1600"/>
                    </a:cubicBezTo>
                    <a:cubicBezTo>
                      <a:pt x="1966" y="1594"/>
                      <a:pt x="1972" y="1588"/>
                      <a:pt x="1977" y="1582"/>
                    </a:cubicBezTo>
                    <a:lnTo>
                      <a:pt x="1977" y="1581"/>
                    </a:lnTo>
                    <a:cubicBezTo>
                      <a:pt x="1983" y="1575"/>
                      <a:pt x="1989" y="1567"/>
                      <a:pt x="1994" y="1560"/>
                    </a:cubicBezTo>
                    <a:cubicBezTo>
                      <a:pt x="1994" y="1560"/>
                      <a:pt x="1994" y="1560"/>
                      <a:pt x="1994" y="1559"/>
                    </a:cubicBezTo>
                    <a:cubicBezTo>
                      <a:pt x="1996" y="1557"/>
                      <a:pt x="1997" y="1556"/>
                      <a:pt x="1999" y="1553"/>
                    </a:cubicBezTo>
                    <a:cubicBezTo>
                      <a:pt x="2006" y="1544"/>
                      <a:pt x="2014" y="1535"/>
                      <a:pt x="2021" y="1526"/>
                    </a:cubicBezTo>
                    <a:cubicBezTo>
                      <a:pt x="2021" y="1525"/>
                      <a:pt x="2021" y="1525"/>
                      <a:pt x="2021" y="1525"/>
                    </a:cubicBezTo>
                    <a:cubicBezTo>
                      <a:pt x="2025" y="1519"/>
                      <a:pt x="2030" y="1513"/>
                      <a:pt x="2034" y="1507"/>
                    </a:cubicBezTo>
                    <a:lnTo>
                      <a:pt x="2036" y="1506"/>
                    </a:lnTo>
                    <a:cubicBezTo>
                      <a:pt x="2036" y="1506"/>
                      <a:pt x="2036" y="1504"/>
                      <a:pt x="2036" y="1504"/>
                    </a:cubicBezTo>
                    <a:lnTo>
                      <a:pt x="2040" y="1500"/>
                    </a:lnTo>
                    <a:cubicBezTo>
                      <a:pt x="2040" y="1498"/>
                      <a:pt x="2042" y="1498"/>
                      <a:pt x="2042" y="1497"/>
                    </a:cubicBezTo>
                    <a:cubicBezTo>
                      <a:pt x="2047" y="1491"/>
                      <a:pt x="2052" y="1483"/>
                      <a:pt x="2058" y="1476"/>
                    </a:cubicBezTo>
                    <a:cubicBezTo>
                      <a:pt x="2059" y="1473"/>
                      <a:pt x="2061" y="1472"/>
                      <a:pt x="2062" y="1469"/>
                    </a:cubicBezTo>
                    <a:lnTo>
                      <a:pt x="2064" y="1467"/>
                    </a:lnTo>
                    <a:cubicBezTo>
                      <a:pt x="2064" y="1466"/>
                      <a:pt x="2065" y="1464"/>
                      <a:pt x="2067" y="1463"/>
                    </a:cubicBezTo>
                    <a:cubicBezTo>
                      <a:pt x="2078" y="1445"/>
                      <a:pt x="2092" y="1429"/>
                      <a:pt x="2103" y="1411"/>
                    </a:cubicBezTo>
                    <a:cubicBezTo>
                      <a:pt x="2108" y="1404"/>
                      <a:pt x="2112" y="1398"/>
                      <a:pt x="2115" y="1391"/>
                    </a:cubicBezTo>
                    <a:cubicBezTo>
                      <a:pt x="2118" y="1389"/>
                      <a:pt x="2120" y="1386"/>
                      <a:pt x="2121" y="1383"/>
                    </a:cubicBezTo>
                    <a:lnTo>
                      <a:pt x="2123" y="1382"/>
                    </a:lnTo>
                    <a:cubicBezTo>
                      <a:pt x="2127" y="1374"/>
                      <a:pt x="2130" y="1369"/>
                      <a:pt x="2134" y="1363"/>
                    </a:cubicBezTo>
                    <a:cubicBezTo>
                      <a:pt x="2136" y="1361"/>
                      <a:pt x="2136" y="1360"/>
                      <a:pt x="2137" y="1358"/>
                    </a:cubicBezTo>
                    <a:cubicBezTo>
                      <a:pt x="2139" y="1357"/>
                      <a:pt x="2140" y="1354"/>
                      <a:pt x="2142" y="1352"/>
                    </a:cubicBezTo>
                    <a:cubicBezTo>
                      <a:pt x="2148" y="1342"/>
                      <a:pt x="2154" y="1332"/>
                      <a:pt x="2159" y="1323"/>
                    </a:cubicBezTo>
                    <a:lnTo>
                      <a:pt x="2161" y="1323"/>
                    </a:lnTo>
                    <a:lnTo>
                      <a:pt x="2161" y="1321"/>
                    </a:lnTo>
                    <a:cubicBezTo>
                      <a:pt x="2167" y="1313"/>
                      <a:pt x="2173" y="1302"/>
                      <a:pt x="2179" y="1292"/>
                    </a:cubicBezTo>
                    <a:cubicBezTo>
                      <a:pt x="2180" y="1289"/>
                      <a:pt x="2181" y="1286"/>
                      <a:pt x="2184" y="1283"/>
                    </a:cubicBezTo>
                    <a:lnTo>
                      <a:pt x="2184" y="1282"/>
                    </a:lnTo>
                    <a:cubicBezTo>
                      <a:pt x="2189" y="1276"/>
                      <a:pt x="2192" y="1270"/>
                      <a:pt x="2196" y="1263"/>
                    </a:cubicBezTo>
                    <a:cubicBezTo>
                      <a:pt x="2196" y="1263"/>
                      <a:pt x="2198" y="1261"/>
                      <a:pt x="2198" y="1261"/>
                    </a:cubicBezTo>
                    <a:lnTo>
                      <a:pt x="2209" y="1239"/>
                    </a:lnTo>
                    <a:cubicBezTo>
                      <a:pt x="2211" y="1239"/>
                      <a:pt x="2211" y="1238"/>
                      <a:pt x="2211" y="1236"/>
                    </a:cubicBezTo>
                    <a:cubicBezTo>
                      <a:pt x="2212" y="1235"/>
                      <a:pt x="2214" y="1233"/>
                      <a:pt x="2214" y="1232"/>
                    </a:cubicBezTo>
                    <a:cubicBezTo>
                      <a:pt x="2214" y="1232"/>
                      <a:pt x="2215" y="1230"/>
                      <a:pt x="2215" y="1230"/>
                    </a:cubicBezTo>
                    <a:cubicBezTo>
                      <a:pt x="2220" y="1221"/>
                      <a:pt x="2226" y="1211"/>
                      <a:pt x="2232" y="1201"/>
                    </a:cubicBezTo>
                    <a:lnTo>
                      <a:pt x="2234" y="1195"/>
                    </a:lnTo>
                    <a:cubicBezTo>
                      <a:pt x="2239" y="1186"/>
                      <a:pt x="2243" y="1179"/>
                      <a:pt x="2248" y="1171"/>
                    </a:cubicBezTo>
                    <a:lnTo>
                      <a:pt x="2249" y="1170"/>
                    </a:lnTo>
                    <a:cubicBezTo>
                      <a:pt x="2265" y="1139"/>
                      <a:pt x="2280" y="1108"/>
                      <a:pt x="2296" y="1076"/>
                    </a:cubicBezTo>
                    <a:cubicBezTo>
                      <a:pt x="2299" y="1071"/>
                      <a:pt x="2301" y="1067"/>
                      <a:pt x="2302" y="1062"/>
                    </a:cubicBezTo>
                    <a:lnTo>
                      <a:pt x="2304" y="1061"/>
                    </a:lnTo>
                    <a:lnTo>
                      <a:pt x="2311" y="1045"/>
                    </a:lnTo>
                    <a:lnTo>
                      <a:pt x="2313" y="1043"/>
                    </a:lnTo>
                    <a:cubicBezTo>
                      <a:pt x="2315" y="1036"/>
                      <a:pt x="2318" y="1028"/>
                      <a:pt x="2323" y="1021"/>
                    </a:cubicBezTo>
                    <a:lnTo>
                      <a:pt x="2323" y="1020"/>
                    </a:lnTo>
                    <a:cubicBezTo>
                      <a:pt x="2324" y="1017"/>
                      <a:pt x="2326" y="1014"/>
                      <a:pt x="2326" y="1012"/>
                    </a:cubicBezTo>
                    <a:cubicBezTo>
                      <a:pt x="2332" y="1000"/>
                      <a:pt x="2336" y="990"/>
                      <a:pt x="2341" y="980"/>
                    </a:cubicBezTo>
                    <a:cubicBezTo>
                      <a:pt x="2351" y="955"/>
                      <a:pt x="2361" y="931"/>
                      <a:pt x="2371" y="906"/>
                    </a:cubicBezTo>
                    <a:cubicBezTo>
                      <a:pt x="2386" y="909"/>
                      <a:pt x="2401" y="914"/>
                      <a:pt x="2416" y="918"/>
                    </a:cubicBezTo>
                    <a:cubicBezTo>
                      <a:pt x="2430" y="921"/>
                      <a:pt x="2444" y="925"/>
                      <a:pt x="2458" y="930"/>
                    </a:cubicBezTo>
                    <a:cubicBezTo>
                      <a:pt x="2458" y="933"/>
                      <a:pt x="2458" y="937"/>
                      <a:pt x="2457" y="940"/>
                    </a:cubicBezTo>
                    <a:cubicBezTo>
                      <a:pt x="2457" y="944"/>
                      <a:pt x="2455" y="949"/>
                      <a:pt x="2455" y="953"/>
                    </a:cubicBezTo>
                    <a:cubicBezTo>
                      <a:pt x="2455" y="955"/>
                      <a:pt x="2455" y="956"/>
                      <a:pt x="2455" y="958"/>
                    </a:cubicBezTo>
                    <a:lnTo>
                      <a:pt x="2455" y="959"/>
                    </a:lnTo>
                    <a:cubicBezTo>
                      <a:pt x="2454" y="967"/>
                      <a:pt x="2452" y="974"/>
                      <a:pt x="2452" y="981"/>
                    </a:cubicBezTo>
                    <a:cubicBezTo>
                      <a:pt x="2452" y="981"/>
                      <a:pt x="2452" y="983"/>
                      <a:pt x="2451" y="983"/>
                    </a:cubicBezTo>
                    <a:cubicBezTo>
                      <a:pt x="2451" y="990"/>
                      <a:pt x="2450" y="997"/>
                      <a:pt x="2450" y="1005"/>
                    </a:cubicBezTo>
                    <a:cubicBezTo>
                      <a:pt x="2448" y="1012"/>
                      <a:pt x="2448" y="1020"/>
                      <a:pt x="2447" y="1025"/>
                    </a:cubicBezTo>
                    <a:cubicBezTo>
                      <a:pt x="2445" y="1037"/>
                      <a:pt x="2444" y="1049"/>
                      <a:pt x="2444" y="1061"/>
                    </a:cubicBezTo>
                    <a:cubicBezTo>
                      <a:pt x="2442" y="1070"/>
                      <a:pt x="2442" y="1080"/>
                      <a:pt x="2441" y="1089"/>
                    </a:cubicBezTo>
                    <a:lnTo>
                      <a:pt x="2439" y="1115"/>
                    </a:lnTo>
                    <a:lnTo>
                      <a:pt x="2439" y="1117"/>
                    </a:lnTo>
                    <a:cubicBezTo>
                      <a:pt x="2438" y="1118"/>
                      <a:pt x="2438" y="1121"/>
                      <a:pt x="2438" y="1124"/>
                    </a:cubicBezTo>
                    <a:cubicBezTo>
                      <a:pt x="2438" y="1124"/>
                      <a:pt x="2438" y="1124"/>
                      <a:pt x="2438" y="1126"/>
                    </a:cubicBezTo>
                    <a:cubicBezTo>
                      <a:pt x="2438" y="1134"/>
                      <a:pt x="2436" y="1145"/>
                      <a:pt x="2436" y="1155"/>
                    </a:cubicBezTo>
                    <a:lnTo>
                      <a:pt x="2436" y="1157"/>
                    </a:lnTo>
                    <a:cubicBezTo>
                      <a:pt x="2436" y="1158"/>
                      <a:pt x="2436" y="1158"/>
                      <a:pt x="2436" y="1158"/>
                    </a:cubicBezTo>
                    <a:cubicBezTo>
                      <a:pt x="2433" y="1192"/>
                      <a:pt x="2433" y="1224"/>
                      <a:pt x="2432" y="1258"/>
                    </a:cubicBezTo>
                    <a:cubicBezTo>
                      <a:pt x="2432" y="1261"/>
                      <a:pt x="2432" y="1264"/>
                      <a:pt x="2432" y="1267"/>
                    </a:cubicBezTo>
                    <a:lnTo>
                      <a:pt x="2432" y="1268"/>
                    </a:lnTo>
                    <a:cubicBezTo>
                      <a:pt x="2432" y="1270"/>
                      <a:pt x="2432" y="1271"/>
                      <a:pt x="2432" y="1273"/>
                    </a:cubicBezTo>
                    <a:cubicBezTo>
                      <a:pt x="2432" y="1280"/>
                      <a:pt x="2432" y="1289"/>
                      <a:pt x="2432" y="1296"/>
                    </a:cubicBezTo>
                    <a:cubicBezTo>
                      <a:pt x="2432" y="1298"/>
                      <a:pt x="2432" y="1299"/>
                      <a:pt x="2432" y="1301"/>
                    </a:cubicBezTo>
                    <a:lnTo>
                      <a:pt x="2432" y="1308"/>
                    </a:lnTo>
                    <a:cubicBezTo>
                      <a:pt x="2432" y="1314"/>
                      <a:pt x="2432" y="1320"/>
                      <a:pt x="2432" y="1326"/>
                    </a:cubicBezTo>
                    <a:cubicBezTo>
                      <a:pt x="2432" y="1329"/>
                      <a:pt x="2432" y="1332"/>
                      <a:pt x="2432" y="1335"/>
                    </a:cubicBezTo>
                    <a:lnTo>
                      <a:pt x="2432" y="1336"/>
                    </a:lnTo>
                    <a:lnTo>
                      <a:pt x="2432" y="1339"/>
                    </a:lnTo>
                    <a:lnTo>
                      <a:pt x="2432" y="1342"/>
                    </a:lnTo>
                    <a:cubicBezTo>
                      <a:pt x="2432" y="1351"/>
                      <a:pt x="2432" y="1360"/>
                      <a:pt x="2432" y="1369"/>
                    </a:cubicBezTo>
                    <a:cubicBezTo>
                      <a:pt x="2432" y="1377"/>
                      <a:pt x="2433" y="1386"/>
                      <a:pt x="2433" y="1395"/>
                    </a:cubicBezTo>
                    <a:cubicBezTo>
                      <a:pt x="2433" y="1401"/>
                      <a:pt x="2433" y="1407"/>
                      <a:pt x="2433" y="1413"/>
                    </a:cubicBezTo>
                    <a:lnTo>
                      <a:pt x="2435" y="1439"/>
                    </a:lnTo>
                    <a:cubicBezTo>
                      <a:pt x="2435" y="1448"/>
                      <a:pt x="2436" y="1457"/>
                      <a:pt x="2436" y="1466"/>
                    </a:cubicBezTo>
                    <a:cubicBezTo>
                      <a:pt x="2436" y="1469"/>
                      <a:pt x="2436" y="1472"/>
                      <a:pt x="2436" y="1475"/>
                    </a:cubicBezTo>
                    <a:cubicBezTo>
                      <a:pt x="2438" y="1485"/>
                      <a:pt x="2438" y="1497"/>
                      <a:pt x="2439" y="1507"/>
                    </a:cubicBezTo>
                    <a:lnTo>
                      <a:pt x="2439" y="1508"/>
                    </a:lnTo>
                    <a:lnTo>
                      <a:pt x="2439" y="1510"/>
                    </a:lnTo>
                    <a:cubicBezTo>
                      <a:pt x="2441" y="1522"/>
                      <a:pt x="2441" y="1532"/>
                      <a:pt x="2442" y="1544"/>
                    </a:cubicBezTo>
                    <a:cubicBezTo>
                      <a:pt x="2444" y="1551"/>
                      <a:pt x="2444" y="1560"/>
                      <a:pt x="2445" y="1567"/>
                    </a:cubicBezTo>
                    <a:cubicBezTo>
                      <a:pt x="2445" y="1567"/>
                      <a:pt x="2445" y="1569"/>
                      <a:pt x="2445" y="1569"/>
                    </a:cubicBezTo>
                    <a:cubicBezTo>
                      <a:pt x="2445" y="1573"/>
                      <a:pt x="2445" y="1578"/>
                      <a:pt x="2447" y="1582"/>
                    </a:cubicBezTo>
                    <a:cubicBezTo>
                      <a:pt x="2447" y="1584"/>
                      <a:pt x="2447" y="1584"/>
                      <a:pt x="2447" y="1584"/>
                    </a:cubicBezTo>
                    <a:cubicBezTo>
                      <a:pt x="2447" y="1591"/>
                      <a:pt x="2448" y="1598"/>
                      <a:pt x="2448" y="1606"/>
                    </a:cubicBezTo>
                    <a:lnTo>
                      <a:pt x="2448" y="1604"/>
                    </a:lnTo>
                    <a:cubicBezTo>
                      <a:pt x="2450" y="1609"/>
                      <a:pt x="2450" y="1615"/>
                      <a:pt x="2450" y="1619"/>
                    </a:cubicBezTo>
                    <a:cubicBezTo>
                      <a:pt x="2451" y="1623"/>
                      <a:pt x="2451" y="1626"/>
                      <a:pt x="2451" y="1629"/>
                    </a:cubicBezTo>
                    <a:cubicBezTo>
                      <a:pt x="2452" y="1638"/>
                      <a:pt x="2454" y="1647"/>
                      <a:pt x="2454" y="1656"/>
                    </a:cubicBezTo>
                    <a:cubicBezTo>
                      <a:pt x="2454" y="1657"/>
                      <a:pt x="2455" y="1659"/>
                      <a:pt x="2455" y="1662"/>
                    </a:cubicBezTo>
                    <a:cubicBezTo>
                      <a:pt x="2457" y="1672"/>
                      <a:pt x="2458" y="1681"/>
                      <a:pt x="2460" y="1690"/>
                    </a:cubicBezTo>
                    <a:lnTo>
                      <a:pt x="2458" y="1688"/>
                    </a:lnTo>
                    <a:lnTo>
                      <a:pt x="2458" y="1688"/>
                    </a:lnTo>
                    <a:cubicBezTo>
                      <a:pt x="2460" y="1690"/>
                      <a:pt x="2460" y="1691"/>
                      <a:pt x="2460" y="1693"/>
                    </a:cubicBezTo>
                    <a:cubicBezTo>
                      <a:pt x="2461" y="1701"/>
                      <a:pt x="2463" y="1710"/>
                      <a:pt x="2463" y="1719"/>
                    </a:cubicBezTo>
                    <a:cubicBezTo>
                      <a:pt x="2466" y="1729"/>
                      <a:pt x="2467" y="1741"/>
                      <a:pt x="2469" y="1753"/>
                    </a:cubicBezTo>
                    <a:cubicBezTo>
                      <a:pt x="2469" y="1753"/>
                      <a:pt x="2469" y="1753"/>
                      <a:pt x="2469" y="1754"/>
                    </a:cubicBezTo>
                    <a:cubicBezTo>
                      <a:pt x="2472" y="1765"/>
                      <a:pt x="2473" y="1777"/>
                      <a:pt x="2476" y="1788"/>
                    </a:cubicBezTo>
                    <a:cubicBezTo>
                      <a:pt x="2477" y="1799"/>
                      <a:pt x="2479" y="1809"/>
                      <a:pt x="2482" y="1819"/>
                    </a:cubicBezTo>
                    <a:cubicBezTo>
                      <a:pt x="2482" y="1821"/>
                      <a:pt x="2482" y="1822"/>
                      <a:pt x="2482" y="1824"/>
                    </a:cubicBezTo>
                    <a:lnTo>
                      <a:pt x="2483" y="1827"/>
                    </a:lnTo>
                    <a:cubicBezTo>
                      <a:pt x="2485" y="1837"/>
                      <a:pt x="2486" y="1846"/>
                      <a:pt x="2488" y="1855"/>
                    </a:cubicBezTo>
                    <a:cubicBezTo>
                      <a:pt x="2488" y="1856"/>
                      <a:pt x="2489" y="1857"/>
                      <a:pt x="2489" y="1857"/>
                    </a:cubicBezTo>
                    <a:lnTo>
                      <a:pt x="2489" y="1860"/>
                    </a:lnTo>
                    <a:cubicBezTo>
                      <a:pt x="2491" y="1866"/>
                      <a:pt x="2492" y="1872"/>
                      <a:pt x="2494" y="1878"/>
                    </a:cubicBezTo>
                    <a:cubicBezTo>
                      <a:pt x="2495" y="1884"/>
                      <a:pt x="2497" y="1890"/>
                      <a:pt x="2497" y="1896"/>
                    </a:cubicBezTo>
                    <a:cubicBezTo>
                      <a:pt x="2498" y="1896"/>
                      <a:pt x="2498" y="1896"/>
                      <a:pt x="2498" y="1897"/>
                    </a:cubicBezTo>
                    <a:cubicBezTo>
                      <a:pt x="2498" y="1902"/>
                      <a:pt x="2500" y="1905"/>
                      <a:pt x="2501" y="1909"/>
                    </a:cubicBezTo>
                    <a:cubicBezTo>
                      <a:pt x="2503" y="1915"/>
                      <a:pt x="2504" y="1921"/>
                      <a:pt x="2505" y="1927"/>
                    </a:cubicBezTo>
                    <a:lnTo>
                      <a:pt x="2505" y="1930"/>
                    </a:lnTo>
                    <a:cubicBezTo>
                      <a:pt x="2505" y="1931"/>
                      <a:pt x="2505" y="1934"/>
                      <a:pt x="2507" y="1936"/>
                    </a:cubicBezTo>
                    <a:cubicBezTo>
                      <a:pt x="2508" y="1943"/>
                      <a:pt x="2511" y="1952"/>
                      <a:pt x="2513" y="1961"/>
                    </a:cubicBezTo>
                    <a:cubicBezTo>
                      <a:pt x="2516" y="1972"/>
                      <a:pt x="2519" y="1983"/>
                      <a:pt x="2522" y="1994"/>
                    </a:cubicBezTo>
                    <a:cubicBezTo>
                      <a:pt x="2525" y="2005"/>
                      <a:pt x="2528" y="2015"/>
                      <a:pt x="2530" y="2025"/>
                    </a:cubicBezTo>
                    <a:cubicBezTo>
                      <a:pt x="2530" y="2025"/>
                      <a:pt x="2530" y="2027"/>
                      <a:pt x="2530" y="2027"/>
                    </a:cubicBezTo>
                    <a:cubicBezTo>
                      <a:pt x="2530" y="2028"/>
                      <a:pt x="2530" y="2028"/>
                      <a:pt x="2532" y="2028"/>
                    </a:cubicBezTo>
                    <a:cubicBezTo>
                      <a:pt x="2533" y="2036"/>
                      <a:pt x="2536" y="2045"/>
                      <a:pt x="2538" y="2053"/>
                    </a:cubicBezTo>
                    <a:cubicBezTo>
                      <a:pt x="2539" y="2056"/>
                      <a:pt x="2541" y="2059"/>
                      <a:pt x="2541" y="2064"/>
                    </a:cubicBezTo>
                    <a:cubicBezTo>
                      <a:pt x="2544" y="2073"/>
                      <a:pt x="2547" y="2080"/>
                      <a:pt x="2550" y="2089"/>
                    </a:cubicBezTo>
                    <a:cubicBezTo>
                      <a:pt x="2550" y="2092"/>
                      <a:pt x="2551" y="2095"/>
                      <a:pt x="2551" y="2098"/>
                    </a:cubicBezTo>
                    <a:lnTo>
                      <a:pt x="2553" y="2098"/>
                    </a:lnTo>
                    <a:lnTo>
                      <a:pt x="2560" y="2124"/>
                    </a:lnTo>
                    <a:cubicBezTo>
                      <a:pt x="2560" y="2124"/>
                      <a:pt x="2560" y="2126"/>
                      <a:pt x="2561" y="2126"/>
                    </a:cubicBezTo>
                    <a:cubicBezTo>
                      <a:pt x="2561" y="2128"/>
                      <a:pt x="2561" y="2130"/>
                      <a:pt x="2563" y="2131"/>
                    </a:cubicBezTo>
                    <a:lnTo>
                      <a:pt x="2564" y="2139"/>
                    </a:lnTo>
                    <a:lnTo>
                      <a:pt x="2566" y="2139"/>
                    </a:lnTo>
                    <a:cubicBezTo>
                      <a:pt x="2567" y="2148"/>
                      <a:pt x="2570" y="2156"/>
                      <a:pt x="2573" y="2164"/>
                    </a:cubicBezTo>
                    <a:cubicBezTo>
                      <a:pt x="2576" y="2173"/>
                      <a:pt x="2579" y="2181"/>
                      <a:pt x="2582" y="2189"/>
                    </a:cubicBezTo>
                    <a:cubicBezTo>
                      <a:pt x="2584" y="2193"/>
                      <a:pt x="2585" y="2196"/>
                      <a:pt x="2586" y="2201"/>
                    </a:cubicBezTo>
                    <a:cubicBezTo>
                      <a:pt x="2586" y="2202"/>
                      <a:pt x="2588" y="2204"/>
                      <a:pt x="2588" y="2205"/>
                    </a:cubicBezTo>
                    <a:cubicBezTo>
                      <a:pt x="2589" y="2208"/>
                      <a:pt x="2589" y="2211"/>
                      <a:pt x="2591" y="2212"/>
                    </a:cubicBezTo>
                    <a:cubicBezTo>
                      <a:pt x="2594" y="2221"/>
                      <a:pt x="2597" y="2229"/>
                      <a:pt x="2600" y="2236"/>
                    </a:cubicBezTo>
                    <a:lnTo>
                      <a:pt x="2601" y="2240"/>
                    </a:lnTo>
                    <a:cubicBezTo>
                      <a:pt x="2601" y="2242"/>
                      <a:pt x="2603" y="2245"/>
                      <a:pt x="2603" y="2246"/>
                    </a:cubicBezTo>
                    <a:cubicBezTo>
                      <a:pt x="2606" y="2252"/>
                      <a:pt x="2607" y="2258"/>
                      <a:pt x="2610" y="2264"/>
                    </a:cubicBezTo>
                    <a:cubicBezTo>
                      <a:pt x="2610" y="2264"/>
                      <a:pt x="2610" y="2265"/>
                      <a:pt x="2610" y="2265"/>
                    </a:cubicBezTo>
                    <a:cubicBezTo>
                      <a:pt x="2613" y="2273"/>
                      <a:pt x="2617" y="2282"/>
                      <a:pt x="2620" y="2290"/>
                    </a:cubicBezTo>
                    <a:cubicBezTo>
                      <a:pt x="2620" y="2292"/>
                      <a:pt x="2620" y="2292"/>
                      <a:pt x="2620" y="2293"/>
                    </a:cubicBezTo>
                    <a:cubicBezTo>
                      <a:pt x="2622" y="2293"/>
                      <a:pt x="2622" y="2295"/>
                      <a:pt x="2622" y="2296"/>
                    </a:cubicBezTo>
                    <a:cubicBezTo>
                      <a:pt x="2625" y="2304"/>
                      <a:pt x="2628" y="2310"/>
                      <a:pt x="2631" y="2317"/>
                    </a:cubicBezTo>
                    <a:cubicBezTo>
                      <a:pt x="2631" y="2318"/>
                      <a:pt x="2632" y="2318"/>
                      <a:pt x="2632" y="2320"/>
                    </a:cubicBezTo>
                    <a:cubicBezTo>
                      <a:pt x="2634" y="2324"/>
                      <a:pt x="2635" y="2327"/>
                      <a:pt x="2637" y="2330"/>
                    </a:cubicBezTo>
                    <a:cubicBezTo>
                      <a:pt x="2639" y="2339"/>
                      <a:pt x="2644" y="2348"/>
                      <a:pt x="2648" y="2357"/>
                    </a:cubicBezTo>
                    <a:lnTo>
                      <a:pt x="2648" y="2358"/>
                    </a:lnTo>
                    <a:cubicBezTo>
                      <a:pt x="2648" y="2360"/>
                      <a:pt x="2650" y="2361"/>
                      <a:pt x="2650" y="2363"/>
                    </a:cubicBezTo>
                    <a:cubicBezTo>
                      <a:pt x="2653" y="2368"/>
                      <a:pt x="2656" y="2374"/>
                      <a:pt x="2657" y="2380"/>
                    </a:cubicBezTo>
                    <a:cubicBezTo>
                      <a:pt x="2660" y="2386"/>
                      <a:pt x="2663" y="2392"/>
                      <a:pt x="2666" y="2398"/>
                    </a:cubicBezTo>
                    <a:cubicBezTo>
                      <a:pt x="2666" y="2399"/>
                      <a:pt x="2666" y="2401"/>
                      <a:pt x="2667" y="2401"/>
                    </a:cubicBezTo>
                    <a:lnTo>
                      <a:pt x="2667" y="2404"/>
                    </a:lnTo>
                    <a:cubicBezTo>
                      <a:pt x="2669" y="2405"/>
                      <a:pt x="2670" y="2408"/>
                      <a:pt x="2670" y="2410"/>
                    </a:cubicBezTo>
                    <a:lnTo>
                      <a:pt x="2676" y="2422"/>
                    </a:lnTo>
                    <a:cubicBezTo>
                      <a:pt x="2676" y="2423"/>
                      <a:pt x="2676" y="2423"/>
                      <a:pt x="2676" y="2423"/>
                    </a:cubicBezTo>
                    <a:cubicBezTo>
                      <a:pt x="2678" y="2426"/>
                      <a:pt x="2679" y="2429"/>
                      <a:pt x="2681" y="2432"/>
                    </a:cubicBezTo>
                    <a:cubicBezTo>
                      <a:pt x="2685" y="2441"/>
                      <a:pt x="2688" y="2448"/>
                      <a:pt x="2692" y="2457"/>
                    </a:cubicBezTo>
                    <a:cubicBezTo>
                      <a:pt x="2697" y="2467"/>
                      <a:pt x="2703" y="2477"/>
                      <a:pt x="2707" y="2488"/>
                    </a:cubicBezTo>
                    <a:cubicBezTo>
                      <a:pt x="2707" y="2488"/>
                      <a:pt x="2707" y="2489"/>
                      <a:pt x="2709" y="2489"/>
                    </a:cubicBezTo>
                    <a:cubicBezTo>
                      <a:pt x="2712" y="2497"/>
                      <a:pt x="2716" y="2505"/>
                      <a:pt x="2720" y="2513"/>
                    </a:cubicBezTo>
                    <a:cubicBezTo>
                      <a:pt x="2722" y="2514"/>
                      <a:pt x="2722" y="2516"/>
                      <a:pt x="2722" y="2517"/>
                    </a:cubicBezTo>
                    <a:cubicBezTo>
                      <a:pt x="2723" y="2519"/>
                      <a:pt x="2725" y="2520"/>
                      <a:pt x="2725" y="2522"/>
                    </a:cubicBezTo>
                    <a:cubicBezTo>
                      <a:pt x="2729" y="2529"/>
                      <a:pt x="2732" y="2536"/>
                      <a:pt x="2737" y="2544"/>
                    </a:cubicBezTo>
                    <a:cubicBezTo>
                      <a:pt x="2738" y="2547"/>
                      <a:pt x="2740" y="2550"/>
                      <a:pt x="2740" y="2551"/>
                    </a:cubicBezTo>
                    <a:cubicBezTo>
                      <a:pt x="2741" y="2553"/>
                      <a:pt x="2741" y="2553"/>
                      <a:pt x="2741" y="2554"/>
                    </a:cubicBezTo>
                    <a:cubicBezTo>
                      <a:pt x="2744" y="2558"/>
                      <a:pt x="2745" y="2561"/>
                      <a:pt x="2748" y="2566"/>
                    </a:cubicBezTo>
                    <a:lnTo>
                      <a:pt x="2757" y="2584"/>
                    </a:lnTo>
                    <a:lnTo>
                      <a:pt x="2757" y="2585"/>
                    </a:lnTo>
                    <a:cubicBezTo>
                      <a:pt x="2759" y="2586"/>
                      <a:pt x="2759" y="2586"/>
                      <a:pt x="2759" y="2586"/>
                    </a:cubicBezTo>
                    <a:cubicBezTo>
                      <a:pt x="2759" y="2588"/>
                      <a:pt x="2760" y="2589"/>
                      <a:pt x="2760" y="2589"/>
                    </a:cubicBezTo>
                    <a:cubicBezTo>
                      <a:pt x="2765" y="2598"/>
                      <a:pt x="2769" y="2606"/>
                      <a:pt x="2773" y="2613"/>
                    </a:cubicBezTo>
                    <a:cubicBezTo>
                      <a:pt x="2779" y="2623"/>
                      <a:pt x="2784" y="2632"/>
                      <a:pt x="2790" y="2642"/>
                    </a:cubicBezTo>
                    <a:cubicBezTo>
                      <a:pt x="2790" y="2642"/>
                      <a:pt x="2790" y="2642"/>
                      <a:pt x="2791" y="2644"/>
                    </a:cubicBezTo>
                    <a:cubicBezTo>
                      <a:pt x="2791" y="2645"/>
                      <a:pt x="2793" y="2648"/>
                      <a:pt x="2794" y="2650"/>
                    </a:cubicBezTo>
                    <a:cubicBezTo>
                      <a:pt x="2796" y="2651"/>
                      <a:pt x="2796" y="2653"/>
                      <a:pt x="2797" y="2654"/>
                    </a:cubicBezTo>
                    <a:cubicBezTo>
                      <a:pt x="2799" y="2657"/>
                      <a:pt x="2800" y="2660"/>
                      <a:pt x="2801" y="2663"/>
                    </a:cubicBezTo>
                    <a:cubicBezTo>
                      <a:pt x="2806" y="2669"/>
                      <a:pt x="2809" y="2675"/>
                      <a:pt x="2812" y="2681"/>
                    </a:cubicBezTo>
                    <a:lnTo>
                      <a:pt x="2813" y="2681"/>
                    </a:lnTo>
                    <a:cubicBezTo>
                      <a:pt x="2819" y="2691"/>
                      <a:pt x="2825" y="2701"/>
                      <a:pt x="2831" y="2712"/>
                    </a:cubicBezTo>
                    <a:cubicBezTo>
                      <a:pt x="2831" y="2712"/>
                      <a:pt x="2832" y="2713"/>
                      <a:pt x="2832" y="2713"/>
                    </a:cubicBezTo>
                    <a:cubicBezTo>
                      <a:pt x="2838" y="2722"/>
                      <a:pt x="2844" y="2732"/>
                      <a:pt x="2850" y="2741"/>
                    </a:cubicBezTo>
                    <a:cubicBezTo>
                      <a:pt x="2856" y="2751"/>
                      <a:pt x="2862" y="2760"/>
                      <a:pt x="2869" y="2771"/>
                    </a:cubicBezTo>
                    <a:cubicBezTo>
                      <a:pt x="2871" y="2773"/>
                      <a:pt x="2874" y="2776"/>
                      <a:pt x="2875" y="2781"/>
                    </a:cubicBezTo>
                    <a:lnTo>
                      <a:pt x="2877" y="2781"/>
                    </a:lnTo>
                    <a:cubicBezTo>
                      <a:pt x="2880" y="2787"/>
                      <a:pt x="2884" y="2793"/>
                      <a:pt x="2888" y="2800"/>
                    </a:cubicBezTo>
                    <a:cubicBezTo>
                      <a:pt x="2890" y="2801"/>
                      <a:pt x="2891" y="2804"/>
                      <a:pt x="2893" y="2806"/>
                    </a:cubicBezTo>
                    <a:cubicBezTo>
                      <a:pt x="2894" y="2807"/>
                      <a:pt x="2894" y="2809"/>
                      <a:pt x="2896" y="2810"/>
                    </a:cubicBezTo>
                    <a:cubicBezTo>
                      <a:pt x="2900" y="2816"/>
                      <a:pt x="2905" y="2822"/>
                      <a:pt x="2907" y="2829"/>
                    </a:cubicBezTo>
                    <a:lnTo>
                      <a:pt x="2909" y="2829"/>
                    </a:lnTo>
                    <a:cubicBezTo>
                      <a:pt x="2910" y="2832"/>
                      <a:pt x="2913" y="2835"/>
                      <a:pt x="2916" y="2840"/>
                    </a:cubicBezTo>
                    <a:cubicBezTo>
                      <a:pt x="2919" y="2846"/>
                      <a:pt x="2924" y="2852"/>
                      <a:pt x="2928" y="2857"/>
                    </a:cubicBezTo>
                    <a:cubicBezTo>
                      <a:pt x="2930" y="2859"/>
                      <a:pt x="2930" y="2859"/>
                      <a:pt x="2930" y="2859"/>
                    </a:cubicBezTo>
                    <a:cubicBezTo>
                      <a:pt x="2937" y="2869"/>
                      <a:pt x="2943" y="2878"/>
                      <a:pt x="2949" y="2887"/>
                    </a:cubicBezTo>
                    <a:lnTo>
                      <a:pt x="2950" y="2887"/>
                    </a:lnTo>
                    <a:cubicBezTo>
                      <a:pt x="2950" y="2888"/>
                      <a:pt x="2952" y="2890"/>
                      <a:pt x="2952" y="2890"/>
                    </a:cubicBezTo>
                    <a:cubicBezTo>
                      <a:pt x="2958" y="2899"/>
                      <a:pt x="2963" y="2906"/>
                      <a:pt x="2971" y="2915"/>
                    </a:cubicBezTo>
                    <a:cubicBezTo>
                      <a:pt x="2977" y="2924"/>
                      <a:pt x="2984" y="2934"/>
                      <a:pt x="2991" y="2943"/>
                    </a:cubicBezTo>
                    <a:cubicBezTo>
                      <a:pt x="2991" y="2943"/>
                      <a:pt x="2991" y="2943"/>
                      <a:pt x="2993" y="2944"/>
                    </a:cubicBezTo>
                    <a:cubicBezTo>
                      <a:pt x="2997" y="2950"/>
                      <a:pt x="3003" y="2958"/>
                      <a:pt x="3008" y="2963"/>
                    </a:cubicBezTo>
                    <a:cubicBezTo>
                      <a:pt x="3009" y="2965"/>
                      <a:pt x="3011" y="2966"/>
                      <a:pt x="3012" y="2968"/>
                    </a:cubicBezTo>
                    <a:cubicBezTo>
                      <a:pt x="3012" y="2969"/>
                      <a:pt x="3014" y="2969"/>
                      <a:pt x="3014" y="2971"/>
                    </a:cubicBezTo>
                    <a:cubicBezTo>
                      <a:pt x="3016" y="2974"/>
                      <a:pt x="3018" y="2977"/>
                      <a:pt x="3021" y="2980"/>
                    </a:cubicBezTo>
                    <a:cubicBezTo>
                      <a:pt x="3031" y="2991"/>
                      <a:pt x="3040" y="3003"/>
                      <a:pt x="3050" y="3016"/>
                    </a:cubicBezTo>
                    <a:cubicBezTo>
                      <a:pt x="3053" y="3019"/>
                      <a:pt x="3056" y="3022"/>
                      <a:pt x="3059" y="3027"/>
                    </a:cubicBezTo>
                    <a:cubicBezTo>
                      <a:pt x="3064" y="3033"/>
                      <a:pt x="3069" y="3039"/>
                      <a:pt x="3074" y="3044"/>
                    </a:cubicBezTo>
                    <a:cubicBezTo>
                      <a:pt x="3075" y="3046"/>
                      <a:pt x="3077" y="3047"/>
                      <a:pt x="3077" y="3047"/>
                    </a:cubicBezTo>
                    <a:cubicBezTo>
                      <a:pt x="3078" y="3049"/>
                      <a:pt x="3080" y="3050"/>
                      <a:pt x="3081" y="3052"/>
                    </a:cubicBezTo>
                    <a:lnTo>
                      <a:pt x="3081" y="3053"/>
                    </a:lnTo>
                    <a:lnTo>
                      <a:pt x="3086" y="3058"/>
                    </a:lnTo>
                    <a:cubicBezTo>
                      <a:pt x="3092" y="3065"/>
                      <a:pt x="3097" y="3072"/>
                      <a:pt x="3103" y="3078"/>
                    </a:cubicBezTo>
                    <a:cubicBezTo>
                      <a:pt x="3106" y="3081"/>
                      <a:pt x="3109" y="3084"/>
                      <a:pt x="3112" y="3089"/>
                    </a:cubicBezTo>
                    <a:cubicBezTo>
                      <a:pt x="3118" y="3093"/>
                      <a:pt x="3122" y="3099"/>
                      <a:pt x="3127" y="3105"/>
                    </a:cubicBezTo>
                    <a:cubicBezTo>
                      <a:pt x="3134" y="3112"/>
                      <a:pt x="3142" y="3120"/>
                      <a:pt x="3148" y="3127"/>
                    </a:cubicBezTo>
                    <a:lnTo>
                      <a:pt x="3150" y="3130"/>
                    </a:lnTo>
                    <a:lnTo>
                      <a:pt x="3152" y="3131"/>
                    </a:lnTo>
                    <a:cubicBezTo>
                      <a:pt x="3159" y="3140"/>
                      <a:pt x="3168" y="3149"/>
                      <a:pt x="3176" y="3156"/>
                    </a:cubicBezTo>
                    <a:cubicBezTo>
                      <a:pt x="3177" y="3159"/>
                      <a:pt x="3180" y="3161"/>
                      <a:pt x="3181" y="3162"/>
                    </a:cubicBezTo>
                    <a:cubicBezTo>
                      <a:pt x="3187" y="3168"/>
                      <a:pt x="3193" y="3175"/>
                      <a:pt x="3199" y="3181"/>
                    </a:cubicBezTo>
                    <a:lnTo>
                      <a:pt x="3202" y="3184"/>
                    </a:lnTo>
                    <a:cubicBezTo>
                      <a:pt x="3209" y="3192"/>
                      <a:pt x="3217" y="3199"/>
                      <a:pt x="3224" y="3206"/>
                    </a:cubicBezTo>
                    <a:lnTo>
                      <a:pt x="3226" y="3206"/>
                    </a:lnTo>
                    <a:lnTo>
                      <a:pt x="3226" y="3208"/>
                    </a:lnTo>
                    <a:cubicBezTo>
                      <a:pt x="3231" y="3214"/>
                      <a:pt x="3239" y="3220"/>
                      <a:pt x="3245" y="3226"/>
                    </a:cubicBezTo>
                    <a:lnTo>
                      <a:pt x="3251" y="3231"/>
                    </a:lnTo>
                    <a:cubicBezTo>
                      <a:pt x="3258" y="3239"/>
                      <a:pt x="3267" y="3248"/>
                      <a:pt x="3276" y="3255"/>
                    </a:cubicBezTo>
                    <a:cubicBezTo>
                      <a:pt x="3276" y="3255"/>
                      <a:pt x="3276" y="3256"/>
                      <a:pt x="3276" y="3256"/>
                    </a:cubicBezTo>
                    <a:cubicBezTo>
                      <a:pt x="3283" y="3262"/>
                      <a:pt x="3289" y="3268"/>
                      <a:pt x="3296" y="3274"/>
                    </a:cubicBezTo>
                    <a:lnTo>
                      <a:pt x="3296" y="3276"/>
                    </a:lnTo>
                    <a:cubicBezTo>
                      <a:pt x="3299" y="3277"/>
                      <a:pt x="3301" y="3279"/>
                      <a:pt x="3302" y="3280"/>
                    </a:cubicBezTo>
                    <a:cubicBezTo>
                      <a:pt x="3308" y="3286"/>
                      <a:pt x="3314" y="3290"/>
                      <a:pt x="3320" y="3296"/>
                    </a:cubicBezTo>
                    <a:cubicBezTo>
                      <a:pt x="3323" y="3298"/>
                      <a:pt x="3324" y="3301"/>
                      <a:pt x="3327" y="3302"/>
                    </a:cubicBezTo>
                    <a:lnTo>
                      <a:pt x="3329" y="3304"/>
                    </a:lnTo>
                    <a:cubicBezTo>
                      <a:pt x="3336" y="3311"/>
                      <a:pt x="3343" y="3317"/>
                      <a:pt x="3351" y="3323"/>
                    </a:cubicBezTo>
                    <a:lnTo>
                      <a:pt x="3355" y="3327"/>
                    </a:lnTo>
                    <a:cubicBezTo>
                      <a:pt x="3361" y="3333"/>
                      <a:pt x="3367" y="3337"/>
                      <a:pt x="3374" y="3343"/>
                    </a:cubicBezTo>
                    <a:cubicBezTo>
                      <a:pt x="3377" y="3345"/>
                      <a:pt x="3379" y="3348"/>
                      <a:pt x="3382" y="3349"/>
                    </a:cubicBezTo>
                    <a:cubicBezTo>
                      <a:pt x="3389" y="3357"/>
                      <a:pt x="3396" y="3363"/>
                      <a:pt x="3405" y="3370"/>
                    </a:cubicBezTo>
                    <a:cubicBezTo>
                      <a:pt x="3407" y="3371"/>
                      <a:pt x="3408" y="3371"/>
                      <a:pt x="3408" y="3373"/>
                    </a:cubicBezTo>
                    <a:lnTo>
                      <a:pt x="3410" y="3373"/>
                    </a:lnTo>
                    <a:cubicBezTo>
                      <a:pt x="3418" y="3380"/>
                      <a:pt x="3427" y="3388"/>
                      <a:pt x="3436" y="3395"/>
                    </a:cubicBezTo>
                    <a:lnTo>
                      <a:pt x="3438" y="3395"/>
                    </a:lnTo>
                    <a:cubicBezTo>
                      <a:pt x="3439" y="3398"/>
                      <a:pt x="3442" y="3399"/>
                      <a:pt x="3445" y="3401"/>
                    </a:cubicBezTo>
                    <a:cubicBezTo>
                      <a:pt x="3449" y="3405"/>
                      <a:pt x="3455" y="3410"/>
                      <a:pt x="3461" y="3414"/>
                    </a:cubicBezTo>
                    <a:cubicBezTo>
                      <a:pt x="3461" y="3416"/>
                      <a:pt x="3463" y="3416"/>
                      <a:pt x="3463" y="3416"/>
                    </a:cubicBezTo>
                    <a:cubicBezTo>
                      <a:pt x="3466" y="3418"/>
                      <a:pt x="3469" y="3420"/>
                      <a:pt x="3472" y="3421"/>
                    </a:cubicBezTo>
                    <a:lnTo>
                      <a:pt x="3491" y="3438"/>
                    </a:lnTo>
                    <a:cubicBezTo>
                      <a:pt x="3492" y="3438"/>
                      <a:pt x="3492" y="3439"/>
                      <a:pt x="3492" y="3439"/>
                    </a:cubicBezTo>
                    <a:lnTo>
                      <a:pt x="3502" y="3446"/>
                    </a:lnTo>
                    <a:cubicBezTo>
                      <a:pt x="3507" y="3449"/>
                      <a:pt x="3513" y="3454"/>
                      <a:pt x="3517" y="3457"/>
                    </a:cubicBezTo>
                    <a:cubicBezTo>
                      <a:pt x="3519" y="3458"/>
                      <a:pt x="3519" y="3458"/>
                      <a:pt x="3519" y="3458"/>
                    </a:cubicBezTo>
                    <a:cubicBezTo>
                      <a:pt x="3529" y="3466"/>
                      <a:pt x="3538" y="3473"/>
                      <a:pt x="3547" y="3479"/>
                    </a:cubicBezTo>
                    <a:lnTo>
                      <a:pt x="3548" y="3479"/>
                    </a:lnTo>
                    <a:cubicBezTo>
                      <a:pt x="3551" y="3482"/>
                      <a:pt x="3554" y="3485"/>
                      <a:pt x="3558" y="3486"/>
                    </a:cubicBezTo>
                    <a:cubicBezTo>
                      <a:pt x="3560" y="3489"/>
                      <a:pt x="3563" y="3491"/>
                      <a:pt x="3566" y="3492"/>
                    </a:cubicBezTo>
                    <a:cubicBezTo>
                      <a:pt x="3566" y="3492"/>
                      <a:pt x="3566" y="3494"/>
                      <a:pt x="3567" y="3494"/>
                    </a:cubicBezTo>
                    <a:cubicBezTo>
                      <a:pt x="3681" y="3407"/>
                      <a:pt x="3787" y="3311"/>
                      <a:pt x="3882" y="3205"/>
                    </a:cubicBezTo>
                    <a:cubicBezTo>
                      <a:pt x="3719" y="3100"/>
                      <a:pt x="3567" y="2974"/>
                      <a:pt x="3435" y="2828"/>
                    </a:cubicBezTo>
                    <a:cubicBezTo>
                      <a:pt x="3433" y="2826"/>
                      <a:pt x="3432" y="2825"/>
                      <a:pt x="3432" y="2825"/>
                    </a:cubicBezTo>
                    <a:cubicBezTo>
                      <a:pt x="3413" y="2803"/>
                      <a:pt x="3393" y="2781"/>
                      <a:pt x="3374" y="2757"/>
                    </a:cubicBezTo>
                    <a:cubicBezTo>
                      <a:pt x="3368" y="2751"/>
                      <a:pt x="3363" y="2744"/>
                      <a:pt x="3357" y="2737"/>
                    </a:cubicBezTo>
                    <a:cubicBezTo>
                      <a:pt x="3342" y="2719"/>
                      <a:pt x="3329" y="2701"/>
                      <a:pt x="3315" y="2684"/>
                    </a:cubicBezTo>
                    <a:cubicBezTo>
                      <a:pt x="3305" y="2670"/>
                      <a:pt x="3295" y="2657"/>
                      <a:pt x="3284" y="2644"/>
                    </a:cubicBezTo>
                    <a:cubicBezTo>
                      <a:pt x="3276" y="2631"/>
                      <a:pt x="3265" y="2617"/>
                      <a:pt x="3256" y="2606"/>
                    </a:cubicBezTo>
                    <a:cubicBezTo>
                      <a:pt x="3243" y="2585"/>
                      <a:pt x="3230" y="2566"/>
                      <a:pt x="3217" y="2545"/>
                    </a:cubicBezTo>
                    <a:cubicBezTo>
                      <a:pt x="3211" y="2536"/>
                      <a:pt x="3205" y="2528"/>
                      <a:pt x="3199" y="2519"/>
                    </a:cubicBezTo>
                    <a:cubicBezTo>
                      <a:pt x="3184" y="2495"/>
                      <a:pt x="3168" y="2470"/>
                      <a:pt x="3153" y="2444"/>
                    </a:cubicBezTo>
                    <a:cubicBezTo>
                      <a:pt x="3152" y="2441"/>
                      <a:pt x="3150" y="2439"/>
                      <a:pt x="3149" y="2436"/>
                    </a:cubicBezTo>
                    <a:cubicBezTo>
                      <a:pt x="3146" y="2433"/>
                      <a:pt x="3145" y="2429"/>
                      <a:pt x="3143" y="2426"/>
                    </a:cubicBezTo>
                    <a:cubicBezTo>
                      <a:pt x="3127" y="2398"/>
                      <a:pt x="3112" y="2370"/>
                      <a:pt x="3097" y="2342"/>
                    </a:cubicBezTo>
                    <a:cubicBezTo>
                      <a:pt x="3095" y="2336"/>
                      <a:pt x="3092" y="2332"/>
                      <a:pt x="3089" y="2326"/>
                    </a:cubicBezTo>
                    <a:cubicBezTo>
                      <a:pt x="3075" y="2298"/>
                      <a:pt x="3061" y="2270"/>
                      <a:pt x="3047" y="2240"/>
                    </a:cubicBezTo>
                    <a:cubicBezTo>
                      <a:pt x="3044" y="2234"/>
                      <a:pt x="3043" y="2227"/>
                      <a:pt x="3040" y="2221"/>
                    </a:cubicBezTo>
                    <a:cubicBezTo>
                      <a:pt x="3027" y="2195"/>
                      <a:pt x="3016" y="2168"/>
                      <a:pt x="3005" y="2140"/>
                    </a:cubicBezTo>
                    <a:cubicBezTo>
                      <a:pt x="3002" y="2131"/>
                      <a:pt x="2999" y="2123"/>
                      <a:pt x="2994" y="2114"/>
                    </a:cubicBezTo>
                    <a:cubicBezTo>
                      <a:pt x="2986" y="2090"/>
                      <a:pt x="2977" y="2065"/>
                      <a:pt x="2968" y="2040"/>
                    </a:cubicBezTo>
                    <a:cubicBezTo>
                      <a:pt x="2965" y="2028"/>
                      <a:pt x="2961" y="2017"/>
                      <a:pt x="2956" y="2003"/>
                    </a:cubicBezTo>
                    <a:cubicBezTo>
                      <a:pt x="2949" y="1983"/>
                      <a:pt x="2943" y="1962"/>
                      <a:pt x="2937" y="1941"/>
                    </a:cubicBezTo>
                    <a:cubicBezTo>
                      <a:pt x="2933" y="1924"/>
                      <a:pt x="2928" y="1909"/>
                      <a:pt x="2924" y="1891"/>
                    </a:cubicBezTo>
                    <a:cubicBezTo>
                      <a:pt x="2918" y="1875"/>
                      <a:pt x="2915" y="1857"/>
                      <a:pt x="2910" y="1840"/>
                    </a:cubicBezTo>
                    <a:cubicBezTo>
                      <a:pt x="2905" y="1819"/>
                      <a:pt x="2900" y="1799"/>
                      <a:pt x="2896" y="1778"/>
                    </a:cubicBezTo>
                    <a:cubicBezTo>
                      <a:pt x="2893" y="1765"/>
                      <a:pt x="2890" y="1751"/>
                      <a:pt x="2887" y="1738"/>
                    </a:cubicBezTo>
                    <a:cubicBezTo>
                      <a:pt x="2882" y="1713"/>
                      <a:pt x="2878" y="1688"/>
                      <a:pt x="2874" y="1665"/>
                    </a:cubicBezTo>
                    <a:cubicBezTo>
                      <a:pt x="2872" y="1654"/>
                      <a:pt x="2871" y="1644"/>
                      <a:pt x="2869" y="1634"/>
                    </a:cubicBezTo>
                    <a:cubicBezTo>
                      <a:pt x="2866" y="1606"/>
                      <a:pt x="2862" y="1578"/>
                      <a:pt x="2859" y="1548"/>
                    </a:cubicBezTo>
                    <a:lnTo>
                      <a:pt x="2856" y="1526"/>
                    </a:lnTo>
                    <a:cubicBezTo>
                      <a:pt x="2853" y="1495"/>
                      <a:pt x="2852" y="1464"/>
                      <a:pt x="2850" y="1433"/>
                    </a:cubicBezTo>
                    <a:cubicBezTo>
                      <a:pt x="2849" y="1426"/>
                      <a:pt x="2849" y="1420"/>
                      <a:pt x="2849" y="1413"/>
                    </a:cubicBezTo>
                    <a:cubicBezTo>
                      <a:pt x="2847" y="1382"/>
                      <a:pt x="2847" y="1351"/>
                      <a:pt x="2846" y="1320"/>
                    </a:cubicBezTo>
                    <a:cubicBezTo>
                      <a:pt x="2846" y="1316"/>
                      <a:pt x="2846" y="1311"/>
                      <a:pt x="2846" y="1307"/>
                    </a:cubicBezTo>
                    <a:cubicBezTo>
                      <a:pt x="2846" y="1304"/>
                      <a:pt x="2846" y="1299"/>
                      <a:pt x="2846" y="1295"/>
                    </a:cubicBezTo>
                    <a:cubicBezTo>
                      <a:pt x="2846" y="1273"/>
                      <a:pt x="2847" y="1251"/>
                      <a:pt x="2847" y="1229"/>
                    </a:cubicBezTo>
                    <a:cubicBezTo>
                      <a:pt x="2847" y="1215"/>
                      <a:pt x="2849" y="1204"/>
                      <a:pt x="2849" y="1190"/>
                    </a:cubicBezTo>
                    <a:cubicBezTo>
                      <a:pt x="2850" y="1171"/>
                      <a:pt x="2852" y="1151"/>
                      <a:pt x="2853" y="1131"/>
                    </a:cubicBezTo>
                    <a:cubicBezTo>
                      <a:pt x="2854" y="1115"/>
                      <a:pt x="2856" y="1098"/>
                      <a:pt x="2857" y="1081"/>
                    </a:cubicBezTo>
                    <a:cubicBezTo>
                      <a:pt x="2859" y="1065"/>
                      <a:pt x="2860" y="1051"/>
                      <a:pt x="2862" y="1034"/>
                    </a:cubicBezTo>
                    <a:cubicBezTo>
                      <a:pt x="2866" y="1002"/>
                      <a:pt x="2871" y="970"/>
                      <a:pt x="2877" y="937"/>
                    </a:cubicBezTo>
                    <a:cubicBezTo>
                      <a:pt x="2877" y="931"/>
                      <a:pt x="2878" y="927"/>
                      <a:pt x="2880" y="922"/>
                    </a:cubicBezTo>
                    <a:cubicBezTo>
                      <a:pt x="2884" y="893"/>
                      <a:pt x="2890" y="865"/>
                      <a:pt x="2896" y="835"/>
                    </a:cubicBezTo>
                    <a:cubicBezTo>
                      <a:pt x="2899" y="827"/>
                      <a:pt x="2900" y="816"/>
                      <a:pt x="2903" y="808"/>
                    </a:cubicBezTo>
                    <a:cubicBezTo>
                      <a:pt x="2907" y="784"/>
                      <a:pt x="2913" y="760"/>
                      <a:pt x="2919" y="735"/>
                    </a:cubicBezTo>
                    <a:cubicBezTo>
                      <a:pt x="2922" y="725"/>
                      <a:pt x="2925" y="715"/>
                      <a:pt x="2928" y="704"/>
                    </a:cubicBezTo>
                    <a:cubicBezTo>
                      <a:pt x="2935" y="682"/>
                      <a:pt x="2941" y="659"/>
                      <a:pt x="2949" y="637"/>
                    </a:cubicBezTo>
                    <a:cubicBezTo>
                      <a:pt x="2952" y="626"/>
                      <a:pt x="2955" y="615"/>
                      <a:pt x="2959" y="604"/>
                    </a:cubicBezTo>
                    <a:cubicBezTo>
                      <a:pt x="2962" y="595"/>
                      <a:pt x="2963" y="587"/>
                      <a:pt x="2966" y="578"/>
                    </a:cubicBezTo>
                    <a:cubicBezTo>
                      <a:pt x="2968" y="578"/>
                      <a:pt x="2968" y="579"/>
                      <a:pt x="2968" y="579"/>
                    </a:cubicBezTo>
                    <a:cubicBezTo>
                      <a:pt x="3005" y="469"/>
                      <a:pt x="3052" y="361"/>
                      <a:pt x="3105" y="258"/>
                    </a:cubicBezTo>
                    <a:cubicBezTo>
                      <a:pt x="3090" y="257"/>
                      <a:pt x="3077" y="257"/>
                      <a:pt x="3062" y="255"/>
                    </a:cubicBezTo>
                    <a:cubicBezTo>
                      <a:pt x="2999" y="252"/>
                      <a:pt x="2937" y="246"/>
                      <a:pt x="2877" y="238"/>
                    </a:cubicBezTo>
                    <a:cubicBezTo>
                      <a:pt x="2868" y="236"/>
                      <a:pt x="2859" y="235"/>
                      <a:pt x="2852" y="235"/>
                    </a:cubicBezTo>
                    <a:cubicBezTo>
                      <a:pt x="2600" y="195"/>
                      <a:pt x="2363" y="115"/>
                      <a:pt x="2145" y="1"/>
                    </a:cubicBezTo>
                    <a:close/>
                  </a:path>
                </a:pathLst>
              </a:custGeom>
              <a:solidFill>
                <a:srgbClr val="FA91FF">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0"/>
              <p:cNvSpPr/>
              <p:nvPr/>
            </p:nvSpPr>
            <p:spPr>
              <a:xfrm>
                <a:off x="8566822" y="4086394"/>
                <a:ext cx="277929" cy="308722"/>
              </a:xfrm>
              <a:custGeom>
                <a:avLst/>
                <a:gdLst/>
                <a:ahLst/>
                <a:cxnLst/>
                <a:rect l="l" t="t" r="r" b="b"/>
                <a:pathLst>
                  <a:path w="3493" h="3880" extrusionOk="0">
                    <a:moveTo>
                      <a:pt x="3204" y="1"/>
                    </a:moveTo>
                    <a:cubicBezTo>
                      <a:pt x="3197" y="13"/>
                      <a:pt x="3189" y="24"/>
                      <a:pt x="3182" y="36"/>
                    </a:cubicBezTo>
                    <a:cubicBezTo>
                      <a:pt x="3180" y="38"/>
                      <a:pt x="3180" y="38"/>
                      <a:pt x="3180" y="39"/>
                    </a:cubicBezTo>
                    <a:cubicBezTo>
                      <a:pt x="3080" y="186"/>
                      <a:pt x="2962" y="323"/>
                      <a:pt x="2828" y="446"/>
                    </a:cubicBezTo>
                    <a:cubicBezTo>
                      <a:pt x="2827" y="447"/>
                      <a:pt x="2825" y="447"/>
                      <a:pt x="2825" y="449"/>
                    </a:cubicBezTo>
                    <a:cubicBezTo>
                      <a:pt x="2803" y="468"/>
                      <a:pt x="2781" y="487"/>
                      <a:pt x="2759" y="506"/>
                    </a:cubicBezTo>
                    <a:cubicBezTo>
                      <a:pt x="2752" y="512"/>
                      <a:pt x="2744" y="518"/>
                      <a:pt x="2737" y="524"/>
                    </a:cubicBezTo>
                    <a:cubicBezTo>
                      <a:pt x="2721" y="538"/>
                      <a:pt x="2703" y="552"/>
                      <a:pt x="2684" y="565"/>
                    </a:cubicBezTo>
                    <a:cubicBezTo>
                      <a:pt x="2671" y="575"/>
                      <a:pt x="2658" y="586"/>
                      <a:pt x="2644" y="596"/>
                    </a:cubicBezTo>
                    <a:cubicBezTo>
                      <a:pt x="2633" y="605"/>
                      <a:pt x="2619" y="615"/>
                      <a:pt x="2606" y="624"/>
                    </a:cubicBezTo>
                    <a:cubicBezTo>
                      <a:pt x="2585" y="637"/>
                      <a:pt x="2566" y="650"/>
                      <a:pt x="2547" y="664"/>
                    </a:cubicBezTo>
                    <a:cubicBezTo>
                      <a:pt x="2538" y="669"/>
                      <a:pt x="2529" y="675"/>
                      <a:pt x="2519" y="681"/>
                    </a:cubicBezTo>
                    <a:cubicBezTo>
                      <a:pt x="2496" y="696"/>
                      <a:pt x="2471" y="712"/>
                      <a:pt x="2446" y="727"/>
                    </a:cubicBezTo>
                    <a:cubicBezTo>
                      <a:pt x="2443" y="728"/>
                      <a:pt x="2440" y="730"/>
                      <a:pt x="2437" y="731"/>
                    </a:cubicBezTo>
                    <a:cubicBezTo>
                      <a:pt x="2434" y="734"/>
                      <a:pt x="2429" y="736"/>
                      <a:pt x="2426" y="737"/>
                    </a:cubicBezTo>
                    <a:cubicBezTo>
                      <a:pt x="2398" y="753"/>
                      <a:pt x="2370" y="768"/>
                      <a:pt x="2342" y="783"/>
                    </a:cubicBezTo>
                    <a:cubicBezTo>
                      <a:pt x="2337" y="786"/>
                      <a:pt x="2332" y="789"/>
                      <a:pt x="2326" y="792"/>
                    </a:cubicBezTo>
                    <a:cubicBezTo>
                      <a:pt x="2298" y="805"/>
                      <a:pt x="2270" y="818"/>
                      <a:pt x="2241" y="831"/>
                    </a:cubicBezTo>
                    <a:cubicBezTo>
                      <a:pt x="2235" y="834"/>
                      <a:pt x="2228" y="837"/>
                      <a:pt x="2222" y="840"/>
                    </a:cubicBezTo>
                    <a:cubicBezTo>
                      <a:pt x="2195" y="852"/>
                      <a:pt x="2169" y="864"/>
                      <a:pt x="2141" y="874"/>
                    </a:cubicBezTo>
                    <a:cubicBezTo>
                      <a:pt x="2132" y="879"/>
                      <a:pt x="2123" y="882"/>
                      <a:pt x="2114" y="886"/>
                    </a:cubicBezTo>
                    <a:cubicBezTo>
                      <a:pt x="2091" y="895"/>
                      <a:pt x="2066" y="904"/>
                      <a:pt x="2042" y="911"/>
                    </a:cubicBezTo>
                    <a:cubicBezTo>
                      <a:pt x="2029" y="915"/>
                      <a:pt x="2017" y="920"/>
                      <a:pt x="2004" y="924"/>
                    </a:cubicBezTo>
                    <a:cubicBezTo>
                      <a:pt x="1983" y="930"/>
                      <a:pt x="1963" y="937"/>
                      <a:pt x="1942" y="943"/>
                    </a:cubicBezTo>
                    <a:cubicBezTo>
                      <a:pt x="1926" y="948"/>
                      <a:pt x="1910" y="952"/>
                      <a:pt x="1892" y="957"/>
                    </a:cubicBezTo>
                    <a:cubicBezTo>
                      <a:pt x="1876" y="961"/>
                      <a:pt x="1859" y="965"/>
                      <a:pt x="1842" y="970"/>
                    </a:cubicBezTo>
                    <a:cubicBezTo>
                      <a:pt x="1821" y="976"/>
                      <a:pt x="1801" y="980"/>
                      <a:pt x="1778" y="985"/>
                    </a:cubicBezTo>
                    <a:cubicBezTo>
                      <a:pt x="1767" y="988"/>
                      <a:pt x="1753" y="990"/>
                      <a:pt x="1740" y="992"/>
                    </a:cubicBezTo>
                    <a:cubicBezTo>
                      <a:pt x="1715" y="998"/>
                      <a:pt x="1690" y="1002"/>
                      <a:pt x="1665" y="1005"/>
                    </a:cubicBezTo>
                    <a:cubicBezTo>
                      <a:pt x="1655" y="1007"/>
                      <a:pt x="1644" y="1008"/>
                      <a:pt x="1636" y="1010"/>
                    </a:cubicBezTo>
                    <a:cubicBezTo>
                      <a:pt x="1606" y="1014"/>
                      <a:pt x="1578" y="1018"/>
                      <a:pt x="1549" y="1021"/>
                    </a:cubicBezTo>
                    <a:cubicBezTo>
                      <a:pt x="1541" y="1021"/>
                      <a:pt x="1534" y="1023"/>
                      <a:pt x="1527" y="1023"/>
                    </a:cubicBezTo>
                    <a:cubicBezTo>
                      <a:pt x="1496" y="1026"/>
                      <a:pt x="1465" y="1029"/>
                      <a:pt x="1434" y="1030"/>
                    </a:cubicBezTo>
                    <a:cubicBezTo>
                      <a:pt x="1428" y="1032"/>
                      <a:pt x="1421" y="1032"/>
                      <a:pt x="1415" y="1032"/>
                    </a:cubicBezTo>
                    <a:cubicBezTo>
                      <a:pt x="1384" y="1033"/>
                      <a:pt x="1351" y="1033"/>
                      <a:pt x="1320" y="1035"/>
                    </a:cubicBezTo>
                    <a:lnTo>
                      <a:pt x="1298" y="1035"/>
                    </a:lnTo>
                    <a:cubicBezTo>
                      <a:pt x="1269" y="1035"/>
                      <a:pt x="1239" y="1033"/>
                      <a:pt x="1211" y="1032"/>
                    </a:cubicBezTo>
                    <a:cubicBezTo>
                      <a:pt x="1200" y="1032"/>
                      <a:pt x="1189" y="1032"/>
                      <a:pt x="1179" y="1030"/>
                    </a:cubicBezTo>
                    <a:cubicBezTo>
                      <a:pt x="1156" y="1029"/>
                      <a:pt x="1132" y="1027"/>
                      <a:pt x="1108" y="1026"/>
                    </a:cubicBezTo>
                    <a:cubicBezTo>
                      <a:pt x="1092" y="1024"/>
                      <a:pt x="1076" y="1023"/>
                      <a:pt x="1060" y="1020"/>
                    </a:cubicBezTo>
                    <a:cubicBezTo>
                      <a:pt x="1044" y="1018"/>
                      <a:pt x="1027" y="1017"/>
                      <a:pt x="1011" y="1014"/>
                    </a:cubicBezTo>
                    <a:cubicBezTo>
                      <a:pt x="988" y="1011"/>
                      <a:pt x="966" y="1008"/>
                      <a:pt x="943" y="1005"/>
                    </a:cubicBezTo>
                    <a:cubicBezTo>
                      <a:pt x="935" y="1004"/>
                      <a:pt x="926" y="1001"/>
                      <a:pt x="917" y="999"/>
                    </a:cubicBezTo>
                    <a:cubicBezTo>
                      <a:pt x="888" y="995"/>
                      <a:pt x="860" y="989"/>
                      <a:pt x="830" y="983"/>
                    </a:cubicBezTo>
                    <a:lnTo>
                      <a:pt x="827" y="983"/>
                    </a:lnTo>
                    <a:cubicBezTo>
                      <a:pt x="627" y="939"/>
                      <a:pt x="435" y="868"/>
                      <a:pt x="259" y="775"/>
                    </a:cubicBezTo>
                    <a:cubicBezTo>
                      <a:pt x="244" y="1120"/>
                      <a:pt x="154" y="1447"/>
                      <a:pt x="1" y="1736"/>
                    </a:cubicBezTo>
                    <a:cubicBezTo>
                      <a:pt x="749" y="1765"/>
                      <a:pt x="1465" y="2166"/>
                      <a:pt x="1867" y="2862"/>
                    </a:cubicBezTo>
                    <a:cubicBezTo>
                      <a:pt x="1955" y="3017"/>
                      <a:pt x="2024" y="3177"/>
                      <a:pt x="2073" y="3342"/>
                    </a:cubicBezTo>
                    <a:cubicBezTo>
                      <a:pt x="2074" y="3345"/>
                      <a:pt x="2076" y="3350"/>
                      <a:pt x="2077" y="3353"/>
                    </a:cubicBezTo>
                    <a:cubicBezTo>
                      <a:pt x="2085" y="3379"/>
                      <a:pt x="2092" y="3407"/>
                      <a:pt x="2099" y="3434"/>
                    </a:cubicBezTo>
                    <a:cubicBezTo>
                      <a:pt x="2099" y="3438"/>
                      <a:pt x="2101" y="3441"/>
                      <a:pt x="2101" y="3444"/>
                    </a:cubicBezTo>
                    <a:cubicBezTo>
                      <a:pt x="2138" y="3588"/>
                      <a:pt x="2158" y="3734"/>
                      <a:pt x="2166" y="3880"/>
                    </a:cubicBezTo>
                    <a:cubicBezTo>
                      <a:pt x="2306" y="3850"/>
                      <a:pt x="2441" y="3808"/>
                      <a:pt x="2574" y="3752"/>
                    </a:cubicBezTo>
                    <a:cubicBezTo>
                      <a:pt x="2574" y="3750"/>
                      <a:pt x="2574" y="3750"/>
                      <a:pt x="2574" y="3750"/>
                    </a:cubicBezTo>
                    <a:cubicBezTo>
                      <a:pt x="2574" y="3749"/>
                      <a:pt x="2572" y="3747"/>
                      <a:pt x="2572" y="3746"/>
                    </a:cubicBezTo>
                    <a:lnTo>
                      <a:pt x="2572" y="3744"/>
                    </a:lnTo>
                    <a:cubicBezTo>
                      <a:pt x="2571" y="3735"/>
                      <a:pt x="2571" y="3727"/>
                      <a:pt x="2569" y="3719"/>
                    </a:cubicBezTo>
                    <a:lnTo>
                      <a:pt x="2569" y="3718"/>
                    </a:lnTo>
                    <a:cubicBezTo>
                      <a:pt x="2569" y="3716"/>
                      <a:pt x="2569" y="3713"/>
                      <a:pt x="2569" y="3710"/>
                    </a:cubicBezTo>
                    <a:cubicBezTo>
                      <a:pt x="2568" y="3702"/>
                      <a:pt x="2566" y="3693"/>
                      <a:pt x="2566" y="3684"/>
                    </a:cubicBezTo>
                    <a:cubicBezTo>
                      <a:pt x="2565" y="3679"/>
                      <a:pt x="2565" y="3678"/>
                      <a:pt x="2565" y="3675"/>
                    </a:cubicBezTo>
                    <a:cubicBezTo>
                      <a:pt x="2565" y="3674"/>
                      <a:pt x="2565" y="3674"/>
                      <a:pt x="2565" y="3674"/>
                    </a:cubicBezTo>
                    <a:cubicBezTo>
                      <a:pt x="2563" y="3665"/>
                      <a:pt x="2562" y="3656"/>
                      <a:pt x="2560" y="3647"/>
                    </a:cubicBezTo>
                    <a:cubicBezTo>
                      <a:pt x="2560" y="3644"/>
                      <a:pt x="2560" y="3643"/>
                      <a:pt x="2560" y="3640"/>
                    </a:cubicBezTo>
                    <a:lnTo>
                      <a:pt x="2560" y="3638"/>
                    </a:lnTo>
                    <a:cubicBezTo>
                      <a:pt x="2559" y="3631"/>
                      <a:pt x="2557" y="3622"/>
                      <a:pt x="2556" y="3613"/>
                    </a:cubicBezTo>
                    <a:cubicBezTo>
                      <a:pt x="2556" y="3613"/>
                      <a:pt x="2556" y="3613"/>
                      <a:pt x="2556" y="3612"/>
                    </a:cubicBezTo>
                    <a:cubicBezTo>
                      <a:pt x="2556" y="3610"/>
                      <a:pt x="2556" y="3607"/>
                      <a:pt x="2555" y="3606"/>
                    </a:cubicBezTo>
                    <a:lnTo>
                      <a:pt x="2555" y="3603"/>
                    </a:lnTo>
                    <a:cubicBezTo>
                      <a:pt x="2553" y="3594"/>
                      <a:pt x="2552" y="3584"/>
                      <a:pt x="2550" y="3573"/>
                    </a:cubicBezTo>
                    <a:cubicBezTo>
                      <a:pt x="2550" y="3573"/>
                      <a:pt x="2550" y="3572"/>
                      <a:pt x="2550" y="3572"/>
                    </a:cubicBezTo>
                    <a:lnTo>
                      <a:pt x="2550" y="3571"/>
                    </a:lnTo>
                    <a:cubicBezTo>
                      <a:pt x="2549" y="3571"/>
                      <a:pt x="2549" y="3569"/>
                      <a:pt x="2549" y="3569"/>
                    </a:cubicBezTo>
                    <a:cubicBezTo>
                      <a:pt x="2547" y="3560"/>
                      <a:pt x="2546" y="3551"/>
                      <a:pt x="2546" y="3544"/>
                    </a:cubicBezTo>
                    <a:lnTo>
                      <a:pt x="2544" y="3543"/>
                    </a:lnTo>
                    <a:cubicBezTo>
                      <a:pt x="2544" y="3537"/>
                      <a:pt x="2543" y="3529"/>
                      <a:pt x="2541" y="3523"/>
                    </a:cubicBezTo>
                    <a:lnTo>
                      <a:pt x="2541" y="3522"/>
                    </a:lnTo>
                    <a:cubicBezTo>
                      <a:pt x="2540" y="3516"/>
                      <a:pt x="2538" y="3509"/>
                      <a:pt x="2538" y="3501"/>
                    </a:cubicBezTo>
                    <a:cubicBezTo>
                      <a:pt x="2538" y="3501"/>
                      <a:pt x="2538" y="3500"/>
                      <a:pt x="2537" y="3500"/>
                    </a:cubicBezTo>
                    <a:cubicBezTo>
                      <a:pt x="2535" y="3492"/>
                      <a:pt x="2534" y="3484"/>
                      <a:pt x="2532" y="3476"/>
                    </a:cubicBezTo>
                    <a:lnTo>
                      <a:pt x="2532" y="3475"/>
                    </a:lnTo>
                    <a:cubicBezTo>
                      <a:pt x="2532" y="3472"/>
                      <a:pt x="2531" y="3470"/>
                      <a:pt x="2531" y="3467"/>
                    </a:cubicBezTo>
                    <a:cubicBezTo>
                      <a:pt x="2531" y="3466"/>
                      <a:pt x="2531" y="3463"/>
                      <a:pt x="2529" y="3462"/>
                    </a:cubicBezTo>
                    <a:cubicBezTo>
                      <a:pt x="2529" y="3459"/>
                      <a:pt x="2529" y="3457"/>
                      <a:pt x="2528" y="3454"/>
                    </a:cubicBezTo>
                    <a:lnTo>
                      <a:pt x="2524" y="3432"/>
                    </a:lnTo>
                    <a:lnTo>
                      <a:pt x="2518" y="3407"/>
                    </a:lnTo>
                    <a:lnTo>
                      <a:pt x="2518" y="3406"/>
                    </a:lnTo>
                    <a:cubicBezTo>
                      <a:pt x="2518" y="3403"/>
                      <a:pt x="2516" y="3401"/>
                      <a:pt x="2516" y="3398"/>
                    </a:cubicBezTo>
                    <a:cubicBezTo>
                      <a:pt x="2516" y="3397"/>
                      <a:pt x="2516" y="3397"/>
                      <a:pt x="2516" y="3397"/>
                    </a:cubicBezTo>
                    <a:cubicBezTo>
                      <a:pt x="2513" y="3388"/>
                      <a:pt x="2512" y="3379"/>
                      <a:pt x="2510" y="3370"/>
                    </a:cubicBezTo>
                    <a:cubicBezTo>
                      <a:pt x="2509" y="3370"/>
                      <a:pt x="2509" y="3369"/>
                      <a:pt x="2509" y="3369"/>
                    </a:cubicBezTo>
                    <a:cubicBezTo>
                      <a:pt x="2509" y="3366"/>
                      <a:pt x="2507" y="3363"/>
                      <a:pt x="2507" y="3360"/>
                    </a:cubicBezTo>
                    <a:cubicBezTo>
                      <a:pt x="2506" y="3353"/>
                      <a:pt x="2503" y="3345"/>
                      <a:pt x="2502" y="3338"/>
                    </a:cubicBezTo>
                    <a:cubicBezTo>
                      <a:pt x="2502" y="3335"/>
                      <a:pt x="2500" y="3333"/>
                      <a:pt x="2500" y="3332"/>
                    </a:cubicBezTo>
                    <a:cubicBezTo>
                      <a:pt x="2500" y="3330"/>
                      <a:pt x="2500" y="3329"/>
                      <a:pt x="2500" y="3329"/>
                    </a:cubicBezTo>
                    <a:cubicBezTo>
                      <a:pt x="2497" y="3320"/>
                      <a:pt x="2496" y="3311"/>
                      <a:pt x="2493" y="3302"/>
                    </a:cubicBezTo>
                    <a:cubicBezTo>
                      <a:pt x="2493" y="3302"/>
                      <a:pt x="2493" y="3301"/>
                      <a:pt x="2493" y="3301"/>
                    </a:cubicBezTo>
                    <a:cubicBezTo>
                      <a:pt x="2491" y="3298"/>
                      <a:pt x="2491" y="3297"/>
                      <a:pt x="2490" y="3294"/>
                    </a:cubicBezTo>
                    <a:lnTo>
                      <a:pt x="2490" y="3292"/>
                    </a:lnTo>
                    <a:lnTo>
                      <a:pt x="2484" y="3269"/>
                    </a:lnTo>
                    <a:cubicBezTo>
                      <a:pt x="2479" y="3257"/>
                      <a:pt x="2476" y="3247"/>
                      <a:pt x="2474" y="3235"/>
                    </a:cubicBezTo>
                    <a:cubicBezTo>
                      <a:pt x="2471" y="3223"/>
                      <a:pt x="2468" y="3213"/>
                      <a:pt x="2463" y="3202"/>
                    </a:cubicBezTo>
                    <a:cubicBezTo>
                      <a:pt x="2463" y="3201"/>
                      <a:pt x="2463" y="3201"/>
                      <a:pt x="2463" y="3201"/>
                    </a:cubicBezTo>
                    <a:cubicBezTo>
                      <a:pt x="2460" y="3192"/>
                      <a:pt x="2457" y="3182"/>
                      <a:pt x="2454" y="3173"/>
                    </a:cubicBezTo>
                    <a:lnTo>
                      <a:pt x="2454" y="3171"/>
                    </a:lnTo>
                    <a:cubicBezTo>
                      <a:pt x="2454" y="3170"/>
                      <a:pt x="2453" y="3170"/>
                      <a:pt x="2453" y="3168"/>
                    </a:cubicBezTo>
                    <a:cubicBezTo>
                      <a:pt x="2453" y="3166"/>
                      <a:pt x="2451" y="3163"/>
                      <a:pt x="2450" y="3160"/>
                    </a:cubicBezTo>
                    <a:cubicBezTo>
                      <a:pt x="2450" y="3158"/>
                      <a:pt x="2450" y="3157"/>
                      <a:pt x="2448" y="3157"/>
                    </a:cubicBezTo>
                    <a:cubicBezTo>
                      <a:pt x="2448" y="3154"/>
                      <a:pt x="2448" y="3154"/>
                      <a:pt x="2447" y="3151"/>
                    </a:cubicBezTo>
                    <a:lnTo>
                      <a:pt x="2446" y="3148"/>
                    </a:lnTo>
                    <a:cubicBezTo>
                      <a:pt x="2444" y="3141"/>
                      <a:pt x="2441" y="3133"/>
                      <a:pt x="2440" y="3127"/>
                    </a:cubicBezTo>
                    <a:cubicBezTo>
                      <a:pt x="2440" y="3127"/>
                      <a:pt x="2440" y="3126"/>
                      <a:pt x="2440" y="3126"/>
                    </a:cubicBezTo>
                    <a:cubicBezTo>
                      <a:pt x="2384" y="2962"/>
                      <a:pt x="2312" y="2805"/>
                      <a:pt x="2225" y="2655"/>
                    </a:cubicBezTo>
                    <a:cubicBezTo>
                      <a:pt x="1920" y="2126"/>
                      <a:pt x="1447" y="1730"/>
                      <a:pt x="896" y="1512"/>
                    </a:cubicBezTo>
                    <a:cubicBezTo>
                      <a:pt x="910" y="1482"/>
                      <a:pt x="924" y="1453"/>
                      <a:pt x="939" y="1425"/>
                    </a:cubicBezTo>
                    <a:lnTo>
                      <a:pt x="946" y="1425"/>
                    </a:lnTo>
                    <a:lnTo>
                      <a:pt x="958" y="1428"/>
                    </a:lnTo>
                    <a:cubicBezTo>
                      <a:pt x="966" y="1428"/>
                      <a:pt x="974" y="1429"/>
                      <a:pt x="982" y="1431"/>
                    </a:cubicBezTo>
                    <a:lnTo>
                      <a:pt x="991" y="1431"/>
                    </a:lnTo>
                    <a:cubicBezTo>
                      <a:pt x="998" y="1432"/>
                      <a:pt x="1007" y="1432"/>
                      <a:pt x="1016" y="1434"/>
                    </a:cubicBezTo>
                    <a:lnTo>
                      <a:pt x="1017" y="1434"/>
                    </a:lnTo>
                    <a:cubicBezTo>
                      <a:pt x="1020" y="1434"/>
                      <a:pt x="1024" y="1435"/>
                      <a:pt x="1029" y="1435"/>
                    </a:cubicBezTo>
                    <a:cubicBezTo>
                      <a:pt x="1036" y="1437"/>
                      <a:pt x="1044" y="1437"/>
                      <a:pt x="1051" y="1438"/>
                    </a:cubicBezTo>
                    <a:lnTo>
                      <a:pt x="1052" y="1438"/>
                    </a:lnTo>
                    <a:cubicBezTo>
                      <a:pt x="1055" y="1438"/>
                      <a:pt x="1060" y="1438"/>
                      <a:pt x="1064" y="1440"/>
                    </a:cubicBezTo>
                    <a:cubicBezTo>
                      <a:pt x="1072" y="1440"/>
                      <a:pt x="1079" y="1441"/>
                      <a:pt x="1088" y="1441"/>
                    </a:cubicBezTo>
                    <a:lnTo>
                      <a:pt x="1086" y="1441"/>
                    </a:lnTo>
                    <a:cubicBezTo>
                      <a:pt x="1098" y="1443"/>
                      <a:pt x="1110" y="1443"/>
                      <a:pt x="1122" y="1444"/>
                    </a:cubicBezTo>
                    <a:lnTo>
                      <a:pt x="1125" y="1444"/>
                    </a:lnTo>
                    <a:cubicBezTo>
                      <a:pt x="1135" y="1444"/>
                      <a:pt x="1145" y="1446"/>
                      <a:pt x="1157" y="1446"/>
                    </a:cubicBezTo>
                    <a:lnTo>
                      <a:pt x="1191" y="1447"/>
                    </a:lnTo>
                    <a:lnTo>
                      <a:pt x="1192" y="1447"/>
                    </a:lnTo>
                    <a:cubicBezTo>
                      <a:pt x="1195" y="1447"/>
                      <a:pt x="1200" y="1448"/>
                      <a:pt x="1204" y="1448"/>
                    </a:cubicBezTo>
                    <a:lnTo>
                      <a:pt x="1229" y="1448"/>
                    </a:lnTo>
                    <a:cubicBezTo>
                      <a:pt x="1241" y="1448"/>
                      <a:pt x="1251" y="1448"/>
                      <a:pt x="1263" y="1450"/>
                    </a:cubicBezTo>
                    <a:lnTo>
                      <a:pt x="1343" y="1450"/>
                    </a:lnTo>
                    <a:cubicBezTo>
                      <a:pt x="1360" y="1448"/>
                      <a:pt x="1376" y="1448"/>
                      <a:pt x="1394" y="1448"/>
                    </a:cubicBezTo>
                    <a:cubicBezTo>
                      <a:pt x="1400" y="1448"/>
                      <a:pt x="1406" y="1447"/>
                      <a:pt x="1412" y="1447"/>
                    </a:cubicBezTo>
                    <a:lnTo>
                      <a:pt x="1438" y="1447"/>
                    </a:lnTo>
                    <a:cubicBezTo>
                      <a:pt x="1449" y="1446"/>
                      <a:pt x="1460" y="1446"/>
                      <a:pt x="1471" y="1444"/>
                    </a:cubicBezTo>
                    <a:lnTo>
                      <a:pt x="1474" y="1444"/>
                    </a:lnTo>
                    <a:cubicBezTo>
                      <a:pt x="1484" y="1444"/>
                      <a:pt x="1493" y="1443"/>
                      <a:pt x="1502" y="1443"/>
                    </a:cubicBezTo>
                    <a:lnTo>
                      <a:pt x="1507" y="1443"/>
                    </a:lnTo>
                    <a:cubicBezTo>
                      <a:pt x="1509" y="1443"/>
                      <a:pt x="1509" y="1443"/>
                      <a:pt x="1510" y="1441"/>
                    </a:cubicBezTo>
                    <a:cubicBezTo>
                      <a:pt x="1521" y="1441"/>
                      <a:pt x="1531" y="1440"/>
                      <a:pt x="1543" y="1440"/>
                    </a:cubicBezTo>
                    <a:lnTo>
                      <a:pt x="1544" y="1438"/>
                    </a:lnTo>
                    <a:lnTo>
                      <a:pt x="1552" y="1438"/>
                    </a:lnTo>
                    <a:cubicBezTo>
                      <a:pt x="1560" y="1437"/>
                      <a:pt x="1569" y="1437"/>
                      <a:pt x="1578" y="1435"/>
                    </a:cubicBezTo>
                    <a:lnTo>
                      <a:pt x="1588" y="1435"/>
                    </a:lnTo>
                    <a:cubicBezTo>
                      <a:pt x="1597" y="1434"/>
                      <a:pt x="1605" y="1432"/>
                      <a:pt x="1614" y="1432"/>
                    </a:cubicBezTo>
                    <a:cubicBezTo>
                      <a:pt x="1616" y="1431"/>
                      <a:pt x="1619" y="1431"/>
                      <a:pt x="1622" y="1431"/>
                    </a:cubicBezTo>
                    <a:lnTo>
                      <a:pt x="1627" y="1431"/>
                    </a:lnTo>
                    <a:cubicBezTo>
                      <a:pt x="1627" y="1431"/>
                      <a:pt x="1627" y="1429"/>
                      <a:pt x="1628" y="1429"/>
                    </a:cubicBezTo>
                    <a:lnTo>
                      <a:pt x="1630" y="1429"/>
                    </a:lnTo>
                    <a:cubicBezTo>
                      <a:pt x="1639" y="1429"/>
                      <a:pt x="1647" y="1428"/>
                      <a:pt x="1656" y="1426"/>
                    </a:cubicBezTo>
                    <a:cubicBezTo>
                      <a:pt x="1665" y="1425"/>
                      <a:pt x="1674" y="1423"/>
                      <a:pt x="1683" y="1423"/>
                    </a:cubicBezTo>
                    <a:cubicBezTo>
                      <a:pt x="1684" y="1423"/>
                      <a:pt x="1684" y="1422"/>
                      <a:pt x="1684" y="1422"/>
                    </a:cubicBezTo>
                    <a:lnTo>
                      <a:pt x="1693" y="1422"/>
                    </a:lnTo>
                    <a:cubicBezTo>
                      <a:pt x="1736" y="1415"/>
                      <a:pt x="1780" y="1407"/>
                      <a:pt x="1823" y="1400"/>
                    </a:cubicBezTo>
                    <a:cubicBezTo>
                      <a:pt x="1823" y="1400"/>
                      <a:pt x="1823" y="1398"/>
                      <a:pt x="1823" y="1398"/>
                    </a:cubicBezTo>
                    <a:lnTo>
                      <a:pt x="1827" y="1398"/>
                    </a:lnTo>
                    <a:cubicBezTo>
                      <a:pt x="1837" y="1397"/>
                      <a:pt x="1846" y="1394"/>
                      <a:pt x="1855" y="1393"/>
                    </a:cubicBezTo>
                    <a:lnTo>
                      <a:pt x="1856" y="1393"/>
                    </a:lnTo>
                    <a:lnTo>
                      <a:pt x="1864" y="1391"/>
                    </a:lnTo>
                    <a:lnTo>
                      <a:pt x="1865" y="1391"/>
                    </a:lnTo>
                    <a:lnTo>
                      <a:pt x="1890" y="1385"/>
                    </a:lnTo>
                    <a:lnTo>
                      <a:pt x="1892" y="1385"/>
                    </a:lnTo>
                    <a:cubicBezTo>
                      <a:pt x="1895" y="1384"/>
                      <a:pt x="1898" y="1384"/>
                      <a:pt x="1901" y="1382"/>
                    </a:cubicBezTo>
                    <a:cubicBezTo>
                      <a:pt x="1910" y="1381"/>
                      <a:pt x="1917" y="1379"/>
                      <a:pt x="1926" y="1376"/>
                    </a:cubicBezTo>
                    <a:lnTo>
                      <a:pt x="1933" y="1375"/>
                    </a:lnTo>
                    <a:cubicBezTo>
                      <a:pt x="1942" y="1373"/>
                      <a:pt x="1951" y="1370"/>
                      <a:pt x="1960" y="1369"/>
                    </a:cubicBezTo>
                    <a:cubicBezTo>
                      <a:pt x="1963" y="1367"/>
                      <a:pt x="1965" y="1367"/>
                      <a:pt x="1968" y="1366"/>
                    </a:cubicBezTo>
                    <a:cubicBezTo>
                      <a:pt x="1977" y="1365"/>
                      <a:pt x="1986" y="1362"/>
                      <a:pt x="1993" y="1360"/>
                    </a:cubicBezTo>
                    <a:cubicBezTo>
                      <a:pt x="1996" y="1359"/>
                      <a:pt x="1999" y="1359"/>
                      <a:pt x="2002" y="1357"/>
                    </a:cubicBezTo>
                    <a:cubicBezTo>
                      <a:pt x="2011" y="1356"/>
                      <a:pt x="2020" y="1353"/>
                      <a:pt x="2027" y="1350"/>
                    </a:cubicBezTo>
                    <a:lnTo>
                      <a:pt x="2029" y="1350"/>
                    </a:lnTo>
                    <a:cubicBezTo>
                      <a:pt x="2039" y="1347"/>
                      <a:pt x="2049" y="1344"/>
                      <a:pt x="2061" y="1341"/>
                    </a:cubicBezTo>
                    <a:lnTo>
                      <a:pt x="2060" y="1341"/>
                    </a:lnTo>
                    <a:cubicBezTo>
                      <a:pt x="2063" y="1341"/>
                      <a:pt x="2066" y="1339"/>
                      <a:pt x="2069" y="1338"/>
                    </a:cubicBezTo>
                    <a:lnTo>
                      <a:pt x="2070" y="1338"/>
                    </a:lnTo>
                    <a:cubicBezTo>
                      <a:pt x="2077" y="1337"/>
                      <a:pt x="2086" y="1334"/>
                      <a:pt x="2094" y="1331"/>
                    </a:cubicBezTo>
                    <a:lnTo>
                      <a:pt x="2095" y="1331"/>
                    </a:lnTo>
                    <a:cubicBezTo>
                      <a:pt x="2098" y="1329"/>
                      <a:pt x="2099" y="1329"/>
                      <a:pt x="2102" y="1328"/>
                    </a:cubicBezTo>
                    <a:lnTo>
                      <a:pt x="2104" y="1328"/>
                    </a:lnTo>
                    <a:cubicBezTo>
                      <a:pt x="2113" y="1325"/>
                      <a:pt x="2120" y="1323"/>
                      <a:pt x="2129" y="1320"/>
                    </a:cubicBezTo>
                    <a:lnTo>
                      <a:pt x="2130" y="1320"/>
                    </a:lnTo>
                    <a:cubicBezTo>
                      <a:pt x="2132" y="1319"/>
                      <a:pt x="2135" y="1319"/>
                      <a:pt x="2136" y="1317"/>
                    </a:cubicBezTo>
                    <a:lnTo>
                      <a:pt x="2161" y="1309"/>
                    </a:lnTo>
                    <a:cubicBezTo>
                      <a:pt x="2164" y="1309"/>
                      <a:pt x="2167" y="1307"/>
                      <a:pt x="2170" y="1307"/>
                    </a:cubicBezTo>
                    <a:cubicBezTo>
                      <a:pt x="2170" y="1306"/>
                      <a:pt x="2170" y="1306"/>
                      <a:pt x="2172" y="1306"/>
                    </a:cubicBezTo>
                    <a:cubicBezTo>
                      <a:pt x="2179" y="1303"/>
                      <a:pt x="2188" y="1300"/>
                      <a:pt x="2197" y="1297"/>
                    </a:cubicBezTo>
                    <a:lnTo>
                      <a:pt x="2198" y="1297"/>
                    </a:lnTo>
                    <a:cubicBezTo>
                      <a:pt x="2200" y="1297"/>
                      <a:pt x="2203" y="1295"/>
                      <a:pt x="2206" y="1294"/>
                    </a:cubicBezTo>
                    <a:lnTo>
                      <a:pt x="2206" y="1294"/>
                    </a:lnTo>
                    <a:lnTo>
                      <a:pt x="2204" y="1295"/>
                    </a:lnTo>
                    <a:lnTo>
                      <a:pt x="2229" y="1286"/>
                    </a:lnTo>
                    <a:cubicBezTo>
                      <a:pt x="2229" y="1285"/>
                      <a:pt x="2231" y="1285"/>
                      <a:pt x="2231" y="1285"/>
                    </a:cubicBezTo>
                    <a:cubicBezTo>
                      <a:pt x="2233" y="1284"/>
                      <a:pt x="2235" y="1284"/>
                      <a:pt x="2236" y="1282"/>
                    </a:cubicBezTo>
                    <a:lnTo>
                      <a:pt x="2239" y="1282"/>
                    </a:lnTo>
                    <a:cubicBezTo>
                      <a:pt x="2257" y="1275"/>
                      <a:pt x="2276" y="1267"/>
                      <a:pt x="2294" y="1261"/>
                    </a:cubicBezTo>
                    <a:lnTo>
                      <a:pt x="2294" y="1260"/>
                    </a:lnTo>
                    <a:cubicBezTo>
                      <a:pt x="2297" y="1260"/>
                      <a:pt x="2300" y="1258"/>
                      <a:pt x="2301" y="1257"/>
                    </a:cubicBezTo>
                    <a:lnTo>
                      <a:pt x="2303" y="1257"/>
                    </a:lnTo>
                    <a:cubicBezTo>
                      <a:pt x="2322" y="1250"/>
                      <a:pt x="2341" y="1242"/>
                      <a:pt x="2359" y="1233"/>
                    </a:cubicBezTo>
                    <a:lnTo>
                      <a:pt x="2360" y="1233"/>
                    </a:lnTo>
                    <a:cubicBezTo>
                      <a:pt x="2362" y="1232"/>
                      <a:pt x="2365" y="1232"/>
                      <a:pt x="2367" y="1231"/>
                    </a:cubicBezTo>
                    <a:cubicBezTo>
                      <a:pt x="2376" y="1226"/>
                      <a:pt x="2384" y="1223"/>
                      <a:pt x="2391" y="1219"/>
                    </a:cubicBezTo>
                    <a:lnTo>
                      <a:pt x="2393" y="1219"/>
                    </a:lnTo>
                    <a:cubicBezTo>
                      <a:pt x="2395" y="1219"/>
                      <a:pt x="2397" y="1217"/>
                      <a:pt x="2398" y="1216"/>
                    </a:cubicBezTo>
                    <a:lnTo>
                      <a:pt x="2401" y="1216"/>
                    </a:lnTo>
                    <a:cubicBezTo>
                      <a:pt x="2409" y="1211"/>
                      <a:pt x="2416" y="1208"/>
                      <a:pt x="2423" y="1205"/>
                    </a:cubicBezTo>
                    <a:cubicBezTo>
                      <a:pt x="2423" y="1205"/>
                      <a:pt x="2425" y="1205"/>
                      <a:pt x="2425" y="1204"/>
                    </a:cubicBezTo>
                    <a:cubicBezTo>
                      <a:pt x="2428" y="1204"/>
                      <a:pt x="2429" y="1203"/>
                      <a:pt x="2431" y="1201"/>
                    </a:cubicBezTo>
                    <a:lnTo>
                      <a:pt x="2434" y="1201"/>
                    </a:lnTo>
                    <a:cubicBezTo>
                      <a:pt x="2451" y="1192"/>
                      <a:pt x="2469" y="1183"/>
                      <a:pt x="2487" y="1175"/>
                    </a:cubicBezTo>
                    <a:lnTo>
                      <a:pt x="2488" y="1175"/>
                    </a:lnTo>
                    <a:cubicBezTo>
                      <a:pt x="2500" y="1169"/>
                      <a:pt x="2513" y="1161"/>
                      <a:pt x="2527" y="1155"/>
                    </a:cubicBezTo>
                    <a:cubicBezTo>
                      <a:pt x="2534" y="1151"/>
                      <a:pt x="2541" y="1147"/>
                      <a:pt x="2549" y="1144"/>
                    </a:cubicBezTo>
                    <a:lnTo>
                      <a:pt x="2550" y="1142"/>
                    </a:lnTo>
                    <a:cubicBezTo>
                      <a:pt x="2552" y="1142"/>
                      <a:pt x="2555" y="1141"/>
                      <a:pt x="2557" y="1139"/>
                    </a:cubicBezTo>
                    <a:cubicBezTo>
                      <a:pt x="2565" y="1135"/>
                      <a:pt x="2572" y="1130"/>
                      <a:pt x="2580" y="1126"/>
                    </a:cubicBezTo>
                    <a:lnTo>
                      <a:pt x="2582" y="1126"/>
                    </a:lnTo>
                    <a:cubicBezTo>
                      <a:pt x="2585" y="1124"/>
                      <a:pt x="2587" y="1123"/>
                      <a:pt x="2590" y="1122"/>
                    </a:cubicBezTo>
                    <a:cubicBezTo>
                      <a:pt x="2608" y="1111"/>
                      <a:pt x="2624" y="1102"/>
                      <a:pt x="2641" y="1092"/>
                    </a:cubicBezTo>
                    <a:lnTo>
                      <a:pt x="2643" y="1092"/>
                    </a:lnTo>
                    <a:cubicBezTo>
                      <a:pt x="2644" y="1091"/>
                      <a:pt x="2647" y="1089"/>
                      <a:pt x="2649" y="1088"/>
                    </a:cubicBezTo>
                    <a:cubicBezTo>
                      <a:pt x="2652" y="1086"/>
                      <a:pt x="2655" y="1085"/>
                      <a:pt x="2656" y="1083"/>
                    </a:cubicBezTo>
                    <a:lnTo>
                      <a:pt x="2661" y="1082"/>
                    </a:lnTo>
                    <a:cubicBezTo>
                      <a:pt x="2666" y="1077"/>
                      <a:pt x="2674" y="1074"/>
                      <a:pt x="2680" y="1070"/>
                    </a:cubicBezTo>
                    <a:cubicBezTo>
                      <a:pt x="2681" y="1070"/>
                      <a:pt x="2681" y="1069"/>
                      <a:pt x="2683" y="1069"/>
                    </a:cubicBezTo>
                    <a:cubicBezTo>
                      <a:pt x="2684" y="1067"/>
                      <a:pt x="2686" y="1067"/>
                      <a:pt x="2687" y="1066"/>
                    </a:cubicBezTo>
                    <a:cubicBezTo>
                      <a:pt x="2689" y="1064"/>
                      <a:pt x="2690" y="1064"/>
                      <a:pt x="2693" y="1063"/>
                    </a:cubicBezTo>
                    <a:cubicBezTo>
                      <a:pt x="2725" y="1042"/>
                      <a:pt x="2758" y="1021"/>
                      <a:pt x="2790" y="1001"/>
                    </a:cubicBezTo>
                    <a:lnTo>
                      <a:pt x="2790" y="1001"/>
                    </a:lnTo>
                    <a:lnTo>
                      <a:pt x="2787" y="1002"/>
                    </a:lnTo>
                    <a:cubicBezTo>
                      <a:pt x="2790" y="1001"/>
                      <a:pt x="2793" y="998"/>
                      <a:pt x="2796" y="996"/>
                    </a:cubicBezTo>
                    <a:cubicBezTo>
                      <a:pt x="2798" y="995"/>
                      <a:pt x="2798" y="995"/>
                      <a:pt x="2799" y="995"/>
                    </a:cubicBezTo>
                    <a:cubicBezTo>
                      <a:pt x="2802" y="992"/>
                      <a:pt x="2805" y="990"/>
                      <a:pt x="2806" y="989"/>
                    </a:cubicBezTo>
                    <a:cubicBezTo>
                      <a:pt x="2808" y="989"/>
                      <a:pt x="2808" y="989"/>
                      <a:pt x="2808" y="988"/>
                    </a:cubicBezTo>
                    <a:cubicBezTo>
                      <a:pt x="2814" y="983"/>
                      <a:pt x="2821" y="979"/>
                      <a:pt x="2828" y="974"/>
                    </a:cubicBezTo>
                    <a:cubicBezTo>
                      <a:pt x="2828" y="974"/>
                      <a:pt x="2830" y="973"/>
                      <a:pt x="2831" y="971"/>
                    </a:cubicBezTo>
                    <a:cubicBezTo>
                      <a:pt x="2834" y="970"/>
                      <a:pt x="2836" y="968"/>
                      <a:pt x="2839" y="967"/>
                    </a:cubicBezTo>
                    <a:cubicBezTo>
                      <a:pt x="2845" y="962"/>
                      <a:pt x="2851" y="958"/>
                      <a:pt x="2856" y="954"/>
                    </a:cubicBezTo>
                    <a:lnTo>
                      <a:pt x="2858" y="954"/>
                    </a:lnTo>
                    <a:cubicBezTo>
                      <a:pt x="2859" y="952"/>
                      <a:pt x="2861" y="951"/>
                      <a:pt x="2864" y="949"/>
                    </a:cubicBezTo>
                    <a:cubicBezTo>
                      <a:pt x="2865" y="949"/>
                      <a:pt x="2865" y="948"/>
                      <a:pt x="2867" y="946"/>
                    </a:cubicBezTo>
                    <a:cubicBezTo>
                      <a:pt x="2874" y="942"/>
                      <a:pt x="2880" y="937"/>
                      <a:pt x="2886" y="933"/>
                    </a:cubicBezTo>
                    <a:cubicBezTo>
                      <a:pt x="2887" y="933"/>
                      <a:pt x="2887" y="932"/>
                      <a:pt x="2889" y="932"/>
                    </a:cubicBezTo>
                    <a:cubicBezTo>
                      <a:pt x="2890" y="930"/>
                      <a:pt x="2892" y="929"/>
                      <a:pt x="2893" y="929"/>
                    </a:cubicBezTo>
                    <a:lnTo>
                      <a:pt x="2893" y="927"/>
                    </a:lnTo>
                    <a:cubicBezTo>
                      <a:pt x="2918" y="909"/>
                      <a:pt x="2945" y="889"/>
                      <a:pt x="2970" y="870"/>
                    </a:cubicBezTo>
                    <a:cubicBezTo>
                      <a:pt x="2979" y="862"/>
                      <a:pt x="2987" y="855"/>
                      <a:pt x="2996" y="848"/>
                    </a:cubicBezTo>
                    <a:cubicBezTo>
                      <a:pt x="2998" y="848"/>
                      <a:pt x="2998" y="846"/>
                      <a:pt x="2998" y="846"/>
                    </a:cubicBezTo>
                    <a:cubicBezTo>
                      <a:pt x="2999" y="845"/>
                      <a:pt x="3001" y="845"/>
                      <a:pt x="3002" y="843"/>
                    </a:cubicBezTo>
                    <a:cubicBezTo>
                      <a:pt x="3004" y="842"/>
                      <a:pt x="3005" y="840"/>
                      <a:pt x="3007" y="840"/>
                    </a:cubicBezTo>
                    <a:cubicBezTo>
                      <a:pt x="3013" y="834"/>
                      <a:pt x="3018" y="830"/>
                      <a:pt x="3024" y="826"/>
                    </a:cubicBezTo>
                    <a:cubicBezTo>
                      <a:pt x="3024" y="826"/>
                      <a:pt x="3024" y="824"/>
                      <a:pt x="3026" y="824"/>
                    </a:cubicBezTo>
                    <a:cubicBezTo>
                      <a:pt x="3026" y="824"/>
                      <a:pt x="3027" y="823"/>
                      <a:pt x="3027" y="823"/>
                    </a:cubicBezTo>
                    <a:cubicBezTo>
                      <a:pt x="3035" y="815"/>
                      <a:pt x="3043" y="809"/>
                      <a:pt x="3051" y="803"/>
                    </a:cubicBezTo>
                    <a:cubicBezTo>
                      <a:pt x="3051" y="802"/>
                      <a:pt x="3051" y="802"/>
                      <a:pt x="3051" y="802"/>
                    </a:cubicBezTo>
                    <a:cubicBezTo>
                      <a:pt x="3060" y="795"/>
                      <a:pt x="3068" y="787"/>
                      <a:pt x="3077" y="780"/>
                    </a:cubicBezTo>
                    <a:lnTo>
                      <a:pt x="3077" y="778"/>
                    </a:lnTo>
                    <a:cubicBezTo>
                      <a:pt x="3095" y="764"/>
                      <a:pt x="3113" y="747"/>
                      <a:pt x="3129" y="731"/>
                    </a:cubicBezTo>
                    <a:lnTo>
                      <a:pt x="3130" y="731"/>
                    </a:lnTo>
                    <a:cubicBezTo>
                      <a:pt x="3139" y="722"/>
                      <a:pt x="3147" y="715"/>
                      <a:pt x="3155" y="706"/>
                    </a:cubicBezTo>
                    <a:cubicBezTo>
                      <a:pt x="3164" y="699"/>
                      <a:pt x="3172" y="692"/>
                      <a:pt x="3180" y="683"/>
                    </a:cubicBezTo>
                    <a:cubicBezTo>
                      <a:pt x="3188" y="675"/>
                      <a:pt x="3197" y="666"/>
                      <a:pt x="3204" y="659"/>
                    </a:cubicBezTo>
                    <a:lnTo>
                      <a:pt x="3205" y="658"/>
                    </a:lnTo>
                    <a:cubicBezTo>
                      <a:pt x="3213" y="650"/>
                      <a:pt x="3222" y="641"/>
                      <a:pt x="3229" y="633"/>
                    </a:cubicBezTo>
                    <a:cubicBezTo>
                      <a:pt x="3238" y="625"/>
                      <a:pt x="3245" y="616"/>
                      <a:pt x="3254" y="608"/>
                    </a:cubicBezTo>
                    <a:cubicBezTo>
                      <a:pt x="3261" y="600"/>
                      <a:pt x="3267" y="594"/>
                      <a:pt x="3273" y="587"/>
                    </a:cubicBezTo>
                    <a:cubicBezTo>
                      <a:pt x="3276" y="584"/>
                      <a:pt x="3278" y="583"/>
                      <a:pt x="3279" y="581"/>
                    </a:cubicBezTo>
                    <a:cubicBezTo>
                      <a:pt x="3283" y="575"/>
                      <a:pt x="3289" y="569"/>
                      <a:pt x="3295" y="563"/>
                    </a:cubicBezTo>
                    <a:cubicBezTo>
                      <a:pt x="3297" y="560"/>
                      <a:pt x="3300" y="559"/>
                      <a:pt x="3301" y="556"/>
                    </a:cubicBezTo>
                    <a:lnTo>
                      <a:pt x="3303" y="555"/>
                    </a:lnTo>
                    <a:cubicBezTo>
                      <a:pt x="3308" y="547"/>
                      <a:pt x="3316" y="540"/>
                      <a:pt x="3322" y="532"/>
                    </a:cubicBezTo>
                    <a:lnTo>
                      <a:pt x="3325" y="528"/>
                    </a:lnTo>
                    <a:cubicBezTo>
                      <a:pt x="3331" y="522"/>
                      <a:pt x="3336" y="516"/>
                      <a:pt x="3342" y="509"/>
                    </a:cubicBezTo>
                    <a:cubicBezTo>
                      <a:pt x="3344" y="507"/>
                      <a:pt x="3345" y="506"/>
                      <a:pt x="3345" y="505"/>
                    </a:cubicBezTo>
                    <a:cubicBezTo>
                      <a:pt x="3347" y="503"/>
                      <a:pt x="3347" y="503"/>
                      <a:pt x="3348" y="502"/>
                    </a:cubicBezTo>
                    <a:lnTo>
                      <a:pt x="3367" y="479"/>
                    </a:lnTo>
                    <a:cubicBezTo>
                      <a:pt x="3367" y="478"/>
                      <a:pt x="3369" y="478"/>
                      <a:pt x="3370" y="477"/>
                    </a:cubicBezTo>
                    <a:cubicBezTo>
                      <a:pt x="3370" y="477"/>
                      <a:pt x="3370" y="475"/>
                      <a:pt x="3370" y="475"/>
                    </a:cubicBezTo>
                    <a:cubicBezTo>
                      <a:pt x="3370" y="475"/>
                      <a:pt x="3372" y="475"/>
                      <a:pt x="3372" y="474"/>
                    </a:cubicBezTo>
                    <a:lnTo>
                      <a:pt x="3388" y="454"/>
                    </a:lnTo>
                    <a:cubicBezTo>
                      <a:pt x="3388" y="453"/>
                      <a:pt x="3389" y="453"/>
                      <a:pt x="3389" y="451"/>
                    </a:cubicBezTo>
                    <a:cubicBezTo>
                      <a:pt x="3391" y="450"/>
                      <a:pt x="3391" y="450"/>
                      <a:pt x="3392" y="449"/>
                    </a:cubicBezTo>
                    <a:cubicBezTo>
                      <a:pt x="3392" y="449"/>
                      <a:pt x="3394" y="447"/>
                      <a:pt x="3394" y="447"/>
                    </a:cubicBezTo>
                    <a:cubicBezTo>
                      <a:pt x="3401" y="438"/>
                      <a:pt x="3407" y="429"/>
                      <a:pt x="3415" y="421"/>
                    </a:cubicBezTo>
                    <a:cubicBezTo>
                      <a:pt x="3416" y="419"/>
                      <a:pt x="3417" y="416"/>
                      <a:pt x="3419" y="415"/>
                    </a:cubicBezTo>
                    <a:cubicBezTo>
                      <a:pt x="3420" y="413"/>
                      <a:pt x="3420" y="412"/>
                      <a:pt x="3422" y="410"/>
                    </a:cubicBezTo>
                    <a:cubicBezTo>
                      <a:pt x="3425" y="407"/>
                      <a:pt x="3428" y="403"/>
                      <a:pt x="3431" y="400"/>
                    </a:cubicBezTo>
                    <a:lnTo>
                      <a:pt x="3431" y="398"/>
                    </a:lnTo>
                    <a:cubicBezTo>
                      <a:pt x="3434" y="397"/>
                      <a:pt x="3434" y="396"/>
                      <a:pt x="3437" y="393"/>
                    </a:cubicBezTo>
                    <a:cubicBezTo>
                      <a:pt x="3441" y="387"/>
                      <a:pt x="3445" y="379"/>
                      <a:pt x="3451" y="373"/>
                    </a:cubicBezTo>
                    <a:cubicBezTo>
                      <a:pt x="3453" y="370"/>
                      <a:pt x="3456" y="368"/>
                      <a:pt x="3457" y="365"/>
                    </a:cubicBezTo>
                    <a:cubicBezTo>
                      <a:pt x="3457" y="365"/>
                      <a:pt x="3457" y="365"/>
                      <a:pt x="3459" y="363"/>
                    </a:cubicBezTo>
                    <a:cubicBezTo>
                      <a:pt x="3465" y="354"/>
                      <a:pt x="3472" y="344"/>
                      <a:pt x="3479" y="335"/>
                    </a:cubicBezTo>
                    <a:cubicBezTo>
                      <a:pt x="3479" y="334"/>
                      <a:pt x="3481" y="332"/>
                      <a:pt x="3482" y="329"/>
                    </a:cubicBezTo>
                    <a:cubicBezTo>
                      <a:pt x="3485" y="325"/>
                      <a:pt x="3488" y="320"/>
                      <a:pt x="3493" y="316"/>
                    </a:cubicBezTo>
                    <a:cubicBezTo>
                      <a:pt x="3406" y="203"/>
                      <a:pt x="3310" y="97"/>
                      <a:pt x="3204" y="1"/>
                    </a:cubicBezTo>
                    <a:close/>
                  </a:path>
                </a:pathLst>
              </a:custGeom>
              <a:solidFill>
                <a:srgbClr val="FA91FF">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0"/>
              <p:cNvSpPr/>
              <p:nvPr/>
            </p:nvSpPr>
            <p:spPr>
              <a:xfrm>
                <a:off x="7971263" y="3886761"/>
                <a:ext cx="277691" cy="308722"/>
              </a:xfrm>
              <a:custGeom>
                <a:avLst/>
                <a:gdLst/>
                <a:ahLst/>
                <a:cxnLst/>
                <a:rect l="l" t="t" r="r" b="b"/>
                <a:pathLst>
                  <a:path w="3490" h="3880" extrusionOk="0">
                    <a:moveTo>
                      <a:pt x="1325" y="1"/>
                    </a:moveTo>
                    <a:cubicBezTo>
                      <a:pt x="1252" y="15"/>
                      <a:pt x="1182" y="34"/>
                      <a:pt x="1111" y="56"/>
                    </a:cubicBezTo>
                    <a:cubicBezTo>
                      <a:pt x="1104" y="59"/>
                      <a:pt x="1096" y="62"/>
                      <a:pt x="1089" y="64"/>
                    </a:cubicBezTo>
                    <a:cubicBezTo>
                      <a:pt x="1068" y="71"/>
                      <a:pt x="1048" y="79"/>
                      <a:pt x="1027" y="86"/>
                    </a:cubicBezTo>
                    <a:cubicBezTo>
                      <a:pt x="1015" y="90"/>
                      <a:pt x="1004" y="95"/>
                      <a:pt x="992" y="99"/>
                    </a:cubicBezTo>
                    <a:cubicBezTo>
                      <a:pt x="973" y="107"/>
                      <a:pt x="955" y="114"/>
                      <a:pt x="937" y="121"/>
                    </a:cubicBezTo>
                    <a:cubicBezTo>
                      <a:pt x="930" y="124"/>
                      <a:pt x="924" y="126"/>
                      <a:pt x="918" y="129"/>
                    </a:cubicBezTo>
                    <a:lnTo>
                      <a:pt x="918" y="130"/>
                    </a:lnTo>
                    <a:cubicBezTo>
                      <a:pt x="920" y="151"/>
                      <a:pt x="923" y="171"/>
                      <a:pt x="924" y="192"/>
                    </a:cubicBezTo>
                    <a:cubicBezTo>
                      <a:pt x="924" y="193"/>
                      <a:pt x="925" y="195"/>
                      <a:pt x="925" y="198"/>
                    </a:cubicBezTo>
                    <a:cubicBezTo>
                      <a:pt x="925" y="201"/>
                      <a:pt x="925" y="202"/>
                      <a:pt x="925" y="204"/>
                    </a:cubicBezTo>
                    <a:cubicBezTo>
                      <a:pt x="925" y="204"/>
                      <a:pt x="925" y="205"/>
                      <a:pt x="925" y="205"/>
                    </a:cubicBezTo>
                    <a:cubicBezTo>
                      <a:pt x="927" y="214"/>
                      <a:pt x="928" y="223"/>
                      <a:pt x="930" y="232"/>
                    </a:cubicBezTo>
                    <a:cubicBezTo>
                      <a:pt x="931" y="252"/>
                      <a:pt x="934" y="271"/>
                      <a:pt x="937" y="291"/>
                    </a:cubicBezTo>
                    <a:cubicBezTo>
                      <a:pt x="937" y="292"/>
                      <a:pt x="939" y="292"/>
                      <a:pt x="939" y="294"/>
                    </a:cubicBezTo>
                    <a:cubicBezTo>
                      <a:pt x="939" y="297"/>
                      <a:pt x="939" y="299"/>
                      <a:pt x="940" y="302"/>
                    </a:cubicBezTo>
                    <a:cubicBezTo>
                      <a:pt x="940" y="305"/>
                      <a:pt x="940" y="307"/>
                      <a:pt x="940" y="310"/>
                    </a:cubicBezTo>
                    <a:cubicBezTo>
                      <a:pt x="942" y="319"/>
                      <a:pt x="943" y="327"/>
                      <a:pt x="945" y="336"/>
                    </a:cubicBezTo>
                    <a:cubicBezTo>
                      <a:pt x="946" y="342"/>
                      <a:pt x="948" y="350"/>
                      <a:pt x="949" y="355"/>
                    </a:cubicBezTo>
                    <a:cubicBezTo>
                      <a:pt x="952" y="373"/>
                      <a:pt x="955" y="389"/>
                      <a:pt x="958" y="407"/>
                    </a:cubicBezTo>
                    <a:cubicBezTo>
                      <a:pt x="959" y="411"/>
                      <a:pt x="959" y="417"/>
                      <a:pt x="961" y="422"/>
                    </a:cubicBezTo>
                    <a:cubicBezTo>
                      <a:pt x="961" y="423"/>
                      <a:pt x="961" y="423"/>
                      <a:pt x="961" y="425"/>
                    </a:cubicBezTo>
                    <a:cubicBezTo>
                      <a:pt x="962" y="431"/>
                      <a:pt x="964" y="436"/>
                      <a:pt x="965" y="442"/>
                    </a:cubicBezTo>
                    <a:cubicBezTo>
                      <a:pt x="965" y="444"/>
                      <a:pt x="965" y="444"/>
                      <a:pt x="965" y="445"/>
                    </a:cubicBezTo>
                    <a:cubicBezTo>
                      <a:pt x="968" y="454"/>
                      <a:pt x="970" y="463"/>
                      <a:pt x="973" y="472"/>
                    </a:cubicBezTo>
                    <a:cubicBezTo>
                      <a:pt x="973" y="473"/>
                      <a:pt x="973" y="473"/>
                      <a:pt x="973" y="475"/>
                    </a:cubicBezTo>
                    <a:lnTo>
                      <a:pt x="973" y="476"/>
                    </a:lnTo>
                    <a:cubicBezTo>
                      <a:pt x="973" y="478"/>
                      <a:pt x="973" y="478"/>
                      <a:pt x="973" y="479"/>
                    </a:cubicBezTo>
                    <a:cubicBezTo>
                      <a:pt x="974" y="479"/>
                      <a:pt x="974" y="481"/>
                      <a:pt x="974" y="482"/>
                    </a:cubicBezTo>
                    <a:cubicBezTo>
                      <a:pt x="976" y="491"/>
                      <a:pt x="978" y="500"/>
                      <a:pt x="980" y="509"/>
                    </a:cubicBezTo>
                    <a:cubicBezTo>
                      <a:pt x="983" y="517"/>
                      <a:pt x="984" y="526"/>
                      <a:pt x="987" y="535"/>
                    </a:cubicBezTo>
                    <a:cubicBezTo>
                      <a:pt x="987" y="539"/>
                      <a:pt x="989" y="542"/>
                      <a:pt x="989" y="545"/>
                    </a:cubicBezTo>
                    <a:cubicBezTo>
                      <a:pt x="989" y="547"/>
                      <a:pt x="990" y="548"/>
                      <a:pt x="990" y="551"/>
                    </a:cubicBezTo>
                    <a:cubicBezTo>
                      <a:pt x="990" y="553"/>
                      <a:pt x="992" y="554"/>
                      <a:pt x="992" y="557"/>
                    </a:cubicBezTo>
                    <a:cubicBezTo>
                      <a:pt x="995" y="566"/>
                      <a:pt x="996" y="575"/>
                      <a:pt x="999" y="584"/>
                    </a:cubicBezTo>
                    <a:cubicBezTo>
                      <a:pt x="999" y="584"/>
                      <a:pt x="999" y="585"/>
                      <a:pt x="999" y="585"/>
                    </a:cubicBezTo>
                    <a:cubicBezTo>
                      <a:pt x="1002" y="594"/>
                      <a:pt x="1004" y="603"/>
                      <a:pt x="1006" y="610"/>
                    </a:cubicBezTo>
                    <a:cubicBezTo>
                      <a:pt x="1015" y="641"/>
                      <a:pt x="1024" y="672"/>
                      <a:pt x="1034" y="703"/>
                    </a:cubicBezTo>
                    <a:cubicBezTo>
                      <a:pt x="1036" y="707"/>
                      <a:pt x="1037" y="712"/>
                      <a:pt x="1039" y="716"/>
                    </a:cubicBezTo>
                    <a:cubicBezTo>
                      <a:pt x="1039" y="716"/>
                      <a:pt x="1039" y="718"/>
                      <a:pt x="1039" y="718"/>
                    </a:cubicBezTo>
                    <a:cubicBezTo>
                      <a:pt x="1040" y="721"/>
                      <a:pt x="1042" y="725"/>
                      <a:pt x="1043" y="728"/>
                    </a:cubicBezTo>
                    <a:cubicBezTo>
                      <a:pt x="1045" y="735"/>
                      <a:pt x="1046" y="741"/>
                      <a:pt x="1049" y="747"/>
                    </a:cubicBezTo>
                    <a:lnTo>
                      <a:pt x="1049" y="750"/>
                    </a:lnTo>
                    <a:cubicBezTo>
                      <a:pt x="1051" y="752"/>
                      <a:pt x="1051" y="753"/>
                      <a:pt x="1051" y="753"/>
                    </a:cubicBezTo>
                    <a:cubicBezTo>
                      <a:pt x="1054" y="762"/>
                      <a:pt x="1057" y="771"/>
                      <a:pt x="1059" y="778"/>
                    </a:cubicBezTo>
                    <a:cubicBezTo>
                      <a:pt x="1070" y="808"/>
                      <a:pt x="1080" y="837"/>
                      <a:pt x="1092" y="865"/>
                    </a:cubicBezTo>
                    <a:cubicBezTo>
                      <a:pt x="1095" y="871"/>
                      <a:pt x="1096" y="877"/>
                      <a:pt x="1099" y="884"/>
                    </a:cubicBezTo>
                    <a:cubicBezTo>
                      <a:pt x="1101" y="887"/>
                      <a:pt x="1102" y="890"/>
                      <a:pt x="1104" y="893"/>
                    </a:cubicBezTo>
                    <a:cubicBezTo>
                      <a:pt x="1104" y="893"/>
                      <a:pt x="1104" y="894"/>
                      <a:pt x="1104" y="894"/>
                    </a:cubicBezTo>
                    <a:cubicBezTo>
                      <a:pt x="1107" y="900"/>
                      <a:pt x="1108" y="906"/>
                      <a:pt x="1111" y="911"/>
                    </a:cubicBezTo>
                    <a:lnTo>
                      <a:pt x="1111" y="912"/>
                    </a:lnTo>
                    <a:cubicBezTo>
                      <a:pt x="1111" y="912"/>
                      <a:pt x="1111" y="912"/>
                      <a:pt x="1111" y="914"/>
                    </a:cubicBezTo>
                    <a:cubicBezTo>
                      <a:pt x="1114" y="918"/>
                      <a:pt x="1115" y="924"/>
                      <a:pt x="1118" y="930"/>
                    </a:cubicBezTo>
                    <a:cubicBezTo>
                      <a:pt x="1120" y="933"/>
                      <a:pt x="1121" y="937"/>
                      <a:pt x="1123" y="942"/>
                    </a:cubicBezTo>
                    <a:cubicBezTo>
                      <a:pt x="1123" y="942"/>
                      <a:pt x="1124" y="943"/>
                      <a:pt x="1124" y="944"/>
                    </a:cubicBezTo>
                    <a:cubicBezTo>
                      <a:pt x="1127" y="950"/>
                      <a:pt x="1130" y="956"/>
                      <a:pt x="1133" y="964"/>
                    </a:cubicBezTo>
                    <a:lnTo>
                      <a:pt x="1139" y="978"/>
                    </a:lnTo>
                    <a:cubicBezTo>
                      <a:pt x="1140" y="981"/>
                      <a:pt x="1142" y="983"/>
                      <a:pt x="1142" y="984"/>
                    </a:cubicBezTo>
                    <a:lnTo>
                      <a:pt x="1143" y="986"/>
                    </a:lnTo>
                    <a:cubicBezTo>
                      <a:pt x="1146" y="993"/>
                      <a:pt x="1149" y="1000"/>
                      <a:pt x="1152" y="1006"/>
                    </a:cubicBezTo>
                    <a:cubicBezTo>
                      <a:pt x="1155" y="1014"/>
                      <a:pt x="1158" y="1020"/>
                      <a:pt x="1161" y="1025"/>
                    </a:cubicBezTo>
                    <a:cubicBezTo>
                      <a:pt x="1168" y="1042"/>
                      <a:pt x="1176" y="1058"/>
                      <a:pt x="1183" y="1074"/>
                    </a:cubicBezTo>
                    <a:cubicBezTo>
                      <a:pt x="1186" y="1078"/>
                      <a:pt x="1189" y="1083"/>
                      <a:pt x="1191" y="1087"/>
                    </a:cubicBezTo>
                    <a:cubicBezTo>
                      <a:pt x="1193" y="1092"/>
                      <a:pt x="1195" y="1096"/>
                      <a:pt x="1198" y="1101"/>
                    </a:cubicBezTo>
                    <a:cubicBezTo>
                      <a:pt x="1198" y="1102"/>
                      <a:pt x="1198" y="1102"/>
                      <a:pt x="1199" y="1104"/>
                    </a:cubicBezTo>
                    <a:cubicBezTo>
                      <a:pt x="1199" y="1105"/>
                      <a:pt x="1201" y="1106"/>
                      <a:pt x="1202" y="1109"/>
                    </a:cubicBezTo>
                    <a:cubicBezTo>
                      <a:pt x="1205" y="1117"/>
                      <a:pt x="1210" y="1124"/>
                      <a:pt x="1213" y="1131"/>
                    </a:cubicBezTo>
                    <a:lnTo>
                      <a:pt x="1214" y="1131"/>
                    </a:lnTo>
                    <a:cubicBezTo>
                      <a:pt x="1214" y="1134"/>
                      <a:pt x="1216" y="1136"/>
                      <a:pt x="1217" y="1139"/>
                    </a:cubicBezTo>
                    <a:lnTo>
                      <a:pt x="1219" y="1140"/>
                    </a:lnTo>
                    <a:cubicBezTo>
                      <a:pt x="1223" y="1149"/>
                      <a:pt x="1226" y="1157"/>
                      <a:pt x="1230" y="1164"/>
                    </a:cubicBezTo>
                    <a:cubicBezTo>
                      <a:pt x="1236" y="1174"/>
                      <a:pt x="1242" y="1183"/>
                      <a:pt x="1247" y="1193"/>
                    </a:cubicBezTo>
                    <a:lnTo>
                      <a:pt x="1248" y="1196"/>
                    </a:lnTo>
                    <a:lnTo>
                      <a:pt x="1249" y="1198"/>
                    </a:lnTo>
                    <a:cubicBezTo>
                      <a:pt x="1254" y="1205"/>
                      <a:pt x="1257" y="1212"/>
                      <a:pt x="1261" y="1218"/>
                    </a:cubicBezTo>
                    <a:lnTo>
                      <a:pt x="1263" y="1220"/>
                    </a:lnTo>
                    <a:cubicBezTo>
                      <a:pt x="1263" y="1220"/>
                      <a:pt x="1263" y="1220"/>
                      <a:pt x="1263" y="1221"/>
                    </a:cubicBezTo>
                    <a:cubicBezTo>
                      <a:pt x="1263" y="1221"/>
                      <a:pt x="1264" y="1223"/>
                      <a:pt x="1264" y="1224"/>
                    </a:cubicBezTo>
                    <a:cubicBezTo>
                      <a:pt x="1264" y="1224"/>
                      <a:pt x="1264" y="1224"/>
                      <a:pt x="1264" y="1226"/>
                    </a:cubicBezTo>
                    <a:cubicBezTo>
                      <a:pt x="1266" y="1227"/>
                      <a:pt x="1267" y="1230"/>
                      <a:pt x="1269" y="1232"/>
                    </a:cubicBezTo>
                    <a:lnTo>
                      <a:pt x="1269" y="1233"/>
                    </a:lnTo>
                    <a:cubicBezTo>
                      <a:pt x="1274" y="1243"/>
                      <a:pt x="1280" y="1254"/>
                      <a:pt x="1288" y="1263"/>
                    </a:cubicBezTo>
                    <a:cubicBezTo>
                      <a:pt x="1288" y="1264"/>
                      <a:pt x="1288" y="1264"/>
                      <a:pt x="1288" y="1266"/>
                    </a:cubicBezTo>
                    <a:lnTo>
                      <a:pt x="1295" y="1276"/>
                    </a:lnTo>
                    <a:lnTo>
                      <a:pt x="1304" y="1292"/>
                    </a:lnTo>
                    <a:lnTo>
                      <a:pt x="1305" y="1293"/>
                    </a:lnTo>
                    <a:cubicBezTo>
                      <a:pt x="1307" y="1296"/>
                      <a:pt x="1308" y="1299"/>
                      <a:pt x="1311" y="1302"/>
                    </a:cubicBezTo>
                    <a:cubicBezTo>
                      <a:pt x="1316" y="1310"/>
                      <a:pt x="1319" y="1316"/>
                      <a:pt x="1323" y="1323"/>
                    </a:cubicBezTo>
                    <a:cubicBezTo>
                      <a:pt x="1325" y="1323"/>
                      <a:pt x="1325" y="1324"/>
                      <a:pt x="1325" y="1324"/>
                    </a:cubicBezTo>
                    <a:cubicBezTo>
                      <a:pt x="1330" y="1333"/>
                      <a:pt x="1336" y="1344"/>
                      <a:pt x="1342" y="1352"/>
                    </a:cubicBezTo>
                    <a:cubicBezTo>
                      <a:pt x="1345" y="1355"/>
                      <a:pt x="1348" y="1360"/>
                      <a:pt x="1350" y="1363"/>
                    </a:cubicBezTo>
                    <a:cubicBezTo>
                      <a:pt x="1354" y="1369"/>
                      <a:pt x="1358" y="1376"/>
                      <a:pt x="1363" y="1382"/>
                    </a:cubicBezTo>
                    <a:cubicBezTo>
                      <a:pt x="1364" y="1383"/>
                      <a:pt x="1366" y="1386"/>
                      <a:pt x="1367" y="1388"/>
                    </a:cubicBezTo>
                    <a:cubicBezTo>
                      <a:pt x="1367" y="1389"/>
                      <a:pt x="1369" y="1391"/>
                      <a:pt x="1370" y="1392"/>
                    </a:cubicBezTo>
                    <a:cubicBezTo>
                      <a:pt x="1375" y="1398"/>
                      <a:pt x="1378" y="1405"/>
                      <a:pt x="1382" y="1411"/>
                    </a:cubicBezTo>
                    <a:cubicBezTo>
                      <a:pt x="1385" y="1414"/>
                      <a:pt x="1388" y="1417"/>
                      <a:pt x="1389" y="1422"/>
                    </a:cubicBezTo>
                    <a:cubicBezTo>
                      <a:pt x="1394" y="1427"/>
                      <a:pt x="1398" y="1433"/>
                      <a:pt x="1403" y="1439"/>
                    </a:cubicBezTo>
                    <a:cubicBezTo>
                      <a:pt x="1404" y="1441"/>
                      <a:pt x="1404" y="1441"/>
                      <a:pt x="1404" y="1442"/>
                    </a:cubicBezTo>
                    <a:cubicBezTo>
                      <a:pt x="1410" y="1451"/>
                      <a:pt x="1417" y="1460"/>
                      <a:pt x="1423" y="1469"/>
                    </a:cubicBezTo>
                    <a:lnTo>
                      <a:pt x="1425" y="1469"/>
                    </a:lnTo>
                    <a:cubicBezTo>
                      <a:pt x="1431" y="1479"/>
                      <a:pt x="1438" y="1488"/>
                      <a:pt x="1445" y="1497"/>
                    </a:cubicBezTo>
                    <a:cubicBezTo>
                      <a:pt x="1445" y="1497"/>
                      <a:pt x="1445" y="1497"/>
                      <a:pt x="1445" y="1498"/>
                    </a:cubicBezTo>
                    <a:cubicBezTo>
                      <a:pt x="1450" y="1504"/>
                      <a:pt x="1456" y="1510"/>
                      <a:pt x="1460" y="1517"/>
                    </a:cubicBezTo>
                    <a:cubicBezTo>
                      <a:pt x="1462" y="1519"/>
                      <a:pt x="1463" y="1522"/>
                      <a:pt x="1464" y="1523"/>
                    </a:cubicBezTo>
                    <a:cubicBezTo>
                      <a:pt x="1466" y="1523"/>
                      <a:pt x="1466" y="1525"/>
                      <a:pt x="1467" y="1525"/>
                    </a:cubicBezTo>
                    <a:cubicBezTo>
                      <a:pt x="1469" y="1528"/>
                      <a:pt x="1472" y="1531"/>
                      <a:pt x="1473" y="1534"/>
                    </a:cubicBezTo>
                    <a:cubicBezTo>
                      <a:pt x="1478" y="1539"/>
                      <a:pt x="1484" y="1547"/>
                      <a:pt x="1488" y="1553"/>
                    </a:cubicBezTo>
                    <a:cubicBezTo>
                      <a:pt x="1488" y="1554"/>
                      <a:pt x="1489" y="1554"/>
                      <a:pt x="1489" y="1554"/>
                    </a:cubicBezTo>
                    <a:cubicBezTo>
                      <a:pt x="1497" y="1563"/>
                      <a:pt x="1503" y="1572"/>
                      <a:pt x="1510" y="1579"/>
                    </a:cubicBezTo>
                    <a:cubicBezTo>
                      <a:pt x="1512" y="1582"/>
                      <a:pt x="1513" y="1584"/>
                      <a:pt x="1515" y="1585"/>
                    </a:cubicBezTo>
                    <a:cubicBezTo>
                      <a:pt x="1516" y="1587"/>
                      <a:pt x="1516" y="1588"/>
                      <a:pt x="1517" y="1589"/>
                    </a:cubicBezTo>
                    <a:cubicBezTo>
                      <a:pt x="1522" y="1595"/>
                      <a:pt x="1528" y="1601"/>
                      <a:pt x="1532" y="1607"/>
                    </a:cubicBezTo>
                    <a:cubicBezTo>
                      <a:pt x="1541" y="1616"/>
                      <a:pt x="1548" y="1625"/>
                      <a:pt x="1556" y="1634"/>
                    </a:cubicBezTo>
                    <a:cubicBezTo>
                      <a:pt x="1556" y="1635"/>
                      <a:pt x="1556" y="1635"/>
                      <a:pt x="1556" y="1635"/>
                    </a:cubicBezTo>
                    <a:cubicBezTo>
                      <a:pt x="1563" y="1644"/>
                      <a:pt x="1570" y="1653"/>
                      <a:pt x="1579" y="1660"/>
                    </a:cubicBezTo>
                    <a:cubicBezTo>
                      <a:pt x="1579" y="1662"/>
                      <a:pt x="1581" y="1663"/>
                      <a:pt x="1582" y="1665"/>
                    </a:cubicBezTo>
                    <a:cubicBezTo>
                      <a:pt x="1590" y="1672"/>
                      <a:pt x="1596" y="1679"/>
                      <a:pt x="1603" y="1687"/>
                    </a:cubicBezTo>
                    <a:cubicBezTo>
                      <a:pt x="1604" y="1688"/>
                      <a:pt x="1606" y="1690"/>
                      <a:pt x="1607" y="1693"/>
                    </a:cubicBezTo>
                    <a:cubicBezTo>
                      <a:pt x="1609" y="1694"/>
                      <a:pt x="1610" y="1696"/>
                      <a:pt x="1610" y="1696"/>
                    </a:cubicBezTo>
                    <a:cubicBezTo>
                      <a:pt x="1616" y="1701"/>
                      <a:pt x="1621" y="1707"/>
                      <a:pt x="1626" y="1713"/>
                    </a:cubicBezTo>
                    <a:cubicBezTo>
                      <a:pt x="1634" y="1721"/>
                      <a:pt x="1643" y="1729"/>
                      <a:pt x="1650" y="1738"/>
                    </a:cubicBezTo>
                    <a:cubicBezTo>
                      <a:pt x="1659" y="1747"/>
                      <a:pt x="1666" y="1754"/>
                      <a:pt x="1675" y="1763"/>
                    </a:cubicBezTo>
                    <a:cubicBezTo>
                      <a:pt x="1675" y="1765"/>
                      <a:pt x="1677" y="1766"/>
                      <a:pt x="1678" y="1766"/>
                    </a:cubicBezTo>
                    <a:cubicBezTo>
                      <a:pt x="1685" y="1774"/>
                      <a:pt x="1691" y="1781"/>
                      <a:pt x="1699" y="1787"/>
                    </a:cubicBezTo>
                    <a:lnTo>
                      <a:pt x="1700" y="1788"/>
                    </a:lnTo>
                    <a:cubicBezTo>
                      <a:pt x="1700" y="1788"/>
                      <a:pt x="1700" y="1788"/>
                      <a:pt x="1700" y="1790"/>
                    </a:cubicBezTo>
                    <a:cubicBezTo>
                      <a:pt x="1707" y="1796"/>
                      <a:pt x="1713" y="1803"/>
                      <a:pt x="1721" y="1809"/>
                    </a:cubicBezTo>
                    <a:cubicBezTo>
                      <a:pt x="1722" y="1810"/>
                      <a:pt x="1724" y="1812"/>
                      <a:pt x="1725" y="1813"/>
                    </a:cubicBezTo>
                    <a:cubicBezTo>
                      <a:pt x="1734" y="1822"/>
                      <a:pt x="1743" y="1830"/>
                      <a:pt x="1750" y="1838"/>
                    </a:cubicBezTo>
                    <a:lnTo>
                      <a:pt x="1753" y="1840"/>
                    </a:lnTo>
                    <a:cubicBezTo>
                      <a:pt x="1760" y="1847"/>
                      <a:pt x="1768" y="1855"/>
                      <a:pt x="1775" y="1860"/>
                    </a:cubicBezTo>
                    <a:cubicBezTo>
                      <a:pt x="1775" y="1860"/>
                      <a:pt x="1775" y="1862"/>
                      <a:pt x="1775" y="1862"/>
                    </a:cubicBezTo>
                    <a:cubicBezTo>
                      <a:pt x="1777" y="1862"/>
                      <a:pt x="1778" y="1863"/>
                      <a:pt x="1780" y="1865"/>
                    </a:cubicBezTo>
                    <a:cubicBezTo>
                      <a:pt x="1787" y="1871"/>
                      <a:pt x="1794" y="1878"/>
                      <a:pt x="1802" y="1884"/>
                    </a:cubicBezTo>
                    <a:cubicBezTo>
                      <a:pt x="1803" y="1887"/>
                      <a:pt x="1806" y="1888"/>
                      <a:pt x="1808" y="1890"/>
                    </a:cubicBezTo>
                    <a:cubicBezTo>
                      <a:pt x="1809" y="1891"/>
                      <a:pt x="1811" y="1893"/>
                      <a:pt x="1812" y="1893"/>
                    </a:cubicBezTo>
                    <a:cubicBezTo>
                      <a:pt x="1815" y="1897"/>
                      <a:pt x="1819" y="1900"/>
                      <a:pt x="1824" y="1905"/>
                    </a:cubicBezTo>
                    <a:cubicBezTo>
                      <a:pt x="1825" y="1905"/>
                      <a:pt x="1825" y="1906"/>
                      <a:pt x="1825" y="1906"/>
                    </a:cubicBezTo>
                    <a:cubicBezTo>
                      <a:pt x="1827" y="1906"/>
                      <a:pt x="1827" y="1908"/>
                      <a:pt x="1828" y="1908"/>
                    </a:cubicBezTo>
                    <a:lnTo>
                      <a:pt x="1828" y="1909"/>
                    </a:lnTo>
                    <a:cubicBezTo>
                      <a:pt x="1837" y="1916"/>
                      <a:pt x="1846" y="1924"/>
                      <a:pt x="1856" y="1931"/>
                    </a:cubicBezTo>
                    <a:cubicBezTo>
                      <a:pt x="1856" y="1931"/>
                      <a:pt x="1856" y="1933"/>
                      <a:pt x="1858" y="1933"/>
                    </a:cubicBezTo>
                    <a:cubicBezTo>
                      <a:pt x="1859" y="1934"/>
                      <a:pt x="1861" y="1936"/>
                      <a:pt x="1862" y="1937"/>
                    </a:cubicBezTo>
                    <a:cubicBezTo>
                      <a:pt x="1868" y="1943"/>
                      <a:pt x="1875" y="1947"/>
                      <a:pt x="1881" y="1953"/>
                    </a:cubicBezTo>
                    <a:cubicBezTo>
                      <a:pt x="1886" y="1956"/>
                      <a:pt x="1889" y="1959"/>
                      <a:pt x="1892" y="1962"/>
                    </a:cubicBezTo>
                    <a:cubicBezTo>
                      <a:pt x="1896" y="1964"/>
                      <a:pt x="1899" y="1966"/>
                      <a:pt x="1902" y="1969"/>
                    </a:cubicBezTo>
                    <a:cubicBezTo>
                      <a:pt x="1902" y="1969"/>
                      <a:pt x="1903" y="1971"/>
                      <a:pt x="1903" y="1971"/>
                    </a:cubicBezTo>
                    <a:lnTo>
                      <a:pt x="1909" y="1975"/>
                    </a:lnTo>
                    <a:cubicBezTo>
                      <a:pt x="1909" y="1975"/>
                      <a:pt x="1909" y="1977"/>
                      <a:pt x="1911" y="1977"/>
                    </a:cubicBezTo>
                    <a:cubicBezTo>
                      <a:pt x="1919" y="1984"/>
                      <a:pt x="1928" y="1992"/>
                      <a:pt x="1939" y="1999"/>
                    </a:cubicBezTo>
                    <a:cubicBezTo>
                      <a:pt x="1939" y="1999"/>
                      <a:pt x="1939" y="1999"/>
                      <a:pt x="1940" y="2000"/>
                    </a:cubicBezTo>
                    <a:cubicBezTo>
                      <a:pt x="1942" y="2002"/>
                      <a:pt x="1945" y="2003"/>
                      <a:pt x="1946" y="2005"/>
                    </a:cubicBezTo>
                    <a:cubicBezTo>
                      <a:pt x="1952" y="2009"/>
                      <a:pt x="1958" y="2014"/>
                      <a:pt x="1964" y="2018"/>
                    </a:cubicBezTo>
                    <a:cubicBezTo>
                      <a:pt x="1964" y="2018"/>
                      <a:pt x="1965" y="2019"/>
                      <a:pt x="1965" y="2019"/>
                    </a:cubicBezTo>
                    <a:lnTo>
                      <a:pt x="1967" y="2019"/>
                    </a:lnTo>
                    <a:cubicBezTo>
                      <a:pt x="1975" y="2027"/>
                      <a:pt x="1984" y="2033"/>
                      <a:pt x="1993" y="2040"/>
                    </a:cubicBezTo>
                    <a:cubicBezTo>
                      <a:pt x="2003" y="2047"/>
                      <a:pt x="2012" y="2053"/>
                      <a:pt x="2021" y="2061"/>
                    </a:cubicBezTo>
                    <a:cubicBezTo>
                      <a:pt x="2023" y="2061"/>
                      <a:pt x="2023" y="2061"/>
                      <a:pt x="2023" y="2062"/>
                    </a:cubicBezTo>
                    <a:cubicBezTo>
                      <a:pt x="2026" y="2064"/>
                      <a:pt x="2028" y="2067"/>
                      <a:pt x="2033" y="2068"/>
                    </a:cubicBezTo>
                    <a:cubicBezTo>
                      <a:pt x="2033" y="2068"/>
                      <a:pt x="2033" y="2070"/>
                      <a:pt x="2033" y="2070"/>
                    </a:cubicBezTo>
                    <a:lnTo>
                      <a:pt x="2034" y="2070"/>
                    </a:lnTo>
                    <a:cubicBezTo>
                      <a:pt x="2039" y="2074"/>
                      <a:pt x="2045" y="2077"/>
                      <a:pt x="2049" y="2080"/>
                    </a:cubicBezTo>
                    <a:cubicBezTo>
                      <a:pt x="2049" y="2080"/>
                      <a:pt x="2051" y="2081"/>
                      <a:pt x="2051" y="2081"/>
                    </a:cubicBezTo>
                    <a:cubicBezTo>
                      <a:pt x="2053" y="2083"/>
                      <a:pt x="2056" y="2086"/>
                      <a:pt x="2059" y="2087"/>
                    </a:cubicBezTo>
                    <a:cubicBezTo>
                      <a:pt x="2067" y="2092"/>
                      <a:pt x="2073" y="2096"/>
                      <a:pt x="2080" y="2100"/>
                    </a:cubicBezTo>
                    <a:cubicBezTo>
                      <a:pt x="2080" y="2102"/>
                      <a:pt x="2081" y="2102"/>
                      <a:pt x="2081" y="2102"/>
                    </a:cubicBezTo>
                    <a:cubicBezTo>
                      <a:pt x="2090" y="2108"/>
                      <a:pt x="2099" y="2114"/>
                      <a:pt x="2108" y="2121"/>
                    </a:cubicBezTo>
                    <a:cubicBezTo>
                      <a:pt x="2111" y="2121"/>
                      <a:pt x="2112" y="2123"/>
                      <a:pt x="2114" y="2124"/>
                    </a:cubicBezTo>
                    <a:cubicBezTo>
                      <a:pt x="2123" y="2128"/>
                      <a:pt x="2130" y="2134"/>
                      <a:pt x="2139" y="2140"/>
                    </a:cubicBezTo>
                    <a:cubicBezTo>
                      <a:pt x="2145" y="2145"/>
                      <a:pt x="2151" y="2148"/>
                      <a:pt x="2157" y="2151"/>
                    </a:cubicBezTo>
                    <a:cubicBezTo>
                      <a:pt x="2160" y="2153"/>
                      <a:pt x="2162" y="2155"/>
                      <a:pt x="2165" y="2156"/>
                    </a:cubicBezTo>
                    <a:lnTo>
                      <a:pt x="2168" y="2159"/>
                    </a:lnTo>
                    <a:cubicBezTo>
                      <a:pt x="2171" y="2161"/>
                      <a:pt x="2174" y="2162"/>
                      <a:pt x="2179" y="2165"/>
                    </a:cubicBezTo>
                    <a:cubicBezTo>
                      <a:pt x="2195" y="2176"/>
                      <a:pt x="2211" y="2186"/>
                      <a:pt x="2229" y="2195"/>
                    </a:cubicBezTo>
                    <a:lnTo>
                      <a:pt x="2227" y="2195"/>
                    </a:lnTo>
                    <a:cubicBezTo>
                      <a:pt x="2232" y="2198"/>
                      <a:pt x="2236" y="2199"/>
                      <a:pt x="2241" y="2202"/>
                    </a:cubicBezTo>
                    <a:lnTo>
                      <a:pt x="2258" y="2212"/>
                    </a:lnTo>
                    <a:cubicBezTo>
                      <a:pt x="2260" y="2214"/>
                      <a:pt x="2263" y="2215"/>
                      <a:pt x="2266" y="2217"/>
                    </a:cubicBezTo>
                    <a:lnTo>
                      <a:pt x="2268" y="2218"/>
                    </a:lnTo>
                    <a:cubicBezTo>
                      <a:pt x="2276" y="2223"/>
                      <a:pt x="2283" y="2226"/>
                      <a:pt x="2289" y="2230"/>
                    </a:cubicBezTo>
                    <a:lnTo>
                      <a:pt x="2296" y="2233"/>
                    </a:lnTo>
                    <a:cubicBezTo>
                      <a:pt x="2304" y="2237"/>
                      <a:pt x="2311" y="2242"/>
                      <a:pt x="2320" y="2246"/>
                    </a:cubicBezTo>
                    <a:cubicBezTo>
                      <a:pt x="2348" y="2261"/>
                      <a:pt x="2375" y="2274"/>
                      <a:pt x="2403" y="2288"/>
                    </a:cubicBezTo>
                    <a:cubicBezTo>
                      <a:pt x="2405" y="2290"/>
                      <a:pt x="2410" y="2292"/>
                      <a:pt x="2414" y="2295"/>
                    </a:cubicBezTo>
                    <a:lnTo>
                      <a:pt x="2416" y="2295"/>
                    </a:lnTo>
                    <a:cubicBezTo>
                      <a:pt x="2423" y="2299"/>
                      <a:pt x="2432" y="2302"/>
                      <a:pt x="2439" y="2307"/>
                    </a:cubicBezTo>
                    <a:cubicBezTo>
                      <a:pt x="2442" y="2308"/>
                      <a:pt x="2445" y="2308"/>
                      <a:pt x="2447" y="2310"/>
                    </a:cubicBezTo>
                    <a:lnTo>
                      <a:pt x="2448" y="2310"/>
                    </a:lnTo>
                    <a:cubicBezTo>
                      <a:pt x="2458" y="2315"/>
                      <a:pt x="2469" y="2320"/>
                      <a:pt x="2479" y="2324"/>
                    </a:cubicBezTo>
                    <a:lnTo>
                      <a:pt x="2481" y="2324"/>
                    </a:lnTo>
                    <a:cubicBezTo>
                      <a:pt x="2486" y="2327"/>
                      <a:pt x="2492" y="2330"/>
                      <a:pt x="2498" y="2333"/>
                    </a:cubicBezTo>
                    <a:cubicBezTo>
                      <a:pt x="2501" y="2335"/>
                      <a:pt x="2504" y="2336"/>
                      <a:pt x="2507" y="2338"/>
                    </a:cubicBezTo>
                    <a:lnTo>
                      <a:pt x="2510" y="2338"/>
                    </a:lnTo>
                    <a:lnTo>
                      <a:pt x="2519" y="2342"/>
                    </a:lnTo>
                    <a:cubicBezTo>
                      <a:pt x="2525" y="2345"/>
                      <a:pt x="2531" y="2348"/>
                      <a:pt x="2537" y="2349"/>
                    </a:cubicBezTo>
                    <a:cubicBezTo>
                      <a:pt x="2538" y="2351"/>
                      <a:pt x="2541" y="2351"/>
                      <a:pt x="2542" y="2352"/>
                    </a:cubicBezTo>
                    <a:lnTo>
                      <a:pt x="2544" y="2352"/>
                    </a:lnTo>
                    <a:cubicBezTo>
                      <a:pt x="2554" y="2357"/>
                      <a:pt x="2564" y="2361"/>
                      <a:pt x="2576" y="2366"/>
                    </a:cubicBezTo>
                    <a:lnTo>
                      <a:pt x="2578" y="2367"/>
                    </a:lnTo>
                    <a:cubicBezTo>
                      <a:pt x="2579" y="2367"/>
                      <a:pt x="2582" y="2368"/>
                      <a:pt x="2584" y="2368"/>
                    </a:cubicBezTo>
                    <a:cubicBezTo>
                      <a:pt x="2581" y="2383"/>
                      <a:pt x="2576" y="2398"/>
                      <a:pt x="2573" y="2413"/>
                    </a:cubicBezTo>
                    <a:cubicBezTo>
                      <a:pt x="2569" y="2429"/>
                      <a:pt x="2563" y="2445"/>
                      <a:pt x="2559" y="2461"/>
                    </a:cubicBezTo>
                    <a:cubicBezTo>
                      <a:pt x="2431" y="2443"/>
                      <a:pt x="2303" y="2434"/>
                      <a:pt x="2174" y="2434"/>
                    </a:cubicBezTo>
                    <a:cubicBezTo>
                      <a:pt x="1715" y="2434"/>
                      <a:pt x="1257" y="2551"/>
                      <a:pt x="847" y="2788"/>
                    </a:cubicBezTo>
                    <a:cubicBezTo>
                      <a:pt x="509" y="2984"/>
                      <a:pt x="222" y="3251"/>
                      <a:pt x="1" y="3567"/>
                    </a:cubicBezTo>
                    <a:cubicBezTo>
                      <a:pt x="5" y="3572"/>
                      <a:pt x="8" y="3576"/>
                      <a:pt x="12" y="3582"/>
                    </a:cubicBezTo>
                    <a:cubicBezTo>
                      <a:pt x="26" y="3598"/>
                      <a:pt x="39" y="3616"/>
                      <a:pt x="52" y="3632"/>
                    </a:cubicBezTo>
                    <a:cubicBezTo>
                      <a:pt x="61" y="3642"/>
                      <a:pt x="70" y="3653"/>
                      <a:pt x="79" y="3663"/>
                    </a:cubicBezTo>
                    <a:cubicBezTo>
                      <a:pt x="93" y="3681"/>
                      <a:pt x="108" y="3698"/>
                      <a:pt x="124" y="3714"/>
                    </a:cubicBezTo>
                    <a:cubicBezTo>
                      <a:pt x="132" y="3723"/>
                      <a:pt x="139" y="3732"/>
                      <a:pt x="146" y="3741"/>
                    </a:cubicBezTo>
                    <a:cubicBezTo>
                      <a:pt x="164" y="3759"/>
                      <a:pt x="180" y="3776"/>
                      <a:pt x="198" y="3794"/>
                    </a:cubicBezTo>
                    <a:lnTo>
                      <a:pt x="219" y="3815"/>
                    </a:lnTo>
                    <a:cubicBezTo>
                      <a:pt x="238" y="3834"/>
                      <a:pt x="257" y="3851"/>
                      <a:pt x="276" y="3869"/>
                    </a:cubicBezTo>
                    <a:cubicBezTo>
                      <a:pt x="280" y="3872"/>
                      <a:pt x="283" y="3876"/>
                      <a:pt x="286" y="3879"/>
                    </a:cubicBezTo>
                    <a:cubicBezTo>
                      <a:pt x="475" y="3586"/>
                      <a:pt x="733" y="3333"/>
                      <a:pt x="1055" y="3148"/>
                    </a:cubicBezTo>
                    <a:cubicBezTo>
                      <a:pt x="1410" y="2942"/>
                      <a:pt x="1797" y="2845"/>
                      <a:pt x="2179" y="2845"/>
                    </a:cubicBezTo>
                    <a:cubicBezTo>
                      <a:pt x="2546" y="2845"/>
                      <a:pt x="2909" y="2935"/>
                      <a:pt x="3233" y="3105"/>
                    </a:cubicBezTo>
                    <a:cubicBezTo>
                      <a:pt x="3233" y="3099"/>
                      <a:pt x="3233" y="3093"/>
                      <a:pt x="3233" y="3089"/>
                    </a:cubicBezTo>
                    <a:cubicBezTo>
                      <a:pt x="3235" y="3075"/>
                      <a:pt x="3235" y="3064"/>
                      <a:pt x="3236" y="3050"/>
                    </a:cubicBezTo>
                    <a:cubicBezTo>
                      <a:pt x="3237" y="3028"/>
                      <a:pt x="3239" y="3008"/>
                      <a:pt x="3240" y="2986"/>
                    </a:cubicBezTo>
                    <a:cubicBezTo>
                      <a:pt x="3242" y="2969"/>
                      <a:pt x="3243" y="2953"/>
                      <a:pt x="3246" y="2937"/>
                    </a:cubicBezTo>
                    <a:cubicBezTo>
                      <a:pt x="3248" y="2921"/>
                      <a:pt x="3249" y="2905"/>
                      <a:pt x="3252" y="2887"/>
                    </a:cubicBezTo>
                    <a:cubicBezTo>
                      <a:pt x="3255" y="2868"/>
                      <a:pt x="3257" y="2849"/>
                      <a:pt x="3261" y="2829"/>
                    </a:cubicBezTo>
                    <a:cubicBezTo>
                      <a:pt x="3263" y="2821"/>
                      <a:pt x="3264" y="2810"/>
                      <a:pt x="3265" y="2800"/>
                    </a:cubicBezTo>
                    <a:cubicBezTo>
                      <a:pt x="3280" y="2718"/>
                      <a:pt x="3299" y="2635"/>
                      <a:pt x="3323" y="2556"/>
                    </a:cubicBezTo>
                    <a:cubicBezTo>
                      <a:pt x="3323" y="2554"/>
                      <a:pt x="3323" y="2553"/>
                      <a:pt x="3324" y="2551"/>
                    </a:cubicBezTo>
                    <a:cubicBezTo>
                      <a:pt x="3332" y="2525"/>
                      <a:pt x="3341" y="2498"/>
                      <a:pt x="3349" y="2472"/>
                    </a:cubicBezTo>
                    <a:lnTo>
                      <a:pt x="3352" y="2464"/>
                    </a:lnTo>
                    <a:cubicBezTo>
                      <a:pt x="3389" y="2354"/>
                      <a:pt x="3436" y="2246"/>
                      <a:pt x="3489" y="2143"/>
                    </a:cubicBezTo>
                    <a:lnTo>
                      <a:pt x="3482" y="2143"/>
                    </a:lnTo>
                    <a:cubicBezTo>
                      <a:pt x="3472" y="2143"/>
                      <a:pt x="3460" y="2142"/>
                      <a:pt x="3450" y="2142"/>
                    </a:cubicBezTo>
                    <a:cubicBezTo>
                      <a:pt x="3426" y="2140"/>
                      <a:pt x="3402" y="2139"/>
                      <a:pt x="3379" y="2136"/>
                    </a:cubicBezTo>
                    <a:cubicBezTo>
                      <a:pt x="3363" y="2134"/>
                      <a:pt x="3346" y="2133"/>
                      <a:pt x="3330" y="2131"/>
                    </a:cubicBezTo>
                    <a:cubicBezTo>
                      <a:pt x="3314" y="2130"/>
                      <a:pt x="3298" y="2128"/>
                      <a:pt x="3282" y="2126"/>
                    </a:cubicBezTo>
                    <a:cubicBezTo>
                      <a:pt x="3260" y="2123"/>
                      <a:pt x="3236" y="2120"/>
                      <a:pt x="3214" y="2115"/>
                    </a:cubicBezTo>
                    <a:cubicBezTo>
                      <a:pt x="3205" y="2114"/>
                      <a:pt x="3198" y="2112"/>
                      <a:pt x="3189" y="2111"/>
                    </a:cubicBezTo>
                    <a:cubicBezTo>
                      <a:pt x="3159" y="2106"/>
                      <a:pt x="3130" y="2100"/>
                      <a:pt x="3101" y="2095"/>
                    </a:cubicBezTo>
                    <a:cubicBezTo>
                      <a:pt x="3101" y="2095"/>
                      <a:pt x="3099" y="2095"/>
                      <a:pt x="3099" y="2093"/>
                    </a:cubicBezTo>
                    <a:cubicBezTo>
                      <a:pt x="2884" y="2047"/>
                      <a:pt x="2682" y="1971"/>
                      <a:pt x="2495" y="1869"/>
                    </a:cubicBezTo>
                    <a:cubicBezTo>
                      <a:pt x="2482" y="1860"/>
                      <a:pt x="2467" y="1853"/>
                      <a:pt x="2453" y="1844"/>
                    </a:cubicBezTo>
                    <a:cubicBezTo>
                      <a:pt x="2438" y="1835"/>
                      <a:pt x="2422" y="1827"/>
                      <a:pt x="2405" y="1816"/>
                    </a:cubicBezTo>
                    <a:cubicBezTo>
                      <a:pt x="2376" y="1799"/>
                      <a:pt x="2347" y="1779"/>
                      <a:pt x="2317" y="1760"/>
                    </a:cubicBezTo>
                    <a:cubicBezTo>
                      <a:pt x="2170" y="1660"/>
                      <a:pt x="2033" y="1544"/>
                      <a:pt x="1911" y="1408"/>
                    </a:cubicBezTo>
                    <a:cubicBezTo>
                      <a:pt x="1909" y="1407"/>
                      <a:pt x="1909" y="1407"/>
                      <a:pt x="1908" y="1405"/>
                    </a:cubicBezTo>
                    <a:cubicBezTo>
                      <a:pt x="1889" y="1383"/>
                      <a:pt x="1869" y="1361"/>
                      <a:pt x="1850" y="1339"/>
                    </a:cubicBezTo>
                    <a:cubicBezTo>
                      <a:pt x="1844" y="1332"/>
                      <a:pt x="1838" y="1326"/>
                      <a:pt x="1833" y="1319"/>
                    </a:cubicBezTo>
                    <a:cubicBezTo>
                      <a:pt x="1819" y="1301"/>
                      <a:pt x="1805" y="1283"/>
                      <a:pt x="1791" y="1266"/>
                    </a:cubicBezTo>
                    <a:cubicBezTo>
                      <a:pt x="1781" y="1252"/>
                      <a:pt x="1771" y="1239"/>
                      <a:pt x="1760" y="1226"/>
                    </a:cubicBezTo>
                    <a:cubicBezTo>
                      <a:pt x="1752" y="1212"/>
                      <a:pt x="1743" y="1199"/>
                      <a:pt x="1734" y="1186"/>
                    </a:cubicBezTo>
                    <a:cubicBezTo>
                      <a:pt x="1719" y="1167"/>
                      <a:pt x="1706" y="1148"/>
                      <a:pt x="1693" y="1127"/>
                    </a:cubicBezTo>
                    <a:cubicBezTo>
                      <a:pt x="1687" y="1118"/>
                      <a:pt x="1681" y="1109"/>
                      <a:pt x="1677" y="1101"/>
                    </a:cubicBezTo>
                    <a:cubicBezTo>
                      <a:pt x="1660" y="1076"/>
                      <a:pt x="1644" y="1051"/>
                      <a:pt x="1629" y="1025"/>
                    </a:cubicBezTo>
                    <a:cubicBezTo>
                      <a:pt x="1628" y="1023"/>
                      <a:pt x="1626" y="1020"/>
                      <a:pt x="1625" y="1017"/>
                    </a:cubicBezTo>
                    <a:cubicBezTo>
                      <a:pt x="1623" y="1014"/>
                      <a:pt x="1622" y="1011"/>
                      <a:pt x="1619" y="1008"/>
                    </a:cubicBezTo>
                    <a:cubicBezTo>
                      <a:pt x="1603" y="980"/>
                      <a:pt x="1588" y="952"/>
                      <a:pt x="1573" y="922"/>
                    </a:cubicBezTo>
                    <a:cubicBezTo>
                      <a:pt x="1570" y="918"/>
                      <a:pt x="1568" y="912"/>
                      <a:pt x="1566" y="908"/>
                    </a:cubicBezTo>
                    <a:cubicBezTo>
                      <a:pt x="1551" y="880"/>
                      <a:pt x="1537" y="850"/>
                      <a:pt x="1525" y="821"/>
                    </a:cubicBezTo>
                    <a:cubicBezTo>
                      <a:pt x="1522" y="815"/>
                      <a:pt x="1519" y="809"/>
                      <a:pt x="1516" y="803"/>
                    </a:cubicBezTo>
                    <a:cubicBezTo>
                      <a:pt x="1504" y="775"/>
                      <a:pt x="1492" y="749"/>
                      <a:pt x="1482" y="721"/>
                    </a:cubicBezTo>
                    <a:cubicBezTo>
                      <a:pt x="1478" y="712"/>
                      <a:pt x="1475" y="704"/>
                      <a:pt x="1472" y="696"/>
                    </a:cubicBezTo>
                    <a:cubicBezTo>
                      <a:pt x="1462" y="671"/>
                      <a:pt x="1453" y="646"/>
                      <a:pt x="1445" y="622"/>
                    </a:cubicBezTo>
                    <a:cubicBezTo>
                      <a:pt x="1441" y="609"/>
                      <a:pt x="1436" y="597"/>
                      <a:pt x="1432" y="585"/>
                    </a:cubicBezTo>
                    <a:cubicBezTo>
                      <a:pt x="1426" y="565"/>
                      <a:pt x="1419" y="542"/>
                      <a:pt x="1413" y="522"/>
                    </a:cubicBezTo>
                    <a:cubicBezTo>
                      <a:pt x="1408" y="506"/>
                      <a:pt x="1404" y="489"/>
                      <a:pt x="1400" y="473"/>
                    </a:cubicBezTo>
                    <a:cubicBezTo>
                      <a:pt x="1395" y="456"/>
                      <a:pt x="1391" y="439"/>
                      <a:pt x="1386" y="422"/>
                    </a:cubicBezTo>
                    <a:cubicBezTo>
                      <a:pt x="1382" y="401"/>
                      <a:pt x="1376" y="380"/>
                      <a:pt x="1372" y="360"/>
                    </a:cubicBezTo>
                    <a:cubicBezTo>
                      <a:pt x="1369" y="347"/>
                      <a:pt x="1367" y="333"/>
                      <a:pt x="1364" y="319"/>
                    </a:cubicBezTo>
                    <a:cubicBezTo>
                      <a:pt x="1360" y="295"/>
                      <a:pt x="1355" y="270"/>
                      <a:pt x="1351" y="245"/>
                    </a:cubicBezTo>
                    <a:cubicBezTo>
                      <a:pt x="1350" y="235"/>
                      <a:pt x="1348" y="224"/>
                      <a:pt x="1347" y="214"/>
                    </a:cubicBezTo>
                    <a:cubicBezTo>
                      <a:pt x="1342" y="186"/>
                      <a:pt x="1338" y="158"/>
                      <a:pt x="1335" y="130"/>
                    </a:cubicBezTo>
                    <a:cubicBezTo>
                      <a:pt x="1335" y="123"/>
                      <a:pt x="1333" y="114"/>
                      <a:pt x="1333" y="107"/>
                    </a:cubicBezTo>
                    <a:cubicBezTo>
                      <a:pt x="1330" y="76"/>
                      <a:pt x="1327" y="45"/>
                      <a:pt x="1326" y="15"/>
                    </a:cubicBezTo>
                    <a:cubicBezTo>
                      <a:pt x="1326" y="9"/>
                      <a:pt x="1326" y="5"/>
                      <a:pt x="1325" y="1"/>
                    </a:cubicBezTo>
                    <a:close/>
                  </a:path>
                </a:pathLst>
              </a:custGeom>
              <a:solidFill>
                <a:srgbClr val="FA91FF">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0"/>
              <p:cNvSpPr/>
              <p:nvPr/>
            </p:nvSpPr>
            <p:spPr>
              <a:xfrm>
                <a:off x="8845147" y="3945481"/>
                <a:ext cx="5251" cy="35487"/>
              </a:xfrm>
              <a:custGeom>
                <a:avLst/>
                <a:gdLst/>
                <a:ahLst/>
                <a:cxnLst/>
                <a:rect l="l" t="t" r="r" b="b"/>
                <a:pathLst>
                  <a:path w="66" h="446" extrusionOk="0">
                    <a:moveTo>
                      <a:pt x="0" y="0"/>
                    </a:moveTo>
                    <a:lnTo>
                      <a:pt x="0" y="0"/>
                    </a:lnTo>
                    <a:cubicBezTo>
                      <a:pt x="3" y="9"/>
                      <a:pt x="5" y="18"/>
                      <a:pt x="7" y="27"/>
                    </a:cubicBezTo>
                    <a:lnTo>
                      <a:pt x="7" y="27"/>
                    </a:lnTo>
                    <a:cubicBezTo>
                      <a:pt x="5" y="18"/>
                      <a:pt x="3" y="9"/>
                      <a:pt x="0" y="0"/>
                    </a:cubicBezTo>
                    <a:close/>
                    <a:moveTo>
                      <a:pt x="7" y="27"/>
                    </a:moveTo>
                    <a:lnTo>
                      <a:pt x="7" y="27"/>
                    </a:lnTo>
                    <a:cubicBezTo>
                      <a:pt x="8" y="34"/>
                      <a:pt x="10" y="41"/>
                      <a:pt x="12" y="49"/>
                    </a:cubicBezTo>
                    <a:lnTo>
                      <a:pt x="12" y="49"/>
                    </a:lnTo>
                    <a:cubicBezTo>
                      <a:pt x="10" y="41"/>
                      <a:pt x="9" y="34"/>
                      <a:pt x="7" y="27"/>
                    </a:cubicBezTo>
                    <a:close/>
                    <a:moveTo>
                      <a:pt x="12" y="49"/>
                    </a:moveTo>
                    <a:cubicBezTo>
                      <a:pt x="13" y="57"/>
                      <a:pt x="15" y="65"/>
                      <a:pt x="17" y="74"/>
                    </a:cubicBezTo>
                    <a:cubicBezTo>
                      <a:pt x="20" y="87"/>
                      <a:pt x="22" y="99"/>
                      <a:pt x="25" y="112"/>
                    </a:cubicBezTo>
                    <a:lnTo>
                      <a:pt x="25" y="112"/>
                    </a:lnTo>
                    <a:cubicBezTo>
                      <a:pt x="21" y="91"/>
                      <a:pt x="16" y="70"/>
                      <a:pt x="12" y="49"/>
                    </a:cubicBezTo>
                    <a:close/>
                    <a:moveTo>
                      <a:pt x="25" y="112"/>
                    </a:moveTo>
                    <a:cubicBezTo>
                      <a:pt x="46" y="222"/>
                      <a:pt x="60" y="333"/>
                      <a:pt x="65" y="445"/>
                    </a:cubicBezTo>
                    <a:cubicBezTo>
                      <a:pt x="62" y="380"/>
                      <a:pt x="56" y="315"/>
                      <a:pt x="48" y="251"/>
                    </a:cubicBezTo>
                    <a:cubicBezTo>
                      <a:pt x="42" y="204"/>
                      <a:pt x="34" y="158"/>
                      <a:pt x="25" y="112"/>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0"/>
              <p:cNvSpPr/>
              <p:nvPr/>
            </p:nvSpPr>
            <p:spPr>
              <a:xfrm>
                <a:off x="8843158" y="3938240"/>
                <a:ext cx="1830" cy="6604"/>
              </a:xfrm>
              <a:custGeom>
                <a:avLst/>
                <a:gdLst/>
                <a:ahLst/>
                <a:cxnLst/>
                <a:rect l="l" t="t" r="r" b="b"/>
                <a:pathLst>
                  <a:path w="23" h="83" extrusionOk="0">
                    <a:moveTo>
                      <a:pt x="0" y="0"/>
                    </a:moveTo>
                    <a:cubicBezTo>
                      <a:pt x="8" y="28"/>
                      <a:pt x="15" y="54"/>
                      <a:pt x="23" y="82"/>
                    </a:cubicBezTo>
                    <a:cubicBezTo>
                      <a:pt x="15" y="54"/>
                      <a:pt x="8" y="28"/>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0"/>
              <p:cNvSpPr/>
              <p:nvPr/>
            </p:nvSpPr>
            <p:spPr>
              <a:xfrm>
                <a:off x="8826529" y="4075175"/>
                <a:ext cx="1910" cy="3342"/>
              </a:xfrm>
              <a:custGeom>
                <a:avLst/>
                <a:gdLst/>
                <a:ahLst/>
                <a:cxnLst/>
                <a:rect l="l" t="t" r="r" b="b"/>
                <a:pathLst>
                  <a:path w="24" h="42" extrusionOk="0">
                    <a:moveTo>
                      <a:pt x="0" y="42"/>
                    </a:moveTo>
                    <a:cubicBezTo>
                      <a:pt x="9" y="27"/>
                      <a:pt x="17" y="14"/>
                      <a:pt x="24" y="0"/>
                    </a:cubicBezTo>
                    <a:cubicBezTo>
                      <a:pt x="17" y="14"/>
                      <a:pt x="9" y="27"/>
                      <a:pt x="0" y="42"/>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0"/>
              <p:cNvSpPr/>
              <p:nvPr/>
            </p:nvSpPr>
            <p:spPr>
              <a:xfrm>
                <a:off x="8847693" y="4018126"/>
                <a:ext cx="477" cy="1910"/>
              </a:xfrm>
              <a:custGeom>
                <a:avLst/>
                <a:gdLst/>
                <a:ahLst/>
                <a:cxnLst/>
                <a:rect l="l" t="t" r="r" b="b"/>
                <a:pathLst>
                  <a:path w="6" h="24" extrusionOk="0">
                    <a:moveTo>
                      <a:pt x="5" y="0"/>
                    </a:moveTo>
                    <a:cubicBezTo>
                      <a:pt x="4" y="8"/>
                      <a:pt x="2" y="15"/>
                      <a:pt x="1" y="24"/>
                    </a:cubicBezTo>
                    <a:cubicBezTo>
                      <a:pt x="2" y="15"/>
                      <a:pt x="4" y="8"/>
                      <a:pt x="5"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0"/>
              <p:cNvSpPr/>
              <p:nvPr/>
            </p:nvSpPr>
            <p:spPr>
              <a:xfrm>
                <a:off x="8848887" y="4008816"/>
                <a:ext cx="557" cy="3740"/>
              </a:xfrm>
              <a:custGeom>
                <a:avLst/>
                <a:gdLst/>
                <a:ahLst/>
                <a:cxnLst/>
                <a:rect l="l" t="t" r="r" b="b"/>
                <a:pathLst>
                  <a:path w="7" h="47" extrusionOk="0">
                    <a:moveTo>
                      <a:pt x="6" y="1"/>
                    </a:moveTo>
                    <a:cubicBezTo>
                      <a:pt x="4" y="16"/>
                      <a:pt x="2" y="32"/>
                      <a:pt x="1" y="47"/>
                    </a:cubicBezTo>
                    <a:cubicBezTo>
                      <a:pt x="2" y="32"/>
                      <a:pt x="4" y="16"/>
                      <a:pt x="6"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0"/>
              <p:cNvSpPr/>
              <p:nvPr/>
            </p:nvSpPr>
            <p:spPr>
              <a:xfrm>
                <a:off x="8849683" y="3999348"/>
                <a:ext cx="557" cy="5490"/>
              </a:xfrm>
              <a:custGeom>
                <a:avLst/>
                <a:gdLst/>
                <a:ahLst/>
                <a:cxnLst/>
                <a:rect l="l" t="t" r="r" b="b"/>
                <a:pathLst>
                  <a:path w="7" h="69" extrusionOk="0">
                    <a:moveTo>
                      <a:pt x="7" y="1"/>
                    </a:moveTo>
                    <a:lnTo>
                      <a:pt x="7" y="1"/>
                    </a:lnTo>
                    <a:cubicBezTo>
                      <a:pt x="4" y="24"/>
                      <a:pt x="2" y="46"/>
                      <a:pt x="1" y="68"/>
                    </a:cubicBezTo>
                    <a:cubicBezTo>
                      <a:pt x="2" y="46"/>
                      <a:pt x="5" y="24"/>
                      <a:pt x="7"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0"/>
              <p:cNvSpPr/>
              <p:nvPr/>
            </p:nvSpPr>
            <p:spPr>
              <a:xfrm>
                <a:off x="8850319" y="3989879"/>
                <a:ext cx="159" cy="6843"/>
              </a:xfrm>
              <a:custGeom>
                <a:avLst/>
                <a:gdLst/>
                <a:ahLst/>
                <a:cxnLst/>
                <a:rect l="l" t="t" r="r" b="b"/>
                <a:pathLst>
                  <a:path w="2" h="86" extrusionOk="0">
                    <a:moveTo>
                      <a:pt x="2" y="0"/>
                    </a:moveTo>
                    <a:cubicBezTo>
                      <a:pt x="2" y="28"/>
                      <a:pt x="0" y="56"/>
                      <a:pt x="0" y="86"/>
                    </a:cubicBezTo>
                    <a:cubicBezTo>
                      <a:pt x="0" y="56"/>
                      <a:pt x="2" y="28"/>
                      <a:pt x="2"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0"/>
              <p:cNvSpPr/>
              <p:nvPr/>
            </p:nvSpPr>
            <p:spPr>
              <a:xfrm>
                <a:off x="8850319" y="3981923"/>
                <a:ext cx="159" cy="5888"/>
              </a:xfrm>
              <a:custGeom>
                <a:avLst/>
                <a:gdLst/>
                <a:ahLst/>
                <a:cxnLst/>
                <a:rect l="l" t="t" r="r" b="b"/>
                <a:pathLst>
                  <a:path w="2" h="74" extrusionOk="0">
                    <a:moveTo>
                      <a:pt x="0" y="0"/>
                    </a:moveTo>
                    <a:cubicBezTo>
                      <a:pt x="2" y="25"/>
                      <a:pt x="2" y="49"/>
                      <a:pt x="2" y="74"/>
                    </a:cubicBezTo>
                    <a:cubicBezTo>
                      <a:pt x="2" y="49"/>
                      <a:pt x="2" y="24"/>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0"/>
              <p:cNvSpPr/>
              <p:nvPr/>
            </p:nvSpPr>
            <p:spPr>
              <a:xfrm>
                <a:off x="8819845" y="4082416"/>
                <a:ext cx="4535" cy="6922"/>
              </a:xfrm>
              <a:custGeom>
                <a:avLst/>
                <a:gdLst/>
                <a:ahLst/>
                <a:cxnLst/>
                <a:rect l="l" t="t" r="r" b="b"/>
                <a:pathLst>
                  <a:path w="57" h="87" extrusionOk="0">
                    <a:moveTo>
                      <a:pt x="56" y="1"/>
                    </a:moveTo>
                    <a:cubicBezTo>
                      <a:pt x="46" y="17"/>
                      <a:pt x="36" y="33"/>
                      <a:pt x="24" y="49"/>
                    </a:cubicBezTo>
                    <a:cubicBezTo>
                      <a:pt x="24" y="49"/>
                      <a:pt x="24" y="51"/>
                      <a:pt x="24" y="51"/>
                    </a:cubicBezTo>
                    <a:cubicBezTo>
                      <a:pt x="23" y="52"/>
                      <a:pt x="22" y="54"/>
                      <a:pt x="21" y="55"/>
                    </a:cubicBezTo>
                    <a:lnTo>
                      <a:pt x="21" y="55"/>
                    </a:lnTo>
                    <a:cubicBezTo>
                      <a:pt x="33" y="37"/>
                      <a:pt x="45" y="19"/>
                      <a:pt x="56" y="1"/>
                    </a:cubicBezTo>
                    <a:close/>
                    <a:moveTo>
                      <a:pt x="21" y="55"/>
                    </a:moveTo>
                    <a:cubicBezTo>
                      <a:pt x="14" y="65"/>
                      <a:pt x="7" y="76"/>
                      <a:pt x="0" y="86"/>
                    </a:cubicBezTo>
                    <a:cubicBezTo>
                      <a:pt x="8" y="76"/>
                      <a:pt x="15" y="65"/>
                      <a:pt x="21" y="5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0"/>
              <p:cNvSpPr/>
              <p:nvPr/>
            </p:nvSpPr>
            <p:spPr>
              <a:xfrm>
                <a:off x="8491552" y="3975000"/>
                <a:ext cx="318" cy="4774"/>
              </a:xfrm>
              <a:custGeom>
                <a:avLst/>
                <a:gdLst/>
                <a:ahLst/>
                <a:cxnLst/>
                <a:rect l="l" t="t" r="r" b="b"/>
                <a:pathLst>
                  <a:path w="4" h="60" extrusionOk="0">
                    <a:moveTo>
                      <a:pt x="0" y="59"/>
                    </a:moveTo>
                    <a:cubicBezTo>
                      <a:pt x="2" y="40"/>
                      <a:pt x="2" y="20"/>
                      <a:pt x="3" y="0"/>
                    </a:cubicBezTo>
                    <a:cubicBezTo>
                      <a:pt x="2" y="20"/>
                      <a:pt x="2" y="40"/>
                      <a:pt x="0" y="59"/>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0"/>
              <p:cNvSpPr/>
              <p:nvPr/>
            </p:nvSpPr>
            <p:spPr>
              <a:xfrm>
                <a:off x="8499349" y="3932910"/>
                <a:ext cx="955" cy="2785"/>
              </a:xfrm>
              <a:custGeom>
                <a:avLst/>
                <a:gdLst/>
                <a:ahLst/>
                <a:cxnLst/>
                <a:rect l="l" t="t" r="r" b="b"/>
                <a:pathLst>
                  <a:path w="12" h="35" extrusionOk="0">
                    <a:moveTo>
                      <a:pt x="1" y="35"/>
                    </a:moveTo>
                    <a:cubicBezTo>
                      <a:pt x="5" y="23"/>
                      <a:pt x="8" y="13"/>
                      <a:pt x="11" y="1"/>
                    </a:cubicBezTo>
                    <a:cubicBezTo>
                      <a:pt x="8" y="13"/>
                      <a:pt x="5" y="23"/>
                      <a:pt x="1" y="3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0"/>
              <p:cNvSpPr/>
              <p:nvPr/>
            </p:nvSpPr>
            <p:spPr>
              <a:xfrm>
                <a:off x="8493780" y="3958212"/>
                <a:ext cx="159" cy="1432"/>
              </a:xfrm>
              <a:custGeom>
                <a:avLst/>
                <a:gdLst/>
                <a:ahLst/>
                <a:cxnLst/>
                <a:rect l="l" t="t" r="r" b="b"/>
                <a:pathLst>
                  <a:path w="2" h="18" extrusionOk="0">
                    <a:moveTo>
                      <a:pt x="2" y="1"/>
                    </a:moveTo>
                    <a:lnTo>
                      <a:pt x="1" y="9"/>
                    </a:lnTo>
                    <a:cubicBezTo>
                      <a:pt x="1" y="6"/>
                      <a:pt x="2" y="4"/>
                      <a:pt x="2" y="1"/>
                    </a:cubicBezTo>
                    <a:close/>
                    <a:moveTo>
                      <a:pt x="1" y="9"/>
                    </a:moveTo>
                    <a:cubicBezTo>
                      <a:pt x="0" y="11"/>
                      <a:pt x="0" y="14"/>
                      <a:pt x="0" y="17"/>
                    </a:cubicBezTo>
                    <a:lnTo>
                      <a:pt x="1" y="9"/>
                    </a:ln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0"/>
              <p:cNvSpPr/>
              <p:nvPr/>
            </p:nvSpPr>
            <p:spPr>
              <a:xfrm>
                <a:off x="8497121" y="3940866"/>
                <a:ext cx="796" cy="2705"/>
              </a:xfrm>
              <a:custGeom>
                <a:avLst/>
                <a:gdLst/>
                <a:ahLst/>
                <a:cxnLst/>
                <a:rect l="l" t="t" r="r" b="b"/>
                <a:pathLst>
                  <a:path w="10" h="34" extrusionOk="0">
                    <a:moveTo>
                      <a:pt x="1" y="33"/>
                    </a:moveTo>
                    <a:cubicBezTo>
                      <a:pt x="4" y="23"/>
                      <a:pt x="7" y="13"/>
                      <a:pt x="10" y="1"/>
                    </a:cubicBezTo>
                    <a:cubicBezTo>
                      <a:pt x="7" y="13"/>
                      <a:pt x="4" y="23"/>
                      <a:pt x="1" y="33"/>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0"/>
              <p:cNvSpPr/>
              <p:nvPr/>
            </p:nvSpPr>
            <p:spPr>
              <a:xfrm>
                <a:off x="8492188" y="3967282"/>
                <a:ext cx="477" cy="3819"/>
              </a:xfrm>
              <a:custGeom>
                <a:avLst/>
                <a:gdLst/>
                <a:ahLst/>
                <a:cxnLst/>
                <a:rect l="l" t="t" r="r" b="b"/>
                <a:pathLst>
                  <a:path w="6" h="48" extrusionOk="0">
                    <a:moveTo>
                      <a:pt x="1" y="47"/>
                    </a:moveTo>
                    <a:cubicBezTo>
                      <a:pt x="2" y="31"/>
                      <a:pt x="4" y="16"/>
                      <a:pt x="5" y="0"/>
                    </a:cubicBezTo>
                    <a:cubicBezTo>
                      <a:pt x="4" y="16"/>
                      <a:pt x="2" y="31"/>
                      <a:pt x="1" y="4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0"/>
              <p:cNvSpPr/>
              <p:nvPr/>
            </p:nvSpPr>
            <p:spPr>
              <a:xfrm>
                <a:off x="8495291" y="3949221"/>
                <a:ext cx="557" cy="2307"/>
              </a:xfrm>
              <a:custGeom>
                <a:avLst/>
                <a:gdLst/>
                <a:ahLst/>
                <a:cxnLst/>
                <a:rect l="l" t="t" r="r" b="b"/>
                <a:pathLst>
                  <a:path w="7" h="29" extrusionOk="0">
                    <a:moveTo>
                      <a:pt x="0" y="28"/>
                    </a:moveTo>
                    <a:cubicBezTo>
                      <a:pt x="2" y="20"/>
                      <a:pt x="5" y="9"/>
                      <a:pt x="6" y="0"/>
                    </a:cubicBezTo>
                    <a:cubicBezTo>
                      <a:pt x="5" y="9"/>
                      <a:pt x="2" y="20"/>
                      <a:pt x="0" y="28"/>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0"/>
              <p:cNvSpPr/>
              <p:nvPr/>
            </p:nvSpPr>
            <p:spPr>
              <a:xfrm>
                <a:off x="8500861" y="3809422"/>
                <a:ext cx="342061" cy="243079"/>
              </a:xfrm>
              <a:custGeom>
                <a:avLst/>
                <a:gdLst/>
                <a:ahLst/>
                <a:cxnLst/>
                <a:rect l="l" t="t" r="r" b="b"/>
                <a:pathLst>
                  <a:path w="4299" h="3055" extrusionOk="0">
                    <a:moveTo>
                      <a:pt x="2693" y="377"/>
                    </a:moveTo>
                    <a:cubicBezTo>
                      <a:pt x="2793" y="377"/>
                      <a:pt x="2890" y="394"/>
                      <a:pt x="2974" y="426"/>
                    </a:cubicBezTo>
                    <a:cubicBezTo>
                      <a:pt x="3509" y="669"/>
                      <a:pt x="3806" y="1429"/>
                      <a:pt x="3328" y="1682"/>
                    </a:cubicBezTo>
                    <a:cubicBezTo>
                      <a:pt x="3298" y="1698"/>
                      <a:pt x="3266" y="1705"/>
                      <a:pt x="3234" y="1705"/>
                    </a:cubicBezTo>
                    <a:cubicBezTo>
                      <a:pt x="2985" y="1705"/>
                      <a:pt x="2682" y="1286"/>
                      <a:pt x="2522" y="1157"/>
                    </a:cubicBezTo>
                    <a:cubicBezTo>
                      <a:pt x="2348" y="1018"/>
                      <a:pt x="1846" y="752"/>
                      <a:pt x="2272" y="489"/>
                    </a:cubicBezTo>
                    <a:cubicBezTo>
                      <a:pt x="2396" y="413"/>
                      <a:pt x="2548" y="377"/>
                      <a:pt x="2693" y="377"/>
                    </a:cubicBezTo>
                    <a:close/>
                    <a:moveTo>
                      <a:pt x="2135" y="1"/>
                    </a:moveTo>
                    <a:cubicBezTo>
                      <a:pt x="2099" y="1"/>
                      <a:pt x="2062" y="2"/>
                      <a:pt x="2026" y="4"/>
                    </a:cubicBezTo>
                    <a:cubicBezTo>
                      <a:pt x="1678" y="20"/>
                      <a:pt x="1331" y="117"/>
                      <a:pt x="1008" y="302"/>
                    </a:cubicBezTo>
                    <a:cubicBezTo>
                      <a:pt x="515" y="587"/>
                      <a:pt x="172" y="1030"/>
                      <a:pt x="1" y="1528"/>
                    </a:cubicBezTo>
                    <a:cubicBezTo>
                      <a:pt x="313" y="2442"/>
                      <a:pt x="1172" y="3055"/>
                      <a:pt x="2136" y="3055"/>
                    </a:cubicBezTo>
                    <a:cubicBezTo>
                      <a:pt x="3102" y="3055"/>
                      <a:pt x="3960" y="2441"/>
                      <a:pt x="4273" y="1529"/>
                    </a:cubicBezTo>
                    <a:lnTo>
                      <a:pt x="4273" y="1529"/>
                    </a:lnTo>
                    <a:cubicBezTo>
                      <a:pt x="4282" y="1555"/>
                      <a:pt x="4290" y="1582"/>
                      <a:pt x="4298" y="1609"/>
                    </a:cubicBezTo>
                    <a:cubicBezTo>
                      <a:pt x="4291" y="1582"/>
                      <a:pt x="4282" y="1554"/>
                      <a:pt x="4273" y="1528"/>
                    </a:cubicBezTo>
                    <a:cubicBezTo>
                      <a:pt x="4273" y="1528"/>
                      <a:pt x="4273" y="1528"/>
                      <a:pt x="4273" y="1529"/>
                    </a:cubicBezTo>
                    <a:lnTo>
                      <a:pt x="4273" y="1529"/>
                    </a:lnTo>
                    <a:cubicBezTo>
                      <a:pt x="4227" y="1392"/>
                      <a:pt x="4167" y="1258"/>
                      <a:pt x="4092" y="1129"/>
                    </a:cubicBezTo>
                    <a:cubicBezTo>
                      <a:pt x="3674" y="404"/>
                      <a:pt x="2915" y="1"/>
                      <a:pt x="21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0"/>
              <p:cNvSpPr/>
              <p:nvPr/>
            </p:nvSpPr>
            <p:spPr>
              <a:xfrm>
                <a:off x="8639705" y="4165882"/>
                <a:ext cx="2069" cy="398"/>
              </a:xfrm>
              <a:custGeom>
                <a:avLst/>
                <a:gdLst/>
                <a:ahLst/>
                <a:cxnLst/>
                <a:rect l="l" t="t" r="r" b="b"/>
                <a:pathLst>
                  <a:path w="26" h="5" extrusionOk="0">
                    <a:moveTo>
                      <a:pt x="1" y="0"/>
                    </a:moveTo>
                    <a:cubicBezTo>
                      <a:pt x="10" y="2"/>
                      <a:pt x="19" y="3"/>
                      <a:pt x="26" y="5"/>
                    </a:cubicBezTo>
                    <a:cubicBezTo>
                      <a:pt x="19" y="3"/>
                      <a:pt x="10" y="2"/>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0"/>
              <p:cNvSpPr/>
              <p:nvPr/>
            </p:nvSpPr>
            <p:spPr>
              <a:xfrm>
                <a:off x="8689992" y="4166677"/>
                <a:ext cx="7002" cy="875"/>
              </a:xfrm>
              <a:custGeom>
                <a:avLst/>
                <a:gdLst/>
                <a:ahLst/>
                <a:cxnLst/>
                <a:rect l="l" t="t" r="r" b="b"/>
                <a:pathLst>
                  <a:path w="88" h="11" extrusionOk="0">
                    <a:moveTo>
                      <a:pt x="1" y="11"/>
                    </a:moveTo>
                    <a:cubicBezTo>
                      <a:pt x="30" y="8"/>
                      <a:pt x="58" y="5"/>
                      <a:pt x="88" y="1"/>
                    </a:cubicBezTo>
                    <a:cubicBezTo>
                      <a:pt x="58" y="5"/>
                      <a:pt x="30" y="8"/>
                      <a:pt x="1" y="1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0"/>
              <p:cNvSpPr/>
              <p:nvPr/>
            </p:nvSpPr>
            <p:spPr>
              <a:xfrm>
                <a:off x="8654982" y="4167871"/>
                <a:ext cx="5570" cy="557"/>
              </a:xfrm>
              <a:custGeom>
                <a:avLst/>
                <a:gdLst/>
                <a:ahLst/>
                <a:cxnLst/>
                <a:rect l="l" t="t" r="r" b="b"/>
                <a:pathLst>
                  <a:path w="70" h="7" extrusionOk="0">
                    <a:moveTo>
                      <a:pt x="0" y="0"/>
                    </a:moveTo>
                    <a:cubicBezTo>
                      <a:pt x="24" y="2"/>
                      <a:pt x="46" y="5"/>
                      <a:pt x="70" y="6"/>
                    </a:cubicBezTo>
                    <a:cubicBezTo>
                      <a:pt x="46" y="5"/>
                      <a:pt x="24" y="2"/>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0"/>
              <p:cNvSpPr/>
              <p:nvPr/>
            </p:nvSpPr>
            <p:spPr>
              <a:xfrm>
                <a:off x="8663098" y="4168428"/>
                <a:ext cx="7082" cy="239"/>
              </a:xfrm>
              <a:custGeom>
                <a:avLst/>
                <a:gdLst/>
                <a:ahLst/>
                <a:cxnLst/>
                <a:rect l="l" t="t" r="r" b="b"/>
                <a:pathLst>
                  <a:path w="89" h="3" extrusionOk="0">
                    <a:moveTo>
                      <a:pt x="88" y="2"/>
                    </a:moveTo>
                    <a:cubicBezTo>
                      <a:pt x="59" y="2"/>
                      <a:pt x="29" y="1"/>
                      <a:pt x="0" y="1"/>
                    </a:cubicBezTo>
                    <a:cubicBezTo>
                      <a:pt x="29" y="1"/>
                      <a:pt x="59" y="2"/>
                      <a:pt x="88" y="2"/>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0"/>
              <p:cNvSpPr/>
              <p:nvPr/>
            </p:nvSpPr>
            <p:spPr>
              <a:xfrm>
                <a:off x="8632624" y="4164449"/>
                <a:ext cx="318" cy="80"/>
              </a:xfrm>
              <a:custGeom>
                <a:avLst/>
                <a:gdLst/>
                <a:ahLst/>
                <a:cxnLst/>
                <a:rect l="l" t="t" r="r" b="b"/>
                <a:pathLst>
                  <a:path w="4" h="1" extrusionOk="0">
                    <a:moveTo>
                      <a:pt x="0" y="1"/>
                    </a:moveTo>
                    <a:cubicBezTo>
                      <a:pt x="2" y="1"/>
                      <a:pt x="2" y="1"/>
                      <a:pt x="3" y="1"/>
                    </a:cubicBezTo>
                    <a:cubicBezTo>
                      <a:pt x="2" y="1"/>
                      <a:pt x="2" y="1"/>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0"/>
              <p:cNvSpPr/>
              <p:nvPr/>
            </p:nvSpPr>
            <p:spPr>
              <a:xfrm>
                <a:off x="8699142" y="4165245"/>
                <a:ext cx="6206" cy="1194"/>
              </a:xfrm>
              <a:custGeom>
                <a:avLst/>
                <a:gdLst/>
                <a:ahLst/>
                <a:cxnLst/>
                <a:rect l="l" t="t" r="r" b="b"/>
                <a:pathLst>
                  <a:path w="78" h="15" extrusionOk="0">
                    <a:moveTo>
                      <a:pt x="1" y="14"/>
                    </a:moveTo>
                    <a:cubicBezTo>
                      <a:pt x="27" y="10"/>
                      <a:pt x="52" y="5"/>
                      <a:pt x="77" y="1"/>
                    </a:cubicBezTo>
                    <a:cubicBezTo>
                      <a:pt x="52" y="5"/>
                      <a:pt x="27" y="10"/>
                      <a:pt x="1" y="14"/>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0"/>
              <p:cNvSpPr/>
              <p:nvPr/>
            </p:nvSpPr>
            <p:spPr>
              <a:xfrm>
                <a:off x="8671691" y="4168348"/>
                <a:ext cx="7718" cy="318"/>
              </a:xfrm>
              <a:custGeom>
                <a:avLst/>
                <a:gdLst/>
                <a:ahLst/>
                <a:cxnLst/>
                <a:rect l="l" t="t" r="r" b="b"/>
                <a:pathLst>
                  <a:path w="97" h="4" extrusionOk="0">
                    <a:moveTo>
                      <a:pt x="1" y="3"/>
                    </a:moveTo>
                    <a:cubicBezTo>
                      <a:pt x="33" y="3"/>
                      <a:pt x="64" y="2"/>
                      <a:pt x="97" y="0"/>
                    </a:cubicBezTo>
                    <a:cubicBezTo>
                      <a:pt x="64" y="2"/>
                      <a:pt x="33" y="3"/>
                      <a:pt x="1" y="3"/>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0"/>
              <p:cNvSpPr/>
              <p:nvPr/>
            </p:nvSpPr>
            <p:spPr>
              <a:xfrm>
                <a:off x="8647105" y="4167075"/>
                <a:ext cx="3978" cy="477"/>
              </a:xfrm>
              <a:custGeom>
                <a:avLst/>
                <a:gdLst/>
                <a:ahLst/>
                <a:cxnLst/>
                <a:rect l="l" t="t" r="r" b="b"/>
                <a:pathLst>
                  <a:path w="50" h="6" extrusionOk="0">
                    <a:moveTo>
                      <a:pt x="1" y="0"/>
                    </a:moveTo>
                    <a:cubicBezTo>
                      <a:pt x="17" y="2"/>
                      <a:pt x="33" y="4"/>
                      <a:pt x="49" y="6"/>
                    </a:cubicBezTo>
                    <a:cubicBezTo>
                      <a:pt x="33" y="4"/>
                      <a:pt x="17" y="2"/>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0"/>
              <p:cNvSpPr/>
              <p:nvPr/>
            </p:nvSpPr>
            <p:spPr>
              <a:xfrm>
                <a:off x="8680842" y="4167712"/>
                <a:ext cx="7479" cy="716"/>
              </a:xfrm>
              <a:custGeom>
                <a:avLst/>
                <a:gdLst/>
                <a:ahLst/>
                <a:cxnLst/>
                <a:rect l="l" t="t" r="r" b="b"/>
                <a:pathLst>
                  <a:path w="94" h="9" extrusionOk="0">
                    <a:moveTo>
                      <a:pt x="1" y="8"/>
                    </a:moveTo>
                    <a:cubicBezTo>
                      <a:pt x="32" y="7"/>
                      <a:pt x="63" y="4"/>
                      <a:pt x="94" y="1"/>
                    </a:cubicBezTo>
                    <a:cubicBezTo>
                      <a:pt x="63" y="4"/>
                      <a:pt x="32" y="7"/>
                      <a:pt x="1" y="8"/>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0"/>
              <p:cNvSpPr/>
              <p:nvPr/>
            </p:nvSpPr>
            <p:spPr>
              <a:xfrm>
                <a:off x="8751895" y="4148616"/>
                <a:ext cx="1353" cy="716"/>
              </a:xfrm>
              <a:custGeom>
                <a:avLst/>
                <a:gdLst/>
                <a:ahLst/>
                <a:cxnLst/>
                <a:rect l="l" t="t" r="r" b="b"/>
                <a:pathLst>
                  <a:path w="17" h="9" extrusionOk="0">
                    <a:moveTo>
                      <a:pt x="0" y="8"/>
                    </a:moveTo>
                    <a:cubicBezTo>
                      <a:pt x="6" y="5"/>
                      <a:pt x="11" y="2"/>
                      <a:pt x="16" y="1"/>
                    </a:cubicBezTo>
                    <a:cubicBezTo>
                      <a:pt x="11" y="2"/>
                      <a:pt x="6" y="5"/>
                      <a:pt x="0" y="8"/>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50"/>
              <p:cNvSpPr/>
              <p:nvPr/>
            </p:nvSpPr>
            <p:spPr>
              <a:xfrm>
                <a:off x="8759852" y="4144080"/>
                <a:ext cx="1512" cy="1034"/>
              </a:xfrm>
              <a:custGeom>
                <a:avLst/>
                <a:gdLst/>
                <a:ahLst/>
                <a:cxnLst/>
                <a:rect l="l" t="t" r="r" b="b"/>
                <a:pathLst>
                  <a:path w="19" h="13" extrusionOk="0">
                    <a:moveTo>
                      <a:pt x="18" y="0"/>
                    </a:moveTo>
                    <a:cubicBezTo>
                      <a:pt x="14" y="4"/>
                      <a:pt x="9" y="6"/>
                      <a:pt x="5" y="9"/>
                    </a:cubicBezTo>
                    <a:lnTo>
                      <a:pt x="5" y="9"/>
                    </a:lnTo>
                    <a:cubicBezTo>
                      <a:pt x="7" y="8"/>
                      <a:pt x="9" y="7"/>
                      <a:pt x="11" y="6"/>
                    </a:cubicBezTo>
                    <a:cubicBezTo>
                      <a:pt x="14" y="5"/>
                      <a:pt x="17" y="2"/>
                      <a:pt x="18" y="0"/>
                    </a:cubicBezTo>
                    <a:close/>
                    <a:moveTo>
                      <a:pt x="5" y="9"/>
                    </a:moveTo>
                    <a:cubicBezTo>
                      <a:pt x="3" y="10"/>
                      <a:pt x="2" y="11"/>
                      <a:pt x="0" y="12"/>
                    </a:cubicBezTo>
                    <a:cubicBezTo>
                      <a:pt x="2" y="11"/>
                      <a:pt x="4" y="10"/>
                      <a:pt x="5" y="9"/>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50"/>
              <p:cNvSpPr/>
              <p:nvPr/>
            </p:nvSpPr>
            <p:spPr>
              <a:xfrm>
                <a:off x="8767251" y="4139147"/>
                <a:ext cx="2307" cy="1353"/>
              </a:xfrm>
              <a:custGeom>
                <a:avLst/>
                <a:gdLst/>
                <a:ahLst/>
                <a:cxnLst/>
                <a:rect l="l" t="t" r="r" b="b"/>
                <a:pathLst>
                  <a:path w="29" h="17" extrusionOk="0">
                    <a:moveTo>
                      <a:pt x="0" y="17"/>
                    </a:moveTo>
                    <a:cubicBezTo>
                      <a:pt x="9" y="11"/>
                      <a:pt x="19" y="6"/>
                      <a:pt x="28" y="1"/>
                    </a:cubicBezTo>
                    <a:cubicBezTo>
                      <a:pt x="19" y="6"/>
                      <a:pt x="9" y="11"/>
                      <a:pt x="0" y="1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50"/>
              <p:cNvSpPr/>
              <p:nvPr/>
            </p:nvSpPr>
            <p:spPr>
              <a:xfrm>
                <a:off x="8774174" y="4133657"/>
                <a:ext cx="3103" cy="2307"/>
              </a:xfrm>
              <a:custGeom>
                <a:avLst/>
                <a:gdLst/>
                <a:ahLst/>
                <a:cxnLst/>
                <a:rect l="l" t="t" r="r" b="b"/>
                <a:pathLst>
                  <a:path w="39" h="29" extrusionOk="0">
                    <a:moveTo>
                      <a:pt x="38" y="0"/>
                    </a:moveTo>
                    <a:lnTo>
                      <a:pt x="38" y="0"/>
                    </a:lnTo>
                    <a:cubicBezTo>
                      <a:pt x="25" y="11"/>
                      <a:pt x="12" y="19"/>
                      <a:pt x="0" y="28"/>
                    </a:cubicBezTo>
                    <a:cubicBezTo>
                      <a:pt x="13" y="19"/>
                      <a:pt x="27" y="11"/>
                      <a:pt x="38"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0"/>
              <p:cNvSpPr/>
              <p:nvPr/>
            </p:nvSpPr>
            <p:spPr>
              <a:xfrm>
                <a:off x="8780380" y="4127928"/>
                <a:ext cx="4297" cy="3421"/>
              </a:xfrm>
              <a:custGeom>
                <a:avLst/>
                <a:gdLst/>
                <a:ahLst/>
                <a:cxnLst/>
                <a:rect l="l" t="t" r="r" b="b"/>
                <a:pathLst>
                  <a:path w="54" h="43" extrusionOk="0">
                    <a:moveTo>
                      <a:pt x="0" y="43"/>
                    </a:moveTo>
                    <a:cubicBezTo>
                      <a:pt x="18" y="28"/>
                      <a:pt x="37" y="15"/>
                      <a:pt x="53" y="0"/>
                    </a:cubicBezTo>
                    <a:cubicBezTo>
                      <a:pt x="37" y="15"/>
                      <a:pt x="18" y="28"/>
                      <a:pt x="0" y="43"/>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0"/>
              <p:cNvSpPr/>
              <p:nvPr/>
            </p:nvSpPr>
            <p:spPr>
              <a:xfrm>
                <a:off x="8743540" y="4152514"/>
                <a:ext cx="1591" cy="796"/>
              </a:xfrm>
              <a:custGeom>
                <a:avLst/>
                <a:gdLst/>
                <a:ahLst/>
                <a:cxnLst/>
                <a:rect l="l" t="t" r="r" b="b"/>
                <a:pathLst>
                  <a:path w="20" h="10" extrusionOk="0">
                    <a:moveTo>
                      <a:pt x="20" y="0"/>
                    </a:moveTo>
                    <a:lnTo>
                      <a:pt x="20" y="0"/>
                    </a:lnTo>
                    <a:cubicBezTo>
                      <a:pt x="14" y="3"/>
                      <a:pt x="7" y="6"/>
                      <a:pt x="1" y="9"/>
                    </a:cubicBezTo>
                    <a:cubicBezTo>
                      <a:pt x="8" y="6"/>
                      <a:pt x="14" y="3"/>
                      <a:pt x="2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50"/>
              <p:cNvSpPr/>
              <p:nvPr/>
            </p:nvSpPr>
            <p:spPr>
              <a:xfrm>
                <a:off x="8791837" y="4089497"/>
                <a:ext cx="27928" cy="32304"/>
              </a:xfrm>
              <a:custGeom>
                <a:avLst/>
                <a:gdLst/>
                <a:ahLst/>
                <a:cxnLst/>
                <a:rect l="l" t="t" r="r" b="b"/>
                <a:pathLst>
                  <a:path w="351" h="406" extrusionOk="0">
                    <a:moveTo>
                      <a:pt x="351" y="0"/>
                    </a:moveTo>
                    <a:lnTo>
                      <a:pt x="351" y="0"/>
                    </a:lnTo>
                    <a:cubicBezTo>
                      <a:pt x="271" y="119"/>
                      <a:pt x="179" y="230"/>
                      <a:pt x="78" y="331"/>
                    </a:cubicBezTo>
                    <a:lnTo>
                      <a:pt x="78" y="331"/>
                    </a:lnTo>
                    <a:cubicBezTo>
                      <a:pt x="180" y="229"/>
                      <a:pt x="272" y="118"/>
                      <a:pt x="351" y="0"/>
                    </a:cubicBezTo>
                    <a:close/>
                    <a:moveTo>
                      <a:pt x="78" y="331"/>
                    </a:moveTo>
                    <a:cubicBezTo>
                      <a:pt x="53" y="356"/>
                      <a:pt x="27" y="381"/>
                      <a:pt x="0" y="405"/>
                    </a:cubicBezTo>
                    <a:cubicBezTo>
                      <a:pt x="27" y="381"/>
                      <a:pt x="53" y="356"/>
                      <a:pt x="78" y="33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50"/>
              <p:cNvSpPr/>
              <p:nvPr/>
            </p:nvSpPr>
            <p:spPr>
              <a:xfrm>
                <a:off x="8786188" y="4121961"/>
                <a:ext cx="5490" cy="4694"/>
              </a:xfrm>
              <a:custGeom>
                <a:avLst/>
                <a:gdLst/>
                <a:ahLst/>
                <a:cxnLst/>
                <a:rect l="l" t="t" r="r" b="b"/>
                <a:pathLst>
                  <a:path w="69" h="59" extrusionOk="0">
                    <a:moveTo>
                      <a:pt x="1" y="59"/>
                    </a:moveTo>
                    <a:cubicBezTo>
                      <a:pt x="24" y="40"/>
                      <a:pt x="46" y="21"/>
                      <a:pt x="68" y="0"/>
                    </a:cubicBezTo>
                    <a:cubicBezTo>
                      <a:pt x="46" y="21"/>
                      <a:pt x="24" y="40"/>
                      <a:pt x="1" y="59"/>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50"/>
              <p:cNvSpPr/>
              <p:nvPr/>
            </p:nvSpPr>
            <p:spPr>
              <a:xfrm>
                <a:off x="8735027" y="4155936"/>
                <a:ext cx="2148" cy="875"/>
              </a:xfrm>
              <a:custGeom>
                <a:avLst/>
                <a:gdLst/>
                <a:ahLst/>
                <a:cxnLst/>
                <a:rect l="l" t="t" r="r" b="b"/>
                <a:pathLst>
                  <a:path w="27" h="11" extrusionOk="0">
                    <a:moveTo>
                      <a:pt x="0" y="10"/>
                    </a:moveTo>
                    <a:cubicBezTo>
                      <a:pt x="9" y="8"/>
                      <a:pt x="18" y="3"/>
                      <a:pt x="27" y="0"/>
                    </a:cubicBezTo>
                    <a:cubicBezTo>
                      <a:pt x="18" y="3"/>
                      <a:pt x="9" y="8"/>
                      <a:pt x="0" y="1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50"/>
              <p:cNvSpPr/>
              <p:nvPr/>
            </p:nvSpPr>
            <p:spPr>
              <a:xfrm>
                <a:off x="8708292" y="4163495"/>
                <a:ext cx="5092" cy="1273"/>
              </a:xfrm>
              <a:custGeom>
                <a:avLst/>
                <a:gdLst/>
                <a:ahLst/>
                <a:cxnLst/>
                <a:rect l="l" t="t" r="r" b="b"/>
                <a:pathLst>
                  <a:path w="64" h="16" extrusionOk="0">
                    <a:moveTo>
                      <a:pt x="64" y="1"/>
                    </a:moveTo>
                    <a:lnTo>
                      <a:pt x="64" y="1"/>
                    </a:lnTo>
                    <a:cubicBezTo>
                      <a:pt x="43" y="5"/>
                      <a:pt x="23" y="10"/>
                      <a:pt x="0" y="16"/>
                    </a:cubicBezTo>
                    <a:cubicBezTo>
                      <a:pt x="23" y="11"/>
                      <a:pt x="43" y="5"/>
                      <a:pt x="64"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50"/>
              <p:cNvSpPr/>
              <p:nvPr/>
            </p:nvSpPr>
            <p:spPr>
              <a:xfrm>
                <a:off x="8726195" y="4158800"/>
                <a:ext cx="3024" cy="1194"/>
              </a:xfrm>
              <a:custGeom>
                <a:avLst/>
                <a:gdLst/>
                <a:ahLst/>
                <a:cxnLst/>
                <a:rect l="l" t="t" r="r" b="b"/>
                <a:pathLst>
                  <a:path w="38" h="15" extrusionOk="0">
                    <a:moveTo>
                      <a:pt x="1" y="14"/>
                    </a:moveTo>
                    <a:cubicBezTo>
                      <a:pt x="14" y="10"/>
                      <a:pt x="26" y="5"/>
                      <a:pt x="38" y="1"/>
                    </a:cubicBezTo>
                    <a:cubicBezTo>
                      <a:pt x="26" y="5"/>
                      <a:pt x="14" y="10"/>
                      <a:pt x="1" y="14"/>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0"/>
              <p:cNvSpPr/>
              <p:nvPr/>
            </p:nvSpPr>
            <p:spPr>
              <a:xfrm>
                <a:off x="8717283" y="4161267"/>
                <a:ext cx="4058" cy="1273"/>
              </a:xfrm>
              <a:custGeom>
                <a:avLst/>
                <a:gdLst/>
                <a:ahLst/>
                <a:cxnLst/>
                <a:rect l="l" t="t" r="r" b="b"/>
                <a:pathLst>
                  <a:path w="51" h="16" extrusionOk="0">
                    <a:moveTo>
                      <a:pt x="1" y="16"/>
                    </a:moveTo>
                    <a:cubicBezTo>
                      <a:pt x="19" y="11"/>
                      <a:pt x="35" y="7"/>
                      <a:pt x="51" y="1"/>
                    </a:cubicBezTo>
                    <a:cubicBezTo>
                      <a:pt x="35" y="7"/>
                      <a:pt x="19" y="11"/>
                      <a:pt x="1" y="1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50"/>
              <p:cNvSpPr/>
              <p:nvPr/>
            </p:nvSpPr>
            <p:spPr>
              <a:xfrm>
                <a:off x="8491393" y="3930920"/>
                <a:ext cx="359088" cy="237748"/>
              </a:xfrm>
              <a:custGeom>
                <a:avLst/>
                <a:gdLst/>
                <a:ahLst/>
                <a:cxnLst/>
                <a:rect l="l" t="t" r="r" b="b"/>
                <a:pathLst>
                  <a:path w="4513" h="2988" extrusionOk="0">
                    <a:moveTo>
                      <a:pt x="120" y="1"/>
                    </a:moveTo>
                    <a:cubicBezTo>
                      <a:pt x="117" y="10"/>
                      <a:pt x="114" y="18"/>
                      <a:pt x="111" y="26"/>
                    </a:cubicBezTo>
                    <a:cubicBezTo>
                      <a:pt x="108" y="38"/>
                      <a:pt x="104" y="49"/>
                      <a:pt x="101" y="60"/>
                    </a:cubicBezTo>
                    <a:cubicBezTo>
                      <a:pt x="93" y="82"/>
                      <a:pt x="88" y="104"/>
                      <a:pt x="82" y="126"/>
                    </a:cubicBezTo>
                    <a:lnTo>
                      <a:pt x="73" y="158"/>
                    </a:lnTo>
                    <a:cubicBezTo>
                      <a:pt x="65" y="182"/>
                      <a:pt x="61" y="205"/>
                      <a:pt x="55" y="230"/>
                    </a:cubicBezTo>
                    <a:cubicBezTo>
                      <a:pt x="52" y="239"/>
                      <a:pt x="51" y="250"/>
                      <a:pt x="48" y="258"/>
                    </a:cubicBezTo>
                    <a:cubicBezTo>
                      <a:pt x="42" y="286"/>
                      <a:pt x="36" y="316"/>
                      <a:pt x="32" y="344"/>
                    </a:cubicBezTo>
                    <a:cubicBezTo>
                      <a:pt x="30" y="350"/>
                      <a:pt x="30" y="354"/>
                      <a:pt x="29" y="360"/>
                    </a:cubicBezTo>
                    <a:cubicBezTo>
                      <a:pt x="24" y="392"/>
                      <a:pt x="18" y="425"/>
                      <a:pt x="15" y="457"/>
                    </a:cubicBezTo>
                    <a:cubicBezTo>
                      <a:pt x="12" y="473"/>
                      <a:pt x="11" y="488"/>
                      <a:pt x="9" y="504"/>
                    </a:cubicBezTo>
                    <a:cubicBezTo>
                      <a:pt x="8" y="521"/>
                      <a:pt x="7" y="538"/>
                      <a:pt x="5" y="554"/>
                    </a:cubicBezTo>
                    <a:cubicBezTo>
                      <a:pt x="4" y="575"/>
                      <a:pt x="2" y="594"/>
                      <a:pt x="2" y="613"/>
                    </a:cubicBezTo>
                    <a:cubicBezTo>
                      <a:pt x="1" y="622"/>
                      <a:pt x="1" y="631"/>
                      <a:pt x="1" y="640"/>
                    </a:cubicBezTo>
                    <a:cubicBezTo>
                      <a:pt x="507" y="906"/>
                      <a:pt x="899" y="1360"/>
                      <a:pt x="1086" y="1909"/>
                    </a:cubicBezTo>
                    <a:cubicBezTo>
                      <a:pt x="1086" y="1909"/>
                      <a:pt x="1087" y="1911"/>
                      <a:pt x="1087" y="1912"/>
                    </a:cubicBezTo>
                    <a:cubicBezTo>
                      <a:pt x="1124" y="2021"/>
                      <a:pt x="1154" y="2135"/>
                      <a:pt x="1173" y="2249"/>
                    </a:cubicBezTo>
                    <a:cubicBezTo>
                      <a:pt x="1174" y="2258"/>
                      <a:pt x="1176" y="2266"/>
                      <a:pt x="1177" y="2274"/>
                    </a:cubicBezTo>
                    <a:cubicBezTo>
                      <a:pt x="1182" y="2294"/>
                      <a:pt x="1183" y="2314"/>
                      <a:pt x="1186" y="2333"/>
                    </a:cubicBezTo>
                    <a:cubicBezTo>
                      <a:pt x="1189" y="2350"/>
                      <a:pt x="1191" y="2366"/>
                      <a:pt x="1192" y="2380"/>
                    </a:cubicBezTo>
                    <a:cubicBezTo>
                      <a:pt x="1193" y="2398"/>
                      <a:pt x="1196" y="2414"/>
                      <a:pt x="1198" y="2432"/>
                    </a:cubicBezTo>
                    <a:cubicBezTo>
                      <a:pt x="1199" y="2453"/>
                      <a:pt x="1201" y="2473"/>
                      <a:pt x="1202" y="2494"/>
                    </a:cubicBezTo>
                    <a:cubicBezTo>
                      <a:pt x="1202" y="2507"/>
                      <a:pt x="1204" y="2520"/>
                      <a:pt x="1205" y="2534"/>
                    </a:cubicBezTo>
                    <a:cubicBezTo>
                      <a:pt x="1207" y="2569"/>
                      <a:pt x="1208" y="2603"/>
                      <a:pt x="1208" y="2638"/>
                    </a:cubicBezTo>
                    <a:cubicBezTo>
                      <a:pt x="1208" y="2669"/>
                      <a:pt x="1207" y="2699"/>
                      <a:pt x="1205" y="2728"/>
                    </a:cubicBezTo>
                    <a:cubicBezTo>
                      <a:pt x="1382" y="2822"/>
                      <a:pt x="1573" y="2891"/>
                      <a:pt x="1775" y="2936"/>
                    </a:cubicBezTo>
                    <a:lnTo>
                      <a:pt x="1777" y="2936"/>
                    </a:lnTo>
                    <a:cubicBezTo>
                      <a:pt x="1806" y="2943"/>
                      <a:pt x="1836" y="2947"/>
                      <a:pt x="1865" y="2953"/>
                    </a:cubicBezTo>
                    <a:cubicBezTo>
                      <a:pt x="1874" y="2955"/>
                      <a:pt x="1881" y="2956"/>
                      <a:pt x="1890" y="2958"/>
                    </a:cubicBezTo>
                    <a:cubicBezTo>
                      <a:pt x="1912" y="2962"/>
                      <a:pt x="1936" y="2965"/>
                      <a:pt x="1958" y="2968"/>
                    </a:cubicBezTo>
                    <a:cubicBezTo>
                      <a:pt x="1974" y="2970"/>
                      <a:pt x="1990" y="2972"/>
                      <a:pt x="2006" y="2974"/>
                    </a:cubicBezTo>
                    <a:cubicBezTo>
                      <a:pt x="2023" y="2975"/>
                      <a:pt x="2039" y="2977"/>
                      <a:pt x="2055" y="2978"/>
                    </a:cubicBezTo>
                    <a:cubicBezTo>
                      <a:pt x="2078" y="2980"/>
                      <a:pt x="2102" y="2983"/>
                      <a:pt x="2126" y="2984"/>
                    </a:cubicBezTo>
                    <a:cubicBezTo>
                      <a:pt x="2136" y="2984"/>
                      <a:pt x="2148" y="2984"/>
                      <a:pt x="2158" y="2986"/>
                    </a:cubicBezTo>
                    <a:cubicBezTo>
                      <a:pt x="2187" y="2987"/>
                      <a:pt x="2217" y="2987"/>
                      <a:pt x="2245" y="2987"/>
                    </a:cubicBezTo>
                    <a:lnTo>
                      <a:pt x="2267" y="2987"/>
                    </a:lnTo>
                    <a:cubicBezTo>
                      <a:pt x="2299" y="2987"/>
                      <a:pt x="2330" y="2986"/>
                      <a:pt x="2363" y="2984"/>
                    </a:cubicBezTo>
                    <a:lnTo>
                      <a:pt x="2380" y="2984"/>
                    </a:lnTo>
                    <a:cubicBezTo>
                      <a:pt x="2413" y="2983"/>
                      <a:pt x="2444" y="2980"/>
                      <a:pt x="2475" y="2977"/>
                    </a:cubicBezTo>
                    <a:cubicBezTo>
                      <a:pt x="2482" y="2975"/>
                      <a:pt x="2489" y="2975"/>
                      <a:pt x="2497" y="2974"/>
                    </a:cubicBezTo>
                    <a:cubicBezTo>
                      <a:pt x="2525" y="2971"/>
                      <a:pt x="2554" y="2968"/>
                      <a:pt x="2582" y="2964"/>
                    </a:cubicBezTo>
                    <a:cubicBezTo>
                      <a:pt x="2592" y="2962"/>
                      <a:pt x="2601" y="2961"/>
                      <a:pt x="2612" y="2959"/>
                    </a:cubicBezTo>
                    <a:cubicBezTo>
                      <a:pt x="2637" y="2955"/>
                      <a:pt x="2662" y="2950"/>
                      <a:pt x="2687" y="2946"/>
                    </a:cubicBezTo>
                    <a:cubicBezTo>
                      <a:pt x="2700" y="2943"/>
                      <a:pt x="2713" y="2940"/>
                      <a:pt x="2726" y="2937"/>
                    </a:cubicBezTo>
                    <a:cubicBezTo>
                      <a:pt x="2747" y="2933"/>
                      <a:pt x="2768" y="2928"/>
                      <a:pt x="2788" y="2924"/>
                    </a:cubicBezTo>
                    <a:cubicBezTo>
                      <a:pt x="2806" y="2919"/>
                      <a:pt x="2822" y="2915"/>
                      <a:pt x="2840" y="2911"/>
                    </a:cubicBezTo>
                    <a:cubicBezTo>
                      <a:pt x="2856" y="2906"/>
                      <a:pt x="2872" y="2902"/>
                      <a:pt x="2888" y="2896"/>
                    </a:cubicBezTo>
                    <a:cubicBezTo>
                      <a:pt x="2911" y="2890"/>
                      <a:pt x="2931" y="2884"/>
                      <a:pt x="2952" y="2877"/>
                    </a:cubicBezTo>
                    <a:cubicBezTo>
                      <a:pt x="2964" y="2874"/>
                      <a:pt x="2977" y="2869"/>
                      <a:pt x="2989" y="2865"/>
                    </a:cubicBezTo>
                    <a:cubicBezTo>
                      <a:pt x="3014" y="2856"/>
                      <a:pt x="3037" y="2847"/>
                      <a:pt x="3061" y="2838"/>
                    </a:cubicBezTo>
                    <a:cubicBezTo>
                      <a:pt x="3070" y="2836"/>
                      <a:pt x="3080" y="2831"/>
                      <a:pt x="3089" y="2828"/>
                    </a:cubicBezTo>
                    <a:cubicBezTo>
                      <a:pt x="3115" y="2816"/>
                      <a:pt x="3142" y="2806"/>
                      <a:pt x="3168" y="2794"/>
                    </a:cubicBezTo>
                    <a:cubicBezTo>
                      <a:pt x="3176" y="2791"/>
                      <a:pt x="3181" y="2788"/>
                      <a:pt x="3189" y="2785"/>
                    </a:cubicBezTo>
                    <a:cubicBezTo>
                      <a:pt x="3217" y="2772"/>
                      <a:pt x="3245" y="2759"/>
                      <a:pt x="3273" y="2744"/>
                    </a:cubicBezTo>
                    <a:cubicBezTo>
                      <a:pt x="3279" y="2741"/>
                      <a:pt x="3285" y="2738"/>
                      <a:pt x="3289" y="2735"/>
                    </a:cubicBezTo>
                    <a:cubicBezTo>
                      <a:pt x="3318" y="2721"/>
                      <a:pt x="3346" y="2706"/>
                      <a:pt x="3374" y="2690"/>
                    </a:cubicBezTo>
                    <a:cubicBezTo>
                      <a:pt x="3380" y="2687"/>
                      <a:pt x="3386" y="2684"/>
                      <a:pt x="3392" y="2679"/>
                    </a:cubicBezTo>
                    <a:cubicBezTo>
                      <a:pt x="3417" y="2665"/>
                      <a:pt x="3442" y="2650"/>
                      <a:pt x="3467" y="2634"/>
                    </a:cubicBezTo>
                    <a:cubicBezTo>
                      <a:pt x="3476" y="2628"/>
                      <a:pt x="3485" y="2622"/>
                      <a:pt x="3494" y="2616"/>
                    </a:cubicBezTo>
                    <a:cubicBezTo>
                      <a:pt x="3514" y="2604"/>
                      <a:pt x="3533" y="2590"/>
                      <a:pt x="3553" y="2576"/>
                    </a:cubicBezTo>
                    <a:cubicBezTo>
                      <a:pt x="3566" y="2567"/>
                      <a:pt x="3579" y="2559"/>
                      <a:pt x="3592" y="2548"/>
                    </a:cubicBezTo>
                    <a:cubicBezTo>
                      <a:pt x="3606" y="2538"/>
                      <a:pt x="3619" y="2529"/>
                      <a:pt x="3632" y="2519"/>
                    </a:cubicBezTo>
                    <a:cubicBezTo>
                      <a:pt x="3650" y="2504"/>
                      <a:pt x="3667" y="2491"/>
                      <a:pt x="3685" y="2476"/>
                    </a:cubicBezTo>
                    <a:cubicBezTo>
                      <a:pt x="3692" y="2470"/>
                      <a:pt x="3698" y="2464"/>
                      <a:pt x="3706" y="2459"/>
                    </a:cubicBezTo>
                    <a:cubicBezTo>
                      <a:pt x="3728" y="2441"/>
                      <a:pt x="3750" y="2422"/>
                      <a:pt x="3772" y="2401"/>
                    </a:cubicBezTo>
                    <a:cubicBezTo>
                      <a:pt x="3773" y="2401"/>
                      <a:pt x="3773" y="2400"/>
                      <a:pt x="3775" y="2398"/>
                    </a:cubicBezTo>
                    <a:cubicBezTo>
                      <a:pt x="3907" y="2277"/>
                      <a:pt x="4025" y="2140"/>
                      <a:pt x="4127" y="1992"/>
                    </a:cubicBezTo>
                    <a:cubicBezTo>
                      <a:pt x="4127" y="1992"/>
                      <a:pt x="4128" y="1990"/>
                      <a:pt x="4128" y="1990"/>
                    </a:cubicBezTo>
                    <a:cubicBezTo>
                      <a:pt x="4148" y="1962"/>
                      <a:pt x="4165" y="1933"/>
                      <a:pt x="4183" y="1903"/>
                    </a:cubicBezTo>
                    <a:cubicBezTo>
                      <a:pt x="4193" y="1887"/>
                      <a:pt x="4203" y="1871"/>
                      <a:pt x="4212" y="1853"/>
                    </a:cubicBezTo>
                    <a:cubicBezTo>
                      <a:pt x="4220" y="1840"/>
                      <a:pt x="4229" y="1827"/>
                      <a:pt x="4236" y="1813"/>
                    </a:cubicBezTo>
                    <a:cubicBezTo>
                      <a:pt x="4352" y="1600"/>
                      <a:pt x="4435" y="1366"/>
                      <a:pt x="4479" y="1118"/>
                    </a:cubicBezTo>
                    <a:cubicBezTo>
                      <a:pt x="4480" y="1111"/>
                      <a:pt x="4482" y="1104"/>
                      <a:pt x="4482" y="1096"/>
                    </a:cubicBezTo>
                    <a:cubicBezTo>
                      <a:pt x="4486" y="1073"/>
                      <a:pt x="4489" y="1049"/>
                      <a:pt x="4492" y="1026"/>
                    </a:cubicBezTo>
                    <a:cubicBezTo>
                      <a:pt x="4495" y="1011"/>
                      <a:pt x="4497" y="995"/>
                      <a:pt x="4498" y="980"/>
                    </a:cubicBezTo>
                    <a:cubicBezTo>
                      <a:pt x="4501" y="962"/>
                      <a:pt x="4502" y="946"/>
                      <a:pt x="4504" y="928"/>
                    </a:cubicBezTo>
                    <a:cubicBezTo>
                      <a:pt x="4505" y="906"/>
                      <a:pt x="4507" y="883"/>
                      <a:pt x="4508" y="861"/>
                    </a:cubicBezTo>
                    <a:cubicBezTo>
                      <a:pt x="4510" y="849"/>
                      <a:pt x="4510" y="837"/>
                      <a:pt x="4510" y="825"/>
                    </a:cubicBezTo>
                    <a:cubicBezTo>
                      <a:pt x="4511" y="797"/>
                      <a:pt x="4513" y="769"/>
                      <a:pt x="4513" y="741"/>
                    </a:cubicBezTo>
                    <a:cubicBezTo>
                      <a:pt x="4513" y="737"/>
                      <a:pt x="4513" y="734"/>
                      <a:pt x="4513" y="730"/>
                    </a:cubicBezTo>
                    <a:cubicBezTo>
                      <a:pt x="4513" y="725"/>
                      <a:pt x="4513" y="719"/>
                      <a:pt x="4513" y="713"/>
                    </a:cubicBezTo>
                    <a:cubicBezTo>
                      <a:pt x="4513" y="690"/>
                      <a:pt x="4511" y="665"/>
                      <a:pt x="4511" y="641"/>
                    </a:cubicBezTo>
                    <a:cubicBezTo>
                      <a:pt x="4511" y="637"/>
                      <a:pt x="4510" y="631"/>
                      <a:pt x="4510" y="627"/>
                    </a:cubicBezTo>
                    <a:cubicBezTo>
                      <a:pt x="4504" y="478"/>
                      <a:pt x="4482" y="329"/>
                      <a:pt x="4445" y="183"/>
                    </a:cubicBezTo>
                    <a:cubicBezTo>
                      <a:pt x="4445" y="180"/>
                      <a:pt x="4444" y="177"/>
                      <a:pt x="4444" y="174"/>
                    </a:cubicBezTo>
                    <a:cubicBezTo>
                      <a:pt x="4436" y="146"/>
                      <a:pt x="4429" y="120"/>
                      <a:pt x="4420" y="92"/>
                    </a:cubicBezTo>
                    <a:cubicBezTo>
                      <a:pt x="4420" y="89"/>
                      <a:pt x="4418" y="85"/>
                      <a:pt x="4417" y="82"/>
                    </a:cubicBezTo>
                    <a:cubicBezTo>
                      <a:pt x="4410" y="55"/>
                      <a:pt x="4401" y="27"/>
                      <a:pt x="4392" y="1"/>
                    </a:cubicBezTo>
                    <a:cubicBezTo>
                      <a:pt x="4080" y="914"/>
                      <a:pt x="3221" y="1528"/>
                      <a:pt x="2255" y="1528"/>
                    </a:cubicBezTo>
                    <a:cubicBezTo>
                      <a:pt x="1291" y="1528"/>
                      <a:pt x="432" y="915"/>
                      <a:pt x="120" y="1"/>
                    </a:cubicBezTo>
                    <a:close/>
                  </a:path>
                </a:pathLst>
              </a:custGeom>
              <a:solidFill>
                <a:srgbClr val="82C1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50"/>
              <p:cNvSpPr/>
              <p:nvPr/>
            </p:nvSpPr>
            <p:spPr>
              <a:xfrm>
                <a:off x="7967524" y="4321037"/>
                <a:ext cx="1114" cy="6047"/>
              </a:xfrm>
              <a:custGeom>
                <a:avLst/>
                <a:gdLst/>
                <a:ahLst/>
                <a:cxnLst/>
                <a:rect l="l" t="t" r="r" b="b"/>
                <a:pathLst>
                  <a:path w="14" h="76" extrusionOk="0">
                    <a:moveTo>
                      <a:pt x="14" y="75"/>
                    </a:moveTo>
                    <a:cubicBezTo>
                      <a:pt x="9" y="50"/>
                      <a:pt x="5" y="25"/>
                      <a:pt x="1" y="0"/>
                    </a:cubicBezTo>
                    <a:cubicBezTo>
                      <a:pt x="5" y="25"/>
                      <a:pt x="9" y="50"/>
                      <a:pt x="14" y="7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50"/>
              <p:cNvSpPr/>
              <p:nvPr/>
            </p:nvSpPr>
            <p:spPr>
              <a:xfrm>
                <a:off x="8145754" y="4472055"/>
                <a:ext cx="7718" cy="318"/>
              </a:xfrm>
              <a:custGeom>
                <a:avLst/>
                <a:gdLst/>
                <a:ahLst/>
                <a:cxnLst/>
                <a:rect l="l" t="t" r="r" b="b"/>
                <a:pathLst>
                  <a:path w="97" h="4" extrusionOk="0">
                    <a:moveTo>
                      <a:pt x="96" y="0"/>
                    </a:moveTo>
                    <a:cubicBezTo>
                      <a:pt x="65" y="2"/>
                      <a:pt x="33" y="2"/>
                      <a:pt x="0" y="3"/>
                    </a:cubicBezTo>
                    <a:cubicBezTo>
                      <a:pt x="33" y="2"/>
                      <a:pt x="65" y="2"/>
                      <a:pt x="96"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0"/>
              <p:cNvSpPr/>
              <p:nvPr/>
            </p:nvSpPr>
            <p:spPr>
              <a:xfrm>
                <a:off x="7997998" y="4395910"/>
                <a:ext cx="2307" cy="3183"/>
              </a:xfrm>
              <a:custGeom>
                <a:avLst/>
                <a:gdLst/>
                <a:ahLst/>
                <a:cxnLst/>
                <a:rect l="l" t="t" r="r" b="b"/>
                <a:pathLst>
                  <a:path w="29" h="40" extrusionOk="0">
                    <a:moveTo>
                      <a:pt x="0" y="0"/>
                    </a:moveTo>
                    <a:lnTo>
                      <a:pt x="0" y="0"/>
                    </a:lnTo>
                    <a:cubicBezTo>
                      <a:pt x="9" y="13"/>
                      <a:pt x="18" y="27"/>
                      <a:pt x="28" y="40"/>
                    </a:cubicBezTo>
                    <a:cubicBezTo>
                      <a:pt x="20" y="27"/>
                      <a:pt x="9" y="13"/>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0"/>
              <p:cNvSpPr/>
              <p:nvPr/>
            </p:nvSpPr>
            <p:spPr>
              <a:xfrm>
                <a:off x="7993383" y="4389067"/>
                <a:ext cx="1512" cy="2228"/>
              </a:xfrm>
              <a:custGeom>
                <a:avLst/>
                <a:gdLst/>
                <a:ahLst/>
                <a:cxnLst/>
                <a:rect l="l" t="t" r="r" b="b"/>
                <a:pathLst>
                  <a:path w="19" h="28" extrusionOk="0">
                    <a:moveTo>
                      <a:pt x="19" y="27"/>
                    </a:moveTo>
                    <a:cubicBezTo>
                      <a:pt x="13" y="18"/>
                      <a:pt x="7" y="9"/>
                      <a:pt x="1" y="1"/>
                    </a:cubicBezTo>
                    <a:cubicBezTo>
                      <a:pt x="7" y="9"/>
                      <a:pt x="13" y="18"/>
                      <a:pt x="19" y="2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0"/>
              <p:cNvSpPr/>
              <p:nvPr/>
            </p:nvSpPr>
            <p:spPr>
              <a:xfrm>
                <a:off x="8137081" y="4472055"/>
                <a:ext cx="7082" cy="318"/>
              </a:xfrm>
              <a:custGeom>
                <a:avLst/>
                <a:gdLst/>
                <a:ahLst/>
                <a:cxnLst/>
                <a:rect l="l" t="t" r="r" b="b"/>
                <a:pathLst>
                  <a:path w="89" h="4" extrusionOk="0">
                    <a:moveTo>
                      <a:pt x="89" y="3"/>
                    </a:moveTo>
                    <a:cubicBezTo>
                      <a:pt x="59" y="2"/>
                      <a:pt x="30" y="2"/>
                      <a:pt x="0" y="0"/>
                    </a:cubicBezTo>
                    <a:cubicBezTo>
                      <a:pt x="30" y="2"/>
                      <a:pt x="59" y="2"/>
                      <a:pt x="89" y="3"/>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0"/>
              <p:cNvSpPr/>
              <p:nvPr/>
            </p:nvSpPr>
            <p:spPr>
              <a:xfrm>
                <a:off x="8012161" y="4413574"/>
                <a:ext cx="39465" cy="32543"/>
              </a:xfrm>
              <a:custGeom>
                <a:avLst/>
                <a:gdLst/>
                <a:ahLst/>
                <a:cxnLst/>
                <a:rect l="l" t="t" r="r" b="b"/>
                <a:pathLst>
                  <a:path w="496" h="409" extrusionOk="0">
                    <a:moveTo>
                      <a:pt x="1" y="0"/>
                    </a:moveTo>
                    <a:cubicBezTo>
                      <a:pt x="146" y="162"/>
                      <a:pt x="314" y="299"/>
                      <a:pt x="495" y="408"/>
                    </a:cubicBezTo>
                    <a:cubicBezTo>
                      <a:pt x="311" y="296"/>
                      <a:pt x="145" y="159"/>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0"/>
              <p:cNvSpPr/>
              <p:nvPr/>
            </p:nvSpPr>
            <p:spPr>
              <a:xfrm>
                <a:off x="8002692" y="4402196"/>
                <a:ext cx="3342" cy="4297"/>
              </a:xfrm>
              <a:custGeom>
                <a:avLst/>
                <a:gdLst/>
                <a:ahLst/>
                <a:cxnLst/>
                <a:rect l="l" t="t" r="r" b="b"/>
                <a:pathLst>
                  <a:path w="42" h="54" extrusionOk="0">
                    <a:moveTo>
                      <a:pt x="42" y="54"/>
                    </a:moveTo>
                    <a:cubicBezTo>
                      <a:pt x="27" y="36"/>
                      <a:pt x="14" y="18"/>
                      <a:pt x="0" y="1"/>
                    </a:cubicBezTo>
                    <a:cubicBezTo>
                      <a:pt x="14" y="18"/>
                      <a:pt x="27" y="36"/>
                      <a:pt x="42" y="54"/>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0"/>
              <p:cNvSpPr/>
              <p:nvPr/>
            </p:nvSpPr>
            <p:spPr>
              <a:xfrm>
                <a:off x="8113768" y="4469430"/>
                <a:ext cx="2148" cy="477"/>
              </a:xfrm>
              <a:custGeom>
                <a:avLst/>
                <a:gdLst/>
                <a:ahLst/>
                <a:cxnLst/>
                <a:rect l="l" t="t" r="r" b="b"/>
                <a:pathLst>
                  <a:path w="27" h="6" extrusionOk="0">
                    <a:moveTo>
                      <a:pt x="27" y="5"/>
                    </a:moveTo>
                    <a:cubicBezTo>
                      <a:pt x="18" y="4"/>
                      <a:pt x="9" y="2"/>
                      <a:pt x="0" y="1"/>
                    </a:cubicBezTo>
                    <a:cubicBezTo>
                      <a:pt x="9" y="2"/>
                      <a:pt x="18" y="4"/>
                      <a:pt x="27" y="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0"/>
              <p:cNvSpPr/>
              <p:nvPr/>
            </p:nvSpPr>
            <p:spPr>
              <a:xfrm>
                <a:off x="8128965" y="4471419"/>
                <a:ext cx="5729" cy="557"/>
              </a:xfrm>
              <a:custGeom>
                <a:avLst/>
                <a:gdLst/>
                <a:ahLst/>
                <a:cxnLst/>
                <a:rect l="l" t="t" r="r" b="b"/>
                <a:pathLst>
                  <a:path w="72" h="7" extrusionOk="0">
                    <a:moveTo>
                      <a:pt x="71" y="7"/>
                    </a:moveTo>
                    <a:cubicBezTo>
                      <a:pt x="48" y="5"/>
                      <a:pt x="24" y="4"/>
                      <a:pt x="1" y="1"/>
                    </a:cubicBezTo>
                    <a:cubicBezTo>
                      <a:pt x="24" y="4"/>
                      <a:pt x="48" y="5"/>
                      <a:pt x="71" y="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0"/>
              <p:cNvSpPr/>
              <p:nvPr/>
            </p:nvSpPr>
            <p:spPr>
              <a:xfrm>
                <a:off x="8106607" y="4468077"/>
                <a:ext cx="318" cy="159"/>
              </a:xfrm>
              <a:custGeom>
                <a:avLst/>
                <a:gdLst/>
                <a:ahLst/>
                <a:cxnLst/>
                <a:rect l="l" t="t" r="r" b="b"/>
                <a:pathLst>
                  <a:path w="4" h="2" extrusionOk="0">
                    <a:moveTo>
                      <a:pt x="3" y="2"/>
                    </a:moveTo>
                    <a:cubicBezTo>
                      <a:pt x="2" y="2"/>
                      <a:pt x="1" y="2"/>
                      <a:pt x="1" y="0"/>
                    </a:cubicBezTo>
                    <a:cubicBezTo>
                      <a:pt x="1" y="2"/>
                      <a:pt x="2" y="2"/>
                      <a:pt x="3" y="2"/>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0"/>
              <p:cNvSpPr/>
              <p:nvPr/>
            </p:nvSpPr>
            <p:spPr>
              <a:xfrm>
                <a:off x="8121167" y="4470623"/>
                <a:ext cx="4058" cy="557"/>
              </a:xfrm>
              <a:custGeom>
                <a:avLst/>
                <a:gdLst/>
                <a:ahLst/>
                <a:cxnLst/>
                <a:rect l="l" t="t" r="r" b="b"/>
                <a:pathLst>
                  <a:path w="51" h="7" extrusionOk="0">
                    <a:moveTo>
                      <a:pt x="0" y="1"/>
                    </a:moveTo>
                    <a:lnTo>
                      <a:pt x="0" y="1"/>
                    </a:lnTo>
                    <a:cubicBezTo>
                      <a:pt x="18" y="4"/>
                      <a:pt x="34" y="5"/>
                      <a:pt x="50" y="6"/>
                    </a:cubicBezTo>
                    <a:cubicBezTo>
                      <a:pt x="34" y="5"/>
                      <a:pt x="18" y="2"/>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0"/>
              <p:cNvSpPr/>
              <p:nvPr/>
            </p:nvSpPr>
            <p:spPr>
              <a:xfrm>
                <a:off x="8055206" y="4448265"/>
                <a:ext cx="3581" cy="2069"/>
              </a:xfrm>
              <a:custGeom>
                <a:avLst/>
                <a:gdLst/>
                <a:ahLst/>
                <a:cxnLst/>
                <a:rect l="l" t="t" r="r" b="b"/>
                <a:pathLst>
                  <a:path w="45" h="26" extrusionOk="0">
                    <a:moveTo>
                      <a:pt x="44" y="25"/>
                    </a:moveTo>
                    <a:cubicBezTo>
                      <a:pt x="30" y="17"/>
                      <a:pt x="15" y="8"/>
                      <a:pt x="0" y="0"/>
                    </a:cubicBezTo>
                    <a:cubicBezTo>
                      <a:pt x="15" y="8"/>
                      <a:pt x="30" y="17"/>
                      <a:pt x="44" y="2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0"/>
              <p:cNvSpPr/>
              <p:nvPr/>
            </p:nvSpPr>
            <p:spPr>
              <a:xfrm>
                <a:off x="8007387" y="4408084"/>
                <a:ext cx="4615" cy="5331"/>
              </a:xfrm>
              <a:custGeom>
                <a:avLst/>
                <a:gdLst/>
                <a:ahLst/>
                <a:cxnLst/>
                <a:rect l="l" t="t" r="r" b="b"/>
                <a:pathLst>
                  <a:path w="58" h="67" extrusionOk="0">
                    <a:moveTo>
                      <a:pt x="0" y="0"/>
                    </a:moveTo>
                    <a:lnTo>
                      <a:pt x="0" y="0"/>
                    </a:lnTo>
                    <a:cubicBezTo>
                      <a:pt x="19" y="22"/>
                      <a:pt x="37" y="44"/>
                      <a:pt x="58" y="66"/>
                    </a:cubicBezTo>
                    <a:cubicBezTo>
                      <a:pt x="39" y="44"/>
                      <a:pt x="19" y="22"/>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0"/>
              <p:cNvSpPr/>
              <p:nvPr/>
            </p:nvSpPr>
            <p:spPr>
              <a:xfrm>
                <a:off x="7974128" y="4348090"/>
                <a:ext cx="955" cy="3024"/>
              </a:xfrm>
              <a:custGeom>
                <a:avLst/>
                <a:gdLst/>
                <a:ahLst/>
                <a:cxnLst/>
                <a:rect l="l" t="t" r="r" b="b"/>
                <a:pathLst>
                  <a:path w="12" h="38" extrusionOk="0">
                    <a:moveTo>
                      <a:pt x="12" y="37"/>
                    </a:moveTo>
                    <a:cubicBezTo>
                      <a:pt x="7" y="25"/>
                      <a:pt x="3" y="12"/>
                      <a:pt x="0" y="0"/>
                    </a:cubicBezTo>
                    <a:cubicBezTo>
                      <a:pt x="3" y="12"/>
                      <a:pt x="7" y="25"/>
                      <a:pt x="12" y="3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0"/>
              <p:cNvSpPr/>
              <p:nvPr/>
            </p:nvSpPr>
            <p:spPr>
              <a:xfrm>
                <a:off x="7977151" y="4356842"/>
                <a:ext cx="875" cy="2228"/>
              </a:xfrm>
              <a:custGeom>
                <a:avLst/>
                <a:gdLst/>
                <a:ahLst/>
                <a:cxnLst/>
                <a:rect l="l" t="t" r="r" b="b"/>
                <a:pathLst>
                  <a:path w="11" h="28" extrusionOk="0">
                    <a:moveTo>
                      <a:pt x="11" y="27"/>
                    </a:moveTo>
                    <a:lnTo>
                      <a:pt x="0" y="1"/>
                    </a:ln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0"/>
              <p:cNvSpPr/>
              <p:nvPr/>
            </p:nvSpPr>
            <p:spPr>
              <a:xfrm>
                <a:off x="7980652" y="4365436"/>
                <a:ext cx="796" cy="1591"/>
              </a:xfrm>
              <a:custGeom>
                <a:avLst/>
                <a:gdLst/>
                <a:ahLst/>
                <a:cxnLst/>
                <a:rect l="l" t="t" r="r" b="b"/>
                <a:pathLst>
                  <a:path w="10" h="20" extrusionOk="0">
                    <a:moveTo>
                      <a:pt x="9" y="19"/>
                    </a:moveTo>
                    <a:lnTo>
                      <a:pt x="0" y="0"/>
                    </a:ln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0"/>
              <p:cNvSpPr/>
              <p:nvPr/>
            </p:nvSpPr>
            <p:spPr>
              <a:xfrm>
                <a:off x="7971422" y="4339179"/>
                <a:ext cx="1194" cy="3899"/>
              </a:xfrm>
              <a:custGeom>
                <a:avLst/>
                <a:gdLst/>
                <a:ahLst/>
                <a:cxnLst/>
                <a:rect l="l" t="t" r="r" b="b"/>
                <a:pathLst>
                  <a:path w="15" h="49" extrusionOk="0">
                    <a:moveTo>
                      <a:pt x="0" y="0"/>
                    </a:moveTo>
                    <a:lnTo>
                      <a:pt x="0" y="0"/>
                    </a:lnTo>
                    <a:cubicBezTo>
                      <a:pt x="5" y="17"/>
                      <a:pt x="9" y="33"/>
                      <a:pt x="15" y="49"/>
                    </a:cubicBezTo>
                    <a:cubicBezTo>
                      <a:pt x="10" y="33"/>
                      <a:pt x="5" y="17"/>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0"/>
              <p:cNvSpPr/>
              <p:nvPr/>
            </p:nvSpPr>
            <p:spPr>
              <a:xfrm>
                <a:off x="7969274" y="4330108"/>
                <a:ext cx="1273" cy="5013"/>
              </a:xfrm>
              <a:custGeom>
                <a:avLst/>
                <a:gdLst/>
                <a:ahLst/>
                <a:cxnLst/>
                <a:rect l="l" t="t" r="r" b="b"/>
                <a:pathLst>
                  <a:path w="16" h="63" extrusionOk="0">
                    <a:moveTo>
                      <a:pt x="1" y="1"/>
                    </a:moveTo>
                    <a:cubicBezTo>
                      <a:pt x="1" y="1"/>
                      <a:pt x="1" y="2"/>
                      <a:pt x="1" y="4"/>
                    </a:cubicBezTo>
                    <a:cubicBezTo>
                      <a:pt x="5" y="23"/>
                      <a:pt x="9" y="44"/>
                      <a:pt x="15" y="63"/>
                    </a:cubicBezTo>
                    <a:cubicBezTo>
                      <a:pt x="9" y="42"/>
                      <a:pt x="5" y="22"/>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0"/>
              <p:cNvSpPr/>
              <p:nvPr/>
            </p:nvSpPr>
            <p:spPr>
              <a:xfrm>
                <a:off x="7984630" y="4373711"/>
                <a:ext cx="796" cy="1273"/>
              </a:xfrm>
              <a:custGeom>
                <a:avLst/>
                <a:gdLst/>
                <a:ahLst/>
                <a:cxnLst/>
                <a:rect l="l" t="t" r="r" b="b"/>
                <a:pathLst>
                  <a:path w="10" h="16" extrusionOk="0">
                    <a:moveTo>
                      <a:pt x="9" y="15"/>
                    </a:moveTo>
                    <a:lnTo>
                      <a:pt x="1" y="1"/>
                    </a:ln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0"/>
              <p:cNvSpPr/>
              <p:nvPr/>
            </p:nvSpPr>
            <p:spPr>
              <a:xfrm>
                <a:off x="7989007" y="4381667"/>
                <a:ext cx="875" cy="1512"/>
              </a:xfrm>
              <a:custGeom>
                <a:avLst/>
                <a:gdLst/>
                <a:ahLst/>
                <a:cxnLst/>
                <a:rect l="l" t="t" r="r" b="b"/>
                <a:pathLst>
                  <a:path w="11" h="19" extrusionOk="0">
                    <a:moveTo>
                      <a:pt x="0" y="1"/>
                    </a:moveTo>
                    <a:cubicBezTo>
                      <a:pt x="2" y="4"/>
                      <a:pt x="3" y="7"/>
                      <a:pt x="4" y="10"/>
                    </a:cubicBezTo>
                    <a:cubicBezTo>
                      <a:pt x="5" y="11"/>
                      <a:pt x="6" y="11"/>
                      <a:pt x="7" y="12"/>
                    </a:cubicBezTo>
                    <a:lnTo>
                      <a:pt x="7" y="12"/>
                    </a:lnTo>
                    <a:lnTo>
                      <a:pt x="0" y="1"/>
                    </a:lnTo>
                    <a:close/>
                    <a:moveTo>
                      <a:pt x="7" y="12"/>
                    </a:moveTo>
                    <a:lnTo>
                      <a:pt x="10" y="19"/>
                    </a:lnTo>
                    <a:cubicBezTo>
                      <a:pt x="9" y="16"/>
                      <a:pt x="8" y="14"/>
                      <a:pt x="7" y="12"/>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0"/>
              <p:cNvSpPr/>
              <p:nvPr/>
            </p:nvSpPr>
            <p:spPr>
              <a:xfrm>
                <a:off x="7965296" y="4286346"/>
                <a:ext cx="239" cy="5331"/>
              </a:xfrm>
              <a:custGeom>
                <a:avLst/>
                <a:gdLst/>
                <a:ahLst/>
                <a:cxnLst/>
                <a:rect l="l" t="t" r="r" b="b"/>
                <a:pathLst>
                  <a:path w="3" h="67" extrusionOk="0">
                    <a:moveTo>
                      <a:pt x="1" y="66"/>
                    </a:moveTo>
                    <a:cubicBezTo>
                      <a:pt x="1" y="44"/>
                      <a:pt x="2" y="22"/>
                      <a:pt x="2" y="0"/>
                    </a:cubicBezTo>
                    <a:cubicBezTo>
                      <a:pt x="2" y="22"/>
                      <a:pt x="1" y="44"/>
                      <a:pt x="1" y="6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0"/>
              <p:cNvSpPr/>
              <p:nvPr/>
            </p:nvSpPr>
            <p:spPr>
              <a:xfrm>
                <a:off x="7965614" y="4302578"/>
                <a:ext cx="557" cy="7479"/>
              </a:xfrm>
              <a:custGeom>
                <a:avLst/>
                <a:gdLst/>
                <a:ahLst/>
                <a:cxnLst/>
                <a:rect l="l" t="t" r="r" b="b"/>
                <a:pathLst>
                  <a:path w="7" h="94" extrusionOk="0">
                    <a:moveTo>
                      <a:pt x="1" y="1"/>
                    </a:moveTo>
                    <a:cubicBezTo>
                      <a:pt x="2" y="32"/>
                      <a:pt x="4" y="63"/>
                      <a:pt x="7" y="94"/>
                    </a:cubicBezTo>
                    <a:cubicBezTo>
                      <a:pt x="4" y="63"/>
                      <a:pt x="2" y="32"/>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0"/>
              <p:cNvSpPr/>
              <p:nvPr/>
            </p:nvSpPr>
            <p:spPr>
              <a:xfrm>
                <a:off x="7969274" y="4252769"/>
                <a:ext cx="637" cy="2467"/>
              </a:xfrm>
              <a:custGeom>
                <a:avLst/>
                <a:gdLst/>
                <a:ahLst/>
                <a:cxnLst/>
                <a:rect l="l" t="t" r="r" b="b"/>
                <a:pathLst>
                  <a:path w="8" h="31" extrusionOk="0">
                    <a:moveTo>
                      <a:pt x="8" y="1"/>
                    </a:moveTo>
                    <a:cubicBezTo>
                      <a:pt x="5" y="10"/>
                      <a:pt x="2" y="20"/>
                      <a:pt x="1" y="30"/>
                    </a:cubicBezTo>
                    <a:cubicBezTo>
                      <a:pt x="2" y="20"/>
                      <a:pt x="5" y="10"/>
                      <a:pt x="8"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0"/>
              <p:cNvSpPr/>
              <p:nvPr/>
            </p:nvSpPr>
            <p:spPr>
              <a:xfrm>
                <a:off x="7966330" y="4311887"/>
                <a:ext cx="955" cy="6843"/>
              </a:xfrm>
              <a:custGeom>
                <a:avLst/>
                <a:gdLst/>
                <a:ahLst/>
                <a:cxnLst/>
                <a:rect l="l" t="t" r="r" b="b"/>
                <a:pathLst>
                  <a:path w="12" h="86" extrusionOk="0">
                    <a:moveTo>
                      <a:pt x="1" y="0"/>
                    </a:moveTo>
                    <a:cubicBezTo>
                      <a:pt x="2" y="9"/>
                      <a:pt x="3" y="17"/>
                      <a:pt x="4" y="26"/>
                    </a:cubicBezTo>
                    <a:lnTo>
                      <a:pt x="4" y="26"/>
                    </a:lnTo>
                    <a:cubicBezTo>
                      <a:pt x="3" y="17"/>
                      <a:pt x="2" y="9"/>
                      <a:pt x="1" y="0"/>
                    </a:cubicBezTo>
                    <a:close/>
                    <a:moveTo>
                      <a:pt x="4" y="26"/>
                    </a:moveTo>
                    <a:cubicBezTo>
                      <a:pt x="4" y="32"/>
                      <a:pt x="5" y="37"/>
                      <a:pt x="6" y="43"/>
                    </a:cubicBezTo>
                    <a:lnTo>
                      <a:pt x="6" y="43"/>
                    </a:lnTo>
                    <a:cubicBezTo>
                      <a:pt x="5" y="37"/>
                      <a:pt x="4" y="32"/>
                      <a:pt x="4" y="26"/>
                    </a:cubicBezTo>
                    <a:close/>
                    <a:moveTo>
                      <a:pt x="6" y="43"/>
                    </a:moveTo>
                    <a:cubicBezTo>
                      <a:pt x="6" y="47"/>
                      <a:pt x="6" y="52"/>
                      <a:pt x="7" y="56"/>
                    </a:cubicBezTo>
                    <a:cubicBezTo>
                      <a:pt x="8" y="61"/>
                      <a:pt x="8" y="67"/>
                      <a:pt x="9" y="73"/>
                    </a:cubicBezTo>
                    <a:lnTo>
                      <a:pt x="9" y="73"/>
                    </a:lnTo>
                    <a:cubicBezTo>
                      <a:pt x="8" y="63"/>
                      <a:pt x="7" y="53"/>
                      <a:pt x="6" y="43"/>
                    </a:cubicBezTo>
                    <a:close/>
                    <a:moveTo>
                      <a:pt x="9" y="73"/>
                    </a:moveTo>
                    <a:lnTo>
                      <a:pt x="9" y="73"/>
                    </a:lnTo>
                    <a:cubicBezTo>
                      <a:pt x="10" y="77"/>
                      <a:pt x="10" y="81"/>
                      <a:pt x="11" y="86"/>
                    </a:cubicBezTo>
                    <a:cubicBezTo>
                      <a:pt x="11" y="81"/>
                      <a:pt x="10" y="77"/>
                      <a:pt x="9" y="73"/>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0"/>
              <p:cNvSpPr/>
              <p:nvPr/>
            </p:nvSpPr>
            <p:spPr>
              <a:xfrm>
                <a:off x="7971184" y="4244573"/>
                <a:ext cx="796" cy="2705"/>
              </a:xfrm>
              <a:custGeom>
                <a:avLst/>
                <a:gdLst/>
                <a:ahLst/>
                <a:cxnLst/>
                <a:rect l="l" t="t" r="r" b="b"/>
                <a:pathLst>
                  <a:path w="10" h="34" extrusionOk="0">
                    <a:moveTo>
                      <a:pt x="9" y="1"/>
                    </a:moveTo>
                    <a:cubicBezTo>
                      <a:pt x="6" y="11"/>
                      <a:pt x="3" y="22"/>
                      <a:pt x="0" y="33"/>
                    </a:cubicBezTo>
                    <a:cubicBezTo>
                      <a:pt x="3" y="22"/>
                      <a:pt x="6" y="11"/>
                      <a:pt x="9"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0"/>
              <p:cNvSpPr/>
              <p:nvPr/>
            </p:nvSpPr>
            <p:spPr>
              <a:xfrm>
                <a:off x="7965296" y="4293587"/>
                <a:ext cx="318" cy="7559"/>
              </a:xfrm>
              <a:custGeom>
                <a:avLst/>
                <a:gdLst/>
                <a:ahLst/>
                <a:cxnLst/>
                <a:rect l="l" t="t" r="r" b="b"/>
                <a:pathLst>
                  <a:path w="4" h="95" extrusionOk="0">
                    <a:moveTo>
                      <a:pt x="1" y="1"/>
                    </a:moveTo>
                    <a:cubicBezTo>
                      <a:pt x="1" y="33"/>
                      <a:pt x="2" y="64"/>
                      <a:pt x="4" y="95"/>
                    </a:cubicBezTo>
                    <a:cubicBezTo>
                      <a:pt x="2" y="64"/>
                      <a:pt x="1" y="32"/>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0"/>
              <p:cNvSpPr/>
              <p:nvPr/>
            </p:nvSpPr>
            <p:spPr>
              <a:xfrm>
                <a:off x="7967762" y="4261919"/>
                <a:ext cx="318" cy="1273"/>
              </a:xfrm>
              <a:custGeom>
                <a:avLst/>
                <a:gdLst/>
                <a:ahLst/>
                <a:cxnLst/>
                <a:rect l="l" t="t" r="r" b="b"/>
                <a:pathLst>
                  <a:path w="4" h="16" extrusionOk="0">
                    <a:moveTo>
                      <a:pt x="3" y="1"/>
                    </a:moveTo>
                    <a:cubicBezTo>
                      <a:pt x="2" y="5"/>
                      <a:pt x="0" y="11"/>
                      <a:pt x="0" y="16"/>
                    </a:cubicBezTo>
                    <a:cubicBezTo>
                      <a:pt x="0" y="11"/>
                      <a:pt x="2" y="5"/>
                      <a:pt x="3"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0"/>
              <p:cNvSpPr/>
              <p:nvPr/>
            </p:nvSpPr>
            <p:spPr>
              <a:xfrm>
                <a:off x="7966250" y="4270830"/>
                <a:ext cx="398" cy="3978"/>
              </a:xfrm>
              <a:custGeom>
                <a:avLst/>
                <a:gdLst/>
                <a:ahLst/>
                <a:cxnLst/>
                <a:rect l="l" t="t" r="r" b="b"/>
                <a:pathLst>
                  <a:path w="5" h="50" extrusionOk="0">
                    <a:moveTo>
                      <a:pt x="5" y="1"/>
                    </a:moveTo>
                    <a:cubicBezTo>
                      <a:pt x="3" y="17"/>
                      <a:pt x="2" y="33"/>
                      <a:pt x="0" y="49"/>
                    </a:cubicBezTo>
                    <a:cubicBezTo>
                      <a:pt x="2" y="33"/>
                      <a:pt x="3" y="17"/>
                      <a:pt x="5"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0"/>
              <p:cNvSpPr/>
              <p:nvPr/>
            </p:nvSpPr>
            <p:spPr>
              <a:xfrm>
                <a:off x="7965534" y="4278708"/>
                <a:ext cx="398" cy="4615"/>
              </a:xfrm>
              <a:custGeom>
                <a:avLst/>
                <a:gdLst/>
                <a:ahLst/>
                <a:cxnLst/>
                <a:rect l="l" t="t" r="r" b="b"/>
                <a:pathLst>
                  <a:path w="5" h="58" extrusionOk="0">
                    <a:moveTo>
                      <a:pt x="5" y="0"/>
                    </a:moveTo>
                    <a:cubicBezTo>
                      <a:pt x="3" y="20"/>
                      <a:pt x="2" y="39"/>
                      <a:pt x="1" y="58"/>
                    </a:cubicBezTo>
                    <a:cubicBezTo>
                      <a:pt x="2" y="39"/>
                      <a:pt x="3" y="20"/>
                      <a:pt x="5"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0"/>
              <p:cNvSpPr/>
              <p:nvPr/>
            </p:nvSpPr>
            <p:spPr>
              <a:xfrm>
                <a:off x="7973491" y="4236617"/>
                <a:ext cx="875" cy="2785"/>
              </a:xfrm>
              <a:custGeom>
                <a:avLst/>
                <a:gdLst/>
                <a:ahLst/>
                <a:cxnLst/>
                <a:rect l="l" t="t" r="r" b="b"/>
                <a:pathLst>
                  <a:path w="11" h="35" extrusionOk="0">
                    <a:moveTo>
                      <a:pt x="11" y="1"/>
                    </a:moveTo>
                    <a:cubicBezTo>
                      <a:pt x="7" y="11"/>
                      <a:pt x="4" y="23"/>
                      <a:pt x="1" y="35"/>
                    </a:cubicBezTo>
                    <a:cubicBezTo>
                      <a:pt x="4" y="23"/>
                      <a:pt x="7" y="11"/>
                      <a:pt x="1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0"/>
              <p:cNvSpPr/>
              <p:nvPr/>
            </p:nvSpPr>
            <p:spPr>
              <a:xfrm>
                <a:off x="8248156" y="4437364"/>
                <a:ext cx="3262" cy="2307"/>
              </a:xfrm>
              <a:custGeom>
                <a:avLst/>
                <a:gdLst/>
                <a:ahLst/>
                <a:cxnLst/>
                <a:rect l="l" t="t" r="r" b="b"/>
                <a:pathLst>
                  <a:path w="41" h="29" extrusionOk="0">
                    <a:moveTo>
                      <a:pt x="40" y="0"/>
                    </a:moveTo>
                    <a:cubicBezTo>
                      <a:pt x="27" y="9"/>
                      <a:pt x="14" y="20"/>
                      <a:pt x="0" y="28"/>
                    </a:cubicBezTo>
                    <a:cubicBezTo>
                      <a:pt x="14" y="20"/>
                      <a:pt x="27" y="9"/>
                      <a:pt x="4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50"/>
              <p:cNvSpPr/>
              <p:nvPr/>
            </p:nvSpPr>
            <p:spPr>
              <a:xfrm>
                <a:off x="8321756" y="4321674"/>
                <a:ext cx="398" cy="1989"/>
              </a:xfrm>
              <a:custGeom>
                <a:avLst/>
                <a:gdLst/>
                <a:ahLst/>
                <a:cxnLst/>
                <a:rect l="l" t="t" r="r" b="b"/>
                <a:pathLst>
                  <a:path w="5" h="25" extrusionOk="0">
                    <a:moveTo>
                      <a:pt x="5" y="1"/>
                    </a:moveTo>
                    <a:cubicBezTo>
                      <a:pt x="3" y="10"/>
                      <a:pt x="2" y="17"/>
                      <a:pt x="0" y="24"/>
                    </a:cubicBezTo>
                    <a:cubicBezTo>
                      <a:pt x="2" y="17"/>
                      <a:pt x="3" y="10"/>
                      <a:pt x="5"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0"/>
              <p:cNvSpPr/>
              <p:nvPr/>
            </p:nvSpPr>
            <p:spPr>
              <a:xfrm>
                <a:off x="8254442" y="4431635"/>
                <a:ext cx="4297" cy="3342"/>
              </a:xfrm>
              <a:custGeom>
                <a:avLst/>
                <a:gdLst/>
                <a:ahLst/>
                <a:cxnLst/>
                <a:rect l="l" t="t" r="r" b="b"/>
                <a:pathLst>
                  <a:path w="54" h="42" extrusionOk="0">
                    <a:moveTo>
                      <a:pt x="54" y="0"/>
                    </a:moveTo>
                    <a:cubicBezTo>
                      <a:pt x="36" y="15"/>
                      <a:pt x="19" y="28"/>
                      <a:pt x="1" y="41"/>
                    </a:cubicBezTo>
                    <a:cubicBezTo>
                      <a:pt x="19" y="28"/>
                      <a:pt x="36" y="15"/>
                      <a:pt x="54"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0"/>
              <p:cNvSpPr/>
              <p:nvPr/>
            </p:nvSpPr>
            <p:spPr>
              <a:xfrm>
                <a:off x="8320483" y="4330744"/>
                <a:ext cx="80" cy="159"/>
              </a:xfrm>
              <a:custGeom>
                <a:avLst/>
                <a:gdLst/>
                <a:ahLst/>
                <a:cxnLst/>
                <a:rect l="l" t="t" r="r" b="b"/>
                <a:pathLst>
                  <a:path w="1" h="2" extrusionOk="0">
                    <a:moveTo>
                      <a:pt x="0" y="0"/>
                    </a:moveTo>
                    <a:cubicBezTo>
                      <a:pt x="0" y="0"/>
                      <a:pt x="0" y="0"/>
                      <a:pt x="0" y="2"/>
                    </a:cubicBezTo>
                    <a:cubicBezTo>
                      <a:pt x="0" y="0"/>
                      <a:pt x="0" y="0"/>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0"/>
              <p:cNvSpPr/>
              <p:nvPr/>
            </p:nvSpPr>
            <p:spPr>
              <a:xfrm>
                <a:off x="8260330" y="4425668"/>
                <a:ext cx="5331" cy="4615"/>
              </a:xfrm>
              <a:custGeom>
                <a:avLst/>
                <a:gdLst/>
                <a:ahLst/>
                <a:cxnLst/>
                <a:rect l="l" t="t" r="r" b="b"/>
                <a:pathLst>
                  <a:path w="67" h="58" extrusionOk="0">
                    <a:moveTo>
                      <a:pt x="67" y="0"/>
                    </a:moveTo>
                    <a:cubicBezTo>
                      <a:pt x="45" y="19"/>
                      <a:pt x="23" y="38"/>
                      <a:pt x="1" y="58"/>
                    </a:cubicBezTo>
                    <a:cubicBezTo>
                      <a:pt x="23" y="38"/>
                      <a:pt x="45" y="19"/>
                      <a:pt x="67"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0"/>
              <p:cNvSpPr/>
              <p:nvPr/>
            </p:nvSpPr>
            <p:spPr>
              <a:xfrm>
                <a:off x="8323745" y="4303055"/>
                <a:ext cx="557" cy="5490"/>
              </a:xfrm>
              <a:custGeom>
                <a:avLst/>
                <a:gdLst/>
                <a:ahLst/>
                <a:cxnLst/>
                <a:rect l="l" t="t" r="r" b="b"/>
                <a:pathLst>
                  <a:path w="7" h="69" extrusionOk="0">
                    <a:moveTo>
                      <a:pt x="6" y="1"/>
                    </a:moveTo>
                    <a:cubicBezTo>
                      <a:pt x="5" y="23"/>
                      <a:pt x="3" y="46"/>
                      <a:pt x="0" y="68"/>
                    </a:cubicBezTo>
                    <a:cubicBezTo>
                      <a:pt x="3" y="46"/>
                      <a:pt x="5" y="23"/>
                      <a:pt x="6"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0"/>
              <p:cNvSpPr/>
              <p:nvPr/>
            </p:nvSpPr>
            <p:spPr>
              <a:xfrm>
                <a:off x="8322870" y="4312444"/>
                <a:ext cx="557" cy="3819"/>
              </a:xfrm>
              <a:custGeom>
                <a:avLst/>
                <a:gdLst/>
                <a:ahLst/>
                <a:cxnLst/>
                <a:rect l="l" t="t" r="r" b="b"/>
                <a:pathLst>
                  <a:path w="7" h="48" extrusionOk="0">
                    <a:moveTo>
                      <a:pt x="7" y="1"/>
                    </a:moveTo>
                    <a:cubicBezTo>
                      <a:pt x="5" y="17"/>
                      <a:pt x="2" y="33"/>
                      <a:pt x="1" y="48"/>
                    </a:cubicBezTo>
                    <a:cubicBezTo>
                      <a:pt x="2" y="33"/>
                      <a:pt x="5" y="17"/>
                      <a:pt x="7"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50"/>
              <p:cNvSpPr/>
              <p:nvPr/>
            </p:nvSpPr>
            <p:spPr>
              <a:xfrm>
                <a:off x="8241393" y="4442775"/>
                <a:ext cx="2148" cy="1432"/>
              </a:xfrm>
              <a:custGeom>
                <a:avLst/>
                <a:gdLst/>
                <a:ahLst/>
                <a:cxnLst/>
                <a:rect l="l" t="t" r="r" b="b"/>
                <a:pathLst>
                  <a:path w="27" h="18" extrusionOk="0">
                    <a:moveTo>
                      <a:pt x="27" y="0"/>
                    </a:moveTo>
                    <a:cubicBezTo>
                      <a:pt x="18" y="6"/>
                      <a:pt x="9" y="12"/>
                      <a:pt x="0" y="18"/>
                    </a:cubicBezTo>
                    <a:cubicBezTo>
                      <a:pt x="9" y="12"/>
                      <a:pt x="18" y="6"/>
                      <a:pt x="27"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50"/>
              <p:cNvSpPr/>
              <p:nvPr/>
            </p:nvSpPr>
            <p:spPr>
              <a:xfrm>
                <a:off x="8293828" y="4386043"/>
                <a:ext cx="4535" cy="7002"/>
              </a:xfrm>
              <a:custGeom>
                <a:avLst/>
                <a:gdLst/>
                <a:ahLst/>
                <a:cxnLst/>
                <a:rect l="l" t="t" r="r" b="b"/>
                <a:pathLst>
                  <a:path w="57" h="88" extrusionOk="0">
                    <a:moveTo>
                      <a:pt x="57" y="0"/>
                    </a:moveTo>
                    <a:cubicBezTo>
                      <a:pt x="39" y="30"/>
                      <a:pt x="20" y="59"/>
                      <a:pt x="1" y="87"/>
                    </a:cubicBezTo>
                    <a:cubicBezTo>
                      <a:pt x="20" y="59"/>
                      <a:pt x="39" y="30"/>
                      <a:pt x="57"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0"/>
              <p:cNvSpPr/>
              <p:nvPr/>
            </p:nvSpPr>
            <p:spPr>
              <a:xfrm>
                <a:off x="8300670" y="4378882"/>
                <a:ext cx="1910" cy="3342"/>
              </a:xfrm>
              <a:custGeom>
                <a:avLst/>
                <a:gdLst/>
                <a:ahLst/>
                <a:cxnLst/>
                <a:rect l="l" t="t" r="r" b="b"/>
                <a:pathLst>
                  <a:path w="24" h="42" extrusionOk="0">
                    <a:moveTo>
                      <a:pt x="24" y="1"/>
                    </a:moveTo>
                    <a:cubicBezTo>
                      <a:pt x="16" y="14"/>
                      <a:pt x="8" y="27"/>
                      <a:pt x="0" y="42"/>
                    </a:cubicBezTo>
                    <a:cubicBezTo>
                      <a:pt x="8" y="27"/>
                      <a:pt x="16" y="14"/>
                      <a:pt x="24"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0"/>
              <p:cNvSpPr/>
              <p:nvPr/>
            </p:nvSpPr>
            <p:spPr>
              <a:xfrm>
                <a:off x="7975003" y="4113049"/>
                <a:ext cx="317793" cy="243158"/>
              </a:xfrm>
              <a:custGeom>
                <a:avLst/>
                <a:gdLst/>
                <a:ahLst/>
                <a:cxnLst/>
                <a:rect l="l" t="t" r="r" b="b"/>
                <a:pathLst>
                  <a:path w="3994" h="3056" extrusionOk="0">
                    <a:moveTo>
                      <a:pt x="1719" y="283"/>
                    </a:moveTo>
                    <a:cubicBezTo>
                      <a:pt x="1966" y="283"/>
                      <a:pt x="2177" y="394"/>
                      <a:pt x="2233" y="644"/>
                    </a:cubicBezTo>
                    <a:cubicBezTo>
                      <a:pt x="2298" y="934"/>
                      <a:pt x="1706" y="1149"/>
                      <a:pt x="1519" y="1287"/>
                    </a:cubicBezTo>
                    <a:cubicBezTo>
                      <a:pt x="1402" y="1373"/>
                      <a:pt x="1196" y="1581"/>
                      <a:pt x="1027" y="1581"/>
                    </a:cubicBezTo>
                    <a:cubicBezTo>
                      <a:pt x="938" y="1581"/>
                      <a:pt x="859" y="1522"/>
                      <a:pt x="809" y="1356"/>
                    </a:cubicBezTo>
                    <a:cubicBezTo>
                      <a:pt x="737" y="1119"/>
                      <a:pt x="799" y="840"/>
                      <a:pt x="930" y="661"/>
                    </a:cubicBezTo>
                    <a:cubicBezTo>
                      <a:pt x="1126" y="421"/>
                      <a:pt x="1445" y="283"/>
                      <a:pt x="1719" y="283"/>
                    </a:cubicBezTo>
                    <a:close/>
                    <a:moveTo>
                      <a:pt x="2134" y="1"/>
                    </a:moveTo>
                    <a:cubicBezTo>
                      <a:pt x="1751" y="1"/>
                      <a:pt x="1363" y="98"/>
                      <a:pt x="1008" y="304"/>
                    </a:cubicBezTo>
                    <a:cubicBezTo>
                      <a:pt x="686" y="489"/>
                      <a:pt x="428" y="742"/>
                      <a:pt x="239" y="1034"/>
                    </a:cubicBezTo>
                    <a:cubicBezTo>
                      <a:pt x="139" y="1190"/>
                      <a:pt x="60" y="1355"/>
                      <a:pt x="1" y="1529"/>
                    </a:cubicBezTo>
                    <a:cubicBezTo>
                      <a:pt x="313" y="2442"/>
                      <a:pt x="1172" y="3056"/>
                      <a:pt x="2136" y="3056"/>
                    </a:cubicBezTo>
                    <a:cubicBezTo>
                      <a:pt x="2890" y="3056"/>
                      <a:pt x="3579" y="2680"/>
                      <a:pt x="3993" y="2081"/>
                    </a:cubicBezTo>
                    <a:cubicBezTo>
                      <a:pt x="3498" y="1667"/>
                      <a:pt x="3183" y="1046"/>
                      <a:pt x="3183" y="349"/>
                    </a:cubicBezTo>
                    <a:cubicBezTo>
                      <a:pt x="3183" y="320"/>
                      <a:pt x="3185" y="290"/>
                      <a:pt x="3186" y="259"/>
                    </a:cubicBezTo>
                    <a:cubicBezTo>
                      <a:pt x="2862" y="90"/>
                      <a:pt x="2500" y="1"/>
                      <a:pt x="2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0"/>
              <p:cNvSpPr/>
              <p:nvPr/>
            </p:nvSpPr>
            <p:spPr>
              <a:xfrm>
                <a:off x="8265820" y="4393045"/>
                <a:ext cx="28087" cy="32464"/>
              </a:xfrm>
              <a:custGeom>
                <a:avLst/>
                <a:gdLst/>
                <a:ahLst/>
                <a:cxnLst/>
                <a:rect l="l" t="t" r="r" b="b"/>
                <a:pathLst>
                  <a:path w="353" h="408" extrusionOk="0">
                    <a:moveTo>
                      <a:pt x="353" y="1"/>
                    </a:moveTo>
                    <a:cubicBezTo>
                      <a:pt x="271" y="121"/>
                      <a:pt x="178" y="233"/>
                      <a:pt x="76" y="335"/>
                    </a:cubicBezTo>
                    <a:lnTo>
                      <a:pt x="76" y="335"/>
                    </a:lnTo>
                    <a:cubicBezTo>
                      <a:pt x="179" y="232"/>
                      <a:pt x="272" y="120"/>
                      <a:pt x="353" y="1"/>
                    </a:cubicBezTo>
                    <a:close/>
                    <a:moveTo>
                      <a:pt x="76" y="335"/>
                    </a:moveTo>
                    <a:cubicBezTo>
                      <a:pt x="52" y="360"/>
                      <a:pt x="26" y="384"/>
                      <a:pt x="1" y="407"/>
                    </a:cubicBezTo>
                    <a:cubicBezTo>
                      <a:pt x="26" y="384"/>
                      <a:pt x="51" y="360"/>
                      <a:pt x="76" y="33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50"/>
              <p:cNvSpPr/>
              <p:nvPr/>
            </p:nvSpPr>
            <p:spPr>
              <a:xfrm>
                <a:off x="8324302" y="4299793"/>
                <a:ext cx="80" cy="557"/>
              </a:xfrm>
              <a:custGeom>
                <a:avLst/>
                <a:gdLst/>
                <a:ahLst/>
                <a:cxnLst/>
                <a:rect l="l" t="t" r="r" b="b"/>
                <a:pathLst>
                  <a:path w="1" h="7" extrusionOk="0">
                    <a:moveTo>
                      <a:pt x="1" y="6"/>
                    </a:moveTo>
                    <a:cubicBezTo>
                      <a:pt x="1" y="5"/>
                      <a:pt x="1" y="2"/>
                      <a:pt x="1" y="1"/>
                    </a:cubicBezTo>
                    <a:lnTo>
                      <a:pt x="1" y="1"/>
                    </a:lnTo>
                    <a:cubicBezTo>
                      <a:pt x="1" y="2"/>
                      <a:pt x="1" y="5"/>
                      <a:pt x="1" y="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50"/>
              <p:cNvSpPr/>
              <p:nvPr/>
            </p:nvSpPr>
            <p:spPr>
              <a:xfrm>
                <a:off x="8209009" y="4459484"/>
                <a:ext cx="2307" cy="1034"/>
              </a:xfrm>
              <a:custGeom>
                <a:avLst/>
                <a:gdLst/>
                <a:ahLst/>
                <a:cxnLst/>
                <a:rect l="l" t="t" r="r" b="b"/>
                <a:pathLst>
                  <a:path w="29" h="13" extrusionOk="0">
                    <a:moveTo>
                      <a:pt x="29" y="1"/>
                    </a:moveTo>
                    <a:cubicBezTo>
                      <a:pt x="20" y="5"/>
                      <a:pt x="9" y="8"/>
                      <a:pt x="1" y="12"/>
                    </a:cubicBezTo>
                    <a:cubicBezTo>
                      <a:pt x="9" y="8"/>
                      <a:pt x="20" y="5"/>
                      <a:pt x="29"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50"/>
              <p:cNvSpPr/>
              <p:nvPr/>
            </p:nvSpPr>
            <p:spPr>
              <a:xfrm>
                <a:off x="8164054" y="4470305"/>
                <a:ext cx="7002" cy="955"/>
              </a:xfrm>
              <a:custGeom>
                <a:avLst/>
                <a:gdLst/>
                <a:ahLst/>
                <a:cxnLst/>
                <a:rect l="l" t="t" r="r" b="b"/>
                <a:pathLst>
                  <a:path w="88" h="12" extrusionOk="0">
                    <a:moveTo>
                      <a:pt x="87" y="0"/>
                    </a:moveTo>
                    <a:cubicBezTo>
                      <a:pt x="59" y="5"/>
                      <a:pt x="30" y="9"/>
                      <a:pt x="0" y="12"/>
                    </a:cubicBezTo>
                    <a:cubicBezTo>
                      <a:pt x="30" y="9"/>
                      <a:pt x="59" y="5"/>
                      <a:pt x="87"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0"/>
              <p:cNvSpPr/>
              <p:nvPr/>
            </p:nvSpPr>
            <p:spPr>
              <a:xfrm>
                <a:off x="8173284" y="4468873"/>
                <a:ext cx="6047" cy="1273"/>
              </a:xfrm>
              <a:custGeom>
                <a:avLst/>
                <a:gdLst/>
                <a:ahLst/>
                <a:cxnLst/>
                <a:rect l="l" t="t" r="r" b="b"/>
                <a:pathLst>
                  <a:path w="76" h="16" extrusionOk="0">
                    <a:moveTo>
                      <a:pt x="76" y="1"/>
                    </a:moveTo>
                    <a:cubicBezTo>
                      <a:pt x="51" y="6"/>
                      <a:pt x="25" y="11"/>
                      <a:pt x="0" y="15"/>
                    </a:cubicBezTo>
                    <a:cubicBezTo>
                      <a:pt x="25" y="11"/>
                      <a:pt x="51" y="6"/>
                      <a:pt x="76"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0"/>
              <p:cNvSpPr/>
              <p:nvPr/>
            </p:nvSpPr>
            <p:spPr>
              <a:xfrm>
                <a:off x="8217603" y="4456142"/>
                <a:ext cx="1671" cy="875"/>
              </a:xfrm>
              <a:custGeom>
                <a:avLst/>
                <a:gdLst/>
                <a:ahLst/>
                <a:cxnLst/>
                <a:rect l="l" t="t" r="r" b="b"/>
                <a:pathLst>
                  <a:path w="21" h="11" extrusionOk="0">
                    <a:moveTo>
                      <a:pt x="21" y="0"/>
                    </a:moveTo>
                    <a:cubicBezTo>
                      <a:pt x="13" y="3"/>
                      <a:pt x="7" y="7"/>
                      <a:pt x="0" y="10"/>
                    </a:cubicBezTo>
                    <a:cubicBezTo>
                      <a:pt x="7" y="7"/>
                      <a:pt x="13" y="3"/>
                      <a:pt x="2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0"/>
              <p:cNvSpPr/>
              <p:nvPr/>
            </p:nvSpPr>
            <p:spPr>
              <a:xfrm>
                <a:off x="8225878" y="4452243"/>
                <a:ext cx="1353" cy="796"/>
              </a:xfrm>
              <a:custGeom>
                <a:avLst/>
                <a:gdLst/>
                <a:ahLst/>
                <a:cxnLst/>
                <a:rect l="l" t="t" r="r" b="b"/>
                <a:pathLst>
                  <a:path w="17" h="10" extrusionOk="0">
                    <a:moveTo>
                      <a:pt x="17" y="0"/>
                    </a:moveTo>
                    <a:cubicBezTo>
                      <a:pt x="12" y="3"/>
                      <a:pt x="7" y="6"/>
                      <a:pt x="1" y="9"/>
                    </a:cubicBezTo>
                    <a:cubicBezTo>
                      <a:pt x="7" y="6"/>
                      <a:pt x="12" y="3"/>
                      <a:pt x="17"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0"/>
              <p:cNvSpPr/>
              <p:nvPr/>
            </p:nvSpPr>
            <p:spPr>
              <a:xfrm>
                <a:off x="8200257" y="4462428"/>
                <a:ext cx="3103" cy="1114"/>
              </a:xfrm>
              <a:custGeom>
                <a:avLst/>
                <a:gdLst/>
                <a:ahLst/>
                <a:cxnLst/>
                <a:rect l="l" t="t" r="r" b="b"/>
                <a:pathLst>
                  <a:path w="39" h="14" extrusionOk="0">
                    <a:moveTo>
                      <a:pt x="38" y="1"/>
                    </a:moveTo>
                    <a:cubicBezTo>
                      <a:pt x="27" y="5"/>
                      <a:pt x="13" y="9"/>
                      <a:pt x="0" y="14"/>
                    </a:cubicBezTo>
                    <a:cubicBezTo>
                      <a:pt x="13" y="9"/>
                      <a:pt x="27" y="5"/>
                      <a:pt x="38"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0"/>
              <p:cNvSpPr/>
              <p:nvPr/>
            </p:nvSpPr>
            <p:spPr>
              <a:xfrm>
                <a:off x="8191345" y="4464974"/>
                <a:ext cx="4138" cy="1273"/>
              </a:xfrm>
              <a:custGeom>
                <a:avLst/>
                <a:gdLst/>
                <a:ahLst/>
                <a:cxnLst/>
                <a:rect l="l" t="t" r="r" b="b"/>
                <a:pathLst>
                  <a:path w="52" h="16" extrusionOk="0">
                    <a:moveTo>
                      <a:pt x="52" y="1"/>
                    </a:moveTo>
                    <a:cubicBezTo>
                      <a:pt x="34" y="5"/>
                      <a:pt x="18" y="11"/>
                      <a:pt x="0" y="16"/>
                    </a:cubicBezTo>
                    <a:cubicBezTo>
                      <a:pt x="18" y="11"/>
                      <a:pt x="34" y="5"/>
                      <a:pt x="52"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0"/>
              <p:cNvSpPr/>
              <p:nvPr/>
            </p:nvSpPr>
            <p:spPr>
              <a:xfrm>
                <a:off x="8154904" y="4471339"/>
                <a:ext cx="7559" cy="637"/>
              </a:xfrm>
              <a:custGeom>
                <a:avLst/>
                <a:gdLst/>
                <a:ahLst/>
                <a:cxnLst/>
                <a:rect l="l" t="t" r="r" b="b"/>
                <a:pathLst>
                  <a:path w="95" h="8" extrusionOk="0">
                    <a:moveTo>
                      <a:pt x="95" y="0"/>
                    </a:moveTo>
                    <a:cubicBezTo>
                      <a:pt x="62" y="3"/>
                      <a:pt x="31" y="6"/>
                      <a:pt x="0" y="8"/>
                    </a:cubicBezTo>
                    <a:cubicBezTo>
                      <a:pt x="31" y="6"/>
                      <a:pt x="64" y="3"/>
                      <a:pt x="95"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0"/>
              <p:cNvSpPr/>
              <p:nvPr/>
            </p:nvSpPr>
            <p:spPr>
              <a:xfrm>
                <a:off x="8182434" y="4467122"/>
                <a:ext cx="5092" cy="1273"/>
              </a:xfrm>
              <a:custGeom>
                <a:avLst/>
                <a:gdLst/>
                <a:ahLst/>
                <a:cxnLst/>
                <a:rect l="l" t="t" r="r" b="b"/>
                <a:pathLst>
                  <a:path w="64" h="16" extrusionOk="0">
                    <a:moveTo>
                      <a:pt x="64" y="0"/>
                    </a:moveTo>
                    <a:cubicBezTo>
                      <a:pt x="42" y="6"/>
                      <a:pt x="21" y="11"/>
                      <a:pt x="0" y="15"/>
                    </a:cubicBezTo>
                    <a:cubicBezTo>
                      <a:pt x="21" y="11"/>
                      <a:pt x="42" y="6"/>
                      <a:pt x="64"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0"/>
              <p:cNvSpPr/>
              <p:nvPr/>
            </p:nvSpPr>
            <p:spPr>
              <a:xfrm>
                <a:off x="8233834" y="4447787"/>
                <a:ext cx="1591" cy="875"/>
              </a:xfrm>
              <a:custGeom>
                <a:avLst/>
                <a:gdLst/>
                <a:ahLst/>
                <a:cxnLst/>
                <a:rect l="l" t="t" r="r" b="b"/>
                <a:pathLst>
                  <a:path w="20" h="11" extrusionOk="0">
                    <a:moveTo>
                      <a:pt x="20" y="0"/>
                    </a:moveTo>
                    <a:cubicBezTo>
                      <a:pt x="17" y="2"/>
                      <a:pt x="14" y="3"/>
                      <a:pt x="11" y="5"/>
                    </a:cubicBezTo>
                    <a:cubicBezTo>
                      <a:pt x="10" y="6"/>
                      <a:pt x="10" y="6"/>
                      <a:pt x="9" y="7"/>
                    </a:cubicBezTo>
                    <a:lnTo>
                      <a:pt x="9" y="7"/>
                    </a:lnTo>
                    <a:cubicBezTo>
                      <a:pt x="13" y="5"/>
                      <a:pt x="16" y="2"/>
                      <a:pt x="20" y="0"/>
                    </a:cubicBezTo>
                    <a:close/>
                    <a:moveTo>
                      <a:pt x="9" y="7"/>
                    </a:moveTo>
                    <a:cubicBezTo>
                      <a:pt x="6" y="8"/>
                      <a:pt x="4" y="10"/>
                      <a:pt x="1" y="11"/>
                    </a:cubicBezTo>
                    <a:cubicBezTo>
                      <a:pt x="4" y="10"/>
                      <a:pt x="7" y="8"/>
                      <a:pt x="9" y="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50"/>
              <p:cNvSpPr/>
              <p:nvPr/>
            </p:nvSpPr>
            <p:spPr>
              <a:xfrm>
                <a:off x="7965455" y="4234548"/>
                <a:ext cx="358929" cy="237668"/>
              </a:xfrm>
              <a:custGeom>
                <a:avLst/>
                <a:gdLst/>
                <a:ahLst/>
                <a:cxnLst/>
                <a:rect l="l" t="t" r="r" b="b"/>
                <a:pathLst>
                  <a:path w="4511" h="2987" extrusionOk="0">
                    <a:moveTo>
                      <a:pt x="121" y="0"/>
                    </a:moveTo>
                    <a:cubicBezTo>
                      <a:pt x="118" y="9"/>
                      <a:pt x="115" y="18"/>
                      <a:pt x="112" y="25"/>
                    </a:cubicBezTo>
                    <a:cubicBezTo>
                      <a:pt x="109" y="37"/>
                      <a:pt x="105" y="49"/>
                      <a:pt x="102" y="59"/>
                    </a:cubicBezTo>
                    <a:cubicBezTo>
                      <a:pt x="94" y="81"/>
                      <a:pt x="88" y="103"/>
                      <a:pt x="82" y="125"/>
                    </a:cubicBezTo>
                    <a:cubicBezTo>
                      <a:pt x="80" y="136"/>
                      <a:pt x="77" y="148"/>
                      <a:pt x="74" y="158"/>
                    </a:cubicBezTo>
                    <a:cubicBezTo>
                      <a:pt x="68" y="181"/>
                      <a:pt x="62" y="205"/>
                      <a:pt x="56" y="229"/>
                    </a:cubicBezTo>
                    <a:cubicBezTo>
                      <a:pt x="55" y="239"/>
                      <a:pt x="52" y="248"/>
                      <a:pt x="50" y="258"/>
                    </a:cubicBezTo>
                    <a:cubicBezTo>
                      <a:pt x="44" y="286"/>
                      <a:pt x="38" y="315"/>
                      <a:pt x="34" y="343"/>
                    </a:cubicBezTo>
                    <a:cubicBezTo>
                      <a:pt x="32" y="348"/>
                      <a:pt x="31" y="354"/>
                      <a:pt x="31" y="358"/>
                    </a:cubicBezTo>
                    <a:cubicBezTo>
                      <a:pt x="25" y="391"/>
                      <a:pt x="21" y="423"/>
                      <a:pt x="16" y="457"/>
                    </a:cubicBezTo>
                    <a:cubicBezTo>
                      <a:pt x="15" y="472"/>
                      <a:pt x="13" y="488"/>
                      <a:pt x="12" y="504"/>
                    </a:cubicBezTo>
                    <a:cubicBezTo>
                      <a:pt x="10" y="520"/>
                      <a:pt x="7" y="538"/>
                      <a:pt x="6" y="554"/>
                    </a:cubicBezTo>
                    <a:cubicBezTo>
                      <a:pt x="4" y="573"/>
                      <a:pt x="4" y="592"/>
                      <a:pt x="3" y="613"/>
                    </a:cubicBezTo>
                    <a:cubicBezTo>
                      <a:pt x="2" y="625"/>
                      <a:pt x="2" y="638"/>
                      <a:pt x="2" y="651"/>
                    </a:cubicBezTo>
                    <a:cubicBezTo>
                      <a:pt x="0" y="673"/>
                      <a:pt x="0" y="695"/>
                      <a:pt x="0" y="716"/>
                    </a:cubicBezTo>
                    <a:cubicBezTo>
                      <a:pt x="0" y="720"/>
                      <a:pt x="0" y="725"/>
                      <a:pt x="0" y="729"/>
                    </a:cubicBezTo>
                    <a:cubicBezTo>
                      <a:pt x="0" y="734"/>
                      <a:pt x="0" y="738"/>
                      <a:pt x="0" y="741"/>
                    </a:cubicBezTo>
                    <a:cubicBezTo>
                      <a:pt x="0" y="773"/>
                      <a:pt x="2" y="804"/>
                      <a:pt x="3" y="835"/>
                    </a:cubicBezTo>
                    <a:cubicBezTo>
                      <a:pt x="3" y="843"/>
                      <a:pt x="3" y="848"/>
                      <a:pt x="3" y="856"/>
                    </a:cubicBezTo>
                    <a:cubicBezTo>
                      <a:pt x="4" y="887"/>
                      <a:pt x="7" y="918"/>
                      <a:pt x="10" y="947"/>
                    </a:cubicBezTo>
                    <a:cubicBezTo>
                      <a:pt x="10" y="956"/>
                      <a:pt x="12" y="963"/>
                      <a:pt x="12" y="971"/>
                    </a:cubicBezTo>
                    <a:cubicBezTo>
                      <a:pt x="16" y="999"/>
                      <a:pt x="19" y="1028"/>
                      <a:pt x="24" y="1056"/>
                    </a:cubicBezTo>
                    <a:cubicBezTo>
                      <a:pt x="25" y="1066"/>
                      <a:pt x="27" y="1077"/>
                      <a:pt x="28" y="1086"/>
                    </a:cubicBezTo>
                    <a:cubicBezTo>
                      <a:pt x="32" y="1111"/>
                      <a:pt x="37" y="1136"/>
                      <a:pt x="41" y="1161"/>
                    </a:cubicBezTo>
                    <a:cubicBezTo>
                      <a:pt x="44" y="1174"/>
                      <a:pt x="46" y="1187"/>
                      <a:pt x="49" y="1200"/>
                    </a:cubicBezTo>
                    <a:cubicBezTo>
                      <a:pt x="53" y="1223"/>
                      <a:pt x="57" y="1243"/>
                      <a:pt x="63" y="1264"/>
                    </a:cubicBezTo>
                    <a:cubicBezTo>
                      <a:pt x="66" y="1281"/>
                      <a:pt x="71" y="1298"/>
                      <a:pt x="75" y="1315"/>
                    </a:cubicBezTo>
                    <a:cubicBezTo>
                      <a:pt x="80" y="1332"/>
                      <a:pt x="85" y="1348"/>
                      <a:pt x="90" y="1364"/>
                    </a:cubicBezTo>
                    <a:cubicBezTo>
                      <a:pt x="96" y="1385"/>
                      <a:pt x="102" y="1407"/>
                      <a:pt x="109" y="1427"/>
                    </a:cubicBezTo>
                    <a:cubicBezTo>
                      <a:pt x="113" y="1439"/>
                      <a:pt x="116" y="1451"/>
                      <a:pt x="121" y="1464"/>
                    </a:cubicBezTo>
                    <a:cubicBezTo>
                      <a:pt x="130" y="1488"/>
                      <a:pt x="138" y="1513"/>
                      <a:pt x="147" y="1536"/>
                    </a:cubicBezTo>
                    <a:lnTo>
                      <a:pt x="158" y="1563"/>
                    </a:lnTo>
                    <a:cubicBezTo>
                      <a:pt x="169" y="1591"/>
                      <a:pt x="180" y="1617"/>
                      <a:pt x="193" y="1644"/>
                    </a:cubicBezTo>
                    <a:lnTo>
                      <a:pt x="202" y="1664"/>
                    </a:lnTo>
                    <a:cubicBezTo>
                      <a:pt x="214" y="1692"/>
                      <a:pt x="228" y="1720"/>
                      <a:pt x="242" y="1748"/>
                    </a:cubicBezTo>
                    <a:lnTo>
                      <a:pt x="250" y="1764"/>
                    </a:lnTo>
                    <a:cubicBezTo>
                      <a:pt x="265" y="1794"/>
                      <a:pt x="280" y="1822"/>
                      <a:pt x="296" y="1848"/>
                    </a:cubicBezTo>
                    <a:lnTo>
                      <a:pt x="306" y="1868"/>
                    </a:lnTo>
                    <a:cubicBezTo>
                      <a:pt x="321" y="1893"/>
                      <a:pt x="337" y="1918"/>
                      <a:pt x="352" y="1943"/>
                    </a:cubicBezTo>
                    <a:cubicBezTo>
                      <a:pt x="358" y="1951"/>
                      <a:pt x="364" y="1960"/>
                      <a:pt x="370" y="1969"/>
                    </a:cubicBezTo>
                    <a:cubicBezTo>
                      <a:pt x="383" y="1988"/>
                      <a:pt x="396" y="2009"/>
                      <a:pt x="409" y="2028"/>
                    </a:cubicBezTo>
                    <a:cubicBezTo>
                      <a:pt x="420" y="2041"/>
                      <a:pt x="429" y="2055"/>
                      <a:pt x="437" y="2066"/>
                    </a:cubicBezTo>
                    <a:cubicBezTo>
                      <a:pt x="448" y="2081"/>
                      <a:pt x="458" y="2094"/>
                      <a:pt x="468" y="2108"/>
                    </a:cubicBezTo>
                    <a:cubicBezTo>
                      <a:pt x="482" y="2125"/>
                      <a:pt x="496" y="2143"/>
                      <a:pt x="510" y="2161"/>
                    </a:cubicBezTo>
                    <a:cubicBezTo>
                      <a:pt x="515" y="2166"/>
                      <a:pt x="521" y="2174"/>
                      <a:pt x="527" y="2181"/>
                    </a:cubicBezTo>
                    <a:cubicBezTo>
                      <a:pt x="546" y="2203"/>
                      <a:pt x="566" y="2225"/>
                      <a:pt x="585" y="2247"/>
                    </a:cubicBezTo>
                    <a:cubicBezTo>
                      <a:pt x="586" y="2247"/>
                      <a:pt x="586" y="2249"/>
                      <a:pt x="588" y="2250"/>
                    </a:cubicBezTo>
                    <a:cubicBezTo>
                      <a:pt x="732" y="2408"/>
                      <a:pt x="898" y="2546"/>
                      <a:pt x="1082" y="2658"/>
                    </a:cubicBezTo>
                    <a:cubicBezTo>
                      <a:pt x="1099" y="2667"/>
                      <a:pt x="1113" y="2676"/>
                      <a:pt x="1130" y="2685"/>
                    </a:cubicBezTo>
                    <a:cubicBezTo>
                      <a:pt x="1144" y="2694"/>
                      <a:pt x="1159" y="2703"/>
                      <a:pt x="1174" y="2711"/>
                    </a:cubicBezTo>
                    <a:cubicBezTo>
                      <a:pt x="1359" y="2813"/>
                      <a:pt x="1561" y="2890"/>
                      <a:pt x="1775" y="2935"/>
                    </a:cubicBezTo>
                    <a:cubicBezTo>
                      <a:pt x="1776" y="2935"/>
                      <a:pt x="1777" y="2935"/>
                      <a:pt x="1779" y="2937"/>
                    </a:cubicBezTo>
                    <a:cubicBezTo>
                      <a:pt x="1807" y="2943"/>
                      <a:pt x="1836" y="2947"/>
                      <a:pt x="1864" y="2953"/>
                    </a:cubicBezTo>
                    <a:cubicBezTo>
                      <a:pt x="1873" y="2954"/>
                      <a:pt x="1882" y="2956"/>
                      <a:pt x="1891" y="2957"/>
                    </a:cubicBezTo>
                    <a:cubicBezTo>
                      <a:pt x="1913" y="2962"/>
                      <a:pt x="1937" y="2965"/>
                      <a:pt x="1959" y="2968"/>
                    </a:cubicBezTo>
                    <a:cubicBezTo>
                      <a:pt x="1975" y="2969"/>
                      <a:pt x="1991" y="2972"/>
                      <a:pt x="2009" y="2973"/>
                    </a:cubicBezTo>
                    <a:cubicBezTo>
                      <a:pt x="2023" y="2975"/>
                      <a:pt x="2040" y="2976"/>
                      <a:pt x="2056" y="2978"/>
                    </a:cubicBezTo>
                    <a:cubicBezTo>
                      <a:pt x="2079" y="2979"/>
                      <a:pt x="2103" y="2982"/>
                      <a:pt x="2126" y="2984"/>
                    </a:cubicBezTo>
                    <a:cubicBezTo>
                      <a:pt x="2138" y="2984"/>
                      <a:pt x="2149" y="2984"/>
                      <a:pt x="2159" y="2985"/>
                    </a:cubicBezTo>
                    <a:cubicBezTo>
                      <a:pt x="2188" y="2985"/>
                      <a:pt x="2218" y="2987"/>
                      <a:pt x="2247" y="2987"/>
                    </a:cubicBezTo>
                    <a:lnTo>
                      <a:pt x="2268" y="2987"/>
                    </a:lnTo>
                    <a:cubicBezTo>
                      <a:pt x="2300" y="2987"/>
                      <a:pt x="2331" y="2985"/>
                      <a:pt x="2364" y="2984"/>
                    </a:cubicBezTo>
                    <a:lnTo>
                      <a:pt x="2381" y="2984"/>
                    </a:lnTo>
                    <a:cubicBezTo>
                      <a:pt x="2414" y="2982"/>
                      <a:pt x="2445" y="2979"/>
                      <a:pt x="2476" y="2976"/>
                    </a:cubicBezTo>
                    <a:cubicBezTo>
                      <a:pt x="2483" y="2975"/>
                      <a:pt x="2490" y="2975"/>
                      <a:pt x="2498" y="2973"/>
                    </a:cubicBezTo>
                    <a:cubicBezTo>
                      <a:pt x="2526" y="2971"/>
                      <a:pt x="2555" y="2968"/>
                      <a:pt x="2584" y="2963"/>
                    </a:cubicBezTo>
                    <a:cubicBezTo>
                      <a:pt x="2593" y="2962"/>
                      <a:pt x="2604" y="2960"/>
                      <a:pt x="2612" y="2959"/>
                    </a:cubicBezTo>
                    <a:cubicBezTo>
                      <a:pt x="2637" y="2954"/>
                      <a:pt x="2663" y="2950"/>
                      <a:pt x="2689" y="2946"/>
                    </a:cubicBezTo>
                    <a:cubicBezTo>
                      <a:pt x="2701" y="2943"/>
                      <a:pt x="2714" y="2940"/>
                      <a:pt x="2727" y="2937"/>
                    </a:cubicBezTo>
                    <a:cubicBezTo>
                      <a:pt x="2748" y="2932"/>
                      <a:pt x="2770" y="2928"/>
                      <a:pt x="2791" y="2922"/>
                    </a:cubicBezTo>
                    <a:cubicBezTo>
                      <a:pt x="2807" y="2919"/>
                      <a:pt x="2825" y="2915"/>
                      <a:pt x="2841" y="2910"/>
                    </a:cubicBezTo>
                    <a:cubicBezTo>
                      <a:pt x="2857" y="2906"/>
                      <a:pt x="2875" y="2900"/>
                      <a:pt x="2891" y="2895"/>
                    </a:cubicBezTo>
                    <a:cubicBezTo>
                      <a:pt x="2911" y="2890"/>
                      <a:pt x="2932" y="2884"/>
                      <a:pt x="2953" y="2876"/>
                    </a:cubicBezTo>
                    <a:cubicBezTo>
                      <a:pt x="2966" y="2873"/>
                      <a:pt x="2978" y="2869"/>
                      <a:pt x="2991" y="2865"/>
                    </a:cubicBezTo>
                    <a:cubicBezTo>
                      <a:pt x="3014" y="2856"/>
                      <a:pt x="3038" y="2847"/>
                      <a:pt x="3063" y="2838"/>
                    </a:cubicBezTo>
                    <a:cubicBezTo>
                      <a:pt x="3072" y="2835"/>
                      <a:pt x="3081" y="2831"/>
                      <a:pt x="3090" y="2828"/>
                    </a:cubicBezTo>
                    <a:cubicBezTo>
                      <a:pt x="3118" y="2817"/>
                      <a:pt x="3144" y="2806"/>
                      <a:pt x="3171" y="2794"/>
                    </a:cubicBezTo>
                    <a:cubicBezTo>
                      <a:pt x="3176" y="2791"/>
                      <a:pt x="3184" y="2788"/>
                      <a:pt x="3190" y="2785"/>
                    </a:cubicBezTo>
                    <a:cubicBezTo>
                      <a:pt x="3219" y="2772"/>
                      <a:pt x="3247" y="2758"/>
                      <a:pt x="3275" y="2744"/>
                    </a:cubicBezTo>
                    <a:cubicBezTo>
                      <a:pt x="3281" y="2741"/>
                      <a:pt x="3285" y="2738"/>
                      <a:pt x="3291" y="2735"/>
                    </a:cubicBezTo>
                    <a:cubicBezTo>
                      <a:pt x="3319" y="2722"/>
                      <a:pt x="3347" y="2705"/>
                      <a:pt x="3375" y="2689"/>
                    </a:cubicBezTo>
                    <a:cubicBezTo>
                      <a:pt x="3381" y="2686"/>
                      <a:pt x="3387" y="2683"/>
                      <a:pt x="3394" y="2679"/>
                    </a:cubicBezTo>
                    <a:cubicBezTo>
                      <a:pt x="3419" y="2664"/>
                      <a:pt x="3443" y="2650"/>
                      <a:pt x="3468" y="2633"/>
                    </a:cubicBezTo>
                    <a:cubicBezTo>
                      <a:pt x="3477" y="2627"/>
                      <a:pt x="3486" y="2622"/>
                      <a:pt x="3496" y="2616"/>
                    </a:cubicBezTo>
                    <a:cubicBezTo>
                      <a:pt x="3515" y="2604"/>
                      <a:pt x="3534" y="2591"/>
                      <a:pt x="3553" y="2576"/>
                    </a:cubicBezTo>
                    <a:cubicBezTo>
                      <a:pt x="3567" y="2567"/>
                      <a:pt x="3580" y="2558"/>
                      <a:pt x="3593" y="2548"/>
                    </a:cubicBezTo>
                    <a:cubicBezTo>
                      <a:pt x="3606" y="2538"/>
                      <a:pt x="3620" y="2529"/>
                      <a:pt x="3633" y="2518"/>
                    </a:cubicBezTo>
                    <a:cubicBezTo>
                      <a:pt x="3651" y="2504"/>
                      <a:pt x="3668" y="2490"/>
                      <a:pt x="3686" y="2476"/>
                    </a:cubicBezTo>
                    <a:cubicBezTo>
                      <a:pt x="3693" y="2470"/>
                      <a:pt x="3699" y="2464"/>
                      <a:pt x="3707" y="2460"/>
                    </a:cubicBezTo>
                    <a:cubicBezTo>
                      <a:pt x="3729" y="2440"/>
                      <a:pt x="3752" y="2421"/>
                      <a:pt x="3773" y="2401"/>
                    </a:cubicBezTo>
                    <a:cubicBezTo>
                      <a:pt x="3774" y="2401"/>
                      <a:pt x="3774" y="2399"/>
                      <a:pt x="3776" y="2399"/>
                    </a:cubicBezTo>
                    <a:cubicBezTo>
                      <a:pt x="3908" y="2277"/>
                      <a:pt x="4028" y="2141"/>
                      <a:pt x="4128" y="1991"/>
                    </a:cubicBezTo>
                    <a:cubicBezTo>
                      <a:pt x="4128" y="1991"/>
                      <a:pt x="4129" y="1991"/>
                      <a:pt x="4129" y="1990"/>
                    </a:cubicBezTo>
                    <a:cubicBezTo>
                      <a:pt x="4148" y="1962"/>
                      <a:pt x="4166" y="1932"/>
                      <a:pt x="4185" y="1904"/>
                    </a:cubicBezTo>
                    <a:cubicBezTo>
                      <a:pt x="4194" y="1888"/>
                      <a:pt x="4204" y="1871"/>
                      <a:pt x="4213" y="1854"/>
                    </a:cubicBezTo>
                    <a:cubicBezTo>
                      <a:pt x="4221" y="1841"/>
                      <a:pt x="4229" y="1828"/>
                      <a:pt x="4237" y="1813"/>
                    </a:cubicBezTo>
                    <a:cubicBezTo>
                      <a:pt x="4340" y="1626"/>
                      <a:pt x="4416" y="1423"/>
                      <a:pt x="4462" y="1209"/>
                    </a:cubicBezTo>
                    <a:cubicBezTo>
                      <a:pt x="4462" y="1209"/>
                      <a:pt x="4462" y="1209"/>
                      <a:pt x="4462" y="1208"/>
                    </a:cubicBezTo>
                    <a:cubicBezTo>
                      <a:pt x="4469" y="1178"/>
                      <a:pt x="4474" y="1149"/>
                      <a:pt x="4480" y="1119"/>
                    </a:cubicBezTo>
                    <a:cubicBezTo>
                      <a:pt x="4481" y="1111"/>
                      <a:pt x="4483" y="1103"/>
                      <a:pt x="4484" y="1096"/>
                    </a:cubicBezTo>
                    <a:cubicBezTo>
                      <a:pt x="4487" y="1072"/>
                      <a:pt x="4490" y="1049"/>
                      <a:pt x="4493" y="1027"/>
                    </a:cubicBezTo>
                    <a:cubicBezTo>
                      <a:pt x="4496" y="1010"/>
                      <a:pt x="4497" y="994"/>
                      <a:pt x="4499" y="980"/>
                    </a:cubicBezTo>
                    <a:cubicBezTo>
                      <a:pt x="4502" y="962"/>
                      <a:pt x="4503" y="946"/>
                      <a:pt x="4505" y="928"/>
                    </a:cubicBezTo>
                    <a:cubicBezTo>
                      <a:pt x="4506" y="906"/>
                      <a:pt x="4508" y="882"/>
                      <a:pt x="4509" y="860"/>
                    </a:cubicBezTo>
                    <a:cubicBezTo>
                      <a:pt x="4511" y="848"/>
                      <a:pt x="4511" y="837"/>
                      <a:pt x="4511" y="826"/>
                    </a:cubicBezTo>
                    <a:cubicBezTo>
                      <a:pt x="4511" y="823"/>
                      <a:pt x="4511" y="822"/>
                      <a:pt x="4511" y="819"/>
                    </a:cubicBezTo>
                    <a:cubicBezTo>
                      <a:pt x="4369" y="745"/>
                      <a:pt x="4237" y="656"/>
                      <a:pt x="4115" y="553"/>
                    </a:cubicBezTo>
                    <a:cubicBezTo>
                      <a:pt x="3699" y="1153"/>
                      <a:pt x="3012" y="1527"/>
                      <a:pt x="2256" y="1527"/>
                    </a:cubicBezTo>
                    <a:cubicBezTo>
                      <a:pt x="1292" y="1527"/>
                      <a:pt x="433" y="915"/>
                      <a:pt x="121" y="0"/>
                    </a:cubicBezTo>
                    <a:close/>
                  </a:path>
                </a:pathLst>
              </a:custGeom>
              <a:solidFill>
                <a:srgbClr val="82C1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50"/>
              <p:cNvSpPr/>
              <p:nvPr/>
            </p:nvSpPr>
            <p:spPr>
              <a:xfrm>
                <a:off x="8588066" y="4580107"/>
                <a:ext cx="6047" cy="1114"/>
              </a:xfrm>
              <a:custGeom>
                <a:avLst/>
                <a:gdLst/>
                <a:ahLst/>
                <a:cxnLst/>
                <a:rect l="l" t="t" r="r" b="b"/>
                <a:pathLst>
                  <a:path w="76" h="14" extrusionOk="0">
                    <a:moveTo>
                      <a:pt x="76" y="0"/>
                    </a:moveTo>
                    <a:cubicBezTo>
                      <a:pt x="51" y="4"/>
                      <a:pt x="26" y="9"/>
                      <a:pt x="1" y="13"/>
                    </a:cubicBezTo>
                    <a:cubicBezTo>
                      <a:pt x="26" y="9"/>
                      <a:pt x="51" y="4"/>
                      <a:pt x="76"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0"/>
              <p:cNvSpPr/>
              <p:nvPr/>
            </p:nvSpPr>
            <p:spPr>
              <a:xfrm>
                <a:off x="8597217" y="4578277"/>
                <a:ext cx="5013" cy="1273"/>
              </a:xfrm>
              <a:custGeom>
                <a:avLst/>
                <a:gdLst/>
                <a:ahLst/>
                <a:cxnLst/>
                <a:rect l="l" t="t" r="r" b="b"/>
                <a:pathLst>
                  <a:path w="63" h="16" extrusionOk="0">
                    <a:moveTo>
                      <a:pt x="62" y="1"/>
                    </a:moveTo>
                    <a:lnTo>
                      <a:pt x="62" y="1"/>
                    </a:lnTo>
                    <a:cubicBezTo>
                      <a:pt x="59" y="2"/>
                      <a:pt x="55" y="3"/>
                      <a:pt x="52" y="3"/>
                    </a:cubicBezTo>
                    <a:lnTo>
                      <a:pt x="52" y="3"/>
                    </a:lnTo>
                    <a:cubicBezTo>
                      <a:pt x="55" y="3"/>
                      <a:pt x="59" y="2"/>
                      <a:pt x="62" y="1"/>
                    </a:cubicBezTo>
                    <a:close/>
                    <a:moveTo>
                      <a:pt x="52" y="3"/>
                    </a:moveTo>
                    <a:lnTo>
                      <a:pt x="52" y="3"/>
                    </a:lnTo>
                    <a:cubicBezTo>
                      <a:pt x="48" y="4"/>
                      <a:pt x="45" y="5"/>
                      <a:pt x="42" y="5"/>
                    </a:cubicBezTo>
                    <a:cubicBezTo>
                      <a:pt x="38" y="7"/>
                      <a:pt x="34" y="8"/>
                      <a:pt x="31" y="9"/>
                    </a:cubicBezTo>
                    <a:lnTo>
                      <a:pt x="31" y="9"/>
                    </a:lnTo>
                    <a:cubicBezTo>
                      <a:pt x="38" y="7"/>
                      <a:pt x="45" y="5"/>
                      <a:pt x="52" y="3"/>
                    </a:cubicBezTo>
                    <a:close/>
                    <a:moveTo>
                      <a:pt x="31" y="9"/>
                    </a:moveTo>
                    <a:cubicBezTo>
                      <a:pt x="23" y="10"/>
                      <a:pt x="16" y="12"/>
                      <a:pt x="9" y="14"/>
                    </a:cubicBezTo>
                    <a:lnTo>
                      <a:pt x="9" y="14"/>
                    </a:lnTo>
                    <a:cubicBezTo>
                      <a:pt x="16" y="12"/>
                      <a:pt x="23" y="10"/>
                      <a:pt x="31" y="9"/>
                    </a:cubicBezTo>
                    <a:close/>
                    <a:moveTo>
                      <a:pt x="9" y="14"/>
                    </a:moveTo>
                    <a:cubicBezTo>
                      <a:pt x="6" y="14"/>
                      <a:pt x="3" y="15"/>
                      <a:pt x="0" y="16"/>
                    </a:cubicBezTo>
                    <a:cubicBezTo>
                      <a:pt x="3" y="15"/>
                      <a:pt x="6" y="14"/>
                      <a:pt x="9" y="14"/>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0"/>
              <p:cNvSpPr/>
              <p:nvPr/>
            </p:nvSpPr>
            <p:spPr>
              <a:xfrm>
                <a:off x="8739085" y="4396705"/>
                <a:ext cx="239" cy="5968"/>
              </a:xfrm>
              <a:custGeom>
                <a:avLst/>
                <a:gdLst/>
                <a:ahLst/>
                <a:cxnLst/>
                <a:rect l="l" t="t" r="r" b="b"/>
                <a:pathLst>
                  <a:path w="3" h="75" extrusionOk="0">
                    <a:moveTo>
                      <a:pt x="1" y="0"/>
                    </a:moveTo>
                    <a:cubicBezTo>
                      <a:pt x="2" y="25"/>
                      <a:pt x="2" y="49"/>
                      <a:pt x="2" y="74"/>
                    </a:cubicBezTo>
                    <a:cubicBezTo>
                      <a:pt x="2" y="49"/>
                      <a:pt x="2" y="25"/>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0"/>
              <p:cNvSpPr/>
              <p:nvPr/>
            </p:nvSpPr>
            <p:spPr>
              <a:xfrm>
                <a:off x="8640660" y="4563398"/>
                <a:ext cx="1353" cy="716"/>
              </a:xfrm>
              <a:custGeom>
                <a:avLst/>
                <a:gdLst/>
                <a:ahLst/>
                <a:cxnLst/>
                <a:rect l="l" t="t" r="r" b="b"/>
                <a:pathLst>
                  <a:path w="17" h="9" extrusionOk="0">
                    <a:moveTo>
                      <a:pt x="17" y="1"/>
                    </a:moveTo>
                    <a:cubicBezTo>
                      <a:pt x="13" y="4"/>
                      <a:pt x="7" y="5"/>
                      <a:pt x="1" y="8"/>
                    </a:cubicBezTo>
                    <a:cubicBezTo>
                      <a:pt x="7" y="5"/>
                      <a:pt x="13" y="4"/>
                      <a:pt x="17"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0"/>
              <p:cNvSpPr/>
              <p:nvPr/>
            </p:nvSpPr>
            <p:spPr>
              <a:xfrm>
                <a:off x="8632385" y="4567297"/>
                <a:ext cx="1671" cy="796"/>
              </a:xfrm>
              <a:custGeom>
                <a:avLst/>
                <a:gdLst/>
                <a:ahLst/>
                <a:cxnLst/>
                <a:rect l="l" t="t" r="r" b="b"/>
                <a:pathLst>
                  <a:path w="21" h="10" extrusionOk="0">
                    <a:moveTo>
                      <a:pt x="21" y="1"/>
                    </a:moveTo>
                    <a:cubicBezTo>
                      <a:pt x="13" y="3"/>
                      <a:pt x="8" y="6"/>
                      <a:pt x="0" y="9"/>
                    </a:cubicBezTo>
                    <a:cubicBezTo>
                      <a:pt x="8" y="6"/>
                      <a:pt x="13" y="3"/>
                      <a:pt x="2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0"/>
              <p:cNvSpPr/>
              <p:nvPr/>
            </p:nvSpPr>
            <p:spPr>
              <a:xfrm>
                <a:off x="8606208" y="4576209"/>
                <a:ext cx="3978" cy="1114"/>
              </a:xfrm>
              <a:custGeom>
                <a:avLst/>
                <a:gdLst/>
                <a:ahLst/>
                <a:cxnLst/>
                <a:rect l="l" t="t" r="r" b="b"/>
                <a:pathLst>
                  <a:path w="50" h="14" extrusionOk="0">
                    <a:moveTo>
                      <a:pt x="49" y="0"/>
                    </a:moveTo>
                    <a:cubicBezTo>
                      <a:pt x="33" y="5"/>
                      <a:pt x="17" y="9"/>
                      <a:pt x="1" y="14"/>
                    </a:cubicBezTo>
                    <a:cubicBezTo>
                      <a:pt x="17" y="9"/>
                      <a:pt x="33" y="5"/>
                      <a:pt x="49"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0"/>
              <p:cNvSpPr/>
              <p:nvPr/>
            </p:nvSpPr>
            <p:spPr>
              <a:xfrm>
                <a:off x="8623792" y="4570718"/>
                <a:ext cx="2307" cy="875"/>
              </a:xfrm>
              <a:custGeom>
                <a:avLst/>
                <a:gdLst/>
                <a:ahLst/>
                <a:cxnLst/>
                <a:rect l="l" t="t" r="r" b="b"/>
                <a:pathLst>
                  <a:path w="29" h="11" extrusionOk="0">
                    <a:moveTo>
                      <a:pt x="29" y="0"/>
                    </a:moveTo>
                    <a:cubicBezTo>
                      <a:pt x="20" y="3"/>
                      <a:pt x="10" y="8"/>
                      <a:pt x="1" y="11"/>
                    </a:cubicBezTo>
                    <a:cubicBezTo>
                      <a:pt x="11" y="8"/>
                      <a:pt x="20" y="3"/>
                      <a:pt x="29"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0"/>
              <p:cNvSpPr/>
              <p:nvPr/>
            </p:nvSpPr>
            <p:spPr>
              <a:xfrm>
                <a:off x="8615119" y="4573662"/>
                <a:ext cx="3024" cy="1114"/>
              </a:xfrm>
              <a:custGeom>
                <a:avLst/>
                <a:gdLst/>
                <a:ahLst/>
                <a:cxnLst/>
                <a:rect l="l" t="t" r="r" b="b"/>
                <a:pathLst>
                  <a:path w="38" h="14" extrusionOk="0">
                    <a:moveTo>
                      <a:pt x="38" y="0"/>
                    </a:moveTo>
                    <a:cubicBezTo>
                      <a:pt x="24" y="4"/>
                      <a:pt x="12" y="9"/>
                      <a:pt x="1" y="13"/>
                    </a:cubicBezTo>
                    <a:cubicBezTo>
                      <a:pt x="12" y="9"/>
                      <a:pt x="26" y="4"/>
                      <a:pt x="38"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0"/>
              <p:cNvSpPr/>
              <p:nvPr/>
            </p:nvSpPr>
            <p:spPr>
              <a:xfrm>
                <a:off x="8662939" y="4548440"/>
                <a:ext cx="3262" cy="2307"/>
              </a:xfrm>
              <a:custGeom>
                <a:avLst/>
                <a:gdLst/>
                <a:ahLst/>
                <a:cxnLst/>
                <a:rect l="l" t="t" r="r" b="b"/>
                <a:pathLst>
                  <a:path w="41" h="29" extrusionOk="0">
                    <a:moveTo>
                      <a:pt x="40" y="0"/>
                    </a:moveTo>
                    <a:cubicBezTo>
                      <a:pt x="27" y="11"/>
                      <a:pt x="14" y="20"/>
                      <a:pt x="1" y="28"/>
                    </a:cubicBezTo>
                    <a:cubicBezTo>
                      <a:pt x="14" y="20"/>
                      <a:pt x="27" y="11"/>
                      <a:pt x="4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0"/>
              <p:cNvSpPr/>
              <p:nvPr/>
            </p:nvSpPr>
            <p:spPr>
              <a:xfrm>
                <a:off x="8715453" y="4489958"/>
                <a:ext cx="1910" cy="3342"/>
              </a:xfrm>
              <a:custGeom>
                <a:avLst/>
                <a:gdLst/>
                <a:ahLst/>
                <a:cxnLst/>
                <a:rect l="l" t="t" r="r" b="b"/>
                <a:pathLst>
                  <a:path w="24" h="42" extrusionOk="0">
                    <a:moveTo>
                      <a:pt x="24" y="1"/>
                    </a:moveTo>
                    <a:cubicBezTo>
                      <a:pt x="16" y="14"/>
                      <a:pt x="8" y="27"/>
                      <a:pt x="0" y="42"/>
                    </a:cubicBezTo>
                    <a:cubicBezTo>
                      <a:pt x="8" y="27"/>
                      <a:pt x="16" y="15"/>
                      <a:pt x="24"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0"/>
              <p:cNvSpPr/>
              <p:nvPr/>
            </p:nvSpPr>
            <p:spPr>
              <a:xfrm>
                <a:off x="8738528" y="4414131"/>
                <a:ext cx="557" cy="5490"/>
              </a:xfrm>
              <a:custGeom>
                <a:avLst/>
                <a:gdLst/>
                <a:ahLst/>
                <a:cxnLst/>
                <a:rect l="l" t="t" r="r" b="b"/>
                <a:pathLst>
                  <a:path w="7" h="69" extrusionOk="0">
                    <a:moveTo>
                      <a:pt x="6" y="1"/>
                    </a:moveTo>
                    <a:cubicBezTo>
                      <a:pt x="5" y="24"/>
                      <a:pt x="3" y="46"/>
                      <a:pt x="0" y="69"/>
                    </a:cubicBezTo>
                    <a:cubicBezTo>
                      <a:pt x="3" y="46"/>
                      <a:pt x="5" y="24"/>
                      <a:pt x="6"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0"/>
              <p:cNvSpPr/>
              <p:nvPr/>
            </p:nvSpPr>
            <p:spPr>
              <a:xfrm>
                <a:off x="8737732" y="4423679"/>
                <a:ext cx="477" cy="3660"/>
              </a:xfrm>
              <a:custGeom>
                <a:avLst/>
                <a:gdLst/>
                <a:ahLst/>
                <a:cxnLst/>
                <a:rect l="l" t="t" r="r" b="b"/>
                <a:pathLst>
                  <a:path w="6" h="46" extrusionOk="0">
                    <a:moveTo>
                      <a:pt x="6" y="0"/>
                    </a:moveTo>
                    <a:cubicBezTo>
                      <a:pt x="4" y="16"/>
                      <a:pt x="2" y="31"/>
                      <a:pt x="0" y="46"/>
                    </a:cubicBezTo>
                    <a:cubicBezTo>
                      <a:pt x="2" y="31"/>
                      <a:pt x="4" y="16"/>
                      <a:pt x="6"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0"/>
              <p:cNvSpPr/>
              <p:nvPr/>
            </p:nvSpPr>
            <p:spPr>
              <a:xfrm>
                <a:off x="8669304" y="4542790"/>
                <a:ext cx="4297" cy="3342"/>
              </a:xfrm>
              <a:custGeom>
                <a:avLst/>
                <a:gdLst/>
                <a:ahLst/>
                <a:cxnLst/>
                <a:rect l="l" t="t" r="r" b="b"/>
                <a:pathLst>
                  <a:path w="54" h="42" extrusionOk="0">
                    <a:moveTo>
                      <a:pt x="53" y="1"/>
                    </a:moveTo>
                    <a:cubicBezTo>
                      <a:pt x="35" y="14"/>
                      <a:pt x="18" y="27"/>
                      <a:pt x="0" y="42"/>
                    </a:cubicBezTo>
                    <a:cubicBezTo>
                      <a:pt x="18" y="27"/>
                      <a:pt x="35" y="14"/>
                      <a:pt x="53"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0"/>
              <p:cNvSpPr/>
              <p:nvPr/>
            </p:nvSpPr>
            <p:spPr>
              <a:xfrm>
                <a:off x="8736538" y="4432908"/>
                <a:ext cx="398" cy="1910"/>
              </a:xfrm>
              <a:custGeom>
                <a:avLst/>
                <a:gdLst/>
                <a:ahLst/>
                <a:cxnLst/>
                <a:rect l="l" t="t" r="r" b="b"/>
                <a:pathLst>
                  <a:path w="5" h="24" extrusionOk="0">
                    <a:moveTo>
                      <a:pt x="5" y="0"/>
                    </a:moveTo>
                    <a:lnTo>
                      <a:pt x="5" y="0"/>
                    </a:lnTo>
                    <a:cubicBezTo>
                      <a:pt x="3" y="8"/>
                      <a:pt x="2" y="15"/>
                      <a:pt x="0" y="24"/>
                    </a:cubicBezTo>
                    <a:cubicBezTo>
                      <a:pt x="2" y="17"/>
                      <a:pt x="3" y="8"/>
                      <a:pt x="5"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0"/>
              <p:cNvSpPr/>
              <p:nvPr/>
            </p:nvSpPr>
            <p:spPr>
              <a:xfrm>
                <a:off x="8680603" y="4504280"/>
                <a:ext cx="28087" cy="32304"/>
              </a:xfrm>
              <a:custGeom>
                <a:avLst/>
                <a:gdLst/>
                <a:ahLst/>
                <a:cxnLst/>
                <a:rect l="l" t="t" r="r" b="b"/>
                <a:pathLst>
                  <a:path w="353" h="406" extrusionOk="0">
                    <a:moveTo>
                      <a:pt x="353" y="0"/>
                    </a:moveTo>
                    <a:cubicBezTo>
                      <a:pt x="251" y="149"/>
                      <a:pt x="133" y="284"/>
                      <a:pt x="1" y="405"/>
                    </a:cubicBezTo>
                    <a:cubicBezTo>
                      <a:pt x="136" y="283"/>
                      <a:pt x="253" y="148"/>
                      <a:pt x="353"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0"/>
              <p:cNvSpPr/>
              <p:nvPr/>
            </p:nvSpPr>
            <p:spPr>
              <a:xfrm>
                <a:off x="8656176" y="4553930"/>
                <a:ext cx="2148" cy="1353"/>
              </a:xfrm>
              <a:custGeom>
                <a:avLst/>
                <a:gdLst/>
                <a:ahLst/>
                <a:cxnLst/>
                <a:rect l="l" t="t" r="r" b="b"/>
                <a:pathLst>
                  <a:path w="27" h="17" extrusionOk="0">
                    <a:moveTo>
                      <a:pt x="27" y="1"/>
                    </a:moveTo>
                    <a:cubicBezTo>
                      <a:pt x="18" y="7"/>
                      <a:pt x="9" y="11"/>
                      <a:pt x="0" y="17"/>
                    </a:cubicBezTo>
                    <a:cubicBezTo>
                      <a:pt x="9" y="11"/>
                      <a:pt x="18" y="7"/>
                      <a:pt x="27"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0"/>
              <p:cNvSpPr/>
              <p:nvPr/>
            </p:nvSpPr>
            <p:spPr>
              <a:xfrm>
                <a:off x="8708770" y="4497199"/>
                <a:ext cx="4376" cy="6922"/>
              </a:xfrm>
              <a:custGeom>
                <a:avLst/>
                <a:gdLst/>
                <a:ahLst/>
                <a:cxnLst/>
                <a:rect l="l" t="t" r="r" b="b"/>
                <a:pathLst>
                  <a:path w="55" h="87" extrusionOk="0">
                    <a:moveTo>
                      <a:pt x="55" y="1"/>
                    </a:moveTo>
                    <a:lnTo>
                      <a:pt x="55" y="1"/>
                    </a:lnTo>
                    <a:cubicBezTo>
                      <a:pt x="37" y="29"/>
                      <a:pt x="19" y="58"/>
                      <a:pt x="0" y="86"/>
                    </a:cubicBezTo>
                    <a:cubicBezTo>
                      <a:pt x="19" y="58"/>
                      <a:pt x="37" y="30"/>
                      <a:pt x="55"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0"/>
              <p:cNvSpPr/>
              <p:nvPr/>
            </p:nvSpPr>
            <p:spPr>
              <a:xfrm>
                <a:off x="8675113" y="4536823"/>
                <a:ext cx="5331" cy="4535"/>
              </a:xfrm>
              <a:custGeom>
                <a:avLst/>
                <a:gdLst/>
                <a:ahLst/>
                <a:cxnLst/>
                <a:rect l="l" t="t" r="r" b="b"/>
                <a:pathLst>
                  <a:path w="67" h="57" extrusionOk="0">
                    <a:moveTo>
                      <a:pt x="67" y="1"/>
                    </a:moveTo>
                    <a:cubicBezTo>
                      <a:pt x="45" y="20"/>
                      <a:pt x="23" y="39"/>
                      <a:pt x="1" y="57"/>
                    </a:cubicBezTo>
                    <a:cubicBezTo>
                      <a:pt x="23" y="39"/>
                      <a:pt x="45" y="20"/>
                      <a:pt x="67"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50"/>
              <p:cNvSpPr/>
              <p:nvPr/>
            </p:nvSpPr>
            <p:spPr>
              <a:xfrm>
                <a:off x="8739085" y="4404742"/>
                <a:ext cx="318" cy="6763"/>
              </a:xfrm>
              <a:custGeom>
                <a:avLst/>
                <a:gdLst/>
                <a:ahLst/>
                <a:cxnLst/>
                <a:rect l="l" t="t" r="r" b="b"/>
                <a:pathLst>
                  <a:path w="4" h="85" extrusionOk="0">
                    <a:moveTo>
                      <a:pt x="4" y="0"/>
                    </a:moveTo>
                    <a:lnTo>
                      <a:pt x="4" y="0"/>
                    </a:lnTo>
                    <a:cubicBezTo>
                      <a:pt x="2" y="28"/>
                      <a:pt x="2" y="56"/>
                      <a:pt x="1" y="85"/>
                    </a:cubicBezTo>
                    <a:cubicBezTo>
                      <a:pt x="2" y="57"/>
                      <a:pt x="2" y="28"/>
                      <a:pt x="4"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50"/>
              <p:cNvSpPr/>
              <p:nvPr/>
            </p:nvSpPr>
            <p:spPr>
              <a:xfrm>
                <a:off x="8648776" y="4558863"/>
                <a:ext cx="1512" cy="1034"/>
              </a:xfrm>
              <a:custGeom>
                <a:avLst/>
                <a:gdLst/>
                <a:ahLst/>
                <a:cxnLst/>
                <a:rect l="l" t="t" r="r" b="b"/>
                <a:pathLst>
                  <a:path w="19" h="13" extrusionOk="0">
                    <a:moveTo>
                      <a:pt x="18" y="0"/>
                    </a:moveTo>
                    <a:lnTo>
                      <a:pt x="18" y="0"/>
                    </a:lnTo>
                    <a:cubicBezTo>
                      <a:pt x="15" y="3"/>
                      <a:pt x="12" y="5"/>
                      <a:pt x="9" y="6"/>
                    </a:cubicBezTo>
                    <a:cubicBezTo>
                      <a:pt x="12" y="5"/>
                      <a:pt x="15" y="3"/>
                      <a:pt x="18" y="0"/>
                    </a:cubicBezTo>
                    <a:close/>
                    <a:moveTo>
                      <a:pt x="9" y="6"/>
                    </a:moveTo>
                    <a:lnTo>
                      <a:pt x="9" y="6"/>
                    </a:lnTo>
                    <a:cubicBezTo>
                      <a:pt x="6" y="8"/>
                      <a:pt x="3" y="9"/>
                      <a:pt x="0" y="12"/>
                    </a:cubicBezTo>
                    <a:cubicBezTo>
                      <a:pt x="3" y="10"/>
                      <a:pt x="6" y="8"/>
                      <a:pt x="9" y="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0"/>
              <p:cNvSpPr/>
              <p:nvPr/>
            </p:nvSpPr>
            <p:spPr>
              <a:xfrm>
                <a:off x="8469989" y="4559340"/>
                <a:ext cx="3581" cy="2069"/>
              </a:xfrm>
              <a:custGeom>
                <a:avLst/>
                <a:gdLst/>
                <a:ahLst/>
                <a:cxnLst/>
                <a:rect l="l" t="t" r="r" b="b"/>
                <a:pathLst>
                  <a:path w="45" h="26" extrusionOk="0">
                    <a:moveTo>
                      <a:pt x="0" y="0"/>
                    </a:moveTo>
                    <a:cubicBezTo>
                      <a:pt x="15" y="9"/>
                      <a:pt x="30" y="18"/>
                      <a:pt x="44" y="25"/>
                    </a:cubicBezTo>
                    <a:cubicBezTo>
                      <a:pt x="30" y="18"/>
                      <a:pt x="15" y="9"/>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0"/>
              <p:cNvSpPr/>
              <p:nvPr/>
            </p:nvSpPr>
            <p:spPr>
              <a:xfrm>
                <a:off x="8578837" y="4581460"/>
                <a:ext cx="7002" cy="955"/>
              </a:xfrm>
              <a:custGeom>
                <a:avLst/>
                <a:gdLst/>
                <a:ahLst/>
                <a:cxnLst/>
                <a:rect l="l" t="t" r="r" b="b"/>
                <a:pathLst>
                  <a:path w="88" h="12" extrusionOk="0">
                    <a:moveTo>
                      <a:pt x="87" y="1"/>
                    </a:moveTo>
                    <a:cubicBezTo>
                      <a:pt x="83" y="1"/>
                      <a:pt x="79" y="2"/>
                      <a:pt x="74" y="3"/>
                    </a:cubicBezTo>
                    <a:lnTo>
                      <a:pt x="74" y="3"/>
                    </a:lnTo>
                    <a:cubicBezTo>
                      <a:pt x="79" y="2"/>
                      <a:pt x="83" y="1"/>
                      <a:pt x="87" y="1"/>
                    </a:cubicBezTo>
                    <a:close/>
                    <a:moveTo>
                      <a:pt x="74" y="3"/>
                    </a:moveTo>
                    <a:lnTo>
                      <a:pt x="74" y="3"/>
                    </a:lnTo>
                    <a:cubicBezTo>
                      <a:pt x="49" y="6"/>
                      <a:pt x="25" y="8"/>
                      <a:pt x="0" y="11"/>
                    </a:cubicBezTo>
                    <a:cubicBezTo>
                      <a:pt x="19" y="10"/>
                      <a:pt x="38" y="8"/>
                      <a:pt x="58" y="5"/>
                    </a:cubicBezTo>
                    <a:cubicBezTo>
                      <a:pt x="63" y="4"/>
                      <a:pt x="68" y="3"/>
                      <a:pt x="74" y="3"/>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0"/>
              <p:cNvSpPr/>
              <p:nvPr/>
            </p:nvSpPr>
            <p:spPr>
              <a:xfrm>
                <a:off x="8551943" y="4583210"/>
                <a:ext cx="7002" cy="239"/>
              </a:xfrm>
              <a:custGeom>
                <a:avLst/>
                <a:gdLst/>
                <a:ahLst/>
                <a:cxnLst/>
                <a:rect l="l" t="t" r="r" b="b"/>
                <a:pathLst>
                  <a:path w="88" h="3" extrusionOk="0">
                    <a:moveTo>
                      <a:pt x="1" y="1"/>
                    </a:moveTo>
                    <a:lnTo>
                      <a:pt x="1" y="1"/>
                    </a:lnTo>
                    <a:cubicBezTo>
                      <a:pt x="29" y="1"/>
                      <a:pt x="58" y="2"/>
                      <a:pt x="88" y="2"/>
                    </a:cubicBezTo>
                    <a:cubicBezTo>
                      <a:pt x="58" y="2"/>
                      <a:pt x="30" y="1"/>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50"/>
              <p:cNvSpPr/>
              <p:nvPr/>
            </p:nvSpPr>
            <p:spPr>
              <a:xfrm>
                <a:off x="8521389" y="4579232"/>
                <a:ext cx="318" cy="80"/>
              </a:xfrm>
              <a:custGeom>
                <a:avLst/>
                <a:gdLst/>
                <a:ahLst/>
                <a:cxnLst/>
                <a:rect l="l" t="t" r="r" b="b"/>
                <a:pathLst>
                  <a:path w="4" h="1" extrusionOk="0">
                    <a:moveTo>
                      <a:pt x="4" y="1"/>
                    </a:moveTo>
                    <a:cubicBezTo>
                      <a:pt x="4" y="1"/>
                      <a:pt x="2" y="1"/>
                      <a:pt x="1" y="1"/>
                    </a:cubicBezTo>
                    <a:cubicBezTo>
                      <a:pt x="2" y="1"/>
                      <a:pt x="2" y="1"/>
                      <a:pt x="4"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0"/>
              <p:cNvSpPr/>
              <p:nvPr/>
            </p:nvSpPr>
            <p:spPr>
              <a:xfrm>
                <a:off x="8528550" y="4580664"/>
                <a:ext cx="2148" cy="398"/>
              </a:xfrm>
              <a:custGeom>
                <a:avLst/>
                <a:gdLst/>
                <a:ahLst/>
                <a:cxnLst/>
                <a:rect l="l" t="t" r="r" b="b"/>
                <a:pathLst>
                  <a:path w="27" h="5" extrusionOk="0">
                    <a:moveTo>
                      <a:pt x="27" y="5"/>
                    </a:moveTo>
                    <a:cubicBezTo>
                      <a:pt x="18" y="3"/>
                      <a:pt x="9" y="2"/>
                      <a:pt x="0" y="0"/>
                    </a:cubicBezTo>
                    <a:cubicBezTo>
                      <a:pt x="9" y="2"/>
                      <a:pt x="18" y="3"/>
                      <a:pt x="27" y="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0"/>
              <p:cNvSpPr/>
              <p:nvPr/>
            </p:nvSpPr>
            <p:spPr>
              <a:xfrm>
                <a:off x="8569686" y="4582494"/>
                <a:ext cx="7559" cy="716"/>
              </a:xfrm>
              <a:custGeom>
                <a:avLst/>
                <a:gdLst/>
                <a:ahLst/>
                <a:cxnLst/>
                <a:rect l="l" t="t" r="r" b="b"/>
                <a:pathLst>
                  <a:path w="95" h="9" extrusionOk="0">
                    <a:moveTo>
                      <a:pt x="95" y="1"/>
                    </a:moveTo>
                    <a:cubicBezTo>
                      <a:pt x="62" y="4"/>
                      <a:pt x="31" y="7"/>
                      <a:pt x="0" y="8"/>
                    </a:cubicBezTo>
                    <a:cubicBezTo>
                      <a:pt x="31" y="7"/>
                      <a:pt x="64" y="4"/>
                      <a:pt x="95"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50"/>
              <p:cNvSpPr/>
              <p:nvPr/>
            </p:nvSpPr>
            <p:spPr>
              <a:xfrm>
                <a:off x="8536030" y="4581858"/>
                <a:ext cx="3978" cy="557"/>
              </a:xfrm>
              <a:custGeom>
                <a:avLst/>
                <a:gdLst/>
                <a:ahLst/>
                <a:cxnLst/>
                <a:rect l="l" t="t" r="r" b="b"/>
                <a:pathLst>
                  <a:path w="50" h="7" extrusionOk="0">
                    <a:moveTo>
                      <a:pt x="49" y="6"/>
                    </a:moveTo>
                    <a:cubicBezTo>
                      <a:pt x="33" y="5"/>
                      <a:pt x="17" y="2"/>
                      <a:pt x="1" y="0"/>
                    </a:cubicBezTo>
                    <a:cubicBezTo>
                      <a:pt x="17" y="2"/>
                      <a:pt x="33" y="5"/>
                      <a:pt x="49" y="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50"/>
              <p:cNvSpPr/>
              <p:nvPr/>
            </p:nvSpPr>
            <p:spPr>
              <a:xfrm>
                <a:off x="8543748" y="4582653"/>
                <a:ext cx="5729" cy="557"/>
              </a:xfrm>
              <a:custGeom>
                <a:avLst/>
                <a:gdLst/>
                <a:ahLst/>
                <a:cxnLst/>
                <a:rect l="l" t="t" r="r" b="b"/>
                <a:pathLst>
                  <a:path w="72" h="7" extrusionOk="0">
                    <a:moveTo>
                      <a:pt x="72" y="6"/>
                    </a:moveTo>
                    <a:cubicBezTo>
                      <a:pt x="48" y="5"/>
                      <a:pt x="24" y="2"/>
                      <a:pt x="1" y="0"/>
                    </a:cubicBezTo>
                    <a:cubicBezTo>
                      <a:pt x="24" y="2"/>
                      <a:pt x="48" y="5"/>
                      <a:pt x="72" y="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0"/>
              <p:cNvSpPr/>
              <p:nvPr/>
            </p:nvSpPr>
            <p:spPr>
              <a:xfrm>
                <a:off x="8560616" y="4583131"/>
                <a:ext cx="7638" cy="318"/>
              </a:xfrm>
              <a:custGeom>
                <a:avLst/>
                <a:gdLst/>
                <a:ahLst/>
                <a:cxnLst/>
                <a:rect l="l" t="t" r="r" b="b"/>
                <a:pathLst>
                  <a:path w="96" h="4" extrusionOk="0">
                    <a:moveTo>
                      <a:pt x="95" y="0"/>
                    </a:moveTo>
                    <a:cubicBezTo>
                      <a:pt x="64" y="2"/>
                      <a:pt x="32" y="3"/>
                      <a:pt x="1" y="3"/>
                    </a:cubicBezTo>
                    <a:cubicBezTo>
                      <a:pt x="32" y="3"/>
                      <a:pt x="64" y="2"/>
                      <a:pt x="95"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50"/>
              <p:cNvSpPr/>
              <p:nvPr/>
            </p:nvSpPr>
            <p:spPr>
              <a:xfrm>
                <a:off x="8426943" y="4524729"/>
                <a:ext cx="39465" cy="32543"/>
              </a:xfrm>
              <a:custGeom>
                <a:avLst/>
                <a:gdLst/>
                <a:ahLst/>
                <a:cxnLst/>
                <a:rect l="l" t="t" r="r" b="b"/>
                <a:pathLst>
                  <a:path w="496" h="409" extrusionOk="0">
                    <a:moveTo>
                      <a:pt x="1" y="1"/>
                    </a:moveTo>
                    <a:cubicBezTo>
                      <a:pt x="103" y="114"/>
                      <a:pt x="216" y="215"/>
                      <a:pt x="338" y="304"/>
                    </a:cubicBezTo>
                    <a:lnTo>
                      <a:pt x="338" y="304"/>
                    </a:lnTo>
                    <a:cubicBezTo>
                      <a:pt x="216" y="214"/>
                      <a:pt x="103" y="112"/>
                      <a:pt x="1" y="1"/>
                    </a:cubicBezTo>
                    <a:close/>
                    <a:moveTo>
                      <a:pt x="338" y="304"/>
                    </a:moveTo>
                    <a:cubicBezTo>
                      <a:pt x="389" y="341"/>
                      <a:pt x="441" y="376"/>
                      <a:pt x="495" y="409"/>
                    </a:cubicBezTo>
                    <a:cubicBezTo>
                      <a:pt x="479" y="399"/>
                      <a:pt x="463" y="388"/>
                      <a:pt x="447" y="378"/>
                    </a:cubicBezTo>
                    <a:cubicBezTo>
                      <a:pt x="410" y="354"/>
                      <a:pt x="374" y="330"/>
                      <a:pt x="338" y="304"/>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50"/>
              <p:cNvSpPr/>
              <p:nvPr/>
            </p:nvSpPr>
            <p:spPr>
              <a:xfrm>
                <a:off x="8380476" y="4413812"/>
                <a:ext cx="477" cy="7479"/>
              </a:xfrm>
              <a:custGeom>
                <a:avLst/>
                <a:gdLst/>
                <a:ahLst/>
                <a:cxnLst/>
                <a:rect l="l" t="t" r="r" b="b"/>
                <a:pathLst>
                  <a:path w="6" h="94" extrusionOk="0">
                    <a:moveTo>
                      <a:pt x="0" y="0"/>
                    </a:moveTo>
                    <a:cubicBezTo>
                      <a:pt x="2" y="31"/>
                      <a:pt x="3" y="62"/>
                      <a:pt x="6" y="93"/>
                    </a:cubicBezTo>
                    <a:cubicBezTo>
                      <a:pt x="3" y="62"/>
                      <a:pt x="2" y="31"/>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0"/>
              <p:cNvSpPr/>
              <p:nvPr/>
            </p:nvSpPr>
            <p:spPr>
              <a:xfrm>
                <a:off x="8384057" y="4364003"/>
                <a:ext cx="716" cy="2307"/>
              </a:xfrm>
              <a:custGeom>
                <a:avLst/>
                <a:gdLst/>
                <a:ahLst/>
                <a:cxnLst/>
                <a:rect l="l" t="t" r="r" b="b"/>
                <a:pathLst>
                  <a:path w="9" h="29" extrusionOk="0">
                    <a:moveTo>
                      <a:pt x="8" y="1"/>
                    </a:moveTo>
                    <a:cubicBezTo>
                      <a:pt x="5" y="9"/>
                      <a:pt x="2" y="20"/>
                      <a:pt x="1" y="28"/>
                    </a:cubicBezTo>
                    <a:cubicBezTo>
                      <a:pt x="4" y="20"/>
                      <a:pt x="5" y="9"/>
                      <a:pt x="8"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0"/>
              <p:cNvSpPr/>
              <p:nvPr/>
            </p:nvSpPr>
            <p:spPr>
              <a:xfrm>
                <a:off x="8380317" y="4389783"/>
                <a:ext cx="398" cy="4774"/>
              </a:xfrm>
              <a:custGeom>
                <a:avLst/>
                <a:gdLst/>
                <a:ahLst/>
                <a:cxnLst/>
                <a:rect l="l" t="t" r="r" b="b"/>
                <a:pathLst>
                  <a:path w="5" h="60" extrusionOk="0">
                    <a:moveTo>
                      <a:pt x="5" y="0"/>
                    </a:moveTo>
                    <a:lnTo>
                      <a:pt x="5" y="0"/>
                    </a:lnTo>
                    <a:cubicBezTo>
                      <a:pt x="4" y="20"/>
                      <a:pt x="2" y="40"/>
                      <a:pt x="1" y="59"/>
                    </a:cubicBezTo>
                    <a:cubicBezTo>
                      <a:pt x="2" y="40"/>
                      <a:pt x="4" y="21"/>
                      <a:pt x="5"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0"/>
              <p:cNvSpPr/>
              <p:nvPr/>
            </p:nvSpPr>
            <p:spPr>
              <a:xfrm>
                <a:off x="8380078" y="4397501"/>
                <a:ext cx="239" cy="5331"/>
              </a:xfrm>
              <a:custGeom>
                <a:avLst/>
                <a:gdLst/>
                <a:ahLst/>
                <a:cxnLst/>
                <a:rect l="l" t="t" r="r" b="b"/>
                <a:pathLst>
                  <a:path w="3" h="67" extrusionOk="0">
                    <a:moveTo>
                      <a:pt x="1" y="67"/>
                    </a:moveTo>
                    <a:cubicBezTo>
                      <a:pt x="1" y="45"/>
                      <a:pt x="2" y="23"/>
                      <a:pt x="2" y="1"/>
                    </a:cubicBezTo>
                    <a:cubicBezTo>
                      <a:pt x="2" y="23"/>
                      <a:pt x="1" y="45"/>
                      <a:pt x="1" y="6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0"/>
              <p:cNvSpPr/>
              <p:nvPr/>
            </p:nvSpPr>
            <p:spPr>
              <a:xfrm>
                <a:off x="8380078" y="4404742"/>
                <a:ext cx="318" cy="7479"/>
              </a:xfrm>
              <a:custGeom>
                <a:avLst/>
                <a:gdLst/>
                <a:ahLst/>
                <a:cxnLst/>
                <a:rect l="l" t="t" r="r" b="b"/>
                <a:pathLst>
                  <a:path w="4" h="94" extrusionOk="0">
                    <a:moveTo>
                      <a:pt x="1" y="1"/>
                    </a:moveTo>
                    <a:cubicBezTo>
                      <a:pt x="1" y="32"/>
                      <a:pt x="2" y="63"/>
                      <a:pt x="4" y="94"/>
                    </a:cubicBezTo>
                    <a:cubicBezTo>
                      <a:pt x="2" y="63"/>
                      <a:pt x="1" y="32"/>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50"/>
              <p:cNvSpPr/>
              <p:nvPr/>
            </p:nvSpPr>
            <p:spPr>
              <a:xfrm>
                <a:off x="8381033" y="4382065"/>
                <a:ext cx="398" cy="3819"/>
              </a:xfrm>
              <a:custGeom>
                <a:avLst/>
                <a:gdLst/>
                <a:ahLst/>
                <a:cxnLst/>
                <a:rect l="l" t="t" r="r" b="b"/>
                <a:pathLst>
                  <a:path w="5" h="48" extrusionOk="0">
                    <a:moveTo>
                      <a:pt x="5" y="0"/>
                    </a:moveTo>
                    <a:cubicBezTo>
                      <a:pt x="3" y="17"/>
                      <a:pt x="2" y="31"/>
                      <a:pt x="0" y="47"/>
                    </a:cubicBezTo>
                    <a:cubicBezTo>
                      <a:pt x="2" y="31"/>
                      <a:pt x="3" y="17"/>
                      <a:pt x="5"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50"/>
              <p:cNvSpPr/>
              <p:nvPr/>
            </p:nvSpPr>
            <p:spPr>
              <a:xfrm>
                <a:off x="8385966" y="4355808"/>
                <a:ext cx="796" cy="2546"/>
              </a:xfrm>
              <a:custGeom>
                <a:avLst/>
                <a:gdLst/>
                <a:ahLst/>
                <a:cxnLst/>
                <a:rect l="l" t="t" r="r" b="b"/>
                <a:pathLst>
                  <a:path w="10" h="32" extrusionOk="0">
                    <a:moveTo>
                      <a:pt x="9" y="0"/>
                    </a:moveTo>
                    <a:cubicBezTo>
                      <a:pt x="6" y="11"/>
                      <a:pt x="3" y="21"/>
                      <a:pt x="0" y="31"/>
                    </a:cubicBezTo>
                    <a:cubicBezTo>
                      <a:pt x="3" y="21"/>
                      <a:pt x="6" y="11"/>
                      <a:pt x="9"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50"/>
              <p:cNvSpPr/>
              <p:nvPr/>
            </p:nvSpPr>
            <p:spPr>
              <a:xfrm>
                <a:off x="8381113" y="4422963"/>
                <a:ext cx="955" cy="6843"/>
              </a:xfrm>
              <a:custGeom>
                <a:avLst/>
                <a:gdLst/>
                <a:ahLst/>
                <a:cxnLst/>
                <a:rect l="l" t="t" r="r" b="b"/>
                <a:pathLst>
                  <a:path w="12" h="86" extrusionOk="0">
                    <a:moveTo>
                      <a:pt x="1" y="0"/>
                    </a:moveTo>
                    <a:cubicBezTo>
                      <a:pt x="4" y="30"/>
                      <a:pt x="7" y="58"/>
                      <a:pt x="11" y="86"/>
                    </a:cubicBezTo>
                    <a:cubicBezTo>
                      <a:pt x="8" y="58"/>
                      <a:pt x="4" y="30"/>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50"/>
              <p:cNvSpPr/>
              <p:nvPr/>
            </p:nvSpPr>
            <p:spPr>
              <a:xfrm>
                <a:off x="8382545" y="4373154"/>
                <a:ext cx="318" cy="1273"/>
              </a:xfrm>
              <a:custGeom>
                <a:avLst/>
                <a:gdLst/>
                <a:ahLst/>
                <a:cxnLst/>
                <a:rect l="l" t="t" r="r" b="b"/>
                <a:pathLst>
                  <a:path w="4" h="16" extrusionOk="0">
                    <a:moveTo>
                      <a:pt x="4" y="0"/>
                    </a:moveTo>
                    <a:cubicBezTo>
                      <a:pt x="2" y="5"/>
                      <a:pt x="2" y="9"/>
                      <a:pt x="1" y="15"/>
                    </a:cubicBezTo>
                    <a:cubicBezTo>
                      <a:pt x="2" y="9"/>
                      <a:pt x="2" y="5"/>
                      <a:pt x="4"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50"/>
              <p:cNvSpPr/>
              <p:nvPr/>
            </p:nvSpPr>
            <p:spPr>
              <a:xfrm>
                <a:off x="8388274" y="4347851"/>
                <a:ext cx="875" cy="2626"/>
              </a:xfrm>
              <a:custGeom>
                <a:avLst/>
                <a:gdLst/>
                <a:ahLst/>
                <a:cxnLst/>
                <a:rect l="l" t="t" r="r" b="b"/>
                <a:pathLst>
                  <a:path w="11" h="33" extrusionOk="0">
                    <a:moveTo>
                      <a:pt x="11" y="0"/>
                    </a:moveTo>
                    <a:cubicBezTo>
                      <a:pt x="7" y="11"/>
                      <a:pt x="4" y="21"/>
                      <a:pt x="1" y="33"/>
                    </a:cubicBezTo>
                    <a:cubicBezTo>
                      <a:pt x="4" y="22"/>
                      <a:pt x="7" y="11"/>
                      <a:pt x="1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50"/>
              <p:cNvSpPr/>
              <p:nvPr/>
            </p:nvSpPr>
            <p:spPr>
              <a:xfrm>
                <a:off x="8382306" y="4432192"/>
                <a:ext cx="1114" cy="5968"/>
              </a:xfrm>
              <a:custGeom>
                <a:avLst/>
                <a:gdLst/>
                <a:ahLst/>
                <a:cxnLst/>
                <a:rect l="l" t="t" r="r" b="b"/>
                <a:pathLst>
                  <a:path w="14" h="75" extrusionOk="0">
                    <a:moveTo>
                      <a:pt x="1" y="1"/>
                    </a:moveTo>
                    <a:lnTo>
                      <a:pt x="1" y="1"/>
                    </a:lnTo>
                    <a:cubicBezTo>
                      <a:pt x="5" y="26"/>
                      <a:pt x="9" y="51"/>
                      <a:pt x="14" y="74"/>
                    </a:cubicBezTo>
                    <a:cubicBezTo>
                      <a:pt x="9" y="49"/>
                      <a:pt x="5" y="24"/>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50"/>
              <p:cNvSpPr/>
              <p:nvPr/>
            </p:nvSpPr>
            <p:spPr>
              <a:xfrm>
                <a:off x="8422169" y="4519239"/>
                <a:ext cx="4615" cy="5411"/>
              </a:xfrm>
              <a:custGeom>
                <a:avLst/>
                <a:gdLst/>
                <a:ahLst/>
                <a:cxnLst/>
                <a:rect l="l" t="t" r="r" b="b"/>
                <a:pathLst>
                  <a:path w="58" h="68" extrusionOk="0">
                    <a:moveTo>
                      <a:pt x="0" y="1"/>
                    </a:moveTo>
                    <a:cubicBezTo>
                      <a:pt x="19" y="23"/>
                      <a:pt x="39" y="45"/>
                      <a:pt x="58" y="67"/>
                    </a:cubicBezTo>
                    <a:cubicBezTo>
                      <a:pt x="39" y="45"/>
                      <a:pt x="19" y="23"/>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50"/>
              <p:cNvSpPr/>
              <p:nvPr/>
            </p:nvSpPr>
            <p:spPr>
              <a:xfrm>
                <a:off x="8412780" y="4507065"/>
                <a:ext cx="2307" cy="3103"/>
              </a:xfrm>
              <a:custGeom>
                <a:avLst/>
                <a:gdLst/>
                <a:ahLst/>
                <a:cxnLst/>
                <a:rect l="l" t="t" r="r" b="b"/>
                <a:pathLst>
                  <a:path w="29" h="39" extrusionOk="0">
                    <a:moveTo>
                      <a:pt x="0" y="1"/>
                    </a:moveTo>
                    <a:cubicBezTo>
                      <a:pt x="9" y="14"/>
                      <a:pt x="18" y="27"/>
                      <a:pt x="28" y="39"/>
                    </a:cubicBezTo>
                    <a:cubicBezTo>
                      <a:pt x="18" y="27"/>
                      <a:pt x="9" y="14"/>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50"/>
              <p:cNvSpPr/>
              <p:nvPr/>
            </p:nvSpPr>
            <p:spPr>
              <a:xfrm>
                <a:off x="8417475" y="4513271"/>
                <a:ext cx="3342" cy="4297"/>
              </a:xfrm>
              <a:custGeom>
                <a:avLst/>
                <a:gdLst/>
                <a:ahLst/>
                <a:cxnLst/>
                <a:rect l="l" t="t" r="r" b="b"/>
                <a:pathLst>
                  <a:path w="42" h="54" extrusionOk="0">
                    <a:moveTo>
                      <a:pt x="0" y="1"/>
                    </a:moveTo>
                    <a:cubicBezTo>
                      <a:pt x="14" y="20"/>
                      <a:pt x="27" y="37"/>
                      <a:pt x="42" y="54"/>
                    </a:cubicBezTo>
                    <a:cubicBezTo>
                      <a:pt x="27" y="37"/>
                      <a:pt x="14" y="20"/>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0"/>
              <p:cNvSpPr/>
              <p:nvPr/>
            </p:nvSpPr>
            <p:spPr>
              <a:xfrm>
                <a:off x="8399413" y="4484786"/>
                <a:ext cx="796" cy="1353"/>
              </a:xfrm>
              <a:custGeom>
                <a:avLst/>
                <a:gdLst/>
                <a:ahLst/>
                <a:cxnLst/>
                <a:rect l="l" t="t" r="r" b="b"/>
                <a:pathLst>
                  <a:path w="10" h="17" extrusionOk="0">
                    <a:moveTo>
                      <a:pt x="1" y="1"/>
                    </a:moveTo>
                    <a:cubicBezTo>
                      <a:pt x="4" y="7"/>
                      <a:pt x="7" y="11"/>
                      <a:pt x="9" y="17"/>
                    </a:cubicBezTo>
                    <a:cubicBezTo>
                      <a:pt x="7" y="11"/>
                      <a:pt x="4" y="7"/>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50"/>
              <p:cNvSpPr/>
              <p:nvPr/>
            </p:nvSpPr>
            <p:spPr>
              <a:xfrm>
                <a:off x="8403789" y="4492743"/>
                <a:ext cx="875" cy="1512"/>
              </a:xfrm>
              <a:custGeom>
                <a:avLst/>
                <a:gdLst/>
                <a:ahLst/>
                <a:cxnLst/>
                <a:rect l="l" t="t" r="r" b="b"/>
                <a:pathLst>
                  <a:path w="11" h="19" extrusionOk="0">
                    <a:moveTo>
                      <a:pt x="0" y="1"/>
                    </a:moveTo>
                    <a:cubicBezTo>
                      <a:pt x="2" y="4"/>
                      <a:pt x="3" y="8"/>
                      <a:pt x="6" y="11"/>
                    </a:cubicBezTo>
                    <a:cubicBezTo>
                      <a:pt x="7" y="14"/>
                      <a:pt x="9" y="17"/>
                      <a:pt x="10" y="19"/>
                    </a:cubicBezTo>
                    <a:cubicBezTo>
                      <a:pt x="7" y="13"/>
                      <a:pt x="3" y="7"/>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50"/>
              <p:cNvSpPr/>
              <p:nvPr/>
            </p:nvSpPr>
            <p:spPr>
              <a:xfrm>
                <a:off x="8408245" y="4500302"/>
                <a:ext cx="1432" cy="2148"/>
              </a:xfrm>
              <a:custGeom>
                <a:avLst/>
                <a:gdLst/>
                <a:ahLst/>
                <a:cxnLst/>
                <a:rect l="l" t="t" r="r" b="b"/>
                <a:pathLst>
                  <a:path w="18" h="27" extrusionOk="0">
                    <a:moveTo>
                      <a:pt x="0" y="0"/>
                    </a:moveTo>
                    <a:cubicBezTo>
                      <a:pt x="6" y="9"/>
                      <a:pt x="12" y="18"/>
                      <a:pt x="18" y="27"/>
                    </a:cubicBezTo>
                    <a:cubicBezTo>
                      <a:pt x="12" y="18"/>
                      <a:pt x="6" y="9"/>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50"/>
              <p:cNvSpPr/>
              <p:nvPr/>
            </p:nvSpPr>
            <p:spPr>
              <a:xfrm>
                <a:off x="8391934" y="4467918"/>
                <a:ext cx="875" cy="2228"/>
              </a:xfrm>
              <a:custGeom>
                <a:avLst/>
                <a:gdLst/>
                <a:ahLst/>
                <a:cxnLst/>
                <a:rect l="l" t="t" r="r" b="b"/>
                <a:pathLst>
                  <a:path w="11" h="28" extrusionOk="0">
                    <a:moveTo>
                      <a:pt x="0" y="1"/>
                    </a:moveTo>
                    <a:cubicBezTo>
                      <a:pt x="3" y="10"/>
                      <a:pt x="8" y="18"/>
                      <a:pt x="11" y="27"/>
                    </a:cubicBezTo>
                    <a:cubicBezTo>
                      <a:pt x="8" y="18"/>
                      <a:pt x="3" y="10"/>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50"/>
              <p:cNvSpPr/>
              <p:nvPr/>
            </p:nvSpPr>
            <p:spPr>
              <a:xfrm>
                <a:off x="8395594" y="4476511"/>
                <a:ext cx="637" cy="1591"/>
              </a:xfrm>
              <a:custGeom>
                <a:avLst/>
                <a:gdLst/>
                <a:ahLst/>
                <a:cxnLst/>
                <a:rect l="l" t="t" r="r" b="b"/>
                <a:pathLst>
                  <a:path w="8" h="20" extrusionOk="0">
                    <a:moveTo>
                      <a:pt x="0" y="0"/>
                    </a:moveTo>
                    <a:lnTo>
                      <a:pt x="0" y="0"/>
                    </a:lnTo>
                    <a:cubicBezTo>
                      <a:pt x="1" y="8"/>
                      <a:pt x="4" y="13"/>
                      <a:pt x="7" y="19"/>
                    </a:cubicBezTo>
                    <a:cubicBezTo>
                      <a:pt x="4" y="13"/>
                      <a:pt x="1" y="6"/>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50"/>
              <p:cNvSpPr/>
              <p:nvPr/>
            </p:nvSpPr>
            <p:spPr>
              <a:xfrm>
                <a:off x="8388910" y="4459245"/>
                <a:ext cx="955" cy="2944"/>
              </a:xfrm>
              <a:custGeom>
                <a:avLst/>
                <a:gdLst/>
                <a:ahLst/>
                <a:cxnLst/>
                <a:rect l="l" t="t" r="r" b="b"/>
                <a:pathLst>
                  <a:path w="12" h="37" extrusionOk="0">
                    <a:moveTo>
                      <a:pt x="0" y="1"/>
                    </a:moveTo>
                    <a:cubicBezTo>
                      <a:pt x="5" y="13"/>
                      <a:pt x="7" y="24"/>
                      <a:pt x="12" y="36"/>
                    </a:cubicBezTo>
                    <a:cubicBezTo>
                      <a:pt x="7" y="24"/>
                      <a:pt x="5" y="13"/>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50"/>
              <p:cNvSpPr/>
              <p:nvPr/>
            </p:nvSpPr>
            <p:spPr>
              <a:xfrm>
                <a:off x="8386205" y="4450334"/>
                <a:ext cx="1194" cy="3978"/>
              </a:xfrm>
              <a:custGeom>
                <a:avLst/>
                <a:gdLst/>
                <a:ahLst/>
                <a:cxnLst/>
                <a:rect l="l" t="t" r="r" b="b"/>
                <a:pathLst>
                  <a:path w="15" h="50" extrusionOk="0">
                    <a:moveTo>
                      <a:pt x="0" y="1"/>
                    </a:moveTo>
                    <a:cubicBezTo>
                      <a:pt x="5" y="17"/>
                      <a:pt x="11" y="33"/>
                      <a:pt x="15" y="49"/>
                    </a:cubicBezTo>
                    <a:cubicBezTo>
                      <a:pt x="11" y="33"/>
                      <a:pt x="5" y="17"/>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50"/>
              <p:cNvSpPr/>
              <p:nvPr/>
            </p:nvSpPr>
            <p:spPr>
              <a:xfrm>
                <a:off x="8384057" y="4441343"/>
                <a:ext cx="1273" cy="5013"/>
              </a:xfrm>
              <a:custGeom>
                <a:avLst/>
                <a:gdLst/>
                <a:ahLst/>
                <a:cxnLst/>
                <a:rect l="l" t="t" r="r" b="b"/>
                <a:pathLst>
                  <a:path w="16" h="63" extrusionOk="0">
                    <a:moveTo>
                      <a:pt x="15" y="62"/>
                    </a:moveTo>
                    <a:cubicBezTo>
                      <a:pt x="10" y="42"/>
                      <a:pt x="5" y="21"/>
                      <a:pt x="1" y="0"/>
                    </a:cubicBezTo>
                    <a:cubicBezTo>
                      <a:pt x="5" y="21"/>
                      <a:pt x="10" y="42"/>
                      <a:pt x="15" y="62"/>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50"/>
              <p:cNvSpPr/>
              <p:nvPr/>
            </p:nvSpPr>
            <p:spPr>
              <a:xfrm>
                <a:off x="8389786" y="4224363"/>
                <a:ext cx="341981" cy="242920"/>
              </a:xfrm>
              <a:custGeom>
                <a:avLst/>
                <a:gdLst/>
                <a:ahLst/>
                <a:cxnLst/>
                <a:rect l="l" t="t" r="r" b="b"/>
                <a:pathLst>
                  <a:path w="4298" h="3053" extrusionOk="0">
                    <a:moveTo>
                      <a:pt x="4273" y="1531"/>
                    </a:moveTo>
                    <a:cubicBezTo>
                      <a:pt x="4278" y="1544"/>
                      <a:pt x="4283" y="1558"/>
                      <a:pt x="4287" y="1572"/>
                    </a:cubicBezTo>
                    <a:lnTo>
                      <a:pt x="4287" y="1572"/>
                    </a:lnTo>
                    <a:cubicBezTo>
                      <a:pt x="4283" y="1558"/>
                      <a:pt x="4278" y="1544"/>
                      <a:pt x="4273" y="1531"/>
                    </a:cubicBezTo>
                    <a:close/>
                    <a:moveTo>
                      <a:pt x="4287" y="1572"/>
                    </a:moveTo>
                    <a:lnTo>
                      <a:pt x="4287" y="1572"/>
                    </a:lnTo>
                    <a:cubicBezTo>
                      <a:pt x="4291" y="1584"/>
                      <a:pt x="4294" y="1595"/>
                      <a:pt x="4298" y="1607"/>
                    </a:cubicBezTo>
                    <a:cubicBezTo>
                      <a:pt x="4294" y="1595"/>
                      <a:pt x="4291" y="1583"/>
                      <a:pt x="4287" y="1572"/>
                    </a:cubicBezTo>
                    <a:close/>
                    <a:moveTo>
                      <a:pt x="2868" y="458"/>
                    </a:moveTo>
                    <a:cubicBezTo>
                      <a:pt x="2968" y="458"/>
                      <a:pt x="3066" y="475"/>
                      <a:pt x="3151" y="508"/>
                    </a:cubicBezTo>
                    <a:cubicBezTo>
                      <a:pt x="3685" y="750"/>
                      <a:pt x="3983" y="1511"/>
                      <a:pt x="3504" y="1763"/>
                    </a:cubicBezTo>
                    <a:cubicBezTo>
                      <a:pt x="3474" y="1779"/>
                      <a:pt x="3443" y="1786"/>
                      <a:pt x="3410" y="1786"/>
                    </a:cubicBezTo>
                    <a:cubicBezTo>
                      <a:pt x="3161" y="1786"/>
                      <a:pt x="2859" y="1366"/>
                      <a:pt x="2699" y="1239"/>
                    </a:cubicBezTo>
                    <a:cubicBezTo>
                      <a:pt x="2525" y="1099"/>
                      <a:pt x="2023" y="832"/>
                      <a:pt x="2448" y="570"/>
                    </a:cubicBezTo>
                    <a:cubicBezTo>
                      <a:pt x="2573" y="494"/>
                      <a:pt x="2723" y="458"/>
                      <a:pt x="2868" y="458"/>
                    </a:cubicBezTo>
                    <a:close/>
                    <a:moveTo>
                      <a:pt x="2226" y="0"/>
                    </a:moveTo>
                    <a:cubicBezTo>
                      <a:pt x="1865" y="686"/>
                      <a:pt x="1163" y="1164"/>
                      <a:pt x="344" y="1205"/>
                    </a:cubicBezTo>
                    <a:cubicBezTo>
                      <a:pt x="306" y="1206"/>
                      <a:pt x="267" y="1208"/>
                      <a:pt x="228" y="1208"/>
                    </a:cubicBezTo>
                    <a:cubicBezTo>
                      <a:pt x="214" y="1208"/>
                      <a:pt x="203" y="1206"/>
                      <a:pt x="189" y="1206"/>
                    </a:cubicBezTo>
                    <a:cubicBezTo>
                      <a:pt x="173" y="1206"/>
                      <a:pt x="155" y="1206"/>
                      <a:pt x="138" y="1205"/>
                    </a:cubicBezTo>
                    <a:cubicBezTo>
                      <a:pt x="85" y="1309"/>
                      <a:pt x="38" y="1417"/>
                      <a:pt x="1" y="1527"/>
                    </a:cubicBezTo>
                    <a:cubicBezTo>
                      <a:pt x="313" y="2440"/>
                      <a:pt x="1172" y="3053"/>
                      <a:pt x="2136" y="3053"/>
                    </a:cubicBezTo>
                    <a:cubicBezTo>
                      <a:pt x="3101" y="3053"/>
                      <a:pt x="3961" y="2440"/>
                      <a:pt x="4271" y="1526"/>
                    </a:cubicBezTo>
                    <a:cubicBezTo>
                      <a:pt x="4272" y="1527"/>
                      <a:pt x="4273" y="1529"/>
                      <a:pt x="4273" y="1531"/>
                    </a:cubicBezTo>
                    <a:lnTo>
                      <a:pt x="4273" y="1531"/>
                    </a:lnTo>
                    <a:cubicBezTo>
                      <a:pt x="4226" y="1393"/>
                      <a:pt x="4166" y="1257"/>
                      <a:pt x="4090" y="1127"/>
                    </a:cubicBezTo>
                    <a:cubicBezTo>
                      <a:pt x="3688" y="432"/>
                      <a:pt x="2973" y="31"/>
                      <a:pt x="2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50"/>
              <p:cNvSpPr/>
              <p:nvPr/>
            </p:nvSpPr>
            <p:spPr>
              <a:xfrm>
                <a:off x="8733992" y="4360343"/>
                <a:ext cx="5172" cy="35408"/>
              </a:xfrm>
              <a:custGeom>
                <a:avLst/>
                <a:gdLst/>
                <a:ahLst/>
                <a:cxnLst/>
                <a:rect l="l" t="t" r="r" b="b"/>
                <a:pathLst>
                  <a:path w="65" h="445" extrusionOk="0">
                    <a:moveTo>
                      <a:pt x="0" y="0"/>
                    </a:moveTo>
                    <a:cubicBezTo>
                      <a:pt x="37" y="146"/>
                      <a:pt x="57" y="294"/>
                      <a:pt x="65" y="444"/>
                    </a:cubicBezTo>
                    <a:cubicBezTo>
                      <a:pt x="65" y="441"/>
                      <a:pt x="65" y="438"/>
                      <a:pt x="65" y="437"/>
                    </a:cubicBezTo>
                    <a:cubicBezTo>
                      <a:pt x="57" y="291"/>
                      <a:pt x="37" y="146"/>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50"/>
              <p:cNvSpPr/>
              <p:nvPr/>
            </p:nvSpPr>
            <p:spPr>
              <a:xfrm>
                <a:off x="8731924" y="4353023"/>
                <a:ext cx="1830" cy="6604"/>
              </a:xfrm>
              <a:custGeom>
                <a:avLst/>
                <a:gdLst/>
                <a:ahLst/>
                <a:cxnLst/>
                <a:rect l="l" t="t" r="r" b="b"/>
                <a:pathLst>
                  <a:path w="23" h="83" extrusionOk="0">
                    <a:moveTo>
                      <a:pt x="1" y="0"/>
                    </a:moveTo>
                    <a:cubicBezTo>
                      <a:pt x="10" y="28"/>
                      <a:pt x="17" y="55"/>
                      <a:pt x="23" y="83"/>
                    </a:cubicBezTo>
                    <a:cubicBezTo>
                      <a:pt x="17" y="55"/>
                      <a:pt x="10" y="28"/>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50"/>
              <p:cNvSpPr/>
              <p:nvPr/>
            </p:nvSpPr>
            <p:spPr>
              <a:xfrm>
                <a:off x="8076530" y="3878804"/>
                <a:ext cx="159" cy="7559"/>
              </a:xfrm>
              <a:custGeom>
                <a:avLst/>
                <a:gdLst/>
                <a:ahLst/>
                <a:cxnLst/>
                <a:rect l="l" t="t" r="r" b="b"/>
                <a:pathLst>
                  <a:path w="2" h="95" extrusionOk="0">
                    <a:moveTo>
                      <a:pt x="2" y="95"/>
                    </a:moveTo>
                    <a:cubicBezTo>
                      <a:pt x="0" y="64"/>
                      <a:pt x="0" y="33"/>
                      <a:pt x="0" y="0"/>
                    </a:cubicBezTo>
                    <a:cubicBezTo>
                      <a:pt x="0" y="33"/>
                      <a:pt x="0" y="64"/>
                      <a:pt x="2" y="9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50"/>
              <p:cNvSpPr/>
              <p:nvPr/>
            </p:nvSpPr>
            <p:spPr>
              <a:xfrm>
                <a:off x="8086078" y="3698187"/>
                <a:ext cx="341981" cy="243238"/>
              </a:xfrm>
              <a:custGeom>
                <a:avLst/>
                <a:gdLst/>
                <a:ahLst/>
                <a:cxnLst/>
                <a:rect l="l" t="t" r="r" b="b"/>
                <a:pathLst>
                  <a:path w="4298" h="3057" extrusionOk="0">
                    <a:moveTo>
                      <a:pt x="1665" y="310"/>
                    </a:moveTo>
                    <a:cubicBezTo>
                      <a:pt x="1912" y="310"/>
                      <a:pt x="2124" y="422"/>
                      <a:pt x="2180" y="671"/>
                    </a:cubicBezTo>
                    <a:cubicBezTo>
                      <a:pt x="2244" y="960"/>
                      <a:pt x="1652" y="1176"/>
                      <a:pt x="1465" y="1313"/>
                    </a:cubicBezTo>
                    <a:cubicBezTo>
                      <a:pt x="1347" y="1400"/>
                      <a:pt x="1141" y="1607"/>
                      <a:pt x="973" y="1607"/>
                    </a:cubicBezTo>
                    <a:cubicBezTo>
                      <a:pt x="883" y="1607"/>
                      <a:pt x="804" y="1548"/>
                      <a:pt x="755" y="1382"/>
                    </a:cubicBezTo>
                    <a:cubicBezTo>
                      <a:pt x="684" y="1145"/>
                      <a:pt x="745" y="867"/>
                      <a:pt x="876" y="687"/>
                    </a:cubicBezTo>
                    <a:cubicBezTo>
                      <a:pt x="1072" y="448"/>
                      <a:pt x="1390" y="310"/>
                      <a:pt x="1665" y="310"/>
                    </a:cubicBezTo>
                    <a:close/>
                    <a:moveTo>
                      <a:pt x="2134" y="1"/>
                    </a:moveTo>
                    <a:cubicBezTo>
                      <a:pt x="2036" y="1"/>
                      <a:pt x="1938" y="7"/>
                      <a:pt x="1840" y="20"/>
                    </a:cubicBezTo>
                    <a:cubicBezTo>
                      <a:pt x="1775" y="29"/>
                      <a:pt x="1711" y="41"/>
                      <a:pt x="1646" y="54"/>
                    </a:cubicBezTo>
                    <a:cubicBezTo>
                      <a:pt x="1428" y="104"/>
                      <a:pt x="1213" y="185"/>
                      <a:pt x="1008" y="303"/>
                    </a:cubicBezTo>
                    <a:cubicBezTo>
                      <a:pt x="515" y="589"/>
                      <a:pt x="172" y="1030"/>
                      <a:pt x="1" y="1530"/>
                    </a:cubicBezTo>
                    <a:cubicBezTo>
                      <a:pt x="313" y="2443"/>
                      <a:pt x="1172" y="3057"/>
                      <a:pt x="2136" y="3057"/>
                    </a:cubicBezTo>
                    <a:cubicBezTo>
                      <a:pt x="3102" y="3057"/>
                      <a:pt x="3961" y="2443"/>
                      <a:pt x="4273" y="1530"/>
                    </a:cubicBezTo>
                    <a:lnTo>
                      <a:pt x="4273" y="1530"/>
                    </a:lnTo>
                    <a:cubicBezTo>
                      <a:pt x="4282" y="1556"/>
                      <a:pt x="4290" y="1583"/>
                      <a:pt x="4298" y="1609"/>
                    </a:cubicBezTo>
                    <a:cubicBezTo>
                      <a:pt x="4291" y="1583"/>
                      <a:pt x="4282" y="1556"/>
                      <a:pt x="4273" y="1530"/>
                    </a:cubicBezTo>
                    <a:cubicBezTo>
                      <a:pt x="4273" y="1530"/>
                      <a:pt x="4273" y="1530"/>
                      <a:pt x="4273" y="1530"/>
                    </a:cubicBezTo>
                    <a:lnTo>
                      <a:pt x="4273" y="1530"/>
                    </a:lnTo>
                    <a:cubicBezTo>
                      <a:pt x="4227" y="1394"/>
                      <a:pt x="4167" y="1260"/>
                      <a:pt x="4092" y="1129"/>
                    </a:cubicBezTo>
                    <a:cubicBezTo>
                      <a:pt x="3906" y="808"/>
                      <a:pt x="3653" y="550"/>
                      <a:pt x="3360" y="362"/>
                    </a:cubicBezTo>
                    <a:cubicBezTo>
                      <a:pt x="2995" y="126"/>
                      <a:pt x="2568" y="1"/>
                      <a:pt x="2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50"/>
              <p:cNvSpPr/>
              <p:nvPr/>
            </p:nvSpPr>
            <p:spPr>
              <a:xfrm>
                <a:off x="8077406" y="3856048"/>
                <a:ext cx="477" cy="3819"/>
              </a:xfrm>
              <a:custGeom>
                <a:avLst/>
                <a:gdLst/>
                <a:ahLst/>
                <a:cxnLst/>
                <a:rect l="l" t="t" r="r" b="b"/>
                <a:pathLst>
                  <a:path w="6" h="48" extrusionOk="0">
                    <a:moveTo>
                      <a:pt x="1" y="48"/>
                    </a:moveTo>
                    <a:cubicBezTo>
                      <a:pt x="2" y="32"/>
                      <a:pt x="4" y="17"/>
                      <a:pt x="5" y="1"/>
                    </a:cubicBezTo>
                    <a:cubicBezTo>
                      <a:pt x="4" y="17"/>
                      <a:pt x="2" y="32"/>
                      <a:pt x="1" y="48"/>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50"/>
              <p:cNvSpPr/>
              <p:nvPr/>
            </p:nvSpPr>
            <p:spPr>
              <a:xfrm>
                <a:off x="8080509" y="3837986"/>
                <a:ext cx="557" cy="2307"/>
              </a:xfrm>
              <a:custGeom>
                <a:avLst/>
                <a:gdLst/>
                <a:ahLst/>
                <a:cxnLst/>
                <a:rect l="l" t="t" r="r" b="b"/>
                <a:pathLst>
                  <a:path w="7" h="29" extrusionOk="0">
                    <a:moveTo>
                      <a:pt x="0" y="29"/>
                    </a:moveTo>
                    <a:cubicBezTo>
                      <a:pt x="2" y="20"/>
                      <a:pt x="5" y="11"/>
                      <a:pt x="6" y="1"/>
                    </a:cubicBezTo>
                    <a:cubicBezTo>
                      <a:pt x="5" y="11"/>
                      <a:pt x="2" y="20"/>
                      <a:pt x="0" y="29"/>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50"/>
              <p:cNvSpPr/>
              <p:nvPr/>
            </p:nvSpPr>
            <p:spPr>
              <a:xfrm>
                <a:off x="8078838" y="3847295"/>
                <a:ext cx="318" cy="1114"/>
              </a:xfrm>
              <a:custGeom>
                <a:avLst/>
                <a:gdLst/>
                <a:ahLst/>
                <a:cxnLst/>
                <a:rect l="l" t="t" r="r" b="b"/>
                <a:pathLst>
                  <a:path w="4" h="14" extrusionOk="0">
                    <a:moveTo>
                      <a:pt x="1" y="13"/>
                    </a:moveTo>
                    <a:cubicBezTo>
                      <a:pt x="2" y="9"/>
                      <a:pt x="3" y="5"/>
                      <a:pt x="3" y="0"/>
                    </a:cubicBezTo>
                    <a:cubicBezTo>
                      <a:pt x="3" y="5"/>
                      <a:pt x="2" y="9"/>
                      <a:pt x="1" y="13"/>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0"/>
              <p:cNvSpPr/>
              <p:nvPr/>
            </p:nvSpPr>
            <p:spPr>
              <a:xfrm>
                <a:off x="8076769" y="3863925"/>
                <a:ext cx="239" cy="4615"/>
              </a:xfrm>
              <a:custGeom>
                <a:avLst/>
                <a:gdLst/>
                <a:ahLst/>
                <a:cxnLst/>
                <a:rect l="l" t="t" r="r" b="b"/>
                <a:pathLst>
                  <a:path w="3" h="58" extrusionOk="0">
                    <a:moveTo>
                      <a:pt x="0" y="58"/>
                    </a:moveTo>
                    <a:cubicBezTo>
                      <a:pt x="1" y="39"/>
                      <a:pt x="1" y="20"/>
                      <a:pt x="3" y="0"/>
                    </a:cubicBezTo>
                    <a:cubicBezTo>
                      <a:pt x="1" y="20"/>
                      <a:pt x="1" y="39"/>
                      <a:pt x="0" y="58"/>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0"/>
              <p:cNvSpPr/>
              <p:nvPr/>
            </p:nvSpPr>
            <p:spPr>
              <a:xfrm>
                <a:off x="8076530" y="3871643"/>
                <a:ext cx="159" cy="5251"/>
              </a:xfrm>
              <a:custGeom>
                <a:avLst/>
                <a:gdLst/>
                <a:ahLst/>
                <a:cxnLst/>
                <a:rect l="l" t="t" r="r" b="b"/>
                <a:pathLst>
                  <a:path w="2" h="66" extrusionOk="0">
                    <a:moveTo>
                      <a:pt x="0" y="65"/>
                    </a:moveTo>
                    <a:cubicBezTo>
                      <a:pt x="0" y="43"/>
                      <a:pt x="0" y="21"/>
                      <a:pt x="2" y="1"/>
                    </a:cubicBezTo>
                    <a:cubicBezTo>
                      <a:pt x="0" y="21"/>
                      <a:pt x="0" y="43"/>
                      <a:pt x="0" y="6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0"/>
              <p:cNvSpPr/>
              <p:nvPr/>
            </p:nvSpPr>
            <p:spPr>
              <a:xfrm>
                <a:off x="8084567" y="3821834"/>
                <a:ext cx="875" cy="2705"/>
              </a:xfrm>
              <a:custGeom>
                <a:avLst/>
                <a:gdLst/>
                <a:ahLst/>
                <a:cxnLst/>
                <a:rect l="l" t="t" r="r" b="b"/>
                <a:pathLst>
                  <a:path w="11" h="34" extrusionOk="0">
                    <a:moveTo>
                      <a:pt x="11" y="1"/>
                    </a:moveTo>
                    <a:lnTo>
                      <a:pt x="6" y="17"/>
                    </a:lnTo>
                    <a:cubicBezTo>
                      <a:pt x="8" y="11"/>
                      <a:pt x="10" y="6"/>
                      <a:pt x="11" y="1"/>
                    </a:cubicBezTo>
                    <a:close/>
                    <a:moveTo>
                      <a:pt x="6" y="17"/>
                    </a:moveTo>
                    <a:cubicBezTo>
                      <a:pt x="4" y="22"/>
                      <a:pt x="2" y="28"/>
                      <a:pt x="1" y="33"/>
                    </a:cubicBezTo>
                    <a:lnTo>
                      <a:pt x="6" y="17"/>
                    </a:ln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0"/>
              <p:cNvSpPr/>
              <p:nvPr/>
            </p:nvSpPr>
            <p:spPr>
              <a:xfrm>
                <a:off x="8082339" y="3829791"/>
                <a:ext cx="796" cy="2546"/>
              </a:xfrm>
              <a:custGeom>
                <a:avLst/>
                <a:gdLst/>
                <a:ahLst/>
                <a:cxnLst/>
                <a:rect l="l" t="t" r="r" b="b"/>
                <a:pathLst>
                  <a:path w="10" h="32" extrusionOk="0">
                    <a:moveTo>
                      <a:pt x="1" y="32"/>
                    </a:moveTo>
                    <a:cubicBezTo>
                      <a:pt x="4" y="21"/>
                      <a:pt x="7" y="11"/>
                      <a:pt x="10" y="1"/>
                    </a:cubicBezTo>
                    <a:cubicBezTo>
                      <a:pt x="7" y="11"/>
                      <a:pt x="4" y="21"/>
                      <a:pt x="1" y="32"/>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0"/>
              <p:cNvSpPr/>
              <p:nvPr/>
            </p:nvSpPr>
            <p:spPr>
              <a:xfrm>
                <a:off x="8434900" y="3888432"/>
                <a:ext cx="477" cy="5331"/>
              </a:xfrm>
              <a:custGeom>
                <a:avLst/>
                <a:gdLst/>
                <a:ahLst/>
                <a:cxnLst/>
                <a:rect l="l" t="t" r="r" b="b"/>
                <a:pathLst>
                  <a:path w="6" h="67" extrusionOk="0">
                    <a:moveTo>
                      <a:pt x="5" y="0"/>
                    </a:moveTo>
                    <a:lnTo>
                      <a:pt x="5" y="0"/>
                    </a:lnTo>
                    <a:cubicBezTo>
                      <a:pt x="5" y="22"/>
                      <a:pt x="2" y="43"/>
                      <a:pt x="1" y="66"/>
                    </a:cubicBezTo>
                    <a:cubicBezTo>
                      <a:pt x="2" y="45"/>
                      <a:pt x="5" y="22"/>
                      <a:pt x="5"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0"/>
              <p:cNvSpPr/>
              <p:nvPr/>
            </p:nvSpPr>
            <p:spPr>
              <a:xfrm>
                <a:off x="8431558" y="3915962"/>
                <a:ext cx="80" cy="159"/>
              </a:xfrm>
              <a:custGeom>
                <a:avLst/>
                <a:gdLst/>
                <a:ahLst/>
                <a:cxnLst/>
                <a:rect l="l" t="t" r="r" b="b"/>
                <a:pathLst>
                  <a:path w="1" h="2" extrusionOk="0">
                    <a:moveTo>
                      <a:pt x="0" y="0"/>
                    </a:moveTo>
                    <a:cubicBezTo>
                      <a:pt x="0" y="0"/>
                      <a:pt x="0" y="0"/>
                      <a:pt x="0" y="2"/>
                    </a:cubicBezTo>
                    <a:cubicBezTo>
                      <a:pt x="0" y="0"/>
                      <a:pt x="0" y="0"/>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0"/>
              <p:cNvSpPr/>
              <p:nvPr/>
            </p:nvSpPr>
            <p:spPr>
              <a:xfrm>
                <a:off x="8432911" y="3906891"/>
                <a:ext cx="477" cy="1989"/>
              </a:xfrm>
              <a:custGeom>
                <a:avLst/>
                <a:gdLst/>
                <a:ahLst/>
                <a:cxnLst/>
                <a:rect l="l" t="t" r="r" b="b"/>
                <a:pathLst>
                  <a:path w="6" h="25" extrusionOk="0">
                    <a:moveTo>
                      <a:pt x="5" y="1"/>
                    </a:moveTo>
                    <a:cubicBezTo>
                      <a:pt x="4" y="10"/>
                      <a:pt x="2" y="17"/>
                      <a:pt x="1" y="24"/>
                    </a:cubicBezTo>
                    <a:cubicBezTo>
                      <a:pt x="2" y="17"/>
                      <a:pt x="4" y="10"/>
                      <a:pt x="5"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0"/>
              <p:cNvSpPr/>
              <p:nvPr/>
            </p:nvSpPr>
            <p:spPr>
              <a:xfrm>
                <a:off x="8430206" y="3834406"/>
                <a:ext cx="5251" cy="35328"/>
              </a:xfrm>
              <a:custGeom>
                <a:avLst/>
                <a:gdLst/>
                <a:ahLst/>
                <a:cxnLst/>
                <a:rect l="l" t="t" r="r" b="b"/>
                <a:pathLst>
                  <a:path w="66" h="444" extrusionOk="0">
                    <a:moveTo>
                      <a:pt x="1" y="0"/>
                    </a:moveTo>
                    <a:lnTo>
                      <a:pt x="1" y="0"/>
                    </a:lnTo>
                    <a:cubicBezTo>
                      <a:pt x="38" y="148"/>
                      <a:pt x="60" y="296"/>
                      <a:pt x="66" y="444"/>
                    </a:cubicBezTo>
                    <a:cubicBezTo>
                      <a:pt x="60" y="295"/>
                      <a:pt x="38" y="146"/>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0"/>
              <p:cNvSpPr/>
              <p:nvPr/>
            </p:nvSpPr>
            <p:spPr>
              <a:xfrm>
                <a:off x="8434104" y="3897661"/>
                <a:ext cx="557" cy="3819"/>
              </a:xfrm>
              <a:custGeom>
                <a:avLst/>
                <a:gdLst/>
                <a:ahLst/>
                <a:cxnLst/>
                <a:rect l="l" t="t" r="r" b="b"/>
                <a:pathLst>
                  <a:path w="7" h="48" extrusionOk="0">
                    <a:moveTo>
                      <a:pt x="6" y="0"/>
                    </a:moveTo>
                    <a:cubicBezTo>
                      <a:pt x="3" y="17"/>
                      <a:pt x="2" y="33"/>
                      <a:pt x="1" y="48"/>
                    </a:cubicBezTo>
                    <a:cubicBezTo>
                      <a:pt x="2" y="33"/>
                      <a:pt x="5" y="17"/>
                      <a:pt x="6"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0"/>
              <p:cNvSpPr/>
              <p:nvPr/>
            </p:nvSpPr>
            <p:spPr>
              <a:xfrm>
                <a:off x="8435537" y="3870768"/>
                <a:ext cx="159" cy="5888"/>
              </a:xfrm>
              <a:custGeom>
                <a:avLst/>
                <a:gdLst/>
                <a:ahLst/>
                <a:cxnLst/>
                <a:rect l="l" t="t" r="r" b="b"/>
                <a:pathLst>
                  <a:path w="2" h="74" extrusionOk="0">
                    <a:moveTo>
                      <a:pt x="0" y="0"/>
                    </a:moveTo>
                    <a:cubicBezTo>
                      <a:pt x="2" y="25"/>
                      <a:pt x="2" y="50"/>
                      <a:pt x="2" y="73"/>
                    </a:cubicBezTo>
                    <a:cubicBezTo>
                      <a:pt x="2" y="49"/>
                      <a:pt x="2" y="25"/>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0"/>
              <p:cNvSpPr/>
              <p:nvPr/>
            </p:nvSpPr>
            <p:spPr>
              <a:xfrm>
                <a:off x="8435377" y="3878645"/>
                <a:ext cx="318" cy="6922"/>
              </a:xfrm>
              <a:custGeom>
                <a:avLst/>
                <a:gdLst/>
                <a:ahLst/>
                <a:cxnLst/>
                <a:rect l="l" t="t" r="r" b="b"/>
                <a:pathLst>
                  <a:path w="4" h="87" extrusionOk="0">
                    <a:moveTo>
                      <a:pt x="4" y="1"/>
                    </a:moveTo>
                    <a:cubicBezTo>
                      <a:pt x="4" y="30"/>
                      <a:pt x="2" y="58"/>
                      <a:pt x="1" y="86"/>
                    </a:cubicBezTo>
                    <a:cubicBezTo>
                      <a:pt x="2" y="58"/>
                      <a:pt x="4" y="30"/>
                      <a:pt x="4"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0"/>
              <p:cNvSpPr/>
              <p:nvPr/>
            </p:nvSpPr>
            <p:spPr>
              <a:xfrm>
                <a:off x="8428375" y="3827085"/>
                <a:ext cx="1830" cy="6525"/>
              </a:xfrm>
              <a:custGeom>
                <a:avLst/>
                <a:gdLst/>
                <a:ahLst/>
                <a:cxnLst/>
                <a:rect l="l" t="t" r="r" b="b"/>
                <a:pathLst>
                  <a:path w="23" h="82" extrusionOk="0">
                    <a:moveTo>
                      <a:pt x="0" y="1"/>
                    </a:moveTo>
                    <a:cubicBezTo>
                      <a:pt x="8" y="27"/>
                      <a:pt x="15" y="55"/>
                      <a:pt x="22" y="82"/>
                    </a:cubicBezTo>
                    <a:cubicBezTo>
                      <a:pt x="15" y="55"/>
                      <a:pt x="8" y="27"/>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50"/>
              <p:cNvSpPr/>
              <p:nvPr/>
            </p:nvSpPr>
            <p:spPr>
              <a:xfrm>
                <a:off x="8240200" y="4056636"/>
                <a:ext cx="5570" cy="557"/>
              </a:xfrm>
              <a:custGeom>
                <a:avLst/>
                <a:gdLst/>
                <a:ahLst/>
                <a:cxnLst/>
                <a:rect l="l" t="t" r="r" b="b"/>
                <a:pathLst>
                  <a:path w="70" h="7" extrusionOk="0">
                    <a:moveTo>
                      <a:pt x="70" y="7"/>
                    </a:moveTo>
                    <a:cubicBezTo>
                      <a:pt x="46" y="5"/>
                      <a:pt x="22" y="4"/>
                      <a:pt x="0" y="1"/>
                    </a:cubicBezTo>
                    <a:cubicBezTo>
                      <a:pt x="22" y="4"/>
                      <a:pt x="46" y="5"/>
                      <a:pt x="70" y="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0"/>
              <p:cNvSpPr/>
              <p:nvPr/>
            </p:nvSpPr>
            <p:spPr>
              <a:xfrm>
                <a:off x="8217841" y="4053294"/>
                <a:ext cx="159" cy="159"/>
              </a:xfrm>
              <a:custGeom>
                <a:avLst/>
                <a:gdLst/>
                <a:ahLst/>
                <a:cxnLst/>
                <a:rect l="l" t="t" r="r" b="b"/>
                <a:pathLst>
                  <a:path w="2" h="2" extrusionOk="0">
                    <a:moveTo>
                      <a:pt x="2" y="2"/>
                    </a:moveTo>
                    <a:cubicBezTo>
                      <a:pt x="2" y="2"/>
                      <a:pt x="0" y="2"/>
                      <a:pt x="0" y="0"/>
                    </a:cubicBezTo>
                    <a:cubicBezTo>
                      <a:pt x="0" y="2"/>
                      <a:pt x="2" y="2"/>
                      <a:pt x="2" y="2"/>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0"/>
              <p:cNvSpPr/>
              <p:nvPr/>
            </p:nvSpPr>
            <p:spPr>
              <a:xfrm>
                <a:off x="8232322" y="4055840"/>
                <a:ext cx="3978" cy="557"/>
              </a:xfrm>
              <a:custGeom>
                <a:avLst/>
                <a:gdLst/>
                <a:ahLst/>
                <a:cxnLst/>
                <a:rect l="l" t="t" r="r" b="b"/>
                <a:pathLst>
                  <a:path w="50" h="7" extrusionOk="0">
                    <a:moveTo>
                      <a:pt x="49" y="6"/>
                    </a:moveTo>
                    <a:cubicBezTo>
                      <a:pt x="33" y="5"/>
                      <a:pt x="17" y="2"/>
                      <a:pt x="1" y="1"/>
                    </a:cubicBezTo>
                    <a:cubicBezTo>
                      <a:pt x="17" y="2"/>
                      <a:pt x="33" y="5"/>
                      <a:pt x="49" y="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0"/>
              <p:cNvSpPr/>
              <p:nvPr/>
            </p:nvSpPr>
            <p:spPr>
              <a:xfrm>
                <a:off x="8224923" y="4054647"/>
                <a:ext cx="2069" cy="477"/>
              </a:xfrm>
              <a:custGeom>
                <a:avLst/>
                <a:gdLst/>
                <a:ahLst/>
                <a:cxnLst/>
                <a:rect l="l" t="t" r="r" b="b"/>
                <a:pathLst>
                  <a:path w="26" h="6" extrusionOk="0">
                    <a:moveTo>
                      <a:pt x="1" y="1"/>
                    </a:moveTo>
                    <a:cubicBezTo>
                      <a:pt x="10" y="2"/>
                      <a:pt x="17" y="4"/>
                      <a:pt x="26" y="5"/>
                    </a:cubicBezTo>
                    <a:cubicBezTo>
                      <a:pt x="19" y="4"/>
                      <a:pt x="10" y="2"/>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0"/>
              <p:cNvSpPr/>
              <p:nvPr/>
            </p:nvSpPr>
            <p:spPr>
              <a:xfrm>
                <a:off x="8166521" y="4033482"/>
                <a:ext cx="3421" cy="2069"/>
              </a:xfrm>
              <a:custGeom>
                <a:avLst/>
                <a:gdLst/>
                <a:ahLst/>
                <a:cxnLst/>
                <a:rect l="l" t="t" r="r" b="b"/>
                <a:pathLst>
                  <a:path w="43" h="26" extrusionOk="0">
                    <a:moveTo>
                      <a:pt x="0" y="0"/>
                    </a:moveTo>
                    <a:cubicBezTo>
                      <a:pt x="13" y="9"/>
                      <a:pt x="28" y="16"/>
                      <a:pt x="43" y="25"/>
                    </a:cubicBezTo>
                    <a:cubicBezTo>
                      <a:pt x="28" y="16"/>
                      <a:pt x="15" y="9"/>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0"/>
              <p:cNvSpPr/>
              <p:nvPr/>
            </p:nvSpPr>
            <p:spPr>
              <a:xfrm>
                <a:off x="8123236" y="3998791"/>
                <a:ext cx="32464" cy="28087"/>
              </a:xfrm>
              <a:custGeom>
                <a:avLst/>
                <a:gdLst/>
                <a:ahLst/>
                <a:cxnLst/>
                <a:rect l="l" t="t" r="r" b="b"/>
                <a:pathLst>
                  <a:path w="408" h="353" extrusionOk="0">
                    <a:moveTo>
                      <a:pt x="1" y="0"/>
                    </a:moveTo>
                    <a:cubicBezTo>
                      <a:pt x="124" y="136"/>
                      <a:pt x="260" y="252"/>
                      <a:pt x="407" y="352"/>
                    </a:cubicBezTo>
                    <a:cubicBezTo>
                      <a:pt x="258" y="251"/>
                      <a:pt x="123" y="133"/>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0"/>
              <p:cNvSpPr/>
              <p:nvPr/>
            </p:nvSpPr>
            <p:spPr>
              <a:xfrm>
                <a:off x="8155699" y="4026799"/>
                <a:ext cx="7002" cy="4535"/>
              </a:xfrm>
              <a:custGeom>
                <a:avLst/>
                <a:gdLst/>
                <a:ahLst/>
                <a:cxnLst/>
                <a:rect l="l" t="t" r="r" b="b"/>
                <a:pathLst>
                  <a:path w="88" h="57" extrusionOk="0">
                    <a:moveTo>
                      <a:pt x="87" y="56"/>
                    </a:moveTo>
                    <a:cubicBezTo>
                      <a:pt x="58" y="39"/>
                      <a:pt x="29" y="19"/>
                      <a:pt x="1" y="0"/>
                    </a:cubicBezTo>
                    <a:cubicBezTo>
                      <a:pt x="29" y="19"/>
                      <a:pt x="58" y="39"/>
                      <a:pt x="87" y="5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50"/>
              <p:cNvSpPr/>
              <p:nvPr/>
            </p:nvSpPr>
            <p:spPr>
              <a:xfrm>
                <a:off x="8109153" y="3981048"/>
                <a:ext cx="2228" cy="3262"/>
              </a:xfrm>
              <a:custGeom>
                <a:avLst/>
                <a:gdLst/>
                <a:ahLst/>
                <a:cxnLst/>
                <a:rect l="l" t="t" r="r" b="b"/>
                <a:pathLst>
                  <a:path w="28" h="41" extrusionOk="0">
                    <a:moveTo>
                      <a:pt x="27" y="41"/>
                    </a:moveTo>
                    <a:cubicBezTo>
                      <a:pt x="19" y="27"/>
                      <a:pt x="10" y="14"/>
                      <a:pt x="1" y="1"/>
                    </a:cubicBezTo>
                    <a:cubicBezTo>
                      <a:pt x="10" y="14"/>
                      <a:pt x="19" y="27"/>
                      <a:pt x="27" y="4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50"/>
              <p:cNvSpPr/>
              <p:nvPr/>
            </p:nvSpPr>
            <p:spPr>
              <a:xfrm>
                <a:off x="8118542" y="3993301"/>
                <a:ext cx="4535" cy="5331"/>
              </a:xfrm>
              <a:custGeom>
                <a:avLst/>
                <a:gdLst/>
                <a:ahLst/>
                <a:cxnLst/>
                <a:rect l="l" t="t" r="r" b="b"/>
                <a:pathLst>
                  <a:path w="57" h="67" extrusionOk="0">
                    <a:moveTo>
                      <a:pt x="57" y="66"/>
                    </a:moveTo>
                    <a:cubicBezTo>
                      <a:pt x="38" y="44"/>
                      <a:pt x="18" y="22"/>
                      <a:pt x="1" y="0"/>
                    </a:cubicBezTo>
                    <a:cubicBezTo>
                      <a:pt x="18" y="22"/>
                      <a:pt x="38" y="44"/>
                      <a:pt x="57" y="6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50"/>
              <p:cNvSpPr/>
              <p:nvPr/>
            </p:nvSpPr>
            <p:spPr>
              <a:xfrm>
                <a:off x="8248236" y="4057273"/>
                <a:ext cx="716" cy="80"/>
              </a:xfrm>
              <a:custGeom>
                <a:avLst/>
                <a:gdLst/>
                <a:ahLst/>
                <a:cxnLst/>
                <a:rect l="l" t="t" r="r" b="b"/>
                <a:pathLst>
                  <a:path w="9" h="1" extrusionOk="0">
                    <a:moveTo>
                      <a:pt x="1" y="0"/>
                    </a:moveTo>
                    <a:cubicBezTo>
                      <a:pt x="4" y="0"/>
                      <a:pt x="7" y="0"/>
                      <a:pt x="8" y="0"/>
                    </a:cubicBezTo>
                    <a:lnTo>
                      <a:pt x="8" y="0"/>
                    </a:lnTo>
                    <a:cubicBezTo>
                      <a:pt x="7" y="0"/>
                      <a:pt x="4" y="0"/>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50"/>
              <p:cNvSpPr/>
              <p:nvPr/>
            </p:nvSpPr>
            <p:spPr>
              <a:xfrm>
                <a:off x="8113768" y="3987413"/>
                <a:ext cx="3342" cy="4297"/>
              </a:xfrm>
              <a:custGeom>
                <a:avLst/>
                <a:gdLst/>
                <a:ahLst/>
                <a:cxnLst/>
                <a:rect l="l" t="t" r="r" b="b"/>
                <a:pathLst>
                  <a:path w="42" h="54" extrusionOk="0">
                    <a:moveTo>
                      <a:pt x="42" y="54"/>
                    </a:moveTo>
                    <a:cubicBezTo>
                      <a:pt x="28" y="36"/>
                      <a:pt x="15" y="18"/>
                      <a:pt x="0" y="1"/>
                    </a:cubicBezTo>
                    <a:cubicBezTo>
                      <a:pt x="15" y="18"/>
                      <a:pt x="28" y="36"/>
                      <a:pt x="42" y="54"/>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50"/>
              <p:cNvSpPr/>
              <p:nvPr/>
            </p:nvSpPr>
            <p:spPr>
              <a:xfrm>
                <a:off x="8095865" y="3958928"/>
                <a:ext cx="637" cy="1273"/>
              </a:xfrm>
              <a:custGeom>
                <a:avLst/>
                <a:gdLst/>
                <a:ahLst/>
                <a:cxnLst/>
                <a:rect l="l" t="t" r="r" b="b"/>
                <a:pathLst>
                  <a:path w="8" h="16" extrusionOk="0">
                    <a:moveTo>
                      <a:pt x="7" y="15"/>
                    </a:moveTo>
                    <a:cubicBezTo>
                      <a:pt x="4" y="11"/>
                      <a:pt x="3" y="5"/>
                      <a:pt x="0" y="1"/>
                    </a:cubicBezTo>
                    <a:cubicBezTo>
                      <a:pt x="3" y="5"/>
                      <a:pt x="4" y="11"/>
                      <a:pt x="7" y="1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50"/>
              <p:cNvSpPr/>
              <p:nvPr/>
            </p:nvSpPr>
            <p:spPr>
              <a:xfrm>
                <a:off x="8100082" y="3966885"/>
                <a:ext cx="875" cy="1512"/>
              </a:xfrm>
              <a:custGeom>
                <a:avLst/>
                <a:gdLst/>
                <a:ahLst/>
                <a:cxnLst/>
                <a:rect l="l" t="t" r="r" b="b"/>
                <a:pathLst>
                  <a:path w="11" h="19" extrusionOk="0">
                    <a:moveTo>
                      <a:pt x="0" y="1"/>
                    </a:moveTo>
                    <a:cubicBezTo>
                      <a:pt x="4" y="7"/>
                      <a:pt x="7" y="13"/>
                      <a:pt x="10" y="18"/>
                    </a:cubicBezTo>
                    <a:cubicBezTo>
                      <a:pt x="9" y="16"/>
                      <a:pt x="7" y="13"/>
                      <a:pt x="6" y="10"/>
                    </a:cubicBezTo>
                    <a:cubicBezTo>
                      <a:pt x="4" y="7"/>
                      <a:pt x="3" y="4"/>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50"/>
              <p:cNvSpPr/>
              <p:nvPr/>
            </p:nvSpPr>
            <p:spPr>
              <a:xfrm>
                <a:off x="8088306" y="3942060"/>
                <a:ext cx="955" cy="2069"/>
              </a:xfrm>
              <a:custGeom>
                <a:avLst/>
                <a:gdLst/>
                <a:ahLst/>
                <a:cxnLst/>
                <a:rect l="l" t="t" r="r" b="b"/>
                <a:pathLst>
                  <a:path w="12" h="26" extrusionOk="0">
                    <a:moveTo>
                      <a:pt x="1" y="1"/>
                    </a:moveTo>
                    <a:cubicBezTo>
                      <a:pt x="4" y="9"/>
                      <a:pt x="7" y="17"/>
                      <a:pt x="11" y="26"/>
                    </a:cubicBezTo>
                    <a:cubicBezTo>
                      <a:pt x="7" y="17"/>
                      <a:pt x="4" y="8"/>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50"/>
              <p:cNvSpPr/>
              <p:nvPr/>
            </p:nvSpPr>
            <p:spPr>
              <a:xfrm>
                <a:off x="8085203" y="3933307"/>
                <a:ext cx="1114" cy="2864"/>
              </a:xfrm>
              <a:custGeom>
                <a:avLst/>
                <a:gdLst/>
                <a:ahLst/>
                <a:cxnLst/>
                <a:rect l="l" t="t" r="r" b="b"/>
                <a:pathLst>
                  <a:path w="14" h="36" extrusionOk="0">
                    <a:moveTo>
                      <a:pt x="13" y="35"/>
                    </a:moveTo>
                    <a:cubicBezTo>
                      <a:pt x="9" y="24"/>
                      <a:pt x="4" y="12"/>
                      <a:pt x="0" y="0"/>
                    </a:cubicBezTo>
                    <a:cubicBezTo>
                      <a:pt x="4" y="12"/>
                      <a:pt x="9" y="24"/>
                      <a:pt x="13" y="3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50"/>
              <p:cNvSpPr/>
              <p:nvPr/>
            </p:nvSpPr>
            <p:spPr>
              <a:xfrm>
                <a:off x="8104617" y="3974284"/>
                <a:ext cx="1353" cy="2228"/>
              </a:xfrm>
              <a:custGeom>
                <a:avLst/>
                <a:gdLst/>
                <a:ahLst/>
                <a:cxnLst/>
                <a:rect l="l" t="t" r="r" b="b"/>
                <a:pathLst>
                  <a:path w="17" h="28" extrusionOk="0">
                    <a:moveTo>
                      <a:pt x="17" y="27"/>
                    </a:moveTo>
                    <a:cubicBezTo>
                      <a:pt x="11" y="18"/>
                      <a:pt x="6" y="9"/>
                      <a:pt x="1" y="1"/>
                    </a:cubicBezTo>
                    <a:cubicBezTo>
                      <a:pt x="6" y="9"/>
                      <a:pt x="11" y="18"/>
                      <a:pt x="17" y="2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50"/>
              <p:cNvSpPr/>
              <p:nvPr/>
            </p:nvSpPr>
            <p:spPr>
              <a:xfrm>
                <a:off x="8077565" y="3897104"/>
                <a:ext cx="875" cy="6763"/>
              </a:xfrm>
              <a:custGeom>
                <a:avLst/>
                <a:gdLst/>
                <a:ahLst/>
                <a:cxnLst/>
                <a:rect l="l" t="t" r="r" b="b"/>
                <a:pathLst>
                  <a:path w="11" h="85" extrusionOk="0">
                    <a:moveTo>
                      <a:pt x="11" y="84"/>
                    </a:moveTo>
                    <a:cubicBezTo>
                      <a:pt x="6" y="56"/>
                      <a:pt x="3" y="28"/>
                      <a:pt x="0" y="0"/>
                    </a:cubicBezTo>
                    <a:cubicBezTo>
                      <a:pt x="3" y="28"/>
                      <a:pt x="6" y="56"/>
                      <a:pt x="11" y="84"/>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50"/>
              <p:cNvSpPr/>
              <p:nvPr/>
            </p:nvSpPr>
            <p:spPr>
              <a:xfrm>
                <a:off x="8076769" y="3887954"/>
                <a:ext cx="637" cy="7320"/>
              </a:xfrm>
              <a:custGeom>
                <a:avLst/>
                <a:gdLst/>
                <a:ahLst/>
                <a:cxnLst/>
                <a:rect l="l" t="t" r="r" b="b"/>
                <a:pathLst>
                  <a:path w="8" h="92" extrusionOk="0">
                    <a:moveTo>
                      <a:pt x="0" y="0"/>
                    </a:moveTo>
                    <a:cubicBezTo>
                      <a:pt x="1" y="31"/>
                      <a:pt x="4" y="61"/>
                      <a:pt x="7" y="92"/>
                    </a:cubicBezTo>
                    <a:cubicBezTo>
                      <a:pt x="4" y="61"/>
                      <a:pt x="1" y="30"/>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50"/>
              <p:cNvSpPr/>
              <p:nvPr/>
            </p:nvSpPr>
            <p:spPr>
              <a:xfrm>
                <a:off x="8091807" y="3950653"/>
                <a:ext cx="796" cy="1432"/>
              </a:xfrm>
              <a:custGeom>
                <a:avLst/>
                <a:gdLst/>
                <a:ahLst/>
                <a:cxnLst/>
                <a:rect l="l" t="t" r="r" b="b"/>
                <a:pathLst>
                  <a:path w="10" h="18" extrusionOk="0">
                    <a:moveTo>
                      <a:pt x="10" y="18"/>
                    </a:moveTo>
                    <a:cubicBezTo>
                      <a:pt x="7" y="12"/>
                      <a:pt x="4" y="6"/>
                      <a:pt x="1" y="0"/>
                    </a:cubicBezTo>
                    <a:cubicBezTo>
                      <a:pt x="4" y="6"/>
                      <a:pt x="7" y="12"/>
                      <a:pt x="10" y="18"/>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50"/>
              <p:cNvSpPr/>
              <p:nvPr/>
            </p:nvSpPr>
            <p:spPr>
              <a:xfrm>
                <a:off x="8082577" y="3924396"/>
                <a:ext cx="1114" cy="3899"/>
              </a:xfrm>
              <a:custGeom>
                <a:avLst/>
                <a:gdLst/>
                <a:ahLst/>
                <a:cxnLst/>
                <a:rect l="l" t="t" r="r" b="b"/>
                <a:pathLst>
                  <a:path w="14" h="49" extrusionOk="0">
                    <a:moveTo>
                      <a:pt x="14" y="49"/>
                    </a:moveTo>
                    <a:cubicBezTo>
                      <a:pt x="9" y="33"/>
                      <a:pt x="5" y="16"/>
                      <a:pt x="1" y="0"/>
                    </a:cubicBezTo>
                    <a:cubicBezTo>
                      <a:pt x="5" y="16"/>
                      <a:pt x="9" y="33"/>
                      <a:pt x="14" y="49"/>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50"/>
              <p:cNvSpPr/>
              <p:nvPr/>
            </p:nvSpPr>
            <p:spPr>
              <a:xfrm>
                <a:off x="8080350" y="3915325"/>
                <a:ext cx="1273" cy="5013"/>
              </a:xfrm>
              <a:custGeom>
                <a:avLst/>
                <a:gdLst/>
                <a:ahLst/>
                <a:cxnLst/>
                <a:rect l="l" t="t" r="r" b="b"/>
                <a:pathLst>
                  <a:path w="16" h="63" extrusionOk="0">
                    <a:moveTo>
                      <a:pt x="15" y="63"/>
                    </a:moveTo>
                    <a:cubicBezTo>
                      <a:pt x="11" y="42"/>
                      <a:pt x="5" y="21"/>
                      <a:pt x="1" y="1"/>
                    </a:cubicBezTo>
                    <a:cubicBezTo>
                      <a:pt x="5" y="21"/>
                      <a:pt x="11" y="42"/>
                      <a:pt x="15" y="63"/>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50"/>
              <p:cNvSpPr/>
              <p:nvPr/>
            </p:nvSpPr>
            <p:spPr>
              <a:xfrm>
                <a:off x="8078758" y="3906175"/>
                <a:ext cx="1114" cy="5968"/>
              </a:xfrm>
              <a:custGeom>
                <a:avLst/>
                <a:gdLst/>
                <a:ahLst/>
                <a:cxnLst/>
                <a:rect l="l" t="t" r="r" b="b"/>
                <a:pathLst>
                  <a:path w="14" h="75" extrusionOk="0">
                    <a:moveTo>
                      <a:pt x="13" y="75"/>
                    </a:moveTo>
                    <a:cubicBezTo>
                      <a:pt x="9" y="51"/>
                      <a:pt x="4" y="26"/>
                      <a:pt x="0" y="1"/>
                    </a:cubicBezTo>
                    <a:cubicBezTo>
                      <a:pt x="4" y="26"/>
                      <a:pt x="9" y="51"/>
                      <a:pt x="13" y="7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50"/>
              <p:cNvSpPr/>
              <p:nvPr/>
            </p:nvSpPr>
            <p:spPr>
              <a:xfrm>
                <a:off x="8076530" y="3819845"/>
                <a:ext cx="359168" cy="237509"/>
              </a:xfrm>
              <a:custGeom>
                <a:avLst/>
                <a:gdLst/>
                <a:ahLst/>
                <a:cxnLst/>
                <a:rect l="l" t="t" r="r" b="b"/>
                <a:pathLst>
                  <a:path w="4514" h="2985" extrusionOk="0">
                    <a:moveTo>
                      <a:pt x="121" y="1"/>
                    </a:moveTo>
                    <a:cubicBezTo>
                      <a:pt x="118" y="8"/>
                      <a:pt x="115" y="17"/>
                      <a:pt x="112" y="26"/>
                    </a:cubicBezTo>
                    <a:cubicBezTo>
                      <a:pt x="109" y="37"/>
                      <a:pt x="105" y="48"/>
                      <a:pt x="102" y="60"/>
                    </a:cubicBezTo>
                    <a:cubicBezTo>
                      <a:pt x="94" y="82"/>
                      <a:pt x="88" y="104"/>
                      <a:pt x="83" y="126"/>
                    </a:cubicBezTo>
                    <a:cubicBezTo>
                      <a:pt x="80" y="136"/>
                      <a:pt x="77" y="148"/>
                      <a:pt x="74" y="158"/>
                    </a:cubicBezTo>
                    <a:cubicBezTo>
                      <a:pt x="68" y="182"/>
                      <a:pt x="62" y="205"/>
                      <a:pt x="56" y="230"/>
                    </a:cubicBezTo>
                    <a:cubicBezTo>
                      <a:pt x="55" y="239"/>
                      <a:pt x="52" y="250"/>
                      <a:pt x="50" y="258"/>
                    </a:cubicBezTo>
                    <a:cubicBezTo>
                      <a:pt x="43" y="288"/>
                      <a:pt x="38" y="317"/>
                      <a:pt x="32" y="347"/>
                    </a:cubicBezTo>
                    <a:cubicBezTo>
                      <a:pt x="32" y="350"/>
                      <a:pt x="31" y="354"/>
                      <a:pt x="31" y="358"/>
                    </a:cubicBezTo>
                    <a:cubicBezTo>
                      <a:pt x="25" y="391"/>
                      <a:pt x="21" y="425"/>
                      <a:pt x="16" y="457"/>
                    </a:cubicBezTo>
                    <a:cubicBezTo>
                      <a:pt x="15" y="472"/>
                      <a:pt x="13" y="488"/>
                      <a:pt x="12" y="503"/>
                    </a:cubicBezTo>
                    <a:cubicBezTo>
                      <a:pt x="10" y="520"/>
                      <a:pt x="7" y="538"/>
                      <a:pt x="6" y="554"/>
                    </a:cubicBezTo>
                    <a:cubicBezTo>
                      <a:pt x="4" y="574"/>
                      <a:pt x="4" y="593"/>
                      <a:pt x="3" y="612"/>
                    </a:cubicBezTo>
                    <a:cubicBezTo>
                      <a:pt x="3" y="625"/>
                      <a:pt x="2" y="638"/>
                      <a:pt x="2" y="652"/>
                    </a:cubicBezTo>
                    <a:cubicBezTo>
                      <a:pt x="0" y="674"/>
                      <a:pt x="0" y="694"/>
                      <a:pt x="0" y="716"/>
                    </a:cubicBezTo>
                    <a:cubicBezTo>
                      <a:pt x="0" y="721"/>
                      <a:pt x="0" y="725"/>
                      <a:pt x="0" y="730"/>
                    </a:cubicBezTo>
                    <a:cubicBezTo>
                      <a:pt x="0" y="734"/>
                      <a:pt x="0" y="738"/>
                      <a:pt x="0" y="743"/>
                    </a:cubicBezTo>
                    <a:cubicBezTo>
                      <a:pt x="0" y="774"/>
                      <a:pt x="2" y="805"/>
                      <a:pt x="3" y="836"/>
                    </a:cubicBezTo>
                    <a:cubicBezTo>
                      <a:pt x="3" y="837"/>
                      <a:pt x="3" y="840"/>
                      <a:pt x="3" y="842"/>
                    </a:cubicBezTo>
                    <a:cubicBezTo>
                      <a:pt x="3" y="846"/>
                      <a:pt x="3" y="850"/>
                      <a:pt x="3" y="856"/>
                    </a:cubicBezTo>
                    <a:cubicBezTo>
                      <a:pt x="4" y="887"/>
                      <a:pt x="7" y="917"/>
                      <a:pt x="10" y="948"/>
                    </a:cubicBezTo>
                    <a:cubicBezTo>
                      <a:pt x="10" y="955"/>
                      <a:pt x="12" y="964"/>
                      <a:pt x="13" y="971"/>
                    </a:cubicBezTo>
                    <a:cubicBezTo>
                      <a:pt x="16" y="999"/>
                      <a:pt x="19" y="1027"/>
                      <a:pt x="24" y="1055"/>
                    </a:cubicBezTo>
                    <a:cubicBezTo>
                      <a:pt x="25" y="1065"/>
                      <a:pt x="27" y="1076"/>
                      <a:pt x="28" y="1086"/>
                    </a:cubicBezTo>
                    <a:cubicBezTo>
                      <a:pt x="32" y="1111"/>
                      <a:pt x="37" y="1136"/>
                      <a:pt x="41" y="1160"/>
                    </a:cubicBezTo>
                    <a:cubicBezTo>
                      <a:pt x="44" y="1174"/>
                      <a:pt x="47" y="1188"/>
                      <a:pt x="49" y="1201"/>
                    </a:cubicBezTo>
                    <a:cubicBezTo>
                      <a:pt x="53" y="1221"/>
                      <a:pt x="59" y="1242"/>
                      <a:pt x="63" y="1263"/>
                    </a:cubicBezTo>
                    <a:cubicBezTo>
                      <a:pt x="68" y="1280"/>
                      <a:pt x="72" y="1297"/>
                      <a:pt x="77" y="1314"/>
                    </a:cubicBezTo>
                    <a:cubicBezTo>
                      <a:pt x="81" y="1330"/>
                      <a:pt x="85" y="1347"/>
                      <a:pt x="90" y="1363"/>
                    </a:cubicBezTo>
                    <a:cubicBezTo>
                      <a:pt x="96" y="1383"/>
                      <a:pt x="103" y="1406"/>
                      <a:pt x="109" y="1426"/>
                    </a:cubicBezTo>
                    <a:cubicBezTo>
                      <a:pt x="113" y="1438"/>
                      <a:pt x="118" y="1450"/>
                      <a:pt x="122" y="1461"/>
                    </a:cubicBezTo>
                    <a:cubicBezTo>
                      <a:pt x="130" y="1487"/>
                      <a:pt x="139" y="1512"/>
                      <a:pt x="149" y="1537"/>
                    </a:cubicBezTo>
                    <a:cubicBezTo>
                      <a:pt x="152" y="1545"/>
                      <a:pt x="155" y="1554"/>
                      <a:pt x="159" y="1562"/>
                    </a:cubicBezTo>
                    <a:cubicBezTo>
                      <a:pt x="169" y="1590"/>
                      <a:pt x="181" y="1618"/>
                      <a:pt x="193" y="1644"/>
                    </a:cubicBezTo>
                    <a:cubicBezTo>
                      <a:pt x="196" y="1650"/>
                      <a:pt x="199" y="1656"/>
                      <a:pt x="202" y="1662"/>
                    </a:cubicBezTo>
                    <a:cubicBezTo>
                      <a:pt x="215" y="1691"/>
                      <a:pt x="228" y="1721"/>
                      <a:pt x="243" y="1749"/>
                    </a:cubicBezTo>
                    <a:cubicBezTo>
                      <a:pt x="245" y="1753"/>
                      <a:pt x="247" y="1759"/>
                      <a:pt x="250" y="1763"/>
                    </a:cubicBezTo>
                    <a:cubicBezTo>
                      <a:pt x="265" y="1793"/>
                      <a:pt x="280" y="1821"/>
                      <a:pt x="296" y="1849"/>
                    </a:cubicBezTo>
                    <a:cubicBezTo>
                      <a:pt x="300" y="1855"/>
                      <a:pt x="303" y="1861"/>
                      <a:pt x="306" y="1866"/>
                    </a:cubicBezTo>
                    <a:cubicBezTo>
                      <a:pt x="321" y="1892"/>
                      <a:pt x="337" y="1917"/>
                      <a:pt x="354" y="1942"/>
                    </a:cubicBezTo>
                    <a:cubicBezTo>
                      <a:pt x="358" y="1950"/>
                      <a:pt x="364" y="1959"/>
                      <a:pt x="370" y="1968"/>
                    </a:cubicBezTo>
                    <a:cubicBezTo>
                      <a:pt x="383" y="1987"/>
                      <a:pt x="396" y="2008"/>
                      <a:pt x="411" y="2027"/>
                    </a:cubicBezTo>
                    <a:cubicBezTo>
                      <a:pt x="420" y="2040"/>
                      <a:pt x="429" y="2053"/>
                      <a:pt x="437" y="2065"/>
                    </a:cubicBezTo>
                    <a:cubicBezTo>
                      <a:pt x="448" y="2080"/>
                      <a:pt x="458" y="2093"/>
                      <a:pt x="468" y="2107"/>
                    </a:cubicBezTo>
                    <a:cubicBezTo>
                      <a:pt x="482" y="2124"/>
                      <a:pt x="496" y="2142"/>
                      <a:pt x="510" y="2160"/>
                    </a:cubicBezTo>
                    <a:cubicBezTo>
                      <a:pt x="515" y="2165"/>
                      <a:pt x="521" y="2173"/>
                      <a:pt x="527" y="2180"/>
                    </a:cubicBezTo>
                    <a:cubicBezTo>
                      <a:pt x="546" y="2202"/>
                      <a:pt x="566" y="2224"/>
                      <a:pt x="585" y="2246"/>
                    </a:cubicBezTo>
                    <a:cubicBezTo>
                      <a:pt x="586" y="2248"/>
                      <a:pt x="588" y="2248"/>
                      <a:pt x="588" y="2249"/>
                    </a:cubicBezTo>
                    <a:cubicBezTo>
                      <a:pt x="708" y="2382"/>
                      <a:pt x="845" y="2500"/>
                      <a:pt x="994" y="2601"/>
                    </a:cubicBezTo>
                    <a:lnTo>
                      <a:pt x="996" y="2601"/>
                    </a:lnTo>
                    <a:cubicBezTo>
                      <a:pt x="1024" y="2620"/>
                      <a:pt x="1053" y="2640"/>
                      <a:pt x="1082" y="2657"/>
                    </a:cubicBezTo>
                    <a:cubicBezTo>
                      <a:pt x="1099" y="2668"/>
                      <a:pt x="1115" y="2676"/>
                      <a:pt x="1131" y="2685"/>
                    </a:cubicBezTo>
                    <a:cubicBezTo>
                      <a:pt x="1144" y="2694"/>
                      <a:pt x="1159" y="2701"/>
                      <a:pt x="1174" y="2710"/>
                    </a:cubicBezTo>
                    <a:cubicBezTo>
                      <a:pt x="1359" y="2812"/>
                      <a:pt x="1563" y="2888"/>
                      <a:pt x="1776" y="2934"/>
                    </a:cubicBezTo>
                    <a:cubicBezTo>
                      <a:pt x="1776" y="2934"/>
                      <a:pt x="1778" y="2936"/>
                      <a:pt x="1778" y="2936"/>
                    </a:cubicBezTo>
                    <a:cubicBezTo>
                      <a:pt x="1807" y="2941"/>
                      <a:pt x="1836" y="2947"/>
                      <a:pt x="1866" y="2952"/>
                    </a:cubicBezTo>
                    <a:cubicBezTo>
                      <a:pt x="1875" y="2953"/>
                      <a:pt x="1882" y="2955"/>
                      <a:pt x="1891" y="2956"/>
                    </a:cubicBezTo>
                    <a:cubicBezTo>
                      <a:pt x="1914" y="2961"/>
                      <a:pt x="1937" y="2964"/>
                      <a:pt x="1959" y="2967"/>
                    </a:cubicBezTo>
                    <a:cubicBezTo>
                      <a:pt x="1975" y="2968"/>
                      <a:pt x="1991" y="2971"/>
                      <a:pt x="2007" y="2972"/>
                    </a:cubicBezTo>
                    <a:cubicBezTo>
                      <a:pt x="2023" y="2974"/>
                      <a:pt x="2041" y="2975"/>
                      <a:pt x="2057" y="2977"/>
                    </a:cubicBezTo>
                    <a:cubicBezTo>
                      <a:pt x="2079" y="2980"/>
                      <a:pt x="2103" y="2981"/>
                      <a:pt x="2127" y="2983"/>
                    </a:cubicBezTo>
                    <a:cubicBezTo>
                      <a:pt x="2138" y="2983"/>
                      <a:pt x="2149" y="2984"/>
                      <a:pt x="2159" y="2984"/>
                    </a:cubicBezTo>
                    <a:lnTo>
                      <a:pt x="2166" y="2984"/>
                    </a:lnTo>
                    <a:cubicBezTo>
                      <a:pt x="2545" y="2267"/>
                      <a:pt x="3297" y="1777"/>
                      <a:pt x="4165" y="1777"/>
                    </a:cubicBezTo>
                    <a:cubicBezTo>
                      <a:pt x="4196" y="1777"/>
                      <a:pt x="4225" y="1778"/>
                      <a:pt x="4254" y="1780"/>
                    </a:cubicBezTo>
                    <a:cubicBezTo>
                      <a:pt x="4349" y="1601"/>
                      <a:pt x="4419" y="1410"/>
                      <a:pt x="4462" y="1208"/>
                    </a:cubicBezTo>
                    <a:cubicBezTo>
                      <a:pt x="4469" y="1179"/>
                      <a:pt x="4474" y="1149"/>
                      <a:pt x="4480" y="1118"/>
                    </a:cubicBezTo>
                    <a:cubicBezTo>
                      <a:pt x="4481" y="1111"/>
                      <a:pt x="4483" y="1104"/>
                      <a:pt x="4484" y="1095"/>
                    </a:cubicBezTo>
                    <a:cubicBezTo>
                      <a:pt x="4487" y="1073"/>
                      <a:pt x="4492" y="1049"/>
                      <a:pt x="4495" y="1026"/>
                    </a:cubicBezTo>
                    <a:cubicBezTo>
                      <a:pt x="4496" y="1009"/>
                      <a:pt x="4497" y="995"/>
                      <a:pt x="4500" y="978"/>
                    </a:cubicBezTo>
                    <a:cubicBezTo>
                      <a:pt x="4502" y="962"/>
                      <a:pt x="4503" y="945"/>
                      <a:pt x="4505" y="928"/>
                    </a:cubicBezTo>
                    <a:cubicBezTo>
                      <a:pt x="4506" y="905"/>
                      <a:pt x="4508" y="883"/>
                      <a:pt x="4509" y="859"/>
                    </a:cubicBezTo>
                    <a:cubicBezTo>
                      <a:pt x="4511" y="849"/>
                      <a:pt x="4511" y="837"/>
                      <a:pt x="4511" y="825"/>
                    </a:cubicBezTo>
                    <a:cubicBezTo>
                      <a:pt x="4512" y="797"/>
                      <a:pt x="4514" y="769"/>
                      <a:pt x="4514" y="740"/>
                    </a:cubicBezTo>
                    <a:cubicBezTo>
                      <a:pt x="4514" y="737"/>
                      <a:pt x="4514" y="733"/>
                      <a:pt x="4514" y="730"/>
                    </a:cubicBezTo>
                    <a:cubicBezTo>
                      <a:pt x="4514" y="724"/>
                      <a:pt x="4514" y="719"/>
                      <a:pt x="4514" y="713"/>
                    </a:cubicBezTo>
                    <a:cubicBezTo>
                      <a:pt x="4514" y="690"/>
                      <a:pt x="4514" y="665"/>
                      <a:pt x="4512" y="640"/>
                    </a:cubicBezTo>
                    <a:cubicBezTo>
                      <a:pt x="4512" y="635"/>
                      <a:pt x="4512" y="631"/>
                      <a:pt x="4511" y="627"/>
                    </a:cubicBezTo>
                    <a:cubicBezTo>
                      <a:pt x="4505" y="478"/>
                      <a:pt x="4483" y="329"/>
                      <a:pt x="4446" y="183"/>
                    </a:cubicBezTo>
                    <a:cubicBezTo>
                      <a:pt x="4446" y="180"/>
                      <a:pt x="4444" y="177"/>
                      <a:pt x="4444" y="173"/>
                    </a:cubicBezTo>
                    <a:cubicBezTo>
                      <a:pt x="4437" y="146"/>
                      <a:pt x="4430" y="118"/>
                      <a:pt x="4422" y="92"/>
                    </a:cubicBezTo>
                    <a:lnTo>
                      <a:pt x="4418" y="82"/>
                    </a:lnTo>
                    <a:cubicBezTo>
                      <a:pt x="4411" y="54"/>
                      <a:pt x="4402" y="27"/>
                      <a:pt x="4393" y="1"/>
                    </a:cubicBezTo>
                    <a:cubicBezTo>
                      <a:pt x="4081" y="914"/>
                      <a:pt x="3222" y="1528"/>
                      <a:pt x="2256" y="1528"/>
                    </a:cubicBezTo>
                    <a:cubicBezTo>
                      <a:pt x="1292" y="1528"/>
                      <a:pt x="433" y="914"/>
                      <a:pt x="121" y="1"/>
                    </a:cubicBezTo>
                    <a:close/>
                  </a:path>
                </a:pathLst>
              </a:custGeom>
              <a:solidFill>
                <a:srgbClr val="82C1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50"/>
              <p:cNvSpPr/>
              <p:nvPr/>
            </p:nvSpPr>
            <p:spPr>
              <a:xfrm>
                <a:off x="8140502" y="3722853"/>
                <a:ext cx="124125" cy="103358"/>
              </a:xfrm>
              <a:custGeom>
                <a:avLst/>
                <a:gdLst/>
                <a:ahLst/>
                <a:cxnLst/>
                <a:rect l="l" t="t" r="r" b="b"/>
                <a:pathLst>
                  <a:path w="1560" h="1299" extrusionOk="0">
                    <a:moveTo>
                      <a:pt x="981" y="0"/>
                    </a:moveTo>
                    <a:cubicBezTo>
                      <a:pt x="706" y="0"/>
                      <a:pt x="388" y="138"/>
                      <a:pt x="192" y="377"/>
                    </a:cubicBezTo>
                    <a:cubicBezTo>
                      <a:pt x="62" y="557"/>
                      <a:pt x="0" y="835"/>
                      <a:pt x="71" y="1074"/>
                    </a:cubicBezTo>
                    <a:cubicBezTo>
                      <a:pt x="120" y="1240"/>
                      <a:pt x="199" y="1298"/>
                      <a:pt x="288" y="1298"/>
                    </a:cubicBezTo>
                    <a:cubicBezTo>
                      <a:pt x="457" y="1298"/>
                      <a:pt x="663" y="1090"/>
                      <a:pt x="781" y="1005"/>
                    </a:cubicBezTo>
                    <a:cubicBezTo>
                      <a:pt x="968" y="866"/>
                      <a:pt x="1560" y="650"/>
                      <a:pt x="1496" y="361"/>
                    </a:cubicBezTo>
                    <a:cubicBezTo>
                      <a:pt x="1440" y="112"/>
                      <a:pt x="1228" y="0"/>
                      <a:pt x="9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50"/>
              <p:cNvSpPr/>
              <p:nvPr/>
            </p:nvSpPr>
            <p:spPr>
              <a:xfrm>
                <a:off x="8033644" y="4135567"/>
                <a:ext cx="124284" cy="103279"/>
              </a:xfrm>
              <a:custGeom>
                <a:avLst/>
                <a:gdLst/>
                <a:ahLst/>
                <a:cxnLst/>
                <a:rect l="l" t="t" r="r" b="b"/>
                <a:pathLst>
                  <a:path w="1562" h="1298" extrusionOk="0">
                    <a:moveTo>
                      <a:pt x="982" y="0"/>
                    </a:moveTo>
                    <a:cubicBezTo>
                      <a:pt x="708" y="0"/>
                      <a:pt x="389" y="138"/>
                      <a:pt x="193" y="378"/>
                    </a:cubicBezTo>
                    <a:cubicBezTo>
                      <a:pt x="62" y="557"/>
                      <a:pt x="0" y="836"/>
                      <a:pt x="72" y="1073"/>
                    </a:cubicBezTo>
                    <a:cubicBezTo>
                      <a:pt x="122" y="1239"/>
                      <a:pt x="201" y="1298"/>
                      <a:pt x="290" y="1298"/>
                    </a:cubicBezTo>
                    <a:cubicBezTo>
                      <a:pt x="459" y="1298"/>
                      <a:pt x="665" y="1090"/>
                      <a:pt x="782" y="1004"/>
                    </a:cubicBezTo>
                    <a:cubicBezTo>
                      <a:pt x="968" y="866"/>
                      <a:pt x="1561" y="651"/>
                      <a:pt x="1496" y="361"/>
                    </a:cubicBezTo>
                    <a:cubicBezTo>
                      <a:pt x="1440" y="111"/>
                      <a:pt x="1229" y="0"/>
                      <a:pt x="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50"/>
              <p:cNvSpPr/>
              <p:nvPr/>
            </p:nvSpPr>
            <p:spPr>
              <a:xfrm>
                <a:off x="8550670" y="4260725"/>
                <a:ext cx="156032" cy="105745"/>
              </a:xfrm>
              <a:custGeom>
                <a:avLst/>
                <a:gdLst/>
                <a:ahLst/>
                <a:cxnLst/>
                <a:rect l="l" t="t" r="r" b="b"/>
                <a:pathLst>
                  <a:path w="1961" h="1329" extrusionOk="0">
                    <a:moveTo>
                      <a:pt x="845" y="1"/>
                    </a:moveTo>
                    <a:cubicBezTo>
                      <a:pt x="700" y="1"/>
                      <a:pt x="551" y="37"/>
                      <a:pt x="426" y="113"/>
                    </a:cubicBezTo>
                    <a:cubicBezTo>
                      <a:pt x="1" y="375"/>
                      <a:pt x="503" y="642"/>
                      <a:pt x="677" y="782"/>
                    </a:cubicBezTo>
                    <a:cubicBezTo>
                      <a:pt x="837" y="909"/>
                      <a:pt x="1139" y="1329"/>
                      <a:pt x="1388" y="1329"/>
                    </a:cubicBezTo>
                    <a:cubicBezTo>
                      <a:pt x="1421" y="1329"/>
                      <a:pt x="1452" y="1322"/>
                      <a:pt x="1482" y="1306"/>
                    </a:cubicBezTo>
                    <a:cubicBezTo>
                      <a:pt x="1961" y="1054"/>
                      <a:pt x="1663" y="293"/>
                      <a:pt x="1129" y="51"/>
                    </a:cubicBezTo>
                    <a:cubicBezTo>
                      <a:pt x="1044" y="18"/>
                      <a:pt x="946"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50"/>
              <p:cNvSpPr/>
              <p:nvPr/>
            </p:nvSpPr>
            <p:spPr>
              <a:xfrm>
                <a:off x="8647742" y="3839339"/>
                <a:ext cx="156032" cy="105745"/>
              </a:xfrm>
              <a:custGeom>
                <a:avLst/>
                <a:gdLst/>
                <a:ahLst/>
                <a:cxnLst/>
                <a:rect l="l" t="t" r="r" b="b"/>
                <a:pathLst>
                  <a:path w="1961" h="1329" extrusionOk="0">
                    <a:moveTo>
                      <a:pt x="845" y="0"/>
                    </a:moveTo>
                    <a:cubicBezTo>
                      <a:pt x="700" y="0"/>
                      <a:pt x="550" y="36"/>
                      <a:pt x="426" y="113"/>
                    </a:cubicBezTo>
                    <a:cubicBezTo>
                      <a:pt x="0" y="376"/>
                      <a:pt x="502" y="642"/>
                      <a:pt x="676" y="781"/>
                    </a:cubicBezTo>
                    <a:cubicBezTo>
                      <a:pt x="836" y="910"/>
                      <a:pt x="1139" y="1329"/>
                      <a:pt x="1388" y="1329"/>
                    </a:cubicBezTo>
                    <a:cubicBezTo>
                      <a:pt x="1420" y="1329"/>
                      <a:pt x="1452" y="1322"/>
                      <a:pt x="1482" y="1306"/>
                    </a:cubicBezTo>
                    <a:cubicBezTo>
                      <a:pt x="1960" y="1053"/>
                      <a:pt x="1663" y="293"/>
                      <a:pt x="1128" y="50"/>
                    </a:cubicBezTo>
                    <a:cubicBezTo>
                      <a:pt x="1044" y="18"/>
                      <a:pt x="946" y="0"/>
                      <a:pt x="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50"/>
              <p:cNvSpPr/>
              <p:nvPr/>
            </p:nvSpPr>
            <p:spPr>
              <a:xfrm>
                <a:off x="8380078" y="4345703"/>
                <a:ext cx="359327" cy="237748"/>
              </a:xfrm>
              <a:custGeom>
                <a:avLst/>
                <a:gdLst/>
                <a:ahLst/>
                <a:cxnLst/>
                <a:rect l="l" t="t" r="r" b="b"/>
                <a:pathLst>
                  <a:path w="4516" h="2988" extrusionOk="0">
                    <a:moveTo>
                      <a:pt x="123" y="1"/>
                    </a:moveTo>
                    <a:cubicBezTo>
                      <a:pt x="120" y="10"/>
                      <a:pt x="117" y="18"/>
                      <a:pt x="114" y="27"/>
                    </a:cubicBezTo>
                    <a:cubicBezTo>
                      <a:pt x="111" y="38"/>
                      <a:pt x="107" y="48"/>
                      <a:pt x="104" y="60"/>
                    </a:cubicBezTo>
                    <a:cubicBezTo>
                      <a:pt x="96" y="82"/>
                      <a:pt x="90" y="104"/>
                      <a:pt x="83" y="127"/>
                    </a:cubicBezTo>
                    <a:cubicBezTo>
                      <a:pt x="80" y="138"/>
                      <a:pt x="77" y="148"/>
                      <a:pt x="76" y="158"/>
                    </a:cubicBezTo>
                    <a:cubicBezTo>
                      <a:pt x="68" y="182"/>
                      <a:pt x="62" y="205"/>
                      <a:pt x="58" y="231"/>
                    </a:cubicBezTo>
                    <a:cubicBezTo>
                      <a:pt x="55" y="239"/>
                      <a:pt x="54" y="250"/>
                      <a:pt x="51" y="258"/>
                    </a:cubicBezTo>
                    <a:cubicBezTo>
                      <a:pt x="45" y="286"/>
                      <a:pt x="39" y="316"/>
                      <a:pt x="35" y="345"/>
                    </a:cubicBezTo>
                    <a:cubicBezTo>
                      <a:pt x="33" y="350"/>
                      <a:pt x="33" y="354"/>
                      <a:pt x="32" y="359"/>
                    </a:cubicBezTo>
                    <a:cubicBezTo>
                      <a:pt x="26" y="391"/>
                      <a:pt x="21" y="425"/>
                      <a:pt x="18" y="457"/>
                    </a:cubicBezTo>
                    <a:cubicBezTo>
                      <a:pt x="15" y="472"/>
                      <a:pt x="14" y="488"/>
                      <a:pt x="12" y="504"/>
                    </a:cubicBezTo>
                    <a:cubicBezTo>
                      <a:pt x="11" y="521"/>
                      <a:pt x="9" y="538"/>
                      <a:pt x="8" y="554"/>
                    </a:cubicBezTo>
                    <a:cubicBezTo>
                      <a:pt x="7" y="574"/>
                      <a:pt x="5" y="593"/>
                      <a:pt x="5" y="613"/>
                    </a:cubicBezTo>
                    <a:cubicBezTo>
                      <a:pt x="4" y="625"/>
                      <a:pt x="4" y="638"/>
                      <a:pt x="2" y="652"/>
                    </a:cubicBezTo>
                    <a:cubicBezTo>
                      <a:pt x="2" y="674"/>
                      <a:pt x="1" y="696"/>
                      <a:pt x="1" y="716"/>
                    </a:cubicBezTo>
                    <a:cubicBezTo>
                      <a:pt x="1" y="721"/>
                      <a:pt x="1" y="725"/>
                      <a:pt x="1" y="730"/>
                    </a:cubicBezTo>
                    <a:cubicBezTo>
                      <a:pt x="1" y="734"/>
                      <a:pt x="1" y="739"/>
                      <a:pt x="1" y="743"/>
                    </a:cubicBezTo>
                    <a:cubicBezTo>
                      <a:pt x="2" y="774"/>
                      <a:pt x="2" y="805"/>
                      <a:pt x="4" y="836"/>
                    </a:cubicBezTo>
                    <a:cubicBezTo>
                      <a:pt x="4" y="843"/>
                      <a:pt x="5" y="849"/>
                      <a:pt x="5" y="856"/>
                    </a:cubicBezTo>
                    <a:cubicBezTo>
                      <a:pt x="7" y="887"/>
                      <a:pt x="8" y="918"/>
                      <a:pt x="12" y="948"/>
                    </a:cubicBezTo>
                    <a:lnTo>
                      <a:pt x="14" y="971"/>
                    </a:lnTo>
                    <a:cubicBezTo>
                      <a:pt x="17" y="999"/>
                      <a:pt x="21" y="1029"/>
                      <a:pt x="24" y="1057"/>
                    </a:cubicBezTo>
                    <a:cubicBezTo>
                      <a:pt x="26" y="1067"/>
                      <a:pt x="27" y="1076"/>
                      <a:pt x="30" y="1086"/>
                    </a:cubicBezTo>
                    <a:cubicBezTo>
                      <a:pt x="33" y="1111"/>
                      <a:pt x="37" y="1136"/>
                      <a:pt x="42" y="1161"/>
                    </a:cubicBezTo>
                    <a:cubicBezTo>
                      <a:pt x="45" y="1174"/>
                      <a:pt x="48" y="1188"/>
                      <a:pt x="51" y="1201"/>
                    </a:cubicBezTo>
                    <a:cubicBezTo>
                      <a:pt x="55" y="1222"/>
                      <a:pt x="60" y="1242"/>
                      <a:pt x="65" y="1263"/>
                    </a:cubicBezTo>
                    <a:cubicBezTo>
                      <a:pt x="70" y="1280"/>
                      <a:pt x="74" y="1297"/>
                      <a:pt x="79" y="1314"/>
                    </a:cubicBezTo>
                    <a:cubicBezTo>
                      <a:pt x="83" y="1331"/>
                      <a:pt x="88" y="1347"/>
                      <a:pt x="92" y="1363"/>
                    </a:cubicBezTo>
                    <a:cubicBezTo>
                      <a:pt x="98" y="1385"/>
                      <a:pt x="105" y="1406"/>
                      <a:pt x="111" y="1426"/>
                    </a:cubicBezTo>
                    <a:cubicBezTo>
                      <a:pt x="116" y="1438"/>
                      <a:pt x="120" y="1451"/>
                      <a:pt x="124" y="1463"/>
                    </a:cubicBezTo>
                    <a:cubicBezTo>
                      <a:pt x="132" y="1488"/>
                      <a:pt x="141" y="1512"/>
                      <a:pt x="151" y="1537"/>
                    </a:cubicBezTo>
                    <a:cubicBezTo>
                      <a:pt x="154" y="1546"/>
                      <a:pt x="157" y="1554"/>
                      <a:pt x="161" y="1563"/>
                    </a:cubicBezTo>
                    <a:cubicBezTo>
                      <a:pt x="171" y="1590"/>
                      <a:pt x="183" y="1618"/>
                      <a:pt x="195" y="1644"/>
                    </a:cubicBezTo>
                    <a:cubicBezTo>
                      <a:pt x="198" y="1650"/>
                      <a:pt x="201" y="1657"/>
                      <a:pt x="204" y="1663"/>
                    </a:cubicBezTo>
                    <a:cubicBezTo>
                      <a:pt x="216" y="1691"/>
                      <a:pt x="230" y="1721"/>
                      <a:pt x="244" y="1749"/>
                    </a:cubicBezTo>
                    <a:cubicBezTo>
                      <a:pt x="247" y="1753"/>
                      <a:pt x="250" y="1759"/>
                      <a:pt x="252" y="1765"/>
                    </a:cubicBezTo>
                    <a:cubicBezTo>
                      <a:pt x="267" y="1793"/>
                      <a:pt x="282" y="1821"/>
                      <a:pt x="298" y="1849"/>
                    </a:cubicBezTo>
                    <a:cubicBezTo>
                      <a:pt x="303" y="1855"/>
                      <a:pt x="305" y="1861"/>
                      <a:pt x="308" y="1867"/>
                    </a:cubicBezTo>
                    <a:cubicBezTo>
                      <a:pt x="323" y="1892"/>
                      <a:pt x="339" y="1917"/>
                      <a:pt x="354" y="1942"/>
                    </a:cubicBezTo>
                    <a:cubicBezTo>
                      <a:pt x="360" y="1951"/>
                      <a:pt x="366" y="1959"/>
                      <a:pt x="372" y="1968"/>
                    </a:cubicBezTo>
                    <a:cubicBezTo>
                      <a:pt x="385" y="1989"/>
                      <a:pt x="398" y="2008"/>
                      <a:pt x="411" y="2027"/>
                    </a:cubicBezTo>
                    <a:cubicBezTo>
                      <a:pt x="422" y="2040"/>
                      <a:pt x="431" y="2054"/>
                      <a:pt x="439" y="2067"/>
                    </a:cubicBezTo>
                    <a:cubicBezTo>
                      <a:pt x="450" y="2080"/>
                      <a:pt x="460" y="2093"/>
                      <a:pt x="470" y="2107"/>
                    </a:cubicBezTo>
                    <a:cubicBezTo>
                      <a:pt x="484" y="2124"/>
                      <a:pt x="497" y="2142"/>
                      <a:pt x="512" y="2160"/>
                    </a:cubicBezTo>
                    <a:cubicBezTo>
                      <a:pt x="518" y="2167"/>
                      <a:pt x="523" y="2173"/>
                      <a:pt x="529" y="2180"/>
                    </a:cubicBezTo>
                    <a:cubicBezTo>
                      <a:pt x="548" y="2202"/>
                      <a:pt x="568" y="2226"/>
                      <a:pt x="587" y="2247"/>
                    </a:cubicBezTo>
                    <a:cubicBezTo>
                      <a:pt x="588" y="2248"/>
                      <a:pt x="588" y="2248"/>
                      <a:pt x="590" y="2249"/>
                    </a:cubicBezTo>
                    <a:cubicBezTo>
                      <a:pt x="734" y="2409"/>
                      <a:pt x="900" y="2545"/>
                      <a:pt x="1084" y="2659"/>
                    </a:cubicBezTo>
                    <a:cubicBezTo>
                      <a:pt x="1099" y="2668"/>
                      <a:pt x="1115" y="2677"/>
                      <a:pt x="1130" y="2685"/>
                    </a:cubicBezTo>
                    <a:cubicBezTo>
                      <a:pt x="1145" y="2694"/>
                      <a:pt x="1160" y="2703"/>
                      <a:pt x="1174" y="2710"/>
                    </a:cubicBezTo>
                    <a:cubicBezTo>
                      <a:pt x="1361" y="2814"/>
                      <a:pt x="1563" y="2889"/>
                      <a:pt x="1777" y="2936"/>
                    </a:cubicBezTo>
                    <a:lnTo>
                      <a:pt x="1780" y="2936"/>
                    </a:lnTo>
                    <a:cubicBezTo>
                      <a:pt x="1809" y="2943"/>
                      <a:pt x="1838" y="2948"/>
                      <a:pt x="1866" y="2953"/>
                    </a:cubicBezTo>
                    <a:cubicBezTo>
                      <a:pt x="1875" y="2955"/>
                      <a:pt x="1884" y="2956"/>
                      <a:pt x="1893" y="2958"/>
                    </a:cubicBezTo>
                    <a:cubicBezTo>
                      <a:pt x="1915" y="2961"/>
                      <a:pt x="1939" y="2964"/>
                      <a:pt x="1961" y="2967"/>
                    </a:cubicBezTo>
                    <a:cubicBezTo>
                      <a:pt x="1977" y="2970"/>
                      <a:pt x="1993" y="2971"/>
                      <a:pt x="2009" y="2974"/>
                    </a:cubicBezTo>
                    <a:cubicBezTo>
                      <a:pt x="2025" y="2975"/>
                      <a:pt x="2042" y="2977"/>
                      <a:pt x="2058" y="2978"/>
                    </a:cubicBezTo>
                    <a:cubicBezTo>
                      <a:pt x="2081" y="2980"/>
                      <a:pt x="2105" y="2983"/>
                      <a:pt x="2129" y="2983"/>
                    </a:cubicBezTo>
                    <a:cubicBezTo>
                      <a:pt x="2139" y="2984"/>
                      <a:pt x="2151" y="2984"/>
                      <a:pt x="2161" y="2984"/>
                    </a:cubicBezTo>
                    <a:cubicBezTo>
                      <a:pt x="2190" y="2986"/>
                      <a:pt x="2218" y="2987"/>
                      <a:pt x="2248" y="2987"/>
                    </a:cubicBezTo>
                    <a:lnTo>
                      <a:pt x="2270" y="2987"/>
                    </a:lnTo>
                    <a:cubicBezTo>
                      <a:pt x="2301" y="2987"/>
                      <a:pt x="2333" y="2986"/>
                      <a:pt x="2364" y="2984"/>
                    </a:cubicBezTo>
                    <a:lnTo>
                      <a:pt x="2383" y="2984"/>
                    </a:lnTo>
                    <a:cubicBezTo>
                      <a:pt x="2414" y="2981"/>
                      <a:pt x="2447" y="2980"/>
                      <a:pt x="2478" y="2977"/>
                    </a:cubicBezTo>
                    <a:cubicBezTo>
                      <a:pt x="2485" y="2975"/>
                      <a:pt x="2491" y="2975"/>
                      <a:pt x="2498" y="2974"/>
                    </a:cubicBezTo>
                    <a:cubicBezTo>
                      <a:pt x="2528" y="2971"/>
                      <a:pt x="2557" y="2968"/>
                      <a:pt x="2585" y="2964"/>
                    </a:cubicBezTo>
                    <a:cubicBezTo>
                      <a:pt x="2595" y="2962"/>
                      <a:pt x="2604" y="2961"/>
                      <a:pt x="2615" y="2959"/>
                    </a:cubicBezTo>
                    <a:cubicBezTo>
                      <a:pt x="2640" y="2955"/>
                      <a:pt x="2665" y="2950"/>
                      <a:pt x="2690" y="2946"/>
                    </a:cubicBezTo>
                    <a:cubicBezTo>
                      <a:pt x="2703" y="2943"/>
                      <a:pt x="2716" y="2940"/>
                      <a:pt x="2729" y="2937"/>
                    </a:cubicBezTo>
                    <a:cubicBezTo>
                      <a:pt x="2750" y="2933"/>
                      <a:pt x="2771" y="2928"/>
                      <a:pt x="2791" y="2922"/>
                    </a:cubicBezTo>
                    <a:cubicBezTo>
                      <a:pt x="2809" y="2920"/>
                      <a:pt x="2825" y="2915"/>
                      <a:pt x="2843" y="2911"/>
                    </a:cubicBezTo>
                    <a:cubicBezTo>
                      <a:pt x="2859" y="2906"/>
                      <a:pt x="2875" y="2902"/>
                      <a:pt x="2891" y="2896"/>
                    </a:cubicBezTo>
                    <a:cubicBezTo>
                      <a:pt x="2912" y="2890"/>
                      <a:pt x="2934" y="2884"/>
                      <a:pt x="2955" y="2877"/>
                    </a:cubicBezTo>
                    <a:cubicBezTo>
                      <a:pt x="2966" y="2874"/>
                      <a:pt x="2978" y="2869"/>
                      <a:pt x="2992" y="2865"/>
                    </a:cubicBezTo>
                    <a:cubicBezTo>
                      <a:pt x="3017" y="2856"/>
                      <a:pt x="3040" y="2847"/>
                      <a:pt x="3064" y="2839"/>
                    </a:cubicBezTo>
                    <a:cubicBezTo>
                      <a:pt x="3073" y="2834"/>
                      <a:pt x="3083" y="2831"/>
                      <a:pt x="3092" y="2828"/>
                    </a:cubicBezTo>
                    <a:cubicBezTo>
                      <a:pt x="3118" y="2816"/>
                      <a:pt x="3145" y="2805"/>
                      <a:pt x="3171" y="2794"/>
                    </a:cubicBezTo>
                    <a:cubicBezTo>
                      <a:pt x="3179" y="2791"/>
                      <a:pt x="3184" y="2788"/>
                      <a:pt x="3192" y="2786"/>
                    </a:cubicBezTo>
                    <a:cubicBezTo>
                      <a:pt x="3220" y="2772"/>
                      <a:pt x="3248" y="2758"/>
                      <a:pt x="3276" y="2744"/>
                    </a:cubicBezTo>
                    <a:cubicBezTo>
                      <a:pt x="3282" y="2741"/>
                      <a:pt x="3288" y="2738"/>
                      <a:pt x="3292" y="2735"/>
                    </a:cubicBezTo>
                    <a:cubicBezTo>
                      <a:pt x="3321" y="2721"/>
                      <a:pt x="3349" y="2706"/>
                      <a:pt x="3376" y="2690"/>
                    </a:cubicBezTo>
                    <a:cubicBezTo>
                      <a:pt x="3383" y="2687"/>
                      <a:pt x="3389" y="2682"/>
                      <a:pt x="3395" y="2679"/>
                    </a:cubicBezTo>
                    <a:cubicBezTo>
                      <a:pt x="3420" y="2665"/>
                      <a:pt x="3445" y="2649"/>
                      <a:pt x="3470" y="2634"/>
                    </a:cubicBezTo>
                    <a:cubicBezTo>
                      <a:pt x="3479" y="2628"/>
                      <a:pt x="3488" y="2622"/>
                      <a:pt x="3497" y="2616"/>
                    </a:cubicBezTo>
                    <a:cubicBezTo>
                      <a:pt x="3517" y="2603"/>
                      <a:pt x="3536" y="2590"/>
                      <a:pt x="3556" y="2576"/>
                    </a:cubicBezTo>
                    <a:cubicBezTo>
                      <a:pt x="3569" y="2568"/>
                      <a:pt x="3582" y="2557"/>
                      <a:pt x="3595" y="2548"/>
                    </a:cubicBezTo>
                    <a:cubicBezTo>
                      <a:pt x="3609" y="2538"/>
                      <a:pt x="3622" y="2528"/>
                      <a:pt x="3635" y="2518"/>
                    </a:cubicBezTo>
                    <a:cubicBezTo>
                      <a:pt x="3653" y="2504"/>
                      <a:pt x="3670" y="2491"/>
                      <a:pt x="3688" y="2476"/>
                    </a:cubicBezTo>
                    <a:cubicBezTo>
                      <a:pt x="3695" y="2470"/>
                      <a:pt x="3701" y="2464"/>
                      <a:pt x="3709" y="2459"/>
                    </a:cubicBezTo>
                    <a:cubicBezTo>
                      <a:pt x="3731" y="2439"/>
                      <a:pt x="3753" y="2420"/>
                      <a:pt x="3775" y="2401"/>
                    </a:cubicBezTo>
                    <a:cubicBezTo>
                      <a:pt x="3776" y="2400"/>
                      <a:pt x="3776" y="2400"/>
                      <a:pt x="3778" y="2398"/>
                    </a:cubicBezTo>
                    <a:cubicBezTo>
                      <a:pt x="3910" y="2277"/>
                      <a:pt x="4028" y="2141"/>
                      <a:pt x="4130" y="1992"/>
                    </a:cubicBezTo>
                    <a:cubicBezTo>
                      <a:pt x="4130" y="1992"/>
                      <a:pt x="4130" y="1990"/>
                      <a:pt x="4131" y="1990"/>
                    </a:cubicBezTo>
                    <a:cubicBezTo>
                      <a:pt x="4150" y="1962"/>
                      <a:pt x="4168" y="1933"/>
                      <a:pt x="4186" y="1903"/>
                    </a:cubicBezTo>
                    <a:cubicBezTo>
                      <a:pt x="4196" y="1887"/>
                      <a:pt x="4205" y="1871"/>
                      <a:pt x="4215" y="1853"/>
                    </a:cubicBezTo>
                    <a:cubicBezTo>
                      <a:pt x="4223" y="1840"/>
                      <a:pt x="4231" y="1827"/>
                      <a:pt x="4239" y="1814"/>
                    </a:cubicBezTo>
                    <a:cubicBezTo>
                      <a:pt x="4355" y="1600"/>
                      <a:pt x="4438" y="1366"/>
                      <a:pt x="4480" y="1119"/>
                    </a:cubicBezTo>
                    <a:cubicBezTo>
                      <a:pt x="4482" y="1111"/>
                      <a:pt x="4483" y="1104"/>
                      <a:pt x="4485" y="1095"/>
                    </a:cubicBezTo>
                    <a:cubicBezTo>
                      <a:pt x="4489" y="1073"/>
                      <a:pt x="4492" y="1049"/>
                      <a:pt x="4495" y="1026"/>
                    </a:cubicBezTo>
                    <a:cubicBezTo>
                      <a:pt x="4497" y="1010"/>
                      <a:pt x="4499" y="995"/>
                      <a:pt x="4501" y="979"/>
                    </a:cubicBezTo>
                    <a:cubicBezTo>
                      <a:pt x="4502" y="962"/>
                      <a:pt x="4504" y="945"/>
                      <a:pt x="4505" y="929"/>
                    </a:cubicBezTo>
                    <a:cubicBezTo>
                      <a:pt x="4508" y="905"/>
                      <a:pt x="4510" y="883"/>
                      <a:pt x="4511" y="861"/>
                    </a:cubicBezTo>
                    <a:cubicBezTo>
                      <a:pt x="4511" y="849"/>
                      <a:pt x="4513" y="837"/>
                      <a:pt x="4513" y="825"/>
                    </a:cubicBezTo>
                    <a:cubicBezTo>
                      <a:pt x="4514" y="797"/>
                      <a:pt x="4514" y="769"/>
                      <a:pt x="4514" y="740"/>
                    </a:cubicBezTo>
                    <a:cubicBezTo>
                      <a:pt x="4514" y="737"/>
                      <a:pt x="4516" y="733"/>
                      <a:pt x="4516" y="730"/>
                    </a:cubicBezTo>
                    <a:cubicBezTo>
                      <a:pt x="4516" y="724"/>
                      <a:pt x="4514" y="719"/>
                      <a:pt x="4514" y="714"/>
                    </a:cubicBezTo>
                    <a:cubicBezTo>
                      <a:pt x="4514" y="690"/>
                      <a:pt x="4514" y="665"/>
                      <a:pt x="4513" y="641"/>
                    </a:cubicBezTo>
                    <a:cubicBezTo>
                      <a:pt x="4513" y="635"/>
                      <a:pt x="4513" y="631"/>
                      <a:pt x="4513" y="627"/>
                    </a:cubicBezTo>
                    <a:cubicBezTo>
                      <a:pt x="4505" y="478"/>
                      <a:pt x="4485" y="329"/>
                      <a:pt x="4448" y="183"/>
                    </a:cubicBezTo>
                    <a:cubicBezTo>
                      <a:pt x="4448" y="180"/>
                      <a:pt x="4446" y="178"/>
                      <a:pt x="4445" y="175"/>
                    </a:cubicBezTo>
                    <a:cubicBezTo>
                      <a:pt x="4439" y="147"/>
                      <a:pt x="4432" y="120"/>
                      <a:pt x="4423" y="92"/>
                    </a:cubicBezTo>
                    <a:cubicBezTo>
                      <a:pt x="4423" y="89"/>
                      <a:pt x="4421" y="85"/>
                      <a:pt x="4420" y="82"/>
                    </a:cubicBezTo>
                    <a:cubicBezTo>
                      <a:pt x="4413" y="55"/>
                      <a:pt x="4404" y="27"/>
                      <a:pt x="4395" y="1"/>
                    </a:cubicBezTo>
                    <a:cubicBezTo>
                      <a:pt x="4083" y="915"/>
                      <a:pt x="3224" y="1528"/>
                      <a:pt x="2258" y="1528"/>
                    </a:cubicBezTo>
                    <a:cubicBezTo>
                      <a:pt x="1294" y="1528"/>
                      <a:pt x="435" y="915"/>
                      <a:pt x="123" y="2"/>
                    </a:cubicBezTo>
                    <a:cubicBezTo>
                      <a:pt x="123" y="1"/>
                      <a:pt x="123" y="1"/>
                      <a:pt x="123" y="1"/>
                    </a:cubicBezTo>
                    <a:close/>
                  </a:path>
                </a:pathLst>
              </a:custGeom>
              <a:solidFill>
                <a:srgbClr val="82C1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50"/>
              <p:cNvSpPr/>
              <p:nvPr/>
            </p:nvSpPr>
            <p:spPr>
              <a:xfrm>
                <a:off x="8380556" y="4318332"/>
                <a:ext cx="2069" cy="318"/>
              </a:xfrm>
              <a:custGeom>
                <a:avLst/>
                <a:gdLst/>
                <a:ahLst/>
                <a:cxnLst/>
                <a:rect l="l" t="t" r="r" b="b"/>
                <a:pathLst>
                  <a:path w="26" h="4" extrusionOk="0">
                    <a:moveTo>
                      <a:pt x="26" y="3"/>
                    </a:moveTo>
                    <a:cubicBezTo>
                      <a:pt x="17" y="3"/>
                      <a:pt x="8" y="2"/>
                      <a:pt x="1" y="0"/>
                    </a:cubicBezTo>
                    <a:cubicBezTo>
                      <a:pt x="8" y="2"/>
                      <a:pt x="17" y="3"/>
                      <a:pt x="26" y="3"/>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50"/>
              <p:cNvSpPr/>
              <p:nvPr/>
            </p:nvSpPr>
            <p:spPr>
              <a:xfrm>
                <a:off x="8235744" y="4083371"/>
                <a:ext cx="2069" cy="6445"/>
              </a:xfrm>
              <a:custGeom>
                <a:avLst/>
                <a:gdLst/>
                <a:ahLst/>
                <a:cxnLst/>
                <a:rect l="l" t="t" r="r" b="b"/>
                <a:pathLst>
                  <a:path w="26" h="81" extrusionOk="0">
                    <a:moveTo>
                      <a:pt x="0" y="80"/>
                    </a:moveTo>
                    <a:cubicBezTo>
                      <a:pt x="8" y="54"/>
                      <a:pt x="17" y="27"/>
                      <a:pt x="25" y="1"/>
                    </a:cubicBezTo>
                    <a:cubicBezTo>
                      <a:pt x="17" y="27"/>
                      <a:pt x="8" y="54"/>
                      <a:pt x="0" y="80"/>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50"/>
              <p:cNvSpPr/>
              <p:nvPr/>
            </p:nvSpPr>
            <p:spPr>
              <a:xfrm>
                <a:off x="8231049" y="4090054"/>
                <a:ext cx="4615" cy="19494"/>
              </a:xfrm>
              <a:custGeom>
                <a:avLst/>
                <a:gdLst/>
                <a:ahLst/>
                <a:cxnLst/>
                <a:rect l="l" t="t" r="r" b="b"/>
                <a:pathLst>
                  <a:path w="58" h="245" extrusionOk="0">
                    <a:moveTo>
                      <a:pt x="58" y="1"/>
                    </a:moveTo>
                    <a:cubicBezTo>
                      <a:pt x="34" y="80"/>
                      <a:pt x="15" y="161"/>
                      <a:pt x="0" y="245"/>
                    </a:cubicBezTo>
                    <a:cubicBezTo>
                      <a:pt x="15" y="163"/>
                      <a:pt x="34" y="82"/>
                      <a:pt x="58" y="1"/>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50"/>
              <p:cNvSpPr/>
              <p:nvPr/>
            </p:nvSpPr>
            <p:spPr>
              <a:xfrm>
                <a:off x="8230015" y="4111856"/>
                <a:ext cx="637" cy="4615"/>
              </a:xfrm>
              <a:custGeom>
                <a:avLst/>
                <a:gdLst/>
                <a:ahLst/>
                <a:cxnLst/>
                <a:rect l="l" t="t" r="r" b="b"/>
                <a:pathLst>
                  <a:path w="8" h="58" extrusionOk="0">
                    <a:moveTo>
                      <a:pt x="0" y="58"/>
                    </a:moveTo>
                    <a:cubicBezTo>
                      <a:pt x="3" y="39"/>
                      <a:pt x="5" y="20"/>
                      <a:pt x="8" y="0"/>
                    </a:cubicBezTo>
                    <a:cubicBezTo>
                      <a:pt x="5" y="20"/>
                      <a:pt x="3" y="39"/>
                      <a:pt x="0" y="58"/>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50"/>
              <p:cNvSpPr/>
              <p:nvPr/>
            </p:nvSpPr>
            <p:spPr>
              <a:xfrm>
                <a:off x="8229060" y="4120369"/>
                <a:ext cx="557" cy="3978"/>
              </a:xfrm>
              <a:custGeom>
                <a:avLst/>
                <a:gdLst/>
                <a:ahLst/>
                <a:cxnLst/>
                <a:rect l="l" t="t" r="r" b="b"/>
                <a:pathLst>
                  <a:path w="7" h="50" extrusionOk="0">
                    <a:moveTo>
                      <a:pt x="0" y="50"/>
                    </a:moveTo>
                    <a:cubicBezTo>
                      <a:pt x="2" y="33"/>
                      <a:pt x="3" y="17"/>
                      <a:pt x="6" y="1"/>
                    </a:cubicBezTo>
                    <a:cubicBezTo>
                      <a:pt x="3" y="17"/>
                      <a:pt x="2" y="33"/>
                      <a:pt x="0" y="50"/>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50"/>
              <p:cNvSpPr/>
              <p:nvPr/>
            </p:nvSpPr>
            <p:spPr>
              <a:xfrm>
                <a:off x="8228503" y="4129440"/>
                <a:ext cx="318" cy="3103"/>
              </a:xfrm>
              <a:custGeom>
                <a:avLst/>
                <a:gdLst/>
                <a:ahLst/>
                <a:cxnLst/>
                <a:rect l="l" t="t" r="r" b="b"/>
                <a:pathLst>
                  <a:path w="4" h="39" extrusionOk="0">
                    <a:moveTo>
                      <a:pt x="0" y="39"/>
                    </a:moveTo>
                    <a:cubicBezTo>
                      <a:pt x="2" y="25"/>
                      <a:pt x="2" y="12"/>
                      <a:pt x="3" y="0"/>
                    </a:cubicBezTo>
                    <a:cubicBezTo>
                      <a:pt x="2" y="12"/>
                      <a:pt x="2" y="25"/>
                      <a:pt x="0" y="39"/>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50"/>
              <p:cNvSpPr/>
              <p:nvPr/>
            </p:nvSpPr>
            <p:spPr>
              <a:xfrm>
                <a:off x="8577882" y="4082893"/>
                <a:ext cx="7002" cy="27053"/>
              </a:xfrm>
              <a:custGeom>
                <a:avLst/>
                <a:gdLst/>
                <a:ahLst/>
                <a:cxnLst/>
                <a:rect l="l" t="t" r="r" b="b"/>
                <a:pathLst>
                  <a:path w="88" h="340" extrusionOk="0">
                    <a:moveTo>
                      <a:pt x="0" y="1"/>
                    </a:moveTo>
                    <a:cubicBezTo>
                      <a:pt x="30" y="88"/>
                      <a:pt x="54" y="176"/>
                      <a:pt x="73" y="267"/>
                    </a:cubicBezTo>
                    <a:lnTo>
                      <a:pt x="73" y="267"/>
                    </a:lnTo>
                    <a:cubicBezTo>
                      <a:pt x="54" y="177"/>
                      <a:pt x="31" y="89"/>
                      <a:pt x="0" y="1"/>
                    </a:cubicBezTo>
                    <a:close/>
                    <a:moveTo>
                      <a:pt x="73" y="267"/>
                    </a:moveTo>
                    <a:cubicBezTo>
                      <a:pt x="78" y="291"/>
                      <a:pt x="83" y="315"/>
                      <a:pt x="87" y="339"/>
                    </a:cubicBezTo>
                    <a:cubicBezTo>
                      <a:pt x="83" y="315"/>
                      <a:pt x="78" y="291"/>
                      <a:pt x="73" y="267"/>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50"/>
              <p:cNvSpPr/>
              <p:nvPr/>
            </p:nvSpPr>
            <p:spPr>
              <a:xfrm>
                <a:off x="8585122" y="4111697"/>
                <a:ext cx="716" cy="4933"/>
              </a:xfrm>
              <a:custGeom>
                <a:avLst/>
                <a:gdLst/>
                <a:ahLst/>
                <a:cxnLst/>
                <a:rect l="l" t="t" r="r" b="b"/>
                <a:pathLst>
                  <a:path w="9" h="62" extrusionOk="0">
                    <a:moveTo>
                      <a:pt x="1" y="1"/>
                    </a:moveTo>
                    <a:cubicBezTo>
                      <a:pt x="4" y="22"/>
                      <a:pt x="7" y="42"/>
                      <a:pt x="8" y="61"/>
                    </a:cubicBezTo>
                    <a:cubicBezTo>
                      <a:pt x="7" y="42"/>
                      <a:pt x="4" y="22"/>
                      <a:pt x="1" y="1"/>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50"/>
              <p:cNvSpPr/>
              <p:nvPr/>
            </p:nvSpPr>
            <p:spPr>
              <a:xfrm>
                <a:off x="8587032" y="4129281"/>
                <a:ext cx="318" cy="3262"/>
              </a:xfrm>
              <a:custGeom>
                <a:avLst/>
                <a:gdLst/>
                <a:ahLst/>
                <a:cxnLst/>
                <a:rect l="l" t="t" r="r" b="b"/>
                <a:pathLst>
                  <a:path w="4" h="41" extrusionOk="0">
                    <a:moveTo>
                      <a:pt x="0" y="1"/>
                    </a:moveTo>
                    <a:cubicBezTo>
                      <a:pt x="2" y="14"/>
                      <a:pt x="3" y="27"/>
                      <a:pt x="3" y="41"/>
                    </a:cubicBezTo>
                    <a:cubicBezTo>
                      <a:pt x="3" y="27"/>
                      <a:pt x="2" y="14"/>
                      <a:pt x="0" y="1"/>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0"/>
              <p:cNvSpPr/>
              <p:nvPr/>
            </p:nvSpPr>
            <p:spPr>
              <a:xfrm>
                <a:off x="8586316" y="4120290"/>
                <a:ext cx="398" cy="4138"/>
              </a:xfrm>
              <a:custGeom>
                <a:avLst/>
                <a:gdLst/>
                <a:ahLst/>
                <a:cxnLst/>
                <a:rect l="l" t="t" r="r" b="b"/>
                <a:pathLst>
                  <a:path w="5" h="52" extrusionOk="0">
                    <a:moveTo>
                      <a:pt x="0" y="0"/>
                    </a:moveTo>
                    <a:cubicBezTo>
                      <a:pt x="2" y="18"/>
                      <a:pt x="3" y="34"/>
                      <a:pt x="5" y="52"/>
                    </a:cubicBezTo>
                    <a:cubicBezTo>
                      <a:pt x="3" y="34"/>
                      <a:pt x="2" y="18"/>
                      <a:pt x="0" y="0"/>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50"/>
              <p:cNvSpPr/>
              <p:nvPr/>
            </p:nvSpPr>
            <p:spPr>
              <a:xfrm>
                <a:off x="8397344" y="4320082"/>
                <a:ext cx="7559" cy="318"/>
              </a:xfrm>
              <a:custGeom>
                <a:avLst/>
                <a:gdLst/>
                <a:ahLst/>
                <a:cxnLst/>
                <a:rect l="l" t="t" r="r" b="b"/>
                <a:pathLst>
                  <a:path w="95" h="4" extrusionOk="0">
                    <a:moveTo>
                      <a:pt x="0" y="0"/>
                    </a:moveTo>
                    <a:lnTo>
                      <a:pt x="0" y="0"/>
                    </a:lnTo>
                    <a:cubicBezTo>
                      <a:pt x="10" y="1"/>
                      <a:pt x="21" y="2"/>
                      <a:pt x="32" y="2"/>
                    </a:cubicBezTo>
                    <a:lnTo>
                      <a:pt x="32" y="2"/>
                    </a:lnTo>
                    <a:cubicBezTo>
                      <a:pt x="21" y="1"/>
                      <a:pt x="11" y="1"/>
                      <a:pt x="0" y="0"/>
                    </a:cubicBezTo>
                    <a:close/>
                    <a:moveTo>
                      <a:pt x="32" y="2"/>
                    </a:moveTo>
                    <a:cubicBezTo>
                      <a:pt x="40" y="2"/>
                      <a:pt x="48" y="2"/>
                      <a:pt x="55" y="3"/>
                    </a:cubicBezTo>
                    <a:lnTo>
                      <a:pt x="55" y="3"/>
                    </a:lnTo>
                    <a:cubicBezTo>
                      <a:pt x="51" y="2"/>
                      <a:pt x="47" y="2"/>
                      <a:pt x="43" y="2"/>
                    </a:cubicBezTo>
                    <a:cubicBezTo>
                      <a:pt x="39" y="2"/>
                      <a:pt x="36" y="2"/>
                      <a:pt x="32" y="2"/>
                    </a:cubicBezTo>
                    <a:close/>
                    <a:moveTo>
                      <a:pt x="55" y="3"/>
                    </a:moveTo>
                    <a:cubicBezTo>
                      <a:pt x="69" y="3"/>
                      <a:pt x="82" y="3"/>
                      <a:pt x="94" y="3"/>
                    </a:cubicBezTo>
                    <a:cubicBezTo>
                      <a:pt x="82" y="3"/>
                      <a:pt x="68" y="3"/>
                      <a:pt x="55" y="3"/>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50"/>
              <p:cNvSpPr/>
              <p:nvPr/>
            </p:nvSpPr>
            <p:spPr>
              <a:xfrm>
                <a:off x="8237972" y="3961156"/>
                <a:ext cx="339992" cy="243238"/>
              </a:xfrm>
              <a:custGeom>
                <a:avLst/>
                <a:gdLst/>
                <a:ahLst/>
                <a:cxnLst/>
                <a:rect l="l" t="t" r="r" b="b"/>
                <a:pathLst>
                  <a:path w="4273" h="3057" extrusionOk="0">
                    <a:moveTo>
                      <a:pt x="1853" y="470"/>
                    </a:moveTo>
                    <a:cubicBezTo>
                      <a:pt x="2134" y="470"/>
                      <a:pt x="2375" y="600"/>
                      <a:pt x="2413" y="881"/>
                    </a:cubicBezTo>
                    <a:cubicBezTo>
                      <a:pt x="2449" y="1174"/>
                      <a:pt x="1840" y="1335"/>
                      <a:pt x="1641" y="1454"/>
                    </a:cubicBezTo>
                    <a:cubicBezTo>
                      <a:pt x="1521" y="1526"/>
                      <a:pt x="1309" y="1702"/>
                      <a:pt x="1144" y="1702"/>
                    </a:cubicBezTo>
                    <a:cubicBezTo>
                      <a:pt x="1045" y="1702"/>
                      <a:pt x="963" y="1640"/>
                      <a:pt x="927" y="1457"/>
                    </a:cubicBezTo>
                    <a:cubicBezTo>
                      <a:pt x="878" y="1214"/>
                      <a:pt x="965" y="943"/>
                      <a:pt x="1112" y="777"/>
                    </a:cubicBezTo>
                    <a:cubicBezTo>
                      <a:pt x="1309" y="578"/>
                      <a:pt x="1597" y="470"/>
                      <a:pt x="1853" y="470"/>
                    </a:cubicBezTo>
                    <a:close/>
                    <a:moveTo>
                      <a:pt x="2136" y="1"/>
                    </a:moveTo>
                    <a:cubicBezTo>
                      <a:pt x="1268" y="1"/>
                      <a:pt x="516" y="491"/>
                      <a:pt x="137" y="1208"/>
                    </a:cubicBezTo>
                    <a:cubicBezTo>
                      <a:pt x="84" y="1311"/>
                      <a:pt x="37" y="1417"/>
                      <a:pt x="0" y="1529"/>
                    </a:cubicBezTo>
                    <a:cubicBezTo>
                      <a:pt x="313" y="2442"/>
                      <a:pt x="1171" y="3056"/>
                      <a:pt x="2136" y="3056"/>
                    </a:cubicBezTo>
                    <a:cubicBezTo>
                      <a:pt x="3102" y="3056"/>
                      <a:pt x="3960" y="2442"/>
                      <a:pt x="4272" y="1529"/>
                    </a:cubicBezTo>
                    <a:cubicBezTo>
                      <a:pt x="4085" y="980"/>
                      <a:pt x="3692" y="526"/>
                      <a:pt x="3186" y="260"/>
                    </a:cubicBezTo>
                    <a:cubicBezTo>
                      <a:pt x="2897" y="108"/>
                      <a:pt x="2572" y="17"/>
                      <a:pt x="2225" y="4"/>
                    </a:cubicBezTo>
                    <a:cubicBezTo>
                      <a:pt x="2196" y="2"/>
                      <a:pt x="2167" y="1"/>
                      <a:pt x="2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50"/>
              <p:cNvSpPr/>
              <p:nvPr/>
            </p:nvSpPr>
            <p:spPr>
              <a:xfrm>
                <a:off x="8307832" y="3998552"/>
                <a:ext cx="125080" cy="98027"/>
              </a:xfrm>
              <a:custGeom>
                <a:avLst/>
                <a:gdLst/>
                <a:ahLst/>
                <a:cxnLst/>
                <a:rect l="l" t="t" r="r" b="b"/>
                <a:pathLst>
                  <a:path w="1572" h="1232" extrusionOk="0">
                    <a:moveTo>
                      <a:pt x="975" y="0"/>
                    </a:moveTo>
                    <a:cubicBezTo>
                      <a:pt x="719" y="0"/>
                      <a:pt x="431" y="108"/>
                      <a:pt x="234" y="307"/>
                    </a:cubicBezTo>
                    <a:cubicBezTo>
                      <a:pt x="87" y="473"/>
                      <a:pt x="0" y="744"/>
                      <a:pt x="49" y="987"/>
                    </a:cubicBezTo>
                    <a:cubicBezTo>
                      <a:pt x="85" y="1170"/>
                      <a:pt x="167" y="1232"/>
                      <a:pt x="266" y="1232"/>
                    </a:cubicBezTo>
                    <a:cubicBezTo>
                      <a:pt x="431" y="1232"/>
                      <a:pt x="643" y="1056"/>
                      <a:pt x="763" y="984"/>
                    </a:cubicBezTo>
                    <a:cubicBezTo>
                      <a:pt x="962" y="865"/>
                      <a:pt x="1571" y="704"/>
                      <a:pt x="1535" y="411"/>
                    </a:cubicBezTo>
                    <a:cubicBezTo>
                      <a:pt x="1497" y="130"/>
                      <a:pt x="1256" y="0"/>
                      <a:pt x="9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50"/>
              <p:cNvSpPr/>
              <p:nvPr/>
            </p:nvSpPr>
            <p:spPr>
              <a:xfrm>
                <a:off x="8237972" y="4082814"/>
                <a:ext cx="80" cy="80"/>
              </a:xfrm>
              <a:custGeom>
                <a:avLst/>
                <a:gdLst/>
                <a:ahLst/>
                <a:cxnLst/>
                <a:rect l="l" t="t" r="r" b="b"/>
                <a:pathLst>
                  <a:path w="1" h="1" extrusionOk="0">
                    <a:moveTo>
                      <a:pt x="0" y="0"/>
                    </a:moveTo>
                    <a:close/>
                  </a:path>
                </a:pathLst>
              </a:custGeom>
              <a:solidFill>
                <a:srgbClr val="E9B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50"/>
              <p:cNvSpPr/>
              <p:nvPr/>
            </p:nvSpPr>
            <p:spPr>
              <a:xfrm>
                <a:off x="8228265" y="4082814"/>
                <a:ext cx="359327" cy="237668"/>
              </a:xfrm>
              <a:custGeom>
                <a:avLst/>
                <a:gdLst/>
                <a:ahLst/>
                <a:cxnLst/>
                <a:rect l="l" t="t" r="r" b="b"/>
                <a:pathLst>
                  <a:path w="4516" h="2987" extrusionOk="0">
                    <a:moveTo>
                      <a:pt x="122" y="0"/>
                    </a:moveTo>
                    <a:lnTo>
                      <a:pt x="119" y="8"/>
                    </a:lnTo>
                    <a:cubicBezTo>
                      <a:pt x="111" y="34"/>
                      <a:pt x="102" y="61"/>
                      <a:pt x="94" y="87"/>
                    </a:cubicBezTo>
                    <a:cubicBezTo>
                      <a:pt x="94" y="89"/>
                      <a:pt x="93" y="90"/>
                      <a:pt x="93" y="92"/>
                    </a:cubicBezTo>
                    <a:cubicBezTo>
                      <a:pt x="69" y="173"/>
                      <a:pt x="50" y="254"/>
                      <a:pt x="35" y="336"/>
                    </a:cubicBezTo>
                    <a:cubicBezTo>
                      <a:pt x="34" y="346"/>
                      <a:pt x="33" y="355"/>
                      <a:pt x="31" y="365"/>
                    </a:cubicBezTo>
                    <a:cubicBezTo>
                      <a:pt x="27" y="385"/>
                      <a:pt x="25" y="404"/>
                      <a:pt x="22" y="423"/>
                    </a:cubicBezTo>
                    <a:cubicBezTo>
                      <a:pt x="21" y="441"/>
                      <a:pt x="18" y="457"/>
                      <a:pt x="16" y="473"/>
                    </a:cubicBezTo>
                    <a:cubicBezTo>
                      <a:pt x="15" y="489"/>
                      <a:pt x="12" y="505"/>
                      <a:pt x="10" y="522"/>
                    </a:cubicBezTo>
                    <a:cubicBezTo>
                      <a:pt x="9" y="544"/>
                      <a:pt x="7" y="564"/>
                      <a:pt x="6" y="586"/>
                    </a:cubicBezTo>
                    <a:cubicBezTo>
                      <a:pt x="6" y="600"/>
                      <a:pt x="5" y="611"/>
                      <a:pt x="3" y="625"/>
                    </a:cubicBezTo>
                    <a:cubicBezTo>
                      <a:pt x="3" y="629"/>
                      <a:pt x="3" y="635"/>
                      <a:pt x="3" y="639"/>
                    </a:cubicBezTo>
                    <a:cubicBezTo>
                      <a:pt x="2" y="670"/>
                      <a:pt x="0" y="700"/>
                      <a:pt x="0" y="729"/>
                    </a:cubicBezTo>
                    <a:cubicBezTo>
                      <a:pt x="0" y="1426"/>
                      <a:pt x="315" y="2047"/>
                      <a:pt x="810" y="2461"/>
                    </a:cubicBezTo>
                    <a:cubicBezTo>
                      <a:pt x="932" y="2563"/>
                      <a:pt x="1066" y="2652"/>
                      <a:pt x="1208" y="2728"/>
                    </a:cubicBezTo>
                    <a:cubicBezTo>
                      <a:pt x="1426" y="2842"/>
                      <a:pt x="1663" y="2922"/>
                      <a:pt x="1915" y="2960"/>
                    </a:cubicBezTo>
                    <a:cubicBezTo>
                      <a:pt x="1922" y="2962"/>
                      <a:pt x="1931" y="2963"/>
                      <a:pt x="1940" y="2963"/>
                    </a:cubicBezTo>
                    <a:cubicBezTo>
                      <a:pt x="2000" y="2972"/>
                      <a:pt x="2062" y="2979"/>
                      <a:pt x="2125" y="2982"/>
                    </a:cubicBezTo>
                    <a:cubicBezTo>
                      <a:pt x="2156" y="2984"/>
                      <a:pt x="2188" y="2985"/>
                      <a:pt x="2219" y="2985"/>
                    </a:cubicBezTo>
                    <a:cubicBezTo>
                      <a:pt x="2233" y="2985"/>
                      <a:pt x="2244" y="2987"/>
                      <a:pt x="2258" y="2987"/>
                    </a:cubicBezTo>
                    <a:cubicBezTo>
                      <a:pt x="2297" y="2987"/>
                      <a:pt x="2336" y="2985"/>
                      <a:pt x="2374" y="2984"/>
                    </a:cubicBezTo>
                    <a:cubicBezTo>
                      <a:pt x="3193" y="2943"/>
                      <a:pt x="3895" y="2464"/>
                      <a:pt x="4256" y="1779"/>
                    </a:cubicBezTo>
                    <a:cubicBezTo>
                      <a:pt x="4408" y="1491"/>
                      <a:pt x="4499" y="1165"/>
                      <a:pt x="4512" y="819"/>
                    </a:cubicBezTo>
                    <a:cubicBezTo>
                      <a:pt x="4514" y="790"/>
                      <a:pt x="4515" y="760"/>
                      <a:pt x="4515" y="729"/>
                    </a:cubicBezTo>
                    <a:cubicBezTo>
                      <a:pt x="4515" y="694"/>
                      <a:pt x="4514" y="658"/>
                      <a:pt x="4512" y="625"/>
                    </a:cubicBezTo>
                    <a:cubicBezTo>
                      <a:pt x="4511" y="611"/>
                      <a:pt x="4511" y="598"/>
                      <a:pt x="4509" y="585"/>
                    </a:cubicBezTo>
                    <a:cubicBezTo>
                      <a:pt x="4508" y="564"/>
                      <a:pt x="4506" y="544"/>
                      <a:pt x="4505" y="522"/>
                    </a:cubicBezTo>
                    <a:cubicBezTo>
                      <a:pt x="4503" y="505"/>
                      <a:pt x="4502" y="489"/>
                      <a:pt x="4499" y="471"/>
                    </a:cubicBezTo>
                    <a:cubicBezTo>
                      <a:pt x="4498" y="455"/>
                      <a:pt x="4496" y="441"/>
                      <a:pt x="4493" y="424"/>
                    </a:cubicBezTo>
                    <a:cubicBezTo>
                      <a:pt x="4490" y="405"/>
                      <a:pt x="4489" y="385"/>
                      <a:pt x="4484" y="364"/>
                    </a:cubicBezTo>
                    <a:cubicBezTo>
                      <a:pt x="4484" y="357"/>
                      <a:pt x="4481" y="349"/>
                      <a:pt x="4481" y="340"/>
                    </a:cubicBezTo>
                    <a:cubicBezTo>
                      <a:pt x="4461" y="226"/>
                      <a:pt x="4431" y="114"/>
                      <a:pt x="4394" y="2"/>
                    </a:cubicBezTo>
                    <a:cubicBezTo>
                      <a:pt x="4394" y="2"/>
                      <a:pt x="4394" y="0"/>
                      <a:pt x="4393" y="0"/>
                    </a:cubicBezTo>
                    <a:cubicBezTo>
                      <a:pt x="4082" y="913"/>
                      <a:pt x="3224" y="1527"/>
                      <a:pt x="2258" y="1527"/>
                    </a:cubicBezTo>
                    <a:cubicBezTo>
                      <a:pt x="1293" y="1527"/>
                      <a:pt x="435" y="913"/>
                      <a:pt x="122" y="0"/>
                    </a:cubicBezTo>
                    <a:close/>
                  </a:path>
                </a:pathLst>
              </a:custGeom>
              <a:solidFill>
                <a:srgbClr val="FA91FF">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50"/>
              <p:cNvSpPr/>
              <p:nvPr/>
            </p:nvSpPr>
            <p:spPr>
              <a:xfrm>
                <a:off x="8407847" y="5340529"/>
                <a:ext cx="319941" cy="211093"/>
              </a:xfrm>
              <a:custGeom>
                <a:avLst/>
                <a:gdLst/>
                <a:ahLst/>
                <a:cxnLst/>
                <a:rect l="l" t="t" r="r" b="b"/>
                <a:pathLst>
                  <a:path w="4021" h="2653" extrusionOk="0">
                    <a:moveTo>
                      <a:pt x="3857" y="0"/>
                    </a:moveTo>
                    <a:cubicBezTo>
                      <a:pt x="3607" y="346"/>
                      <a:pt x="3349" y="660"/>
                      <a:pt x="3083" y="937"/>
                    </a:cubicBezTo>
                    <a:cubicBezTo>
                      <a:pt x="3083" y="938"/>
                      <a:pt x="3081" y="938"/>
                      <a:pt x="3081" y="940"/>
                    </a:cubicBezTo>
                    <a:cubicBezTo>
                      <a:pt x="3025" y="997"/>
                      <a:pt x="2969" y="1055"/>
                      <a:pt x="2913" y="1109"/>
                    </a:cubicBezTo>
                    <a:cubicBezTo>
                      <a:pt x="2866" y="1155"/>
                      <a:pt x="2819" y="1199"/>
                      <a:pt x="2772" y="1243"/>
                    </a:cubicBezTo>
                    <a:cubicBezTo>
                      <a:pt x="2759" y="1255"/>
                      <a:pt x="2747" y="1265"/>
                      <a:pt x="2735" y="1277"/>
                    </a:cubicBezTo>
                    <a:cubicBezTo>
                      <a:pt x="2659" y="1346"/>
                      <a:pt x="2582" y="1413"/>
                      <a:pt x="2504" y="1476"/>
                    </a:cubicBezTo>
                    <a:cubicBezTo>
                      <a:pt x="2497" y="1482"/>
                      <a:pt x="2491" y="1488"/>
                      <a:pt x="2483" y="1494"/>
                    </a:cubicBezTo>
                    <a:cubicBezTo>
                      <a:pt x="2411" y="1551"/>
                      <a:pt x="2339" y="1607"/>
                      <a:pt x="2266" y="1661"/>
                    </a:cubicBezTo>
                    <a:cubicBezTo>
                      <a:pt x="1547" y="2189"/>
                      <a:pt x="787" y="2470"/>
                      <a:pt x="1" y="2470"/>
                    </a:cubicBezTo>
                    <a:lnTo>
                      <a:pt x="1" y="2653"/>
                    </a:lnTo>
                    <a:cubicBezTo>
                      <a:pt x="494" y="2653"/>
                      <a:pt x="976" y="2547"/>
                      <a:pt x="1441" y="2346"/>
                    </a:cubicBezTo>
                    <a:cubicBezTo>
                      <a:pt x="1999" y="2108"/>
                      <a:pt x="2535" y="1732"/>
                      <a:pt x="3040" y="1239"/>
                    </a:cubicBezTo>
                    <a:cubicBezTo>
                      <a:pt x="3380" y="908"/>
                      <a:pt x="3709" y="520"/>
                      <a:pt x="4021" y="84"/>
                    </a:cubicBezTo>
                    <a:cubicBezTo>
                      <a:pt x="3963" y="61"/>
                      <a:pt x="3909" y="33"/>
                      <a:pt x="3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50"/>
              <p:cNvSpPr/>
              <p:nvPr/>
            </p:nvSpPr>
            <p:spPr>
              <a:xfrm>
                <a:off x="7186255" y="3281335"/>
                <a:ext cx="408659" cy="161442"/>
              </a:xfrm>
              <a:custGeom>
                <a:avLst/>
                <a:gdLst/>
                <a:ahLst/>
                <a:cxnLst/>
                <a:rect l="l" t="t" r="r" b="b"/>
                <a:pathLst>
                  <a:path w="5136" h="2029" extrusionOk="0">
                    <a:moveTo>
                      <a:pt x="3206" y="979"/>
                    </a:moveTo>
                    <a:lnTo>
                      <a:pt x="3206" y="979"/>
                    </a:lnTo>
                    <a:cubicBezTo>
                      <a:pt x="3433" y="1184"/>
                      <a:pt x="3733" y="1308"/>
                      <a:pt x="4062" y="1308"/>
                    </a:cubicBezTo>
                    <a:cubicBezTo>
                      <a:pt x="3733" y="1308"/>
                      <a:pt x="3433" y="1184"/>
                      <a:pt x="3206" y="979"/>
                    </a:cubicBezTo>
                    <a:close/>
                    <a:moveTo>
                      <a:pt x="5136" y="724"/>
                    </a:moveTo>
                    <a:lnTo>
                      <a:pt x="5136" y="724"/>
                    </a:lnTo>
                    <a:cubicBezTo>
                      <a:pt x="4907" y="1075"/>
                      <a:pt x="4512" y="1308"/>
                      <a:pt x="4062" y="1308"/>
                    </a:cubicBezTo>
                    <a:cubicBezTo>
                      <a:pt x="4513" y="1308"/>
                      <a:pt x="4907" y="1075"/>
                      <a:pt x="5136" y="724"/>
                    </a:cubicBezTo>
                    <a:close/>
                    <a:moveTo>
                      <a:pt x="2783" y="0"/>
                    </a:moveTo>
                    <a:cubicBezTo>
                      <a:pt x="2770" y="5"/>
                      <a:pt x="2755" y="8"/>
                      <a:pt x="2742" y="12"/>
                    </a:cubicBezTo>
                    <a:cubicBezTo>
                      <a:pt x="2604" y="51"/>
                      <a:pt x="2470" y="93"/>
                      <a:pt x="2339" y="139"/>
                    </a:cubicBezTo>
                    <a:cubicBezTo>
                      <a:pt x="1290" y="507"/>
                      <a:pt x="482" y="1103"/>
                      <a:pt x="0" y="1937"/>
                    </a:cubicBezTo>
                    <a:lnTo>
                      <a:pt x="158" y="2028"/>
                    </a:lnTo>
                    <a:cubicBezTo>
                      <a:pt x="672" y="1139"/>
                      <a:pt x="1577" y="528"/>
                      <a:pt x="2791" y="187"/>
                    </a:cubicBezTo>
                    <a:cubicBezTo>
                      <a:pt x="2792" y="186"/>
                      <a:pt x="2792" y="186"/>
                      <a:pt x="2792" y="186"/>
                    </a:cubicBezTo>
                    <a:cubicBezTo>
                      <a:pt x="2831" y="499"/>
                      <a:pt x="2983" y="778"/>
                      <a:pt x="3206" y="979"/>
                    </a:cubicBezTo>
                    <a:lnTo>
                      <a:pt x="3206" y="979"/>
                    </a:lnTo>
                    <a:cubicBezTo>
                      <a:pt x="2947" y="745"/>
                      <a:pt x="2783" y="406"/>
                      <a:pt x="2783" y="28"/>
                    </a:cubicBezTo>
                    <a:cubicBezTo>
                      <a:pt x="2783" y="18"/>
                      <a:pt x="2783" y="9"/>
                      <a:pt x="27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0"/>
              <p:cNvSpPr/>
              <p:nvPr/>
            </p:nvSpPr>
            <p:spPr>
              <a:xfrm>
                <a:off x="9575970" y="3551306"/>
                <a:ext cx="159" cy="159"/>
              </a:xfrm>
              <a:custGeom>
                <a:avLst/>
                <a:gdLst/>
                <a:ahLst/>
                <a:cxnLst/>
                <a:rect l="l" t="t" r="r" b="b"/>
                <a:pathLst>
                  <a:path w="2" h="2" extrusionOk="0">
                    <a:moveTo>
                      <a:pt x="0" y="0"/>
                    </a:moveTo>
                    <a:cubicBezTo>
                      <a:pt x="0" y="0"/>
                      <a:pt x="0" y="2"/>
                      <a:pt x="2" y="2"/>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0"/>
              <p:cNvSpPr/>
              <p:nvPr/>
            </p:nvSpPr>
            <p:spPr>
              <a:xfrm>
                <a:off x="9598408" y="3559581"/>
                <a:ext cx="239" cy="80"/>
              </a:xfrm>
              <a:custGeom>
                <a:avLst/>
                <a:gdLst/>
                <a:ahLst/>
                <a:cxnLst/>
                <a:rect l="l" t="t" r="r" b="b"/>
                <a:pathLst>
                  <a:path w="3" h="1" extrusionOk="0">
                    <a:moveTo>
                      <a:pt x="2" y="1"/>
                    </a:moveTo>
                    <a:cubicBezTo>
                      <a:pt x="2" y="1"/>
                      <a:pt x="2" y="1"/>
                      <a:pt x="1" y="1"/>
                    </a:cubicBezTo>
                    <a:cubicBezTo>
                      <a:pt x="2" y="1"/>
                      <a:pt x="2" y="1"/>
                      <a:pt x="2" y="1"/>
                    </a:cubicBezTo>
                    <a:cubicBezTo>
                      <a:pt x="2" y="1"/>
                      <a:pt x="2"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50"/>
              <p:cNvSpPr/>
              <p:nvPr/>
            </p:nvSpPr>
            <p:spPr>
              <a:xfrm>
                <a:off x="9613287" y="3561968"/>
                <a:ext cx="1432" cy="159"/>
              </a:xfrm>
              <a:custGeom>
                <a:avLst/>
                <a:gdLst/>
                <a:ahLst/>
                <a:cxnLst/>
                <a:rect l="l" t="t" r="r" b="b"/>
                <a:pathLst>
                  <a:path w="18" h="2" extrusionOk="0">
                    <a:moveTo>
                      <a:pt x="1" y="0"/>
                    </a:moveTo>
                    <a:lnTo>
                      <a:pt x="1" y="0"/>
                    </a:lnTo>
                    <a:cubicBezTo>
                      <a:pt x="2" y="1"/>
                      <a:pt x="3" y="1"/>
                      <a:pt x="4" y="1"/>
                    </a:cubicBezTo>
                    <a:lnTo>
                      <a:pt x="4" y="1"/>
                    </a:lnTo>
                    <a:cubicBezTo>
                      <a:pt x="3" y="1"/>
                      <a:pt x="2" y="0"/>
                      <a:pt x="1" y="0"/>
                    </a:cubicBezTo>
                    <a:close/>
                    <a:moveTo>
                      <a:pt x="4" y="1"/>
                    </a:moveTo>
                    <a:cubicBezTo>
                      <a:pt x="5" y="1"/>
                      <a:pt x="6" y="2"/>
                      <a:pt x="7" y="2"/>
                    </a:cubicBezTo>
                    <a:lnTo>
                      <a:pt x="17" y="2"/>
                    </a:lnTo>
                    <a:cubicBezTo>
                      <a:pt x="14" y="2"/>
                      <a:pt x="9" y="2"/>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50"/>
              <p:cNvSpPr/>
              <p:nvPr/>
            </p:nvSpPr>
            <p:spPr>
              <a:xfrm>
                <a:off x="9562444" y="3543111"/>
                <a:ext cx="796" cy="557"/>
              </a:xfrm>
              <a:custGeom>
                <a:avLst/>
                <a:gdLst/>
                <a:ahLst/>
                <a:cxnLst/>
                <a:rect l="l" t="t" r="r" b="b"/>
                <a:pathLst>
                  <a:path w="10" h="7" extrusionOk="0">
                    <a:moveTo>
                      <a:pt x="1" y="0"/>
                    </a:moveTo>
                    <a:cubicBezTo>
                      <a:pt x="1" y="0"/>
                      <a:pt x="2" y="1"/>
                      <a:pt x="3" y="2"/>
                    </a:cubicBezTo>
                    <a:lnTo>
                      <a:pt x="3" y="2"/>
                    </a:lnTo>
                    <a:cubicBezTo>
                      <a:pt x="2" y="1"/>
                      <a:pt x="2" y="1"/>
                      <a:pt x="1" y="0"/>
                    </a:cubicBezTo>
                    <a:close/>
                    <a:moveTo>
                      <a:pt x="3" y="2"/>
                    </a:moveTo>
                    <a:cubicBezTo>
                      <a:pt x="3" y="2"/>
                      <a:pt x="4" y="2"/>
                      <a:pt x="4" y="2"/>
                    </a:cubicBezTo>
                    <a:lnTo>
                      <a:pt x="4" y="2"/>
                    </a:lnTo>
                    <a:cubicBezTo>
                      <a:pt x="4" y="2"/>
                      <a:pt x="4" y="2"/>
                      <a:pt x="4" y="2"/>
                    </a:cubicBezTo>
                    <a:cubicBezTo>
                      <a:pt x="4" y="2"/>
                      <a:pt x="3" y="2"/>
                      <a:pt x="3" y="2"/>
                    </a:cubicBezTo>
                    <a:close/>
                    <a:moveTo>
                      <a:pt x="4" y="2"/>
                    </a:moveTo>
                    <a:cubicBezTo>
                      <a:pt x="4" y="3"/>
                      <a:pt x="5" y="3"/>
                      <a:pt x="7" y="5"/>
                    </a:cubicBezTo>
                    <a:cubicBezTo>
                      <a:pt x="7" y="5"/>
                      <a:pt x="7" y="5"/>
                      <a:pt x="8" y="5"/>
                    </a:cubicBezTo>
                    <a:lnTo>
                      <a:pt x="8" y="5"/>
                    </a:lnTo>
                    <a:cubicBezTo>
                      <a:pt x="6" y="4"/>
                      <a:pt x="5" y="3"/>
                      <a:pt x="4" y="2"/>
                    </a:cubicBezTo>
                    <a:close/>
                    <a:moveTo>
                      <a:pt x="8" y="5"/>
                    </a:moveTo>
                    <a:cubicBezTo>
                      <a:pt x="8" y="5"/>
                      <a:pt x="8" y="5"/>
                      <a:pt x="8" y="5"/>
                    </a:cubicBezTo>
                    <a:lnTo>
                      <a:pt x="8" y="5"/>
                    </a:lnTo>
                    <a:cubicBezTo>
                      <a:pt x="8" y="5"/>
                      <a:pt x="8" y="5"/>
                      <a:pt x="8" y="5"/>
                    </a:cubicBezTo>
                    <a:close/>
                    <a:moveTo>
                      <a:pt x="8" y="5"/>
                    </a:moveTo>
                    <a:cubicBezTo>
                      <a:pt x="8" y="6"/>
                      <a:pt x="9" y="6"/>
                      <a:pt x="10" y="6"/>
                    </a:cubicBezTo>
                    <a:cubicBezTo>
                      <a:pt x="9" y="6"/>
                      <a:pt x="8" y="6"/>
                      <a:pt x="8" y="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0"/>
              <p:cNvSpPr/>
              <p:nvPr/>
            </p:nvSpPr>
            <p:spPr>
              <a:xfrm>
                <a:off x="9540801" y="3521866"/>
                <a:ext cx="159" cy="239"/>
              </a:xfrm>
              <a:custGeom>
                <a:avLst/>
                <a:gdLst/>
                <a:ahLst/>
                <a:cxnLst/>
                <a:rect l="l" t="t" r="r" b="b"/>
                <a:pathLst>
                  <a:path w="2" h="3" extrusionOk="0">
                    <a:moveTo>
                      <a:pt x="2" y="2"/>
                    </a:moveTo>
                    <a:cubicBezTo>
                      <a:pt x="0" y="1"/>
                      <a:pt x="0" y="1"/>
                      <a:pt x="0" y="1"/>
                    </a:cubicBezTo>
                    <a:lnTo>
                      <a:pt x="0" y="1"/>
                    </a:lnTo>
                    <a:cubicBezTo>
                      <a:pt x="0" y="1"/>
                      <a:pt x="0" y="1"/>
                      <a:pt x="2"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50"/>
              <p:cNvSpPr/>
              <p:nvPr/>
            </p:nvSpPr>
            <p:spPr>
              <a:xfrm>
                <a:off x="9550509" y="3533006"/>
                <a:ext cx="1114" cy="1034"/>
              </a:xfrm>
              <a:custGeom>
                <a:avLst/>
                <a:gdLst/>
                <a:ahLst/>
                <a:cxnLst/>
                <a:rect l="l" t="t" r="r" b="b"/>
                <a:pathLst>
                  <a:path w="14" h="13" extrusionOk="0">
                    <a:moveTo>
                      <a:pt x="1" y="1"/>
                    </a:moveTo>
                    <a:lnTo>
                      <a:pt x="1" y="1"/>
                    </a:lnTo>
                    <a:cubicBezTo>
                      <a:pt x="4" y="4"/>
                      <a:pt x="7" y="5"/>
                      <a:pt x="8" y="8"/>
                    </a:cubicBezTo>
                    <a:cubicBezTo>
                      <a:pt x="9" y="10"/>
                      <a:pt x="12" y="11"/>
                      <a:pt x="14" y="12"/>
                    </a:cubicBezTo>
                    <a:cubicBezTo>
                      <a:pt x="9" y="8"/>
                      <a:pt x="5" y="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50"/>
              <p:cNvSpPr/>
              <p:nvPr/>
            </p:nvSpPr>
            <p:spPr>
              <a:xfrm>
                <a:off x="9544780" y="3526800"/>
                <a:ext cx="1273" cy="1512"/>
              </a:xfrm>
              <a:custGeom>
                <a:avLst/>
                <a:gdLst/>
                <a:ahLst/>
                <a:cxnLst/>
                <a:rect l="l" t="t" r="r" b="b"/>
                <a:pathLst>
                  <a:path w="16" h="19" extrusionOk="0">
                    <a:moveTo>
                      <a:pt x="0" y="1"/>
                    </a:moveTo>
                    <a:lnTo>
                      <a:pt x="6" y="7"/>
                    </a:lnTo>
                    <a:lnTo>
                      <a:pt x="6" y="7"/>
                    </a:lnTo>
                    <a:cubicBezTo>
                      <a:pt x="5" y="5"/>
                      <a:pt x="3" y="3"/>
                      <a:pt x="0" y="1"/>
                    </a:cubicBezTo>
                    <a:close/>
                    <a:moveTo>
                      <a:pt x="6" y="7"/>
                    </a:moveTo>
                    <a:cubicBezTo>
                      <a:pt x="6" y="7"/>
                      <a:pt x="6" y="8"/>
                      <a:pt x="6" y="8"/>
                    </a:cubicBezTo>
                    <a:cubicBezTo>
                      <a:pt x="7" y="8"/>
                      <a:pt x="7" y="9"/>
                      <a:pt x="8" y="10"/>
                    </a:cubicBezTo>
                    <a:lnTo>
                      <a:pt x="8" y="10"/>
                    </a:lnTo>
                    <a:lnTo>
                      <a:pt x="6" y="7"/>
                    </a:lnTo>
                    <a:close/>
                    <a:moveTo>
                      <a:pt x="8" y="10"/>
                    </a:moveTo>
                    <a:lnTo>
                      <a:pt x="11" y="13"/>
                    </a:lnTo>
                    <a:lnTo>
                      <a:pt x="11" y="13"/>
                    </a:lnTo>
                    <a:cubicBezTo>
                      <a:pt x="10" y="12"/>
                      <a:pt x="9" y="11"/>
                      <a:pt x="8" y="10"/>
                    </a:cubicBezTo>
                    <a:close/>
                    <a:moveTo>
                      <a:pt x="11" y="13"/>
                    </a:moveTo>
                    <a:cubicBezTo>
                      <a:pt x="11" y="14"/>
                      <a:pt x="12" y="15"/>
                      <a:pt x="12" y="15"/>
                    </a:cubicBezTo>
                    <a:cubicBezTo>
                      <a:pt x="12" y="15"/>
                      <a:pt x="13" y="15"/>
                      <a:pt x="13" y="15"/>
                    </a:cubicBezTo>
                    <a:lnTo>
                      <a:pt x="13" y="15"/>
                    </a:lnTo>
                    <a:lnTo>
                      <a:pt x="11" y="13"/>
                    </a:lnTo>
                    <a:close/>
                    <a:moveTo>
                      <a:pt x="13" y="15"/>
                    </a:moveTo>
                    <a:lnTo>
                      <a:pt x="15" y="18"/>
                    </a:lnTo>
                    <a:cubicBezTo>
                      <a:pt x="15" y="17"/>
                      <a:pt x="14" y="16"/>
                      <a:pt x="13" y="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50"/>
              <p:cNvSpPr/>
              <p:nvPr/>
            </p:nvSpPr>
            <p:spPr>
              <a:xfrm>
                <a:off x="9555919" y="3537939"/>
                <a:ext cx="1114" cy="1034"/>
              </a:xfrm>
              <a:custGeom>
                <a:avLst/>
                <a:gdLst/>
                <a:ahLst/>
                <a:cxnLst/>
                <a:rect l="l" t="t" r="r" b="b"/>
                <a:pathLst>
                  <a:path w="14" h="13" extrusionOk="0">
                    <a:moveTo>
                      <a:pt x="0" y="1"/>
                    </a:moveTo>
                    <a:lnTo>
                      <a:pt x="0" y="1"/>
                    </a:lnTo>
                    <a:cubicBezTo>
                      <a:pt x="2" y="2"/>
                      <a:pt x="3" y="3"/>
                      <a:pt x="5" y="5"/>
                    </a:cubicBezTo>
                    <a:cubicBezTo>
                      <a:pt x="6" y="6"/>
                      <a:pt x="8" y="7"/>
                      <a:pt x="9" y="8"/>
                    </a:cubicBezTo>
                    <a:lnTo>
                      <a:pt x="9" y="8"/>
                    </a:lnTo>
                    <a:cubicBezTo>
                      <a:pt x="6" y="5"/>
                      <a:pt x="3" y="2"/>
                      <a:pt x="0" y="1"/>
                    </a:cubicBezTo>
                    <a:close/>
                    <a:moveTo>
                      <a:pt x="9" y="8"/>
                    </a:moveTo>
                    <a:cubicBezTo>
                      <a:pt x="11" y="9"/>
                      <a:pt x="12" y="11"/>
                      <a:pt x="14" y="12"/>
                    </a:cubicBezTo>
                    <a:lnTo>
                      <a:pt x="14" y="11"/>
                    </a:lnTo>
                    <a:cubicBezTo>
                      <a:pt x="12" y="10"/>
                      <a:pt x="11" y="9"/>
                      <a:pt x="9" y="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0"/>
              <p:cNvSpPr/>
              <p:nvPr/>
            </p:nvSpPr>
            <p:spPr>
              <a:xfrm>
                <a:off x="9531890" y="3507863"/>
                <a:ext cx="159" cy="159"/>
              </a:xfrm>
              <a:custGeom>
                <a:avLst/>
                <a:gdLst/>
                <a:ahLst/>
                <a:cxnLst/>
                <a:rect l="l" t="t" r="r" b="b"/>
                <a:pathLst>
                  <a:path w="2" h="2" extrusionOk="0">
                    <a:moveTo>
                      <a:pt x="0" y="0"/>
                    </a:moveTo>
                    <a:cubicBezTo>
                      <a:pt x="0" y="2"/>
                      <a:pt x="0" y="2"/>
                      <a:pt x="2" y="2"/>
                    </a:cubicBezTo>
                    <a:cubicBezTo>
                      <a:pt x="1" y="2"/>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50"/>
              <p:cNvSpPr/>
              <p:nvPr/>
            </p:nvSpPr>
            <p:spPr>
              <a:xfrm>
                <a:off x="9535789" y="3514467"/>
                <a:ext cx="716" cy="1273"/>
              </a:xfrm>
              <a:custGeom>
                <a:avLst/>
                <a:gdLst/>
                <a:ahLst/>
                <a:cxnLst/>
                <a:rect l="l" t="t" r="r" b="b"/>
                <a:pathLst>
                  <a:path w="9" h="16" extrusionOk="0">
                    <a:moveTo>
                      <a:pt x="0" y="1"/>
                    </a:moveTo>
                    <a:lnTo>
                      <a:pt x="0" y="1"/>
                    </a:lnTo>
                    <a:cubicBezTo>
                      <a:pt x="1" y="3"/>
                      <a:pt x="2" y="4"/>
                      <a:pt x="3" y="6"/>
                    </a:cubicBezTo>
                    <a:lnTo>
                      <a:pt x="3" y="6"/>
                    </a:lnTo>
                    <a:cubicBezTo>
                      <a:pt x="3" y="5"/>
                      <a:pt x="2" y="4"/>
                      <a:pt x="2" y="2"/>
                    </a:cubicBezTo>
                    <a:cubicBezTo>
                      <a:pt x="2" y="2"/>
                      <a:pt x="2" y="2"/>
                      <a:pt x="0" y="1"/>
                    </a:cubicBezTo>
                    <a:close/>
                    <a:moveTo>
                      <a:pt x="3" y="6"/>
                    </a:moveTo>
                    <a:cubicBezTo>
                      <a:pt x="4" y="8"/>
                      <a:pt x="5" y="9"/>
                      <a:pt x="6" y="11"/>
                    </a:cubicBezTo>
                    <a:lnTo>
                      <a:pt x="9" y="16"/>
                    </a:lnTo>
                    <a:cubicBezTo>
                      <a:pt x="7" y="12"/>
                      <a:pt x="5" y="9"/>
                      <a:pt x="3" y="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50"/>
              <p:cNvSpPr/>
              <p:nvPr/>
            </p:nvSpPr>
            <p:spPr>
              <a:xfrm>
                <a:off x="9525525" y="3493143"/>
                <a:ext cx="318" cy="477"/>
              </a:xfrm>
              <a:custGeom>
                <a:avLst/>
                <a:gdLst/>
                <a:ahLst/>
                <a:cxnLst/>
                <a:rect l="l" t="t" r="r" b="b"/>
                <a:pathLst>
                  <a:path w="4" h="6" extrusionOk="0">
                    <a:moveTo>
                      <a:pt x="1" y="1"/>
                    </a:moveTo>
                    <a:lnTo>
                      <a:pt x="2" y="3"/>
                    </a:lnTo>
                    <a:lnTo>
                      <a:pt x="2" y="3"/>
                    </a:lnTo>
                    <a:cubicBezTo>
                      <a:pt x="2" y="3"/>
                      <a:pt x="2" y="3"/>
                      <a:pt x="2" y="2"/>
                    </a:cubicBezTo>
                    <a:cubicBezTo>
                      <a:pt x="2" y="2"/>
                      <a:pt x="2" y="1"/>
                      <a:pt x="1" y="1"/>
                    </a:cubicBezTo>
                    <a:close/>
                    <a:moveTo>
                      <a:pt x="2" y="3"/>
                    </a:moveTo>
                    <a:cubicBezTo>
                      <a:pt x="3" y="4"/>
                      <a:pt x="3" y="4"/>
                      <a:pt x="4" y="5"/>
                    </a:cubicBezTo>
                    <a:lnTo>
                      <a:pt x="2" y="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0"/>
              <p:cNvSpPr/>
              <p:nvPr/>
            </p:nvSpPr>
            <p:spPr>
              <a:xfrm>
                <a:off x="9525445" y="3358754"/>
                <a:ext cx="196452" cy="139641"/>
              </a:xfrm>
              <a:custGeom>
                <a:avLst/>
                <a:gdLst/>
                <a:ahLst/>
                <a:cxnLst/>
                <a:rect l="l" t="t" r="r" b="b"/>
                <a:pathLst>
                  <a:path w="2469" h="1755" extrusionOk="0">
                    <a:moveTo>
                      <a:pt x="2449" y="943"/>
                    </a:moveTo>
                    <a:cubicBezTo>
                      <a:pt x="2449" y="944"/>
                      <a:pt x="2449" y="944"/>
                      <a:pt x="2449" y="945"/>
                    </a:cubicBezTo>
                    <a:cubicBezTo>
                      <a:pt x="2452" y="955"/>
                      <a:pt x="2455" y="964"/>
                      <a:pt x="2457" y="974"/>
                    </a:cubicBezTo>
                    <a:cubicBezTo>
                      <a:pt x="2460" y="985"/>
                      <a:pt x="2463" y="995"/>
                      <a:pt x="2464" y="1005"/>
                    </a:cubicBezTo>
                    <a:cubicBezTo>
                      <a:pt x="2466" y="1011"/>
                      <a:pt x="2467" y="1017"/>
                      <a:pt x="2469" y="1021"/>
                    </a:cubicBezTo>
                    <a:cubicBezTo>
                      <a:pt x="2463" y="995"/>
                      <a:pt x="2457" y="969"/>
                      <a:pt x="2449" y="943"/>
                    </a:cubicBezTo>
                    <a:close/>
                    <a:moveTo>
                      <a:pt x="1202" y="1"/>
                    </a:moveTo>
                    <a:cubicBezTo>
                      <a:pt x="1000" y="4"/>
                      <a:pt x="812" y="52"/>
                      <a:pt x="644" y="136"/>
                    </a:cubicBezTo>
                    <a:cubicBezTo>
                      <a:pt x="587" y="164"/>
                      <a:pt x="532" y="197"/>
                      <a:pt x="481" y="234"/>
                    </a:cubicBezTo>
                    <a:cubicBezTo>
                      <a:pt x="258" y="388"/>
                      <a:pt x="87" y="615"/>
                      <a:pt x="1" y="879"/>
                    </a:cubicBezTo>
                    <a:cubicBezTo>
                      <a:pt x="174" y="1401"/>
                      <a:pt x="663" y="1755"/>
                      <a:pt x="1215" y="1755"/>
                    </a:cubicBezTo>
                    <a:cubicBezTo>
                      <a:pt x="1766" y="1755"/>
                      <a:pt x="2257" y="1401"/>
                      <a:pt x="2429" y="879"/>
                    </a:cubicBezTo>
                    <a:cubicBezTo>
                      <a:pt x="2436" y="900"/>
                      <a:pt x="2443" y="922"/>
                      <a:pt x="2449" y="943"/>
                    </a:cubicBezTo>
                    <a:lnTo>
                      <a:pt x="2449" y="943"/>
                    </a:lnTo>
                    <a:cubicBezTo>
                      <a:pt x="2448" y="935"/>
                      <a:pt x="2445" y="927"/>
                      <a:pt x="2442" y="918"/>
                    </a:cubicBezTo>
                    <a:cubicBezTo>
                      <a:pt x="2438" y="905"/>
                      <a:pt x="2433" y="890"/>
                      <a:pt x="2429" y="877"/>
                    </a:cubicBezTo>
                    <a:lnTo>
                      <a:pt x="2424" y="861"/>
                    </a:lnTo>
                    <a:cubicBezTo>
                      <a:pt x="2420" y="851"/>
                      <a:pt x="2416" y="839"/>
                      <a:pt x="2413" y="828"/>
                    </a:cubicBezTo>
                    <a:cubicBezTo>
                      <a:pt x="2411" y="826"/>
                      <a:pt x="2410" y="821"/>
                      <a:pt x="2408" y="818"/>
                    </a:cubicBezTo>
                    <a:lnTo>
                      <a:pt x="2404" y="808"/>
                    </a:lnTo>
                    <a:cubicBezTo>
                      <a:pt x="2404" y="806"/>
                      <a:pt x="2402" y="805"/>
                      <a:pt x="2402" y="803"/>
                    </a:cubicBezTo>
                    <a:cubicBezTo>
                      <a:pt x="2398" y="792"/>
                      <a:pt x="2392" y="780"/>
                      <a:pt x="2388" y="768"/>
                    </a:cubicBezTo>
                    <a:cubicBezTo>
                      <a:pt x="2382" y="755"/>
                      <a:pt x="2376" y="742"/>
                      <a:pt x="2370" y="728"/>
                    </a:cubicBezTo>
                    <a:cubicBezTo>
                      <a:pt x="2367" y="724"/>
                      <a:pt x="2364" y="720"/>
                      <a:pt x="2363" y="715"/>
                    </a:cubicBezTo>
                    <a:cubicBezTo>
                      <a:pt x="2357" y="703"/>
                      <a:pt x="2351" y="692"/>
                      <a:pt x="2345" y="680"/>
                    </a:cubicBezTo>
                    <a:cubicBezTo>
                      <a:pt x="2342" y="672"/>
                      <a:pt x="2338" y="667"/>
                      <a:pt x="2335" y="661"/>
                    </a:cubicBezTo>
                    <a:cubicBezTo>
                      <a:pt x="2327" y="647"/>
                      <a:pt x="2320" y="636"/>
                      <a:pt x="2313" y="624"/>
                    </a:cubicBezTo>
                    <a:cubicBezTo>
                      <a:pt x="2311" y="619"/>
                      <a:pt x="2310" y="616"/>
                      <a:pt x="2307" y="613"/>
                    </a:cubicBezTo>
                    <a:cubicBezTo>
                      <a:pt x="2296" y="597"/>
                      <a:pt x="2286" y="581"/>
                      <a:pt x="2276" y="565"/>
                    </a:cubicBezTo>
                    <a:cubicBezTo>
                      <a:pt x="2276" y="563"/>
                      <a:pt x="2274" y="563"/>
                      <a:pt x="2274" y="563"/>
                    </a:cubicBezTo>
                    <a:cubicBezTo>
                      <a:pt x="2264" y="547"/>
                      <a:pt x="2254" y="532"/>
                      <a:pt x="2243" y="518"/>
                    </a:cubicBezTo>
                    <a:lnTo>
                      <a:pt x="2237" y="512"/>
                    </a:lnTo>
                    <a:cubicBezTo>
                      <a:pt x="2177" y="431"/>
                      <a:pt x="2106" y="357"/>
                      <a:pt x="2028" y="292"/>
                    </a:cubicBezTo>
                    <a:cubicBezTo>
                      <a:pt x="2012" y="279"/>
                      <a:pt x="1996" y="267"/>
                      <a:pt x="1981" y="256"/>
                    </a:cubicBezTo>
                    <a:cubicBezTo>
                      <a:pt x="1980" y="254"/>
                      <a:pt x="1980" y="254"/>
                      <a:pt x="1978" y="254"/>
                    </a:cubicBezTo>
                    <a:cubicBezTo>
                      <a:pt x="1964" y="242"/>
                      <a:pt x="1949" y="232"/>
                      <a:pt x="1934" y="222"/>
                    </a:cubicBezTo>
                    <a:cubicBezTo>
                      <a:pt x="1931" y="220"/>
                      <a:pt x="1928" y="219"/>
                      <a:pt x="1927" y="217"/>
                    </a:cubicBezTo>
                    <a:cubicBezTo>
                      <a:pt x="1913" y="209"/>
                      <a:pt x="1899" y="200"/>
                      <a:pt x="1885" y="191"/>
                    </a:cubicBezTo>
                    <a:cubicBezTo>
                      <a:pt x="1881" y="188"/>
                      <a:pt x="1877" y="185"/>
                      <a:pt x="1871" y="182"/>
                    </a:cubicBezTo>
                    <a:cubicBezTo>
                      <a:pt x="1859" y="175"/>
                      <a:pt x="1847" y="167"/>
                      <a:pt x="1834" y="160"/>
                    </a:cubicBezTo>
                    <a:cubicBezTo>
                      <a:pt x="1828" y="157"/>
                      <a:pt x="1822" y="154"/>
                      <a:pt x="1816" y="151"/>
                    </a:cubicBezTo>
                    <a:cubicBezTo>
                      <a:pt x="1804" y="145"/>
                      <a:pt x="1793" y="138"/>
                      <a:pt x="1781" y="132"/>
                    </a:cubicBezTo>
                    <a:lnTo>
                      <a:pt x="1763" y="125"/>
                    </a:lnTo>
                    <a:cubicBezTo>
                      <a:pt x="1750" y="119"/>
                      <a:pt x="1737" y="113"/>
                      <a:pt x="1723" y="107"/>
                    </a:cubicBezTo>
                    <a:cubicBezTo>
                      <a:pt x="1718" y="104"/>
                      <a:pt x="1710" y="101"/>
                      <a:pt x="1704" y="98"/>
                    </a:cubicBezTo>
                    <a:cubicBezTo>
                      <a:pt x="1691" y="92"/>
                      <a:pt x="1676" y="86"/>
                      <a:pt x="1663" y="82"/>
                    </a:cubicBezTo>
                    <a:cubicBezTo>
                      <a:pt x="1654" y="79"/>
                      <a:pt x="1645" y="76"/>
                      <a:pt x="1637" y="72"/>
                    </a:cubicBezTo>
                    <a:lnTo>
                      <a:pt x="1610" y="63"/>
                    </a:lnTo>
                    <a:cubicBezTo>
                      <a:pt x="1601" y="61"/>
                      <a:pt x="1594" y="58"/>
                      <a:pt x="1585" y="55"/>
                    </a:cubicBezTo>
                    <a:cubicBezTo>
                      <a:pt x="1572" y="51"/>
                      <a:pt x="1560" y="48"/>
                      <a:pt x="1547" y="45"/>
                    </a:cubicBezTo>
                    <a:cubicBezTo>
                      <a:pt x="1539" y="42"/>
                      <a:pt x="1531" y="41"/>
                      <a:pt x="1523" y="39"/>
                    </a:cubicBezTo>
                    <a:cubicBezTo>
                      <a:pt x="1507" y="35"/>
                      <a:pt x="1491" y="30"/>
                      <a:pt x="1475" y="27"/>
                    </a:cubicBezTo>
                    <a:cubicBezTo>
                      <a:pt x="1472" y="27"/>
                      <a:pt x="1469" y="26"/>
                      <a:pt x="1466" y="26"/>
                    </a:cubicBezTo>
                    <a:cubicBezTo>
                      <a:pt x="1450" y="23"/>
                      <a:pt x="1432" y="20"/>
                      <a:pt x="1416" y="17"/>
                    </a:cubicBezTo>
                    <a:cubicBezTo>
                      <a:pt x="1413" y="17"/>
                      <a:pt x="1408" y="16"/>
                      <a:pt x="1404" y="16"/>
                    </a:cubicBezTo>
                    <a:cubicBezTo>
                      <a:pt x="1385" y="13"/>
                      <a:pt x="1366" y="10"/>
                      <a:pt x="1346" y="8"/>
                    </a:cubicBezTo>
                    <a:lnTo>
                      <a:pt x="1345" y="8"/>
                    </a:lnTo>
                    <a:cubicBezTo>
                      <a:pt x="1302" y="4"/>
                      <a:pt x="1258" y="1"/>
                      <a:pt x="1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0"/>
              <p:cNvSpPr/>
              <p:nvPr/>
            </p:nvSpPr>
            <p:spPr>
              <a:xfrm>
                <a:off x="9520989" y="3472296"/>
                <a:ext cx="318" cy="1989"/>
              </a:xfrm>
              <a:custGeom>
                <a:avLst/>
                <a:gdLst/>
                <a:ahLst/>
                <a:cxnLst/>
                <a:rect l="l" t="t" r="r" b="b"/>
                <a:pathLst>
                  <a:path w="4" h="25" extrusionOk="0">
                    <a:moveTo>
                      <a:pt x="1" y="1"/>
                    </a:moveTo>
                    <a:cubicBezTo>
                      <a:pt x="1" y="8"/>
                      <a:pt x="2" y="16"/>
                      <a:pt x="3" y="24"/>
                    </a:cubicBezTo>
                    <a:cubicBezTo>
                      <a:pt x="2" y="16"/>
                      <a:pt x="1" y="8"/>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0"/>
              <p:cNvSpPr/>
              <p:nvPr/>
            </p:nvSpPr>
            <p:spPr>
              <a:xfrm>
                <a:off x="9524411" y="3489324"/>
                <a:ext cx="80" cy="159"/>
              </a:xfrm>
              <a:custGeom>
                <a:avLst/>
                <a:gdLst/>
                <a:ahLst/>
                <a:cxnLst/>
                <a:rect l="l" t="t" r="r" b="b"/>
                <a:pathLst>
                  <a:path w="1" h="2" extrusionOk="0">
                    <a:moveTo>
                      <a:pt x="0" y="0"/>
                    </a:moveTo>
                    <a:cubicBezTo>
                      <a:pt x="0" y="0"/>
                      <a:pt x="0" y="0"/>
                      <a:pt x="0" y="2"/>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0"/>
              <p:cNvSpPr/>
              <p:nvPr/>
            </p:nvSpPr>
            <p:spPr>
              <a:xfrm>
                <a:off x="9520751" y="3449301"/>
                <a:ext cx="239" cy="1989"/>
              </a:xfrm>
              <a:custGeom>
                <a:avLst/>
                <a:gdLst/>
                <a:ahLst/>
                <a:cxnLst/>
                <a:rect l="l" t="t" r="r" b="b"/>
                <a:pathLst>
                  <a:path w="3" h="25" extrusionOk="0">
                    <a:moveTo>
                      <a:pt x="2" y="0"/>
                    </a:moveTo>
                    <a:lnTo>
                      <a:pt x="2" y="0"/>
                    </a:lnTo>
                    <a:cubicBezTo>
                      <a:pt x="2" y="9"/>
                      <a:pt x="1" y="16"/>
                      <a:pt x="1" y="25"/>
                    </a:cubicBezTo>
                    <a:cubicBezTo>
                      <a:pt x="1" y="18"/>
                      <a:pt x="2" y="9"/>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50"/>
              <p:cNvSpPr/>
              <p:nvPr/>
            </p:nvSpPr>
            <p:spPr>
              <a:xfrm>
                <a:off x="9520273" y="3461396"/>
                <a:ext cx="239" cy="3899"/>
              </a:xfrm>
              <a:custGeom>
                <a:avLst/>
                <a:gdLst/>
                <a:ahLst/>
                <a:cxnLst/>
                <a:rect l="l" t="t" r="r" b="b"/>
                <a:pathLst>
                  <a:path w="3" h="49" extrusionOk="0">
                    <a:moveTo>
                      <a:pt x="1" y="1"/>
                    </a:moveTo>
                    <a:cubicBezTo>
                      <a:pt x="1" y="17"/>
                      <a:pt x="1" y="33"/>
                      <a:pt x="2" y="48"/>
                    </a:cubicBezTo>
                    <a:cubicBezTo>
                      <a:pt x="1" y="33"/>
                      <a:pt x="1" y="1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50"/>
              <p:cNvSpPr/>
              <p:nvPr/>
            </p:nvSpPr>
            <p:spPr>
              <a:xfrm>
                <a:off x="9520432" y="3454394"/>
                <a:ext cx="159" cy="1512"/>
              </a:xfrm>
              <a:custGeom>
                <a:avLst/>
                <a:gdLst/>
                <a:ahLst/>
                <a:cxnLst/>
                <a:rect l="l" t="t" r="r" b="b"/>
                <a:pathLst>
                  <a:path w="2" h="19" extrusionOk="0">
                    <a:moveTo>
                      <a:pt x="2" y="1"/>
                    </a:moveTo>
                    <a:lnTo>
                      <a:pt x="2" y="1"/>
                    </a:lnTo>
                    <a:cubicBezTo>
                      <a:pt x="0" y="6"/>
                      <a:pt x="0" y="12"/>
                      <a:pt x="0" y="18"/>
                    </a:cubicBezTo>
                    <a:lnTo>
                      <a:pt x="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0"/>
              <p:cNvSpPr/>
              <p:nvPr/>
            </p:nvSpPr>
            <p:spPr>
              <a:xfrm>
                <a:off x="9521546" y="3476991"/>
                <a:ext cx="318" cy="955"/>
              </a:xfrm>
              <a:custGeom>
                <a:avLst/>
                <a:gdLst/>
                <a:ahLst/>
                <a:cxnLst/>
                <a:rect l="l" t="t" r="r" b="b"/>
                <a:pathLst>
                  <a:path w="4" h="12" extrusionOk="0">
                    <a:moveTo>
                      <a:pt x="1" y="1"/>
                    </a:moveTo>
                    <a:cubicBezTo>
                      <a:pt x="2" y="5"/>
                      <a:pt x="2" y="8"/>
                      <a:pt x="4" y="11"/>
                    </a:cubicBezTo>
                    <a:cubicBezTo>
                      <a:pt x="2" y="8"/>
                      <a:pt x="2" y="5"/>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0"/>
              <p:cNvSpPr/>
              <p:nvPr/>
            </p:nvSpPr>
            <p:spPr>
              <a:xfrm>
                <a:off x="9523217" y="3432831"/>
                <a:ext cx="1034" cy="3581"/>
              </a:xfrm>
              <a:custGeom>
                <a:avLst/>
                <a:gdLst/>
                <a:ahLst/>
                <a:cxnLst/>
                <a:rect l="l" t="t" r="r" b="b"/>
                <a:pathLst>
                  <a:path w="13" h="45" extrusionOk="0">
                    <a:moveTo>
                      <a:pt x="12" y="1"/>
                    </a:moveTo>
                    <a:cubicBezTo>
                      <a:pt x="8" y="15"/>
                      <a:pt x="3" y="30"/>
                      <a:pt x="1" y="45"/>
                    </a:cubicBezTo>
                    <a:cubicBezTo>
                      <a:pt x="3" y="30"/>
                      <a:pt x="8" y="15"/>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50"/>
              <p:cNvSpPr/>
              <p:nvPr/>
            </p:nvSpPr>
            <p:spPr>
              <a:xfrm>
                <a:off x="9524252" y="3428773"/>
                <a:ext cx="1194" cy="3581"/>
              </a:xfrm>
              <a:custGeom>
                <a:avLst/>
                <a:gdLst/>
                <a:ahLst/>
                <a:cxnLst/>
                <a:rect l="l" t="t" r="r" b="b"/>
                <a:pathLst>
                  <a:path w="15" h="45" extrusionOk="0">
                    <a:moveTo>
                      <a:pt x="14" y="0"/>
                    </a:moveTo>
                    <a:cubicBezTo>
                      <a:pt x="10" y="15"/>
                      <a:pt x="5" y="29"/>
                      <a:pt x="1" y="44"/>
                    </a:cubicBezTo>
                    <a:cubicBezTo>
                      <a:pt x="5" y="29"/>
                      <a:pt x="10" y="15"/>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0"/>
              <p:cNvSpPr/>
              <p:nvPr/>
            </p:nvSpPr>
            <p:spPr>
              <a:xfrm>
                <a:off x="9521785" y="3436571"/>
                <a:ext cx="1353" cy="6763"/>
              </a:xfrm>
              <a:custGeom>
                <a:avLst/>
                <a:gdLst/>
                <a:ahLst/>
                <a:cxnLst/>
                <a:rect l="l" t="t" r="r" b="b"/>
                <a:pathLst>
                  <a:path w="17" h="85" extrusionOk="0">
                    <a:moveTo>
                      <a:pt x="17" y="1"/>
                    </a:moveTo>
                    <a:cubicBezTo>
                      <a:pt x="11" y="27"/>
                      <a:pt x="5" y="55"/>
                      <a:pt x="1" y="85"/>
                    </a:cubicBezTo>
                    <a:cubicBezTo>
                      <a:pt x="5" y="57"/>
                      <a:pt x="11" y="27"/>
                      <a:pt x="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0"/>
              <p:cNvSpPr/>
              <p:nvPr/>
            </p:nvSpPr>
            <p:spPr>
              <a:xfrm>
                <a:off x="9521228" y="3444527"/>
                <a:ext cx="398" cy="2307"/>
              </a:xfrm>
              <a:custGeom>
                <a:avLst/>
                <a:gdLst/>
                <a:ahLst/>
                <a:cxnLst/>
                <a:rect l="l" t="t" r="r" b="b"/>
                <a:pathLst>
                  <a:path w="5" h="29" extrusionOk="0">
                    <a:moveTo>
                      <a:pt x="5" y="1"/>
                    </a:moveTo>
                    <a:cubicBezTo>
                      <a:pt x="3" y="10"/>
                      <a:pt x="2" y="20"/>
                      <a:pt x="0" y="29"/>
                    </a:cubicBezTo>
                    <a:cubicBezTo>
                      <a:pt x="2" y="20"/>
                      <a:pt x="3" y="10"/>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0"/>
              <p:cNvSpPr/>
              <p:nvPr/>
            </p:nvSpPr>
            <p:spPr>
              <a:xfrm>
                <a:off x="9520512" y="3467284"/>
                <a:ext cx="318" cy="2626"/>
              </a:xfrm>
              <a:custGeom>
                <a:avLst/>
                <a:gdLst/>
                <a:ahLst/>
                <a:cxnLst/>
                <a:rect l="l" t="t" r="r" b="b"/>
                <a:pathLst>
                  <a:path w="4" h="33" extrusionOk="0">
                    <a:moveTo>
                      <a:pt x="1" y="1"/>
                    </a:moveTo>
                    <a:cubicBezTo>
                      <a:pt x="1" y="11"/>
                      <a:pt x="2" y="21"/>
                      <a:pt x="4" y="33"/>
                    </a:cubicBezTo>
                    <a:cubicBezTo>
                      <a:pt x="2" y="21"/>
                      <a:pt x="1" y="1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0"/>
              <p:cNvSpPr/>
              <p:nvPr/>
            </p:nvSpPr>
            <p:spPr>
              <a:xfrm>
                <a:off x="9520273" y="3428614"/>
                <a:ext cx="203772" cy="133912"/>
              </a:xfrm>
              <a:custGeom>
                <a:avLst/>
                <a:gdLst/>
                <a:ahLst/>
                <a:cxnLst/>
                <a:rect l="l" t="t" r="r" b="b"/>
                <a:pathLst>
                  <a:path w="2561" h="1683" extrusionOk="0">
                    <a:moveTo>
                      <a:pt x="66" y="1"/>
                    </a:moveTo>
                    <a:cubicBezTo>
                      <a:pt x="66" y="1"/>
                      <a:pt x="66" y="2"/>
                      <a:pt x="64" y="2"/>
                    </a:cubicBezTo>
                    <a:cubicBezTo>
                      <a:pt x="60" y="17"/>
                      <a:pt x="55" y="31"/>
                      <a:pt x="51" y="46"/>
                    </a:cubicBezTo>
                    <a:cubicBezTo>
                      <a:pt x="51" y="49"/>
                      <a:pt x="49" y="51"/>
                      <a:pt x="49" y="54"/>
                    </a:cubicBezTo>
                    <a:cubicBezTo>
                      <a:pt x="45" y="68"/>
                      <a:pt x="40" y="83"/>
                      <a:pt x="38" y="98"/>
                    </a:cubicBezTo>
                    <a:cubicBezTo>
                      <a:pt x="38" y="99"/>
                      <a:pt x="38" y="99"/>
                      <a:pt x="38" y="101"/>
                    </a:cubicBezTo>
                    <a:cubicBezTo>
                      <a:pt x="30" y="129"/>
                      <a:pt x="24" y="157"/>
                      <a:pt x="20" y="185"/>
                    </a:cubicBezTo>
                    <a:cubicBezTo>
                      <a:pt x="18" y="191"/>
                      <a:pt x="18" y="195"/>
                      <a:pt x="17" y="201"/>
                    </a:cubicBezTo>
                    <a:cubicBezTo>
                      <a:pt x="15" y="210"/>
                      <a:pt x="14" y="220"/>
                      <a:pt x="12" y="230"/>
                    </a:cubicBezTo>
                    <a:cubicBezTo>
                      <a:pt x="11" y="239"/>
                      <a:pt x="10" y="249"/>
                      <a:pt x="10" y="260"/>
                    </a:cubicBezTo>
                    <a:cubicBezTo>
                      <a:pt x="8" y="269"/>
                      <a:pt x="8" y="277"/>
                      <a:pt x="7" y="285"/>
                    </a:cubicBezTo>
                    <a:cubicBezTo>
                      <a:pt x="5" y="298"/>
                      <a:pt x="5" y="311"/>
                      <a:pt x="4" y="325"/>
                    </a:cubicBezTo>
                    <a:lnTo>
                      <a:pt x="2" y="342"/>
                    </a:lnTo>
                    <a:cubicBezTo>
                      <a:pt x="2" y="363"/>
                      <a:pt x="1" y="382"/>
                      <a:pt x="1" y="403"/>
                    </a:cubicBezTo>
                    <a:cubicBezTo>
                      <a:pt x="1" y="406"/>
                      <a:pt x="1" y="408"/>
                      <a:pt x="1" y="413"/>
                    </a:cubicBezTo>
                    <a:cubicBezTo>
                      <a:pt x="2" y="429"/>
                      <a:pt x="2" y="445"/>
                      <a:pt x="2" y="460"/>
                    </a:cubicBezTo>
                    <a:cubicBezTo>
                      <a:pt x="4" y="469"/>
                      <a:pt x="4" y="478"/>
                      <a:pt x="4" y="487"/>
                    </a:cubicBezTo>
                    <a:cubicBezTo>
                      <a:pt x="5" y="497"/>
                      <a:pt x="5" y="507"/>
                      <a:pt x="7" y="517"/>
                    </a:cubicBezTo>
                    <a:cubicBezTo>
                      <a:pt x="8" y="529"/>
                      <a:pt x="8" y="540"/>
                      <a:pt x="10" y="550"/>
                    </a:cubicBezTo>
                    <a:cubicBezTo>
                      <a:pt x="11" y="557"/>
                      <a:pt x="12" y="565"/>
                      <a:pt x="12" y="573"/>
                    </a:cubicBezTo>
                    <a:cubicBezTo>
                      <a:pt x="14" y="585"/>
                      <a:pt x="15" y="597"/>
                      <a:pt x="18" y="609"/>
                    </a:cubicBezTo>
                    <a:cubicBezTo>
                      <a:pt x="18" y="613"/>
                      <a:pt x="20" y="616"/>
                      <a:pt x="20" y="619"/>
                    </a:cubicBezTo>
                    <a:cubicBezTo>
                      <a:pt x="29" y="668"/>
                      <a:pt x="39" y="716"/>
                      <a:pt x="54" y="763"/>
                    </a:cubicBezTo>
                    <a:cubicBezTo>
                      <a:pt x="54" y="763"/>
                      <a:pt x="54" y="763"/>
                      <a:pt x="54" y="765"/>
                    </a:cubicBezTo>
                    <a:cubicBezTo>
                      <a:pt x="58" y="780"/>
                      <a:pt x="63" y="796"/>
                      <a:pt x="68" y="812"/>
                    </a:cubicBezTo>
                    <a:lnTo>
                      <a:pt x="70" y="816"/>
                    </a:lnTo>
                    <a:cubicBezTo>
                      <a:pt x="92" y="878"/>
                      <a:pt x="117" y="939"/>
                      <a:pt x="148" y="996"/>
                    </a:cubicBezTo>
                    <a:cubicBezTo>
                      <a:pt x="148" y="996"/>
                      <a:pt x="148" y="998"/>
                      <a:pt x="148" y="998"/>
                    </a:cubicBezTo>
                    <a:cubicBezTo>
                      <a:pt x="163" y="1026"/>
                      <a:pt x="179" y="1053"/>
                      <a:pt x="197" y="1081"/>
                    </a:cubicBezTo>
                    <a:cubicBezTo>
                      <a:pt x="200" y="1086"/>
                      <a:pt x="202" y="1090"/>
                      <a:pt x="204" y="1095"/>
                    </a:cubicBezTo>
                    <a:cubicBezTo>
                      <a:pt x="222" y="1121"/>
                      <a:pt x="239" y="1148"/>
                      <a:pt x="258" y="1173"/>
                    </a:cubicBezTo>
                    <a:cubicBezTo>
                      <a:pt x="260" y="1173"/>
                      <a:pt x="260" y="1173"/>
                      <a:pt x="260" y="1174"/>
                    </a:cubicBezTo>
                    <a:cubicBezTo>
                      <a:pt x="276" y="1195"/>
                      <a:pt x="292" y="1215"/>
                      <a:pt x="310" y="1235"/>
                    </a:cubicBezTo>
                    <a:cubicBezTo>
                      <a:pt x="314" y="1241"/>
                      <a:pt x="319" y="1246"/>
                      <a:pt x="325" y="1251"/>
                    </a:cubicBezTo>
                    <a:cubicBezTo>
                      <a:pt x="342" y="1271"/>
                      <a:pt x="361" y="1292"/>
                      <a:pt x="381" y="1311"/>
                    </a:cubicBezTo>
                    <a:cubicBezTo>
                      <a:pt x="385" y="1316"/>
                      <a:pt x="389" y="1320"/>
                      <a:pt x="394" y="1324"/>
                    </a:cubicBezTo>
                    <a:cubicBezTo>
                      <a:pt x="412" y="1341"/>
                      <a:pt x="429" y="1357"/>
                      <a:pt x="448" y="1373"/>
                    </a:cubicBezTo>
                    <a:cubicBezTo>
                      <a:pt x="453" y="1377"/>
                      <a:pt x="457" y="1382"/>
                      <a:pt x="462" y="1385"/>
                    </a:cubicBezTo>
                    <a:cubicBezTo>
                      <a:pt x="485" y="1404"/>
                      <a:pt x="507" y="1422"/>
                      <a:pt x="531" y="1439"/>
                    </a:cubicBezTo>
                    <a:cubicBezTo>
                      <a:pt x="534" y="1441"/>
                      <a:pt x="537" y="1444"/>
                      <a:pt x="540" y="1445"/>
                    </a:cubicBezTo>
                    <a:cubicBezTo>
                      <a:pt x="591" y="1482"/>
                      <a:pt x="644" y="1514"/>
                      <a:pt x="700" y="1542"/>
                    </a:cubicBezTo>
                    <a:cubicBezTo>
                      <a:pt x="702" y="1542"/>
                      <a:pt x="702" y="1542"/>
                      <a:pt x="702" y="1544"/>
                    </a:cubicBezTo>
                    <a:cubicBezTo>
                      <a:pt x="790" y="1588"/>
                      <a:pt x="886" y="1623"/>
                      <a:pt x="984" y="1647"/>
                    </a:cubicBezTo>
                    <a:lnTo>
                      <a:pt x="986" y="1647"/>
                    </a:lnTo>
                    <a:cubicBezTo>
                      <a:pt x="1046" y="1662"/>
                      <a:pt x="1108" y="1672"/>
                      <a:pt x="1171" y="1676"/>
                    </a:cubicBezTo>
                    <a:cubicBezTo>
                      <a:pt x="1176" y="1676"/>
                      <a:pt x="1182" y="1678"/>
                      <a:pt x="1188" y="1678"/>
                    </a:cubicBezTo>
                    <a:cubicBezTo>
                      <a:pt x="1219" y="1681"/>
                      <a:pt x="1249" y="1682"/>
                      <a:pt x="1280" y="1682"/>
                    </a:cubicBezTo>
                    <a:cubicBezTo>
                      <a:pt x="1295" y="1682"/>
                      <a:pt x="1310" y="1681"/>
                      <a:pt x="1323" y="1681"/>
                    </a:cubicBezTo>
                    <a:cubicBezTo>
                      <a:pt x="1332" y="1681"/>
                      <a:pt x="1341" y="1681"/>
                      <a:pt x="1348" y="1679"/>
                    </a:cubicBezTo>
                    <a:lnTo>
                      <a:pt x="1356" y="1679"/>
                    </a:lnTo>
                    <a:cubicBezTo>
                      <a:pt x="1462" y="1673"/>
                      <a:pt x="1565" y="1654"/>
                      <a:pt x="1663" y="1623"/>
                    </a:cubicBezTo>
                    <a:cubicBezTo>
                      <a:pt x="1724" y="1604"/>
                      <a:pt x="1781" y="1581"/>
                      <a:pt x="1839" y="1554"/>
                    </a:cubicBezTo>
                    <a:cubicBezTo>
                      <a:pt x="1849" y="1550"/>
                      <a:pt x="1858" y="1544"/>
                      <a:pt x="1868" y="1538"/>
                    </a:cubicBezTo>
                    <a:cubicBezTo>
                      <a:pt x="1869" y="1538"/>
                      <a:pt x="1871" y="1538"/>
                      <a:pt x="1872" y="1537"/>
                    </a:cubicBezTo>
                    <a:cubicBezTo>
                      <a:pt x="1917" y="1513"/>
                      <a:pt x="1961" y="1488"/>
                      <a:pt x="2002" y="1458"/>
                    </a:cubicBezTo>
                    <a:cubicBezTo>
                      <a:pt x="2003" y="1458"/>
                      <a:pt x="2005" y="1457"/>
                      <a:pt x="2006" y="1456"/>
                    </a:cubicBezTo>
                    <a:cubicBezTo>
                      <a:pt x="2039" y="1433"/>
                      <a:pt x="2070" y="1410"/>
                      <a:pt x="2099" y="1386"/>
                    </a:cubicBezTo>
                    <a:cubicBezTo>
                      <a:pt x="2099" y="1385"/>
                      <a:pt x="2099" y="1385"/>
                      <a:pt x="2101" y="1385"/>
                    </a:cubicBezTo>
                    <a:cubicBezTo>
                      <a:pt x="2163" y="1333"/>
                      <a:pt x="2218" y="1276"/>
                      <a:pt x="2270" y="1213"/>
                    </a:cubicBezTo>
                    <a:cubicBezTo>
                      <a:pt x="2273" y="1210"/>
                      <a:pt x="2274" y="1207"/>
                      <a:pt x="2277" y="1204"/>
                    </a:cubicBezTo>
                    <a:cubicBezTo>
                      <a:pt x="2417" y="1030"/>
                      <a:pt x="2513" y="818"/>
                      <a:pt x="2547" y="587"/>
                    </a:cubicBezTo>
                    <a:cubicBezTo>
                      <a:pt x="2547" y="584"/>
                      <a:pt x="2547" y="579"/>
                      <a:pt x="2548" y="575"/>
                    </a:cubicBezTo>
                    <a:cubicBezTo>
                      <a:pt x="2556" y="519"/>
                      <a:pt x="2560" y="461"/>
                      <a:pt x="2560" y="403"/>
                    </a:cubicBezTo>
                    <a:cubicBezTo>
                      <a:pt x="2560" y="382"/>
                      <a:pt x="2559" y="363"/>
                      <a:pt x="2559" y="344"/>
                    </a:cubicBezTo>
                    <a:cubicBezTo>
                      <a:pt x="2559" y="338"/>
                      <a:pt x="2557" y="333"/>
                      <a:pt x="2557" y="327"/>
                    </a:cubicBezTo>
                    <a:cubicBezTo>
                      <a:pt x="2557" y="314"/>
                      <a:pt x="2556" y="300"/>
                      <a:pt x="2554" y="286"/>
                    </a:cubicBezTo>
                    <a:cubicBezTo>
                      <a:pt x="2553" y="277"/>
                      <a:pt x="2553" y="269"/>
                      <a:pt x="2551" y="260"/>
                    </a:cubicBezTo>
                    <a:cubicBezTo>
                      <a:pt x="2550" y="249"/>
                      <a:pt x="2548" y="239"/>
                      <a:pt x="2547" y="229"/>
                    </a:cubicBezTo>
                    <a:cubicBezTo>
                      <a:pt x="2545" y="219"/>
                      <a:pt x="2545" y="208"/>
                      <a:pt x="2542" y="199"/>
                    </a:cubicBezTo>
                    <a:cubicBezTo>
                      <a:pt x="2542" y="198"/>
                      <a:pt x="2542" y="196"/>
                      <a:pt x="2542" y="195"/>
                    </a:cubicBezTo>
                    <a:cubicBezTo>
                      <a:pt x="2540" y="180"/>
                      <a:pt x="2538" y="165"/>
                      <a:pt x="2535" y="151"/>
                    </a:cubicBezTo>
                    <a:cubicBezTo>
                      <a:pt x="2534" y="149"/>
                      <a:pt x="2534" y="146"/>
                      <a:pt x="2534" y="143"/>
                    </a:cubicBezTo>
                    <a:cubicBezTo>
                      <a:pt x="2523" y="95"/>
                      <a:pt x="2510" y="48"/>
                      <a:pt x="2494" y="1"/>
                    </a:cubicBezTo>
                    <a:cubicBezTo>
                      <a:pt x="2322" y="523"/>
                      <a:pt x="1831" y="877"/>
                      <a:pt x="1280" y="877"/>
                    </a:cubicBezTo>
                    <a:cubicBezTo>
                      <a:pt x="728" y="877"/>
                      <a:pt x="239" y="523"/>
                      <a:pt x="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0"/>
              <p:cNvSpPr/>
              <p:nvPr/>
            </p:nvSpPr>
            <p:spPr>
              <a:xfrm>
                <a:off x="7610586" y="3272106"/>
                <a:ext cx="318" cy="2307"/>
              </a:xfrm>
              <a:custGeom>
                <a:avLst/>
                <a:gdLst/>
                <a:ahLst/>
                <a:cxnLst/>
                <a:rect l="l" t="t" r="r" b="b"/>
                <a:pathLst>
                  <a:path w="4" h="29" extrusionOk="0">
                    <a:moveTo>
                      <a:pt x="4" y="28"/>
                    </a:moveTo>
                    <a:cubicBezTo>
                      <a:pt x="2" y="18"/>
                      <a:pt x="1" y="9"/>
                      <a:pt x="1" y="0"/>
                    </a:cubicBezTo>
                    <a:cubicBezTo>
                      <a:pt x="1" y="9"/>
                      <a:pt x="2" y="18"/>
                      <a:pt x="4" y="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0"/>
              <p:cNvSpPr/>
              <p:nvPr/>
            </p:nvSpPr>
            <p:spPr>
              <a:xfrm>
                <a:off x="7610984" y="3277118"/>
                <a:ext cx="159" cy="1750"/>
              </a:xfrm>
              <a:custGeom>
                <a:avLst/>
                <a:gdLst/>
                <a:ahLst/>
                <a:cxnLst/>
                <a:rect l="l" t="t" r="r" b="b"/>
                <a:pathLst>
                  <a:path w="2" h="22" extrusionOk="0">
                    <a:moveTo>
                      <a:pt x="2" y="21"/>
                    </a:moveTo>
                    <a:cubicBezTo>
                      <a:pt x="2" y="15"/>
                      <a:pt x="2" y="8"/>
                      <a:pt x="0" y="0"/>
                    </a:cubicBezTo>
                    <a:cubicBezTo>
                      <a:pt x="2" y="8"/>
                      <a:pt x="2" y="15"/>
                      <a:pt x="2" y="2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0"/>
              <p:cNvSpPr/>
              <p:nvPr/>
            </p:nvSpPr>
            <p:spPr>
              <a:xfrm>
                <a:off x="7411669" y="3181718"/>
                <a:ext cx="195656" cy="139641"/>
              </a:xfrm>
              <a:custGeom>
                <a:avLst/>
                <a:gdLst/>
                <a:ahLst/>
                <a:cxnLst/>
                <a:rect l="l" t="t" r="r" b="b"/>
                <a:pathLst>
                  <a:path w="2459" h="1755" extrusionOk="0">
                    <a:moveTo>
                      <a:pt x="14" y="882"/>
                    </a:moveTo>
                    <a:lnTo>
                      <a:pt x="14" y="882"/>
                    </a:lnTo>
                    <a:cubicBezTo>
                      <a:pt x="9" y="896"/>
                      <a:pt x="4" y="911"/>
                      <a:pt x="0" y="926"/>
                    </a:cubicBezTo>
                    <a:cubicBezTo>
                      <a:pt x="5" y="911"/>
                      <a:pt x="9" y="897"/>
                      <a:pt x="14" y="882"/>
                    </a:cubicBezTo>
                    <a:close/>
                    <a:moveTo>
                      <a:pt x="1229" y="1"/>
                    </a:moveTo>
                    <a:cubicBezTo>
                      <a:pt x="661" y="1"/>
                      <a:pt x="180" y="370"/>
                      <a:pt x="14" y="882"/>
                    </a:cubicBezTo>
                    <a:lnTo>
                      <a:pt x="14" y="882"/>
                    </a:lnTo>
                    <a:cubicBezTo>
                      <a:pt x="14" y="881"/>
                      <a:pt x="15" y="880"/>
                      <a:pt x="15" y="878"/>
                    </a:cubicBezTo>
                    <a:cubicBezTo>
                      <a:pt x="187" y="1401"/>
                      <a:pt x="678" y="1755"/>
                      <a:pt x="1229" y="1755"/>
                    </a:cubicBezTo>
                    <a:cubicBezTo>
                      <a:pt x="1781" y="1755"/>
                      <a:pt x="2269" y="1401"/>
                      <a:pt x="2443" y="879"/>
                    </a:cubicBezTo>
                    <a:lnTo>
                      <a:pt x="2443" y="879"/>
                    </a:lnTo>
                    <a:cubicBezTo>
                      <a:pt x="2449" y="895"/>
                      <a:pt x="2454" y="911"/>
                      <a:pt x="2458" y="927"/>
                    </a:cubicBezTo>
                    <a:cubicBezTo>
                      <a:pt x="2454" y="911"/>
                      <a:pt x="2449" y="895"/>
                      <a:pt x="2444" y="878"/>
                    </a:cubicBezTo>
                    <a:cubicBezTo>
                      <a:pt x="2443" y="879"/>
                      <a:pt x="2443" y="879"/>
                      <a:pt x="2443" y="879"/>
                    </a:cubicBezTo>
                    <a:lnTo>
                      <a:pt x="2443" y="879"/>
                    </a:lnTo>
                    <a:cubicBezTo>
                      <a:pt x="2275" y="369"/>
                      <a:pt x="1796" y="1"/>
                      <a:pt x="1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0"/>
              <p:cNvSpPr/>
              <p:nvPr/>
            </p:nvSpPr>
            <p:spPr>
              <a:xfrm>
                <a:off x="7407690" y="3251577"/>
                <a:ext cx="203613" cy="133912"/>
              </a:xfrm>
              <a:custGeom>
                <a:avLst/>
                <a:gdLst/>
                <a:ahLst/>
                <a:cxnLst/>
                <a:rect l="l" t="t" r="r" b="b"/>
                <a:pathLst>
                  <a:path w="2559" h="1683" extrusionOk="0">
                    <a:moveTo>
                      <a:pt x="65" y="0"/>
                    </a:moveTo>
                    <a:cubicBezTo>
                      <a:pt x="59" y="15"/>
                      <a:pt x="55" y="31"/>
                      <a:pt x="50" y="48"/>
                    </a:cubicBezTo>
                    <a:cubicBezTo>
                      <a:pt x="49" y="49"/>
                      <a:pt x="49" y="49"/>
                      <a:pt x="49" y="50"/>
                    </a:cubicBezTo>
                    <a:cubicBezTo>
                      <a:pt x="33" y="109"/>
                      <a:pt x="20" y="171"/>
                      <a:pt x="11" y="233"/>
                    </a:cubicBezTo>
                    <a:cubicBezTo>
                      <a:pt x="11" y="240"/>
                      <a:pt x="9" y="249"/>
                      <a:pt x="8" y="257"/>
                    </a:cubicBezTo>
                    <a:cubicBezTo>
                      <a:pt x="8" y="267"/>
                      <a:pt x="6" y="277"/>
                      <a:pt x="5" y="286"/>
                    </a:cubicBezTo>
                    <a:cubicBezTo>
                      <a:pt x="5" y="298"/>
                      <a:pt x="3" y="308"/>
                      <a:pt x="3" y="320"/>
                    </a:cubicBezTo>
                    <a:cubicBezTo>
                      <a:pt x="2" y="327"/>
                      <a:pt x="2" y="336"/>
                      <a:pt x="2" y="344"/>
                    </a:cubicBezTo>
                    <a:cubicBezTo>
                      <a:pt x="0" y="354"/>
                      <a:pt x="0" y="364"/>
                      <a:pt x="0" y="374"/>
                    </a:cubicBezTo>
                    <a:cubicBezTo>
                      <a:pt x="0" y="383"/>
                      <a:pt x="0" y="392"/>
                      <a:pt x="0" y="402"/>
                    </a:cubicBezTo>
                    <a:cubicBezTo>
                      <a:pt x="0" y="1109"/>
                      <a:pt x="573" y="1682"/>
                      <a:pt x="1279" y="1682"/>
                    </a:cubicBezTo>
                    <a:cubicBezTo>
                      <a:pt x="1729" y="1682"/>
                      <a:pt x="2125" y="1448"/>
                      <a:pt x="2354" y="1096"/>
                    </a:cubicBezTo>
                    <a:cubicBezTo>
                      <a:pt x="2483" y="897"/>
                      <a:pt x="2558" y="659"/>
                      <a:pt x="2558" y="402"/>
                    </a:cubicBezTo>
                    <a:cubicBezTo>
                      <a:pt x="2558" y="382"/>
                      <a:pt x="2558" y="363"/>
                      <a:pt x="2557" y="342"/>
                    </a:cubicBezTo>
                    <a:cubicBezTo>
                      <a:pt x="2557" y="336"/>
                      <a:pt x="2557" y="329"/>
                      <a:pt x="2557" y="321"/>
                    </a:cubicBezTo>
                    <a:cubicBezTo>
                      <a:pt x="2555" y="310"/>
                      <a:pt x="2554" y="298"/>
                      <a:pt x="2554" y="286"/>
                    </a:cubicBezTo>
                    <a:cubicBezTo>
                      <a:pt x="2552" y="277"/>
                      <a:pt x="2552" y="267"/>
                      <a:pt x="2551" y="258"/>
                    </a:cubicBezTo>
                    <a:cubicBezTo>
                      <a:pt x="2549" y="252"/>
                      <a:pt x="2549" y="246"/>
                      <a:pt x="2548" y="240"/>
                    </a:cubicBezTo>
                    <a:cubicBezTo>
                      <a:pt x="2541" y="176"/>
                      <a:pt x="2527" y="111"/>
                      <a:pt x="2510" y="49"/>
                    </a:cubicBezTo>
                    <a:cubicBezTo>
                      <a:pt x="2504" y="33"/>
                      <a:pt x="2499" y="17"/>
                      <a:pt x="2494" y="0"/>
                    </a:cubicBezTo>
                    <a:cubicBezTo>
                      <a:pt x="2321" y="523"/>
                      <a:pt x="1831" y="877"/>
                      <a:pt x="1280" y="877"/>
                    </a:cubicBezTo>
                    <a:cubicBezTo>
                      <a:pt x="728" y="877"/>
                      <a:pt x="239" y="523"/>
                      <a:pt x="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50"/>
              <p:cNvSpPr/>
              <p:nvPr/>
            </p:nvSpPr>
            <p:spPr>
              <a:xfrm>
                <a:off x="8707815" y="5335835"/>
                <a:ext cx="1114" cy="875"/>
              </a:xfrm>
              <a:custGeom>
                <a:avLst/>
                <a:gdLst/>
                <a:ahLst/>
                <a:cxnLst/>
                <a:rect l="l" t="t" r="r" b="b"/>
                <a:pathLst>
                  <a:path w="14" h="11" extrusionOk="0">
                    <a:moveTo>
                      <a:pt x="1" y="0"/>
                    </a:moveTo>
                    <a:lnTo>
                      <a:pt x="1" y="0"/>
                    </a:lnTo>
                    <a:cubicBezTo>
                      <a:pt x="2" y="2"/>
                      <a:pt x="4" y="3"/>
                      <a:pt x="5" y="5"/>
                    </a:cubicBezTo>
                    <a:cubicBezTo>
                      <a:pt x="5" y="5"/>
                      <a:pt x="6" y="6"/>
                      <a:pt x="6" y="6"/>
                    </a:cubicBezTo>
                    <a:cubicBezTo>
                      <a:pt x="9" y="8"/>
                      <a:pt x="11" y="9"/>
                      <a:pt x="14" y="11"/>
                    </a:cubicBezTo>
                    <a:cubicBezTo>
                      <a:pt x="9" y="8"/>
                      <a:pt x="5" y="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50"/>
              <p:cNvSpPr/>
              <p:nvPr/>
            </p:nvSpPr>
            <p:spPr>
              <a:xfrm>
                <a:off x="8693652" y="5323422"/>
                <a:ext cx="1353" cy="1512"/>
              </a:xfrm>
              <a:custGeom>
                <a:avLst/>
                <a:gdLst/>
                <a:ahLst/>
                <a:cxnLst/>
                <a:rect l="l" t="t" r="r" b="b"/>
                <a:pathLst>
                  <a:path w="17" h="19" extrusionOk="0">
                    <a:moveTo>
                      <a:pt x="17" y="18"/>
                    </a:moveTo>
                    <a:cubicBezTo>
                      <a:pt x="11" y="12"/>
                      <a:pt x="6" y="6"/>
                      <a:pt x="0" y="0"/>
                    </a:cubicBezTo>
                    <a:cubicBezTo>
                      <a:pt x="6" y="6"/>
                      <a:pt x="11" y="12"/>
                      <a:pt x="17"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50"/>
              <p:cNvSpPr/>
              <p:nvPr/>
            </p:nvSpPr>
            <p:spPr>
              <a:xfrm>
                <a:off x="8679807" y="5305042"/>
                <a:ext cx="239" cy="318"/>
              </a:xfrm>
              <a:custGeom>
                <a:avLst/>
                <a:gdLst/>
                <a:ahLst/>
                <a:cxnLst/>
                <a:rect l="l" t="t" r="r" b="b"/>
                <a:pathLst>
                  <a:path w="3" h="4" extrusionOk="0">
                    <a:moveTo>
                      <a:pt x="1" y="0"/>
                    </a:moveTo>
                    <a:cubicBezTo>
                      <a:pt x="1" y="2"/>
                      <a:pt x="2" y="3"/>
                      <a:pt x="2" y="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50"/>
              <p:cNvSpPr/>
              <p:nvPr/>
            </p:nvSpPr>
            <p:spPr>
              <a:xfrm>
                <a:off x="8677022" y="5299711"/>
                <a:ext cx="159" cy="477"/>
              </a:xfrm>
              <a:custGeom>
                <a:avLst/>
                <a:gdLst/>
                <a:ahLst/>
                <a:cxnLst/>
                <a:rect l="l" t="t" r="r" b="b"/>
                <a:pathLst>
                  <a:path w="2" h="6" extrusionOk="0">
                    <a:moveTo>
                      <a:pt x="0" y="1"/>
                    </a:moveTo>
                    <a:lnTo>
                      <a:pt x="0" y="1"/>
                    </a:lnTo>
                    <a:cubicBezTo>
                      <a:pt x="0" y="4"/>
                      <a:pt x="2" y="4"/>
                      <a:pt x="2" y="5"/>
                    </a:cubicBezTo>
                    <a:cubicBezTo>
                      <a:pt x="2" y="4"/>
                      <a:pt x="0" y="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50"/>
              <p:cNvSpPr/>
              <p:nvPr/>
            </p:nvSpPr>
            <p:spPr>
              <a:xfrm>
                <a:off x="8668668" y="5277592"/>
                <a:ext cx="80" cy="80"/>
              </a:xfrm>
              <a:custGeom>
                <a:avLst/>
                <a:gdLst/>
                <a:ahLst/>
                <a:cxnLst/>
                <a:rect l="l" t="t" r="r" b="b"/>
                <a:pathLst>
                  <a:path w="1" h="1" extrusionOk="0">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50"/>
              <p:cNvSpPr/>
              <p:nvPr/>
            </p:nvSpPr>
            <p:spPr>
              <a:xfrm>
                <a:off x="8666599" y="5265259"/>
                <a:ext cx="159" cy="1273"/>
              </a:xfrm>
              <a:custGeom>
                <a:avLst/>
                <a:gdLst/>
                <a:ahLst/>
                <a:cxnLst/>
                <a:rect l="l" t="t" r="r" b="b"/>
                <a:pathLst>
                  <a:path w="2" h="16" extrusionOk="0">
                    <a:moveTo>
                      <a:pt x="0" y="1"/>
                    </a:moveTo>
                    <a:cubicBezTo>
                      <a:pt x="0" y="5"/>
                      <a:pt x="2" y="10"/>
                      <a:pt x="2" y="16"/>
                    </a:cubicBezTo>
                    <a:cubicBezTo>
                      <a:pt x="2" y="10"/>
                      <a:pt x="0" y="5"/>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50"/>
              <p:cNvSpPr/>
              <p:nvPr/>
            </p:nvSpPr>
            <p:spPr>
              <a:xfrm>
                <a:off x="8686491" y="5314988"/>
                <a:ext cx="637" cy="796"/>
              </a:xfrm>
              <a:custGeom>
                <a:avLst/>
                <a:gdLst/>
                <a:ahLst/>
                <a:cxnLst/>
                <a:rect l="l" t="t" r="r" b="b"/>
                <a:pathLst>
                  <a:path w="8" h="10" extrusionOk="0">
                    <a:moveTo>
                      <a:pt x="1" y="0"/>
                    </a:moveTo>
                    <a:cubicBezTo>
                      <a:pt x="2" y="3"/>
                      <a:pt x="5" y="6"/>
                      <a:pt x="8" y="9"/>
                    </a:cubicBezTo>
                    <a:cubicBezTo>
                      <a:pt x="5" y="6"/>
                      <a:pt x="2" y="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50"/>
              <p:cNvSpPr/>
              <p:nvPr/>
            </p:nvSpPr>
            <p:spPr>
              <a:xfrm>
                <a:off x="8697948" y="5327719"/>
                <a:ext cx="1034" cy="1034"/>
              </a:xfrm>
              <a:custGeom>
                <a:avLst/>
                <a:gdLst/>
                <a:ahLst/>
                <a:cxnLst/>
                <a:rect l="l" t="t" r="r" b="b"/>
                <a:pathLst>
                  <a:path w="13" h="13" extrusionOk="0">
                    <a:moveTo>
                      <a:pt x="1" y="1"/>
                    </a:moveTo>
                    <a:cubicBezTo>
                      <a:pt x="5" y="5"/>
                      <a:pt x="8" y="8"/>
                      <a:pt x="13" y="13"/>
                    </a:cubicBezTo>
                    <a:cubicBezTo>
                      <a:pt x="8" y="8"/>
                      <a:pt x="5" y="5"/>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50"/>
              <p:cNvSpPr/>
              <p:nvPr/>
            </p:nvSpPr>
            <p:spPr>
              <a:xfrm>
                <a:off x="8703279" y="5332334"/>
                <a:ext cx="557" cy="557"/>
              </a:xfrm>
              <a:custGeom>
                <a:avLst/>
                <a:gdLst/>
                <a:ahLst/>
                <a:cxnLst/>
                <a:rect l="l" t="t" r="r" b="b"/>
                <a:pathLst>
                  <a:path w="7" h="7" extrusionOk="0">
                    <a:moveTo>
                      <a:pt x="0" y="0"/>
                    </a:moveTo>
                    <a:cubicBezTo>
                      <a:pt x="2" y="3"/>
                      <a:pt x="3" y="5"/>
                      <a:pt x="6" y="6"/>
                    </a:cubicBezTo>
                    <a:cubicBezTo>
                      <a:pt x="3" y="5"/>
                      <a:pt x="2" y="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0"/>
              <p:cNvSpPr/>
              <p:nvPr/>
            </p:nvSpPr>
            <p:spPr>
              <a:xfrm>
                <a:off x="8689912" y="5319285"/>
                <a:ext cx="1194" cy="1432"/>
              </a:xfrm>
              <a:custGeom>
                <a:avLst/>
                <a:gdLst/>
                <a:ahLst/>
                <a:cxnLst/>
                <a:rect l="l" t="t" r="r" b="b"/>
                <a:pathLst>
                  <a:path w="15" h="18" extrusionOk="0">
                    <a:moveTo>
                      <a:pt x="0" y="1"/>
                    </a:moveTo>
                    <a:lnTo>
                      <a:pt x="6" y="7"/>
                    </a:lnTo>
                    <a:lnTo>
                      <a:pt x="6" y="7"/>
                    </a:lnTo>
                    <a:cubicBezTo>
                      <a:pt x="4" y="5"/>
                      <a:pt x="2" y="3"/>
                      <a:pt x="0" y="1"/>
                    </a:cubicBezTo>
                    <a:close/>
                    <a:moveTo>
                      <a:pt x="6" y="7"/>
                    </a:moveTo>
                    <a:cubicBezTo>
                      <a:pt x="9" y="10"/>
                      <a:pt x="12" y="14"/>
                      <a:pt x="15" y="17"/>
                    </a:cubicBezTo>
                    <a:lnTo>
                      <a:pt x="6" y="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0"/>
              <p:cNvSpPr/>
              <p:nvPr/>
            </p:nvSpPr>
            <p:spPr>
              <a:xfrm>
                <a:off x="8767729" y="5355249"/>
                <a:ext cx="4933" cy="239"/>
              </a:xfrm>
              <a:custGeom>
                <a:avLst/>
                <a:gdLst/>
                <a:ahLst/>
                <a:cxnLst/>
                <a:rect l="l" t="t" r="r" b="b"/>
                <a:pathLst>
                  <a:path w="62" h="3" extrusionOk="0">
                    <a:moveTo>
                      <a:pt x="60" y="1"/>
                    </a:moveTo>
                    <a:cubicBezTo>
                      <a:pt x="40" y="2"/>
                      <a:pt x="21" y="2"/>
                      <a:pt x="0" y="2"/>
                    </a:cubicBezTo>
                    <a:cubicBezTo>
                      <a:pt x="21" y="2"/>
                      <a:pt x="41" y="2"/>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0"/>
              <p:cNvSpPr/>
              <p:nvPr/>
            </p:nvSpPr>
            <p:spPr>
              <a:xfrm>
                <a:off x="8713066" y="5339574"/>
                <a:ext cx="716" cy="477"/>
              </a:xfrm>
              <a:custGeom>
                <a:avLst/>
                <a:gdLst/>
                <a:ahLst/>
                <a:cxnLst/>
                <a:rect l="l" t="t" r="r" b="b"/>
                <a:pathLst>
                  <a:path w="9" h="6" extrusionOk="0">
                    <a:moveTo>
                      <a:pt x="1" y="1"/>
                    </a:moveTo>
                    <a:cubicBezTo>
                      <a:pt x="4" y="2"/>
                      <a:pt x="7" y="4"/>
                      <a:pt x="8" y="5"/>
                    </a:cubicBezTo>
                    <a:cubicBezTo>
                      <a:pt x="7" y="4"/>
                      <a:pt x="4" y="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0"/>
              <p:cNvSpPr/>
              <p:nvPr/>
            </p:nvSpPr>
            <p:spPr>
              <a:xfrm>
                <a:off x="8667395" y="5271306"/>
                <a:ext cx="159" cy="875"/>
              </a:xfrm>
              <a:custGeom>
                <a:avLst/>
                <a:gdLst/>
                <a:ahLst/>
                <a:cxnLst/>
                <a:rect l="l" t="t" r="r" b="b"/>
                <a:pathLst>
                  <a:path w="2" h="11" extrusionOk="0">
                    <a:moveTo>
                      <a:pt x="1" y="0"/>
                    </a:moveTo>
                    <a:cubicBezTo>
                      <a:pt x="2" y="3"/>
                      <a:pt x="2" y="7"/>
                      <a:pt x="2" y="10"/>
                    </a:cubicBezTo>
                    <a:cubicBezTo>
                      <a:pt x="2" y="7"/>
                      <a:pt x="2" y="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0"/>
              <p:cNvSpPr/>
              <p:nvPr/>
            </p:nvSpPr>
            <p:spPr>
              <a:xfrm>
                <a:off x="8665963" y="5259450"/>
                <a:ext cx="239" cy="1114"/>
              </a:xfrm>
              <a:custGeom>
                <a:avLst/>
                <a:gdLst/>
                <a:ahLst/>
                <a:cxnLst/>
                <a:rect l="l" t="t" r="r" b="b"/>
                <a:pathLst>
                  <a:path w="3" h="14" extrusionOk="0">
                    <a:moveTo>
                      <a:pt x="1" y="0"/>
                    </a:moveTo>
                    <a:cubicBezTo>
                      <a:pt x="1" y="5"/>
                      <a:pt x="2" y="9"/>
                      <a:pt x="2" y="14"/>
                    </a:cubicBezTo>
                    <a:cubicBezTo>
                      <a:pt x="2" y="9"/>
                      <a:pt x="1" y="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0"/>
              <p:cNvSpPr/>
              <p:nvPr/>
            </p:nvSpPr>
            <p:spPr>
              <a:xfrm>
                <a:off x="8869256" y="5248311"/>
                <a:ext cx="239" cy="1034"/>
              </a:xfrm>
              <a:custGeom>
                <a:avLst/>
                <a:gdLst/>
                <a:ahLst/>
                <a:cxnLst/>
                <a:rect l="l" t="t" r="r" b="b"/>
                <a:pathLst>
                  <a:path w="3" h="13" extrusionOk="0">
                    <a:moveTo>
                      <a:pt x="1" y="0"/>
                    </a:moveTo>
                    <a:cubicBezTo>
                      <a:pt x="1" y="5"/>
                      <a:pt x="2" y="8"/>
                      <a:pt x="2" y="12"/>
                    </a:cubicBezTo>
                    <a:cubicBezTo>
                      <a:pt x="2" y="8"/>
                      <a:pt x="1" y="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0"/>
              <p:cNvSpPr/>
              <p:nvPr/>
            </p:nvSpPr>
            <p:spPr>
              <a:xfrm>
                <a:off x="8864562" y="5222372"/>
                <a:ext cx="796" cy="2307"/>
              </a:xfrm>
              <a:custGeom>
                <a:avLst/>
                <a:gdLst/>
                <a:ahLst/>
                <a:cxnLst/>
                <a:rect l="l" t="t" r="r" b="b"/>
                <a:pathLst>
                  <a:path w="10" h="29" extrusionOk="0">
                    <a:moveTo>
                      <a:pt x="1" y="1"/>
                    </a:moveTo>
                    <a:cubicBezTo>
                      <a:pt x="4" y="10"/>
                      <a:pt x="7" y="20"/>
                      <a:pt x="10" y="29"/>
                    </a:cubicBezTo>
                    <a:cubicBezTo>
                      <a:pt x="7" y="20"/>
                      <a:pt x="4" y="1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0"/>
              <p:cNvSpPr/>
              <p:nvPr/>
            </p:nvSpPr>
            <p:spPr>
              <a:xfrm>
                <a:off x="8865676" y="5226191"/>
                <a:ext cx="796" cy="2546"/>
              </a:xfrm>
              <a:custGeom>
                <a:avLst/>
                <a:gdLst/>
                <a:ahLst/>
                <a:cxnLst/>
                <a:rect l="l" t="t" r="r" b="b"/>
                <a:pathLst>
                  <a:path w="10" h="32" extrusionOk="0">
                    <a:moveTo>
                      <a:pt x="0" y="0"/>
                    </a:moveTo>
                    <a:lnTo>
                      <a:pt x="0" y="0"/>
                    </a:lnTo>
                    <a:cubicBezTo>
                      <a:pt x="2" y="7"/>
                      <a:pt x="4" y="14"/>
                      <a:pt x="6" y="21"/>
                    </a:cubicBezTo>
                    <a:lnTo>
                      <a:pt x="6" y="21"/>
                    </a:lnTo>
                    <a:cubicBezTo>
                      <a:pt x="6" y="19"/>
                      <a:pt x="6" y="16"/>
                      <a:pt x="5" y="15"/>
                    </a:cubicBezTo>
                    <a:cubicBezTo>
                      <a:pt x="3" y="10"/>
                      <a:pt x="2" y="5"/>
                      <a:pt x="0" y="0"/>
                    </a:cubicBezTo>
                    <a:close/>
                    <a:moveTo>
                      <a:pt x="6" y="21"/>
                    </a:moveTo>
                    <a:cubicBezTo>
                      <a:pt x="6" y="22"/>
                      <a:pt x="7" y="23"/>
                      <a:pt x="7" y="24"/>
                    </a:cubicBezTo>
                    <a:lnTo>
                      <a:pt x="7" y="24"/>
                    </a:lnTo>
                    <a:cubicBezTo>
                      <a:pt x="7" y="23"/>
                      <a:pt x="6" y="22"/>
                      <a:pt x="6" y="21"/>
                    </a:cubicBezTo>
                    <a:close/>
                    <a:moveTo>
                      <a:pt x="7" y="24"/>
                    </a:moveTo>
                    <a:cubicBezTo>
                      <a:pt x="8" y="27"/>
                      <a:pt x="8" y="29"/>
                      <a:pt x="9" y="31"/>
                    </a:cubicBezTo>
                    <a:cubicBezTo>
                      <a:pt x="8" y="29"/>
                      <a:pt x="8" y="26"/>
                      <a:pt x="7" y="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0"/>
              <p:cNvSpPr/>
              <p:nvPr/>
            </p:nvSpPr>
            <p:spPr>
              <a:xfrm>
                <a:off x="8868938" y="5243616"/>
                <a:ext cx="159" cy="1512"/>
              </a:xfrm>
              <a:custGeom>
                <a:avLst/>
                <a:gdLst/>
                <a:ahLst/>
                <a:cxnLst/>
                <a:rect l="l" t="t" r="r" b="b"/>
                <a:pathLst>
                  <a:path w="2" h="19" extrusionOk="0">
                    <a:moveTo>
                      <a:pt x="0" y="1"/>
                    </a:moveTo>
                    <a:cubicBezTo>
                      <a:pt x="0" y="4"/>
                      <a:pt x="2" y="8"/>
                      <a:pt x="2" y="12"/>
                    </a:cubicBezTo>
                    <a:lnTo>
                      <a:pt x="2" y="12"/>
                    </a:lnTo>
                    <a:cubicBezTo>
                      <a:pt x="2" y="8"/>
                      <a:pt x="1" y="4"/>
                      <a:pt x="0" y="1"/>
                    </a:cubicBezTo>
                    <a:close/>
                    <a:moveTo>
                      <a:pt x="2" y="12"/>
                    </a:moveTo>
                    <a:cubicBezTo>
                      <a:pt x="2" y="14"/>
                      <a:pt x="2" y="16"/>
                      <a:pt x="2" y="18"/>
                    </a:cubicBezTo>
                    <a:cubicBezTo>
                      <a:pt x="2" y="17"/>
                      <a:pt x="2" y="15"/>
                      <a:pt x="2" y="14"/>
                    </a:cubicBezTo>
                    <a:cubicBezTo>
                      <a:pt x="2" y="13"/>
                      <a:pt x="2" y="13"/>
                      <a:pt x="2"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0"/>
              <p:cNvSpPr/>
              <p:nvPr/>
            </p:nvSpPr>
            <p:spPr>
              <a:xfrm>
                <a:off x="8867665" y="5234625"/>
                <a:ext cx="398" cy="2148"/>
              </a:xfrm>
              <a:custGeom>
                <a:avLst/>
                <a:gdLst/>
                <a:ahLst/>
                <a:cxnLst/>
                <a:rect l="l" t="t" r="r" b="b"/>
                <a:pathLst>
                  <a:path w="5" h="27" extrusionOk="0">
                    <a:moveTo>
                      <a:pt x="0" y="0"/>
                    </a:moveTo>
                    <a:lnTo>
                      <a:pt x="0" y="0"/>
                    </a:lnTo>
                    <a:cubicBezTo>
                      <a:pt x="2" y="9"/>
                      <a:pt x="3" y="18"/>
                      <a:pt x="5" y="27"/>
                    </a:cubicBezTo>
                    <a:cubicBezTo>
                      <a:pt x="5" y="25"/>
                      <a:pt x="5" y="24"/>
                      <a:pt x="5" y="22"/>
                    </a:cubicBezTo>
                    <a:lnTo>
                      <a:pt x="3" y="15"/>
                    </a:lnTo>
                    <a:cubicBezTo>
                      <a:pt x="3" y="10"/>
                      <a:pt x="2" y="6"/>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0"/>
              <p:cNvSpPr/>
              <p:nvPr/>
            </p:nvSpPr>
            <p:spPr>
              <a:xfrm>
                <a:off x="8868460" y="5239479"/>
                <a:ext cx="318" cy="1432"/>
              </a:xfrm>
              <a:custGeom>
                <a:avLst/>
                <a:gdLst/>
                <a:ahLst/>
                <a:cxnLst/>
                <a:rect l="l" t="t" r="r" b="b"/>
                <a:pathLst>
                  <a:path w="4" h="18" extrusionOk="0">
                    <a:moveTo>
                      <a:pt x="1" y="1"/>
                    </a:moveTo>
                    <a:cubicBezTo>
                      <a:pt x="1" y="5"/>
                      <a:pt x="2" y="11"/>
                      <a:pt x="3" y="17"/>
                    </a:cubicBezTo>
                    <a:cubicBezTo>
                      <a:pt x="2" y="11"/>
                      <a:pt x="2" y="5"/>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0"/>
              <p:cNvSpPr/>
              <p:nvPr/>
            </p:nvSpPr>
            <p:spPr>
              <a:xfrm>
                <a:off x="8866790" y="5230647"/>
                <a:ext cx="557" cy="1910"/>
              </a:xfrm>
              <a:custGeom>
                <a:avLst/>
                <a:gdLst/>
                <a:ahLst/>
                <a:cxnLst/>
                <a:rect l="l" t="t" r="r" b="b"/>
                <a:pathLst>
                  <a:path w="7" h="24" extrusionOk="0">
                    <a:moveTo>
                      <a:pt x="1" y="0"/>
                    </a:moveTo>
                    <a:lnTo>
                      <a:pt x="1" y="0"/>
                    </a:lnTo>
                    <a:cubicBezTo>
                      <a:pt x="2" y="7"/>
                      <a:pt x="4" y="16"/>
                      <a:pt x="7" y="24"/>
                    </a:cubicBezTo>
                    <a:cubicBezTo>
                      <a:pt x="5" y="16"/>
                      <a:pt x="2" y="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0"/>
              <p:cNvSpPr/>
              <p:nvPr/>
            </p:nvSpPr>
            <p:spPr>
              <a:xfrm>
                <a:off x="8665963" y="5247356"/>
                <a:ext cx="239" cy="1512"/>
              </a:xfrm>
              <a:custGeom>
                <a:avLst/>
                <a:gdLst/>
                <a:ahLst/>
                <a:cxnLst/>
                <a:rect l="l" t="t" r="r" b="b"/>
                <a:pathLst>
                  <a:path w="3" h="19" extrusionOk="0">
                    <a:moveTo>
                      <a:pt x="2" y="1"/>
                    </a:moveTo>
                    <a:lnTo>
                      <a:pt x="1" y="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0"/>
              <p:cNvSpPr/>
              <p:nvPr/>
            </p:nvSpPr>
            <p:spPr>
              <a:xfrm>
                <a:off x="8669861" y="5221576"/>
                <a:ext cx="1273" cy="3740"/>
              </a:xfrm>
              <a:custGeom>
                <a:avLst/>
                <a:gdLst/>
                <a:ahLst/>
                <a:cxnLst/>
                <a:rect l="l" t="t" r="r" b="b"/>
                <a:pathLst>
                  <a:path w="16" h="47" extrusionOk="0">
                    <a:moveTo>
                      <a:pt x="15" y="1"/>
                    </a:moveTo>
                    <a:cubicBezTo>
                      <a:pt x="9" y="15"/>
                      <a:pt x="5" y="32"/>
                      <a:pt x="0" y="46"/>
                    </a:cubicBezTo>
                    <a:cubicBezTo>
                      <a:pt x="5" y="32"/>
                      <a:pt x="9" y="15"/>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0"/>
              <p:cNvSpPr/>
              <p:nvPr/>
            </p:nvSpPr>
            <p:spPr>
              <a:xfrm>
                <a:off x="8730332" y="5348247"/>
                <a:ext cx="80" cy="80"/>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0"/>
              <p:cNvSpPr/>
              <p:nvPr/>
            </p:nvSpPr>
            <p:spPr>
              <a:xfrm>
                <a:off x="8668827" y="5225714"/>
                <a:ext cx="955" cy="3660"/>
              </a:xfrm>
              <a:custGeom>
                <a:avLst/>
                <a:gdLst/>
                <a:ahLst/>
                <a:cxnLst/>
                <a:rect l="l" t="t" r="r" b="b"/>
                <a:pathLst>
                  <a:path w="12" h="46" extrusionOk="0">
                    <a:moveTo>
                      <a:pt x="12" y="0"/>
                    </a:moveTo>
                    <a:cubicBezTo>
                      <a:pt x="8" y="16"/>
                      <a:pt x="3" y="31"/>
                      <a:pt x="0" y="46"/>
                    </a:cubicBezTo>
                    <a:cubicBezTo>
                      <a:pt x="3" y="31"/>
                      <a:pt x="8" y="16"/>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0"/>
              <p:cNvSpPr/>
              <p:nvPr/>
            </p:nvSpPr>
            <p:spPr>
              <a:xfrm>
                <a:off x="8667315" y="5229453"/>
                <a:ext cx="1432" cy="7320"/>
              </a:xfrm>
              <a:custGeom>
                <a:avLst/>
                <a:gdLst/>
                <a:ahLst/>
                <a:cxnLst/>
                <a:rect l="l" t="t" r="r" b="b"/>
                <a:pathLst>
                  <a:path w="18" h="92" extrusionOk="0">
                    <a:moveTo>
                      <a:pt x="18" y="0"/>
                    </a:moveTo>
                    <a:cubicBezTo>
                      <a:pt x="12" y="31"/>
                      <a:pt x="4" y="61"/>
                      <a:pt x="0" y="92"/>
                    </a:cubicBezTo>
                    <a:cubicBezTo>
                      <a:pt x="4" y="61"/>
                      <a:pt x="12" y="31"/>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0"/>
              <p:cNvSpPr/>
              <p:nvPr/>
            </p:nvSpPr>
            <p:spPr>
              <a:xfrm>
                <a:off x="8666360" y="5242184"/>
                <a:ext cx="159" cy="2069"/>
              </a:xfrm>
              <a:custGeom>
                <a:avLst/>
                <a:gdLst/>
                <a:ahLst/>
                <a:cxnLst/>
                <a:rect l="l" t="t" r="r" b="b"/>
                <a:pathLst>
                  <a:path w="2" h="26" extrusionOk="0">
                    <a:moveTo>
                      <a:pt x="2" y="1"/>
                    </a:moveTo>
                    <a:cubicBezTo>
                      <a:pt x="2" y="10"/>
                      <a:pt x="0" y="17"/>
                      <a:pt x="0" y="26"/>
                    </a:cubicBezTo>
                    <a:cubicBezTo>
                      <a:pt x="0" y="17"/>
                      <a:pt x="2" y="10"/>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0"/>
              <p:cNvSpPr/>
              <p:nvPr/>
            </p:nvSpPr>
            <p:spPr>
              <a:xfrm>
                <a:off x="8666838" y="5237410"/>
                <a:ext cx="398" cy="2546"/>
              </a:xfrm>
              <a:custGeom>
                <a:avLst/>
                <a:gdLst/>
                <a:ahLst/>
                <a:cxnLst/>
                <a:rect l="l" t="t" r="r" b="b"/>
                <a:pathLst>
                  <a:path w="5" h="32" extrusionOk="0">
                    <a:moveTo>
                      <a:pt x="5" y="0"/>
                    </a:moveTo>
                    <a:cubicBezTo>
                      <a:pt x="3" y="11"/>
                      <a:pt x="2" y="21"/>
                      <a:pt x="0" y="31"/>
                    </a:cubicBezTo>
                    <a:cubicBezTo>
                      <a:pt x="2" y="21"/>
                      <a:pt x="3" y="11"/>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0"/>
              <p:cNvSpPr/>
              <p:nvPr/>
            </p:nvSpPr>
            <p:spPr>
              <a:xfrm>
                <a:off x="8828040" y="5335357"/>
                <a:ext cx="318" cy="318"/>
              </a:xfrm>
              <a:custGeom>
                <a:avLst/>
                <a:gdLst/>
                <a:ahLst/>
                <a:cxnLst/>
                <a:rect l="l" t="t" r="r" b="b"/>
                <a:pathLst>
                  <a:path w="4" h="4" extrusionOk="0">
                    <a:moveTo>
                      <a:pt x="3" y="1"/>
                    </a:moveTo>
                    <a:cubicBezTo>
                      <a:pt x="2" y="1"/>
                      <a:pt x="2" y="2"/>
                      <a:pt x="0" y="4"/>
                    </a:cubicBezTo>
                    <a:cubicBezTo>
                      <a:pt x="2" y="2"/>
                      <a:pt x="2" y="2"/>
                      <a:pt x="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0"/>
              <p:cNvSpPr/>
              <p:nvPr/>
            </p:nvSpPr>
            <p:spPr>
              <a:xfrm>
                <a:off x="8789689" y="5352782"/>
                <a:ext cx="477" cy="239"/>
              </a:xfrm>
              <a:custGeom>
                <a:avLst/>
                <a:gdLst/>
                <a:ahLst/>
                <a:cxnLst/>
                <a:rect l="l" t="t" r="r" b="b"/>
                <a:pathLst>
                  <a:path w="6" h="3" extrusionOk="0">
                    <a:moveTo>
                      <a:pt x="1" y="2"/>
                    </a:moveTo>
                    <a:cubicBezTo>
                      <a:pt x="2" y="2"/>
                      <a:pt x="4" y="2"/>
                      <a:pt x="5" y="1"/>
                    </a:cubicBezTo>
                    <a:cubicBezTo>
                      <a:pt x="4" y="2"/>
                      <a:pt x="2" y="2"/>
                      <a:pt x="1" y="2"/>
                    </a:cubicBezTo>
                    <a:cubicBezTo>
                      <a:pt x="1" y="2"/>
                      <a:pt x="1" y="2"/>
                      <a:pt x="1"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0"/>
              <p:cNvSpPr/>
              <p:nvPr/>
            </p:nvSpPr>
            <p:spPr>
              <a:xfrm>
                <a:off x="8800988" y="5349679"/>
                <a:ext cx="318" cy="159"/>
              </a:xfrm>
              <a:custGeom>
                <a:avLst/>
                <a:gdLst/>
                <a:ahLst/>
                <a:cxnLst/>
                <a:rect l="l" t="t" r="r" b="b"/>
                <a:pathLst>
                  <a:path w="4" h="2" extrusionOk="0">
                    <a:moveTo>
                      <a:pt x="3" y="0"/>
                    </a:moveTo>
                    <a:cubicBezTo>
                      <a:pt x="2" y="2"/>
                      <a:pt x="0" y="2"/>
                      <a:pt x="0" y="2"/>
                    </a:cubicBezTo>
                    <a:cubicBezTo>
                      <a:pt x="0" y="2"/>
                      <a:pt x="2" y="2"/>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0"/>
              <p:cNvSpPr/>
              <p:nvPr/>
            </p:nvSpPr>
            <p:spPr>
              <a:xfrm>
                <a:off x="8804966" y="5348167"/>
                <a:ext cx="557" cy="159"/>
              </a:xfrm>
              <a:custGeom>
                <a:avLst/>
                <a:gdLst/>
                <a:ahLst/>
                <a:cxnLst/>
                <a:rect l="l" t="t" r="r" b="b"/>
                <a:pathLst>
                  <a:path w="7" h="2" extrusionOk="0">
                    <a:moveTo>
                      <a:pt x="6" y="0"/>
                    </a:moveTo>
                    <a:cubicBezTo>
                      <a:pt x="6" y="0"/>
                      <a:pt x="5" y="0"/>
                      <a:pt x="5" y="0"/>
                    </a:cubicBezTo>
                    <a:lnTo>
                      <a:pt x="5" y="0"/>
                    </a:lnTo>
                    <a:cubicBezTo>
                      <a:pt x="5" y="0"/>
                      <a:pt x="6" y="0"/>
                      <a:pt x="6" y="0"/>
                    </a:cubicBezTo>
                    <a:close/>
                    <a:moveTo>
                      <a:pt x="5" y="0"/>
                    </a:moveTo>
                    <a:lnTo>
                      <a:pt x="5" y="0"/>
                    </a:lnTo>
                    <a:cubicBezTo>
                      <a:pt x="3" y="0"/>
                      <a:pt x="2" y="2"/>
                      <a:pt x="0" y="2"/>
                    </a:cubicBezTo>
                    <a:lnTo>
                      <a:pt x="3" y="2"/>
                    </a:lnTo>
                    <a:cubicBezTo>
                      <a:pt x="4" y="1"/>
                      <a:pt x="5"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0"/>
              <p:cNvSpPr/>
              <p:nvPr/>
            </p:nvSpPr>
            <p:spPr>
              <a:xfrm>
                <a:off x="8809740" y="5346019"/>
                <a:ext cx="716" cy="318"/>
              </a:xfrm>
              <a:custGeom>
                <a:avLst/>
                <a:gdLst/>
                <a:ahLst/>
                <a:cxnLst/>
                <a:rect l="l" t="t" r="r" b="b"/>
                <a:pathLst>
                  <a:path w="9" h="4" extrusionOk="0">
                    <a:moveTo>
                      <a:pt x="8" y="1"/>
                    </a:moveTo>
                    <a:cubicBezTo>
                      <a:pt x="5" y="1"/>
                      <a:pt x="4" y="2"/>
                      <a:pt x="1" y="4"/>
                    </a:cubicBezTo>
                    <a:cubicBezTo>
                      <a:pt x="2" y="4"/>
                      <a:pt x="2" y="4"/>
                      <a:pt x="4" y="2"/>
                    </a:cubicBezTo>
                    <a:cubicBezTo>
                      <a:pt x="5" y="2"/>
                      <a:pt x="7" y="1"/>
                      <a:pt x="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0"/>
              <p:cNvSpPr/>
              <p:nvPr/>
            </p:nvSpPr>
            <p:spPr>
              <a:xfrm>
                <a:off x="8772980" y="5355010"/>
                <a:ext cx="2785" cy="318"/>
              </a:xfrm>
              <a:custGeom>
                <a:avLst/>
                <a:gdLst/>
                <a:ahLst/>
                <a:cxnLst/>
                <a:rect l="l" t="t" r="r" b="b"/>
                <a:pathLst>
                  <a:path w="35" h="4" extrusionOk="0">
                    <a:moveTo>
                      <a:pt x="34" y="1"/>
                    </a:moveTo>
                    <a:lnTo>
                      <a:pt x="34" y="1"/>
                    </a:lnTo>
                    <a:cubicBezTo>
                      <a:pt x="22" y="1"/>
                      <a:pt x="12" y="2"/>
                      <a:pt x="0" y="4"/>
                    </a:cubicBezTo>
                    <a:lnTo>
                      <a:pt x="2" y="4"/>
                    </a:lnTo>
                    <a:cubicBezTo>
                      <a:pt x="14" y="2"/>
                      <a:pt x="24" y="1"/>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0"/>
              <p:cNvSpPr/>
              <p:nvPr/>
            </p:nvSpPr>
            <p:spPr>
              <a:xfrm>
                <a:off x="8754202" y="5354453"/>
                <a:ext cx="1512" cy="318"/>
              </a:xfrm>
              <a:custGeom>
                <a:avLst/>
                <a:gdLst/>
                <a:ahLst/>
                <a:cxnLst/>
                <a:rect l="l" t="t" r="r" b="b"/>
                <a:pathLst>
                  <a:path w="19" h="4" extrusionOk="0">
                    <a:moveTo>
                      <a:pt x="1" y="1"/>
                    </a:moveTo>
                    <a:lnTo>
                      <a:pt x="5" y="1"/>
                    </a:lnTo>
                    <a:lnTo>
                      <a:pt x="5" y="1"/>
                    </a:lnTo>
                    <a:cubicBezTo>
                      <a:pt x="3" y="1"/>
                      <a:pt x="2" y="1"/>
                      <a:pt x="1" y="1"/>
                    </a:cubicBezTo>
                    <a:close/>
                    <a:moveTo>
                      <a:pt x="5" y="1"/>
                    </a:moveTo>
                    <a:lnTo>
                      <a:pt x="5" y="1"/>
                    </a:lnTo>
                    <a:cubicBezTo>
                      <a:pt x="5" y="1"/>
                      <a:pt x="6" y="2"/>
                      <a:pt x="7" y="2"/>
                    </a:cubicBezTo>
                    <a:lnTo>
                      <a:pt x="10" y="2"/>
                    </a:lnTo>
                    <a:lnTo>
                      <a:pt x="5" y="1"/>
                    </a:lnTo>
                    <a:close/>
                    <a:moveTo>
                      <a:pt x="10" y="2"/>
                    </a:moveTo>
                    <a:lnTo>
                      <a:pt x="18" y="4"/>
                    </a:lnTo>
                    <a:cubicBezTo>
                      <a:pt x="15" y="2"/>
                      <a:pt x="12" y="2"/>
                      <a:pt x="10"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0"/>
              <p:cNvSpPr/>
              <p:nvPr/>
            </p:nvSpPr>
            <p:spPr>
              <a:xfrm>
                <a:off x="8760090" y="5355010"/>
                <a:ext cx="1671" cy="239"/>
              </a:xfrm>
              <a:custGeom>
                <a:avLst/>
                <a:gdLst/>
                <a:ahLst/>
                <a:cxnLst/>
                <a:rect l="l" t="t" r="r" b="b"/>
                <a:pathLst>
                  <a:path w="21" h="3" extrusionOk="0">
                    <a:moveTo>
                      <a:pt x="0" y="1"/>
                    </a:moveTo>
                    <a:cubicBezTo>
                      <a:pt x="4" y="2"/>
                      <a:pt x="7" y="2"/>
                      <a:pt x="9" y="2"/>
                    </a:cubicBezTo>
                    <a:lnTo>
                      <a:pt x="9" y="2"/>
                    </a:lnTo>
                    <a:cubicBezTo>
                      <a:pt x="7" y="2"/>
                      <a:pt x="4" y="1"/>
                      <a:pt x="0" y="1"/>
                    </a:cubicBezTo>
                    <a:close/>
                    <a:moveTo>
                      <a:pt x="9" y="2"/>
                    </a:moveTo>
                    <a:cubicBezTo>
                      <a:pt x="10" y="2"/>
                      <a:pt x="11" y="2"/>
                      <a:pt x="12" y="2"/>
                    </a:cubicBezTo>
                    <a:lnTo>
                      <a:pt x="21" y="2"/>
                    </a:lnTo>
                    <a:cubicBezTo>
                      <a:pt x="17" y="2"/>
                      <a:pt x="13" y="2"/>
                      <a:pt x="9"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0"/>
              <p:cNvSpPr/>
              <p:nvPr/>
            </p:nvSpPr>
            <p:spPr>
              <a:xfrm>
                <a:off x="8823664" y="5338381"/>
                <a:ext cx="318" cy="239"/>
              </a:xfrm>
              <a:custGeom>
                <a:avLst/>
                <a:gdLst/>
                <a:ahLst/>
                <a:cxnLst/>
                <a:rect l="l" t="t" r="r" b="b"/>
                <a:pathLst>
                  <a:path w="4" h="3" extrusionOk="0">
                    <a:moveTo>
                      <a:pt x="4" y="1"/>
                    </a:moveTo>
                    <a:lnTo>
                      <a:pt x="4" y="1"/>
                    </a:lnTo>
                    <a:cubicBezTo>
                      <a:pt x="2" y="1"/>
                      <a:pt x="2" y="2"/>
                      <a:pt x="1" y="2"/>
                    </a:cubicBezTo>
                    <a:cubicBezTo>
                      <a:pt x="2" y="2"/>
                      <a:pt x="2"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0"/>
              <p:cNvSpPr/>
              <p:nvPr/>
            </p:nvSpPr>
            <p:spPr>
              <a:xfrm>
                <a:off x="8813002" y="5343712"/>
                <a:ext cx="2069" cy="1114"/>
              </a:xfrm>
              <a:custGeom>
                <a:avLst/>
                <a:gdLst/>
                <a:ahLst/>
                <a:cxnLst/>
                <a:rect l="l" t="t" r="r" b="b"/>
                <a:pathLst>
                  <a:path w="26" h="14" extrusionOk="0">
                    <a:moveTo>
                      <a:pt x="25" y="0"/>
                    </a:moveTo>
                    <a:cubicBezTo>
                      <a:pt x="17" y="5"/>
                      <a:pt x="10" y="9"/>
                      <a:pt x="2" y="12"/>
                    </a:cubicBezTo>
                    <a:cubicBezTo>
                      <a:pt x="1" y="13"/>
                      <a:pt x="1" y="13"/>
                      <a:pt x="1" y="13"/>
                    </a:cubicBezTo>
                    <a:cubicBezTo>
                      <a:pt x="10" y="9"/>
                      <a:pt x="17" y="5"/>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0"/>
              <p:cNvSpPr/>
              <p:nvPr/>
            </p:nvSpPr>
            <p:spPr>
              <a:xfrm>
                <a:off x="8830746" y="5331061"/>
                <a:ext cx="3103" cy="2387"/>
              </a:xfrm>
              <a:custGeom>
                <a:avLst/>
                <a:gdLst/>
                <a:ahLst/>
                <a:cxnLst/>
                <a:rect l="l" t="t" r="r" b="b"/>
                <a:pathLst>
                  <a:path w="39" h="30" extrusionOk="0">
                    <a:moveTo>
                      <a:pt x="39" y="0"/>
                    </a:moveTo>
                    <a:lnTo>
                      <a:pt x="39" y="0"/>
                    </a:lnTo>
                    <a:cubicBezTo>
                      <a:pt x="36" y="2"/>
                      <a:pt x="34" y="4"/>
                      <a:pt x="31" y="6"/>
                    </a:cubicBezTo>
                    <a:lnTo>
                      <a:pt x="31" y="6"/>
                    </a:lnTo>
                    <a:cubicBezTo>
                      <a:pt x="33" y="4"/>
                      <a:pt x="36" y="2"/>
                      <a:pt x="39" y="0"/>
                    </a:cubicBezTo>
                    <a:close/>
                    <a:moveTo>
                      <a:pt x="31" y="6"/>
                    </a:moveTo>
                    <a:lnTo>
                      <a:pt x="31" y="6"/>
                    </a:lnTo>
                    <a:cubicBezTo>
                      <a:pt x="28" y="8"/>
                      <a:pt x="25" y="11"/>
                      <a:pt x="23" y="13"/>
                    </a:cubicBezTo>
                    <a:lnTo>
                      <a:pt x="23" y="13"/>
                    </a:lnTo>
                    <a:cubicBezTo>
                      <a:pt x="23" y="12"/>
                      <a:pt x="24" y="12"/>
                      <a:pt x="24" y="12"/>
                    </a:cubicBezTo>
                    <a:cubicBezTo>
                      <a:pt x="26" y="10"/>
                      <a:pt x="29" y="8"/>
                      <a:pt x="31" y="6"/>
                    </a:cubicBezTo>
                    <a:close/>
                    <a:moveTo>
                      <a:pt x="23" y="13"/>
                    </a:moveTo>
                    <a:cubicBezTo>
                      <a:pt x="22" y="13"/>
                      <a:pt x="22" y="13"/>
                      <a:pt x="21" y="13"/>
                    </a:cubicBezTo>
                    <a:cubicBezTo>
                      <a:pt x="19" y="15"/>
                      <a:pt x="17" y="17"/>
                      <a:pt x="15" y="19"/>
                    </a:cubicBezTo>
                    <a:lnTo>
                      <a:pt x="15" y="19"/>
                    </a:lnTo>
                    <a:cubicBezTo>
                      <a:pt x="17" y="17"/>
                      <a:pt x="20" y="15"/>
                      <a:pt x="23" y="13"/>
                    </a:cubicBezTo>
                    <a:close/>
                    <a:moveTo>
                      <a:pt x="15" y="19"/>
                    </a:moveTo>
                    <a:lnTo>
                      <a:pt x="15" y="19"/>
                    </a:lnTo>
                    <a:cubicBezTo>
                      <a:pt x="10" y="23"/>
                      <a:pt x="5" y="26"/>
                      <a:pt x="0" y="30"/>
                    </a:cubicBezTo>
                    <a:cubicBezTo>
                      <a:pt x="5" y="27"/>
                      <a:pt x="10" y="23"/>
                      <a:pt x="15"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50"/>
              <p:cNvSpPr/>
              <p:nvPr/>
            </p:nvSpPr>
            <p:spPr>
              <a:xfrm>
                <a:off x="8819686" y="5341086"/>
                <a:ext cx="80" cy="80"/>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50"/>
              <p:cNvSpPr/>
              <p:nvPr/>
            </p:nvSpPr>
            <p:spPr>
              <a:xfrm>
                <a:off x="8868938" y="5262872"/>
                <a:ext cx="159" cy="716"/>
              </a:xfrm>
              <a:custGeom>
                <a:avLst/>
                <a:gdLst/>
                <a:ahLst/>
                <a:cxnLst/>
                <a:rect l="l" t="t" r="r" b="b"/>
                <a:pathLst>
                  <a:path w="2" h="9" extrusionOk="0">
                    <a:moveTo>
                      <a:pt x="0" y="9"/>
                    </a:moveTo>
                    <a:cubicBezTo>
                      <a:pt x="2" y="6"/>
                      <a:pt x="2" y="3"/>
                      <a:pt x="2" y="0"/>
                    </a:cubicBezTo>
                    <a:cubicBezTo>
                      <a:pt x="2" y="3"/>
                      <a:pt x="2" y="6"/>
                      <a:pt x="0" y="9"/>
                    </a:cubicBezTo>
                    <a:cubicBezTo>
                      <a:pt x="0" y="9"/>
                      <a:pt x="0" y="9"/>
                      <a:pt x="0"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50"/>
              <p:cNvSpPr/>
              <p:nvPr/>
            </p:nvSpPr>
            <p:spPr>
              <a:xfrm>
                <a:off x="8836236" y="5328355"/>
                <a:ext cx="557" cy="557"/>
              </a:xfrm>
              <a:custGeom>
                <a:avLst/>
                <a:gdLst/>
                <a:ahLst/>
                <a:cxnLst/>
                <a:rect l="l" t="t" r="r" b="b"/>
                <a:pathLst>
                  <a:path w="7" h="7" extrusionOk="0">
                    <a:moveTo>
                      <a:pt x="6" y="0"/>
                    </a:moveTo>
                    <a:cubicBezTo>
                      <a:pt x="5" y="2"/>
                      <a:pt x="2" y="5"/>
                      <a:pt x="1" y="6"/>
                    </a:cubicBezTo>
                    <a:cubicBezTo>
                      <a:pt x="2" y="5"/>
                      <a:pt x="5" y="2"/>
                      <a:pt x="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50"/>
              <p:cNvSpPr/>
              <p:nvPr/>
            </p:nvSpPr>
            <p:spPr>
              <a:xfrm>
                <a:off x="8665883" y="5221576"/>
                <a:ext cx="203693" cy="133912"/>
              </a:xfrm>
              <a:custGeom>
                <a:avLst/>
                <a:gdLst/>
                <a:ahLst/>
                <a:cxnLst/>
                <a:rect l="l" t="t" r="r" b="b"/>
                <a:pathLst>
                  <a:path w="2560" h="1683" extrusionOk="0">
                    <a:moveTo>
                      <a:pt x="65" y="1"/>
                    </a:moveTo>
                    <a:cubicBezTo>
                      <a:pt x="59" y="15"/>
                      <a:pt x="55" y="32"/>
                      <a:pt x="50" y="46"/>
                    </a:cubicBezTo>
                    <a:cubicBezTo>
                      <a:pt x="50" y="49"/>
                      <a:pt x="49" y="51"/>
                      <a:pt x="49" y="52"/>
                    </a:cubicBezTo>
                    <a:cubicBezTo>
                      <a:pt x="45" y="68"/>
                      <a:pt x="40" y="83"/>
                      <a:pt x="37" y="98"/>
                    </a:cubicBezTo>
                    <a:cubicBezTo>
                      <a:pt x="37" y="99"/>
                      <a:pt x="37" y="99"/>
                      <a:pt x="36" y="101"/>
                    </a:cubicBezTo>
                    <a:cubicBezTo>
                      <a:pt x="30" y="130"/>
                      <a:pt x="22" y="160"/>
                      <a:pt x="18" y="191"/>
                    </a:cubicBezTo>
                    <a:cubicBezTo>
                      <a:pt x="18" y="194"/>
                      <a:pt x="17" y="197"/>
                      <a:pt x="17" y="199"/>
                    </a:cubicBezTo>
                    <a:cubicBezTo>
                      <a:pt x="15" y="210"/>
                      <a:pt x="14" y="220"/>
                      <a:pt x="12" y="230"/>
                    </a:cubicBezTo>
                    <a:cubicBezTo>
                      <a:pt x="11" y="239"/>
                      <a:pt x="9" y="250"/>
                      <a:pt x="8" y="260"/>
                    </a:cubicBezTo>
                    <a:cubicBezTo>
                      <a:pt x="8" y="269"/>
                      <a:pt x="6" y="276"/>
                      <a:pt x="6" y="285"/>
                    </a:cubicBezTo>
                    <a:cubicBezTo>
                      <a:pt x="5" y="298"/>
                      <a:pt x="3" y="311"/>
                      <a:pt x="3" y="325"/>
                    </a:cubicBezTo>
                    <a:lnTo>
                      <a:pt x="2" y="342"/>
                    </a:lnTo>
                    <a:cubicBezTo>
                      <a:pt x="0" y="363"/>
                      <a:pt x="0" y="382"/>
                      <a:pt x="0" y="403"/>
                    </a:cubicBezTo>
                    <a:cubicBezTo>
                      <a:pt x="0" y="428"/>
                      <a:pt x="0" y="451"/>
                      <a:pt x="2" y="476"/>
                    </a:cubicBezTo>
                    <a:cubicBezTo>
                      <a:pt x="2" y="481"/>
                      <a:pt x="3" y="485"/>
                      <a:pt x="3" y="490"/>
                    </a:cubicBezTo>
                    <a:cubicBezTo>
                      <a:pt x="5" y="510"/>
                      <a:pt x="6" y="531"/>
                      <a:pt x="9" y="550"/>
                    </a:cubicBezTo>
                    <a:cubicBezTo>
                      <a:pt x="9" y="554"/>
                      <a:pt x="11" y="559"/>
                      <a:pt x="11" y="565"/>
                    </a:cubicBezTo>
                    <a:cubicBezTo>
                      <a:pt x="14" y="585"/>
                      <a:pt x="17" y="604"/>
                      <a:pt x="20" y="625"/>
                    </a:cubicBezTo>
                    <a:cubicBezTo>
                      <a:pt x="21" y="628"/>
                      <a:pt x="21" y="632"/>
                      <a:pt x="21" y="635"/>
                    </a:cubicBezTo>
                    <a:cubicBezTo>
                      <a:pt x="25" y="659"/>
                      <a:pt x="31" y="681"/>
                      <a:pt x="36" y="705"/>
                    </a:cubicBezTo>
                    <a:cubicBezTo>
                      <a:pt x="61" y="802"/>
                      <a:pt x="95" y="896"/>
                      <a:pt x="140" y="984"/>
                    </a:cubicBezTo>
                    <a:cubicBezTo>
                      <a:pt x="140" y="984"/>
                      <a:pt x="142" y="986"/>
                      <a:pt x="142" y="987"/>
                    </a:cubicBezTo>
                    <a:cubicBezTo>
                      <a:pt x="152" y="1008"/>
                      <a:pt x="164" y="1029"/>
                      <a:pt x="176" y="1049"/>
                    </a:cubicBezTo>
                    <a:lnTo>
                      <a:pt x="177" y="1052"/>
                    </a:lnTo>
                    <a:cubicBezTo>
                      <a:pt x="202" y="1095"/>
                      <a:pt x="230" y="1136"/>
                      <a:pt x="260" y="1174"/>
                    </a:cubicBezTo>
                    <a:cubicBezTo>
                      <a:pt x="261" y="1177"/>
                      <a:pt x="264" y="1180"/>
                      <a:pt x="265" y="1183"/>
                    </a:cubicBezTo>
                    <a:cubicBezTo>
                      <a:pt x="277" y="1198"/>
                      <a:pt x="290" y="1213"/>
                      <a:pt x="302" y="1227"/>
                    </a:cubicBezTo>
                    <a:lnTo>
                      <a:pt x="317" y="1245"/>
                    </a:lnTo>
                    <a:cubicBezTo>
                      <a:pt x="327" y="1257"/>
                      <a:pt x="338" y="1269"/>
                      <a:pt x="349" y="1280"/>
                    </a:cubicBezTo>
                    <a:cubicBezTo>
                      <a:pt x="355" y="1286"/>
                      <a:pt x="360" y="1292"/>
                      <a:pt x="366" y="1298"/>
                    </a:cubicBezTo>
                    <a:cubicBezTo>
                      <a:pt x="377" y="1310"/>
                      <a:pt x="391" y="1323"/>
                      <a:pt x="404" y="1335"/>
                    </a:cubicBezTo>
                    <a:cubicBezTo>
                      <a:pt x="408" y="1339"/>
                      <a:pt x="411" y="1342"/>
                      <a:pt x="416" y="1347"/>
                    </a:cubicBezTo>
                    <a:cubicBezTo>
                      <a:pt x="433" y="1363"/>
                      <a:pt x="451" y="1378"/>
                      <a:pt x="470" y="1392"/>
                    </a:cubicBezTo>
                    <a:cubicBezTo>
                      <a:pt x="472" y="1395"/>
                      <a:pt x="475" y="1397"/>
                      <a:pt x="476" y="1398"/>
                    </a:cubicBezTo>
                    <a:cubicBezTo>
                      <a:pt x="492" y="1411"/>
                      <a:pt x="510" y="1425"/>
                      <a:pt x="528" y="1436"/>
                    </a:cubicBezTo>
                    <a:cubicBezTo>
                      <a:pt x="532" y="1441"/>
                      <a:pt x="536" y="1444"/>
                      <a:pt x="541" y="1447"/>
                    </a:cubicBezTo>
                    <a:cubicBezTo>
                      <a:pt x="558" y="1459"/>
                      <a:pt x="576" y="1472"/>
                      <a:pt x="594" y="1484"/>
                    </a:cubicBezTo>
                    <a:cubicBezTo>
                      <a:pt x="597" y="1485"/>
                      <a:pt x="600" y="1487"/>
                      <a:pt x="601" y="1488"/>
                    </a:cubicBezTo>
                    <a:cubicBezTo>
                      <a:pt x="606" y="1491"/>
                      <a:pt x="610" y="1492"/>
                      <a:pt x="614" y="1495"/>
                    </a:cubicBezTo>
                    <a:cubicBezTo>
                      <a:pt x="666" y="1528"/>
                      <a:pt x="720" y="1556"/>
                      <a:pt x="778" y="1579"/>
                    </a:cubicBezTo>
                    <a:cubicBezTo>
                      <a:pt x="788" y="1584"/>
                      <a:pt x="799" y="1588"/>
                      <a:pt x="809" y="1593"/>
                    </a:cubicBezTo>
                    <a:lnTo>
                      <a:pt x="810" y="1593"/>
                    </a:lnTo>
                    <a:cubicBezTo>
                      <a:pt x="905" y="1631"/>
                      <a:pt x="1006" y="1657"/>
                      <a:pt x="1111" y="1671"/>
                    </a:cubicBezTo>
                    <a:lnTo>
                      <a:pt x="1127" y="1674"/>
                    </a:lnTo>
                    <a:cubicBezTo>
                      <a:pt x="1146" y="1675"/>
                      <a:pt x="1165" y="1677"/>
                      <a:pt x="1184" y="1678"/>
                    </a:cubicBezTo>
                    <a:lnTo>
                      <a:pt x="1205" y="1679"/>
                    </a:lnTo>
                    <a:cubicBezTo>
                      <a:pt x="1229" y="1681"/>
                      <a:pt x="1252" y="1682"/>
                      <a:pt x="1276" y="1682"/>
                    </a:cubicBezTo>
                    <a:lnTo>
                      <a:pt x="1280" y="1682"/>
                    </a:lnTo>
                    <a:cubicBezTo>
                      <a:pt x="1301" y="1682"/>
                      <a:pt x="1321" y="1682"/>
                      <a:pt x="1342" y="1681"/>
                    </a:cubicBezTo>
                    <a:lnTo>
                      <a:pt x="1346" y="1681"/>
                    </a:lnTo>
                    <a:cubicBezTo>
                      <a:pt x="1358" y="1679"/>
                      <a:pt x="1368" y="1679"/>
                      <a:pt x="1380" y="1678"/>
                    </a:cubicBezTo>
                    <a:cubicBezTo>
                      <a:pt x="1441" y="1674"/>
                      <a:pt x="1499" y="1665"/>
                      <a:pt x="1555" y="1651"/>
                    </a:cubicBezTo>
                    <a:lnTo>
                      <a:pt x="1561" y="1651"/>
                    </a:lnTo>
                    <a:cubicBezTo>
                      <a:pt x="1608" y="1640"/>
                      <a:pt x="1653" y="1628"/>
                      <a:pt x="1698" y="1612"/>
                    </a:cubicBezTo>
                    <a:lnTo>
                      <a:pt x="1701" y="1612"/>
                    </a:lnTo>
                    <a:cubicBezTo>
                      <a:pt x="1717" y="1606"/>
                      <a:pt x="1732" y="1600"/>
                      <a:pt x="1748" y="1594"/>
                    </a:cubicBezTo>
                    <a:cubicBezTo>
                      <a:pt x="1750" y="1593"/>
                      <a:pt x="1751" y="1593"/>
                      <a:pt x="1754" y="1591"/>
                    </a:cubicBezTo>
                    <a:cubicBezTo>
                      <a:pt x="1772" y="1584"/>
                      <a:pt x="1791" y="1576"/>
                      <a:pt x="1809" y="1568"/>
                    </a:cubicBezTo>
                    <a:cubicBezTo>
                      <a:pt x="1812" y="1566"/>
                      <a:pt x="1813" y="1566"/>
                      <a:pt x="1816" y="1565"/>
                    </a:cubicBezTo>
                    <a:cubicBezTo>
                      <a:pt x="1828" y="1559"/>
                      <a:pt x="1838" y="1554"/>
                      <a:pt x="1850" y="1548"/>
                    </a:cubicBezTo>
                    <a:cubicBezTo>
                      <a:pt x="1857" y="1544"/>
                      <a:pt x="1866" y="1540"/>
                      <a:pt x="1875" y="1535"/>
                    </a:cubicBezTo>
                    <a:cubicBezTo>
                      <a:pt x="1896" y="1525"/>
                      <a:pt x="1915" y="1513"/>
                      <a:pt x="1934" y="1503"/>
                    </a:cubicBezTo>
                    <a:cubicBezTo>
                      <a:pt x="1952" y="1492"/>
                      <a:pt x="1968" y="1482"/>
                      <a:pt x="1984" y="1470"/>
                    </a:cubicBezTo>
                    <a:cubicBezTo>
                      <a:pt x="1985" y="1470"/>
                      <a:pt x="1985" y="1470"/>
                      <a:pt x="1987" y="1469"/>
                    </a:cubicBezTo>
                    <a:cubicBezTo>
                      <a:pt x="2005" y="1457"/>
                      <a:pt x="2021" y="1445"/>
                      <a:pt x="2038" y="1434"/>
                    </a:cubicBezTo>
                    <a:cubicBezTo>
                      <a:pt x="2040" y="1432"/>
                      <a:pt x="2040" y="1432"/>
                      <a:pt x="2041" y="1431"/>
                    </a:cubicBezTo>
                    <a:cubicBezTo>
                      <a:pt x="2052" y="1423"/>
                      <a:pt x="2062" y="1414"/>
                      <a:pt x="2072" y="1407"/>
                    </a:cubicBezTo>
                    <a:cubicBezTo>
                      <a:pt x="2086" y="1397"/>
                      <a:pt x="2097" y="1386"/>
                      <a:pt x="2111" y="1376"/>
                    </a:cubicBezTo>
                    <a:cubicBezTo>
                      <a:pt x="2121" y="1367"/>
                      <a:pt x="2131" y="1358"/>
                      <a:pt x="2142" y="1350"/>
                    </a:cubicBezTo>
                    <a:cubicBezTo>
                      <a:pt x="2143" y="1347"/>
                      <a:pt x="2146" y="1345"/>
                      <a:pt x="2147" y="1342"/>
                    </a:cubicBezTo>
                    <a:cubicBezTo>
                      <a:pt x="2373" y="1136"/>
                      <a:pt x="2521" y="849"/>
                      <a:pt x="2554" y="528"/>
                    </a:cubicBezTo>
                    <a:cubicBezTo>
                      <a:pt x="2554" y="525"/>
                      <a:pt x="2554" y="522"/>
                      <a:pt x="2554" y="519"/>
                    </a:cubicBezTo>
                    <a:cubicBezTo>
                      <a:pt x="2557" y="481"/>
                      <a:pt x="2560" y="442"/>
                      <a:pt x="2560" y="403"/>
                    </a:cubicBezTo>
                    <a:cubicBezTo>
                      <a:pt x="2560" y="385"/>
                      <a:pt x="2560" y="366"/>
                      <a:pt x="2558" y="348"/>
                    </a:cubicBezTo>
                    <a:cubicBezTo>
                      <a:pt x="2558" y="345"/>
                      <a:pt x="2558" y="341"/>
                      <a:pt x="2557" y="336"/>
                    </a:cubicBezTo>
                    <a:cubicBezTo>
                      <a:pt x="2557" y="323"/>
                      <a:pt x="2555" y="310"/>
                      <a:pt x="2555" y="295"/>
                    </a:cubicBezTo>
                    <a:cubicBezTo>
                      <a:pt x="2554" y="289"/>
                      <a:pt x="2554" y="283"/>
                      <a:pt x="2552" y="278"/>
                    </a:cubicBezTo>
                    <a:cubicBezTo>
                      <a:pt x="2552" y="266"/>
                      <a:pt x="2551" y="254"/>
                      <a:pt x="2549" y="242"/>
                    </a:cubicBezTo>
                    <a:cubicBezTo>
                      <a:pt x="2548" y="236"/>
                      <a:pt x="2548" y="232"/>
                      <a:pt x="2547" y="226"/>
                    </a:cubicBezTo>
                    <a:cubicBezTo>
                      <a:pt x="2545" y="214"/>
                      <a:pt x="2544" y="202"/>
                      <a:pt x="2541" y="191"/>
                    </a:cubicBezTo>
                    <a:cubicBezTo>
                      <a:pt x="2539" y="182"/>
                      <a:pt x="2538" y="173"/>
                      <a:pt x="2536" y="164"/>
                    </a:cubicBezTo>
                    <a:cubicBezTo>
                      <a:pt x="2535" y="157"/>
                      <a:pt x="2533" y="148"/>
                      <a:pt x="2532" y="139"/>
                    </a:cubicBezTo>
                    <a:cubicBezTo>
                      <a:pt x="2530" y="130"/>
                      <a:pt x="2527" y="123"/>
                      <a:pt x="2526" y="114"/>
                    </a:cubicBezTo>
                    <a:cubicBezTo>
                      <a:pt x="2524" y="105"/>
                      <a:pt x="2521" y="98"/>
                      <a:pt x="2520" y="89"/>
                    </a:cubicBezTo>
                    <a:cubicBezTo>
                      <a:pt x="2517" y="79"/>
                      <a:pt x="2514" y="68"/>
                      <a:pt x="2511" y="58"/>
                    </a:cubicBezTo>
                    <a:lnTo>
                      <a:pt x="2507" y="39"/>
                    </a:lnTo>
                    <a:lnTo>
                      <a:pt x="2498" y="11"/>
                    </a:lnTo>
                    <a:cubicBezTo>
                      <a:pt x="2496" y="7"/>
                      <a:pt x="2495" y="4"/>
                      <a:pt x="2495" y="1"/>
                    </a:cubicBezTo>
                    <a:lnTo>
                      <a:pt x="2494" y="1"/>
                    </a:lnTo>
                    <a:cubicBezTo>
                      <a:pt x="2320" y="523"/>
                      <a:pt x="1831" y="877"/>
                      <a:pt x="1280" y="877"/>
                    </a:cubicBezTo>
                    <a:cubicBezTo>
                      <a:pt x="728" y="877"/>
                      <a:pt x="239" y="523"/>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50"/>
              <p:cNvSpPr/>
              <p:nvPr/>
            </p:nvSpPr>
            <p:spPr>
              <a:xfrm>
                <a:off x="7048150" y="4166262"/>
                <a:ext cx="70800" cy="70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2" name="Google Shape;3112;p50"/>
              <p:cNvGrpSpPr/>
              <p:nvPr/>
            </p:nvGrpSpPr>
            <p:grpSpPr>
              <a:xfrm>
                <a:off x="7186255" y="2730175"/>
                <a:ext cx="2492452" cy="2618565"/>
                <a:chOff x="7186255" y="2730175"/>
                <a:chExt cx="2492452" cy="2618565"/>
              </a:xfrm>
            </p:grpSpPr>
            <p:sp>
              <p:nvSpPr>
                <p:cNvPr id="3113" name="Google Shape;3113;p50"/>
                <p:cNvSpPr/>
                <p:nvPr/>
              </p:nvSpPr>
              <p:spPr>
                <a:xfrm>
                  <a:off x="7186255" y="2730175"/>
                  <a:ext cx="2492452" cy="2561357"/>
                </a:xfrm>
                <a:custGeom>
                  <a:avLst/>
                  <a:gdLst/>
                  <a:ahLst/>
                  <a:cxnLst/>
                  <a:rect l="l" t="t" r="r" b="b"/>
                  <a:pathLst>
                    <a:path w="31325" h="32191" extrusionOk="0">
                      <a:moveTo>
                        <a:pt x="22883" y="13643"/>
                      </a:moveTo>
                      <a:lnTo>
                        <a:pt x="22883" y="13643"/>
                      </a:lnTo>
                      <a:cubicBezTo>
                        <a:pt x="23524" y="14115"/>
                        <a:pt x="24132" y="14597"/>
                        <a:pt x="24708" y="15086"/>
                      </a:cubicBezTo>
                      <a:cubicBezTo>
                        <a:pt x="25736" y="15956"/>
                        <a:pt x="26657" y="16844"/>
                        <a:pt x="27459" y="17729"/>
                      </a:cubicBezTo>
                      <a:cubicBezTo>
                        <a:pt x="26657" y="18614"/>
                        <a:pt x="25736" y="19502"/>
                        <a:pt x="24709" y="20373"/>
                      </a:cubicBezTo>
                      <a:cubicBezTo>
                        <a:pt x="24133" y="20861"/>
                        <a:pt x="23524" y="21343"/>
                        <a:pt x="22883" y="21817"/>
                      </a:cubicBezTo>
                      <a:cubicBezTo>
                        <a:pt x="22970" y="20976"/>
                        <a:pt x="23029" y="20113"/>
                        <a:pt x="23061" y="19233"/>
                      </a:cubicBezTo>
                      <a:cubicBezTo>
                        <a:pt x="23080" y="18736"/>
                        <a:pt x="23089" y="18236"/>
                        <a:pt x="23089" y="17729"/>
                      </a:cubicBezTo>
                      <a:cubicBezTo>
                        <a:pt x="23089" y="17223"/>
                        <a:pt x="23080" y="16722"/>
                        <a:pt x="23061" y="16226"/>
                      </a:cubicBezTo>
                      <a:cubicBezTo>
                        <a:pt x="23029" y="15345"/>
                        <a:pt x="22970" y="14482"/>
                        <a:pt x="22883" y="13643"/>
                      </a:cubicBezTo>
                      <a:close/>
                      <a:moveTo>
                        <a:pt x="15354" y="0"/>
                      </a:moveTo>
                      <a:lnTo>
                        <a:pt x="15354" y="181"/>
                      </a:lnTo>
                      <a:cubicBezTo>
                        <a:pt x="16172" y="181"/>
                        <a:pt x="16962" y="486"/>
                        <a:pt x="17705" y="1055"/>
                      </a:cubicBezTo>
                      <a:cubicBezTo>
                        <a:pt x="17750" y="1089"/>
                        <a:pt x="17794" y="1122"/>
                        <a:pt x="17838" y="1159"/>
                      </a:cubicBezTo>
                      <a:cubicBezTo>
                        <a:pt x="17876" y="1190"/>
                        <a:pt x="17915" y="1221"/>
                        <a:pt x="17951" y="1255"/>
                      </a:cubicBezTo>
                      <a:cubicBezTo>
                        <a:pt x="17997" y="1293"/>
                        <a:pt x="18043" y="1333"/>
                        <a:pt x="18088" y="1374"/>
                      </a:cubicBezTo>
                      <a:cubicBezTo>
                        <a:pt x="18100" y="1386"/>
                        <a:pt x="18113" y="1396"/>
                        <a:pt x="18125" y="1408"/>
                      </a:cubicBezTo>
                      <a:cubicBezTo>
                        <a:pt x="18172" y="1452"/>
                        <a:pt x="18219" y="1496"/>
                        <a:pt x="18266" y="1542"/>
                      </a:cubicBezTo>
                      <a:cubicBezTo>
                        <a:pt x="18294" y="1570"/>
                        <a:pt x="18322" y="1598"/>
                        <a:pt x="18350" y="1626"/>
                      </a:cubicBezTo>
                      <a:cubicBezTo>
                        <a:pt x="18583" y="1860"/>
                        <a:pt x="18810" y="2122"/>
                        <a:pt x="19031" y="2409"/>
                      </a:cubicBezTo>
                      <a:cubicBezTo>
                        <a:pt x="19635" y="3194"/>
                        <a:pt x="20188" y="4166"/>
                        <a:pt x="20677" y="5293"/>
                      </a:cubicBezTo>
                      <a:cubicBezTo>
                        <a:pt x="21372" y="6899"/>
                        <a:pt x="21935" y="8818"/>
                        <a:pt x="22321" y="10951"/>
                      </a:cubicBezTo>
                      <a:cubicBezTo>
                        <a:pt x="22456" y="11693"/>
                        <a:pt x="22568" y="12462"/>
                        <a:pt x="22658" y="13252"/>
                      </a:cubicBezTo>
                      <a:cubicBezTo>
                        <a:pt x="22331" y="13015"/>
                        <a:pt x="21997" y="12781"/>
                        <a:pt x="21654" y="12551"/>
                      </a:cubicBezTo>
                      <a:cubicBezTo>
                        <a:pt x="20976" y="12092"/>
                        <a:pt x="20269" y="11646"/>
                        <a:pt x="19536" y="11214"/>
                      </a:cubicBezTo>
                      <a:cubicBezTo>
                        <a:pt x="19506" y="11197"/>
                        <a:pt x="19477" y="11180"/>
                        <a:pt x="19449" y="11163"/>
                      </a:cubicBezTo>
                      <a:cubicBezTo>
                        <a:pt x="19372" y="11119"/>
                        <a:pt x="19297" y="11074"/>
                        <a:pt x="19222" y="11030"/>
                      </a:cubicBezTo>
                      <a:cubicBezTo>
                        <a:pt x="17978" y="10312"/>
                        <a:pt x="16732" y="9678"/>
                        <a:pt x="15504" y="9132"/>
                      </a:cubicBezTo>
                      <a:cubicBezTo>
                        <a:pt x="15340" y="9058"/>
                        <a:pt x="15177" y="8988"/>
                        <a:pt x="15013" y="8917"/>
                      </a:cubicBezTo>
                      <a:cubicBezTo>
                        <a:pt x="14461" y="8680"/>
                        <a:pt x="13913" y="8460"/>
                        <a:pt x="13372" y="8260"/>
                      </a:cubicBezTo>
                      <a:cubicBezTo>
                        <a:pt x="11196" y="7452"/>
                        <a:pt x="9120" y="6935"/>
                        <a:pt x="7266" y="6721"/>
                      </a:cubicBezTo>
                      <a:lnTo>
                        <a:pt x="7263" y="6721"/>
                      </a:lnTo>
                      <a:cubicBezTo>
                        <a:pt x="7166" y="6710"/>
                        <a:pt x="7072" y="6699"/>
                        <a:pt x="6976" y="6690"/>
                      </a:cubicBezTo>
                      <a:cubicBezTo>
                        <a:pt x="6946" y="6687"/>
                        <a:pt x="6918" y="6684"/>
                        <a:pt x="6889" y="6682"/>
                      </a:cubicBezTo>
                      <a:cubicBezTo>
                        <a:pt x="6818" y="6676"/>
                        <a:pt x="6749" y="6670"/>
                        <a:pt x="6678" y="6664"/>
                      </a:cubicBezTo>
                      <a:cubicBezTo>
                        <a:pt x="6650" y="6661"/>
                        <a:pt x="6621" y="6659"/>
                        <a:pt x="6593" y="6657"/>
                      </a:cubicBezTo>
                      <a:cubicBezTo>
                        <a:pt x="6499" y="6649"/>
                        <a:pt x="6405" y="6643"/>
                        <a:pt x="6312" y="6637"/>
                      </a:cubicBezTo>
                      <a:lnTo>
                        <a:pt x="6310" y="6637"/>
                      </a:lnTo>
                      <a:cubicBezTo>
                        <a:pt x="6216" y="6631"/>
                        <a:pt x="6125" y="6627"/>
                        <a:pt x="6032" y="6623"/>
                      </a:cubicBezTo>
                      <a:cubicBezTo>
                        <a:pt x="6005" y="6623"/>
                        <a:pt x="5979" y="6621"/>
                        <a:pt x="5952" y="6620"/>
                      </a:cubicBezTo>
                      <a:cubicBezTo>
                        <a:pt x="5883" y="6618"/>
                        <a:pt x="5815" y="6615"/>
                        <a:pt x="5748" y="6614"/>
                      </a:cubicBezTo>
                      <a:cubicBezTo>
                        <a:pt x="5721" y="6614"/>
                        <a:pt x="5696" y="6612"/>
                        <a:pt x="5670" y="6612"/>
                      </a:cubicBezTo>
                      <a:cubicBezTo>
                        <a:pt x="5580" y="6611"/>
                        <a:pt x="5490" y="6609"/>
                        <a:pt x="5400" y="6609"/>
                      </a:cubicBezTo>
                      <a:cubicBezTo>
                        <a:pt x="5365" y="6609"/>
                        <a:pt x="5330" y="6611"/>
                        <a:pt x="5294" y="6611"/>
                      </a:cubicBezTo>
                      <a:cubicBezTo>
                        <a:pt x="5294" y="6608"/>
                        <a:pt x="5293" y="6605"/>
                        <a:pt x="5291" y="6602"/>
                      </a:cubicBezTo>
                      <a:lnTo>
                        <a:pt x="5291" y="6602"/>
                      </a:lnTo>
                      <a:cubicBezTo>
                        <a:pt x="5310" y="6664"/>
                        <a:pt x="5324" y="6729"/>
                        <a:pt x="5331" y="6793"/>
                      </a:cubicBezTo>
                      <a:cubicBezTo>
                        <a:pt x="5363" y="6793"/>
                        <a:pt x="5396" y="6793"/>
                        <a:pt x="5428" y="6793"/>
                      </a:cubicBezTo>
                      <a:cubicBezTo>
                        <a:pt x="6003" y="6793"/>
                        <a:pt x="6610" y="6830"/>
                        <a:pt x="7245" y="6902"/>
                      </a:cubicBezTo>
                      <a:cubicBezTo>
                        <a:pt x="8983" y="7103"/>
                        <a:pt x="10925" y="7575"/>
                        <a:pt x="12965" y="8306"/>
                      </a:cubicBezTo>
                      <a:cubicBezTo>
                        <a:pt x="13725" y="8578"/>
                        <a:pt x="14497" y="8886"/>
                        <a:pt x="15276" y="9231"/>
                      </a:cubicBezTo>
                      <a:cubicBezTo>
                        <a:pt x="15315" y="9248"/>
                        <a:pt x="15357" y="9266"/>
                        <a:pt x="15396" y="9284"/>
                      </a:cubicBezTo>
                      <a:cubicBezTo>
                        <a:pt x="15569" y="9360"/>
                        <a:pt x="15741" y="9438"/>
                        <a:pt x="15915" y="9518"/>
                      </a:cubicBezTo>
                      <a:cubicBezTo>
                        <a:pt x="16174" y="9639"/>
                        <a:pt x="16435" y="9762"/>
                        <a:pt x="16695" y="9890"/>
                      </a:cubicBezTo>
                      <a:cubicBezTo>
                        <a:pt x="17505" y="10287"/>
                        <a:pt x="18318" y="10719"/>
                        <a:pt x="19131" y="11188"/>
                      </a:cubicBezTo>
                      <a:cubicBezTo>
                        <a:pt x="19163" y="11207"/>
                        <a:pt x="19197" y="11226"/>
                        <a:pt x="19230" y="11245"/>
                      </a:cubicBezTo>
                      <a:cubicBezTo>
                        <a:pt x="20109" y="11756"/>
                        <a:pt x="20951" y="12289"/>
                        <a:pt x="21752" y="12837"/>
                      </a:cubicBezTo>
                      <a:cubicBezTo>
                        <a:pt x="22054" y="13045"/>
                        <a:pt x="22352" y="13254"/>
                        <a:pt x="22643" y="13466"/>
                      </a:cubicBezTo>
                      <a:cubicBezTo>
                        <a:pt x="22656" y="13476"/>
                        <a:pt x="22671" y="13487"/>
                        <a:pt x="22684" y="13497"/>
                      </a:cubicBezTo>
                      <a:cubicBezTo>
                        <a:pt x="22687" y="13512"/>
                        <a:pt x="22689" y="13528"/>
                        <a:pt x="22690" y="13544"/>
                      </a:cubicBezTo>
                      <a:cubicBezTo>
                        <a:pt x="22776" y="14354"/>
                        <a:pt x="22838" y="15187"/>
                        <a:pt x="22873" y="16039"/>
                      </a:cubicBezTo>
                      <a:cubicBezTo>
                        <a:pt x="22895" y="16595"/>
                        <a:pt x="22908" y="17159"/>
                        <a:pt x="22908" y="17729"/>
                      </a:cubicBezTo>
                      <a:cubicBezTo>
                        <a:pt x="22908" y="18301"/>
                        <a:pt x="22895" y="18865"/>
                        <a:pt x="22873" y="19421"/>
                      </a:cubicBezTo>
                      <a:cubicBezTo>
                        <a:pt x="22838" y="20272"/>
                        <a:pt x="22776" y="21106"/>
                        <a:pt x="22690" y="21916"/>
                      </a:cubicBezTo>
                      <a:cubicBezTo>
                        <a:pt x="22689" y="21932"/>
                        <a:pt x="22686" y="21947"/>
                        <a:pt x="22684" y="21963"/>
                      </a:cubicBezTo>
                      <a:cubicBezTo>
                        <a:pt x="22673" y="21972"/>
                        <a:pt x="22661" y="21981"/>
                        <a:pt x="22648" y="21989"/>
                      </a:cubicBezTo>
                      <a:cubicBezTo>
                        <a:pt x="22366" y="22194"/>
                        <a:pt x="22079" y="22397"/>
                        <a:pt x="21788" y="22598"/>
                      </a:cubicBezTo>
                      <a:cubicBezTo>
                        <a:pt x="20976" y="23156"/>
                        <a:pt x="20122" y="23696"/>
                        <a:pt x="19231" y="24213"/>
                      </a:cubicBezTo>
                      <a:cubicBezTo>
                        <a:pt x="19197" y="24234"/>
                        <a:pt x="19165" y="24253"/>
                        <a:pt x="19131" y="24272"/>
                      </a:cubicBezTo>
                      <a:cubicBezTo>
                        <a:pt x="19044" y="24322"/>
                        <a:pt x="18956" y="24372"/>
                        <a:pt x="18869" y="24421"/>
                      </a:cubicBezTo>
                      <a:cubicBezTo>
                        <a:pt x="18143" y="24833"/>
                        <a:pt x="17417" y="25216"/>
                        <a:pt x="16695" y="25569"/>
                      </a:cubicBezTo>
                      <a:cubicBezTo>
                        <a:pt x="16435" y="25698"/>
                        <a:pt x="16174" y="25821"/>
                        <a:pt x="15915" y="25941"/>
                      </a:cubicBezTo>
                      <a:cubicBezTo>
                        <a:pt x="15741" y="26022"/>
                        <a:pt x="15569" y="26100"/>
                        <a:pt x="15396" y="26176"/>
                      </a:cubicBezTo>
                      <a:cubicBezTo>
                        <a:pt x="15357" y="26194"/>
                        <a:pt x="15315" y="26211"/>
                        <a:pt x="15276" y="26229"/>
                      </a:cubicBezTo>
                      <a:cubicBezTo>
                        <a:pt x="14495" y="26574"/>
                        <a:pt x="13723" y="26882"/>
                        <a:pt x="12965" y="27152"/>
                      </a:cubicBezTo>
                      <a:cubicBezTo>
                        <a:pt x="10925" y="27884"/>
                        <a:pt x="8983" y="28357"/>
                        <a:pt x="7245" y="28557"/>
                      </a:cubicBezTo>
                      <a:cubicBezTo>
                        <a:pt x="6610" y="28631"/>
                        <a:pt x="6003" y="28667"/>
                        <a:pt x="5427" y="28667"/>
                      </a:cubicBezTo>
                      <a:cubicBezTo>
                        <a:pt x="5286" y="28667"/>
                        <a:pt x="5147" y="28665"/>
                        <a:pt x="5010" y="28660"/>
                      </a:cubicBezTo>
                      <a:cubicBezTo>
                        <a:pt x="4193" y="28634"/>
                        <a:pt x="3448" y="28529"/>
                        <a:pt x="2792" y="28345"/>
                      </a:cubicBezTo>
                      <a:cubicBezTo>
                        <a:pt x="2266" y="28198"/>
                        <a:pt x="1800" y="27999"/>
                        <a:pt x="1396" y="27750"/>
                      </a:cubicBezTo>
                      <a:cubicBezTo>
                        <a:pt x="867" y="27423"/>
                        <a:pt x="449" y="27008"/>
                        <a:pt x="158" y="26505"/>
                      </a:cubicBezTo>
                      <a:cubicBezTo>
                        <a:pt x="158" y="26505"/>
                        <a:pt x="158" y="26505"/>
                        <a:pt x="158" y="26503"/>
                      </a:cubicBezTo>
                      <a:lnTo>
                        <a:pt x="0" y="26594"/>
                      </a:lnTo>
                      <a:cubicBezTo>
                        <a:pt x="218" y="26973"/>
                        <a:pt x="504" y="27303"/>
                        <a:pt x="848" y="27584"/>
                      </a:cubicBezTo>
                      <a:cubicBezTo>
                        <a:pt x="851" y="27587"/>
                        <a:pt x="854" y="27588"/>
                        <a:pt x="856" y="27590"/>
                      </a:cubicBezTo>
                      <a:cubicBezTo>
                        <a:pt x="859" y="27591"/>
                        <a:pt x="862" y="27594"/>
                        <a:pt x="863" y="27596"/>
                      </a:cubicBezTo>
                      <a:cubicBezTo>
                        <a:pt x="1371" y="28007"/>
                        <a:pt x="2006" y="28313"/>
                        <a:pt x="2742" y="28521"/>
                      </a:cubicBezTo>
                      <a:cubicBezTo>
                        <a:pt x="3527" y="28741"/>
                        <a:pt x="4429" y="28849"/>
                        <a:pt x="5424" y="28849"/>
                      </a:cubicBezTo>
                      <a:cubicBezTo>
                        <a:pt x="6008" y="28849"/>
                        <a:pt x="6624" y="28812"/>
                        <a:pt x="7266" y="28739"/>
                      </a:cubicBezTo>
                      <a:cubicBezTo>
                        <a:pt x="7880" y="28668"/>
                        <a:pt x="8519" y="28562"/>
                        <a:pt x="9179" y="28425"/>
                      </a:cubicBezTo>
                      <a:cubicBezTo>
                        <a:pt x="9238" y="28413"/>
                        <a:pt x="9298" y="28400"/>
                        <a:pt x="9359" y="28388"/>
                      </a:cubicBezTo>
                      <a:cubicBezTo>
                        <a:pt x="10634" y="28111"/>
                        <a:pt x="11983" y="27715"/>
                        <a:pt x="13372" y="27200"/>
                      </a:cubicBezTo>
                      <a:cubicBezTo>
                        <a:pt x="13913" y="26998"/>
                        <a:pt x="14461" y="26780"/>
                        <a:pt x="15013" y="26543"/>
                      </a:cubicBezTo>
                      <a:cubicBezTo>
                        <a:pt x="15127" y="26494"/>
                        <a:pt x="15240" y="26444"/>
                        <a:pt x="15354" y="26394"/>
                      </a:cubicBezTo>
                      <a:cubicBezTo>
                        <a:pt x="15404" y="26373"/>
                        <a:pt x="15454" y="26350"/>
                        <a:pt x="15504" y="26328"/>
                      </a:cubicBezTo>
                      <a:cubicBezTo>
                        <a:pt x="16657" y="25814"/>
                        <a:pt x="17825" y="25225"/>
                        <a:pt x="18992" y="24561"/>
                      </a:cubicBezTo>
                      <a:cubicBezTo>
                        <a:pt x="19069" y="24516"/>
                        <a:pt x="19146" y="24474"/>
                        <a:pt x="19222" y="24430"/>
                      </a:cubicBezTo>
                      <a:cubicBezTo>
                        <a:pt x="19327" y="24369"/>
                        <a:pt x="19433" y="24307"/>
                        <a:pt x="19537" y="24246"/>
                      </a:cubicBezTo>
                      <a:cubicBezTo>
                        <a:pt x="20280" y="23808"/>
                        <a:pt x="20997" y="23355"/>
                        <a:pt x="21684" y="22889"/>
                      </a:cubicBezTo>
                      <a:cubicBezTo>
                        <a:pt x="22016" y="22664"/>
                        <a:pt x="22341" y="22437"/>
                        <a:pt x="22658" y="22207"/>
                      </a:cubicBezTo>
                      <a:lnTo>
                        <a:pt x="22658" y="22207"/>
                      </a:lnTo>
                      <a:cubicBezTo>
                        <a:pt x="22568" y="22998"/>
                        <a:pt x="22455" y="23767"/>
                        <a:pt x="22321" y="24511"/>
                      </a:cubicBezTo>
                      <a:cubicBezTo>
                        <a:pt x="21935" y="26643"/>
                        <a:pt x="21372" y="28560"/>
                        <a:pt x="20676" y="30167"/>
                      </a:cubicBezTo>
                      <a:cubicBezTo>
                        <a:pt x="20614" y="30311"/>
                        <a:pt x="20551" y="30453"/>
                        <a:pt x="20486" y="30591"/>
                      </a:cubicBezTo>
                      <a:cubicBezTo>
                        <a:pt x="20478" y="30587"/>
                        <a:pt x="20471" y="30584"/>
                        <a:pt x="20465" y="30579"/>
                      </a:cubicBezTo>
                      <a:lnTo>
                        <a:pt x="20464" y="30579"/>
                      </a:lnTo>
                      <a:cubicBezTo>
                        <a:pt x="20281" y="30485"/>
                        <a:pt x="20081" y="30435"/>
                        <a:pt x="19876" y="30435"/>
                      </a:cubicBezTo>
                      <a:lnTo>
                        <a:pt x="19872" y="30435"/>
                      </a:lnTo>
                      <a:cubicBezTo>
                        <a:pt x="19308" y="30436"/>
                        <a:pt x="18829" y="30805"/>
                        <a:pt x="18661" y="31313"/>
                      </a:cubicBezTo>
                      <a:cubicBezTo>
                        <a:pt x="18833" y="31837"/>
                        <a:pt x="19324" y="32190"/>
                        <a:pt x="19875" y="32190"/>
                      </a:cubicBezTo>
                      <a:cubicBezTo>
                        <a:pt x="20427" y="32190"/>
                        <a:pt x="20916" y="31837"/>
                        <a:pt x="21090" y="31313"/>
                      </a:cubicBezTo>
                      <a:cubicBezTo>
                        <a:pt x="21087" y="31305"/>
                        <a:pt x="21084" y="31296"/>
                        <a:pt x="21082" y="31289"/>
                      </a:cubicBezTo>
                      <a:cubicBezTo>
                        <a:pt x="21081" y="31288"/>
                        <a:pt x="21081" y="31286"/>
                        <a:pt x="21081" y="31285"/>
                      </a:cubicBezTo>
                      <a:cubicBezTo>
                        <a:pt x="21069" y="31252"/>
                        <a:pt x="21056" y="31220"/>
                        <a:pt x="21041" y="31189"/>
                      </a:cubicBezTo>
                      <a:cubicBezTo>
                        <a:pt x="21041" y="31187"/>
                        <a:pt x="21039" y="31185"/>
                        <a:pt x="21039" y="31183"/>
                      </a:cubicBezTo>
                      <a:cubicBezTo>
                        <a:pt x="21025" y="31152"/>
                        <a:pt x="21009" y="31121"/>
                        <a:pt x="20992" y="31092"/>
                      </a:cubicBezTo>
                      <a:cubicBezTo>
                        <a:pt x="20992" y="31092"/>
                        <a:pt x="20992" y="31090"/>
                        <a:pt x="20992" y="31090"/>
                      </a:cubicBezTo>
                      <a:cubicBezTo>
                        <a:pt x="20957" y="31028"/>
                        <a:pt x="20917" y="30971"/>
                        <a:pt x="20875" y="30915"/>
                      </a:cubicBezTo>
                      <a:lnTo>
                        <a:pt x="20873" y="30915"/>
                      </a:lnTo>
                      <a:cubicBezTo>
                        <a:pt x="20807" y="30833"/>
                        <a:pt x="20730" y="30757"/>
                        <a:pt x="20646" y="30694"/>
                      </a:cubicBezTo>
                      <a:lnTo>
                        <a:pt x="20645" y="30693"/>
                      </a:lnTo>
                      <a:cubicBezTo>
                        <a:pt x="20643" y="30691"/>
                        <a:pt x="20642" y="30690"/>
                        <a:pt x="20640" y="30690"/>
                      </a:cubicBezTo>
                      <a:cubicBezTo>
                        <a:pt x="20708" y="30541"/>
                        <a:pt x="20776" y="30391"/>
                        <a:pt x="20842" y="30238"/>
                      </a:cubicBezTo>
                      <a:cubicBezTo>
                        <a:pt x="21584" y="28526"/>
                        <a:pt x="22173" y="26469"/>
                        <a:pt x="22564" y="24182"/>
                      </a:cubicBezTo>
                      <a:cubicBezTo>
                        <a:pt x="22659" y="23612"/>
                        <a:pt x="22743" y="23028"/>
                        <a:pt x="22815" y="22431"/>
                      </a:cubicBezTo>
                      <a:cubicBezTo>
                        <a:pt x="22830" y="22309"/>
                        <a:pt x="22843" y="22185"/>
                        <a:pt x="22857" y="22063"/>
                      </a:cubicBezTo>
                      <a:cubicBezTo>
                        <a:pt x="22958" y="21989"/>
                        <a:pt x="23057" y="21916"/>
                        <a:pt x="23156" y="21841"/>
                      </a:cubicBezTo>
                      <a:cubicBezTo>
                        <a:pt x="23637" y="21481"/>
                        <a:pt x="24101" y="21116"/>
                        <a:pt x="24546" y="20748"/>
                      </a:cubicBezTo>
                      <a:cubicBezTo>
                        <a:pt x="24724" y="20599"/>
                        <a:pt x="24901" y="20451"/>
                        <a:pt x="25073" y="20300"/>
                      </a:cubicBezTo>
                      <a:cubicBezTo>
                        <a:pt x="26002" y="19498"/>
                        <a:pt x="26843" y="18682"/>
                        <a:pt x="27581" y="17866"/>
                      </a:cubicBezTo>
                      <a:cubicBezTo>
                        <a:pt x="28021" y="18359"/>
                        <a:pt x="28423" y="18851"/>
                        <a:pt x="28785" y="19339"/>
                      </a:cubicBezTo>
                      <a:cubicBezTo>
                        <a:pt x="29433" y="20212"/>
                        <a:pt x="29950" y="21069"/>
                        <a:pt x="30323" y="21889"/>
                      </a:cubicBezTo>
                      <a:cubicBezTo>
                        <a:pt x="30542" y="22375"/>
                        <a:pt x="30713" y="22848"/>
                        <a:pt x="30828" y="23302"/>
                      </a:cubicBezTo>
                      <a:cubicBezTo>
                        <a:pt x="31140" y="24524"/>
                        <a:pt x="31064" y="25615"/>
                        <a:pt x="30550" y="26505"/>
                      </a:cubicBezTo>
                      <a:lnTo>
                        <a:pt x="30707" y="26594"/>
                      </a:lnTo>
                      <a:cubicBezTo>
                        <a:pt x="31249" y="25656"/>
                        <a:pt x="31324" y="24511"/>
                        <a:pt x="31005" y="23257"/>
                      </a:cubicBezTo>
                      <a:cubicBezTo>
                        <a:pt x="30685" y="22003"/>
                        <a:pt x="29972" y="20635"/>
                        <a:pt x="28931" y="19231"/>
                      </a:cubicBezTo>
                      <a:cubicBezTo>
                        <a:pt x="28562" y="18733"/>
                        <a:pt x="28151" y="18233"/>
                        <a:pt x="27703" y="17731"/>
                      </a:cubicBezTo>
                      <a:cubicBezTo>
                        <a:pt x="28151" y="17228"/>
                        <a:pt x="28562" y="16726"/>
                        <a:pt x="28930" y="16230"/>
                      </a:cubicBezTo>
                      <a:cubicBezTo>
                        <a:pt x="29749" y="15127"/>
                        <a:pt x="30364" y="14045"/>
                        <a:pt x="30745" y="13024"/>
                      </a:cubicBezTo>
                      <a:cubicBezTo>
                        <a:pt x="30849" y="12746"/>
                        <a:pt x="30935" y="12472"/>
                        <a:pt x="31005" y="12204"/>
                      </a:cubicBezTo>
                      <a:cubicBezTo>
                        <a:pt x="31173" y="11546"/>
                        <a:pt x="31231" y="10917"/>
                        <a:pt x="31171" y="10334"/>
                      </a:cubicBezTo>
                      <a:lnTo>
                        <a:pt x="31171" y="10334"/>
                      </a:lnTo>
                      <a:cubicBezTo>
                        <a:pt x="31115" y="10360"/>
                        <a:pt x="31056" y="10382"/>
                        <a:pt x="30996" y="10401"/>
                      </a:cubicBezTo>
                      <a:cubicBezTo>
                        <a:pt x="31008" y="10528"/>
                        <a:pt x="31013" y="10658"/>
                        <a:pt x="31013" y="10789"/>
                      </a:cubicBezTo>
                      <a:cubicBezTo>
                        <a:pt x="31013" y="11223"/>
                        <a:pt x="30950" y="11680"/>
                        <a:pt x="30829" y="12158"/>
                      </a:cubicBezTo>
                      <a:cubicBezTo>
                        <a:pt x="30607" y="13027"/>
                        <a:pt x="30187" y="13962"/>
                        <a:pt x="29592" y="14930"/>
                      </a:cubicBezTo>
                      <a:cubicBezTo>
                        <a:pt x="29351" y="15323"/>
                        <a:pt x="29081" y="15719"/>
                        <a:pt x="28784" y="16121"/>
                      </a:cubicBezTo>
                      <a:cubicBezTo>
                        <a:pt x="28423" y="16607"/>
                        <a:pt x="28021" y="17100"/>
                        <a:pt x="27581" y="17594"/>
                      </a:cubicBezTo>
                      <a:cubicBezTo>
                        <a:pt x="26705" y="16626"/>
                        <a:pt x="25687" y="15657"/>
                        <a:pt x="24546" y="14712"/>
                      </a:cubicBezTo>
                      <a:cubicBezTo>
                        <a:pt x="24101" y="14342"/>
                        <a:pt x="23637" y="13978"/>
                        <a:pt x="23156" y="13618"/>
                      </a:cubicBezTo>
                      <a:cubicBezTo>
                        <a:pt x="23057" y="13544"/>
                        <a:pt x="22958" y="13470"/>
                        <a:pt x="22858" y="13397"/>
                      </a:cubicBezTo>
                      <a:cubicBezTo>
                        <a:pt x="22843" y="13266"/>
                        <a:pt x="22829" y="13135"/>
                        <a:pt x="22812" y="13005"/>
                      </a:cubicBezTo>
                      <a:cubicBezTo>
                        <a:pt x="22743" y="12419"/>
                        <a:pt x="22659" y="11845"/>
                        <a:pt x="22565" y="11285"/>
                      </a:cubicBezTo>
                      <a:cubicBezTo>
                        <a:pt x="22176" y="8994"/>
                        <a:pt x="21586" y="6935"/>
                        <a:pt x="20844" y="5221"/>
                      </a:cubicBezTo>
                      <a:cubicBezTo>
                        <a:pt x="20149" y="3617"/>
                        <a:pt x="19319" y="2317"/>
                        <a:pt x="18393" y="1412"/>
                      </a:cubicBezTo>
                      <a:cubicBezTo>
                        <a:pt x="17720" y="756"/>
                        <a:pt x="16993" y="308"/>
                        <a:pt x="16230" y="112"/>
                      </a:cubicBezTo>
                      <a:cubicBezTo>
                        <a:pt x="15943" y="39"/>
                        <a:pt x="15651" y="0"/>
                        <a:pt x="15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50"/>
                <p:cNvSpPr/>
                <p:nvPr/>
              </p:nvSpPr>
              <p:spPr>
                <a:xfrm>
                  <a:off x="8669944" y="5144968"/>
                  <a:ext cx="195656" cy="139641"/>
                </a:xfrm>
                <a:custGeom>
                  <a:avLst/>
                  <a:gdLst/>
                  <a:ahLst/>
                  <a:cxnLst/>
                  <a:rect l="l" t="t" r="r" b="b"/>
                  <a:pathLst>
                    <a:path w="2459" h="1755" extrusionOk="0">
                      <a:moveTo>
                        <a:pt x="14" y="882"/>
                      </a:moveTo>
                      <a:lnTo>
                        <a:pt x="14" y="882"/>
                      </a:lnTo>
                      <a:cubicBezTo>
                        <a:pt x="9" y="896"/>
                        <a:pt x="4" y="911"/>
                        <a:pt x="0" y="926"/>
                      </a:cubicBezTo>
                      <a:cubicBezTo>
                        <a:pt x="5" y="911"/>
                        <a:pt x="9" y="897"/>
                        <a:pt x="14" y="882"/>
                      </a:cubicBezTo>
                      <a:close/>
                      <a:moveTo>
                        <a:pt x="1229" y="1"/>
                      </a:moveTo>
                      <a:cubicBezTo>
                        <a:pt x="661" y="1"/>
                        <a:pt x="180" y="370"/>
                        <a:pt x="14" y="882"/>
                      </a:cubicBezTo>
                      <a:lnTo>
                        <a:pt x="14" y="882"/>
                      </a:lnTo>
                      <a:cubicBezTo>
                        <a:pt x="14" y="881"/>
                        <a:pt x="15" y="880"/>
                        <a:pt x="15" y="878"/>
                      </a:cubicBezTo>
                      <a:cubicBezTo>
                        <a:pt x="187" y="1401"/>
                        <a:pt x="678" y="1755"/>
                        <a:pt x="1229" y="1755"/>
                      </a:cubicBezTo>
                      <a:cubicBezTo>
                        <a:pt x="1781" y="1755"/>
                        <a:pt x="2269" y="1401"/>
                        <a:pt x="2443" y="879"/>
                      </a:cubicBezTo>
                      <a:lnTo>
                        <a:pt x="2443" y="879"/>
                      </a:lnTo>
                      <a:cubicBezTo>
                        <a:pt x="2449" y="895"/>
                        <a:pt x="2454" y="911"/>
                        <a:pt x="2458" y="927"/>
                      </a:cubicBezTo>
                      <a:cubicBezTo>
                        <a:pt x="2454" y="911"/>
                        <a:pt x="2449" y="895"/>
                        <a:pt x="2444" y="878"/>
                      </a:cubicBezTo>
                      <a:cubicBezTo>
                        <a:pt x="2443" y="879"/>
                        <a:pt x="2443" y="879"/>
                        <a:pt x="2443" y="879"/>
                      </a:cubicBezTo>
                      <a:lnTo>
                        <a:pt x="2443" y="879"/>
                      </a:lnTo>
                      <a:cubicBezTo>
                        <a:pt x="2275" y="369"/>
                        <a:pt x="1796" y="1"/>
                        <a:pt x="1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50"/>
                <p:cNvSpPr/>
                <p:nvPr/>
              </p:nvSpPr>
              <p:spPr>
                <a:xfrm>
                  <a:off x="8665965" y="5214827"/>
                  <a:ext cx="203613" cy="133912"/>
                </a:xfrm>
                <a:custGeom>
                  <a:avLst/>
                  <a:gdLst/>
                  <a:ahLst/>
                  <a:cxnLst/>
                  <a:rect l="l" t="t" r="r" b="b"/>
                  <a:pathLst>
                    <a:path w="2559" h="1683" extrusionOk="0">
                      <a:moveTo>
                        <a:pt x="65" y="0"/>
                      </a:moveTo>
                      <a:cubicBezTo>
                        <a:pt x="59" y="15"/>
                        <a:pt x="55" y="31"/>
                        <a:pt x="50" y="48"/>
                      </a:cubicBezTo>
                      <a:cubicBezTo>
                        <a:pt x="49" y="49"/>
                        <a:pt x="49" y="49"/>
                        <a:pt x="49" y="50"/>
                      </a:cubicBezTo>
                      <a:cubicBezTo>
                        <a:pt x="33" y="109"/>
                        <a:pt x="20" y="171"/>
                        <a:pt x="11" y="233"/>
                      </a:cubicBezTo>
                      <a:cubicBezTo>
                        <a:pt x="11" y="240"/>
                        <a:pt x="9" y="249"/>
                        <a:pt x="8" y="257"/>
                      </a:cubicBezTo>
                      <a:cubicBezTo>
                        <a:pt x="8" y="267"/>
                        <a:pt x="6" y="277"/>
                        <a:pt x="5" y="286"/>
                      </a:cubicBezTo>
                      <a:cubicBezTo>
                        <a:pt x="5" y="298"/>
                        <a:pt x="3" y="308"/>
                        <a:pt x="3" y="320"/>
                      </a:cubicBezTo>
                      <a:cubicBezTo>
                        <a:pt x="2" y="327"/>
                        <a:pt x="2" y="336"/>
                        <a:pt x="2" y="344"/>
                      </a:cubicBezTo>
                      <a:cubicBezTo>
                        <a:pt x="0" y="354"/>
                        <a:pt x="0" y="364"/>
                        <a:pt x="0" y="374"/>
                      </a:cubicBezTo>
                      <a:cubicBezTo>
                        <a:pt x="0" y="383"/>
                        <a:pt x="0" y="392"/>
                        <a:pt x="0" y="402"/>
                      </a:cubicBezTo>
                      <a:cubicBezTo>
                        <a:pt x="0" y="1109"/>
                        <a:pt x="573" y="1682"/>
                        <a:pt x="1279" y="1682"/>
                      </a:cubicBezTo>
                      <a:cubicBezTo>
                        <a:pt x="1729" y="1682"/>
                        <a:pt x="2125" y="1448"/>
                        <a:pt x="2354" y="1096"/>
                      </a:cubicBezTo>
                      <a:cubicBezTo>
                        <a:pt x="2483" y="897"/>
                        <a:pt x="2558" y="659"/>
                        <a:pt x="2558" y="402"/>
                      </a:cubicBezTo>
                      <a:cubicBezTo>
                        <a:pt x="2558" y="382"/>
                        <a:pt x="2558" y="363"/>
                        <a:pt x="2557" y="342"/>
                      </a:cubicBezTo>
                      <a:cubicBezTo>
                        <a:pt x="2557" y="336"/>
                        <a:pt x="2557" y="329"/>
                        <a:pt x="2557" y="321"/>
                      </a:cubicBezTo>
                      <a:cubicBezTo>
                        <a:pt x="2555" y="310"/>
                        <a:pt x="2554" y="298"/>
                        <a:pt x="2554" y="286"/>
                      </a:cubicBezTo>
                      <a:cubicBezTo>
                        <a:pt x="2552" y="277"/>
                        <a:pt x="2552" y="267"/>
                        <a:pt x="2551" y="258"/>
                      </a:cubicBezTo>
                      <a:cubicBezTo>
                        <a:pt x="2549" y="252"/>
                        <a:pt x="2549" y="246"/>
                        <a:pt x="2548" y="240"/>
                      </a:cubicBezTo>
                      <a:cubicBezTo>
                        <a:pt x="2541" y="176"/>
                        <a:pt x="2527" y="111"/>
                        <a:pt x="2510" y="49"/>
                      </a:cubicBezTo>
                      <a:cubicBezTo>
                        <a:pt x="2504" y="33"/>
                        <a:pt x="2499" y="17"/>
                        <a:pt x="2494" y="0"/>
                      </a:cubicBezTo>
                      <a:cubicBezTo>
                        <a:pt x="2321" y="523"/>
                        <a:pt x="1831" y="877"/>
                        <a:pt x="1280" y="877"/>
                      </a:cubicBezTo>
                      <a:cubicBezTo>
                        <a:pt x="728" y="877"/>
                        <a:pt x="239" y="523"/>
                        <a:pt x="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 name="Rectangle: Rounded Corners 5">
            <a:extLst>
              <a:ext uri="{FF2B5EF4-FFF2-40B4-BE49-F238E27FC236}">
                <a16:creationId xmlns:a16="http://schemas.microsoft.com/office/drawing/2014/main" id="{1FE45897-CDAC-D4AC-A2AD-6CFFAB69FAFC}"/>
              </a:ext>
            </a:extLst>
          </p:cNvPr>
          <p:cNvSpPr/>
          <p:nvPr/>
        </p:nvSpPr>
        <p:spPr>
          <a:xfrm>
            <a:off x="1286288" y="783500"/>
            <a:ext cx="1073888" cy="1018147"/>
          </a:xfrm>
          <a:prstGeom prst="roundRect">
            <a:avLst/>
          </a:prstGeom>
          <a:ln w="28575">
            <a:solidFill>
              <a:schemeClr val="accent6"/>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5400" b="1" dirty="0">
                <a:solidFill>
                  <a:schemeClr val="accent6"/>
                </a:solidFill>
                <a:latin typeface="Arial" panose="020B0604020202020204" pitchFamily="34" charset="0"/>
                <a:cs typeface="Arial" panose="020B0604020202020204" pitchFamily="34" charset="0"/>
              </a:rPr>
              <a:t>II.</a:t>
            </a:r>
          </a:p>
        </p:txBody>
      </p:sp>
      <p:sp>
        <p:nvSpPr>
          <p:cNvPr id="7" name="TextBox 6">
            <a:extLst>
              <a:ext uri="{FF2B5EF4-FFF2-40B4-BE49-F238E27FC236}">
                <a16:creationId xmlns:a16="http://schemas.microsoft.com/office/drawing/2014/main" id="{4DFDD263-E74A-7062-1FC7-AF51E7B5ABE7}"/>
              </a:ext>
            </a:extLst>
          </p:cNvPr>
          <p:cNvSpPr txBox="1"/>
          <p:nvPr/>
        </p:nvSpPr>
        <p:spPr>
          <a:xfrm>
            <a:off x="1286288" y="1907390"/>
            <a:ext cx="6571424" cy="2748253"/>
          </a:xfrm>
          <a:prstGeom prst="rect">
            <a:avLst/>
          </a:prstGeom>
          <a:noFill/>
        </p:spPr>
        <p:txBody>
          <a:bodyPr wrap="square">
            <a:spAutoFit/>
          </a:bodyPr>
          <a:lstStyle/>
          <a:p>
            <a:pPr>
              <a:lnSpc>
                <a:spcPct val="150000"/>
              </a:lnSpc>
            </a:pPr>
            <a:r>
              <a:rPr lang="en-US" sz="4000" b="1">
                <a:solidFill>
                  <a:schemeClr val="accent4">
                    <a:lumMod val="50000"/>
                  </a:schemeClr>
                </a:solidFill>
              </a:rPr>
              <a:t>ỨNG </a:t>
            </a:r>
            <a:r>
              <a:rPr lang="en-US" sz="4000" b="1" dirty="0">
                <a:solidFill>
                  <a:schemeClr val="accent4">
                    <a:lumMod val="50000"/>
                  </a:schemeClr>
                </a:solidFill>
              </a:rPr>
              <a:t>DỤNG CỦA </a:t>
            </a:r>
            <a:r>
              <a:rPr lang="en-US" sz="4000" b="1">
                <a:solidFill>
                  <a:schemeClr val="accent4">
                    <a:lumMod val="50000"/>
                  </a:schemeClr>
                </a:solidFill>
              </a:rPr>
              <a:t>PHỨC CHẤT TRONG MỘT SỐ LĨNH VỰC</a:t>
            </a:r>
            <a:endParaRPr lang="en-US" sz="4000" b="1" dirty="0">
              <a:solidFill>
                <a:schemeClr val="accent4">
                  <a:lumMod val="50000"/>
                </a:schemeClr>
              </a:solidFill>
            </a:endParaRPr>
          </a:p>
        </p:txBody>
      </p:sp>
    </p:spTree>
  </p:cSld>
  <p:clrMapOvr>
    <a:masterClrMapping/>
  </p:clrMapOvr>
  <p:transition spd="med">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8EFAA3-4F3F-58DD-9EF1-2D81089A3584}"/>
              </a:ext>
            </a:extLst>
          </p:cNvPr>
          <p:cNvGrpSpPr/>
          <p:nvPr/>
        </p:nvGrpSpPr>
        <p:grpSpPr>
          <a:xfrm>
            <a:off x="2058241" y="249945"/>
            <a:ext cx="4824834" cy="584968"/>
            <a:chOff x="1734249" y="393406"/>
            <a:chExt cx="4824834" cy="584968"/>
          </a:xfrm>
        </p:grpSpPr>
        <p:sp>
          <p:nvSpPr>
            <p:cNvPr id="3" name="TextBox 2">
              <a:extLst>
                <a:ext uri="{FF2B5EF4-FFF2-40B4-BE49-F238E27FC236}">
                  <a16:creationId xmlns:a16="http://schemas.microsoft.com/office/drawing/2014/main" id="{87D6E1DA-0783-8C84-2900-1358B8F968E2}"/>
                </a:ext>
              </a:extLst>
            </p:cNvPr>
            <p:cNvSpPr txBox="1"/>
            <p:nvPr/>
          </p:nvSpPr>
          <p:spPr>
            <a:xfrm>
              <a:off x="2584917" y="393406"/>
              <a:ext cx="3974166" cy="523220"/>
            </a:xfrm>
            <a:prstGeom prst="rect">
              <a:avLst/>
            </a:prstGeom>
            <a:noFill/>
          </p:spPr>
          <p:txBody>
            <a:bodyPr wrap="none" rtlCol="0">
              <a:spAutoFit/>
            </a:bodyPr>
            <a:lstStyle/>
            <a:p>
              <a:pPr algn="ctr"/>
              <a:r>
                <a:rPr lang="en-US" sz="2800" b="1" dirty="0">
                  <a:solidFill>
                    <a:schemeClr val="tx1"/>
                  </a:solidFill>
                </a:rPr>
                <a:t>HOẠT ĐỘNG CẶP ĐÔI</a:t>
              </a:r>
            </a:p>
          </p:txBody>
        </p:sp>
        <p:pic>
          <p:nvPicPr>
            <p:cNvPr id="4" name="Picture 3">
              <a:extLst>
                <a:ext uri="{FF2B5EF4-FFF2-40B4-BE49-F238E27FC236}">
                  <a16:creationId xmlns:a16="http://schemas.microsoft.com/office/drawing/2014/main" id="{9E0BA189-CA3D-DD47-B449-E60C89B9F807}"/>
                </a:ext>
              </a:extLst>
            </p:cNvPr>
            <p:cNvPicPr>
              <a:picLocks noChangeAspect="1"/>
            </p:cNvPicPr>
            <p:nvPr/>
          </p:nvPicPr>
          <p:blipFill>
            <a:blip r:embed="rId2"/>
            <a:stretch>
              <a:fillRect/>
            </a:stretch>
          </p:blipFill>
          <p:spPr>
            <a:xfrm>
              <a:off x="1734249" y="393406"/>
              <a:ext cx="850668" cy="584968"/>
            </a:xfrm>
            <a:prstGeom prst="rect">
              <a:avLst/>
            </a:prstGeom>
          </p:spPr>
        </p:pic>
      </p:grpSp>
      <p:pic>
        <p:nvPicPr>
          <p:cNvPr id="28" name="Picture 27">
            <a:extLst>
              <a:ext uri="{FF2B5EF4-FFF2-40B4-BE49-F238E27FC236}">
                <a16:creationId xmlns:a16="http://schemas.microsoft.com/office/drawing/2014/main" id="{0E13F873-7433-E6B4-2B13-27FF77DAAE7D}"/>
              </a:ext>
            </a:extLst>
          </p:cNvPr>
          <p:cNvPicPr>
            <a:picLocks noChangeAspect="1"/>
          </p:cNvPicPr>
          <p:nvPr/>
        </p:nvPicPr>
        <p:blipFill>
          <a:blip r:embed="rId3"/>
          <a:stretch>
            <a:fillRect/>
          </a:stretch>
        </p:blipFill>
        <p:spPr>
          <a:xfrm>
            <a:off x="7618722" y="264134"/>
            <a:ext cx="1263235" cy="642507"/>
          </a:xfrm>
          <a:prstGeom prst="rect">
            <a:avLst/>
          </a:prstGeom>
        </p:spPr>
      </p:pic>
      <p:sp>
        <p:nvSpPr>
          <p:cNvPr id="16" name="TextBox 15">
            <a:extLst>
              <a:ext uri="{FF2B5EF4-FFF2-40B4-BE49-F238E27FC236}">
                <a16:creationId xmlns:a16="http://schemas.microsoft.com/office/drawing/2014/main" id="{48FCAD32-5DF6-390E-D4C9-95FB39D76B06}"/>
              </a:ext>
            </a:extLst>
          </p:cNvPr>
          <p:cNvSpPr txBox="1"/>
          <p:nvPr/>
        </p:nvSpPr>
        <p:spPr>
          <a:xfrm>
            <a:off x="382857" y="1595362"/>
            <a:ext cx="8426606" cy="958660"/>
          </a:xfrm>
          <a:prstGeom prst="rect">
            <a:avLst/>
          </a:prstGeom>
          <a:noFill/>
        </p:spPr>
        <p:txBody>
          <a:bodyPr wrap="square">
            <a:spAutoFit/>
          </a:bodyPr>
          <a:lstStyle/>
          <a:p>
            <a:pPr marL="0" marR="0" algn="just">
              <a:lnSpc>
                <a:spcPct val="150000"/>
              </a:lnSpc>
              <a:spcAft>
                <a:spcPts val="1000"/>
              </a:spcAft>
            </a:pPr>
            <a:r>
              <a:rPr lang="fr-FR" sz="2000" b="1" kern="0">
                <a:solidFill>
                  <a:srgbClr val="FF0000"/>
                </a:solidFill>
                <a:effectLst/>
                <a:latin typeface="+mj-lt"/>
                <a:ea typeface="Times New Roman" panose="02020603050405020304" pitchFamily="18" charset="0"/>
                <a:cs typeface="Times New Roman" panose="02020603050405020304" pitchFamily="18" charset="0"/>
              </a:rPr>
              <a:t>Thảo luận 4:</a:t>
            </a:r>
            <a:r>
              <a:rPr lang="en-US" sz="2000" b="1" kern="100">
                <a:solidFill>
                  <a:srgbClr val="FF0000"/>
                </a:solidFill>
                <a:latin typeface="+mj-lt"/>
                <a:ea typeface="Times New Roman" panose="02020603050405020304" pitchFamily="18" charset="0"/>
                <a:cs typeface="Times New Roman" panose="02020603050405020304" pitchFamily="18" charset="0"/>
              </a:rPr>
              <a:t> </a:t>
            </a:r>
            <a:r>
              <a:rPr lang="fr-FR" sz="2000" kern="0">
                <a:effectLst/>
                <a:latin typeface="+mj-lt"/>
                <a:ea typeface="Times New Roman" panose="02020603050405020304" pitchFamily="18" charset="0"/>
                <a:cs typeface="Times New Roman" panose="02020603050405020304" pitchFamily="18" charset="0"/>
              </a:rPr>
              <a:t>Tìm hiểu trên internet hoặc trong sách, báo, hãy trình bày một số ứng dụng của phức chất trong y học. </a:t>
            </a:r>
            <a:endParaRPr lang="en-US" sz="2000" kern="100">
              <a:effectLst/>
              <a:latin typeface="+mj-lt"/>
              <a:ea typeface="Calibri" panose="020F0502020204030204"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id="{853FB62A-7FEF-5518-C7F9-1AB5C76E938D}"/>
              </a:ext>
            </a:extLst>
          </p:cNvPr>
          <p:cNvGrpSpPr/>
          <p:nvPr/>
        </p:nvGrpSpPr>
        <p:grpSpPr>
          <a:xfrm>
            <a:off x="133209" y="854301"/>
            <a:ext cx="8957208" cy="694117"/>
            <a:chOff x="133209" y="854301"/>
            <a:chExt cx="8957208" cy="694117"/>
          </a:xfrm>
        </p:grpSpPr>
        <p:sp>
          <p:nvSpPr>
            <p:cNvPr id="5" name="TextBox 4">
              <a:extLst>
                <a:ext uri="{FF2B5EF4-FFF2-40B4-BE49-F238E27FC236}">
                  <a16:creationId xmlns:a16="http://schemas.microsoft.com/office/drawing/2014/main" id="{83387BAF-4F7D-FDBD-6D4F-3C7CC0B3B5B6}"/>
                </a:ext>
              </a:extLst>
            </p:cNvPr>
            <p:cNvSpPr txBox="1"/>
            <p:nvPr/>
          </p:nvSpPr>
          <p:spPr>
            <a:xfrm>
              <a:off x="860818" y="854301"/>
              <a:ext cx="8229599" cy="598177"/>
            </a:xfrm>
            <a:prstGeom prst="rect">
              <a:avLst/>
            </a:prstGeom>
            <a:noFill/>
          </p:spPr>
          <p:txBody>
            <a:bodyPr wrap="square">
              <a:spAutoFit/>
            </a:bodyPr>
            <a:lstStyle/>
            <a:p>
              <a:pPr algn="just">
                <a:lnSpc>
                  <a:spcPct val="150000"/>
                </a:lnSpc>
                <a:spcAft>
                  <a:spcPts val="1000"/>
                </a:spcAft>
              </a:pPr>
              <a:r>
                <a:rPr lang="fr-FR" sz="2500" b="1" i="1"/>
                <a:t>Ứng dụng của phức chất trong y học</a:t>
              </a:r>
              <a:endParaRPr lang="en-US" sz="2500"/>
            </a:p>
          </p:txBody>
        </p:sp>
        <p:sp>
          <p:nvSpPr>
            <p:cNvPr id="18" name="Freeform 7">
              <a:extLst>
                <a:ext uri="{FF2B5EF4-FFF2-40B4-BE49-F238E27FC236}">
                  <a16:creationId xmlns:a16="http://schemas.microsoft.com/office/drawing/2014/main" id="{1C8B6788-BF03-2E0A-FCEB-E739EBFCCAAC}"/>
                </a:ext>
              </a:extLst>
            </p:cNvPr>
            <p:cNvSpPr/>
            <p:nvPr/>
          </p:nvSpPr>
          <p:spPr>
            <a:xfrm>
              <a:off x="133209" y="857851"/>
              <a:ext cx="727609" cy="690567"/>
            </a:xfrm>
            <a:custGeom>
              <a:avLst/>
              <a:gdLst/>
              <a:ahLst/>
              <a:cxnLst/>
              <a:rect l="l" t="t" r="r" b="b"/>
              <a:pathLst>
                <a:path w="2351704" h="2231981">
                  <a:moveTo>
                    <a:pt x="0" y="0"/>
                  </a:moveTo>
                  <a:lnTo>
                    <a:pt x="2351704" y="0"/>
                  </a:lnTo>
                  <a:lnTo>
                    <a:pt x="2351704" y="2231981"/>
                  </a:lnTo>
                  <a:lnTo>
                    <a:pt x="0" y="22319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pic>
        <p:nvPicPr>
          <p:cNvPr id="22" name="Picture 21">
            <a:extLst>
              <a:ext uri="{FF2B5EF4-FFF2-40B4-BE49-F238E27FC236}">
                <a16:creationId xmlns:a16="http://schemas.microsoft.com/office/drawing/2014/main" id="{BA2FC02C-B317-A3EA-103A-86A53C006D5F}"/>
              </a:ext>
            </a:extLst>
          </p:cNvPr>
          <p:cNvPicPr>
            <a:picLocks noChangeAspect="1"/>
          </p:cNvPicPr>
          <p:nvPr/>
        </p:nvPicPr>
        <p:blipFill>
          <a:blip r:embed="rId6"/>
          <a:stretch>
            <a:fillRect/>
          </a:stretch>
        </p:blipFill>
        <p:spPr>
          <a:xfrm>
            <a:off x="2058241" y="2554022"/>
            <a:ext cx="5369830" cy="2446594"/>
          </a:xfrm>
          <a:prstGeom prst="rect">
            <a:avLst/>
          </a:prstGeom>
        </p:spPr>
      </p:pic>
    </p:spTree>
    <p:extLst>
      <p:ext uri="{BB962C8B-B14F-4D97-AF65-F5344CB8AC3E}">
        <p14:creationId xmlns:p14="http://schemas.microsoft.com/office/powerpoint/2010/main" val="391905539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par>
                                <p:cTn id="15" presetID="14" presetClass="entr" presetSubtype="1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D07E3F5-00C1-F623-9131-AE537B92C260}"/>
              </a:ext>
            </a:extLst>
          </p:cNvPr>
          <p:cNvSpPr/>
          <p:nvPr/>
        </p:nvSpPr>
        <p:spPr>
          <a:xfrm>
            <a:off x="58442" y="1945517"/>
            <a:ext cx="2045929" cy="1249387"/>
          </a:xfrm>
          <a:prstGeom prst="roundRect">
            <a:avLst>
              <a:gd name="adj" fmla="val 10625"/>
            </a:avLst>
          </a:prstGeom>
          <a:solidFill>
            <a:schemeClr val="accent4">
              <a:lumMod val="20000"/>
              <a:lumOff val="8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err="1">
                <a:solidFill>
                  <a:srgbClr val="000000"/>
                </a:solidFill>
                <a:latin typeface="Arial" panose="020B0604020202020204" pitchFamily="34" charset="0"/>
                <a:cs typeface="Arial" panose="020B0604020202020204" pitchFamily="34" charset="0"/>
              </a:rPr>
              <a:t>Ứng</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dụng</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của</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phức</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chất</a:t>
            </a:r>
            <a:endParaRPr lang="en-US" sz="2000" b="1" dirty="0">
              <a:solidFill>
                <a:srgbClr val="000000"/>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E9ACDE02-FD16-4F0F-62AB-5B16A030830C}"/>
              </a:ext>
            </a:extLst>
          </p:cNvPr>
          <p:cNvSpPr/>
          <p:nvPr/>
        </p:nvSpPr>
        <p:spPr>
          <a:xfrm>
            <a:off x="2233851" y="579243"/>
            <a:ext cx="2496856" cy="616998"/>
          </a:xfrm>
          <a:prstGeom prst="roundRect">
            <a:avLst>
              <a:gd name="adj" fmla="val 14722"/>
            </a:avLst>
          </a:prstGeom>
          <a:solidFill>
            <a:schemeClr val="accent2">
              <a:lumMod val="20000"/>
              <a:lumOff val="8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latin typeface="+mj-lt"/>
                <a:cs typeface="Arial" panose="020B0604020202020204" pitchFamily="34" charset="0"/>
              </a:rPr>
              <a:t>Y học</a:t>
            </a:r>
            <a:endParaRPr lang="en-US" sz="2000" dirty="0">
              <a:solidFill>
                <a:srgbClr val="000000"/>
              </a:solidFill>
              <a:latin typeface="+mj-lt"/>
              <a:cs typeface="Arial" panose="020B0604020202020204" pitchFamily="34" charset="0"/>
            </a:endParaRPr>
          </a:p>
        </p:txBody>
      </p:sp>
      <p:sp>
        <p:nvSpPr>
          <p:cNvPr id="5" name="Rectangle: Rounded Corners 4">
            <a:extLst>
              <a:ext uri="{FF2B5EF4-FFF2-40B4-BE49-F238E27FC236}">
                <a16:creationId xmlns:a16="http://schemas.microsoft.com/office/drawing/2014/main" id="{4C0D305B-354B-541D-8812-A35E2B91CF54}"/>
              </a:ext>
            </a:extLst>
          </p:cNvPr>
          <p:cNvSpPr/>
          <p:nvPr/>
        </p:nvSpPr>
        <p:spPr>
          <a:xfrm>
            <a:off x="2416349" y="2259403"/>
            <a:ext cx="2496856" cy="624694"/>
          </a:xfrm>
          <a:prstGeom prst="roundRect">
            <a:avLst>
              <a:gd name="adj" fmla="val 14722"/>
            </a:avLst>
          </a:prstGeom>
          <a:solidFill>
            <a:schemeClr val="accent2">
              <a:lumMod val="20000"/>
              <a:lumOff val="8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latin typeface="+mj-lt"/>
                <a:cs typeface="Arial" panose="020B0604020202020204" pitchFamily="34" charset="0"/>
              </a:rPr>
              <a:t>Thực phẩm</a:t>
            </a:r>
            <a:endParaRPr lang="en-US" sz="2000" dirty="0">
              <a:solidFill>
                <a:srgbClr val="000000"/>
              </a:solidFill>
              <a:latin typeface="+mj-lt"/>
              <a:cs typeface="Arial" panose="020B0604020202020204" pitchFamily="34" charset="0"/>
            </a:endParaRPr>
          </a:p>
        </p:txBody>
      </p:sp>
      <p:sp>
        <p:nvSpPr>
          <p:cNvPr id="6" name="Rectangle: Rounded Corners 5">
            <a:extLst>
              <a:ext uri="{FF2B5EF4-FFF2-40B4-BE49-F238E27FC236}">
                <a16:creationId xmlns:a16="http://schemas.microsoft.com/office/drawing/2014/main" id="{B728431C-E4A5-73CC-D093-EB7C99E189E6}"/>
              </a:ext>
            </a:extLst>
          </p:cNvPr>
          <p:cNvSpPr/>
          <p:nvPr/>
        </p:nvSpPr>
        <p:spPr>
          <a:xfrm>
            <a:off x="2104371" y="3931693"/>
            <a:ext cx="2496856" cy="624694"/>
          </a:xfrm>
          <a:prstGeom prst="roundRect">
            <a:avLst>
              <a:gd name="adj" fmla="val 14722"/>
            </a:avLst>
          </a:prstGeom>
          <a:solidFill>
            <a:schemeClr val="accent2">
              <a:lumMod val="20000"/>
              <a:lumOff val="8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1800" kern="0">
                <a:solidFill>
                  <a:srgbClr val="000000"/>
                </a:solidFill>
                <a:effectLst/>
                <a:latin typeface="+mj-lt"/>
                <a:ea typeface="Times New Roman" panose="02020603050405020304" pitchFamily="18" charset="0"/>
              </a:rPr>
              <a:t>Nguyên tố gadolinium </a:t>
            </a:r>
            <a:endParaRPr lang="en-US" sz="2000" dirty="0">
              <a:solidFill>
                <a:srgbClr val="000000"/>
              </a:solidFill>
              <a:latin typeface="+mj-lt"/>
              <a:cs typeface="Arial" panose="020B0604020202020204" pitchFamily="34" charset="0"/>
            </a:endParaRPr>
          </a:p>
        </p:txBody>
      </p:sp>
      <p:cxnSp>
        <p:nvCxnSpPr>
          <p:cNvPr id="10" name="Connector: Curved 9">
            <a:extLst>
              <a:ext uri="{FF2B5EF4-FFF2-40B4-BE49-F238E27FC236}">
                <a16:creationId xmlns:a16="http://schemas.microsoft.com/office/drawing/2014/main" id="{8F7960AF-9252-ECDE-691C-332E2873CE07}"/>
              </a:ext>
            </a:extLst>
          </p:cNvPr>
          <p:cNvCxnSpPr>
            <a:cxnSpLocks/>
            <a:stCxn id="3" idx="0"/>
            <a:endCxn id="4" idx="1"/>
          </p:cNvCxnSpPr>
          <p:nvPr/>
        </p:nvCxnSpPr>
        <p:spPr>
          <a:xfrm rot="5400000" flipH="1" flipV="1">
            <a:off x="1128742" y="840408"/>
            <a:ext cx="1057775" cy="1152444"/>
          </a:xfrm>
          <a:prstGeom prst="curvedConnector2">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Connector: Curved 10">
            <a:extLst>
              <a:ext uri="{FF2B5EF4-FFF2-40B4-BE49-F238E27FC236}">
                <a16:creationId xmlns:a16="http://schemas.microsoft.com/office/drawing/2014/main" id="{749AF338-FF8E-E908-9237-3197AC7B26DB}"/>
              </a:ext>
            </a:extLst>
          </p:cNvPr>
          <p:cNvCxnSpPr>
            <a:cxnSpLocks/>
            <a:stCxn id="3" idx="2"/>
            <a:endCxn id="6" idx="1"/>
          </p:cNvCxnSpPr>
          <p:nvPr/>
        </p:nvCxnSpPr>
        <p:spPr>
          <a:xfrm rot="16200000" flipH="1">
            <a:off x="1068321" y="3207990"/>
            <a:ext cx="1049136" cy="1022964"/>
          </a:xfrm>
          <a:prstGeom prst="curvedConnector2">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C80EF03-F685-F434-6E63-8B702C3008EF}"/>
              </a:ext>
            </a:extLst>
          </p:cNvPr>
          <p:cNvCxnSpPr>
            <a:cxnSpLocks/>
            <a:stCxn id="5" idx="1"/>
            <a:endCxn id="3" idx="3"/>
          </p:cNvCxnSpPr>
          <p:nvPr/>
        </p:nvCxnSpPr>
        <p:spPr>
          <a:xfrm flipH="1" flipV="1">
            <a:off x="2104371" y="2570211"/>
            <a:ext cx="311978" cy="1539"/>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0ADDA982-851D-9582-C326-919755B07846}"/>
              </a:ext>
            </a:extLst>
          </p:cNvPr>
          <p:cNvGrpSpPr/>
          <p:nvPr/>
        </p:nvGrpSpPr>
        <p:grpSpPr>
          <a:xfrm>
            <a:off x="4730707" y="306479"/>
            <a:ext cx="4232778" cy="1170221"/>
            <a:chOff x="4525632" y="306479"/>
            <a:chExt cx="4232778" cy="1170221"/>
          </a:xfrm>
        </p:grpSpPr>
        <p:sp>
          <p:nvSpPr>
            <p:cNvPr id="7" name="Rectangle: Rounded Corners 6">
              <a:extLst>
                <a:ext uri="{FF2B5EF4-FFF2-40B4-BE49-F238E27FC236}">
                  <a16:creationId xmlns:a16="http://schemas.microsoft.com/office/drawing/2014/main" id="{010B90AB-3E59-1C47-32E0-BB0539CA5EA0}"/>
                </a:ext>
              </a:extLst>
            </p:cNvPr>
            <p:cNvSpPr/>
            <p:nvPr/>
          </p:nvSpPr>
          <p:spPr>
            <a:xfrm>
              <a:off x="4885469" y="306479"/>
              <a:ext cx="3872941" cy="1170221"/>
            </a:xfrm>
            <a:prstGeom prst="roundRect">
              <a:avLst>
                <a:gd name="adj" fmla="val 9296"/>
              </a:avLst>
            </a:prstGeom>
            <a:solidFill>
              <a:schemeClr val="accent6"/>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800" kern="0">
                  <a:solidFill>
                    <a:schemeClr val="tx1">
                      <a:lumMod val="50000"/>
                    </a:schemeClr>
                  </a:solidFill>
                  <a:effectLst/>
                  <a:latin typeface="+mj-lt"/>
                  <a:ea typeface="Times New Roman" panose="02020603050405020304" pitchFamily="18" charset="0"/>
                </a:rPr>
                <a:t>Dược phẩm auranofin là phức chất của vàng(i).</a:t>
              </a:r>
              <a:endParaRPr lang="en-US" sz="2000" dirty="0">
                <a:solidFill>
                  <a:schemeClr val="tx1">
                    <a:lumMod val="50000"/>
                  </a:schemeClr>
                </a:solidFill>
                <a:latin typeface="+mj-lt"/>
                <a:cs typeface="Arial" panose="020B0604020202020204" pitchFamily="34" charset="0"/>
              </a:endParaRPr>
            </a:p>
          </p:txBody>
        </p:sp>
        <p:cxnSp>
          <p:nvCxnSpPr>
            <p:cNvPr id="13" name="Straight Connector 12">
              <a:extLst>
                <a:ext uri="{FF2B5EF4-FFF2-40B4-BE49-F238E27FC236}">
                  <a16:creationId xmlns:a16="http://schemas.microsoft.com/office/drawing/2014/main" id="{41DED77F-288D-54CF-1025-2F29A23AC281}"/>
                </a:ext>
              </a:extLst>
            </p:cNvPr>
            <p:cNvCxnSpPr>
              <a:cxnSpLocks/>
              <a:stCxn id="7" idx="1"/>
              <a:endCxn id="4" idx="3"/>
            </p:cNvCxnSpPr>
            <p:nvPr/>
          </p:nvCxnSpPr>
          <p:spPr>
            <a:xfrm flipH="1" flipV="1">
              <a:off x="4525632" y="887742"/>
              <a:ext cx="359837" cy="384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617A95F0-2900-4E42-450F-2A873DEECEE6}"/>
              </a:ext>
            </a:extLst>
          </p:cNvPr>
          <p:cNvGrpSpPr/>
          <p:nvPr/>
        </p:nvGrpSpPr>
        <p:grpSpPr>
          <a:xfrm>
            <a:off x="4910625" y="1864216"/>
            <a:ext cx="4039931" cy="1292643"/>
            <a:chOff x="4708130" y="1789047"/>
            <a:chExt cx="4039931" cy="1565403"/>
          </a:xfrm>
        </p:grpSpPr>
        <p:sp>
          <p:nvSpPr>
            <p:cNvPr id="8" name="Rectangle: Rounded Corners 7">
              <a:extLst>
                <a:ext uri="{FF2B5EF4-FFF2-40B4-BE49-F238E27FC236}">
                  <a16:creationId xmlns:a16="http://schemas.microsoft.com/office/drawing/2014/main" id="{F75AEC6C-6EBD-2426-4856-961259C3B8BF}"/>
                </a:ext>
              </a:extLst>
            </p:cNvPr>
            <p:cNvSpPr/>
            <p:nvPr/>
          </p:nvSpPr>
          <p:spPr>
            <a:xfrm>
              <a:off x="4875120" y="1789047"/>
              <a:ext cx="3872941" cy="1565403"/>
            </a:xfrm>
            <a:prstGeom prst="roundRect">
              <a:avLst>
                <a:gd name="adj" fmla="val 9854"/>
              </a:avLst>
            </a:prstGeom>
            <a:solidFill>
              <a:schemeClr val="accent6"/>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Aft>
                  <a:spcPts val="1000"/>
                </a:spcAft>
              </a:pPr>
              <a:r>
                <a:rPr lang="fr-FR" sz="1800" kern="0">
                  <a:solidFill>
                    <a:schemeClr val="tx1">
                      <a:lumMod val="50000"/>
                    </a:schemeClr>
                  </a:solidFill>
                  <a:effectLst/>
                  <a:latin typeface="+mj-lt"/>
                  <a:ea typeface="Times New Roman" panose="02020603050405020304" pitchFamily="18" charset="0"/>
                </a:rPr>
                <a:t>Chức năng bổ sung các nguyên tố vi lượng kẽm, sắt, cobalt,…</a:t>
              </a:r>
              <a:endParaRPr lang="en-US" sz="1600" kern="100" dirty="0">
                <a:solidFill>
                  <a:schemeClr val="tx1">
                    <a:lumMod val="50000"/>
                  </a:schemeClr>
                </a:solidFill>
                <a:effectLst/>
                <a:latin typeface="+mj-lt"/>
                <a:ea typeface="Calibri" panose="020F050202020403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B8289D31-A52D-73E8-506D-90D2A32943D1}"/>
                </a:ext>
              </a:extLst>
            </p:cNvPr>
            <p:cNvCxnSpPr>
              <a:cxnSpLocks/>
              <a:stCxn id="8" idx="1"/>
              <a:endCxn id="5" idx="3"/>
            </p:cNvCxnSpPr>
            <p:nvPr/>
          </p:nvCxnSpPr>
          <p:spPr>
            <a:xfrm flipH="1">
              <a:off x="4708130" y="2571749"/>
              <a:ext cx="166990" cy="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45E5C1C1-B49D-E639-E7AF-532A6277AAD3}"/>
              </a:ext>
            </a:extLst>
          </p:cNvPr>
          <p:cNvGrpSpPr/>
          <p:nvPr/>
        </p:nvGrpSpPr>
        <p:grpSpPr>
          <a:xfrm>
            <a:off x="4601227" y="3544375"/>
            <a:ext cx="4362258" cy="1399331"/>
            <a:chOff x="4396152" y="3544375"/>
            <a:chExt cx="4362258" cy="1399331"/>
          </a:xfrm>
        </p:grpSpPr>
        <p:sp>
          <p:nvSpPr>
            <p:cNvPr id="9" name="Rectangle: Rounded Corners 8">
              <a:extLst>
                <a:ext uri="{FF2B5EF4-FFF2-40B4-BE49-F238E27FC236}">
                  <a16:creationId xmlns:a16="http://schemas.microsoft.com/office/drawing/2014/main" id="{F1653B45-1ABD-1B3D-A688-2ED05AA33691}"/>
                </a:ext>
              </a:extLst>
            </p:cNvPr>
            <p:cNvSpPr/>
            <p:nvPr/>
          </p:nvSpPr>
          <p:spPr>
            <a:xfrm>
              <a:off x="4885469" y="3544375"/>
              <a:ext cx="3872941" cy="1399331"/>
            </a:xfrm>
            <a:prstGeom prst="roundRect">
              <a:avLst>
                <a:gd name="adj" fmla="val 9296"/>
              </a:avLst>
            </a:prstGeom>
            <a:solidFill>
              <a:schemeClr val="accent6"/>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800" kern="0">
                  <a:solidFill>
                    <a:schemeClr val="tx1">
                      <a:lumMod val="50000"/>
                    </a:schemeClr>
                  </a:solidFill>
                  <a:effectLst/>
                  <a:latin typeface="+mj-lt"/>
                  <a:ea typeface="Times New Roman" panose="02020603050405020304" pitchFamily="18" charset="0"/>
                  <a:cs typeface="Times New Roman" panose="02020603050405020304" pitchFamily="18" charset="0"/>
                </a:rPr>
                <a:t>Sử dụng làm chất tương phản trong kĩ thuật chụp MRI (chụp cộng hưởng từ). </a:t>
              </a:r>
              <a:endParaRPr lang="en-US" sz="1800" kern="100">
                <a:solidFill>
                  <a:schemeClr val="tx1">
                    <a:lumMod val="50000"/>
                  </a:schemeClr>
                </a:solidFill>
                <a:effectLst/>
                <a:latin typeface="+mj-lt"/>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1F585077-D9C6-A9A4-DDDA-FE5E8525B0D5}"/>
                </a:ext>
              </a:extLst>
            </p:cNvPr>
            <p:cNvCxnSpPr>
              <a:cxnSpLocks/>
              <a:stCxn id="9" idx="1"/>
              <a:endCxn id="6" idx="3"/>
            </p:cNvCxnSpPr>
            <p:nvPr/>
          </p:nvCxnSpPr>
          <p:spPr>
            <a:xfrm flipH="1" flipV="1">
              <a:off x="4396152" y="4244040"/>
              <a:ext cx="489317" cy="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48" name="Picture 47">
            <a:extLst>
              <a:ext uri="{FF2B5EF4-FFF2-40B4-BE49-F238E27FC236}">
                <a16:creationId xmlns:a16="http://schemas.microsoft.com/office/drawing/2014/main" id="{0A0B7902-C42C-91F3-C754-F27CE785BB51}"/>
              </a:ext>
            </a:extLst>
          </p:cNvPr>
          <p:cNvPicPr>
            <a:picLocks noChangeAspect="1"/>
          </p:cNvPicPr>
          <p:nvPr/>
        </p:nvPicPr>
        <p:blipFill>
          <a:blip r:embed="rId2"/>
          <a:stretch>
            <a:fillRect/>
          </a:stretch>
        </p:blipFill>
        <p:spPr>
          <a:xfrm>
            <a:off x="180515" y="4229913"/>
            <a:ext cx="1309626" cy="913587"/>
          </a:xfrm>
          <a:prstGeom prst="rect">
            <a:avLst/>
          </a:prstGeom>
        </p:spPr>
      </p:pic>
      <p:pic>
        <p:nvPicPr>
          <p:cNvPr id="49" name="Picture 48">
            <a:extLst>
              <a:ext uri="{FF2B5EF4-FFF2-40B4-BE49-F238E27FC236}">
                <a16:creationId xmlns:a16="http://schemas.microsoft.com/office/drawing/2014/main" id="{C097446D-3B18-D0F8-0E0D-BF6423A4E4CA}"/>
              </a:ext>
            </a:extLst>
          </p:cNvPr>
          <p:cNvPicPr>
            <a:picLocks noChangeAspect="1"/>
          </p:cNvPicPr>
          <p:nvPr/>
        </p:nvPicPr>
        <p:blipFill>
          <a:blip r:embed="rId3"/>
          <a:stretch>
            <a:fillRect/>
          </a:stretch>
        </p:blipFill>
        <p:spPr>
          <a:xfrm>
            <a:off x="175920" y="150603"/>
            <a:ext cx="1173324" cy="1138015"/>
          </a:xfrm>
          <a:prstGeom prst="rect">
            <a:avLst/>
          </a:prstGeom>
        </p:spPr>
      </p:pic>
    </p:spTree>
    <p:extLst>
      <p:ext uri="{BB962C8B-B14F-4D97-AF65-F5344CB8AC3E}">
        <p14:creationId xmlns:p14="http://schemas.microsoft.com/office/powerpoint/2010/main" val="75122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left)">
                                      <p:cBhvr>
                                        <p:cTn id="1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C3AA9-9A73-86FC-D7D9-FF5CC51CF8CB}"/>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7A7F9FED-6644-2365-9F5A-04AD7E93AA81}"/>
              </a:ext>
            </a:extLst>
          </p:cNvPr>
          <p:cNvSpPr txBox="1"/>
          <p:nvPr/>
        </p:nvSpPr>
        <p:spPr>
          <a:xfrm>
            <a:off x="278779" y="837001"/>
            <a:ext cx="8426606" cy="958660"/>
          </a:xfrm>
          <a:prstGeom prst="rect">
            <a:avLst/>
          </a:prstGeom>
          <a:noFill/>
        </p:spPr>
        <p:txBody>
          <a:bodyPr wrap="square">
            <a:spAutoFit/>
          </a:bodyPr>
          <a:lstStyle/>
          <a:p>
            <a:pPr marL="0" marR="0" algn="just">
              <a:lnSpc>
                <a:spcPct val="150000"/>
              </a:lnSpc>
              <a:spcAft>
                <a:spcPts val="1000"/>
              </a:spcAft>
            </a:pPr>
            <a:r>
              <a:rPr lang="fr-FR" sz="2000" b="1" kern="0">
                <a:solidFill>
                  <a:srgbClr val="FF0000"/>
                </a:solidFill>
                <a:effectLst/>
                <a:latin typeface="+mj-lt"/>
                <a:ea typeface="Times New Roman" panose="02020603050405020304" pitchFamily="18" charset="0"/>
                <a:cs typeface="Times New Roman" panose="02020603050405020304" pitchFamily="18" charset="0"/>
              </a:rPr>
              <a:t>Thảo luận 5:</a:t>
            </a:r>
            <a:r>
              <a:rPr lang="en-US" sz="2000" b="1" kern="100">
                <a:solidFill>
                  <a:srgbClr val="FF0000"/>
                </a:solidFill>
                <a:latin typeface="+mj-lt"/>
                <a:ea typeface="Times New Roman" panose="02020603050405020304" pitchFamily="18" charset="0"/>
                <a:cs typeface="Times New Roman" panose="02020603050405020304" pitchFamily="18" charset="0"/>
              </a:rPr>
              <a:t> </a:t>
            </a:r>
            <a:r>
              <a:rPr lang="fr-FR" sz="2000" kern="0">
                <a:effectLst/>
                <a:latin typeface="+mj-lt"/>
                <a:ea typeface="Times New Roman" panose="02020603050405020304" pitchFamily="18" charset="0"/>
                <a:cs typeface="Times New Roman" panose="02020603050405020304" pitchFamily="18" charset="0"/>
              </a:rPr>
              <a:t>Tra cứu trong sách, báo và trên internet, lấy ví dụ phức chất được ứng dụng trong đời sống và sản xuất.</a:t>
            </a:r>
            <a:endParaRPr lang="en-US" sz="2000" kern="100">
              <a:effectLst/>
              <a:latin typeface="+mj-lt"/>
              <a:ea typeface="Calibri" panose="020F0502020204030204"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id="{C90947CA-6600-E9FD-228F-27D25BDC67DD}"/>
              </a:ext>
            </a:extLst>
          </p:cNvPr>
          <p:cNvGrpSpPr/>
          <p:nvPr/>
        </p:nvGrpSpPr>
        <p:grpSpPr>
          <a:xfrm>
            <a:off x="186792" y="142884"/>
            <a:ext cx="8957208" cy="694117"/>
            <a:chOff x="133209" y="854301"/>
            <a:chExt cx="8957208" cy="694117"/>
          </a:xfrm>
        </p:grpSpPr>
        <p:sp>
          <p:nvSpPr>
            <p:cNvPr id="5" name="TextBox 4">
              <a:extLst>
                <a:ext uri="{FF2B5EF4-FFF2-40B4-BE49-F238E27FC236}">
                  <a16:creationId xmlns:a16="http://schemas.microsoft.com/office/drawing/2014/main" id="{69AD3EDB-45E7-9EF2-CAC4-2C43FEB5EB12}"/>
                </a:ext>
              </a:extLst>
            </p:cNvPr>
            <p:cNvSpPr txBox="1"/>
            <p:nvPr/>
          </p:nvSpPr>
          <p:spPr>
            <a:xfrm>
              <a:off x="860818" y="854301"/>
              <a:ext cx="8229599" cy="598177"/>
            </a:xfrm>
            <a:prstGeom prst="rect">
              <a:avLst/>
            </a:prstGeom>
            <a:noFill/>
          </p:spPr>
          <p:txBody>
            <a:bodyPr wrap="square">
              <a:spAutoFit/>
            </a:bodyPr>
            <a:lstStyle/>
            <a:p>
              <a:pPr algn="just">
                <a:lnSpc>
                  <a:spcPct val="150000"/>
                </a:lnSpc>
                <a:spcAft>
                  <a:spcPts val="1000"/>
                </a:spcAft>
              </a:pPr>
              <a:r>
                <a:rPr lang="fr-FR" sz="2500" b="1" kern="0">
                  <a:effectLst/>
                  <a:latin typeface="+mj-lt"/>
                  <a:ea typeface="Times New Roman" panose="02020603050405020304" pitchFamily="18" charset="0"/>
                  <a:cs typeface="Times New Roman" panose="02020603050405020304" pitchFamily="18" charset="0"/>
                </a:rPr>
                <a:t>Ứng dụng của phức chất trong đời sống và sản xuất</a:t>
              </a:r>
              <a:endParaRPr lang="en-US" sz="2500" kern="100">
                <a:effectLst/>
                <a:latin typeface="+mj-lt"/>
                <a:ea typeface="Calibri" panose="020F0502020204030204" pitchFamily="34" charset="0"/>
                <a:cs typeface="Times New Roman" panose="02020603050405020304" pitchFamily="18" charset="0"/>
              </a:endParaRPr>
            </a:p>
          </p:txBody>
        </p:sp>
        <p:sp>
          <p:nvSpPr>
            <p:cNvPr id="18" name="Freeform 7">
              <a:extLst>
                <a:ext uri="{FF2B5EF4-FFF2-40B4-BE49-F238E27FC236}">
                  <a16:creationId xmlns:a16="http://schemas.microsoft.com/office/drawing/2014/main" id="{AB093508-47FD-6166-D49C-18BB9B6EEC02}"/>
                </a:ext>
              </a:extLst>
            </p:cNvPr>
            <p:cNvSpPr/>
            <p:nvPr/>
          </p:nvSpPr>
          <p:spPr>
            <a:xfrm>
              <a:off x="133209" y="857851"/>
              <a:ext cx="727609" cy="690567"/>
            </a:xfrm>
            <a:custGeom>
              <a:avLst/>
              <a:gdLst/>
              <a:ahLst/>
              <a:cxnLst/>
              <a:rect l="l" t="t" r="r" b="b"/>
              <a:pathLst>
                <a:path w="2351704" h="2231981">
                  <a:moveTo>
                    <a:pt x="0" y="0"/>
                  </a:moveTo>
                  <a:lnTo>
                    <a:pt x="2351704" y="0"/>
                  </a:lnTo>
                  <a:lnTo>
                    <a:pt x="2351704" y="2231981"/>
                  </a:lnTo>
                  <a:lnTo>
                    <a:pt x="0" y="22319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21" name="Group 20">
            <a:extLst>
              <a:ext uri="{FF2B5EF4-FFF2-40B4-BE49-F238E27FC236}">
                <a16:creationId xmlns:a16="http://schemas.microsoft.com/office/drawing/2014/main" id="{C2E0EA6D-C6A1-94EB-3EBE-EDC6BE948FD1}"/>
              </a:ext>
            </a:extLst>
          </p:cNvPr>
          <p:cNvGrpSpPr/>
          <p:nvPr/>
        </p:nvGrpSpPr>
        <p:grpSpPr>
          <a:xfrm>
            <a:off x="304795" y="2064174"/>
            <a:ext cx="8560426" cy="1178701"/>
            <a:chOff x="304795" y="2064174"/>
            <a:chExt cx="8560426" cy="1178701"/>
          </a:xfrm>
        </p:grpSpPr>
        <p:sp>
          <p:nvSpPr>
            <p:cNvPr id="8" name="Rectangle: Rounded Corners 7">
              <a:extLst>
                <a:ext uri="{FF2B5EF4-FFF2-40B4-BE49-F238E27FC236}">
                  <a16:creationId xmlns:a16="http://schemas.microsoft.com/office/drawing/2014/main" id="{C54F88E5-1373-06BA-46CB-02D4E43E4DC0}"/>
                </a:ext>
              </a:extLst>
            </p:cNvPr>
            <p:cNvSpPr/>
            <p:nvPr/>
          </p:nvSpPr>
          <p:spPr>
            <a:xfrm>
              <a:off x="304795" y="2304119"/>
              <a:ext cx="2746919" cy="698809"/>
            </a:xfrm>
            <a:prstGeom prst="roundRect">
              <a:avLst/>
            </a:prstGeom>
            <a:solidFill>
              <a:schemeClr val="accent1">
                <a:lumMod val="1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kern="0">
                  <a:effectLst/>
                  <a:latin typeface="+mj-lt"/>
                  <a:ea typeface="Times New Roman" panose="02020603050405020304" pitchFamily="18" charset="0"/>
                </a:rPr>
                <a:t>Phức chất [PdCl</a:t>
              </a:r>
              <a:r>
                <a:rPr lang="fr-FR" sz="2000" kern="0" baseline="-25000">
                  <a:effectLst/>
                  <a:latin typeface="+mj-lt"/>
                  <a:ea typeface="Times New Roman" panose="02020603050405020304" pitchFamily="18" charset="0"/>
                </a:rPr>
                <a:t>4</a:t>
              </a:r>
              <a:r>
                <a:rPr lang="fr-FR" sz="2000" kern="0">
                  <a:effectLst/>
                  <a:latin typeface="+mj-lt"/>
                  <a:ea typeface="Times New Roman" panose="02020603050405020304" pitchFamily="18" charset="0"/>
                </a:rPr>
                <a:t>]</a:t>
              </a:r>
              <a:r>
                <a:rPr lang="fr-FR" sz="2000" kern="0" baseline="30000">
                  <a:effectLst/>
                  <a:latin typeface="+mj-lt"/>
                  <a:ea typeface="Times New Roman" panose="02020603050405020304" pitchFamily="18" charset="0"/>
                </a:rPr>
                <a:t>2-</a:t>
              </a:r>
              <a:r>
                <a:rPr lang="fr-FR" sz="2000" kern="0">
                  <a:effectLst/>
                  <a:latin typeface="+mj-lt"/>
                  <a:ea typeface="Times New Roman" panose="02020603050405020304" pitchFamily="18" charset="0"/>
                </a:rPr>
                <a:t> </a:t>
              </a:r>
              <a:endParaRPr lang="en-US" sz="2000">
                <a:latin typeface="+mj-lt"/>
              </a:endParaRPr>
            </a:p>
          </p:txBody>
        </p:sp>
        <p:sp>
          <p:nvSpPr>
            <p:cNvPr id="10" name="Rectangle 9">
              <a:extLst>
                <a:ext uri="{FF2B5EF4-FFF2-40B4-BE49-F238E27FC236}">
                  <a16:creationId xmlns:a16="http://schemas.microsoft.com/office/drawing/2014/main" id="{F53FAF9C-8C96-F925-5D7E-28A68F416912}"/>
                </a:ext>
              </a:extLst>
            </p:cNvPr>
            <p:cNvSpPr/>
            <p:nvPr/>
          </p:nvSpPr>
          <p:spPr>
            <a:xfrm>
              <a:off x="3906647" y="2064174"/>
              <a:ext cx="4958574" cy="1178701"/>
            </a:xfrm>
            <a:prstGeom prst="rect">
              <a:avLst/>
            </a:prstGeom>
            <a:solidFill>
              <a:schemeClr val="accent2">
                <a:lumMod val="20000"/>
                <a:lumOff val="8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kern="0">
                  <a:solidFill>
                    <a:schemeClr val="tx1">
                      <a:lumMod val="50000"/>
                    </a:schemeClr>
                  </a:solidFill>
                  <a:effectLst/>
                  <a:latin typeface="+mj-lt"/>
                  <a:ea typeface="Times New Roman" panose="02020603050405020304" pitchFamily="18" charset="0"/>
                  <a:cs typeface="Times New Roman" panose="02020603050405020304" pitchFamily="18" charset="0"/>
                </a:rPr>
                <a:t>Được sử dụng làm xúc tác cho phản ứng oxi hóa C</a:t>
              </a:r>
              <a:r>
                <a:rPr lang="fr-FR" sz="2000" kern="0" baseline="-25000">
                  <a:solidFill>
                    <a:schemeClr val="tx1">
                      <a:lumMod val="50000"/>
                    </a:schemeClr>
                  </a:solidFill>
                  <a:effectLst/>
                  <a:latin typeface="+mj-lt"/>
                  <a:ea typeface="Times New Roman" panose="02020603050405020304" pitchFamily="18" charset="0"/>
                  <a:cs typeface="Times New Roman" panose="02020603050405020304" pitchFamily="18" charset="0"/>
                </a:rPr>
                <a:t>2</a:t>
              </a:r>
              <a:r>
                <a:rPr lang="fr-FR" sz="2000" kern="0">
                  <a:solidFill>
                    <a:schemeClr val="tx1">
                      <a:lumMod val="50000"/>
                    </a:schemeClr>
                  </a:solidFill>
                  <a:effectLst/>
                  <a:latin typeface="+mj-lt"/>
                  <a:ea typeface="Times New Roman" panose="02020603050405020304" pitchFamily="18" charset="0"/>
                  <a:cs typeface="Times New Roman" panose="02020603050405020304" pitchFamily="18" charset="0"/>
                </a:rPr>
                <a:t>H</a:t>
              </a:r>
              <a:r>
                <a:rPr lang="fr-FR" sz="2000" kern="0" baseline="-25000">
                  <a:solidFill>
                    <a:schemeClr val="tx1">
                      <a:lumMod val="50000"/>
                    </a:schemeClr>
                  </a:solidFill>
                  <a:effectLst/>
                  <a:latin typeface="+mj-lt"/>
                  <a:ea typeface="Times New Roman" panose="02020603050405020304" pitchFamily="18" charset="0"/>
                  <a:cs typeface="Times New Roman" panose="02020603050405020304" pitchFamily="18" charset="0"/>
                </a:rPr>
                <a:t>4</a:t>
              </a:r>
              <a:r>
                <a:rPr lang="fr-FR" sz="2000" kern="0">
                  <a:solidFill>
                    <a:schemeClr val="tx1">
                      <a:lumMod val="50000"/>
                    </a:schemeClr>
                  </a:solidFill>
                  <a:effectLst/>
                  <a:latin typeface="+mj-lt"/>
                  <a:ea typeface="Times New Roman" panose="02020603050405020304" pitchFamily="18" charset="0"/>
                  <a:cs typeface="Times New Roman" panose="02020603050405020304" pitchFamily="18" charset="0"/>
                </a:rPr>
                <a:t> thành CH</a:t>
              </a:r>
              <a:r>
                <a:rPr lang="fr-FR" sz="2000" kern="0" baseline="-25000">
                  <a:solidFill>
                    <a:schemeClr val="tx1">
                      <a:lumMod val="50000"/>
                    </a:schemeClr>
                  </a:solidFill>
                  <a:effectLst/>
                  <a:latin typeface="+mj-lt"/>
                  <a:ea typeface="Times New Roman" panose="02020603050405020304" pitchFamily="18" charset="0"/>
                  <a:cs typeface="Times New Roman" panose="02020603050405020304" pitchFamily="18" charset="0"/>
                </a:rPr>
                <a:t>3</a:t>
              </a:r>
              <a:r>
                <a:rPr lang="fr-FR" sz="2000" kern="0">
                  <a:solidFill>
                    <a:schemeClr val="tx1">
                      <a:lumMod val="50000"/>
                    </a:schemeClr>
                  </a:solidFill>
                  <a:effectLst/>
                  <a:latin typeface="+mj-lt"/>
                  <a:ea typeface="Times New Roman" panose="02020603050405020304" pitchFamily="18" charset="0"/>
                  <a:cs typeface="Times New Roman" panose="02020603050405020304" pitchFamily="18" charset="0"/>
                </a:rPr>
                <a:t>CHO.</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p:txBody>
        </p:sp>
        <p:sp>
          <p:nvSpPr>
            <p:cNvPr id="17" name="Arrow: Right 16">
              <a:extLst>
                <a:ext uri="{FF2B5EF4-FFF2-40B4-BE49-F238E27FC236}">
                  <a16:creationId xmlns:a16="http://schemas.microsoft.com/office/drawing/2014/main" id="{E269C6D5-C33D-6536-EFB5-084235D596BA}"/>
                </a:ext>
              </a:extLst>
            </p:cNvPr>
            <p:cNvSpPr/>
            <p:nvPr/>
          </p:nvSpPr>
          <p:spPr>
            <a:xfrm>
              <a:off x="3285893" y="2512741"/>
              <a:ext cx="386575" cy="3048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FFC251ED-FEB1-F10A-4D79-95EECB418601}"/>
              </a:ext>
            </a:extLst>
          </p:cNvPr>
          <p:cNvGrpSpPr/>
          <p:nvPr/>
        </p:nvGrpSpPr>
        <p:grpSpPr>
          <a:xfrm>
            <a:off x="278779" y="3740574"/>
            <a:ext cx="8586441" cy="1178701"/>
            <a:chOff x="278779" y="3740574"/>
            <a:chExt cx="8586441" cy="1178701"/>
          </a:xfrm>
        </p:grpSpPr>
        <p:sp>
          <p:nvSpPr>
            <p:cNvPr id="12" name="Rectangle: Rounded Corners 11">
              <a:extLst>
                <a:ext uri="{FF2B5EF4-FFF2-40B4-BE49-F238E27FC236}">
                  <a16:creationId xmlns:a16="http://schemas.microsoft.com/office/drawing/2014/main" id="{074028D4-480D-ED4A-7F5E-B8DB02ECBDF7}"/>
                </a:ext>
              </a:extLst>
            </p:cNvPr>
            <p:cNvSpPr/>
            <p:nvPr/>
          </p:nvSpPr>
          <p:spPr>
            <a:xfrm>
              <a:off x="278779" y="3898745"/>
              <a:ext cx="2746919" cy="698809"/>
            </a:xfrm>
            <a:prstGeom prst="roundRect">
              <a:avLst/>
            </a:prstGeom>
            <a:solidFill>
              <a:schemeClr val="accent1">
                <a:lumMod val="1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kern="0">
                  <a:effectLst/>
                  <a:latin typeface="+mj-lt"/>
                  <a:ea typeface="Times New Roman" panose="02020603050405020304" pitchFamily="18" charset="0"/>
                </a:rPr>
                <a:t>Phức chất Na</a:t>
              </a:r>
              <a:r>
                <a:rPr lang="fr-FR" sz="2000" kern="0" baseline="-25000">
                  <a:effectLst/>
                  <a:latin typeface="+mj-lt"/>
                  <a:ea typeface="Times New Roman" panose="02020603050405020304" pitchFamily="18" charset="0"/>
                </a:rPr>
                <a:t>3</a:t>
              </a:r>
              <a:r>
                <a:rPr lang="fr-FR" sz="2000" kern="0">
                  <a:effectLst/>
                  <a:latin typeface="+mj-lt"/>
                  <a:ea typeface="Times New Roman" panose="02020603050405020304" pitchFamily="18" charset="0"/>
                </a:rPr>
                <a:t>[AlF</a:t>
              </a:r>
              <a:r>
                <a:rPr lang="fr-FR" sz="2000" kern="0" baseline="-25000">
                  <a:effectLst/>
                  <a:latin typeface="+mj-lt"/>
                  <a:ea typeface="Times New Roman" panose="02020603050405020304" pitchFamily="18" charset="0"/>
                </a:rPr>
                <a:t>6</a:t>
              </a:r>
              <a:r>
                <a:rPr lang="fr-FR" sz="2000" kern="0">
                  <a:effectLst/>
                  <a:latin typeface="+mj-lt"/>
                  <a:ea typeface="Times New Roman" panose="02020603050405020304" pitchFamily="18" charset="0"/>
                </a:rPr>
                <a:t>] </a:t>
              </a:r>
              <a:endParaRPr lang="en-US" sz="2000">
                <a:latin typeface="+mj-lt"/>
              </a:endParaRPr>
            </a:p>
          </p:txBody>
        </p:sp>
        <p:sp>
          <p:nvSpPr>
            <p:cNvPr id="13" name="Rectangle 12">
              <a:extLst>
                <a:ext uri="{FF2B5EF4-FFF2-40B4-BE49-F238E27FC236}">
                  <a16:creationId xmlns:a16="http://schemas.microsoft.com/office/drawing/2014/main" id="{DDC62535-5AEB-A251-DEEF-E3000195C3DE}"/>
                </a:ext>
              </a:extLst>
            </p:cNvPr>
            <p:cNvSpPr/>
            <p:nvPr/>
          </p:nvSpPr>
          <p:spPr>
            <a:xfrm>
              <a:off x="3906646" y="3740574"/>
              <a:ext cx="4958574" cy="1178701"/>
            </a:xfrm>
            <a:prstGeom prst="rect">
              <a:avLst/>
            </a:prstGeom>
            <a:solidFill>
              <a:schemeClr val="accent2">
                <a:lumMod val="20000"/>
                <a:lumOff val="8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kern="0">
                  <a:solidFill>
                    <a:schemeClr val="tx1">
                      <a:lumMod val="50000"/>
                    </a:schemeClr>
                  </a:solidFill>
                  <a:effectLst/>
                  <a:latin typeface="+mj-lt"/>
                  <a:ea typeface="Times New Roman" panose="02020603050405020304" pitchFamily="18" charset="0"/>
                </a:rPr>
                <a:t>Được sử dụng làm chất giảm nhiệt độ nóng chảy của al</a:t>
              </a:r>
              <a:r>
                <a:rPr lang="fr-FR" sz="2000" kern="0" baseline="-25000">
                  <a:solidFill>
                    <a:schemeClr val="tx1">
                      <a:lumMod val="50000"/>
                    </a:schemeClr>
                  </a:solidFill>
                  <a:effectLst/>
                  <a:latin typeface="+mj-lt"/>
                  <a:ea typeface="Times New Roman" panose="02020603050405020304" pitchFamily="18" charset="0"/>
                </a:rPr>
                <a:t>2</a:t>
              </a:r>
              <a:r>
                <a:rPr lang="fr-FR" sz="2000" kern="0">
                  <a:solidFill>
                    <a:schemeClr val="tx1">
                      <a:lumMod val="50000"/>
                    </a:schemeClr>
                  </a:solidFill>
                  <a:effectLst/>
                  <a:latin typeface="+mj-lt"/>
                  <a:ea typeface="Times New Roman" panose="02020603050405020304" pitchFamily="18" charset="0"/>
                </a:rPr>
                <a:t>o</a:t>
              </a:r>
              <a:r>
                <a:rPr lang="fr-FR" sz="2000" kern="0" baseline="-25000">
                  <a:solidFill>
                    <a:schemeClr val="tx1">
                      <a:lumMod val="50000"/>
                    </a:schemeClr>
                  </a:solidFill>
                  <a:effectLst/>
                  <a:latin typeface="+mj-lt"/>
                  <a:ea typeface="Times New Roman" panose="02020603050405020304" pitchFamily="18" charset="0"/>
                </a:rPr>
                <a:t>3</a:t>
              </a:r>
              <a:r>
                <a:rPr lang="fr-FR" sz="2000" kern="0">
                  <a:solidFill>
                    <a:schemeClr val="tx1">
                      <a:lumMod val="50000"/>
                    </a:schemeClr>
                  </a:solidFill>
                  <a:effectLst/>
                  <a:latin typeface="+mj-lt"/>
                  <a:ea typeface="Times New Roman" panose="02020603050405020304" pitchFamily="18" charset="0"/>
                </a:rPr>
                <a:t> trong sản xuất nhôm.</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p:txBody>
        </p:sp>
        <p:sp>
          <p:nvSpPr>
            <p:cNvPr id="19" name="Arrow: Right 18">
              <a:extLst>
                <a:ext uri="{FF2B5EF4-FFF2-40B4-BE49-F238E27FC236}">
                  <a16:creationId xmlns:a16="http://schemas.microsoft.com/office/drawing/2014/main" id="{EC784714-3853-2E50-CD2A-C8DD591964B5}"/>
                </a:ext>
              </a:extLst>
            </p:cNvPr>
            <p:cNvSpPr/>
            <p:nvPr/>
          </p:nvSpPr>
          <p:spPr>
            <a:xfrm>
              <a:off x="3285893" y="4095749"/>
              <a:ext cx="386575" cy="3048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072567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384E6-D382-3E5D-61F2-7C9D6C2BBFE0}"/>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id="{47D0AC69-9F4B-F956-A5EB-33603266CCB1}"/>
              </a:ext>
            </a:extLst>
          </p:cNvPr>
          <p:cNvGrpSpPr/>
          <p:nvPr/>
        </p:nvGrpSpPr>
        <p:grpSpPr>
          <a:xfrm>
            <a:off x="193283" y="1450499"/>
            <a:ext cx="8757434" cy="1530591"/>
            <a:chOff x="193283" y="224225"/>
            <a:chExt cx="8757434" cy="1530591"/>
          </a:xfrm>
        </p:grpSpPr>
        <p:sp>
          <p:nvSpPr>
            <p:cNvPr id="8" name="Rectangle: Rounded Corners 7">
              <a:extLst>
                <a:ext uri="{FF2B5EF4-FFF2-40B4-BE49-F238E27FC236}">
                  <a16:creationId xmlns:a16="http://schemas.microsoft.com/office/drawing/2014/main" id="{7F14F2ED-4376-0C04-8185-6F0E475F1D12}"/>
                </a:ext>
              </a:extLst>
            </p:cNvPr>
            <p:cNvSpPr/>
            <p:nvPr/>
          </p:nvSpPr>
          <p:spPr>
            <a:xfrm>
              <a:off x="193283" y="289235"/>
              <a:ext cx="2966229" cy="907432"/>
            </a:xfrm>
            <a:prstGeom prst="roundRect">
              <a:avLst/>
            </a:prstGeom>
            <a:solidFill>
              <a:schemeClr val="accent1">
                <a:lumMod val="1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2000" kern="0">
                  <a:effectLst/>
                  <a:latin typeface="+mj-lt"/>
                  <a:ea typeface="Times New Roman" panose="02020603050405020304" pitchFamily="18" charset="0"/>
                </a:rPr>
                <a:t>Phức chất </a:t>
              </a:r>
              <a:r>
                <a:rPr lang="fr-FR" sz="2000">
                  <a:latin typeface="+mj-lt"/>
                  <a:ea typeface="Times New Roman" panose="02020603050405020304" pitchFamily="18" charset="0"/>
                </a:rPr>
                <a:t>EDTA hoặc EDDHA</a:t>
              </a:r>
              <a:r>
                <a:rPr lang="fr-FR" sz="2000" kern="0">
                  <a:effectLst/>
                  <a:latin typeface="+mj-lt"/>
                  <a:ea typeface="Times New Roman" panose="02020603050405020304" pitchFamily="18" charset="0"/>
                </a:rPr>
                <a:t> </a:t>
              </a:r>
              <a:endParaRPr lang="en-US" sz="2000">
                <a:latin typeface="+mj-lt"/>
              </a:endParaRPr>
            </a:p>
          </p:txBody>
        </p:sp>
        <p:sp>
          <p:nvSpPr>
            <p:cNvPr id="10" name="Rectangle 9">
              <a:extLst>
                <a:ext uri="{FF2B5EF4-FFF2-40B4-BE49-F238E27FC236}">
                  <a16:creationId xmlns:a16="http://schemas.microsoft.com/office/drawing/2014/main" id="{B3F6082F-DB14-2202-758E-7214E1F10A0B}"/>
                </a:ext>
              </a:extLst>
            </p:cNvPr>
            <p:cNvSpPr/>
            <p:nvPr/>
          </p:nvSpPr>
          <p:spPr>
            <a:xfrm>
              <a:off x="3992143" y="224225"/>
              <a:ext cx="4958574" cy="1530591"/>
            </a:xfrm>
            <a:prstGeom prst="rect">
              <a:avLst/>
            </a:prstGeom>
            <a:solidFill>
              <a:schemeClr val="accent2">
                <a:lumMod val="20000"/>
                <a:lumOff val="8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kern="0">
                  <a:solidFill>
                    <a:schemeClr val="tx1">
                      <a:lumMod val="50000"/>
                    </a:schemeClr>
                  </a:solidFill>
                  <a:effectLst/>
                  <a:latin typeface="+mj-lt"/>
                  <a:ea typeface="Times New Roman" panose="02020603050405020304" pitchFamily="18" charset="0"/>
                  <a:cs typeface="Times New Roman" panose="02020603050405020304" pitchFamily="18" charset="0"/>
                </a:rPr>
                <a:t>Ứng dụng làm chất cung cấp phối tử tổng hợp phân bón chelate nhằm tăng năng suất và chất lượng của cây trồng.</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p:txBody>
        </p:sp>
        <p:sp>
          <p:nvSpPr>
            <p:cNvPr id="17" name="Arrow: Right 16">
              <a:extLst>
                <a:ext uri="{FF2B5EF4-FFF2-40B4-BE49-F238E27FC236}">
                  <a16:creationId xmlns:a16="http://schemas.microsoft.com/office/drawing/2014/main" id="{DB104C1D-8D88-EFF7-E162-DABDCB77D726}"/>
                </a:ext>
              </a:extLst>
            </p:cNvPr>
            <p:cNvSpPr/>
            <p:nvPr/>
          </p:nvSpPr>
          <p:spPr>
            <a:xfrm>
              <a:off x="3382540" y="590551"/>
              <a:ext cx="386575" cy="3048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F87B3F9-9C2F-F0B6-ECD4-B09DCA3103A1}"/>
              </a:ext>
            </a:extLst>
          </p:cNvPr>
          <p:cNvGrpSpPr/>
          <p:nvPr/>
        </p:nvGrpSpPr>
        <p:grpSpPr>
          <a:xfrm>
            <a:off x="193283" y="3189246"/>
            <a:ext cx="8757434" cy="1698237"/>
            <a:chOff x="193283" y="1984915"/>
            <a:chExt cx="8757434" cy="1698237"/>
          </a:xfrm>
        </p:grpSpPr>
        <p:sp>
          <p:nvSpPr>
            <p:cNvPr id="12" name="Rectangle: Rounded Corners 11">
              <a:extLst>
                <a:ext uri="{FF2B5EF4-FFF2-40B4-BE49-F238E27FC236}">
                  <a16:creationId xmlns:a16="http://schemas.microsoft.com/office/drawing/2014/main" id="{DD3BBBD1-BFED-00BE-9EAB-7BF179472590}"/>
                </a:ext>
              </a:extLst>
            </p:cNvPr>
            <p:cNvSpPr/>
            <p:nvPr/>
          </p:nvSpPr>
          <p:spPr>
            <a:xfrm>
              <a:off x="193283" y="1984915"/>
              <a:ext cx="2966229" cy="1698237"/>
            </a:xfrm>
            <a:prstGeom prst="roundRect">
              <a:avLst/>
            </a:prstGeom>
            <a:solidFill>
              <a:schemeClr val="accent1">
                <a:lumMod val="1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2000" kern="0">
                  <a:effectLst/>
                  <a:latin typeface="+mj-lt"/>
                  <a:ea typeface="Times New Roman" panose="02020603050405020304" pitchFamily="18" charset="0"/>
                </a:rPr>
                <a:t>Na</a:t>
              </a:r>
              <a:r>
                <a:rPr lang="fr-FR" sz="2000" kern="0" baseline="-25000">
                  <a:effectLst/>
                  <a:latin typeface="+mj-lt"/>
                  <a:ea typeface="Times New Roman" panose="02020603050405020304" pitchFamily="18" charset="0"/>
                </a:rPr>
                <a:t>2</a:t>
              </a:r>
              <a:r>
                <a:rPr lang="fr-FR" sz="2000" kern="0">
                  <a:effectLst/>
                  <a:latin typeface="+mj-lt"/>
                  <a:ea typeface="Times New Roman" panose="02020603050405020304" pitchFamily="18" charset="0"/>
                </a:rPr>
                <a:t>[Cu(EDTA)</a:t>
              </a:r>
              <a:r>
                <a:rPr lang="fr-FR" sz="2000" kern="0" baseline="30000">
                  <a:effectLst/>
                  <a:latin typeface="+mj-lt"/>
                  <a:ea typeface="Times New Roman" panose="02020603050405020304" pitchFamily="18" charset="0"/>
                </a:rPr>
                <a:t>.</a:t>
              </a:r>
              <a:r>
                <a:rPr lang="fr-FR" sz="2000" kern="0">
                  <a:effectLst/>
                  <a:latin typeface="+mj-lt"/>
                  <a:ea typeface="Times New Roman" panose="02020603050405020304" pitchFamily="18" charset="0"/>
                </a:rPr>
                <a:t>4H</a:t>
              </a:r>
              <a:r>
                <a:rPr lang="fr-FR" sz="2000" kern="0" baseline="-25000">
                  <a:effectLst/>
                  <a:latin typeface="+mj-lt"/>
                  <a:ea typeface="Times New Roman" panose="02020603050405020304" pitchFamily="18" charset="0"/>
                </a:rPr>
                <a:t>2</a:t>
              </a:r>
              <a:r>
                <a:rPr lang="fr-FR" sz="2000" kern="0">
                  <a:effectLst/>
                  <a:latin typeface="+mj-lt"/>
                  <a:ea typeface="Times New Roman" panose="02020603050405020304" pitchFamily="18" charset="0"/>
                </a:rPr>
                <a:t>O, Na</a:t>
              </a:r>
              <a:r>
                <a:rPr lang="fr-FR" sz="2000" kern="0" baseline="-25000">
                  <a:effectLst/>
                  <a:latin typeface="+mj-lt"/>
                  <a:ea typeface="Times New Roman" panose="02020603050405020304" pitchFamily="18" charset="0"/>
                </a:rPr>
                <a:t>2</a:t>
              </a:r>
              <a:r>
                <a:rPr lang="fr-FR" sz="2000" kern="0">
                  <a:effectLst/>
                  <a:latin typeface="+mj-lt"/>
                  <a:ea typeface="Times New Roman" panose="02020603050405020304" pitchFamily="18" charset="0"/>
                </a:rPr>
                <a:t>[Zn(EDTA)]</a:t>
              </a:r>
              <a:r>
                <a:rPr lang="fr-FR" sz="2000" kern="0" baseline="30000">
                  <a:effectLst/>
                  <a:latin typeface="+mj-lt"/>
                  <a:ea typeface="Times New Roman" panose="02020603050405020304" pitchFamily="18" charset="0"/>
                </a:rPr>
                <a:t>.</a:t>
              </a:r>
              <a:r>
                <a:rPr lang="fr-FR" sz="2000" kern="0">
                  <a:effectLst/>
                  <a:latin typeface="+mj-lt"/>
                  <a:ea typeface="Times New Roman" panose="02020603050405020304" pitchFamily="18" charset="0"/>
                </a:rPr>
                <a:t>4H</a:t>
              </a:r>
              <a:r>
                <a:rPr lang="fr-FR" sz="2000" kern="0" baseline="-25000">
                  <a:effectLst/>
                  <a:latin typeface="+mj-lt"/>
                  <a:ea typeface="Times New Roman" panose="02020603050405020304" pitchFamily="18" charset="0"/>
                </a:rPr>
                <a:t>2</a:t>
              </a:r>
              <a:r>
                <a:rPr lang="fr-FR" sz="2000" kern="0">
                  <a:effectLst/>
                  <a:latin typeface="+mj-lt"/>
                  <a:ea typeface="Times New Roman" panose="02020603050405020304" pitchFamily="18" charset="0"/>
                </a:rPr>
                <a:t>O, Na[Fe(EDTA)]</a:t>
              </a:r>
              <a:r>
                <a:rPr lang="fr-FR" sz="2000" kern="0" baseline="30000">
                  <a:effectLst/>
                  <a:latin typeface="+mj-lt"/>
                  <a:ea typeface="Times New Roman" panose="02020603050405020304" pitchFamily="18" charset="0"/>
                </a:rPr>
                <a:t>.</a:t>
              </a:r>
              <a:r>
                <a:rPr lang="fr-FR" sz="2000" kern="0">
                  <a:effectLst/>
                  <a:latin typeface="+mj-lt"/>
                  <a:ea typeface="Times New Roman" panose="02020603050405020304" pitchFamily="18" charset="0"/>
                </a:rPr>
                <a:t>3H</a:t>
              </a:r>
              <a:r>
                <a:rPr lang="fr-FR" sz="2000" kern="0" baseline="-25000">
                  <a:effectLst/>
                  <a:latin typeface="+mj-lt"/>
                  <a:ea typeface="Times New Roman" panose="02020603050405020304" pitchFamily="18" charset="0"/>
                </a:rPr>
                <a:t>2</a:t>
              </a:r>
              <a:r>
                <a:rPr lang="fr-FR" sz="2000" kern="0">
                  <a:effectLst/>
                  <a:latin typeface="+mj-lt"/>
                  <a:ea typeface="Times New Roman" panose="02020603050405020304" pitchFamily="18" charset="0"/>
                </a:rPr>
                <a:t>O,…</a:t>
              </a:r>
              <a:endParaRPr lang="en-US" sz="2000">
                <a:latin typeface="+mj-lt"/>
              </a:endParaRPr>
            </a:p>
          </p:txBody>
        </p:sp>
        <p:sp>
          <p:nvSpPr>
            <p:cNvPr id="13" name="Rectangle 12">
              <a:extLst>
                <a:ext uri="{FF2B5EF4-FFF2-40B4-BE49-F238E27FC236}">
                  <a16:creationId xmlns:a16="http://schemas.microsoft.com/office/drawing/2014/main" id="{B7F5F070-C892-6D41-5C14-159266A431BA}"/>
                </a:ext>
              </a:extLst>
            </p:cNvPr>
            <p:cNvSpPr/>
            <p:nvPr/>
          </p:nvSpPr>
          <p:spPr>
            <a:xfrm>
              <a:off x="3992143" y="2116425"/>
              <a:ext cx="4958574" cy="1435219"/>
            </a:xfrm>
            <a:prstGeom prst="rect">
              <a:avLst/>
            </a:prstGeom>
            <a:solidFill>
              <a:schemeClr val="accent2">
                <a:lumMod val="20000"/>
                <a:lumOff val="8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kern="0">
                  <a:solidFill>
                    <a:schemeClr val="tx1">
                      <a:lumMod val="50000"/>
                    </a:schemeClr>
                  </a:solidFill>
                  <a:effectLst/>
                  <a:latin typeface="+mj-lt"/>
                  <a:ea typeface="Times New Roman" panose="02020603050405020304" pitchFamily="18" charset="0"/>
                </a:rPr>
                <a:t>Một số phức chất dùng làm phân bón cung cấp nguyên tố vi lượng cho cây trồng </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p:txBody>
        </p:sp>
        <p:sp>
          <p:nvSpPr>
            <p:cNvPr id="19" name="Arrow: Right 18">
              <a:extLst>
                <a:ext uri="{FF2B5EF4-FFF2-40B4-BE49-F238E27FC236}">
                  <a16:creationId xmlns:a16="http://schemas.microsoft.com/office/drawing/2014/main" id="{E1A75C6C-3D32-CA4F-0724-D656FBA1B4DC}"/>
                </a:ext>
              </a:extLst>
            </p:cNvPr>
            <p:cNvSpPr/>
            <p:nvPr/>
          </p:nvSpPr>
          <p:spPr>
            <a:xfrm>
              <a:off x="3434582" y="2681633"/>
              <a:ext cx="386575" cy="3048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34081166-548F-BF14-66E0-6365AF3957CA}"/>
              </a:ext>
            </a:extLst>
          </p:cNvPr>
          <p:cNvSpPr txBox="1"/>
          <p:nvPr/>
        </p:nvSpPr>
        <p:spPr>
          <a:xfrm>
            <a:off x="358697" y="180431"/>
            <a:ext cx="8426606" cy="958660"/>
          </a:xfrm>
          <a:prstGeom prst="rect">
            <a:avLst/>
          </a:prstGeom>
          <a:noFill/>
        </p:spPr>
        <p:txBody>
          <a:bodyPr wrap="square">
            <a:spAutoFit/>
          </a:bodyPr>
          <a:lstStyle/>
          <a:p>
            <a:pPr marL="0" marR="0" algn="just">
              <a:lnSpc>
                <a:spcPct val="150000"/>
              </a:lnSpc>
              <a:spcAft>
                <a:spcPts val="1000"/>
              </a:spcAft>
            </a:pPr>
            <a:r>
              <a:rPr lang="fr-FR" sz="2000" b="1" kern="0">
                <a:solidFill>
                  <a:srgbClr val="FF0000"/>
                </a:solidFill>
                <a:effectLst/>
                <a:latin typeface="+mj-lt"/>
                <a:ea typeface="Times New Roman" panose="02020603050405020304" pitchFamily="18" charset="0"/>
                <a:cs typeface="Times New Roman" panose="02020603050405020304" pitchFamily="18" charset="0"/>
              </a:rPr>
              <a:t>Thảo luận 5:</a:t>
            </a:r>
            <a:r>
              <a:rPr lang="en-US" sz="2000" b="1" kern="100">
                <a:solidFill>
                  <a:srgbClr val="FF0000"/>
                </a:solidFill>
                <a:latin typeface="+mj-lt"/>
                <a:ea typeface="Times New Roman" panose="02020603050405020304" pitchFamily="18" charset="0"/>
                <a:cs typeface="Times New Roman" panose="02020603050405020304" pitchFamily="18" charset="0"/>
              </a:rPr>
              <a:t> </a:t>
            </a:r>
            <a:r>
              <a:rPr lang="fr-FR" sz="2000" kern="0">
                <a:effectLst/>
                <a:latin typeface="+mj-lt"/>
                <a:ea typeface="Times New Roman" panose="02020603050405020304" pitchFamily="18" charset="0"/>
                <a:cs typeface="Times New Roman" panose="02020603050405020304" pitchFamily="18" charset="0"/>
              </a:rPr>
              <a:t>Tra cứu trong sách, báo và trên internet, lấy ví dụ phức chất được ứng dụng trong đời sống và sản xuất.</a:t>
            </a:r>
            <a:endParaRPr lang="en-US" sz="2000" kern="1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829831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86F7F-B2A2-10E5-0239-50E0BD2F0F2E}"/>
            </a:ext>
          </a:extLst>
        </p:cNvPr>
        <p:cNvGrpSpPr/>
        <p:nvPr/>
      </p:nvGrpSpPr>
      <p:grpSpPr>
        <a:xfrm>
          <a:off x="0" y="0"/>
          <a:ext cx="0" cy="0"/>
          <a:chOff x="0" y="0"/>
          <a:chExt cx="0" cy="0"/>
        </a:xfrm>
      </p:grpSpPr>
      <p:grpSp>
        <p:nvGrpSpPr>
          <p:cNvPr id="20" name="Group 19">
            <a:extLst>
              <a:ext uri="{FF2B5EF4-FFF2-40B4-BE49-F238E27FC236}">
                <a16:creationId xmlns:a16="http://schemas.microsoft.com/office/drawing/2014/main" id="{B95FBC79-11E4-082D-9F04-E775E2EBEAC8}"/>
              </a:ext>
            </a:extLst>
          </p:cNvPr>
          <p:cNvGrpSpPr/>
          <p:nvPr/>
        </p:nvGrpSpPr>
        <p:grpSpPr>
          <a:xfrm>
            <a:off x="186792" y="142884"/>
            <a:ext cx="8957208" cy="694117"/>
            <a:chOff x="133209" y="854301"/>
            <a:chExt cx="8957208" cy="694117"/>
          </a:xfrm>
        </p:grpSpPr>
        <p:sp>
          <p:nvSpPr>
            <p:cNvPr id="5" name="TextBox 4">
              <a:extLst>
                <a:ext uri="{FF2B5EF4-FFF2-40B4-BE49-F238E27FC236}">
                  <a16:creationId xmlns:a16="http://schemas.microsoft.com/office/drawing/2014/main" id="{9D8B3F31-9630-CE86-6ACF-E2C703325421}"/>
                </a:ext>
              </a:extLst>
            </p:cNvPr>
            <p:cNvSpPr txBox="1"/>
            <p:nvPr/>
          </p:nvSpPr>
          <p:spPr>
            <a:xfrm>
              <a:off x="860818" y="854301"/>
              <a:ext cx="8229599" cy="598177"/>
            </a:xfrm>
            <a:prstGeom prst="rect">
              <a:avLst/>
            </a:prstGeom>
            <a:noFill/>
          </p:spPr>
          <p:txBody>
            <a:bodyPr wrap="square">
              <a:spAutoFit/>
            </a:bodyPr>
            <a:lstStyle/>
            <a:p>
              <a:pPr algn="just">
                <a:lnSpc>
                  <a:spcPct val="150000"/>
                </a:lnSpc>
                <a:spcAft>
                  <a:spcPts val="1000"/>
                </a:spcAft>
              </a:pPr>
              <a:r>
                <a:rPr lang="fr-FR" sz="2500" b="1" kern="0">
                  <a:effectLst/>
                  <a:latin typeface="+mj-lt"/>
                  <a:ea typeface="Times New Roman" panose="02020603050405020304" pitchFamily="18" charset="0"/>
                  <a:cs typeface="Times New Roman" panose="02020603050405020304" pitchFamily="18" charset="0"/>
                </a:rPr>
                <a:t>Ứng dụng của phức chất trong hóa học</a:t>
              </a:r>
              <a:endParaRPr lang="en-US" sz="2500" kern="100">
                <a:effectLst/>
                <a:latin typeface="+mj-lt"/>
                <a:ea typeface="Calibri" panose="020F0502020204030204" pitchFamily="34" charset="0"/>
                <a:cs typeface="Times New Roman" panose="02020603050405020304" pitchFamily="18" charset="0"/>
              </a:endParaRPr>
            </a:p>
          </p:txBody>
        </p:sp>
        <p:sp>
          <p:nvSpPr>
            <p:cNvPr id="18" name="Freeform 7">
              <a:extLst>
                <a:ext uri="{FF2B5EF4-FFF2-40B4-BE49-F238E27FC236}">
                  <a16:creationId xmlns:a16="http://schemas.microsoft.com/office/drawing/2014/main" id="{4989584D-9AB3-9963-88A4-ACCB0DA09364}"/>
                </a:ext>
              </a:extLst>
            </p:cNvPr>
            <p:cNvSpPr/>
            <p:nvPr/>
          </p:nvSpPr>
          <p:spPr>
            <a:xfrm>
              <a:off x="133209" y="857851"/>
              <a:ext cx="727609" cy="690567"/>
            </a:xfrm>
            <a:custGeom>
              <a:avLst/>
              <a:gdLst/>
              <a:ahLst/>
              <a:cxnLst/>
              <a:rect l="l" t="t" r="r" b="b"/>
              <a:pathLst>
                <a:path w="2351704" h="2231981">
                  <a:moveTo>
                    <a:pt x="0" y="0"/>
                  </a:moveTo>
                  <a:lnTo>
                    <a:pt x="2351704" y="0"/>
                  </a:lnTo>
                  <a:lnTo>
                    <a:pt x="2351704" y="2231981"/>
                  </a:lnTo>
                  <a:lnTo>
                    <a:pt x="0" y="22319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6" name="TextBox 5">
            <a:extLst>
              <a:ext uri="{FF2B5EF4-FFF2-40B4-BE49-F238E27FC236}">
                <a16:creationId xmlns:a16="http://schemas.microsoft.com/office/drawing/2014/main" id="{EAA400ED-D1A2-F4BE-6A1B-951EA50BE10E}"/>
              </a:ext>
            </a:extLst>
          </p:cNvPr>
          <p:cNvSpPr txBox="1"/>
          <p:nvPr/>
        </p:nvSpPr>
        <p:spPr>
          <a:xfrm>
            <a:off x="186792" y="938811"/>
            <a:ext cx="8741618" cy="1548565"/>
          </a:xfrm>
          <a:prstGeom prst="rect">
            <a:avLst/>
          </a:prstGeom>
          <a:noFill/>
        </p:spPr>
        <p:txBody>
          <a:bodyPr wrap="square">
            <a:spAutoFit/>
          </a:bodyPr>
          <a:lstStyle/>
          <a:p>
            <a:pPr marL="0" marR="0" algn="just">
              <a:lnSpc>
                <a:spcPct val="150000"/>
              </a:lnSpc>
              <a:spcAft>
                <a:spcPts val="1000"/>
              </a:spcAft>
            </a:pPr>
            <a:r>
              <a:rPr lang="fr-FR" sz="2000" b="1" kern="0">
                <a:solidFill>
                  <a:srgbClr val="FF0000"/>
                </a:solidFill>
                <a:effectLst/>
                <a:latin typeface="+mj-lt"/>
                <a:ea typeface="Times New Roman" panose="02020603050405020304" pitchFamily="18" charset="0"/>
                <a:cs typeface="Times New Roman" panose="02020603050405020304" pitchFamily="18" charset="0"/>
              </a:rPr>
              <a:t>Luyện tập:</a:t>
            </a:r>
            <a:endParaRPr lang="en-US" sz="2000" b="1" kern="100">
              <a:solidFill>
                <a:srgbClr val="FF0000"/>
              </a:solidFill>
              <a:effectLst/>
              <a:latin typeface="+mj-lt"/>
              <a:ea typeface="Calibri" panose="020F0502020204030204" pitchFamily="34" charset="0"/>
              <a:cs typeface="Times New Roman" panose="02020603050405020304" pitchFamily="18" charset="0"/>
            </a:endParaRPr>
          </a:p>
          <a:p>
            <a:pPr marL="0" marR="0" algn="just">
              <a:lnSpc>
                <a:spcPct val="150000"/>
              </a:lnSpc>
              <a:spcAft>
                <a:spcPts val="1000"/>
              </a:spcAft>
            </a:pPr>
            <a:r>
              <a:rPr lang="fr-FR" sz="2000" kern="0">
                <a:effectLst/>
                <a:latin typeface="+mj-lt"/>
                <a:ea typeface="Times New Roman" panose="02020603050405020304" pitchFamily="18" charset="0"/>
                <a:cs typeface="Times New Roman" panose="02020603050405020304" pitchFamily="18" charset="0"/>
              </a:rPr>
              <a:t>Tìm hiểu từ các nguồn thông tin để lấy ví dụ phức chất được ứng dụng trong hóa học. </a:t>
            </a:r>
            <a:endParaRPr lang="en-US" sz="2000" kern="1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80EFC533-6BAD-8166-6FC2-232EF3BE868E}"/>
              </a:ext>
            </a:extLst>
          </p:cNvPr>
          <p:cNvSpPr/>
          <p:nvPr/>
        </p:nvSpPr>
        <p:spPr>
          <a:xfrm>
            <a:off x="3888523" y="2302337"/>
            <a:ext cx="1344652" cy="670003"/>
          </a:xfrm>
          <a:prstGeom prst="roundRect">
            <a:avLst/>
          </a:prstGeom>
          <a:solidFill>
            <a:srgbClr val="5EB229"/>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b="1" dirty="0" err="1">
                <a:solidFill>
                  <a:schemeClr val="bg1"/>
                </a:solidFill>
                <a:latin typeface="Arial" panose="020B0604020202020204" pitchFamily="34" charset="0"/>
                <a:cs typeface="Arial" panose="020B0604020202020204" pitchFamily="34" charset="0"/>
              </a:rPr>
              <a:t>Gợi</a:t>
            </a:r>
            <a:r>
              <a:rPr lang="en-US" sz="2500" b="1" dirty="0">
                <a:solidFill>
                  <a:schemeClr val="bg1"/>
                </a:solidFill>
                <a:latin typeface="Arial" panose="020B0604020202020204" pitchFamily="34" charset="0"/>
                <a:cs typeface="Arial" panose="020B0604020202020204" pitchFamily="34" charset="0"/>
              </a:rPr>
              <a:t> ý</a:t>
            </a:r>
          </a:p>
        </p:txBody>
      </p:sp>
      <p:grpSp>
        <p:nvGrpSpPr>
          <p:cNvPr id="9" name="Group 8">
            <a:extLst>
              <a:ext uri="{FF2B5EF4-FFF2-40B4-BE49-F238E27FC236}">
                <a16:creationId xmlns:a16="http://schemas.microsoft.com/office/drawing/2014/main" id="{FF414107-1DF5-9031-16DD-5F545B2905BC}"/>
              </a:ext>
            </a:extLst>
          </p:cNvPr>
          <p:cNvGrpSpPr/>
          <p:nvPr/>
        </p:nvGrpSpPr>
        <p:grpSpPr>
          <a:xfrm>
            <a:off x="215590" y="3128114"/>
            <a:ext cx="8482361" cy="1682004"/>
            <a:chOff x="226741" y="964777"/>
            <a:chExt cx="8482361" cy="1682004"/>
          </a:xfrm>
        </p:grpSpPr>
        <p:sp>
          <p:nvSpPr>
            <p:cNvPr id="11" name="TextBox 10">
              <a:extLst>
                <a:ext uri="{FF2B5EF4-FFF2-40B4-BE49-F238E27FC236}">
                  <a16:creationId xmlns:a16="http://schemas.microsoft.com/office/drawing/2014/main" id="{52FB9EB0-997E-D4A5-441E-2EC393C4882E}"/>
                </a:ext>
              </a:extLst>
            </p:cNvPr>
            <p:cNvSpPr txBox="1"/>
            <p:nvPr/>
          </p:nvSpPr>
          <p:spPr>
            <a:xfrm>
              <a:off x="981307" y="1226456"/>
              <a:ext cx="7727795" cy="1420325"/>
            </a:xfrm>
            <a:prstGeom prst="rect">
              <a:avLst/>
            </a:prstGeom>
            <a:noFill/>
          </p:spPr>
          <p:txBody>
            <a:bodyPr wrap="square">
              <a:spAutoFit/>
            </a:bodyPr>
            <a:lstStyle/>
            <a:p>
              <a:pPr marL="0" marR="0" algn="just">
                <a:lnSpc>
                  <a:spcPct val="150000"/>
                </a:lnSpc>
                <a:spcAft>
                  <a:spcPts val="1000"/>
                </a:spcAft>
              </a:pPr>
              <a:r>
                <a:rPr lang="fr-FR" sz="2000" kern="0">
                  <a:effectLst/>
                  <a:latin typeface="+mj-lt"/>
                  <a:ea typeface="Times New Roman" panose="02020603050405020304" pitchFamily="18" charset="0"/>
                </a:rPr>
                <a:t>Phức chất K</a:t>
              </a:r>
              <a:r>
                <a:rPr lang="fr-FR" sz="2000" kern="0" baseline="-25000">
                  <a:effectLst/>
                  <a:latin typeface="+mj-lt"/>
                  <a:ea typeface="Times New Roman" panose="02020603050405020304" pitchFamily="18" charset="0"/>
                </a:rPr>
                <a:t>3</a:t>
              </a:r>
              <a:r>
                <a:rPr lang="fr-FR" sz="2000" kern="0">
                  <a:effectLst/>
                  <a:latin typeface="+mj-lt"/>
                  <a:ea typeface="Times New Roman" panose="02020603050405020304" pitchFamily="18" charset="0"/>
                </a:rPr>
                <a:t>[Fe(CN)</a:t>
              </a:r>
              <a:r>
                <a:rPr lang="fr-FR" sz="2000" kern="0" baseline="-25000">
                  <a:effectLst/>
                  <a:latin typeface="+mj-lt"/>
                  <a:ea typeface="Times New Roman" panose="02020603050405020304" pitchFamily="18" charset="0"/>
                </a:rPr>
                <a:t>6</a:t>
              </a:r>
              <a:r>
                <a:rPr lang="fr-FR" sz="2000" kern="0">
                  <a:effectLst/>
                  <a:latin typeface="+mj-lt"/>
                  <a:ea typeface="Times New Roman" panose="02020603050405020304" pitchFamily="18" charset="0"/>
                </a:rPr>
                <a:t>] (thường gọi là potassium ferricyanide) được dùng làm thuốc thử để nhận biết cation Fe</a:t>
              </a:r>
              <a:r>
                <a:rPr lang="fr-FR" sz="2000" kern="0" baseline="30000">
                  <a:effectLst/>
                  <a:latin typeface="+mj-lt"/>
                  <a:ea typeface="Times New Roman" panose="02020603050405020304" pitchFamily="18" charset="0"/>
                </a:rPr>
                <a:t>2+</a:t>
              </a:r>
              <a:r>
                <a:rPr lang="fr-FR" sz="2000" kern="0">
                  <a:effectLst/>
                  <a:latin typeface="+mj-lt"/>
                  <a:ea typeface="Times New Roman" panose="02020603050405020304" pitchFamily="18" charset="0"/>
                </a:rPr>
                <a:t> do tạo ra kết tủa KFe[Fe(CN)</a:t>
              </a:r>
              <a:r>
                <a:rPr lang="fr-FR" sz="2000" kern="0" baseline="-25000">
                  <a:effectLst/>
                  <a:latin typeface="+mj-lt"/>
                  <a:ea typeface="Times New Roman" panose="02020603050405020304" pitchFamily="18" charset="0"/>
                </a:rPr>
                <a:t>6</a:t>
              </a:r>
              <a:r>
                <a:rPr lang="fr-FR" sz="2000" kern="0">
                  <a:effectLst/>
                  <a:latin typeface="+mj-lt"/>
                  <a:ea typeface="Times New Roman" panose="02020603050405020304" pitchFamily="18" charset="0"/>
                </a:rPr>
                <a:t>] có màu xanh-chàm (còn gọi là xanh Turnbull).</a:t>
              </a:r>
              <a:endParaRPr lang="en-US" sz="2000" kern="100">
                <a:effectLst/>
                <a:latin typeface="+mj-lt"/>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A59871E9-228B-4198-2018-05BD5B6FE8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41" y="964777"/>
              <a:ext cx="657923" cy="657923"/>
            </a:xfrm>
            <a:prstGeom prst="rect">
              <a:avLst/>
            </a:prstGeom>
          </p:spPr>
        </p:pic>
      </p:grpSp>
    </p:spTree>
    <p:extLst>
      <p:ext uri="{BB962C8B-B14F-4D97-AF65-F5344CB8AC3E}">
        <p14:creationId xmlns:p14="http://schemas.microsoft.com/office/powerpoint/2010/main" val="307588005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2F76F-255D-7915-9C57-C0A516C9F560}"/>
            </a:ext>
          </a:extLst>
        </p:cNvPr>
        <p:cNvGrpSpPr/>
        <p:nvPr/>
      </p:nvGrpSpPr>
      <p:grpSpPr>
        <a:xfrm>
          <a:off x="0" y="0"/>
          <a:ext cx="0" cy="0"/>
          <a:chOff x="0" y="0"/>
          <a:chExt cx="0" cy="0"/>
        </a:xfrm>
      </p:grpSpPr>
      <p:grpSp>
        <p:nvGrpSpPr>
          <p:cNvPr id="20" name="Group 19">
            <a:extLst>
              <a:ext uri="{FF2B5EF4-FFF2-40B4-BE49-F238E27FC236}">
                <a16:creationId xmlns:a16="http://schemas.microsoft.com/office/drawing/2014/main" id="{9786D08F-F033-523E-99AF-3317BA96D781}"/>
              </a:ext>
            </a:extLst>
          </p:cNvPr>
          <p:cNvGrpSpPr/>
          <p:nvPr/>
        </p:nvGrpSpPr>
        <p:grpSpPr>
          <a:xfrm>
            <a:off x="186792" y="142884"/>
            <a:ext cx="8957208" cy="694117"/>
            <a:chOff x="133209" y="854301"/>
            <a:chExt cx="8957208" cy="694117"/>
          </a:xfrm>
        </p:grpSpPr>
        <p:sp>
          <p:nvSpPr>
            <p:cNvPr id="5" name="TextBox 4">
              <a:extLst>
                <a:ext uri="{FF2B5EF4-FFF2-40B4-BE49-F238E27FC236}">
                  <a16:creationId xmlns:a16="http://schemas.microsoft.com/office/drawing/2014/main" id="{2DBFD07C-A921-14BF-8527-54C617FC93F5}"/>
                </a:ext>
              </a:extLst>
            </p:cNvPr>
            <p:cNvSpPr txBox="1"/>
            <p:nvPr/>
          </p:nvSpPr>
          <p:spPr>
            <a:xfrm>
              <a:off x="860818" y="854301"/>
              <a:ext cx="8229599" cy="598177"/>
            </a:xfrm>
            <a:prstGeom prst="rect">
              <a:avLst/>
            </a:prstGeom>
            <a:noFill/>
          </p:spPr>
          <p:txBody>
            <a:bodyPr wrap="square">
              <a:spAutoFit/>
            </a:bodyPr>
            <a:lstStyle/>
            <a:p>
              <a:pPr algn="just">
                <a:lnSpc>
                  <a:spcPct val="150000"/>
                </a:lnSpc>
                <a:spcAft>
                  <a:spcPts val="1000"/>
                </a:spcAft>
              </a:pPr>
              <a:r>
                <a:rPr lang="fr-FR" sz="2500" b="1" kern="0">
                  <a:effectLst/>
                  <a:latin typeface="+mj-lt"/>
                  <a:ea typeface="Times New Roman" panose="02020603050405020304" pitchFamily="18" charset="0"/>
                  <a:cs typeface="Times New Roman" panose="02020603050405020304" pitchFamily="18" charset="0"/>
                </a:rPr>
                <a:t>Ứng dụng của phức chất trong hóa học</a:t>
              </a:r>
              <a:endParaRPr lang="en-US" sz="2500" kern="100">
                <a:effectLst/>
                <a:latin typeface="+mj-lt"/>
                <a:ea typeface="Calibri" panose="020F0502020204030204" pitchFamily="34" charset="0"/>
                <a:cs typeface="Times New Roman" panose="02020603050405020304" pitchFamily="18" charset="0"/>
              </a:endParaRPr>
            </a:p>
          </p:txBody>
        </p:sp>
        <p:sp>
          <p:nvSpPr>
            <p:cNvPr id="18" name="Freeform 7">
              <a:extLst>
                <a:ext uri="{FF2B5EF4-FFF2-40B4-BE49-F238E27FC236}">
                  <a16:creationId xmlns:a16="http://schemas.microsoft.com/office/drawing/2014/main" id="{8AA36738-6466-1A2B-4B45-D643A3E4542C}"/>
                </a:ext>
              </a:extLst>
            </p:cNvPr>
            <p:cNvSpPr/>
            <p:nvPr/>
          </p:nvSpPr>
          <p:spPr>
            <a:xfrm>
              <a:off x="133209" y="857851"/>
              <a:ext cx="727609" cy="690567"/>
            </a:xfrm>
            <a:custGeom>
              <a:avLst/>
              <a:gdLst/>
              <a:ahLst/>
              <a:cxnLst/>
              <a:rect l="l" t="t" r="r" b="b"/>
              <a:pathLst>
                <a:path w="2351704" h="2231981">
                  <a:moveTo>
                    <a:pt x="0" y="0"/>
                  </a:moveTo>
                  <a:lnTo>
                    <a:pt x="2351704" y="0"/>
                  </a:lnTo>
                  <a:lnTo>
                    <a:pt x="2351704" y="2231981"/>
                  </a:lnTo>
                  <a:lnTo>
                    <a:pt x="0" y="22319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6" name="TextBox 5">
            <a:extLst>
              <a:ext uri="{FF2B5EF4-FFF2-40B4-BE49-F238E27FC236}">
                <a16:creationId xmlns:a16="http://schemas.microsoft.com/office/drawing/2014/main" id="{A682BCEE-319D-4952-915D-CB3A0ABEB416}"/>
              </a:ext>
            </a:extLst>
          </p:cNvPr>
          <p:cNvSpPr txBox="1"/>
          <p:nvPr/>
        </p:nvSpPr>
        <p:spPr>
          <a:xfrm>
            <a:off x="186792" y="938811"/>
            <a:ext cx="8741618" cy="1548565"/>
          </a:xfrm>
          <a:prstGeom prst="rect">
            <a:avLst/>
          </a:prstGeom>
          <a:noFill/>
        </p:spPr>
        <p:txBody>
          <a:bodyPr wrap="square">
            <a:spAutoFit/>
          </a:bodyPr>
          <a:lstStyle/>
          <a:p>
            <a:pPr marL="0" marR="0" algn="just">
              <a:lnSpc>
                <a:spcPct val="150000"/>
              </a:lnSpc>
              <a:spcAft>
                <a:spcPts val="1000"/>
              </a:spcAft>
            </a:pPr>
            <a:r>
              <a:rPr lang="fr-FR" sz="2000" b="1" kern="0">
                <a:solidFill>
                  <a:srgbClr val="FF0000"/>
                </a:solidFill>
                <a:effectLst/>
                <a:latin typeface="+mj-lt"/>
                <a:ea typeface="Times New Roman" panose="02020603050405020304" pitchFamily="18" charset="0"/>
                <a:cs typeface="Times New Roman" panose="02020603050405020304" pitchFamily="18" charset="0"/>
              </a:rPr>
              <a:t>Luyện tập:</a:t>
            </a:r>
            <a:endParaRPr lang="en-US" sz="2000" b="1" kern="100">
              <a:solidFill>
                <a:srgbClr val="FF0000"/>
              </a:solidFill>
              <a:effectLst/>
              <a:latin typeface="+mj-lt"/>
              <a:ea typeface="Calibri" panose="020F0502020204030204" pitchFamily="34" charset="0"/>
              <a:cs typeface="Times New Roman" panose="02020603050405020304" pitchFamily="18" charset="0"/>
            </a:endParaRPr>
          </a:p>
          <a:p>
            <a:pPr marL="0" marR="0" algn="just">
              <a:lnSpc>
                <a:spcPct val="150000"/>
              </a:lnSpc>
              <a:spcAft>
                <a:spcPts val="1000"/>
              </a:spcAft>
            </a:pPr>
            <a:r>
              <a:rPr lang="fr-FR" sz="2000" kern="0">
                <a:effectLst/>
                <a:latin typeface="+mj-lt"/>
                <a:ea typeface="Times New Roman" panose="02020603050405020304" pitchFamily="18" charset="0"/>
                <a:cs typeface="Times New Roman" panose="02020603050405020304" pitchFamily="18" charset="0"/>
              </a:rPr>
              <a:t>Tìm hiểu từ các nguồn thông tin để lấy ví dụ phức chất được ứng dụng trong hóa học. </a:t>
            </a:r>
            <a:endParaRPr lang="en-US" sz="2000" kern="1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A6606E89-E85B-20AF-C554-25ECD06FBA59}"/>
              </a:ext>
            </a:extLst>
          </p:cNvPr>
          <p:cNvSpPr/>
          <p:nvPr/>
        </p:nvSpPr>
        <p:spPr>
          <a:xfrm>
            <a:off x="3888523" y="2302337"/>
            <a:ext cx="1344652" cy="670003"/>
          </a:xfrm>
          <a:prstGeom prst="roundRect">
            <a:avLst/>
          </a:prstGeom>
          <a:solidFill>
            <a:srgbClr val="5EB229"/>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b="1" dirty="0" err="1">
                <a:solidFill>
                  <a:schemeClr val="bg1"/>
                </a:solidFill>
                <a:latin typeface="Arial" panose="020B0604020202020204" pitchFamily="34" charset="0"/>
                <a:cs typeface="Arial" panose="020B0604020202020204" pitchFamily="34" charset="0"/>
              </a:rPr>
              <a:t>Gợi</a:t>
            </a:r>
            <a:r>
              <a:rPr lang="en-US" sz="2500" b="1" dirty="0">
                <a:solidFill>
                  <a:schemeClr val="bg1"/>
                </a:solidFill>
                <a:latin typeface="Arial" panose="020B0604020202020204" pitchFamily="34" charset="0"/>
                <a:cs typeface="Arial" panose="020B0604020202020204" pitchFamily="34" charset="0"/>
              </a:rPr>
              <a:t> ý</a:t>
            </a:r>
          </a:p>
        </p:txBody>
      </p:sp>
      <p:grpSp>
        <p:nvGrpSpPr>
          <p:cNvPr id="9" name="Group 8">
            <a:extLst>
              <a:ext uri="{FF2B5EF4-FFF2-40B4-BE49-F238E27FC236}">
                <a16:creationId xmlns:a16="http://schemas.microsoft.com/office/drawing/2014/main" id="{6D227D0A-483B-89FD-1AFF-89D51E61F175}"/>
              </a:ext>
            </a:extLst>
          </p:cNvPr>
          <p:cNvGrpSpPr/>
          <p:nvPr/>
        </p:nvGrpSpPr>
        <p:grpSpPr>
          <a:xfrm>
            <a:off x="215590" y="3128114"/>
            <a:ext cx="8482361" cy="1220339"/>
            <a:chOff x="226741" y="964777"/>
            <a:chExt cx="8482361" cy="1220339"/>
          </a:xfrm>
        </p:grpSpPr>
        <p:sp>
          <p:nvSpPr>
            <p:cNvPr id="11" name="TextBox 10">
              <a:extLst>
                <a:ext uri="{FF2B5EF4-FFF2-40B4-BE49-F238E27FC236}">
                  <a16:creationId xmlns:a16="http://schemas.microsoft.com/office/drawing/2014/main" id="{5EE29A13-90E6-96F6-E2CC-144A899BCBEF}"/>
                </a:ext>
              </a:extLst>
            </p:cNvPr>
            <p:cNvSpPr txBox="1"/>
            <p:nvPr/>
          </p:nvSpPr>
          <p:spPr>
            <a:xfrm>
              <a:off x="981307" y="1226456"/>
              <a:ext cx="7727795" cy="958660"/>
            </a:xfrm>
            <a:prstGeom prst="rect">
              <a:avLst/>
            </a:prstGeom>
            <a:noFill/>
          </p:spPr>
          <p:txBody>
            <a:bodyPr wrap="square">
              <a:spAutoFit/>
            </a:bodyPr>
            <a:lstStyle/>
            <a:p>
              <a:pPr algn="just">
                <a:lnSpc>
                  <a:spcPct val="150000"/>
                </a:lnSpc>
                <a:spcAft>
                  <a:spcPts val="1000"/>
                </a:spcAft>
              </a:pPr>
              <a:r>
                <a:rPr lang="fr-FR" sz="2000" kern="0">
                  <a:effectLst/>
                  <a:latin typeface="+mj-lt"/>
                  <a:ea typeface="Times New Roman" panose="02020603050405020304" pitchFamily="18" charset="0"/>
                  <a:cs typeface="Times New Roman" panose="02020603050405020304" pitchFamily="18" charset="0"/>
                </a:rPr>
                <a:t>Phức chất được tạo ra bởi ion Fe</a:t>
              </a:r>
              <a:r>
                <a:rPr lang="fr-FR" sz="2000" kern="0" baseline="30000">
                  <a:effectLst/>
                  <a:latin typeface="+mj-lt"/>
                  <a:ea typeface="Times New Roman" panose="02020603050405020304" pitchFamily="18" charset="0"/>
                  <a:cs typeface="Times New Roman" panose="02020603050405020304" pitchFamily="18" charset="0"/>
                </a:rPr>
                <a:t>3+</a:t>
              </a:r>
              <a:r>
                <a:rPr lang="fr-FR" sz="2000" kern="0">
                  <a:effectLst/>
                  <a:latin typeface="+mj-lt"/>
                  <a:ea typeface="Times New Roman" panose="02020603050405020304" pitchFamily="18" charset="0"/>
                  <a:cs typeface="Times New Roman" panose="02020603050405020304" pitchFamily="18" charset="0"/>
                </a:rPr>
                <a:t> và SCN</a:t>
              </a:r>
              <a:r>
                <a:rPr lang="fr-FR" sz="2000" kern="0" baseline="30000">
                  <a:effectLst/>
                  <a:latin typeface="+mj-lt"/>
                  <a:ea typeface="Times New Roman" panose="02020603050405020304" pitchFamily="18" charset="0"/>
                  <a:cs typeface="Times New Roman" panose="02020603050405020304" pitchFamily="18" charset="0"/>
                </a:rPr>
                <a:t>-</a:t>
              </a:r>
              <a:r>
                <a:rPr lang="fr-FR" sz="2000" kern="0">
                  <a:effectLst/>
                  <a:latin typeface="+mj-lt"/>
                  <a:ea typeface="Times New Roman" panose="02020603050405020304" pitchFamily="18" charset="0"/>
                  <a:cs typeface="Times New Roman" panose="02020603050405020304" pitchFamily="18" charset="0"/>
                </a:rPr>
                <a:t> có màu đỏ đậm được dùng trong phân tích định tính hoặc định lượng cation Fe</a:t>
              </a:r>
              <a:r>
                <a:rPr lang="fr-FR" sz="2000" kern="0" baseline="30000">
                  <a:effectLst/>
                  <a:latin typeface="+mj-lt"/>
                  <a:ea typeface="Times New Roman" panose="02020603050405020304" pitchFamily="18" charset="0"/>
                  <a:cs typeface="Times New Roman" panose="02020603050405020304" pitchFamily="18" charset="0"/>
                </a:rPr>
                <a:t>3+</a:t>
              </a:r>
              <a:r>
                <a:rPr lang="fr-FR" sz="2000" kern="0">
                  <a:effectLst/>
                  <a:latin typeface="+mj-lt"/>
                  <a:ea typeface="Times New Roman" panose="02020603050405020304" pitchFamily="18" charset="0"/>
                  <a:cs typeface="Times New Roman" panose="02020603050405020304" pitchFamily="18" charset="0"/>
                </a:rPr>
                <a:t>.</a:t>
              </a:r>
              <a:endParaRPr lang="en-US" sz="2000" kern="100">
                <a:effectLst/>
                <a:latin typeface="+mj-lt"/>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D1C4C522-6B9D-2468-89DA-B7E26A827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41" y="964777"/>
              <a:ext cx="657923" cy="657923"/>
            </a:xfrm>
            <a:prstGeom prst="rect">
              <a:avLst/>
            </a:prstGeom>
          </p:spPr>
        </p:pic>
      </p:grpSp>
    </p:spTree>
    <p:extLst>
      <p:ext uri="{BB962C8B-B14F-4D97-AF65-F5344CB8AC3E}">
        <p14:creationId xmlns:p14="http://schemas.microsoft.com/office/powerpoint/2010/main" val="184904264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D1E99-135A-E6EB-7C5C-38941DCE96A2}"/>
            </a:ext>
          </a:extLst>
        </p:cNvPr>
        <p:cNvGrpSpPr/>
        <p:nvPr/>
      </p:nvGrpSpPr>
      <p:grpSpPr>
        <a:xfrm>
          <a:off x="0" y="0"/>
          <a:ext cx="0" cy="0"/>
          <a:chOff x="0" y="0"/>
          <a:chExt cx="0" cy="0"/>
        </a:xfrm>
      </p:grpSpPr>
      <p:grpSp>
        <p:nvGrpSpPr>
          <p:cNvPr id="20" name="Group 19">
            <a:extLst>
              <a:ext uri="{FF2B5EF4-FFF2-40B4-BE49-F238E27FC236}">
                <a16:creationId xmlns:a16="http://schemas.microsoft.com/office/drawing/2014/main" id="{875FC996-E94F-0CD8-C779-BCEBD60DB43B}"/>
              </a:ext>
            </a:extLst>
          </p:cNvPr>
          <p:cNvGrpSpPr/>
          <p:nvPr/>
        </p:nvGrpSpPr>
        <p:grpSpPr>
          <a:xfrm>
            <a:off x="186792" y="142884"/>
            <a:ext cx="8957208" cy="694117"/>
            <a:chOff x="133209" y="854301"/>
            <a:chExt cx="8957208" cy="694117"/>
          </a:xfrm>
        </p:grpSpPr>
        <p:sp>
          <p:nvSpPr>
            <p:cNvPr id="5" name="TextBox 4">
              <a:extLst>
                <a:ext uri="{FF2B5EF4-FFF2-40B4-BE49-F238E27FC236}">
                  <a16:creationId xmlns:a16="http://schemas.microsoft.com/office/drawing/2014/main" id="{70EE5F85-0F41-1BCF-BCB8-7B79DC7FA5F8}"/>
                </a:ext>
              </a:extLst>
            </p:cNvPr>
            <p:cNvSpPr txBox="1"/>
            <p:nvPr/>
          </p:nvSpPr>
          <p:spPr>
            <a:xfrm>
              <a:off x="860818" y="854301"/>
              <a:ext cx="8229599" cy="598177"/>
            </a:xfrm>
            <a:prstGeom prst="rect">
              <a:avLst/>
            </a:prstGeom>
            <a:noFill/>
          </p:spPr>
          <p:txBody>
            <a:bodyPr wrap="square">
              <a:spAutoFit/>
            </a:bodyPr>
            <a:lstStyle/>
            <a:p>
              <a:pPr algn="just">
                <a:lnSpc>
                  <a:spcPct val="150000"/>
                </a:lnSpc>
                <a:spcAft>
                  <a:spcPts val="1000"/>
                </a:spcAft>
              </a:pPr>
              <a:r>
                <a:rPr lang="fr-FR" sz="2500" b="1" kern="0">
                  <a:effectLst/>
                  <a:latin typeface="+mj-lt"/>
                  <a:ea typeface="Times New Roman" panose="02020603050405020304" pitchFamily="18" charset="0"/>
                  <a:cs typeface="Times New Roman" panose="02020603050405020304" pitchFamily="18" charset="0"/>
                </a:rPr>
                <a:t>Ứng dụng của phức chất trong hóa học</a:t>
              </a:r>
              <a:endParaRPr lang="en-US" sz="2500" kern="100">
                <a:effectLst/>
                <a:latin typeface="+mj-lt"/>
                <a:ea typeface="Calibri" panose="020F0502020204030204" pitchFamily="34" charset="0"/>
                <a:cs typeface="Times New Roman" panose="02020603050405020304" pitchFamily="18" charset="0"/>
              </a:endParaRPr>
            </a:p>
          </p:txBody>
        </p:sp>
        <p:sp>
          <p:nvSpPr>
            <p:cNvPr id="18" name="Freeform 7">
              <a:extLst>
                <a:ext uri="{FF2B5EF4-FFF2-40B4-BE49-F238E27FC236}">
                  <a16:creationId xmlns:a16="http://schemas.microsoft.com/office/drawing/2014/main" id="{CA6BBD67-1BA6-5DC8-6C07-0EBBA279EE00}"/>
                </a:ext>
              </a:extLst>
            </p:cNvPr>
            <p:cNvSpPr/>
            <p:nvPr/>
          </p:nvSpPr>
          <p:spPr>
            <a:xfrm>
              <a:off x="133209" y="857851"/>
              <a:ext cx="727609" cy="690567"/>
            </a:xfrm>
            <a:custGeom>
              <a:avLst/>
              <a:gdLst/>
              <a:ahLst/>
              <a:cxnLst/>
              <a:rect l="l" t="t" r="r" b="b"/>
              <a:pathLst>
                <a:path w="2351704" h="2231981">
                  <a:moveTo>
                    <a:pt x="0" y="0"/>
                  </a:moveTo>
                  <a:lnTo>
                    <a:pt x="2351704" y="0"/>
                  </a:lnTo>
                  <a:lnTo>
                    <a:pt x="2351704" y="2231981"/>
                  </a:lnTo>
                  <a:lnTo>
                    <a:pt x="0" y="22319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6" name="TextBox 5">
            <a:extLst>
              <a:ext uri="{FF2B5EF4-FFF2-40B4-BE49-F238E27FC236}">
                <a16:creationId xmlns:a16="http://schemas.microsoft.com/office/drawing/2014/main" id="{AE5E0942-D01E-9582-67F5-A47DF46606FC}"/>
              </a:ext>
            </a:extLst>
          </p:cNvPr>
          <p:cNvSpPr txBox="1"/>
          <p:nvPr/>
        </p:nvSpPr>
        <p:spPr>
          <a:xfrm>
            <a:off x="186792" y="938811"/>
            <a:ext cx="8741618" cy="1548565"/>
          </a:xfrm>
          <a:prstGeom prst="rect">
            <a:avLst/>
          </a:prstGeom>
          <a:noFill/>
        </p:spPr>
        <p:txBody>
          <a:bodyPr wrap="square">
            <a:spAutoFit/>
          </a:bodyPr>
          <a:lstStyle/>
          <a:p>
            <a:pPr marL="0" marR="0" algn="just">
              <a:lnSpc>
                <a:spcPct val="150000"/>
              </a:lnSpc>
              <a:spcAft>
                <a:spcPts val="1000"/>
              </a:spcAft>
            </a:pPr>
            <a:r>
              <a:rPr lang="fr-FR" sz="2000" b="1" kern="0">
                <a:solidFill>
                  <a:srgbClr val="FF0000"/>
                </a:solidFill>
                <a:effectLst/>
                <a:latin typeface="+mj-lt"/>
                <a:ea typeface="Times New Roman" panose="02020603050405020304" pitchFamily="18" charset="0"/>
                <a:cs typeface="Times New Roman" panose="02020603050405020304" pitchFamily="18" charset="0"/>
              </a:rPr>
              <a:t>Luyện tập:</a:t>
            </a:r>
            <a:endParaRPr lang="en-US" sz="2000" b="1" kern="100">
              <a:solidFill>
                <a:srgbClr val="FF0000"/>
              </a:solidFill>
              <a:effectLst/>
              <a:latin typeface="+mj-lt"/>
              <a:ea typeface="Calibri" panose="020F0502020204030204" pitchFamily="34" charset="0"/>
              <a:cs typeface="Times New Roman" panose="02020603050405020304" pitchFamily="18" charset="0"/>
            </a:endParaRPr>
          </a:p>
          <a:p>
            <a:pPr marL="0" marR="0" algn="just">
              <a:lnSpc>
                <a:spcPct val="150000"/>
              </a:lnSpc>
              <a:spcAft>
                <a:spcPts val="1000"/>
              </a:spcAft>
            </a:pPr>
            <a:r>
              <a:rPr lang="fr-FR" sz="2000" kern="0">
                <a:effectLst/>
                <a:latin typeface="+mj-lt"/>
                <a:ea typeface="Times New Roman" panose="02020603050405020304" pitchFamily="18" charset="0"/>
                <a:cs typeface="Times New Roman" panose="02020603050405020304" pitchFamily="18" charset="0"/>
              </a:rPr>
              <a:t>Tìm hiểu từ các nguồn thông tin để lấy ví dụ phức chất được ứng dụng trong hóa học. </a:t>
            </a:r>
            <a:endParaRPr lang="en-US" sz="2000" kern="1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604A03F-921E-230D-4BFF-554F7C7D4D09}"/>
              </a:ext>
            </a:extLst>
          </p:cNvPr>
          <p:cNvSpPr/>
          <p:nvPr/>
        </p:nvSpPr>
        <p:spPr>
          <a:xfrm>
            <a:off x="3888523" y="2302337"/>
            <a:ext cx="1344652" cy="670003"/>
          </a:xfrm>
          <a:prstGeom prst="roundRect">
            <a:avLst/>
          </a:prstGeom>
          <a:solidFill>
            <a:srgbClr val="5EB229"/>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b="1" dirty="0" err="1">
                <a:solidFill>
                  <a:schemeClr val="bg1"/>
                </a:solidFill>
                <a:latin typeface="Arial" panose="020B0604020202020204" pitchFamily="34" charset="0"/>
                <a:cs typeface="Arial" panose="020B0604020202020204" pitchFamily="34" charset="0"/>
              </a:rPr>
              <a:t>Gợi</a:t>
            </a:r>
            <a:r>
              <a:rPr lang="en-US" sz="2500" b="1" dirty="0">
                <a:solidFill>
                  <a:schemeClr val="bg1"/>
                </a:solidFill>
                <a:latin typeface="Arial" panose="020B0604020202020204" pitchFamily="34" charset="0"/>
                <a:cs typeface="Arial" panose="020B0604020202020204" pitchFamily="34" charset="0"/>
              </a:rPr>
              <a:t> ý</a:t>
            </a:r>
          </a:p>
        </p:txBody>
      </p:sp>
      <p:grpSp>
        <p:nvGrpSpPr>
          <p:cNvPr id="9" name="Group 8">
            <a:extLst>
              <a:ext uri="{FF2B5EF4-FFF2-40B4-BE49-F238E27FC236}">
                <a16:creationId xmlns:a16="http://schemas.microsoft.com/office/drawing/2014/main" id="{028E6A08-8A5C-7912-3D69-0DC4234B046A}"/>
              </a:ext>
            </a:extLst>
          </p:cNvPr>
          <p:cNvGrpSpPr/>
          <p:nvPr/>
        </p:nvGrpSpPr>
        <p:grpSpPr>
          <a:xfrm>
            <a:off x="215590" y="3128114"/>
            <a:ext cx="8482361" cy="1682004"/>
            <a:chOff x="226741" y="964777"/>
            <a:chExt cx="8482361" cy="1682004"/>
          </a:xfrm>
        </p:grpSpPr>
        <p:sp>
          <p:nvSpPr>
            <p:cNvPr id="11" name="TextBox 10">
              <a:extLst>
                <a:ext uri="{FF2B5EF4-FFF2-40B4-BE49-F238E27FC236}">
                  <a16:creationId xmlns:a16="http://schemas.microsoft.com/office/drawing/2014/main" id="{57C1A0BF-A4A9-87FB-E866-EA6E78E79422}"/>
                </a:ext>
              </a:extLst>
            </p:cNvPr>
            <p:cNvSpPr txBox="1"/>
            <p:nvPr/>
          </p:nvSpPr>
          <p:spPr>
            <a:xfrm>
              <a:off x="981307" y="1226456"/>
              <a:ext cx="7727795" cy="1420325"/>
            </a:xfrm>
            <a:prstGeom prst="rect">
              <a:avLst/>
            </a:prstGeom>
            <a:noFill/>
          </p:spPr>
          <p:txBody>
            <a:bodyPr wrap="square">
              <a:spAutoFit/>
            </a:bodyPr>
            <a:lstStyle/>
            <a:p>
              <a:pPr algn="just">
                <a:lnSpc>
                  <a:spcPct val="150000"/>
                </a:lnSpc>
                <a:spcAft>
                  <a:spcPts val="1000"/>
                </a:spcAft>
              </a:pPr>
              <a:r>
                <a:rPr lang="fr-FR" sz="2000" kern="0">
                  <a:effectLst/>
                  <a:latin typeface="+mj-lt"/>
                  <a:ea typeface="Times New Roman" panose="02020603050405020304" pitchFamily="18" charset="0"/>
                  <a:cs typeface="Times New Roman" panose="02020603050405020304" pitchFamily="18" charset="0"/>
                </a:rPr>
                <a:t>Dạng muối của hợp chất EDTA (ethylenediaminetetraacetic acid) có thể tạo ra phức chất tan với nhiều cation kim loại, nên thường được dùng trong chuẩn độ tạo phức,… </a:t>
              </a:r>
              <a:endParaRPr lang="en-US" sz="2000" kern="100">
                <a:effectLst/>
                <a:latin typeface="+mj-lt"/>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5AAAC2E9-3F97-A6A2-29F2-513BE3734D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41" y="964777"/>
              <a:ext cx="657923" cy="657923"/>
            </a:xfrm>
            <a:prstGeom prst="rect">
              <a:avLst/>
            </a:prstGeom>
          </p:spPr>
        </p:pic>
      </p:grpSp>
    </p:spTree>
    <p:extLst>
      <p:ext uri="{BB962C8B-B14F-4D97-AF65-F5344CB8AC3E}">
        <p14:creationId xmlns:p14="http://schemas.microsoft.com/office/powerpoint/2010/main" val="306658955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82" name="Google Shape;1382;p40"/>
          <p:cNvSpPr txBox="1">
            <a:spLocks noGrp="1"/>
          </p:cNvSpPr>
          <p:nvPr>
            <p:ph type="title"/>
          </p:nvPr>
        </p:nvSpPr>
        <p:spPr>
          <a:xfrm>
            <a:off x="2985829" y="444125"/>
            <a:ext cx="3755759" cy="72545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latin typeface="Arial" panose="020B0604020202020204" pitchFamily="34" charset="0"/>
                <a:cs typeface="Arial" panose="020B0604020202020204" pitchFamily="34" charset="0"/>
              </a:rPr>
              <a:t>KHỞI ĐỘNG</a:t>
            </a:r>
            <a:endParaRPr sz="3500" b="1" dirty="0">
              <a:latin typeface="Arial" panose="020B0604020202020204" pitchFamily="34" charset="0"/>
              <a:cs typeface="Arial" panose="020B0604020202020204" pitchFamily="34" charset="0"/>
            </a:endParaRPr>
          </a:p>
        </p:txBody>
      </p:sp>
      <p:pic>
        <p:nvPicPr>
          <p:cNvPr id="1410" name="Picture 1409">
            <a:extLst>
              <a:ext uri="{FF2B5EF4-FFF2-40B4-BE49-F238E27FC236}">
                <a16:creationId xmlns:a16="http://schemas.microsoft.com/office/drawing/2014/main" id="{C65E3C11-5B39-B006-8B98-EE2712682F2C}"/>
              </a:ext>
            </a:extLst>
          </p:cNvPr>
          <p:cNvPicPr>
            <a:picLocks noChangeAspect="1"/>
          </p:cNvPicPr>
          <p:nvPr/>
        </p:nvPicPr>
        <p:blipFill>
          <a:blip r:embed="rId3"/>
          <a:stretch>
            <a:fillRect/>
          </a:stretch>
        </p:blipFill>
        <p:spPr>
          <a:xfrm>
            <a:off x="737851" y="2227178"/>
            <a:ext cx="1973450" cy="2916322"/>
          </a:xfrm>
          <a:prstGeom prst="rect">
            <a:avLst/>
          </a:prstGeom>
        </p:spPr>
      </p:pic>
      <p:grpSp>
        <p:nvGrpSpPr>
          <p:cNvPr id="1415" name="Group 1414">
            <a:extLst>
              <a:ext uri="{FF2B5EF4-FFF2-40B4-BE49-F238E27FC236}">
                <a16:creationId xmlns:a16="http://schemas.microsoft.com/office/drawing/2014/main" id="{E44D6ACF-0B9B-8CA8-7B4B-0AA5B1C59FCB}"/>
              </a:ext>
            </a:extLst>
          </p:cNvPr>
          <p:cNvGrpSpPr/>
          <p:nvPr/>
        </p:nvGrpSpPr>
        <p:grpSpPr>
          <a:xfrm>
            <a:off x="3081368" y="1534206"/>
            <a:ext cx="5380075" cy="2969696"/>
            <a:chOff x="3081368" y="1534206"/>
            <a:chExt cx="5380075" cy="2969696"/>
          </a:xfrm>
        </p:grpSpPr>
        <p:sp>
          <p:nvSpPr>
            <p:cNvPr id="1414" name="Speech Bubble: Rectangle with Corners Rounded 1413">
              <a:extLst>
                <a:ext uri="{FF2B5EF4-FFF2-40B4-BE49-F238E27FC236}">
                  <a16:creationId xmlns:a16="http://schemas.microsoft.com/office/drawing/2014/main" id="{F0128F49-C675-3D1C-21F4-27F3E140B1B3}"/>
                </a:ext>
              </a:extLst>
            </p:cNvPr>
            <p:cNvSpPr/>
            <p:nvPr/>
          </p:nvSpPr>
          <p:spPr>
            <a:xfrm>
              <a:off x="3081368" y="1534206"/>
              <a:ext cx="5380075" cy="2969696"/>
            </a:xfrm>
            <a:prstGeom prst="wedgeRoundRectCallout">
              <a:avLst>
                <a:gd name="adj1" fmla="val -63718"/>
                <a:gd name="adj2" fmla="val 35804"/>
                <a:gd name="adj3" fmla="val 16667"/>
              </a:avLst>
            </a:prstGeom>
            <a:solidFill>
              <a:schemeClr val="accent6"/>
            </a:solidFill>
            <a:ln w="127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3" name="TextBox 1412">
              <a:extLst>
                <a:ext uri="{FF2B5EF4-FFF2-40B4-BE49-F238E27FC236}">
                  <a16:creationId xmlns:a16="http://schemas.microsoft.com/office/drawing/2014/main" id="{8A7F2089-2588-27F8-FF31-BCD47E316F84}"/>
                </a:ext>
              </a:extLst>
            </p:cNvPr>
            <p:cNvSpPr txBox="1"/>
            <p:nvPr/>
          </p:nvSpPr>
          <p:spPr>
            <a:xfrm>
              <a:off x="3195112" y="1589335"/>
              <a:ext cx="5152586" cy="2859437"/>
            </a:xfrm>
            <a:prstGeom prst="rect">
              <a:avLst/>
            </a:prstGeom>
            <a:noFill/>
          </p:spPr>
          <p:txBody>
            <a:bodyPr wrap="square">
              <a:spAutoFit/>
            </a:bodyPr>
            <a:lstStyle/>
            <a:p>
              <a:pPr algn="just">
                <a:lnSpc>
                  <a:spcPct val="170000"/>
                </a:lnSpc>
              </a:pPr>
              <a:r>
                <a:rPr lang="en-US" sz="1800" kern="0">
                  <a:effectLst/>
                  <a:latin typeface="+mj-lt"/>
                  <a:ea typeface="Calibri" panose="020F0502020204030204" pitchFamily="34" charset="0"/>
                  <a:cs typeface="Times New Roman" panose="02020603050405020304" pitchFamily="18" charset="0"/>
                </a:rPr>
                <a:t>Một số phức chất sinh học trong tự nhiên như chlorophyll, hemoglobin, vitamin B12,... có vai trò rất quan trọng đối với cuộc sống. Vai trò của các phức chất sinh học là gì? Các phức chất khác được ứng dụng trong y học, đời sống và sản xuất, hoá học như thế nào?</a:t>
              </a:r>
              <a:endParaRPr lang="en-US" sz="1800" kern="100">
                <a:effectLst/>
                <a:latin typeface="+mj-lt"/>
                <a:ea typeface="Calibri" panose="020F0502020204030204" pitchFamily="34" charset="0"/>
                <a:cs typeface="Times New Roman" panose="02020603050405020304" pitchFamily="18" charset="0"/>
              </a:endParaRPr>
            </a:p>
          </p:txBody>
        </p:sp>
      </p:grpSp>
      <p:pic>
        <p:nvPicPr>
          <p:cNvPr id="1416" name="Picture 1415">
            <a:extLst>
              <a:ext uri="{FF2B5EF4-FFF2-40B4-BE49-F238E27FC236}">
                <a16:creationId xmlns:a16="http://schemas.microsoft.com/office/drawing/2014/main" id="{56EEB089-4025-8F43-003D-AED9D345B62E}"/>
              </a:ext>
            </a:extLst>
          </p:cNvPr>
          <p:cNvPicPr>
            <a:picLocks noChangeAspect="1"/>
          </p:cNvPicPr>
          <p:nvPr/>
        </p:nvPicPr>
        <p:blipFill>
          <a:blip r:embed="rId4"/>
          <a:stretch>
            <a:fillRect/>
          </a:stretch>
        </p:blipFill>
        <p:spPr>
          <a:xfrm>
            <a:off x="2711301" y="502261"/>
            <a:ext cx="593506" cy="593506"/>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15"/>
                                        </p:tgtEl>
                                        <p:attrNameLst>
                                          <p:attrName>style.visibility</p:attrName>
                                        </p:attrNameLst>
                                      </p:cBhvr>
                                      <p:to>
                                        <p:strVal val="visible"/>
                                      </p:to>
                                    </p:set>
                                    <p:animEffect transition="in" filter="wipe(left)">
                                      <p:cBhvr>
                                        <p:cTn id="7" dur="500"/>
                                        <p:tgtEl>
                                          <p:spTgt spid="1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6576F-DA26-6D9F-169B-ACBE190EA9C7}"/>
            </a:ext>
          </a:extLst>
        </p:cNvPr>
        <p:cNvGrpSpPr/>
        <p:nvPr/>
      </p:nvGrpSpPr>
      <p:grpSpPr>
        <a:xfrm>
          <a:off x="0" y="0"/>
          <a:ext cx="0" cy="0"/>
          <a:chOff x="0" y="0"/>
          <a:chExt cx="0" cy="0"/>
        </a:xfrm>
      </p:grpSpPr>
      <p:grpSp>
        <p:nvGrpSpPr>
          <p:cNvPr id="20" name="Group 19">
            <a:extLst>
              <a:ext uri="{FF2B5EF4-FFF2-40B4-BE49-F238E27FC236}">
                <a16:creationId xmlns:a16="http://schemas.microsoft.com/office/drawing/2014/main" id="{E19BA4D8-5FB0-B408-3D22-548EB37EF926}"/>
              </a:ext>
            </a:extLst>
          </p:cNvPr>
          <p:cNvGrpSpPr/>
          <p:nvPr/>
        </p:nvGrpSpPr>
        <p:grpSpPr>
          <a:xfrm>
            <a:off x="186792" y="142884"/>
            <a:ext cx="8957208" cy="694117"/>
            <a:chOff x="133209" y="854301"/>
            <a:chExt cx="8957208" cy="694117"/>
          </a:xfrm>
        </p:grpSpPr>
        <p:sp>
          <p:nvSpPr>
            <p:cNvPr id="5" name="TextBox 4">
              <a:extLst>
                <a:ext uri="{FF2B5EF4-FFF2-40B4-BE49-F238E27FC236}">
                  <a16:creationId xmlns:a16="http://schemas.microsoft.com/office/drawing/2014/main" id="{9C7793E0-F63E-1C5D-0A88-AF614FBC6D06}"/>
                </a:ext>
              </a:extLst>
            </p:cNvPr>
            <p:cNvSpPr txBox="1"/>
            <p:nvPr/>
          </p:nvSpPr>
          <p:spPr>
            <a:xfrm>
              <a:off x="860818" y="854301"/>
              <a:ext cx="8229599" cy="598177"/>
            </a:xfrm>
            <a:prstGeom prst="rect">
              <a:avLst/>
            </a:prstGeom>
            <a:noFill/>
          </p:spPr>
          <p:txBody>
            <a:bodyPr wrap="square">
              <a:spAutoFit/>
            </a:bodyPr>
            <a:lstStyle/>
            <a:p>
              <a:pPr algn="just">
                <a:lnSpc>
                  <a:spcPct val="150000"/>
                </a:lnSpc>
                <a:spcAft>
                  <a:spcPts val="1000"/>
                </a:spcAft>
              </a:pPr>
              <a:r>
                <a:rPr lang="fr-FR" sz="2500" b="1" kern="0">
                  <a:effectLst/>
                  <a:latin typeface="+mj-lt"/>
                  <a:ea typeface="Times New Roman" panose="02020603050405020304" pitchFamily="18" charset="0"/>
                  <a:cs typeface="Times New Roman" panose="02020603050405020304" pitchFamily="18" charset="0"/>
                </a:rPr>
                <a:t>Ứng dụng của phức chất trong hóa học</a:t>
              </a:r>
              <a:endParaRPr lang="en-US" sz="2500" kern="100">
                <a:effectLst/>
                <a:latin typeface="+mj-lt"/>
                <a:ea typeface="Calibri" panose="020F0502020204030204" pitchFamily="34" charset="0"/>
                <a:cs typeface="Times New Roman" panose="02020603050405020304" pitchFamily="18" charset="0"/>
              </a:endParaRPr>
            </a:p>
          </p:txBody>
        </p:sp>
        <p:sp>
          <p:nvSpPr>
            <p:cNvPr id="18" name="Freeform 7">
              <a:extLst>
                <a:ext uri="{FF2B5EF4-FFF2-40B4-BE49-F238E27FC236}">
                  <a16:creationId xmlns:a16="http://schemas.microsoft.com/office/drawing/2014/main" id="{2041B919-ACCE-B420-64B4-AE23D6CED3E9}"/>
                </a:ext>
              </a:extLst>
            </p:cNvPr>
            <p:cNvSpPr/>
            <p:nvPr/>
          </p:nvSpPr>
          <p:spPr>
            <a:xfrm>
              <a:off x="133209" y="857851"/>
              <a:ext cx="727609" cy="690567"/>
            </a:xfrm>
            <a:custGeom>
              <a:avLst/>
              <a:gdLst/>
              <a:ahLst/>
              <a:cxnLst/>
              <a:rect l="l" t="t" r="r" b="b"/>
              <a:pathLst>
                <a:path w="2351704" h="2231981">
                  <a:moveTo>
                    <a:pt x="0" y="0"/>
                  </a:moveTo>
                  <a:lnTo>
                    <a:pt x="2351704" y="0"/>
                  </a:lnTo>
                  <a:lnTo>
                    <a:pt x="2351704" y="2231981"/>
                  </a:lnTo>
                  <a:lnTo>
                    <a:pt x="0" y="22319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6" name="TextBox 5">
            <a:extLst>
              <a:ext uri="{FF2B5EF4-FFF2-40B4-BE49-F238E27FC236}">
                <a16:creationId xmlns:a16="http://schemas.microsoft.com/office/drawing/2014/main" id="{80B979CA-BC82-FE7C-EA65-4F5CB641E933}"/>
              </a:ext>
            </a:extLst>
          </p:cNvPr>
          <p:cNvSpPr txBox="1"/>
          <p:nvPr/>
        </p:nvSpPr>
        <p:spPr>
          <a:xfrm>
            <a:off x="186792" y="938811"/>
            <a:ext cx="8741618" cy="1548565"/>
          </a:xfrm>
          <a:prstGeom prst="rect">
            <a:avLst/>
          </a:prstGeom>
          <a:noFill/>
        </p:spPr>
        <p:txBody>
          <a:bodyPr wrap="square">
            <a:spAutoFit/>
          </a:bodyPr>
          <a:lstStyle/>
          <a:p>
            <a:pPr marL="0" marR="0" algn="just">
              <a:lnSpc>
                <a:spcPct val="150000"/>
              </a:lnSpc>
              <a:spcAft>
                <a:spcPts val="1000"/>
              </a:spcAft>
            </a:pPr>
            <a:r>
              <a:rPr lang="fr-FR" sz="2000" b="1" kern="0">
                <a:solidFill>
                  <a:srgbClr val="FF0000"/>
                </a:solidFill>
                <a:effectLst/>
                <a:latin typeface="+mj-lt"/>
                <a:ea typeface="Times New Roman" panose="02020603050405020304" pitchFamily="18" charset="0"/>
                <a:cs typeface="Times New Roman" panose="02020603050405020304" pitchFamily="18" charset="0"/>
              </a:rPr>
              <a:t>Luyện tập:</a:t>
            </a:r>
            <a:endParaRPr lang="en-US" sz="2000" b="1" kern="100">
              <a:solidFill>
                <a:srgbClr val="FF0000"/>
              </a:solidFill>
              <a:effectLst/>
              <a:latin typeface="+mj-lt"/>
              <a:ea typeface="Calibri" panose="020F0502020204030204" pitchFamily="34" charset="0"/>
              <a:cs typeface="Times New Roman" panose="02020603050405020304" pitchFamily="18" charset="0"/>
            </a:endParaRPr>
          </a:p>
          <a:p>
            <a:pPr marL="0" marR="0" algn="just">
              <a:lnSpc>
                <a:spcPct val="150000"/>
              </a:lnSpc>
              <a:spcAft>
                <a:spcPts val="1000"/>
              </a:spcAft>
            </a:pPr>
            <a:r>
              <a:rPr lang="fr-FR" sz="2000" kern="0">
                <a:effectLst/>
                <a:latin typeface="+mj-lt"/>
                <a:ea typeface="Times New Roman" panose="02020603050405020304" pitchFamily="18" charset="0"/>
                <a:cs typeface="Times New Roman" panose="02020603050405020304" pitchFamily="18" charset="0"/>
              </a:rPr>
              <a:t>Tìm hiểu từ các nguồn thông tin để lấy ví dụ phức chất được ứng dụng trong hóa học. </a:t>
            </a:r>
            <a:endParaRPr lang="en-US" sz="2000" kern="1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2737A02E-CD68-D6C8-E030-2B672656B45A}"/>
              </a:ext>
            </a:extLst>
          </p:cNvPr>
          <p:cNvSpPr/>
          <p:nvPr/>
        </p:nvSpPr>
        <p:spPr>
          <a:xfrm>
            <a:off x="3888523" y="2302337"/>
            <a:ext cx="1344652" cy="670003"/>
          </a:xfrm>
          <a:prstGeom prst="roundRect">
            <a:avLst/>
          </a:prstGeom>
          <a:solidFill>
            <a:srgbClr val="5EB229"/>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b="1" dirty="0" err="1">
                <a:solidFill>
                  <a:schemeClr val="bg1"/>
                </a:solidFill>
                <a:latin typeface="Arial" panose="020B0604020202020204" pitchFamily="34" charset="0"/>
                <a:cs typeface="Arial" panose="020B0604020202020204" pitchFamily="34" charset="0"/>
              </a:rPr>
              <a:t>Gợi</a:t>
            </a:r>
            <a:r>
              <a:rPr lang="en-US" sz="2500" b="1" dirty="0">
                <a:solidFill>
                  <a:schemeClr val="bg1"/>
                </a:solidFill>
                <a:latin typeface="Arial" panose="020B0604020202020204" pitchFamily="34" charset="0"/>
                <a:cs typeface="Arial" panose="020B0604020202020204" pitchFamily="34" charset="0"/>
              </a:rPr>
              <a:t> ý</a:t>
            </a:r>
          </a:p>
        </p:txBody>
      </p:sp>
      <p:grpSp>
        <p:nvGrpSpPr>
          <p:cNvPr id="9" name="Group 8">
            <a:extLst>
              <a:ext uri="{FF2B5EF4-FFF2-40B4-BE49-F238E27FC236}">
                <a16:creationId xmlns:a16="http://schemas.microsoft.com/office/drawing/2014/main" id="{A9DFAB5E-11BC-825B-5169-5ABAAE6C9713}"/>
              </a:ext>
            </a:extLst>
          </p:cNvPr>
          <p:cNvGrpSpPr/>
          <p:nvPr/>
        </p:nvGrpSpPr>
        <p:grpSpPr>
          <a:xfrm>
            <a:off x="215590" y="3128114"/>
            <a:ext cx="8482361" cy="1682004"/>
            <a:chOff x="226741" y="964777"/>
            <a:chExt cx="8482361" cy="1682004"/>
          </a:xfrm>
        </p:grpSpPr>
        <p:sp>
          <p:nvSpPr>
            <p:cNvPr id="11" name="TextBox 10">
              <a:extLst>
                <a:ext uri="{FF2B5EF4-FFF2-40B4-BE49-F238E27FC236}">
                  <a16:creationId xmlns:a16="http://schemas.microsoft.com/office/drawing/2014/main" id="{C51001D4-CA57-E125-3BC9-AF9D24408253}"/>
                </a:ext>
              </a:extLst>
            </p:cNvPr>
            <p:cNvSpPr txBox="1"/>
            <p:nvPr/>
          </p:nvSpPr>
          <p:spPr>
            <a:xfrm>
              <a:off x="981307" y="1226456"/>
              <a:ext cx="7727795" cy="1420325"/>
            </a:xfrm>
            <a:prstGeom prst="rect">
              <a:avLst/>
            </a:prstGeom>
            <a:noFill/>
          </p:spPr>
          <p:txBody>
            <a:bodyPr wrap="square">
              <a:spAutoFit/>
            </a:bodyPr>
            <a:lstStyle/>
            <a:p>
              <a:pPr algn="just">
                <a:lnSpc>
                  <a:spcPct val="150000"/>
                </a:lnSpc>
                <a:spcAft>
                  <a:spcPts val="1000"/>
                </a:spcAft>
              </a:pPr>
              <a:r>
                <a:rPr lang="fr-FR" sz="2000" kern="0">
                  <a:effectLst/>
                  <a:latin typeface="+mj-lt"/>
                  <a:ea typeface="Times New Roman" panose="02020603050405020304" pitchFamily="18" charset="0"/>
                  <a:cs typeface="Times New Roman" panose="02020603050405020304" pitchFamily="18" charset="0"/>
                </a:rPr>
                <a:t>Bằng phương pháp sol-gel, người ta tổng hợp được các chất xúc tác Pt/C, Pt/Rh, Pt/Pd sử dụng trong bộ chuyển đổi khí thải ô tô, bộ chuyển các khí thải độc hại (CO, NO</a:t>
              </a:r>
              <a:r>
                <a:rPr lang="fr-FR" sz="2000" kern="0" baseline="-25000">
                  <a:effectLst/>
                  <a:latin typeface="+mj-lt"/>
                  <a:ea typeface="Times New Roman" panose="02020603050405020304" pitchFamily="18" charset="0"/>
                  <a:cs typeface="Times New Roman" panose="02020603050405020304" pitchFamily="18" charset="0"/>
                </a:rPr>
                <a:t>x</a:t>
              </a:r>
              <a:r>
                <a:rPr lang="fr-FR" sz="2000" kern="0">
                  <a:effectLst/>
                  <a:latin typeface="+mj-lt"/>
                  <a:ea typeface="Times New Roman" panose="02020603050405020304" pitchFamily="18" charset="0"/>
                  <a:cs typeface="Times New Roman" panose="02020603050405020304" pitchFamily="18" charset="0"/>
                </a:rPr>
                <a:t>,…) thành khí ít độc hại.</a:t>
              </a:r>
              <a:endParaRPr lang="en-US" sz="2000" kern="100">
                <a:effectLst/>
                <a:latin typeface="+mj-lt"/>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039090C7-A688-DBBA-672A-42E287E2C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41" y="964777"/>
              <a:ext cx="657923" cy="657923"/>
            </a:xfrm>
            <a:prstGeom prst="rect">
              <a:avLst/>
            </a:prstGeom>
          </p:spPr>
        </p:pic>
      </p:grpSp>
    </p:spTree>
    <p:extLst>
      <p:ext uri="{BB962C8B-B14F-4D97-AF65-F5344CB8AC3E}">
        <p14:creationId xmlns:p14="http://schemas.microsoft.com/office/powerpoint/2010/main" val="185664239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5E291-A39E-191A-6E52-B3486FBFEBAB}"/>
            </a:ext>
          </a:extLst>
        </p:cNvPr>
        <p:cNvGrpSpPr/>
        <p:nvPr/>
      </p:nvGrpSpPr>
      <p:grpSpPr>
        <a:xfrm>
          <a:off x="0" y="0"/>
          <a:ext cx="0" cy="0"/>
          <a:chOff x="0" y="0"/>
          <a:chExt cx="0" cy="0"/>
        </a:xfrm>
      </p:grpSpPr>
      <p:grpSp>
        <p:nvGrpSpPr>
          <p:cNvPr id="20" name="Group 19">
            <a:extLst>
              <a:ext uri="{FF2B5EF4-FFF2-40B4-BE49-F238E27FC236}">
                <a16:creationId xmlns:a16="http://schemas.microsoft.com/office/drawing/2014/main" id="{246BB6AC-6A67-4A06-C3F8-D1B61F9136BF}"/>
              </a:ext>
            </a:extLst>
          </p:cNvPr>
          <p:cNvGrpSpPr/>
          <p:nvPr/>
        </p:nvGrpSpPr>
        <p:grpSpPr>
          <a:xfrm>
            <a:off x="186792" y="142884"/>
            <a:ext cx="8957208" cy="694117"/>
            <a:chOff x="133209" y="854301"/>
            <a:chExt cx="8957208" cy="694117"/>
          </a:xfrm>
        </p:grpSpPr>
        <p:sp>
          <p:nvSpPr>
            <p:cNvPr id="5" name="TextBox 4">
              <a:extLst>
                <a:ext uri="{FF2B5EF4-FFF2-40B4-BE49-F238E27FC236}">
                  <a16:creationId xmlns:a16="http://schemas.microsoft.com/office/drawing/2014/main" id="{6C54EAE5-4B97-F77F-F414-87DE761E4168}"/>
                </a:ext>
              </a:extLst>
            </p:cNvPr>
            <p:cNvSpPr txBox="1"/>
            <p:nvPr/>
          </p:nvSpPr>
          <p:spPr>
            <a:xfrm>
              <a:off x="860818" y="854301"/>
              <a:ext cx="8229599" cy="598177"/>
            </a:xfrm>
            <a:prstGeom prst="rect">
              <a:avLst/>
            </a:prstGeom>
            <a:noFill/>
          </p:spPr>
          <p:txBody>
            <a:bodyPr wrap="square">
              <a:spAutoFit/>
            </a:bodyPr>
            <a:lstStyle/>
            <a:p>
              <a:pPr algn="just">
                <a:lnSpc>
                  <a:spcPct val="150000"/>
                </a:lnSpc>
                <a:spcAft>
                  <a:spcPts val="1000"/>
                </a:spcAft>
              </a:pPr>
              <a:r>
                <a:rPr lang="fr-FR" sz="2500" b="1" kern="0">
                  <a:effectLst/>
                  <a:latin typeface="+mj-lt"/>
                  <a:ea typeface="Times New Roman" panose="02020603050405020304" pitchFamily="18" charset="0"/>
                  <a:cs typeface="Times New Roman" panose="02020603050405020304" pitchFamily="18" charset="0"/>
                </a:rPr>
                <a:t>Ứng dụng của phức chất trong hóa học</a:t>
              </a:r>
              <a:endParaRPr lang="en-US" sz="2500" kern="100">
                <a:effectLst/>
                <a:latin typeface="+mj-lt"/>
                <a:ea typeface="Calibri" panose="020F0502020204030204" pitchFamily="34" charset="0"/>
                <a:cs typeface="Times New Roman" panose="02020603050405020304" pitchFamily="18" charset="0"/>
              </a:endParaRPr>
            </a:p>
          </p:txBody>
        </p:sp>
        <p:sp>
          <p:nvSpPr>
            <p:cNvPr id="18" name="Freeform 7">
              <a:extLst>
                <a:ext uri="{FF2B5EF4-FFF2-40B4-BE49-F238E27FC236}">
                  <a16:creationId xmlns:a16="http://schemas.microsoft.com/office/drawing/2014/main" id="{3BE6D3B2-A34E-FE5F-45B9-813FE131C89E}"/>
                </a:ext>
              </a:extLst>
            </p:cNvPr>
            <p:cNvSpPr/>
            <p:nvPr/>
          </p:nvSpPr>
          <p:spPr>
            <a:xfrm>
              <a:off x="133209" y="857851"/>
              <a:ext cx="727609" cy="690567"/>
            </a:xfrm>
            <a:custGeom>
              <a:avLst/>
              <a:gdLst/>
              <a:ahLst/>
              <a:cxnLst/>
              <a:rect l="l" t="t" r="r" b="b"/>
              <a:pathLst>
                <a:path w="2351704" h="2231981">
                  <a:moveTo>
                    <a:pt x="0" y="0"/>
                  </a:moveTo>
                  <a:lnTo>
                    <a:pt x="2351704" y="0"/>
                  </a:lnTo>
                  <a:lnTo>
                    <a:pt x="2351704" y="2231981"/>
                  </a:lnTo>
                  <a:lnTo>
                    <a:pt x="0" y="22319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6" name="TextBox 5">
            <a:extLst>
              <a:ext uri="{FF2B5EF4-FFF2-40B4-BE49-F238E27FC236}">
                <a16:creationId xmlns:a16="http://schemas.microsoft.com/office/drawing/2014/main" id="{FDFD41F1-8C49-7C73-86D7-7F3BCD64E9A7}"/>
              </a:ext>
            </a:extLst>
          </p:cNvPr>
          <p:cNvSpPr txBox="1"/>
          <p:nvPr/>
        </p:nvSpPr>
        <p:spPr>
          <a:xfrm>
            <a:off x="186792" y="938811"/>
            <a:ext cx="8741618" cy="1548565"/>
          </a:xfrm>
          <a:prstGeom prst="rect">
            <a:avLst/>
          </a:prstGeom>
          <a:noFill/>
        </p:spPr>
        <p:txBody>
          <a:bodyPr wrap="square">
            <a:spAutoFit/>
          </a:bodyPr>
          <a:lstStyle/>
          <a:p>
            <a:pPr marL="0" marR="0" algn="just">
              <a:lnSpc>
                <a:spcPct val="150000"/>
              </a:lnSpc>
              <a:spcAft>
                <a:spcPts val="1000"/>
              </a:spcAft>
            </a:pPr>
            <a:r>
              <a:rPr lang="fr-FR" sz="2000" b="1" kern="0">
                <a:solidFill>
                  <a:srgbClr val="FF0000"/>
                </a:solidFill>
                <a:effectLst/>
                <a:latin typeface="+mj-lt"/>
                <a:ea typeface="Times New Roman" panose="02020603050405020304" pitchFamily="18" charset="0"/>
                <a:cs typeface="Times New Roman" panose="02020603050405020304" pitchFamily="18" charset="0"/>
              </a:rPr>
              <a:t>Luyện tập:</a:t>
            </a:r>
            <a:endParaRPr lang="en-US" sz="2000" b="1" kern="100">
              <a:solidFill>
                <a:srgbClr val="FF0000"/>
              </a:solidFill>
              <a:effectLst/>
              <a:latin typeface="+mj-lt"/>
              <a:ea typeface="Calibri" panose="020F0502020204030204" pitchFamily="34" charset="0"/>
              <a:cs typeface="Times New Roman" panose="02020603050405020304" pitchFamily="18" charset="0"/>
            </a:endParaRPr>
          </a:p>
          <a:p>
            <a:pPr marL="0" marR="0" algn="just">
              <a:lnSpc>
                <a:spcPct val="150000"/>
              </a:lnSpc>
              <a:spcAft>
                <a:spcPts val="1000"/>
              </a:spcAft>
            </a:pPr>
            <a:r>
              <a:rPr lang="fr-FR" sz="2000" kern="0">
                <a:effectLst/>
                <a:latin typeface="+mj-lt"/>
                <a:ea typeface="Times New Roman" panose="02020603050405020304" pitchFamily="18" charset="0"/>
                <a:cs typeface="Times New Roman" panose="02020603050405020304" pitchFamily="18" charset="0"/>
              </a:rPr>
              <a:t>Tìm hiểu từ các nguồn thông tin để lấy ví dụ phức chất được ứng dụng trong hóa học. </a:t>
            </a:r>
            <a:endParaRPr lang="en-US" sz="2000" kern="1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C289C118-4A13-152F-3D7B-71F548A8444F}"/>
              </a:ext>
            </a:extLst>
          </p:cNvPr>
          <p:cNvSpPr/>
          <p:nvPr/>
        </p:nvSpPr>
        <p:spPr>
          <a:xfrm>
            <a:off x="3899674" y="2109438"/>
            <a:ext cx="1344652" cy="670003"/>
          </a:xfrm>
          <a:prstGeom prst="roundRect">
            <a:avLst/>
          </a:prstGeom>
          <a:solidFill>
            <a:srgbClr val="5EB229"/>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b="1" dirty="0" err="1">
                <a:solidFill>
                  <a:schemeClr val="bg1"/>
                </a:solidFill>
                <a:latin typeface="Arial" panose="020B0604020202020204" pitchFamily="34" charset="0"/>
                <a:cs typeface="Arial" panose="020B0604020202020204" pitchFamily="34" charset="0"/>
              </a:rPr>
              <a:t>Gợi</a:t>
            </a:r>
            <a:r>
              <a:rPr lang="en-US" sz="2500" b="1" dirty="0">
                <a:solidFill>
                  <a:schemeClr val="bg1"/>
                </a:solidFill>
                <a:latin typeface="Arial" panose="020B0604020202020204" pitchFamily="34" charset="0"/>
                <a:cs typeface="Arial" panose="020B0604020202020204" pitchFamily="34" charset="0"/>
              </a:rPr>
              <a:t> ý</a:t>
            </a:r>
          </a:p>
        </p:txBody>
      </p:sp>
      <p:grpSp>
        <p:nvGrpSpPr>
          <p:cNvPr id="9" name="Group 8">
            <a:extLst>
              <a:ext uri="{FF2B5EF4-FFF2-40B4-BE49-F238E27FC236}">
                <a16:creationId xmlns:a16="http://schemas.microsoft.com/office/drawing/2014/main" id="{0A8D8DFE-8E34-9ADD-3503-D1B884C16CE4}"/>
              </a:ext>
            </a:extLst>
          </p:cNvPr>
          <p:cNvGrpSpPr/>
          <p:nvPr/>
        </p:nvGrpSpPr>
        <p:grpSpPr>
          <a:xfrm>
            <a:off x="215590" y="2799845"/>
            <a:ext cx="8556703" cy="2343655"/>
            <a:chOff x="226741" y="636508"/>
            <a:chExt cx="8556703" cy="2343655"/>
          </a:xfrm>
        </p:grpSpPr>
        <p:sp>
          <p:nvSpPr>
            <p:cNvPr id="11" name="TextBox 10">
              <a:extLst>
                <a:ext uri="{FF2B5EF4-FFF2-40B4-BE49-F238E27FC236}">
                  <a16:creationId xmlns:a16="http://schemas.microsoft.com/office/drawing/2014/main" id="{CC55CD97-D5C3-A81A-2FDF-5BAD5D6A30B9}"/>
                </a:ext>
              </a:extLst>
            </p:cNvPr>
            <p:cNvSpPr txBox="1"/>
            <p:nvPr/>
          </p:nvSpPr>
          <p:spPr>
            <a:xfrm>
              <a:off x="1055649" y="636508"/>
              <a:ext cx="7727795" cy="2343655"/>
            </a:xfrm>
            <a:prstGeom prst="rect">
              <a:avLst/>
            </a:prstGeom>
            <a:noFill/>
          </p:spPr>
          <p:txBody>
            <a:bodyPr wrap="square">
              <a:spAutoFit/>
            </a:bodyPr>
            <a:lstStyle/>
            <a:p>
              <a:pPr algn="just">
                <a:lnSpc>
                  <a:spcPct val="150000"/>
                </a:lnSpc>
                <a:spcAft>
                  <a:spcPts val="1000"/>
                </a:spcAft>
              </a:pPr>
              <a:r>
                <a:rPr lang="fr-FR" sz="2000" kern="0">
                  <a:effectLst/>
                  <a:latin typeface="+mj-lt"/>
                  <a:ea typeface="Times New Roman" panose="02020603050405020304" pitchFamily="18" charset="0"/>
                  <a:cs typeface="Times New Roman" panose="02020603050405020304" pitchFamily="18" charset="0"/>
                </a:rPr>
                <a:t>Phức chất [Ru(bipy)</a:t>
              </a:r>
              <a:r>
                <a:rPr lang="fr-FR" sz="2000" kern="0" baseline="-25000">
                  <a:effectLst/>
                  <a:latin typeface="+mj-lt"/>
                  <a:ea typeface="Times New Roman" panose="02020603050405020304" pitchFamily="18" charset="0"/>
                  <a:cs typeface="Times New Roman" panose="02020603050405020304" pitchFamily="18" charset="0"/>
                </a:rPr>
                <a:t>3</a:t>
              </a:r>
              <a:r>
                <a:rPr lang="fr-FR" sz="2000" kern="0">
                  <a:effectLst/>
                  <a:latin typeface="+mj-lt"/>
                  <a:ea typeface="Times New Roman" panose="02020603050405020304" pitchFamily="18" charset="0"/>
                  <a:cs typeface="Times New Roman" panose="02020603050405020304" pitchFamily="18" charset="0"/>
                </a:rPr>
                <a:t>]Cl</a:t>
              </a:r>
              <a:r>
                <a:rPr lang="fr-FR" sz="2000" kern="0" baseline="-25000">
                  <a:effectLst/>
                  <a:latin typeface="+mj-lt"/>
                  <a:ea typeface="Times New Roman" panose="02020603050405020304" pitchFamily="18" charset="0"/>
                  <a:cs typeface="Times New Roman" panose="02020603050405020304" pitchFamily="18" charset="0"/>
                </a:rPr>
                <a:t>2</a:t>
              </a:r>
              <a:r>
                <a:rPr lang="fr-FR" sz="2000" kern="0" baseline="30000">
                  <a:effectLst/>
                  <a:latin typeface="+mj-lt"/>
                  <a:ea typeface="Times New Roman" panose="02020603050405020304" pitchFamily="18" charset="0"/>
                  <a:cs typeface="Times New Roman" panose="02020603050405020304" pitchFamily="18" charset="0"/>
                </a:rPr>
                <a:t>.</a:t>
              </a:r>
              <a:r>
                <a:rPr lang="fr-FR" sz="2000" kern="0">
                  <a:effectLst/>
                  <a:latin typeface="+mj-lt"/>
                  <a:ea typeface="Times New Roman" panose="02020603050405020304" pitchFamily="18" charset="0"/>
                  <a:cs typeface="Times New Roman" panose="02020603050405020304" pitchFamily="18" charset="0"/>
                </a:rPr>
                <a:t>6H</a:t>
              </a:r>
              <a:r>
                <a:rPr lang="fr-FR" sz="2000" kern="0" baseline="-25000">
                  <a:effectLst/>
                  <a:latin typeface="+mj-lt"/>
                  <a:ea typeface="Times New Roman" panose="02020603050405020304" pitchFamily="18" charset="0"/>
                  <a:cs typeface="Times New Roman" panose="02020603050405020304" pitchFamily="18" charset="0"/>
                </a:rPr>
                <a:t>2</a:t>
              </a:r>
              <a:r>
                <a:rPr lang="fr-FR" sz="2000" kern="0">
                  <a:effectLst/>
                  <a:latin typeface="+mj-lt"/>
                  <a:ea typeface="Times New Roman" panose="02020603050405020304" pitchFamily="18" charset="0"/>
                  <a:cs typeface="Times New Roman" panose="02020603050405020304" pitchFamily="18" charset="0"/>
                </a:rPr>
                <a:t>O là một trong những phức chất phổ biến được sử dụng trong phân tích quang phổ, đặc biệt là trong phổ huỳnh quang. Phức chất này cũng được sử dụng trong phổ huỳnh quang sinh học để xác định nồng độ các chất như protein, DNA và RNA. </a:t>
              </a:r>
              <a:endParaRPr lang="en-US" sz="2000" kern="100">
                <a:effectLst/>
                <a:latin typeface="+mj-lt"/>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21F325FC-72E3-7887-685D-9B0E4358A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41" y="964777"/>
              <a:ext cx="657923" cy="657923"/>
            </a:xfrm>
            <a:prstGeom prst="rect">
              <a:avLst/>
            </a:prstGeom>
          </p:spPr>
        </p:pic>
      </p:grpSp>
    </p:spTree>
    <p:extLst>
      <p:ext uri="{BB962C8B-B14F-4D97-AF65-F5344CB8AC3E}">
        <p14:creationId xmlns:p14="http://schemas.microsoft.com/office/powerpoint/2010/main" val="356744200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05" name="Google Shape;1405;p41"/>
          <p:cNvSpPr txBox="1">
            <a:spLocks noGrp="1"/>
          </p:cNvSpPr>
          <p:nvPr>
            <p:ph type="title"/>
          </p:nvPr>
        </p:nvSpPr>
        <p:spPr>
          <a:xfrm>
            <a:off x="4039546" y="1184658"/>
            <a:ext cx="4488300" cy="196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dirty="0">
                <a:latin typeface="Arial" panose="020B0604020202020204" pitchFamily="34" charset="0"/>
                <a:cs typeface="Arial" panose="020B0604020202020204" pitchFamily="34" charset="0"/>
              </a:rPr>
              <a:t>LUYỆN TẬP</a:t>
            </a:r>
            <a:endParaRPr sz="4500" b="1" dirty="0">
              <a:latin typeface="Arial" panose="020B0604020202020204" pitchFamily="34" charset="0"/>
              <a:cs typeface="Arial" panose="020B0604020202020204" pitchFamily="34" charset="0"/>
            </a:endParaRPr>
          </a:p>
        </p:txBody>
      </p:sp>
      <p:sp>
        <p:nvSpPr>
          <p:cNvPr id="1407" name="Google Shape;1407;p41"/>
          <p:cNvSpPr/>
          <p:nvPr/>
        </p:nvSpPr>
        <p:spPr>
          <a:xfrm>
            <a:off x="1825902" y="3142213"/>
            <a:ext cx="380878" cy="151043"/>
          </a:xfrm>
          <a:custGeom>
            <a:avLst/>
            <a:gdLst/>
            <a:ahLst/>
            <a:cxnLst/>
            <a:rect l="l" t="t" r="r" b="b"/>
            <a:pathLst>
              <a:path w="7025" h="2786" extrusionOk="0">
                <a:moveTo>
                  <a:pt x="3512" y="2785"/>
                </a:moveTo>
                <a:cubicBezTo>
                  <a:pt x="5191" y="2785"/>
                  <a:pt x="6646" y="1631"/>
                  <a:pt x="7024" y="0"/>
                </a:cubicBezTo>
                <a:cubicBezTo>
                  <a:pt x="6446" y="1427"/>
                  <a:pt x="5057" y="2363"/>
                  <a:pt x="3512" y="2363"/>
                </a:cubicBezTo>
                <a:cubicBezTo>
                  <a:pt x="1969" y="2363"/>
                  <a:pt x="579" y="1427"/>
                  <a:pt x="0" y="0"/>
                </a:cubicBezTo>
                <a:cubicBezTo>
                  <a:pt x="379" y="1631"/>
                  <a:pt x="1835" y="2785"/>
                  <a:pt x="3512" y="2785"/>
                </a:cubicBezTo>
                <a:close/>
              </a:path>
            </a:pathLst>
          </a:custGeom>
          <a:solidFill>
            <a:srgbClr val="AA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1"/>
          <p:cNvSpPr/>
          <p:nvPr/>
        </p:nvSpPr>
        <p:spPr>
          <a:xfrm>
            <a:off x="2547951" y="1330748"/>
            <a:ext cx="213400" cy="213444"/>
          </a:xfrm>
          <a:custGeom>
            <a:avLst/>
            <a:gdLst/>
            <a:ahLst/>
            <a:cxnLst/>
            <a:rect l="l" t="t" r="r" b="b"/>
            <a:pathLst>
              <a:path w="3936" h="3937" extrusionOk="0">
                <a:moveTo>
                  <a:pt x="2" y="1878"/>
                </a:moveTo>
                <a:cubicBezTo>
                  <a:pt x="2" y="1885"/>
                  <a:pt x="2" y="1892"/>
                  <a:pt x="2" y="1900"/>
                </a:cubicBezTo>
                <a:cubicBezTo>
                  <a:pt x="0" y="1917"/>
                  <a:pt x="0" y="1937"/>
                  <a:pt x="0" y="1956"/>
                </a:cubicBezTo>
                <a:cubicBezTo>
                  <a:pt x="0" y="1960"/>
                  <a:pt x="0" y="1965"/>
                  <a:pt x="0" y="1969"/>
                </a:cubicBezTo>
                <a:cubicBezTo>
                  <a:pt x="0" y="3054"/>
                  <a:pt x="881" y="3936"/>
                  <a:pt x="1968" y="3936"/>
                </a:cubicBezTo>
                <a:lnTo>
                  <a:pt x="1968" y="3936"/>
                </a:lnTo>
                <a:cubicBezTo>
                  <a:pt x="2628" y="3936"/>
                  <a:pt x="3212" y="3611"/>
                  <a:pt x="3569" y="3112"/>
                </a:cubicBezTo>
                <a:cubicBezTo>
                  <a:pt x="3800" y="2789"/>
                  <a:pt x="3935" y="2395"/>
                  <a:pt x="3935" y="1969"/>
                </a:cubicBezTo>
                <a:cubicBezTo>
                  <a:pt x="3935" y="1942"/>
                  <a:pt x="3934" y="1916"/>
                  <a:pt x="3934" y="1891"/>
                </a:cubicBezTo>
                <a:cubicBezTo>
                  <a:pt x="3934" y="1888"/>
                  <a:pt x="3934" y="1887"/>
                  <a:pt x="3934" y="1884"/>
                </a:cubicBezTo>
                <a:cubicBezTo>
                  <a:pt x="3890" y="837"/>
                  <a:pt x="3027" y="0"/>
                  <a:pt x="1968" y="0"/>
                </a:cubicBezTo>
                <a:cubicBezTo>
                  <a:pt x="937" y="0"/>
                  <a:pt x="93" y="792"/>
                  <a:pt x="8" y="1800"/>
                </a:cubicBezTo>
                <a:cubicBezTo>
                  <a:pt x="8" y="1803"/>
                  <a:pt x="6" y="1806"/>
                  <a:pt x="6" y="1808"/>
                </a:cubicBezTo>
                <a:cubicBezTo>
                  <a:pt x="5" y="1832"/>
                  <a:pt x="3" y="1856"/>
                  <a:pt x="2" y="1878"/>
                </a:cubicBezTo>
                <a:close/>
              </a:path>
            </a:pathLst>
          </a:custGeom>
          <a:solidFill>
            <a:srgbClr val="AAA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1"/>
          <p:cNvSpPr/>
          <p:nvPr/>
        </p:nvSpPr>
        <p:spPr>
          <a:xfrm>
            <a:off x="713225" y="1085800"/>
            <a:ext cx="3078199" cy="3048835"/>
          </a:xfrm>
          <a:custGeom>
            <a:avLst/>
            <a:gdLst/>
            <a:ahLst/>
            <a:cxnLst/>
            <a:rect l="l" t="t" r="r" b="b"/>
            <a:pathLst>
              <a:path w="56775" h="56236" extrusionOk="0">
                <a:moveTo>
                  <a:pt x="56649" y="55097"/>
                </a:moveTo>
                <a:lnTo>
                  <a:pt x="56613" y="55023"/>
                </a:lnTo>
                <a:lnTo>
                  <a:pt x="56272" y="54352"/>
                </a:lnTo>
                <a:cubicBezTo>
                  <a:pt x="56021" y="53852"/>
                  <a:pt x="55437" y="53430"/>
                  <a:pt x="54844" y="53277"/>
                </a:cubicBezTo>
                <a:lnTo>
                  <a:pt x="54828" y="53272"/>
                </a:lnTo>
                <a:cubicBezTo>
                  <a:pt x="54812" y="53268"/>
                  <a:pt x="54794" y="53263"/>
                  <a:pt x="54778" y="53260"/>
                </a:cubicBezTo>
                <a:cubicBezTo>
                  <a:pt x="54767" y="53258"/>
                  <a:pt x="54756" y="53256"/>
                  <a:pt x="54744" y="53253"/>
                </a:cubicBezTo>
                <a:cubicBezTo>
                  <a:pt x="54736" y="53252"/>
                  <a:pt x="54728" y="53250"/>
                  <a:pt x="54719" y="53247"/>
                </a:cubicBezTo>
                <a:cubicBezTo>
                  <a:pt x="54701" y="53244"/>
                  <a:pt x="54683" y="53241"/>
                  <a:pt x="54666" y="53238"/>
                </a:cubicBezTo>
                <a:cubicBezTo>
                  <a:pt x="54660" y="53237"/>
                  <a:pt x="54655" y="53237"/>
                  <a:pt x="54650" y="53235"/>
                </a:cubicBezTo>
                <a:cubicBezTo>
                  <a:pt x="54630" y="53232"/>
                  <a:pt x="54611" y="53230"/>
                  <a:pt x="54594" y="53228"/>
                </a:cubicBezTo>
                <a:cubicBezTo>
                  <a:pt x="54592" y="53228"/>
                  <a:pt x="54591" y="53228"/>
                  <a:pt x="54589" y="53227"/>
                </a:cubicBezTo>
                <a:cubicBezTo>
                  <a:pt x="54567" y="53225"/>
                  <a:pt x="54546" y="53222"/>
                  <a:pt x="54526" y="53221"/>
                </a:cubicBezTo>
                <a:cubicBezTo>
                  <a:pt x="54523" y="53221"/>
                  <a:pt x="54520" y="53221"/>
                  <a:pt x="54516" y="53219"/>
                </a:cubicBezTo>
                <a:cubicBezTo>
                  <a:pt x="54495" y="53218"/>
                  <a:pt x="54474" y="53216"/>
                  <a:pt x="54454" y="53216"/>
                </a:cubicBezTo>
                <a:cubicBezTo>
                  <a:pt x="54451" y="53216"/>
                  <a:pt x="54449" y="53216"/>
                  <a:pt x="54446" y="53216"/>
                </a:cubicBezTo>
                <a:cubicBezTo>
                  <a:pt x="54426" y="53215"/>
                  <a:pt x="54404" y="53215"/>
                  <a:pt x="54382" y="53215"/>
                </a:cubicBezTo>
                <a:lnTo>
                  <a:pt x="52539" y="53215"/>
                </a:lnTo>
                <a:lnTo>
                  <a:pt x="50728" y="53215"/>
                </a:lnTo>
                <a:lnTo>
                  <a:pt x="50728" y="51898"/>
                </a:lnTo>
                <a:lnTo>
                  <a:pt x="50728" y="21980"/>
                </a:lnTo>
                <a:lnTo>
                  <a:pt x="50728" y="21022"/>
                </a:lnTo>
                <a:cubicBezTo>
                  <a:pt x="51335" y="20727"/>
                  <a:pt x="51796" y="20178"/>
                  <a:pt x="51975" y="19514"/>
                </a:cubicBezTo>
                <a:lnTo>
                  <a:pt x="55820" y="19514"/>
                </a:lnTo>
                <a:cubicBezTo>
                  <a:pt x="56271" y="19514"/>
                  <a:pt x="56633" y="19240"/>
                  <a:pt x="56633" y="18901"/>
                </a:cubicBezTo>
                <a:lnTo>
                  <a:pt x="56633" y="18901"/>
                </a:lnTo>
                <a:lnTo>
                  <a:pt x="56633" y="18901"/>
                </a:lnTo>
                <a:lnTo>
                  <a:pt x="56633" y="18901"/>
                </a:lnTo>
                <a:cubicBezTo>
                  <a:pt x="56633" y="18638"/>
                  <a:pt x="56417" y="18415"/>
                  <a:pt x="56110" y="18327"/>
                </a:cubicBezTo>
                <a:cubicBezTo>
                  <a:pt x="56110" y="18327"/>
                  <a:pt x="56110" y="18327"/>
                  <a:pt x="56110" y="18327"/>
                </a:cubicBezTo>
                <a:cubicBezTo>
                  <a:pt x="56081" y="18318"/>
                  <a:pt x="56050" y="18312"/>
                  <a:pt x="56019" y="18306"/>
                </a:cubicBezTo>
                <a:cubicBezTo>
                  <a:pt x="56016" y="18305"/>
                  <a:pt x="56015" y="18305"/>
                  <a:pt x="56012" y="18305"/>
                </a:cubicBezTo>
                <a:cubicBezTo>
                  <a:pt x="56000" y="18302"/>
                  <a:pt x="55988" y="18300"/>
                  <a:pt x="55976" y="18299"/>
                </a:cubicBezTo>
                <a:lnTo>
                  <a:pt x="55960" y="18296"/>
                </a:lnTo>
                <a:cubicBezTo>
                  <a:pt x="55950" y="18294"/>
                  <a:pt x="55941" y="18294"/>
                  <a:pt x="55931" y="18293"/>
                </a:cubicBezTo>
                <a:cubicBezTo>
                  <a:pt x="55925" y="18293"/>
                  <a:pt x="55919" y="18292"/>
                  <a:pt x="55913" y="18292"/>
                </a:cubicBezTo>
                <a:cubicBezTo>
                  <a:pt x="55904" y="18290"/>
                  <a:pt x="55894" y="18290"/>
                  <a:pt x="55885" y="18290"/>
                </a:cubicBezTo>
                <a:cubicBezTo>
                  <a:pt x="55879" y="18289"/>
                  <a:pt x="55872" y="18289"/>
                  <a:pt x="55866" y="18289"/>
                </a:cubicBezTo>
                <a:cubicBezTo>
                  <a:pt x="55854" y="18287"/>
                  <a:pt x="55842" y="18287"/>
                  <a:pt x="55831" y="18287"/>
                </a:cubicBezTo>
                <a:cubicBezTo>
                  <a:pt x="55828" y="18287"/>
                  <a:pt x="55823" y="18287"/>
                  <a:pt x="55820" y="18287"/>
                </a:cubicBezTo>
                <a:lnTo>
                  <a:pt x="51975" y="18287"/>
                </a:lnTo>
                <a:cubicBezTo>
                  <a:pt x="51796" y="17623"/>
                  <a:pt x="51335" y="17075"/>
                  <a:pt x="50728" y="16779"/>
                </a:cubicBezTo>
                <a:lnTo>
                  <a:pt x="50728" y="813"/>
                </a:lnTo>
                <a:cubicBezTo>
                  <a:pt x="50728" y="362"/>
                  <a:pt x="50269" y="0"/>
                  <a:pt x="49699" y="0"/>
                </a:cubicBezTo>
                <a:cubicBezTo>
                  <a:pt x="49213" y="0"/>
                  <a:pt x="48808" y="264"/>
                  <a:pt x="48699" y="619"/>
                </a:cubicBezTo>
                <a:cubicBezTo>
                  <a:pt x="48697" y="622"/>
                  <a:pt x="48696" y="624"/>
                  <a:pt x="48696" y="629"/>
                </a:cubicBezTo>
                <a:cubicBezTo>
                  <a:pt x="48691" y="639"/>
                  <a:pt x="48688" y="651"/>
                  <a:pt x="48687" y="661"/>
                </a:cubicBezTo>
                <a:cubicBezTo>
                  <a:pt x="48685" y="666"/>
                  <a:pt x="48684" y="670"/>
                  <a:pt x="48684" y="675"/>
                </a:cubicBezTo>
                <a:cubicBezTo>
                  <a:pt x="48681" y="685"/>
                  <a:pt x="48680" y="695"/>
                  <a:pt x="48678" y="707"/>
                </a:cubicBezTo>
                <a:cubicBezTo>
                  <a:pt x="48677" y="711"/>
                  <a:pt x="48675" y="716"/>
                  <a:pt x="48675" y="722"/>
                </a:cubicBezTo>
                <a:cubicBezTo>
                  <a:pt x="48674" y="732"/>
                  <a:pt x="48672" y="742"/>
                  <a:pt x="48672" y="753"/>
                </a:cubicBezTo>
                <a:cubicBezTo>
                  <a:pt x="48671" y="757"/>
                  <a:pt x="48671" y="761"/>
                  <a:pt x="48671" y="767"/>
                </a:cubicBezTo>
                <a:cubicBezTo>
                  <a:pt x="48669" y="782"/>
                  <a:pt x="48668" y="797"/>
                  <a:pt x="48668" y="813"/>
                </a:cubicBezTo>
                <a:lnTo>
                  <a:pt x="48668" y="16779"/>
                </a:lnTo>
                <a:cubicBezTo>
                  <a:pt x="48061" y="17075"/>
                  <a:pt x="47600" y="17623"/>
                  <a:pt x="47420" y="18287"/>
                </a:cubicBezTo>
                <a:lnTo>
                  <a:pt x="38234" y="18287"/>
                </a:lnTo>
                <a:lnTo>
                  <a:pt x="38234" y="18287"/>
                </a:lnTo>
                <a:lnTo>
                  <a:pt x="37432" y="18287"/>
                </a:lnTo>
                <a:cubicBezTo>
                  <a:pt x="37373" y="18186"/>
                  <a:pt x="37298" y="18099"/>
                  <a:pt x="37214" y="18031"/>
                </a:cubicBezTo>
                <a:cubicBezTo>
                  <a:pt x="37214" y="18031"/>
                  <a:pt x="37212" y="18031"/>
                  <a:pt x="37212" y="18029"/>
                </a:cubicBezTo>
                <a:cubicBezTo>
                  <a:pt x="37162" y="17990"/>
                  <a:pt x="37109" y="17957"/>
                  <a:pt x="37053" y="17931"/>
                </a:cubicBezTo>
                <a:cubicBezTo>
                  <a:pt x="37052" y="17931"/>
                  <a:pt x="37050" y="17931"/>
                  <a:pt x="37049" y="17929"/>
                </a:cubicBezTo>
                <a:cubicBezTo>
                  <a:pt x="37037" y="17923"/>
                  <a:pt x="37024" y="17919"/>
                  <a:pt x="37012" y="17915"/>
                </a:cubicBezTo>
                <a:cubicBezTo>
                  <a:pt x="37009" y="17913"/>
                  <a:pt x="37005" y="17912"/>
                  <a:pt x="37002" y="17910"/>
                </a:cubicBezTo>
                <a:cubicBezTo>
                  <a:pt x="36991" y="17907"/>
                  <a:pt x="36981" y="17903"/>
                  <a:pt x="36971" y="17900"/>
                </a:cubicBezTo>
                <a:cubicBezTo>
                  <a:pt x="36966" y="17898"/>
                  <a:pt x="36962" y="17898"/>
                  <a:pt x="36958" y="17897"/>
                </a:cubicBezTo>
                <a:cubicBezTo>
                  <a:pt x="36947" y="17894"/>
                  <a:pt x="36937" y="17891"/>
                  <a:pt x="36928" y="17890"/>
                </a:cubicBezTo>
                <a:cubicBezTo>
                  <a:pt x="36922" y="17888"/>
                  <a:pt x="36918" y="17887"/>
                  <a:pt x="36913" y="17885"/>
                </a:cubicBezTo>
                <a:cubicBezTo>
                  <a:pt x="36903" y="17884"/>
                  <a:pt x="36893" y="17882"/>
                  <a:pt x="36882" y="17881"/>
                </a:cubicBezTo>
                <a:cubicBezTo>
                  <a:pt x="36878" y="17879"/>
                  <a:pt x="36874" y="17879"/>
                  <a:pt x="36869" y="17878"/>
                </a:cubicBezTo>
                <a:cubicBezTo>
                  <a:pt x="36857" y="17876"/>
                  <a:pt x="36847" y="17875"/>
                  <a:pt x="36837" y="17875"/>
                </a:cubicBezTo>
                <a:cubicBezTo>
                  <a:pt x="36832" y="17873"/>
                  <a:pt x="36828" y="17873"/>
                  <a:pt x="36824" y="17873"/>
                </a:cubicBezTo>
                <a:cubicBezTo>
                  <a:pt x="36809" y="17872"/>
                  <a:pt x="36794" y="17872"/>
                  <a:pt x="36778" y="17872"/>
                </a:cubicBezTo>
                <a:lnTo>
                  <a:pt x="36128" y="17872"/>
                </a:lnTo>
                <a:lnTo>
                  <a:pt x="36124" y="16349"/>
                </a:lnTo>
                <a:lnTo>
                  <a:pt x="36262" y="16349"/>
                </a:lnTo>
                <a:cubicBezTo>
                  <a:pt x="36726" y="16348"/>
                  <a:pt x="37097" y="15974"/>
                  <a:pt x="37097" y="15511"/>
                </a:cubicBezTo>
                <a:lnTo>
                  <a:pt x="37096" y="15443"/>
                </a:lnTo>
                <a:cubicBezTo>
                  <a:pt x="37094" y="14980"/>
                  <a:pt x="36722" y="14609"/>
                  <a:pt x="36258" y="14610"/>
                </a:cubicBezTo>
                <a:lnTo>
                  <a:pt x="35349" y="14611"/>
                </a:lnTo>
                <a:lnTo>
                  <a:pt x="35349" y="14611"/>
                </a:lnTo>
                <a:lnTo>
                  <a:pt x="34475" y="14614"/>
                </a:lnTo>
                <a:lnTo>
                  <a:pt x="34475" y="14614"/>
                </a:lnTo>
                <a:lnTo>
                  <a:pt x="33422" y="14617"/>
                </a:lnTo>
                <a:cubicBezTo>
                  <a:pt x="33520" y="14483"/>
                  <a:pt x="33578" y="14317"/>
                  <a:pt x="33578" y="14139"/>
                </a:cubicBezTo>
                <a:lnTo>
                  <a:pt x="33578" y="14139"/>
                </a:lnTo>
                <a:cubicBezTo>
                  <a:pt x="33578" y="14137"/>
                  <a:pt x="33578" y="14134"/>
                  <a:pt x="33578" y="14133"/>
                </a:cubicBezTo>
                <a:cubicBezTo>
                  <a:pt x="33578" y="14123"/>
                  <a:pt x="33578" y="14112"/>
                  <a:pt x="33576" y="14102"/>
                </a:cubicBezTo>
                <a:cubicBezTo>
                  <a:pt x="33576" y="14096"/>
                  <a:pt x="33576" y="14090"/>
                  <a:pt x="33576" y="14084"/>
                </a:cubicBezTo>
                <a:cubicBezTo>
                  <a:pt x="33575" y="14078"/>
                  <a:pt x="33575" y="14071"/>
                  <a:pt x="33575" y="14065"/>
                </a:cubicBezTo>
                <a:cubicBezTo>
                  <a:pt x="33573" y="14058"/>
                  <a:pt x="33573" y="14052"/>
                  <a:pt x="33572" y="14044"/>
                </a:cubicBezTo>
                <a:cubicBezTo>
                  <a:pt x="33572" y="14040"/>
                  <a:pt x="33570" y="14036"/>
                  <a:pt x="33570" y="14031"/>
                </a:cubicBezTo>
                <a:cubicBezTo>
                  <a:pt x="33569" y="14022"/>
                  <a:pt x="33569" y="14015"/>
                  <a:pt x="33568" y="14006"/>
                </a:cubicBezTo>
                <a:cubicBezTo>
                  <a:pt x="33568" y="14005"/>
                  <a:pt x="33566" y="14003"/>
                  <a:pt x="33566" y="14002"/>
                </a:cubicBezTo>
                <a:cubicBezTo>
                  <a:pt x="33501" y="13617"/>
                  <a:pt x="33167" y="13326"/>
                  <a:pt x="32765" y="13326"/>
                </a:cubicBezTo>
                <a:cubicBezTo>
                  <a:pt x="32407" y="13326"/>
                  <a:pt x="32105" y="13556"/>
                  <a:pt x="31995" y="13875"/>
                </a:cubicBezTo>
                <a:lnTo>
                  <a:pt x="31995" y="13875"/>
                </a:lnTo>
                <a:lnTo>
                  <a:pt x="31995" y="13877"/>
                </a:lnTo>
                <a:cubicBezTo>
                  <a:pt x="31982" y="13915"/>
                  <a:pt x="31971" y="13955"/>
                  <a:pt x="31964" y="13994"/>
                </a:cubicBezTo>
                <a:cubicBezTo>
                  <a:pt x="31962" y="13999"/>
                  <a:pt x="31962" y="14003"/>
                  <a:pt x="31961" y="14008"/>
                </a:cubicBezTo>
                <a:cubicBezTo>
                  <a:pt x="31961" y="14015"/>
                  <a:pt x="31959" y="14021"/>
                  <a:pt x="31958" y="14027"/>
                </a:cubicBezTo>
                <a:cubicBezTo>
                  <a:pt x="31958" y="14034"/>
                  <a:pt x="31956" y="14040"/>
                  <a:pt x="31956" y="14047"/>
                </a:cubicBezTo>
                <a:lnTo>
                  <a:pt x="31955" y="14064"/>
                </a:lnTo>
                <a:cubicBezTo>
                  <a:pt x="31954" y="14071"/>
                  <a:pt x="31954" y="14080"/>
                  <a:pt x="31952" y="14089"/>
                </a:cubicBezTo>
                <a:cubicBezTo>
                  <a:pt x="31952" y="14093"/>
                  <a:pt x="31952" y="14096"/>
                  <a:pt x="31952" y="14100"/>
                </a:cubicBezTo>
                <a:cubicBezTo>
                  <a:pt x="31951" y="14112"/>
                  <a:pt x="31951" y="14125"/>
                  <a:pt x="31951" y="14139"/>
                </a:cubicBezTo>
                <a:cubicBezTo>
                  <a:pt x="31951" y="14318"/>
                  <a:pt x="32010" y="14486"/>
                  <a:pt x="32108" y="14620"/>
                </a:cubicBezTo>
                <a:lnTo>
                  <a:pt x="31663" y="14622"/>
                </a:lnTo>
                <a:lnTo>
                  <a:pt x="31663" y="14622"/>
                </a:lnTo>
                <a:lnTo>
                  <a:pt x="30686" y="14625"/>
                </a:lnTo>
                <a:cubicBezTo>
                  <a:pt x="30222" y="14626"/>
                  <a:pt x="29851" y="14999"/>
                  <a:pt x="29852" y="15463"/>
                </a:cubicBezTo>
                <a:lnTo>
                  <a:pt x="29852" y="15530"/>
                </a:lnTo>
                <a:cubicBezTo>
                  <a:pt x="29854" y="15993"/>
                  <a:pt x="30228" y="16365"/>
                  <a:pt x="30690" y="16364"/>
                </a:cubicBezTo>
                <a:lnTo>
                  <a:pt x="30828" y="16364"/>
                </a:lnTo>
                <a:lnTo>
                  <a:pt x="30833" y="17872"/>
                </a:lnTo>
                <a:lnTo>
                  <a:pt x="30534" y="17872"/>
                </a:lnTo>
                <a:cubicBezTo>
                  <a:pt x="30519" y="17872"/>
                  <a:pt x="30504" y="17872"/>
                  <a:pt x="30488" y="17873"/>
                </a:cubicBezTo>
                <a:cubicBezTo>
                  <a:pt x="30485" y="17873"/>
                  <a:pt x="30481" y="17875"/>
                  <a:pt x="30477" y="17875"/>
                </a:cubicBezTo>
                <a:cubicBezTo>
                  <a:pt x="30466" y="17875"/>
                  <a:pt x="30454" y="17876"/>
                  <a:pt x="30444" y="17878"/>
                </a:cubicBezTo>
                <a:cubicBezTo>
                  <a:pt x="30440" y="17879"/>
                  <a:pt x="30434" y="17879"/>
                  <a:pt x="30429" y="17881"/>
                </a:cubicBezTo>
                <a:cubicBezTo>
                  <a:pt x="30419" y="17882"/>
                  <a:pt x="30410" y="17884"/>
                  <a:pt x="30400" y="17887"/>
                </a:cubicBezTo>
                <a:cubicBezTo>
                  <a:pt x="30396" y="17887"/>
                  <a:pt x="30390" y="17888"/>
                  <a:pt x="30385" y="17890"/>
                </a:cubicBezTo>
                <a:cubicBezTo>
                  <a:pt x="30375" y="17891"/>
                  <a:pt x="30366" y="17894"/>
                  <a:pt x="30356" y="17897"/>
                </a:cubicBezTo>
                <a:cubicBezTo>
                  <a:pt x="30351" y="17898"/>
                  <a:pt x="30347" y="17900"/>
                  <a:pt x="30343" y="17901"/>
                </a:cubicBezTo>
                <a:cubicBezTo>
                  <a:pt x="30332" y="17904"/>
                  <a:pt x="30322" y="17907"/>
                  <a:pt x="30312" y="17910"/>
                </a:cubicBezTo>
                <a:cubicBezTo>
                  <a:pt x="30309" y="17912"/>
                  <a:pt x="30304" y="17913"/>
                  <a:pt x="30300" y="17915"/>
                </a:cubicBezTo>
                <a:cubicBezTo>
                  <a:pt x="30288" y="17919"/>
                  <a:pt x="30276" y="17925"/>
                  <a:pt x="30266" y="17929"/>
                </a:cubicBezTo>
                <a:cubicBezTo>
                  <a:pt x="30263" y="17929"/>
                  <a:pt x="30262" y="17931"/>
                  <a:pt x="30260" y="17932"/>
                </a:cubicBezTo>
                <a:cubicBezTo>
                  <a:pt x="30217" y="17951"/>
                  <a:pt x="30178" y="17973"/>
                  <a:pt x="30138" y="18001"/>
                </a:cubicBezTo>
                <a:cubicBezTo>
                  <a:pt x="30138" y="18001"/>
                  <a:pt x="30138" y="18001"/>
                  <a:pt x="30138" y="18001"/>
                </a:cubicBezTo>
                <a:cubicBezTo>
                  <a:pt x="30125" y="18010"/>
                  <a:pt x="30113" y="18021"/>
                  <a:pt x="30101" y="18029"/>
                </a:cubicBezTo>
                <a:cubicBezTo>
                  <a:pt x="30100" y="18031"/>
                  <a:pt x="30100" y="18031"/>
                  <a:pt x="30098" y="18032"/>
                </a:cubicBezTo>
                <a:cubicBezTo>
                  <a:pt x="30086" y="18041"/>
                  <a:pt x="30074" y="18052"/>
                  <a:pt x="30063" y="18062"/>
                </a:cubicBezTo>
                <a:cubicBezTo>
                  <a:pt x="30063" y="18062"/>
                  <a:pt x="30063" y="18062"/>
                  <a:pt x="30063" y="18062"/>
                </a:cubicBezTo>
                <a:cubicBezTo>
                  <a:pt x="29993" y="18125"/>
                  <a:pt x="29932" y="18202"/>
                  <a:pt x="29882" y="18287"/>
                </a:cubicBezTo>
                <a:lnTo>
                  <a:pt x="28620" y="18287"/>
                </a:lnTo>
                <a:lnTo>
                  <a:pt x="28620" y="18287"/>
                </a:lnTo>
                <a:lnTo>
                  <a:pt x="27817" y="18287"/>
                </a:lnTo>
                <a:cubicBezTo>
                  <a:pt x="27758" y="18186"/>
                  <a:pt x="27683" y="18099"/>
                  <a:pt x="27599" y="18031"/>
                </a:cubicBezTo>
                <a:cubicBezTo>
                  <a:pt x="27599" y="18031"/>
                  <a:pt x="27598" y="18031"/>
                  <a:pt x="27598" y="18031"/>
                </a:cubicBezTo>
                <a:cubicBezTo>
                  <a:pt x="27547" y="17991"/>
                  <a:pt x="27494" y="17957"/>
                  <a:pt x="27438" y="17932"/>
                </a:cubicBezTo>
                <a:cubicBezTo>
                  <a:pt x="27437" y="17931"/>
                  <a:pt x="27436" y="17931"/>
                  <a:pt x="27434" y="17929"/>
                </a:cubicBezTo>
                <a:cubicBezTo>
                  <a:pt x="27422" y="17925"/>
                  <a:pt x="27409" y="17919"/>
                  <a:pt x="27397" y="17915"/>
                </a:cubicBezTo>
                <a:cubicBezTo>
                  <a:pt x="27394" y="17913"/>
                  <a:pt x="27390" y="17912"/>
                  <a:pt x="27387" y="17912"/>
                </a:cubicBezTo>
                <a:cubicBezTo>
                  <a:pt x="27377" y="17907"/>
                  <a:pt x="27366" y="17904"/>
                  <a:pt x="27356" y="17901"/>
                </a:cubicBezTo>
                <a:cubicBezTo>
                  <a:pt x="27352" y="17900"/>
                  <a:pt x="27347" y="17898"/>
                  <a:pt x="27343" y="17897"/>
                </a:cubicBezTo>
                <a:cubicBezTo>
                  <a:pt x="27332" y="17894"/>
                  <a:pt x="27322" y="17891"/>
                  <a:pt x="27313" y="17890"/>
                </a:cubicBezTo>
                <a:cubicBezTo>
                  <a:pt x="27307" y="17888"/>
                  <a:pt x="27303" y="17887"/>
                  <a:pt x="27299" y="17887"/>
                </a:cubicBezTo>
                <a:cubicBezTo>
                  <a:pt x="27288" y="17884"/>
                  <a:pt x="27278" y="17882"/>
                  <a:pt x="27269" y="17881"/>
                </a:cubicBezTo>
                <a:cubicBezTo>
                  <a:pt x="27263" y="17879"/>
                  <a:pt x="27259" y="17879"/>
                  <a:pt x="27254" y="17878"/>
                </a:cubicBezTo>
                <a:cubicBezTo>
                  <a:pt x="27243" y="17876"/>
                  <a:pt x="27232" y="17876"/>
                  <a:pt x="27222" y="17875"/>
                </a:cubicBezTo>
                <a:cubicBezTo>
                  <a:pt x="27218" y="17875"/>
                  <a:pt x="27213" y="17873"/>
                  <a:pt x="27209" y="17873"/>
                </a:cubicBezTo>
                <a:cubicBezTo>
                  <a:pt x="27194" y="17872"/>
                  <a:pt x="27179" y="17872"/>
                  <a:pt x="27163" y="17872"/>
                </a:cubicBezTo>
                <a:lnTo>
                  <a:pt x="26683" y="17872"/>
                </a:lnTo>
                <a:lnTo>
                  <a:pt x="26683" y="16380"/>
                </a:lnTo>
                <a:lnTo>
                  <a:pt x="26821" y="16380"/>
                </a:lnTo>
                <a:cubicBezTo>
                  <a:pt x="27285" y="16380"/>
                  <a:pt x="27658" y="16008"/>
                  <a:pt x="27658" y="15544"/>
                </a:cubicBezTo>
                <a:lnTo>
                  <a:pt x="27658" y="15476"/>
                </a:lnTo>
                <a:cubicBezTo>
                  <a:pt x="27658" y="15013"/>
                  <a:pt x="27285" y="14641"/>
                  <a:pt x="26821" y="14641"/>
                </a:cubicBezTo>
                <a:lnTo>
                  <a:pt x="25844" y="14641"/>
                </a:lnTo>
                <a:lnTo>
                  <a:pt x="25844" y="14641"/>
                </a:lnTo>
                <a:lnTo>
                  <a:pt x="24752" y="14641"/>
                </a:lnTo>
                <a:lnTo>
                  <a:pt x="24752" y="14641"/>
                </a:lnTo>
                <a:lnTo>
                  <a:pt x="23032" y="14641"/>
                </a:lnTo>
                <a:lnTo>
                  <a:pt x="23032" y="14641"/>
                </a:lnTo>
                <a:lnTo>
                  <a:pt x="22159" y="14641"/>
                </a:lnTo>
                <a:lnTo>
                  <a:pt x="22159" y="14641"/>
                </a:lnTo>
                <a:lnTo>
                  <a:pt x="21249" y="14641"/>
                </a:lnTo>
                <a:cubicBezTo>
                  <a:pt x="20787" y="14641"/>
                  <a:pt x="20414" y="15013"/>
                  <a:pt x="20414" y="15476"/>
                </a:cubicBezTo>
                <a:lnTo>
                  <a:pt x="20414" y="15544"/>
                </a:lnTo>
                <a:cubicBezTo>
                  <a:pt x="20414" y="16006"/>
                  <a:pt x="20787" y="16380"/>
                  <a:pt x="21249" y="16380"/>
                </a:cubicBezTo>
                <a:lnTo>
                  <a:pt x="21387" y="16380"/>
                </a:lnTo>
                <a:lnTo>
                  <a:pt x="21387" y="16960"/>
                </a:lnTo>
                <a:lnTo>
                  <a:pt x="21387" y="17872"/>
                </a:lnTo>
                <a:lnTo>
                  <a:pt x="20921" y="17872"/>
                </a:lnTo>
                <a:cubicBezTo>
                  <a:pt x="20904" y="17872"/>
                  <a:pt x="20890" y="17872"/>
                  <a:pt x="20875" y="17873"/>
                </a:cubicBezTo>
                <a:cubicBezTo>
                  <a:pt x="20871" y="17873"/>
                  <a:pt x="20866" y="17875"/>
                  <a:pt x="20862" y="17875"/>
                </a:cubicBezTo>
                <a:cubicBezTo>
                  <a:pt x="20851" y="17876"/>
                  <a:pt x="20841" y="17876"/>
                  <a:pt x="20829" y="17878"/>
                </a:cubicBezTo>
                <a:cubicBezTo>
                  <a:pt x="20825" y="17879"/>
                  <a:pt x="20821" y="17881"/>
                  <a:pt x="20815" y="17881"/>
                </a:cubicBezTo>
                <a:cubicBezTo>
                  <a:pt x="20806" y="17882"/>
                  <a:pt x="20796" y="17884"/>
                  <a:pt x="20785" y="17887"/>
                </a:cubicBezTo>
                <a:cubicBezTo>
                  <a:pt x="20781" y="17887"/>
                  <a:pt x="20775" y="17888"/>
                  <a:pt x="20770" y="17890"/>
                </a:cubicBezTo>
                <a:cubicBezTo>
                  <a:pt x="20762" y="17892"/>
                  <a:pt x="20751" y="17894"/>
                  <a:pt x="20742" y="17897"/>
                </a:cubicBezTo>
                <a:cubicBezTo>
                  <a:pt x="20737" y="17898"/>
                  <a:pt x="20732" y="17900"/>
                  <a:pt x="20728" y="17901"/>
                </a:cubicBezTo>
                <a:cubicBezTo>
                  <a:pt x="20717" y="17904"/>
                  <a:pt x="20707" y="17907"/>
                  <a:pt x="20697" y="17912"/>
                </a:cubicBezTo>
                <a:cubicBezTo>
                  <a:pt x="20694" y="17913"/>
                  <a:pt x="20689" y="17913"/>
                  <a:pt x="20687" y="17915"/>
                </a:cubicBezTo>
                <a:cubicBezTo>
                  <a:pt x="20675" y="17919"/>
                  <a:pt x="20663" y="17925"/>
                  <a:pt x="20651" y="17929"/>
                </a:cubicBezTo>
                <a:cubicBezTo>
                  <a:pt x="20650" y="17931"/>
                  <a:pt x="20647" y="17931"/>
                  <a:pt x="20645" y="17932"/>
                </a:cubicBezTo>
                <a:cubicBezTo>
                  <a:pt x="20603" y="17951"/>
                  <a:pt x="20563" y="17975"/>
                  <a:pt x="20525" y="18001"/>
                </a:cubicBezTo>
                <a:cubicBezTo>
                  <a:pt x="20523" y="18001"/>
                  <a:pt x="20523" y="18003"/>
                  <a:pt x="20523" y="18003"/>
                </a:cubicBezTo>
                <a:cubicBezTo>
                  <a:pt x="20510" y="18012"/>
                  <a:pt x="20498" y="18021"/>
                  <a:pt x="20486" y="18031"/>
                </a:cubicBezTo>
                <a:cubicBezTo>
                  <a:pt x="20485" y="18031"/>
                  <a:pt x="20485" y="18031"/>
                  <a:pt x="20483" y="18032"/>
                </a:cubicBezTo>
                <a:cubicBezTo>
                  <a:pt x="20472" y="18041"/>
                  <a:pt x="20460" y="18052"/>
                  <a:pt x="20449" y="18062"/>
                </a:cubicBezTo>
                <a:lnTo>
                  <a:pt x="20448" y="18063"/>
                </a:lnTo>
                <a:cubicBezTo>
                  <a:pt x="20242" y="18249"/>
                  <a:pt x="20108" y="18555"/>
                  <a:pt x="20108" y="18901"/>
                </a:cubicBezTo>
                <a:cubicBezTo>
                  <a:pt x="20108" y="19284"/>
                  <a:pt x="20270" y="19615"/>
                  <a:pt x="20513" y="19794"/>
                </a:cubicBezTo>
                <a:cubicBezTo>
                  <a:pt x="20516" y="19795"/>
                  <a:pt x="20519" y="19797"/>
                  <a:pt x="20520" y="19800"/>
                </a:cubicBezTo>
                <a:cubicBezTo>
                  <a:pt x="20527" y="19804"/>
                  <a:pt x="20535" y="19808"/>
                  <a:pt x="20542" y="19813"/>
                </a:cubicBezTo>
                <a:cubicBezTo>
                  <a:pt x="20545" y="19816"/>
                  <a:pt x="20548" y="19819"/>
                  <a:pt x="20553" y="19820"/>
                </a:cubicBezTo>
                <a:cubicBezTo>
                  <a:pt x="20558" y="19825"/>
                  <a:pt x="20566" y="19829"/>
                  <a:pt x="20572" y="19833"/>
                </a:cubicBezTo>
                <a:cubicBezTo>
                  <a:pt x="20576" y="19836"/>
                  <a:pt x="20582" y="19838"/>
                  <a:pt x="20586" y="19841"/>
                </a:cubicBezTo>
                <a:cubicBezTo>
                  <a:pt x="20595" y="19847"/>
                  <a:pt x="20606" y="19851"/>
                  <a:pt x="20616" y="19857"/>
                </a:cubicBezTo>
                <a:cubicBezTo>
                  <a:pt x="20622" y="19860"/>
                  <a:pt x="20629" y="19863"/>
                  <a:pt x="20635" y="19867"/>
                </a:cubicBezTo>
                <a:cubicBezTo>
                  <a:pt x="20639" y="19869"/>
                  <a:pt x="20645" y="19872"/>
                  <a:pt x="20650" y="19873"/>
                </a:cubicBezTo>
                <a:cubicBezTo>
                  <a:pt x="20657" y="19876"/>
                  <a:pt x="20663" y="19879"/>
                  <a:pt x="20670" y="19882"/>
                </a:cubicBezTo>
                <a:cubicBezTo>
                  <a:pt x="20675" y="19883"/>
                  <a:pt x="20679" y="19886"/>
                  <a:pt x="20685" y="19888"/>
                </a:cubicBezTo>
                <a:cubicBezTo>
                  <a:pt x="20692" y="19891"/>
                  <a:pt x="20700" y="19894"/>
                  <a:pt x="20707" y="19895"/>
                </a:cubicBezTo>
                <a:cubicBezTo>
                  <a:pt x="20712" y="19897"/>
                  <a:pt x="20716" y="19898"/>
                  <a:pt x="20719" y="19900"/>
                </a:cubicBezTo>
                <a:cubicBezTo>
                  <a:pt x="20732" y="19904"/>
                  <a:pt x="20744" y="19907"/>
                  <a:pt x="20756" y="19910"/>
                </a:cubicBezTo>
                <a:cubicBezTo>
                  <a:pt x="20756" y="19910"/>
                  <a:pt x="20756" y="19910"/>
                  <a:pt x="20756" y="19910"/>
                </a:cubicBezTo>
                <a:cubicBezTo>
                  <a:pt x="20768" y="19914"/>
                  <a:pt x="20781" y="19916"/>
                  <a:pt x="20793" y="19919"/>
                </a:cubicBezTo>
                <a:cubicBezTo>
                  <a:pt x="20796" y="19919"/>
                  <a:pt x="20798" y="19920"/>
                  <a:pt x="20803" y="19920"/>
                </a:cubicBezTo>
                <a:cubicBezTo>
                  <a:pt x="20812" y="19922"/>
                  <a:pt x="20821" y="19923"/>
                  <a:pt x="20831" y="19925"/>
                </a:cubicBezTo>
                <a:cubicBezTo>
                  <a:pt x="20834" y="19926"/>
                  <a:pt x="20838" y="19926"/>
                  <a:pt x="20843" y="19926"/>
                </a:cubicBezTo>
                <a:cubicBezTo>
                  <a:pt x="20851" y="19928"/>
                  <a:pt x="20862" y="19929"/>
                  <a:pt x="20871" y="19929"/>
                </a:cubicBezTo>
                <a:cubicBezTo>
                  <a:pt x="20874" y="19929"/>
                  <a:pt x="20878" y="19929"/>
                  <a:pt x="20881" y="19931"/>
                </a:cubicBezTo>
                <a:cubicBezTo>
                  <a:pt x="20893" y="19931"/>
                  <a:pt x="20906" y="19931"/>
                  <a:pt x="20919" y="19931"/>
                </a:cubicBezTo>
                <a:lnTo>
                  <a:pt x="21387" y="19931"/>
                </a:lnTo>
                <a:lnTo>
                  <a:pt x="21387" y="20502"/>
                </a:lnTo>
                <a:lnTo>
                  <a:pt x="21387" y="30865"/>
                </a:lnTo>
                <a:lnTo>
                  <a:pt x="21387" y="35353"/>
                </a:lnTo>
                <a:lnTo>
                  <a:pt x="16409" y="35353"/>
                </a:lnTo>
                <a:lnTo>
                  <a:pt x="16409" y="34199"/>
                </a:lnTo>
                <a:lnTo>
                  <a:pt x="16475" y="34199"/>
                </a:lnTo>
                <a:cubicBezTo>
                  <a:pt x="16694" y="34199"/>
                  <a:pt x="16871" y="34022"/>
                  <a:pt x="16871" y="33803"/>
                </a:cubicBezTo>
                <a:lnTo>
                  <a:pt x="16871" y="33772"/>
                </a:lnTo>
                <a:cubicBezTo>
                  <a:pt x="16871" y="33552"/>
                  <a:pt x="16694" y="33376"/>
                  <a:pt x="16475" y="33376"/>
                </a:cubicBezTo>
                <a:lnTo>
                  <a:pt x="16011" y="33376"/>
                </a:lnTo>
                <a:lnTo>
                  <a:pt x="16011" y="33376"/>
                </a:lnTo>
                <a:lnTo>
                  <a:pt x="15494" y="33376"/>
                </a:lnTo>
                <a:lnTo>
                  <a:pt x="15494" y="33376"/>
                </a:lnTo>
                <a:lnTo>
                  <a:pt x="14680" y="33376"/>
                </a:lnTo>
                <a:lnTo>
                  <a:pt x="14680" y="33376"/>
                </a:lnTo>
                <a:lnTo>
                  <a:pt x="14266" y="33376"/>
                </a:lnTo>
                <a:lnTo>
                  <a:pt x="14266" y="33376"/>
                </a:lnTo>
                <a:lnTo>
                  <a:pt x="13834" y="33376"/>
                </a:lnTo>
                <a:cubicBezTo>
                  <a:pt x="13615" y="33376"/>
                  <a:pt x="13438" y="33552"/>
                  <a:pt x="13438" y="33772"/>
                </a:cubicBezTo>
                <a:lnTo>
                  <a:pt x="13438" y="33803"/>
                </a:lnTo>
                <a:cubicBezTo>
                  <a:pt x="13438" y="34022"/>
                  <a:pt x="13615" y="34199"/>
                  <a:pt x="13834" y="34199"/>
                </a:cubicBezTo>
                <a:lnTo>
                  <a:pt x="13901" y="34199"/>
                </a:lnTo>
                <a:lnTo>
                  <a:pt x="13901" y="34474"/>
                </a:lnTo>
                <a:lnTo>
                  <a:pt x="13901" y="35353"/>
                </a:lnTo>
                <a:lnTo>
                  <a:pt x="11966" y="35353"/>
                </a:lnTo>
                <a:lnTo>
                  <a:pt x="11966" y="34199"/>
                </a:lnTo>
                <a:lnTo>
                  <a:pt x="12030" y="34199"/>
                </a:lnTo>
                <a:cubicBezTo>
                  <a:pt x="12250" y="34199"/>
                  <a:pt x="12427" y="34022"/>
                  <a:pt x="12427" y="33803"/>
                </a:cubicBezTo>
                <a:lnTo>
                  <a:pt x="12427" y="33772"/>
                </a:lnTo>
                <a:cubicBezTo>
                  <a:pt x="12427" y="33552"/>
                  <a:pt x="12250" y="33376"/>
                  <a:pt x="12030" y="33376"/>
                </a:cubicBezTo>
                <a:lnTo>
                  <a:pt x="11568" y="33376"/>
                </a:lnTo>
                <a:lnTo>
                  <a:pt x="11568" y="33376"/>
                </a:lnTo>
                <a:lnTo>
                  <a:pt x="11051" y="33376"/>
                </a:lnTo>
                <a:lnTo>
                  <a:pt x="11051" y="33376"/>
                </a:lnTo>
                <a:lnTo>
                  <a:pt x="10235" y="33376"/>
                </a:lnTo>
                <a:lnTo>
                  <a:pt x="10235" y="33376"/>
                </a:lnTo>
                <a:lnTo>
                  <a:pt x="9822" y="33376"/>
                </a:lnTo>
                <a:lnTo>
                  <a:pt x="9822" y="33376"/>
                </a:lnTo>
                <a:lnTo>
                  <a:pt x="9392" y="33376"/>
                </a:lnTo>
                <a:cubicBezTo>
                  <a:pt x="9172" y="33376"/>
                  <a:pt x="8995" y="33552"/>
                  <a:pt x="8995" y="33772"/>
                </a:cubicBezTo>
                <a:lnTo>
                  <a:pt x="8995" y="33803"/>
                </a:lnTo>
                <a:cubicBezTo>
                  <a:pt x="8995" y="34022"/>
                  <a:pt x="9172" y="34199"/>
                  <a:pt x="9392" y="34199"/>
                </a:cubicBezTo>
                <a:lnTo>
                  <a:pt x="9456" y="34199"/>
                </a:lnTo>
                <a:lnTo>
                  <a:pt x="9456" y="34474"/>
                </a:lnTo>
                <a:lnTo>
                  <a:pt x="9456" y="35353"/>
                </a:lnTo>
                <a:lnTo>
                  <a:pt x="7521" y="35353"/>
                </a:lnTo>
                <a:lnTo>
                  <a:pt x="7521" y="34199"/>
                </a:lnTo>
                <a:lnTo>
                  <a:pt x="7588" y="34199"/>
                </a:lnTo>
                <a:cubicBezTo>
                  <a:pt x="7807" y="34199"/>
                  <a:pt x="7984" y="34022"/>
                  <a:pt x="7984" y="33803"/>
                </a:cubicBezTo>
                <a:lnTo>
                  <a:pt x="7984" y="33772"/>
                </a:lnTo>
                <a:cubicBezTo>
                  <a:pt x="7984" y="33552"/>
                  <a:pt x="7807" y="33376"/>
                  <a:pt x="7588" y="33376"/>
                </a:cubicBezTo>
                <a:lnTo>
                  <a:pt x="7124" y="33376"/>
                </a:lnTo>
                <a:lnTo>
                  <a:pt x="7124" y="33376"/>
                </a:lnTo>
                <a:lnTo>
                  <a:pt x="6607" y="33376"/>
                </a:lnTo>
                <a:lnTo>
                  <a:pt x="6607" y="33376"/>
                </a:lnTo>
                <a:lnTo>
                  <a:pt x="5792" y="33376"/>
                </a:lnTo>
                <a:lnTo>
                  <a:pt x="5792" y="33376"/>
                </a:lnTo>
                <a:lnTo>
                  <a:pt x="5379" y="33376"/>
                </a:lnTo>
                <a:lnTo>
                  <a:pt x="5379" y="33376"/>
                </a:lnTo>
                <a:lnTo>
                  <a:pt x="4947" y="33376"/>
                </a:lnTo>
                <a:cubicBezTo>
                  <a:pt x="4728" y="33376"/>
                  <a:pt x="4551" y="33552"/>
                  <a:pt x="4551" y="33772"/>
                </a:cubicBezTo>
                <a:lnTo>
                  <a:pt x="4551" y="33803"/>
                </a:lnTo>
                <a:cubicBezTo>
                  <a:pt x="4551" y="34022"/>
                  <a:pt x="4728" y="34199"/>
                  <a:pt x="4947" y="34199"/>
                </a:cubicBezTo>
                <a:lnTo>
                  <a:pt x="5013" y="34199"/>
                </a:lnTo>
                <a:lnTo>
                  <a:pt x="5013" y="34474"/>
                </a:lnTo>
                <a:lnTo>
                  <a:pt x="5013" y="35353"/>
                </a:lnTo>
                <a:lnTo>
                  <a:pt x="672" y="35353"/>
                </a:lnTo>
                <a:lnTo>
                  <a:pt x="671" y="35353"/>
                </a:lnTo>
                <a:cubicBezTo>
                  <a:pt x="656" y="35353"/>
                  <a:pt x="643" y="35353"/>
                  <a:pt x="628" y="35355"/>
                </a:cubicBezTo>
                <a:cubicBezTo>
                  <a:pt x="624" y="35355"/>
                  <a:pt x="619" y="35355"/>
                  <a:pt x="615" y="35356"/>
                </a:cubicBezTo>
                <a:cubicBezTo>
                  <a:pt x="601" y="35356"/>
                  <a:pt x="588" y="35358"/>
                  <a:pt x="575" y="35361"/>
                </a:cubicBezTo>
                <a:cubicBezTo>
                  <a:pt x="573" y="35361"/>
                  <a:pt x="572" y="35361"/>
                  <a:pt x="571" y="35361"/>
                </a:cubicBezTo>
                <a:cubicBezTo>
                  <a:pt x="556" y="35362"/>
                  <a:pt x="543" y="35365"/>
                  <a:pt x="528" y="35368"/>
                </a:cubicBezTo>
                <a:cubicBezTo>
                  <a:pt x="525" y="35370"/>
                  <a:pt x="520" y="35370"/>
                  <a:pt x="518" y="35371"/>
                </a:cubicBezTo>
                <a:cubicBezTo>
                  <a:pt x="504" y="35374"/>
                  <a:pt x="491" y="35378"/>
                  <a:pt x="478" y="35381"/>
                </a:cubicBezTo>
                <a:cubicBezTo>
                  <a:pt x="476" y="35381"/>
                  <a:pt x="476" y="35381"/>
                  <a:pt x="475" y="35383"/>
                </a:cubicBezTo>
                <a:cubicBezTo>
                  <a:pt x="460" y="35387"/>
                  <a:pt x="447" y="35392"/>
                  <a:pt x="432" y="35398"/>
                </a:cubicBezTo>
                <a:cubicBezTo>
                  <a:pt x="431" y="35398"/>
                  <a:pt x="429" y="35399"/>
                  <a:pt x="428" y="35399"/>
                </a:cubicBezTo>
                <a:cubicBezTo>
                  <a:pt x="177" y="35496"/>
                  <a:pt x="1" y="35739"/>
                  <a:pt x="1" y="36025"/>
                </a:cubicBezTo>
                <a:lnTo>
                  <a:pt x="1" y="36863"/>
                </a:lnTo>
                <a:lnTo>
                  <a:pt x="1" y="36863"/>
                </a:lnTo>
                <a:lnTo>
                  <a:pt x="1" y="36944"/>
                </a:lnTo>
                <a:cubicBezTo>
                  <a:pt x="1" y="37073"/>
                  <a:pt x="37" y="37196"/>
                  <a:pt x="101" y="37299"/>
                </a:cubicBezTo>
                <a:cubicBezTo>
                  <a:pt x="219" y="37489"/>
                  <a:pt x="431" y="37615"/>
                  <a:pt x="672" y="37615"/>
                </a:cubicBezTo>
                <a:lnTo>
                  <a:pt x="1185" y="37615"/>
                </a:lnTo>
                <a:lnTo>
                  <a:pt x="1185" y="53972"/>
                </a:lnTo>
                <a:lnTo>
                  <a:pt x="672" y="53972"/>
                </a:lnTo>
                <a:lnTo>
                  <a:pt x="671" y="53972"/>
                </a:lnTo>
                <a:cubicBezTo>
                  <a:pt x="656" y="53972"/>
                  <a:pt x="643" y="53973"/>
                  <a:pt x="628" y="53973"/>
                </a:cubicBezTo>
                <a:cubicBezTo>
                  <a:pt x="624" y="53975"/>
                  <a:pt x="619" y="53975"/>
                  <a:pt x="615" y="53975"/>
                </a:cubicBezTo>
                <a:cubicBezTo>
                  <a:pt x="601" y="53976"/>
                  <a:pt x="588" y="53978"/>
                  <a:pt x="575" y="53979"/>
                </a:cubicBezTo>
                <a:cubicBezTo>
                  <a:pt x="573" y="53979"/>
                  <a:pt x="572" y="53979"/>
                  <a:pt x="571" y="53979"/>
                </a:cubicBezTo>
                <a:cubicBezTo>
                  <a:pt x="556" y="53982"/>
                  <a:pt x="541" y="53985"/>
                  <a:pt x="528" y="53988"/>
                </a:cubicBezTo>
                <a:cubicBezTo>
                  <a:pt x="525" y="53988"/>
                  <a:pt x="520" y="53989"/>
                  <a:pt x="518" y="53989"/>
                </a:cubicBezTo>
                <a:cubicBezTo>
                  <a:pt x="504" y="53994"/>
                  <a:pt x="491" y="53997"/>
                  <a:pt x="478" y="54001"/>
                </a:cubicBezTo>
                <a:cubicBezTo>
                  <a:pt x="476" y="54001"/>
                  <a:pt x="476" y="54001"/>
                  <a:pt x="475" y="54001"/>
                </a:cubicBezTo>
                <a:cubicBezTo>
                  <a:pt x="460" y="54006"/>
                  <a:pt x="445" y="54012"/>
                  <a:pt x="432" y="54016"/>
                </a:cubicBezTo>
                <a:cubicBezTo>
                  <a:pt x="431" y="54017"/>
                  <a:pt x="429" y="54017"/>
                  <a:pt x="428" y="54017"/>
                </a:cubicBezTo>
                <a:cubicBezTo>
                  <a:pt x="177" y="54116"/>
                  <a:pt x="1" y="54359"/>
                  <a:pt x="1" y="54645"/>
                </a:cubicBezTo>
                <a:lnTo>
                  <a:pt x="1" y="55481"/>
                </a:lnTo>
                <a:lnTo>
                  <a:pt x="1" y="55481"/>
                </a:lnTo>
                <a:lnTo>
                  <a:pt x="1" y="55562"/>
                </a:lnTo>
                <a:cubicBezTo>
                  <a:pt x="1" y="55704"/>
                  <a:pt x="43" y="55835"/>
                  <a:pt x="117" y="55942"/>
                </a:cubicBezTo>
                <a:cubicBezTo>
                  <a:pt x="238" y="56119"/>
                  <a:pt x="441" y="56235"/>
                  <a:pt x="672" y="56235"/>
                </a:cubicBezTo>
                <a:lnTo>
                  <a:pt x="6435" y="56235"/>
                </a:lnTo>
                <a:lnTo>
                  <a:pt x="6437" y="56235"/>
                </a:lnTo>
                <a:lnTo>
                  <a:pt x="13372" y="56235"/>
                </a:lnTo>
                <a:lnTo>
                  <a:pt x="48973" y="56235"/>
                </a:lnTo>
                <a:lnTo>
                  <a:pt x="55907" y="56235"/>
                </a:lnTo>
                <a:cubicBezTo>
                  <a:pt x="56121" y="56235"/>
                  <a:pt x="56299" y="56191"/>
                  <a:pt x="56437" y="56114"/>
                </a:cubicBezTo>
                <a:cubicBezTo>
                  <a:pt x="56655" y="55994"/>
                  <a:pt x="56775" y="55790"/>
                  <a:pt x="56770" y="55542"/>
                </a:cubicBezTo>
                <a:cubicBezTo>
                  <a:pt x="56767" y="55405"/>
                  <a:pt x="56729" y="55254"/>
                  <a:pt x="56649" y="55097"/>
                </a:cubicBezTo>
                <a:close/>
                <a:moveTo>
                  <a:pt x="48669" y="51898"/>
                </a:moveTo>
                <a:lnTo>
                  <a:pt x="48669" y="53213"/>
                </a:lnTo>
                <a:lnTo>
                  <a:pt x="33083" y="53213"/>
                </a:lnTo>
                <a:lnTo>
                  <a:pt x="33083" y="39617"/>
                </a:lnTo>
                <a:cubicBezTo>
                  <a:pt x="33230" y="39645"/>
                  <a:pt x="33383" y="39659"/>
                  <a:pt x="33540" y="39659"/>
                </a:cubicBezTo>
                <a:cubicBezTo>
                  <a:pt x="34249" y="39656"/>
                  <a:pt x="34893" y="39344"/>
                  <a:pt x="35366" y="38836"/>
                </a:cubicBezTo>
                <a:cubicBezTo>
                  <a:pt x="35762" y="38409"/>
                  <a:pt x="36040" y="37845"/>
                  <a:pt x="36139" y="37210"/>
                </a:cubicBezTo>
                <a:cubicBezTo>
                  <a:pt x="36165" y="37040"/>
                  <a:pt x="36180" y="36863"/>
                  <a:pt x="36178" y="36683"/>
                </a:cubicBezTo>
                <a:lnTo>
                  <a:pt x="36134" y="19931"/>
                </a:lnTo>
                <a:lnTo>
                  <a:pt x="36779" y="19931"/>
                </a:lnTo>
                <a:cubicBezTo>
                  <a:pt x="36793" y="19931"/>
                  <a:pt x="36804" y="19929"/>
                  <a:pt x="36818" y="19929"/>
                </a:cubicBezTo>
                <a:cubicBezTo>
                  <a:pt x="36821" y="19929"/>
                  <a:pt x="36825" y="19928"/>
                  <a:pt x="36828" y="19928"/>
                </a:cubicBezTo>
                <a:cubicBezTo>
                  <a:pt x="36837" y="19928"/>
                  <a:pt x="36847" y="19926"/>
                  <a:pt x="36856" y="19925"/>
                </a:cubicBezTo>
                <a:cubicBezTo>
                  <a:pt x="36860" y="19925"/>
                  <a:pt x="36865" y="19925"/>
                  <a:pt x="36868" y="19923"/>
                </a:cubicBezTo>
                <a:cubicBezTo>
                  <a:pt x="36878" y="19922"/>
                  <a:pt x="36887" y="19920"/>
                  <a:pt x="36896" y="19919"/>
                </a:cubicBezTo>
                <a:cubicBezTo>
                  <a:pt x="36899" y="19919"/>
                  <a:pt x="36903" y="19917"/>
                  <a:pt x="36906" y="19917"/>
                </a:cubicBezTo>
                <a:cubicBezTo>
                  <a:pt x="36918" y="19914"/>
                  <a:pt x="36930" y="19913"/>
                  <a:pt x="36941" y="19910"/>
                </a:cubicBezTo>
                <a:cubicBezTo>
                  <a:pt x="36943" y="19908"/>
                  <a:pt x="36943" y="19908"/>
                  <a:pt x="36943" y="19908"/>
                </a:cubicBezTo>
                <a:cubicBezTo>
                  <a:pt x="36956" y="19906"/>
                  <a:pt x="36968" y="19903"/>
                  <a:pt x="36980" y="19898"/>
                </a:cubicBezTo>
                <a:cubicBezTo>
                  <a:pt x="36983" y="19897"/>
                  <a:pt x="36987" y="19895"/>
                  <a:pt x="36991" y="19894"/>
                </a:cubicBezTo>
                <a:cubicBezTo>
                  <a:pt x="36999" y="19891"/>
                  <a:pt x="37006" y="19889"/>
                  <a:pt x="37013" y="19886"/>
                </a:cubicBezTo>
                <a:cubicBezTo>
                  <a:pt x="37019" y="19885"/>
                  <a:pt x="37024" y="19882"/>
                  <a:pt x="37028" y="19881"/>
                </a:cubicBezTo>
                <a:cubicBezTo>
                  <a:pt x="37036" y="19878"/>
                  <a:pt x="37041" y="19875"/>
                  <a:pt x="37049" y="19872"/>
                </a:cubicBezTo>
                <a:cubicBezTo>
                  <a:pt x="37053" y="19870"/>
                  <a:pt x="37059" y="19867"/>
                  <a:pt x="37064" y="19864"/>
                </a:cubicBezTo>
                <a:cubicBezTo>
                  <a:pt x="37069" y="19861"/>
                  <a:pt x="37077" y="19858"/>
                  <a:pt x="37083" y="19855"/>
                </a:cubicBezTo>
                <a:cubicBezTo>
                  <a:pt x="37093" y="19851"/>
                  <a:pt x="37103" y="19845"/>
                  <a:pt x="37114" y="19839"/>
                </a:cubicBezTo>
                <a:lnTo>
                  <a:pt x="37127" y="19832"/>
                </a:lnTo>
                <a:cubicBezTo>
                  <a:pt x="37133" y="19827"/>
                  <a:pt x="37140" y="19823"/>
                  <a:pt x="37146" y="19819"/>
                </a:cubicBezTo>
                <a:cubicBezTo>
                  <a:pt x="37150" y="19817"/>
                  <a:pt x="37153" y="19814"/>
                  <a:pt x="37158" y="19813"/>
                </a:cubicBezTo>
                <a:cubicBezTo>
                  <a:pt x="37164" y="19807"/>
                  <a:pt x="37171" y="19802"/>
                  <a:pt x="37178" y="19798"/>
                </a:cubicBezTo>
                <a:cubicBezTo>
                  <a:pt x="37181" y="19795"/>
                  <a:pt x="37183" y="19794"/>
                  <a:pt x="37186" y="19792"/>
                </a:cubicBezTo>
                <a:cubicBezTo>
                  <a:pt x="37283" y="19721"/>
                  <a:pt x="37367" y="19626"/>
                  <a:pt x="37432" y="19514"/>
                </a:cubicBezTo>
                <a:lnTo>
                  <a:pt x="47422" y="19514"/>
                </a:lnTo>
                <a:cubicBezTo>
                  <a:pt x="47600" y="20178"/>
                  <a:pt x="48061" y="20726"/>
                  <a:pt x="48669" y="21022"/>
                </a:cubicBezTo>
                <a:lnTo>
                  <a:pt x="48669" y="21980"/>
                </a:lnTo>
                <a:lnTo>
                  <a:pt x="48669" y="51898"/>
                </a:lnTo>
                <a:close/>
                <a:moveTo>
                  <a:pt x="30596" y="53109"/>
                </a:moveTo>
                <a:cubicBezTo>
                  <a:pt x="30599" y="53106"/>
                  <a:pt x="30600" y="53103"/>
                  <a:pt x="30603" y="53098"/>
                </a:cubicBezTo>
                <a:cubicBezTo>
                  <a:pt x="30611" y="53087"/>
                  <a:pt x="30618" y="53076"/>
                  <a:pt x="30625" y="53065"/>
                </a:cubicBezTo>
                <a:cubicBezTo>
                  <a:pt x="30627" y="53060"/>
                  <a:pt x="30630" y="53057"/>
                  <a:pt x="30631" y="53053"/>
                </a:cubicBezTo>
                <a:cubicBezTo>
                  <a:pt x="30638" y="53041"/>
                  <a:pt x="30646" y="53029"/>
                  <a:pt x="30653" y="53016"/>
                </a:cubicBezTo>
                <a:cubicBezTo>
                  <a:pt x="30656" y="53013"/>
                  <a:pt x="30658" y="53010"/>
                  <a:pt x="30659" y="53006"/>
                </a:cubicBezTo>
                <a:cubicBezTo>
                  <a:pt x="30666" y="52992"/>
                  <a:pt x="30674" y="52981"/>
                  <a:pt x="30681" y="52966"/>
                </a:cubicBezTo>
                <a:cubicBezTo>
                  <a:pt x="30683" y="52963"/>
                  <a:pt x="30684" y="52960"/>
                  <a:pt x="30686" y="52957"/>
                </a:cubicBezTo>
                <a:cubicBezTo>
                  <a:pt x="30693" y="52942"/>
                  <a:pt x="30700" y="52929"/>
                  <a:pt x="30706" y="52914"/>
                </a:cubicBezTo>
                <a:cubicBezTo>
                  <a:pt x="30708" y="52911"/>
                  <a:pt x="30709" y="52909"/>
                  <a:pt x="30711" y="52907"/>
                </a:cubicBezTo>
                <a:cubicBezTo>
                  <a:pt x="30718" y="52891"/>
                  <a:pt x="30725" y="52875"/>
                  <a:pt x="30731" y="52858"/>
                </a:cubicBezTo>
                <a:cubicBezTo>
                  <a:pt x="30733" y="52857"/>
                  <a:pt x="30733" y="52856"/>
                  <a:pt x="30734" y="52854"/>
                </a:cubicBezTo>
                <a:cubicBezTo>
                  <a:pt x="30742" y="52836"/>
                  <a:pt x="30749" y="52819"/>
                  <a:pt x="30755" y="52801"/>
                </a:cubicBezTo>
                <a:cubicBezTo>
                  <a:pt x="30755" y="52801"/>
                  <a:pt x="30756" y="52801"/>
                  <a:pt x="30756" y="52801"/>
                </a:cubicBezTo>
                <a:cubicBezTo>
                  <a:pt x="30780" y="52738"/>
                  <a:pt x="30802" y="52673"/>
                  <a:pt x="30820" y="52604"/>
                </a:cubicBezTo>
                <a:lnTo>
                  <a:pt x="30820" y="53215"/>
                </a:lnTo>
                <a:lnTo>
                  <a:pt x="30516" y="53215"/>
                </a:lnTo>
                <a:cubicBezTo>
                  <a:pt x="30522" y="53207"/>
                  <a:pt x="30528" y="53202"/>
                  <a:pt x="30532" y="53194"/>
                </a:cubicBezTo>
                <a:cubicBezTo>
                  <a:pt x="30535" y="53191"/>
                  <a:pt x="30537" y="53188"/>
                  <a:pt x="30540" y="53187"/>
                </a:cubicBezTo>
                <a:cubicBezTo>
                  <a:pt x="30549" y="53175"/>
                  <a:pt x="30556" y="53165"/>
                  <a:pt x="30565" y="53153"/>
                </a:cubicBezTo>
                <a:cubicBezTo>
                  <a:pt x="30568" y="53150"/>
                  <a:pt x="30569" y="53147"/>
                  <a:pt x="30572" y="53143"/>
                </a:cubicBezTo>
                <a:cubicBezTo>
                  <a:pt x="30580" y="53132"/>
                  <a:pt x="30588" y="53121"/>
                  <a:pt x="30596" y="53109"/>
                </a:cubicBezTo>
                <a:close/>
                <a:moveTo>
                  <a:pt x="30129" y="19792"/>
                </a:moveTo>
                <a:cubicBezTo>
                  <a:pt x="30130" y="19794"/>
                  <a:pt x="30133" y="19797"/>
                  <a:pt x="30135" y="19798"/>
                </a:cubicBezTo>
                <a:cubicBezTo>
                  <a:pt x="30142" y="19802"/>
                  <a:pt x="30150" y="19808"/>
                  <a:pt x="30157" y="19813"/>
                </a:cubicBezTo>
                <a:cubicBezTo>
                  <a:pt x="30160" y="19814"/>
                  <a:pt x="30163" y="19817"/>
                  <a:pt x="30167" y="19819"/>
                </a:cubicBezTo>
                <a:cubicBezTo>
                  <a:pt x="30173" y="19823"/>
                  <a:pt x="30181" y="19827"/>
                  <a:pt x="30188" y="19832"/>
                </a:cubicBezTo>
                <a:cubicBezTo>
                  <a:pt x="30191" y="19835"/>
                  <a:pt x="30197" y="19836"/>
                  <a:pt x="30200" y="19839"/>
                </a:cubicBezTo>
                <a:cubicBezTo>
                  <a:pt x="30210" y="19845"/>
                  <a:pt x="30220" y="19851"/>
                  <a:pt x="30231" y="19855"/>
                </a:cubicBezTo>
                <a:cubicBezTo>
                  <a:pt x="30236" y="19858"/>
                  <a:pt x="30244" y="19863"/>
                  <a:pt x="30250" y="19866"/>
                </a:cubicBezTo>
                <a:cubicBezTo>
                  <a:pt x="30254" y="19867"/>
                  <a:pt x="30260" y="19870"/>
                  <a:pt x="30264" y="19872"/>
                </a:cubicBezTo>
                <a:cubicBezTo>
                  <a:pt x="30272" y="19875"/>
                  <a:pt x="30278" y="19878"/>
                  <a:pt x="30285" y="19881"/>
                </a:cubicBezTo>
                <a:cubicBezTo>
                  <a:pt x="30289" y="19882"/>
                  <a:pt x="30294" y="19885"/>
                  <a:pt x="30300" y="19886"/>
                </a:cubicBezTo>
                <a:cubicBezTo>
                  <a:pt x="30307" y="19889"/>
                  <a:pt x="30315" y="19892"/>
                  <a:pt x="30322" y="19895"/>
                </a:cubicBezTo>
                <a:cubicBezTo>
                  <a:pt x="30326" y="19897"/>
                  <a:pt x="30331" y="19897"/>
                  <a:pt x="30335" y="19898"/>
                </a:cubicBezTo>
                <a:cubicBezTo>
                  <a:pt x="30347" y="19903"/>
                  <a:pt x="30359" y="19906"/>
                  <a:pt x="30370" y="19908"/>
                </a:cubicBezTo>
                <a:cubicBezTo>
                  <a:pt x="30370" y="19908"/>
                  <a:pt x="30370" y="19910"/>
                  <a:pt x="30372" y="19910"/>
                </a:cubicBezTo>
                <a:cubicBezTo>
                  <a:pt x="30384" y="19913"/>
                  <a:pt x="30396" y="19914"/>
                  <a:pt x="30407" y="19917"/>
                </a:cubicBezTo>
                <a:cubicBezTo>
                  <a:pt x="30410" y="19919"/>
                  <a:pt x="30415" y="19919"/>
                  <a:pt x="30418" y="19919"/>
                </a:cubicBezTo>
                <a:cubicBezTo>
                  <a:pt x="30426" y="19920"/>
                  <a:pt x="30437" y="19922"/>
                  <a:pt x="30446" y="19923"/>
                </a:cubicBezTo>
                <a:cubicBezTo>
                  <a:pt x="30450" y="19925"/>
                  <a:pt x="30453" y="19925"/>
                  <a:pt x="30457" y="19925"/>
                </a:cubicBezTo>
                <a:cubicBezTo>
                  <a:pt x="30466" y="19926"/>
                  <a:pt x="30477" y="19928"/>
                  <a:pt x="30485" y="19928"/>
                </a:cubicBezTo>
                <a:cubicBezTo>
                  <a:pt x="30490" y="19928"/>
                  <a:pt x="30493" y="19929"/>
                  <a:pt x="30496" y="19929"/>
                </a:cubicBezTo>
                <a:cubicBezTo>
                  <a:pt x="30509" y="19929"/>
                  <a:pt x="30522" y="19931"/>
                  <a:pt x="30535" y="19931"/>
                </a:cubicBezTo>
                <a:lnTo>
                  <a:pt x="30839" y="19931"/>
                </a:lnTo>
                <a:lnTo>
                  <a:pt x="30880" y="35352"/>
                </a:lnTo>
                <a:lnTo>
                  <a:pt x="26683" y="35352"/>
                </a:lnTo>
                <a:lnTo>
                  <a:pt x="26683" y="19931"/>
                </a:lnTo>
                <a:lnTo>
                  <a:pt x="27165" y="19931"/>
                </a:lnTo>
                <a:cubicBezTo>
                  <a:pt x="27178" y="19931"/>
                  <a:pt x="27190" y="19929"/>
                  <a:pt x="27203" y="19929"/>
                </a:cubicBezTo>
                <a:cubicBezTo>
                  <a:pt x="27206" y="19929"/>
                  <a:pt x="27210" y="19928"/>
                  <a:pt x="27213" y="19928"/>
                </a:cubicBezTo>
                <a:cubicBezTo>
                  <a:pt x="27222" y="19928"/>
                  <a:pt x="27232" y="19926"/>
                  <a:pt x="27241" y="19925"/>
                </a:cubicBezTo>
                <a:cubicBezTo>
                  <a:pt x="27246" y="19925"/>
                  <a:pt x="27250" y="19925"/>
                  <a:pt x="27253" y="19923"/>
                </a:cubicBezTo>
                <a:cubicBezTo>
                  <a:pt x="27263" y="19922"/>
                  <a:pt x="27272" y="19920"/>
                  <a:pt x="27281" y="19919"/>
                </a:cubicBezTo>
                <a:cubicBezTo>
                  <a:pt x="27284" y="19919"/>
                  <a:pt x="27288" y="19917"/>
                  <a:pt x="27291" y="19917"/>
                </a:cubicBezTo>
                <a:cubicBezTo>
                  <a:pt x="27303" y="19914"/>
                  <a:pt x="27315" y="19911"/>
                  <a:pt x="27327" y="19910"/>
                </a:cubicBezTo>
                <a:cubicBezTo>
                  <a:pt x="27327" y="19908"/>
                  <a:pt x="27328" y="19908"/>
                  <a:pt x="27328" y="19908"/>
                </a:cubicBezTo>
                <a:cubicBezTo>
                  <a:pt x="27340" y="19906"/>
                  <a:pt x="27352" y="19903"/>
                  <a:pt x="27363" y="19898"/>
                </a:cubicBezTo>
                <a:cubicBezTo>
                  <a:pt x="27368" y="19897"/>
                  <a:pt x="27372" y="19895"/>
                  <a:pt x="27377" y="19894"/>
                </a:cubicBezTo>
                <a:cubicBezTo>
                  <a:pt x="27384" y="19892"/>
                  <a:pt x="27391" y="19889"/>
                  <a:pt x="27399" y="19886"/>
                </a:cubicBezTo>
                <a:cubicBezTo>
                  <a:pt x="27405" y="19885"/>
                  <a:pt x="27409" y="19882"/>
                  <a:pt x="27413" y="19881"/>
                </a:cubicBezTo>
                <a:cubicBezTo>
                  <a:pt x="27421" y="19878"/>
                  <a:pt x="27427" y="19875"/>
                  <a:pt x="27434" y="19872"/>
                </a:cubicBezTo>
                <a:cubicBezTo>
                  <a:pt x="27438" y="19870"/>
                  <a:pt x="27444" y="19867"/>
                  <a:pt x="27449" y="19866"/>
                </a:cubicBezTo>
                <a:cubicBezTo>
                  <a:pt x="27455" y="19863"/>
                  <a:pt x="27462" y="19858"/>
                  <a:pt x="27468" y="19855"/>
                </a:cubicBezTo>
                <a:cubicBezTo>
                  <a:pt x="27478" y="19851"/>
                  <a:pt x="27489" y="19845"/>
                  <a:pt x="27499" y="19839"/>
                </a:cubicBezTo>
                <a:cubicBezTo>
                  <a:pt x="27503" y="19836"/>
                  <a:pt x="27508" y="19835"/>
                  <a:pt x="27512" y="19832"/>
                </a:cubicBezTo>
                <a:cubicBezTo>
                  <a:pt x="27518" y="19827"/>
                  <a:pt x="27525" y="19823"/>
                  <a:pt x="27531" y="19819"/>
                </a:cubicBezTo>
                <a:cubicBezTo>
                  <a:pt x="27536" y="19817"/>
                  <a:pt x="27539" y="19814"/>
                  <a:pt x="27542" y="19813"/>
                </a:cubicBezTo>
                <a:cubicBezTo>
                  <a:pt x="27549" y="19807"/>
                  <a:pt x="27556" y="19802"/>
                  <a:pt x="27564" y="19798"/>
                </a:cubicBezTo>
                <a:cubicBezTo>
                  <a:pt x="27565" y="19797"/>
                  <a:pt x="27568" y="19794"/>
                  <a:pt x="27571" y="19792"/>
                </a:cubicBezTo>
                <a:cubicBezTo>
                  <a:pt x="27667" y="19721"/>
                  <a:pt x="27751" y="19627"/>
                  <a:pt x="27817" y="19514"/>
                </a:cubicBezTo>
                <a:lnTo>
                  <a:pt x="28081" y="19514"/>
                </a:lnTo>
                <a:lnTo>
                  <a:pt x="29882" y="19514"/>
                </a:lnTo>
                <a:cubicBezTo>
                  <a:pt x="29948" y="19627"/>
                  <a:pt x="30032" y="19721"/>
                  <a:pt x="30129" y="19792"/>
                </a:cubicBezTo>
                <a:close/>
                <a:moveTo>
                  <a:pt x="22321" y="38979"/>
                </a:moveTo>
                <a:cubicBezTo>
                  <a:pt x="22784" y="39418"/>
                  <a:pt x="23381" y="39683"/>
                  <a:pt x="24035" y="39683"/>
                </a:cubicBezTo>
                <a:cubicBezTo>
                  <a:pt x="25222" y="39683"/>
                  <a:pt x="26222" y="38816"/>
                  <a:pt x="26561" y="37615"/>
                </a:cubicBezTo>
                <a:lnTo>
                  <a:pt x="30820" y="37615"/>
                </a:lnTo>
                <a:lnTo>
                  <a:pt x="30820" y="51012"/>
                </a:lnTo>
                <a:cubicBezTo>
                  <a:pt x="30534" y="49667"/>
                  <a:pt x="29566" y="48112"/>
                  <a:pt x="27664" y="47224"/>
                </a:cubicBezTo>
                <a:lnTo>
                  <a:pt x="27655" y="47220"/>
                </a:lnTo>
                <a:cubicBezTo>
                  <a:pt x="27630" y="47208"/>
                  <a:pt x="27605" y="47196"/>
                  <a:pt x="27580" y="47186"/>
                </a:cubicBezTo>
                <a:cubicBezTo>
                  <a:pt x="27575" y="47183"/>
                  <a:pt x="27570" y="47181"/>
                  <a:pt x="27565" y="47179"/>
                </a:cubicBezTo>
                <a:cubicBezTo>
                  <a:pt x="27492" y="47146"/>
                  <a:pt x="27416" y="47114"/>
                  <a:pt x="27340" y="47083"/>
                </a:cubicBezTo>
                <a:cubicBezTo>
                  <a:pt x="27330" y="47078"/>
                  <a:pt x="27318" y="47074"/>
                  <a:pt x="27307" y="47070"/>
                </a:cubicBezTo>
                <a:cubicBezTo>
                  <a:pt x="27285" y="47061"/>
                  <a:pt x="27263" y="47053"/>
                  <a:pt x="27241" y="47045"/>
                </a:cubicBezTo>
                <a:lnTo>
                  <a:pt x="27206" y="47031"/>
                </a:lnTo>
                <a:lnTo>
                  <a:pt x="27200" y="47028"/>
                </a:lnTo>
                <a:cubicBezTo>
                  <a:pt x="26844" y="46413"/>
                  <a:pt x="26187" y="45836"/>
                  <a:pt x="25140" y="45598"/>
                </a:cubicBezTo>
                <a:cubicBezTo>
                  <a:pt x="25137" y="45598"/>
                  <a:pt x="25135" y="45597"/>
                  <a:pt x="25134" y="45597"/>
                </a:cubicBezTo>
                <a:cubicBezTo>
                  <a:pt x="25112" y="45591"/>
                  <a:pt x="25088" y="45587"/>
                  <a:pt x="25066" y="45582"/>
                </a:cubicBezTo>
                <a:cubicBezTo>
                  <a:pt x="25062" y="45581"/>
                  <a:pt x="25059" y="45581"/>
                  <a:pt x="25056" y="45581"/>
                </a:cubicBezTo>
                <a:cubicBezTo>
                  <a:pt x="25035" y="45576"/>
                  <a:pt x="25013" y="45572"/>
                  <a:pt x="24992" y="45567"/>
                </a:cubicBezTo>
                <a:cubicBezTo>
                  <a:pt x="25197" y="45442"/>
                  <a:pt x="25358" y="45270"/>
                  <a:pt x="25440" y="45049"/>
                </a:cubicBezTo>
                <a:lnTo>
                  <a:pt x="25440" y="45049"/>
                </a:lnTo>
                <a:cubicBezTo>
                  <a:pt x="25819" y="44029"/>
                  <a:pt x="24794" y="41270"/>
                  <a:pt x="24035" y="41270"/>
                </a:cubicBezTo>
                <a:cubicBezTo>
                  <a:pt x="23277" y="41270"/>
                  <a:pt x="22252" y="44029"/>
                  <a:pt x="22632" y="45049"/>
                </a:cubicBezTo>
                <a:cubicBezTo>
                  <a:pt x="22713" y="45270"/>
                  <a:pt x="22873" y="45442"/>
                  <a:pt x="23078" y="45567"/>
                </a:cubicBezTo>
                <a:cubicBezTo>
                  <a:pt x="23057" y="45572"/>
                  <a:pt x="23037" y="45576"/>
                  <a:pt x="23015" y="45581"/>
                </a:cubicBezTo>
                <a:cubicBezTo>
                  <a:pt x="23012" y="45581"/>
                  <a:pt x="23009" y="45581"/>
                  <a:pt x="23006" y="45582"/>
                </a:cubicBezTo>
                <a:cubicBezTo>
                  <a:pt x="22982" y="45587"/>
                  <a:pt x="22960" y="45593"/>
                  <a:pt x="22937" y="45597"/>
                </a:cubicBezTo>
                <a:lnTo>
                  <a:pt x="22932" y="45598"/>
                </a:lnTo>
                <a:cubicBezTo>
                  <a:pt x="21885" y="45837"/>
                  <a:pt x="21227" y="46413"/>
                  <a:pt x="20871" y="47028"/>
                </a:cubicBezTo>
                <a:cubicBezTo>
                  <a:pt x="20868" y="47030"/>
                  <a:pt x="20865" y="47031"/>
                  <a:pt x="20862" y="47031"/>
                </a:cubicBezTo>
                <a:cubicBezTo>
                  <a:pt x="20851" y="47036"/>
                  <a:pt x="20841" y="47040"/>
                  <a:pt x="20831" y="47045"/>
                </a:cubicBezTo>
                <a:cubicBezTo>
                  <a:pt x="20807" y="47053"/>
                  <a:pt x="20785" y="47062"/>
                  <a:pt x="20763" y="47071"/>
                </a:cubicBezTo>
                <a:cubicBezTo>
                  <a:pt x="20753" y="47074"/>
                  <a:pt x="20742" y="47078"/>
                  <a:pt x="20732" y="47083"/>
                </a:cubicBezTo>
                <a:cubicBezTo>
                  <a:pt x="20656" y="47114"/>
                  <a:pt x="20579" y="47146"/>
                  <a:pt x="20505" y="47180"/>
                </a:cubicBezTo>
                <a:cubicBezTo>
                  <a:pt x="20501" y="47181"/>
                  <a:pt x="20497" y="47183"/>
                  <a:pt x="20492" y="47186"/>
                </a:cubicBezTo>
                <a:cubicBezTo>
                  <a:pt x="20467" y="47196"/>
                  <a:pt x="20441" y="47208"/>
                  <a:pt x="20416" y="47220"/>
                </a:cubicBezTo>
                <a:cubicBezTo>
                  <a:pt x="20414" y="47221"/>
                  <a:pt x="20411" y="47223"/>
                  <a:pt x="20410" y="47223"/>
                </a:cubicBezTo>
                <a:cubicBezTo>
                  <a:pt x="17526" y="48567"/>
                  <a:pt x="16790" y="51443"/>
                  <a:pt x="17316" y="52800"/>
                </a:cubicBezTo>
                <a:cubicBezTo>
                  <a:pt x="17316" y="52800"/>
                  <a:pt x="17316" y="52801"/>
                  <a:pt x="17316" y="52801"/>
                </a:cubicBezTo>
                <a:cubicBezTo>
                  <a:pt x="17323" y="52819"/>
                  <a:pt x="17330" y="52836"/>
                  <a:pt x="17338" y="52854"/>
                </a:cubicBezTo>
                <a:cubicBezTo>
                  <a:pt x="17339" y="52856"/>
                  <a:pt x="17339" y="52857"/>
                  <a:pt x="17341" y="52860"/>
                </a:cubicBezTo>
                <a:cubicBezTo>
                  <a:pt x="17347" y="52875"/>
                  <a:pt x="17354" y="52891"/>
                  <a:pt x="17361" y="52906"/>
                </a:cubicBezTo>
                <a:cubicBezTo>
                  <a:pt x="17363" y="52909"/>
                  <a:pt x="17364" y="52911"/>
                  <a:pt x="17366" y="52914"/>
                </a:cubicBezTo>
                <a:cubicBezTo>
                  <a:pt x="17372" y="52929"/>
                  <a:pt x="17379" y="52942"/>
                  <a:pt x="17386" y="52957"/>
                </a:cubicBezTo>
                <a:cubicBezTo>
                  <a:pt x="17388" y="52960"/>
                  <a:pt x="17389" y="52963"/>
                  <a:pt x="17391" y="52966"/>
                </a:cubicBezTo>
                <a:cubicBezTo>
                  <a:pt x="17398" y="52979"/>
                  <a:pt x="17406" y="52992"/>
                  <a:pt x="17413" y="53006"/>
                </a:cubicBezTo>
                <a:cubicBezTo>
                  <a:pt x="17414" y="53010"/>
                  <a:pt x="17416" y="53013"/>
                  <a:pt x="17419" y="53016"/>
                </a:cubicBezTo>
                <a:cubicBezTo>
                  <a:pt x="17425" y="53029"/>
                  <a:pt x="17432" y="53041"/>
                  <a:pt x="17439" y="53053"/>
                </a:cubicBezTo>
                <a:cubicBezTo>
                  <a:pt x="17442" y="53057"/>
                  <a:pt x="17444" y="53060"/>
                  <a:pt x="17447" y="53065"/>
                </a:cubicBezTo>
                <a:cubicBezTo>
                  <a:pt x="17454" y="53076"/>
                  <a:pt x="17461" y="53087"/>
                  <a:pt x="17469" y="53098"/>
                </a:cubicBezTo>
                <a:cubicBezTo>
                  <a:pt x="17472" y="53103"/>
                  <a:pt x="17473" y="53106"/>
                  <a:pt x="17476" y="53109"/>
                </a:cubicBezTo>
                <a:cubicBezTo>
                  <a:pt x="17484" y="53121"/>
                  <a:pt x="17492" y="53132"/>
                  <a:pt x="17500" y="53143"/>
                </a:cubicBezTo>
                <a:cubicBezTo>
                  <a:pt x="17503" y="53146"/>
                  <a:pt x="17504" y="53150"/>
                  <a:pt x="17507" y="53153"/>
                </a:cubicBezTo>
                <a:cubicBezTo>
                  <a:pt x="17516" y="53163"/>
                  <a:pt x="17523" y="53175"/>
                  <a:pt x="17532" y="53185"/>
                </a:cubicBezTo>
                <a:cubicBezTo>
                  <a:pt x="17535" y="53188"/>
                  <a:pt x="17537" y="53191"/>
                  <a:pt x="17538" y="53193"/>
                </a:cubicBezTo>
                <a:cubicBezTo>
                  <a:pt x="17544" y="53200"/>
                  <a:pt x="17550" y="53207"/>
                  <a:pt x="17556" y="53213"/>
                </a:cubicBezTo>
                <a:lnTo>
                  <a:pt x="16369" y="53213"/>
                </a:lnTo>
                <a:cubicBezTo>
                  <a:pt x="16395" y="53100"/>
                  <a:pt x="16410" y="52979"/>
                  <a:pt x="16410" y="52856"/>
                </a:cubicBezTo>
                <a:lnTo>
                  <a:pt x="16410" y="37614"/>
                </a:lnTo>
                <a:lnTo>
                  <a:pt x="21511" y="37614"/>
                </a:lnTo>
                <a:cubicBezTo>
                  <a:pt x="21663" y="38153"/>
                  <a:pt x="21947" y="38624"/>
                  <a:pt x="22321" y="38979"/>
                </a:cubicBezTo>
                <a:close/>
                <a:moveTo>
                  <a:pt x="13942" y="53213"/>
                </a:moveTo>
                <a:lnTo>
                  <a:pt x="11924" y="53213"/>
                </a:lnTo>
                <a:cubicBezTo>
                  <a:pt x="11951" y="53100"/>
                  <a:pt x="11966" y="52979"/>
                  <a:pt x="11966" y="52856"/>
                </a:cubicBezTo>
                <a:lnTo>
                  <a:pt x="11966" y="37615"/>
                </a:lnTo>
                <a:lnTo>
                  <a:pt x="13901" y="37615"/>
                </a:lnTo>
                <a:lnTo>
                  <a:pt x="13901" y="52856"/>
                </a:lnTo>
                <a:cubicBezTo>
                  <a:pt x="13901" y="52979"/>
                  <a:pt x="13915" y="53100"/>
                  <a:pt x="13942" y="53213"/>
                </a:cubicBezTo>
                <a:close/>
                <a:moveTo>
                  <a:pt x="9498" y="53213"/>
                </a:moveTo>
                <a:lnTo>
                  <a:pt x="7963" y="53213"/>
                </a:lnTo>
                <a:cubicBezTo>
                  <a:pt x="7941" y="53213"/>
                  <a:pt x="7919" y="53215"/>
                  <a:pt x="7898" y="53215"/>
                </a:cubicBezTo>
                <a:cubicBezTo>
                  <a:pt x="7895" y="53215"/>
                  <a:pt x="7894" y="53216"/>
                  <a:pt x="7891" y="53216"/>
                </a:cubicBezTo>
                <a:cubicBezTo>
                  <a:pt x="7870" y="53216"/>
                  <a:pt x="7850" y="53218"/>
                  <a:pt x="7829" y="53219"/>
                </a:cubicBezTo>
                <a:cubicBezTo>
                  <a:pt x="7825" y="53219"/>
                  <a:pt x="7822" y="53221"/>
                  <a:pt x="7819" y="53221"/>
                </a:cubicBezTo>
                <a:cubicBezTo>
                  <a:pt x="7798" y="53222"/>
                  <a:pt x="7778" y="53224"/>
                  <a:pt x="7755" y="53227"/>
                </a:cubicBezTo>
                <a:cubicBezTo>
                  <a:pt x="7755" y="53227"/>
                  <a:pt x="7753" y="53227"/>
                  <a:pt x="7751" y="53228"/>
                </a:cubicBezTo>
                <a:cubicBezTo>
                  <a:pt x="7733" y="53230"/>
                  <a:pt x="7714" y="53232"/>
                  <a:pt x="7695" y="53235"/>
                </a:cubicBezTo>
                <a:cubicBezTo>
                  <a:pt x="7691" y="53237"/>
                  <a:pt x="7685" y="53237"/>
                  <a:pt x="7679" y="53238"/>
                </a:cubicBezTo>
                <a:cubicBezTo>
                  <a:pt x="7661" y="53241"/>
                  <a:pt x="7644" y="53244"/>
                  <a:pt x="7626" y="53247"/>
                </a:cubicBezTo>
                <a:cubicBezTo>
                  <a:pt x="7617" y="53249"/>
                  <a:pt x="7608" y="53250"/>
                  <a:pt x="7601" y="53253"/>
                </a:cubicBezTo>
                <a:cubicBezTo>
                  <a:pt x="7589" y="53255"/>
                  <a:pt x="7577" y="53258"/>
                  <a:pt x="7567" y="53260"/>
                </a:cubicBezTo>
                <a:cubicBezTo>
                  <a:pt x="7549" y="53263"/>
                  <a:pt x="7535" y="53268"/>
                  <a:pt x="7517" y="53272"/>
                </a:cubicBezTo>
                <a:cubicBezTo>
                  <a:pt x="7511" y="53274"/>
                  <a:pt x="7505" y="53275"/>
                  <a:pt x="7501" y="53277"/>
                </a:cubicBezTo>
                <a:cubicBezTo>
                  <a:pt x="7487" y="53280"/>
                  <a:pt x="7474" y="53283"/>
                  <a:pt x="7462" y="53286"/>
                </a:cubicBezTo>
                <a:cubicBezTo>
                  <a:pt x="7501" y="53150"/>
                  <a:pt x="7521" y="53006"/>
                  <a:pt x="7521" y="52856"/>
                </a:cubicBezTo>
                <a:lnTo>
                  <a:pt x="7521" y="37614"/>
                </a:lnTo>
                <a:lnTo>
                  <a:pt x="9456" y="37614"/>
                </a:lnTo>
                <a:lnTo>
                  <a:pt x="9456" y="52856"/>
                </a:lnTo>
                <a:cubicBezTo>
                  <a:pt x="9458" y="52979"/>
                  <a:pt x="9471" y="53100"/>
                  <a:pt x="9498" y="53213"/>
                </a:cubicBezTo>
                <a:close/>
                <a:moveTo>
                  <a:pt x="3448" y="37615"/>
                </a:moveTo>
                <a:lnTo>
                  <a:pt x="5013" y="37615"/>
                </a:lnTo>
                <a:lnTo>
                  <a:pt x="5013" y="52856"/>
                </a:lnTo>
                <a:cubicBezTo>
                  <a:pt x="5013" y="53244"/>
                  <a:pt x="5152" y="53595"/>
                  <a:pt x="5379" y="53850"/>
                </a:cubicBezTo>
                <a:lnTo>
                  <a:pt x="5379" y="53850"/>
                </a:lnTo>
                <a:lnTo>
                  <a:pt x="5379" y="53850"/>
                </a:lnTo>
                <a:cubicBezTo>
                  <a:pt x="5418" y="53892"/>
                  <a:pt x="5460" y="53933"/>
                  <a:pt x="5504" y="53972"/>
                </a:cubicBezTo>
                <a:lnTo>
                  <a:pt x="3448" y="5397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1"/>
          <p:cNvSpPr/>
          <p:nvPr/>
        </p:nvSpPr>
        <p:spPr>
          <a:xfrm>
            <a:off x="1268777" y="2955167"/>
            <a:ext cx="44187" cy="47709"/>
          </a:xfrm>
          <a:custGeom>
            <a:avLst/>
            <a:gdLst/>
            <a:ahLst/>
            <a:cxnLst/>
            <a:rect l="l" t="t" r="r" b="b"/>
            <a:pathLst>
              <a:path w="815" h="880" extrusionOk="0">
                <a:moveTo>
                  <a:pt x="0" y="0"/>
                </a:moveTo>
                <a:lnTo>
                  <a:pt x="0" y="879"/>
                </a:lnTo>
                <a:lnTo>
                  <a:pt x="814" y="879"/>
                </a:lnTo>
                <a:lnTo>
                  <a:pt x="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1"/>
          <p:cNvSpPr/>
          <p:nvPr/>
        </p:nvSpPr>
        <p:spPr>
          <a:xfrm>
            <a:off x="1226543" y="2955167"/>
            <a:ext cx="19844" cy="47709"/>
          </a:xfrm>
          <a:custGeom>
            <a:avLst/>
            <a:gdLst/>
            <a:ahLst/>
            <a:cxnLst/>
            <a:rect l="l" t="t" r="r" b="b"/>
            <a:pathLst>
              <a:path w="366" h="880" extrusionOk="0">
                <a:moveTo>
                  <a:pt x="0" y="0"/>
                </a:moveTo>
                <a:lnTo>
                  <a:pt x="0" y="879"/>
                </a:lnTo>
                <a:lnTo>
                  <a:pt x="365" y="879"/>
                </a:lnTo>
                <a:lnTo>
                  <a:pt x="3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1"/>
          <p:cNvSpPr/>
          <p:nvPr/>
        </p:nvSpPr>
        <p:spPr>
          <a:xfrm>
            <a:off x="1246332" y="3125514"/>
            <a:ext cx="22500" cy="845808"/>
          </a:xfrm>
          <a:custGeom>
            <a:avLst/>
            <a:gdLst/>
            <a:ahLst/>
            <a:cxnLst/>
            <a:rect l="l" t="t" r="r" b="b"/>
            <a:pathLst>
              <a:path w="415" h="15601" extrusionOk="0">
                <a:moveTo>
                  <a:pt x="0" y="1"/>
                </a:moveTo>
                <a:lnTo>
                  <a:pt x="0" y="15600"/>
                </a:lnTo>
                <a:lnTo>
                  <a:pt x="414" y="15600"/>
                </a:lnTo>
                <a:lnTo>
                  <a:pt x="4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1"/>
          <p:cNvSpPr/>
          <p:nvPr/>
        </p:nvSpPr>
        <p:spPr>
          <a:xfrm>
            <a:off x="1226543" y="2895584"/>
            <a:ext cx="136086" cy="107291"/>
          </a:xfrm>
          <a:custGeom>
            <a:avLst/>
            <a:gdLst/>
            <a:ahLst/>
            <a:cxnLst/>
            <a:rect l="l" t="t" r="r" b="b"/>
            <a:pathLst>
              <a:path w="2510" h="1979" extrusionOk="0">
                <a:moveTo>
                  <a:pt x="1593" y="1"/>
                </a:moveTo>
                <a:lnTo>
                  <a:pt x="1593" y="565"/>
                </a:lnTo>
                <a:lnTo>
                  <a:pt x="1593" y="824"/>
                </a:lnTo>
                <a:lnTo>
                  <a:pt x="0" y="824"/>
                </a:lnTo>
                <a:lnTo>
                  <a:pt x="0" y="1099"/>
                </a:lnTo>
                <a:lnTo>
                  <a:pt x="1593" y="1099"/>
                </a:lnTo>
                <a:lnTo>
                  <a:pt x="1593" y="1978"/>
                </a:lnTo>
                <a:lnTo>
                  <a:pt x="2112" y="1978"/>
                </a:lnTo>
                <a:lnTo>
                  <a:pt x="2112" y="1099"/>
                </a:lnTo>
                <a:lnTo>
                  <a:pt x="2509" y="1099"/>
                </a:lnTo>
                <a:lnTo>
                  <a:pt x="2509" y="824"/>
                </a:lnTo>
                <a:lnTo>
                  <a:pt x="2112" y="824"/>
                </a:lnTo>
                <a:lnTo>
                  <a:pt x="2112" y="565"/>
                </a:lnTo>
                <a:lnTo>
                  <a:pt x="21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1"/>
          <p:cNvSpPr/>
          <p:nvPr/>
        </p:nvSpPr>
        <p:spPr>
          <a:xfrm>
            <a:off x="1268777" y="2895584"/>
            <a:ext cx="44187" cy="44673"/>
          </a:xfrm>
          <a:custGeom>
            <a:avLst/>
            <a:gdLst/>
            <a:ahLst/>
            <a:cxnLst/>
            <a:rect l="l" t="t" r="r" b="b"/>
            <a:pathLst>
              <a:path w="815" h="824" extrusionOk="0">
                <a:moveTo>
                  <a:pt x="0" y="1"/>
                </a:moveTo>
                <a:lnTo>
                  <a:pt x="0" y="565"/>
                </a:lnTo>
                <a:lnTo>
                  <a:pt x="0" y="824"/>
                </a:lnTo>
                <a:lnTo>
                  <a:pt x="814" y="824"/>
                </a:lnTo>
                <a:lnTo>
                  <a:pt x="814" y="565"/>
                </a:lnTo>
                <a:lnTo>
                  <a:pt x="8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1"/>
          <p:cNvSpPr/>
          <p:nvPr/>
        </p:nvSpPr>
        <p:spPr>
          <a:xfrm>
            <a:off x="1340993" y="2895584"/>
            <a:ext cx="46627" cy="107291"/>
          </a:xfrm>
          <a:custGeom>
            <a:avLst/>
            <a:gdLst/>
            <a:ahLst/>
            <a:cxnLst/>
            <a:rect l="l" t="t" r="r" b="b"/>
            <a:pathLst>
              <a:path w="860" h="1979" extrusionOk="0">
                <a:moveTo>
                  <a:pt x="1" y="1"/>
                </a:moveTo>
                <a:lnTo>
                  <a:pt x="1" y="565"/>
                </a:lnTo>
                <a:lnTo>
                  <a:pt x="1" y="824"/>
                </a:lnTo>
                <a:lnTo>
                  <a:pt x="463" y="824"/>
                </a:lnTo>
                <a:cubicBezTo>
                  <a:pt x="683" y="824"/>
                  <a:pt x="859" y="648"/>
                  <a:pt x="859" y="429"/>
                </a:cubicBezTo>
                <a:lnTo>
                  <a:pt x="859" y="397"/>
                </a:lnTo>
                <a:cubicBezTo>
                  <a:pt x="859" y="177"/>
                  <a:pt x="683" y="1"/>
                  <a:pt x="463" y="1"/>
                </a:cubicBezTo>
                <a:close/>
                <a:moveTo>
                  <a:pt x="1" y="1099"/>
                </a:moveTo>
                <a:lnTo>
                  <a:pt x="1" y="1978"/>
                </a:lnTo>
                <a:lnTo>
                  <a:pt x="398" y="1978"/>
                </a:lnTo>
                <a:lnTo>
                  <a:pt x="398" y="10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1"/>
          <p:cNvSpPr/>
          <p:nvPr/>
        </p:nvSpPr>
        <p:spPr>
          <a:xfrm>
            <a:off x="1201549" y="2895584"/>
            <a:ext cx="44838" cy="44673"/>
          </a:xfrm>
          <a:custGeom>
            <a:avLst/>
            <a:gdLst/>
            <a:ahLst/>
            <a:cxnLst/>
            <a:rect l="l" t="t" r="r" b="b"/>
            <a:pathLst>
              <a:path w="827" h="824" extrusionOk="0">
                <a:moveTo>
                  <a:pt x="395" y="1"/>
                </a:moveTo>
                <a:cubicBezTo>
                  <a:pt x="175" y="1"/>
                  <a:pt x="0" y="177"/>
                  <a:pt x="0" y="397"/>
                </a:cubicBezTo>
                <a:lnTo>
                  <a:pt x="0" y="429"/>
                </a:lnTo>
                <a:cubicBezTo>
                  <a:pt x="0" y="648"/>
                  <a:pt x="175" y="824"/>
                  <a:pt x="395" y="824"/>
                </a:cubicBezTo>
                <a:lnTo>
                  <a:pt x="826" y="824"/>
                </a:lnTo>
                <a:lnTo>
                  <a:pt x="826" y="565"/>
                </a:lnTo>
                <a:lnTo>
                  <a:pt x="8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1"/>
          <p:cNvSpPr/>
          <p:nvPr/>
        </p:nvSpPr>
        <p:spPr>
          <a:xfrm>
            <a:off x="1246332" y="2895584"/>
            <a:ext cx="22500" cy="44673"/>
          </a:xfrm>
          <a:custGeom>
            <a:avLst/>
            <a:gdLst/>
            <a:ahLst/>
            <a:cxnLst/>
            <a:rect l="l" t="t" r="r" b="b"/>
            <a:pathLst>
              <a:path w="415" h="824" extrusionOk="0">
                <a:moveTo>
                  <a:pt x="0" y="1"/>
                </a:moveTo>
                <a:lnTo>
                  <a:pt x="0" y="565"/>
                </a:lnTo>
                <a:lnTo>
                  <a:pt x="0" y="824"/>
                </a:lnTo>
                <a:lnTo>
                  <a:pt x="414" y="824"/>
                </a:lnTo>
                <a:lnTo>
                  <a:pt x="414" y="565"/>
                </a:lnTo>
                <a:lnTo>
                  <a:pt x="4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1"/>
          <p:cNvSpPr/>
          <p:nvPr/>
        </p:nvSpPr>
        <p:spPr>
          <a:xfrm>
            <a:off x="1509663" y="2955167"/>
            <a:ext cx="44187" cy="47709"/>
          </a:xfrm>
          <a:custGeom>
            <a:avLst/>
            <a:gdLst/>
            <a:ahLst/>
            <a:cxnLst/>
            <a:rect l="l" t="t" r="r" b="b"/>
            <a:pathLst>
              <a:path w="815" h="880" extrusionOk="0">
                <a:moveTo>
                  <a:pt x="0" y="0"/>
                </a:moveTo>
                <a:lnTo>
                  <a:pt x="0" y="879"/>
                </a:lnTo>
                <a:lnTo>
                  <a:pt x="815" y="879"/>
                </a:lnTo>
                <a:lnTo>
                  <a:pt x="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1"/>
          <p:cNvSpPr/>
          <p:nvPr/>
        </p:nvSpPr>
        <p:spPr>
          <a:xfrm>
            <a:off x="1467479" y="2955167"/>
            <a:ext cx="19844" cy="47709"/>
          </a:xfrm>
          <a:custGeom>
            <a:avLst/>
            <a:gdLst/>
            <a:ahLst/>
            <a:cxnLst/>
            <a:rect l="l" t="t" r="r" b="b"/>
            <a:pathLst>
              <a:path w="366" h="880" extrusionOk="0">
                <a:moveTo>
                  <a:pt x="0" y="0"/>
                </a:moveTo>
                <a:lnTo>
                  <a:pt x="0" y="879"/>
                </a:lnTo>
                <a:lnTo>
                  <a:pt x="366" y="879"/>
                </a:lnTo>
                <a:lnTo>
                  <a:pt x="3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1"/>
          <p:cNvSpPr/>
          <p:nvPr/>
        </p:nvSpPr>
        <p:spPr>
          <a:xfrm>
            <a:off x="1487268" y="3125514"/>
            <a:ext cx="22500" cy="845700"/>
          </a:xfrm>
          <a:custGeom>
            <a:avLst/>
            <a:gdLst/>
            <a:ahLst/>
            <a:cxnLst/>
            <a:rect l="l" t="t" r="r" b="b"/>
            <a:pathLst>
              <a:path w="415" h="15599" extrusionOk="0">
                <a:moveTo>
                  <a:pt x="1" y="1"/>
                </a:moveTo>
                <a:lnTo>
                  <a:pt x="1" y="15599"/>
                </a:lnTo>
                <a:lnTo>
                  <a:pt x="414" y="15599"/>
                </a:lnTo>
                <a:lnTo>
                  <a:pt x="4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1"/>
          <p:cNvSpPr/>
          <p:nvPr/>
        </p:nvSpPr>
        <p:spPr>
          <a:xfrm>
            <a:off x="1467479" y="2895584"/>
            <a:ext cx="136032" cy="107291"/>
          </a:xfrm>
          <a:custGeom>
            <a:avLst/>
            <a:gdLst/>
            <a:ahLst/>
            <a:cxnLst/>
            <a:rect l="l" t="t" r="r" b="b"/>
            <a:pathLst>
              <a:path w="2509" h="1979" extrusionOk="0">
                <a:moveTo>
                  <a:pt x="1594" y="1"/>
                </a:moveTo>
                <a:lnTo>
                  <a:pt x="1594" y="565"/>
                </a:lnTo>
                <a:lnTo>
                  <a:pt x="1594" y="824"/>
                </a:lnTo>
                <a:lnTo>
                  <a:pt x="0" y="824"/>
                </a:lnTo>
                <a:lnTo>
                  <a:pt x="0" y="1099"/>
                </a:lnTo>
                <a:lnTo>
                  <a:pt x="1594" y="1099"/>
                </a:lnTo>
                <a:lnTo>
                  <a:pt x="1594" y="1978"/>
                </a:lnTo>
                <a:lnTo>
                  <a:pt x="2111" y="1978"/>
                </a:lnTo>
                <a:lnTo>
                  <a:pt x="2111" y="1099"/>
                </a:lnTo>
                <a:lnTo>
                  <a:pt x="2508" y="1099"/>
                </a:lnTo>
                <a:lnTo>
                  <a:pt x="2508" y="824"/>
                </a:lnTo>
                <a:lnTo>
                  <a:pt x="2111" y="824"/>
                </a:lnTo>
                <a:lnTo>
                  <a:pt x="2111" y="565"/>
                </a:lnTo>
                <a:lnTo>
                  <a:pt x="21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1"/>
          <p:cNvSpPr/>
          <p:nvPr/>
        </p:nvSpPr>
        <p:spPr>
          <a:xfrm>
            <a:off x="1581875" y="2895584"/>
            <a:ext cx="46681" cy="107291"/>
          </a:xfrm>
          <a:custGeom>
            <a:avLst/>
            <a:gdLst/>
            <a:ahLst/>
            <a:cxnLst/>
            <a:rect l="l" t="t" r="r" b="b"/>
            <a:pathLst>
              <a:path w="861" h="1979" extrusionOk="0">
                <a:moveTo>
                  <a:pt x="1" y="1"/>
                </a:moveTo>
                <a:lnTo>
                  <a:pt x="1" y="565"/>
                </a:lnTo>
                <a:lnTo>
                  <a:pt x="1" y="824"/>
                </a:lnTo>
                <a:lnTo>
                  <a:pt x="465" y="824"/>
                </a:lnTo>
                <a:cubicBezTo>
                  <a:pt x="684" y="824"/>
                  <a:pt x="861" y="648"/>
                  <a:pt x="861" y="429"/>
                </a:cubicBezTo>
                <a:lnTo>
                  <a:pt x="861" y="397"/>
                </a:lnTo>
                <a:cubicBezTo>
                  <a:pt x="861" y="177"/>
                  <a:pt x="684" y="1"/>
                  <a:pt x="465" y="1"/>
                </a:cubicBezTo>
                <a:close/>
                <a:moveTo>
                  <a:pt x="1" y="1099"/>
                </a:moveTo>
                <a:lnTo>
                  <a:pt x="1" y="1978"/>
                </a:lnTo>
                <a:lnTo>
                  <a:pt x="398" y="1978"/>
                </a:lnTo>
                <a:lnTo>
                  <a:pt x="398" y="10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1"/>
          <p:cNvSpPr/>
          <p:nvPr/>
        </p:nvSpPr>
        <p:spPr>
          <a:xfrm>
            <a:off x="1509713" y="2895584"/>
            <a:ext cx="44187" cy="44673"/>
          </a:xfrm>
          <a:custGeom>
            <a:avLst/>
            <a:gdLst/>
            <a:ahLst/>
            <a:cxnLst/>
            <a:rect l="l" t="t" r="r" b="b"/>
            <a:pathLst>
              <a:path w="815" h="824" extrusionOk="0">
                <a:moveTo>
                  <a:pt x="0" y="1"/>
                </a:moveTo>
                <a:lnTo>
                  <a:pt x="0" y="565"/>
                </a:lnTo>
                <a:lnTo>
                  <a:pt x="0" y="824"/>
                </a:lnTo>
                <a:lnTo>
                  <a:pt x="815" y="824"/>
                </a:lnTo>
                <a:lnTo>
                  <a:pt x="815" y="565"/>
                </a:lnTo>
                <a:lnTo>
                  <a:pt x="8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1"/>
          <p:cNvSpPr/>
          <p:nvPr/>
        </p:nvSpPr>
        <p:spPr>
          <a:xfrm>
            <a:off x="1442431" y="2895584"/>
            <a:ext cx="44892" cy="44673"/>
          </a:xfrm>
          <a:custGeom>
            <a:avLst/>
            <a:gdLst/>
            <a:ahLst/>
            <a:cxnLst/>
            <a:rect l="l" t="t" r="r" b="b"/>
            <a:pathLst>
              <a:path w="828" h="824" extrusionOk="0">
                <a:moveTo>
                  <a:pt x="396" y="1"/>
                </a:moveTo>
                <a:cubicBezTo>
                  <a:pt x="177" y="1"/>
                  <a:pt x="0" y="177"/>
                  <a:pt x="0" y="397"/>
                </a:cubicBezTo>
                <a:lnTo>
                  <a:pt x="0" y="429"/>
                </a:lnTo>
                <a:cubicBezTo>
                  <a:pt x="0" y="648"/>
                  <a:pt x="177" y="824"/>
                  <a:pt x="396" y="824"/>
                </a:cubicBezTo>
                <a:lnTo>
                  <a:pt x="828" y="824"/>
                </a:lnTo>
                <a:lnTo>
                  <a:pt x="828" y="565"/>
                </a:lnTo>
                <a:lnTo>
                  <a:pt x="8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1"/>
          <p:cNvSpPr/>
          <p:nvPr/>
        </p:nvSpPr>
        <p:spPr>
          <a:xfrm>
            <a:off x="1487268" y="2895584"/>
            <a:ext cx="22500" cy="44673"/>
          </a:xfrm>
          <a:custGeom>
            <a:avLst/>
            <a:gdLst/>
            <a:ahLst/>
            <a:cxnLst/>
            <a:rect l="l" t="t" r="r" b="b"/>
            <a:pathLst>
              <a:path w="415" h="824" extrusionOk="0">
                <a:moveTo>
                  <a:pt x="1" y="1"/>
                </a:moveTo>
                <a:lnTo>
                  <a:pt x="1" y="565"/>
                </a:lnTo>
                <a:lnTo>
                  <a:pt x="1" y="824"/>
                </a:lnTo>
                <a:lnTo>
                  <a:pt x="414" y="824"/>
                </a:lnTo>
                <a:lnTo>
                  <a:pt x="414" y="565"/>
                </a:lnTo>
                <a:lnTo>
                  <a:pt x="4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1"/>
          <p:cNvSpPr/>
          <p:nvPr/>
        </p:nvSpPr>
        <p:spPr>
          <a:xfrm>
            <a:off x="1005450" y="4005657"/>
            <a:ext cx="6777" cy="6723"/>
          </a:xfrm>
          <a:custGeom>
            <a:avLst/>
            <a:gdLst/>
            <a:ahLst/>
            <a:cxnLst/>
            <a:rect l="l" t="t" r="r" b="b"/>
            <a:pathLst>
              <a:path w="125" h="124" extrusionOk="0">
                <a:moveTo>
                  <a:pt x="124" y="123"/>
                </a:moveTo>
                <a:lnTo>
                  <a:pt x="124" y="123"/>
                </a:lnTo>
                <a:cubicBezTo>
                  <a:pt x="80" y="85"/>
                  <a:pt x="39" y="45"/>
                  <a:pt x="0" y="1"/>
                </a:cubicBezTo>
                <a:cubicBezTo>
                  <a:pt x="39" y="45"/>
                  <a:pt x="80" y="85"/>
                  <a:pt x="124" y="123"/>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1"/>
          <p:cNvSpPr/>
          <p:nvPr/>
        </p:nvSpPr>
        <p:spPr>
          <a:xfrm>
            <a:off x="1027895" y="2955167"/>
            <a:ext cx="44187" cy="47709"/>
          </a:xfrm>
          <a:custGeom>
            <a:avLst/>
            <a:gdLst/>
            <a:ahLst/>
            <a:cxnLst/>
            <a:rect l="l" t="t" r="r" b="b"/>
            <a:pathLst>
              <a:path w="815" h="880" extrusionOk="0">
                <a:moveTo>
                  <a:pt x="0" y="0"/>
                </a:moveTo>
                <a:lnTo>
                  <a:pt x="0" y="879"/>
                </a:lnTo>
                <a:lnTo>
                  <a:pt x="815" y="879"/>
                </a:lnTo>
                <a:lnTo>
                  <a:pt x="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1"/>
          <p:cNvSpPr/>
          <p:nvPr/>
        </p:nvSpPr>
        <p:spPr>
          <a:xfrm>
            <a:off x="985661" y="2955167"/>
            <a:ext cx="19844" cy="47709"/>
          </a:xfrm>
          <a:custGeom>
            <a:avLst/>
            <a:gdLst/>
            <a:ahLst/>
            <a:cxnLst/>
            <a:rect l="l" t="t" r="r" b="b"/>
            <a:pathLst>
              <a:path w="366" h="880" extrusionOk="0">
                <a:moveTo>
                  <a:pt x="0" y="0"/>
                </a:moveTo>
                <a:lnTo>
                  <a:pt x="0" y="879"/>
                </a:lnTo>
                <a:lnTo>
                  <a:pt x="365" y="879"/>
                </a:lnTo>
                <a:lnTo>
                  <a:pt x="3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1"/>
          <p:cNvSpPr/>
          <p:nvPr/>
        </p:nvSpPr>
        <p:spPr>
          <a:xfrm>
            <a:off x="985661" y="2895584"/>
            <a:ext cx="136032" cy="107291"/>
          </a:xfrm>
          <a:custGeom>
            <a:avLst/>
            <a:gdLst/>
            <a:ahLst/>
            <a:cxnLst/>
            <a:rect l="l" t="t" r="r" b="b"/>
            <a:pathLst>
              <a:path w="2509" h="1979" extrusionOk="0">
                <a:moveTo>
                  <a:pt x="1594" y="1"/>
                </a:moveTo>
                <a:lnTo>
                  <a:pt x="1594" y="565"/>
                </a:lnTo>
                <a:lnTo>
                  <a:pt x="1594" y="824"/>
                </a:lnTo>
                <a:lnTo>
                  <a:pt x="0" y="824"/>
                </a:lnTo>
                <a:lnTo>
                  <a:pt x="0" y="1099"/>
                </a:lnTo>
                <a:lnTo>
                  <a:pt x="1594" y="1099"/>
                </a:lnTo>
                <a:lnTo>
                  <a:pt x="1594" y="1978"/>
                </a:lnTo>
                <a:lnTo>
                  <a:pt x="2110" y="1978"/>
                </a:lnTo>
                <a:lnTo>
                  <a:pt x="2110" y="1099"/>
                </a:lnTo>
                <a:lnTo>
                  <a:pt x="2508" y="1099"/>
                </a:lnTo>
                <a:lnTo>
                  <a:pt x="2508" y="824"/>
                </a:lnTo>
                <a:lnTo>
                  <a:pt x="2110" y="824"/>
                </a:lnTo>
                <a:lnTo>
                  <a:pt x="2110" y="565"/>
                </a:lnTo>
                <a:lnTo>
                  <a:pt x="21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1"/>
          <p:cNvSpPr/>
          <p:nvPr/>
        </p:nvSpPr>
        <p:spPr>
          <a:xfrm>
            <a:off x="1027895" y="2895584"/>
            <a:ext cx="44187" cy="44673"/>
          </a:xfrm>
          <a:custGeom>
            <a:avLst/>
            <a:gdLst/>
            <a:ahLst/>
            <a:cxnLst/>
            <a:rect l="l" t="t" r="r" b="b"/>
            <a:pathLst>
              <a:path w="815" h="824" extrusionOk="0">
                <a:moveTo>
                  <a:pt x="0" y="1"/>
                </a:moveTo>
                <a:lnTo>
                  <a:pt x="0" y="565"/>
                </a:lnTo>
                <a:lnTo>
                  <a:pt x="0" y="824"/>
                </a:lnTo>
                <a:lnTo>
                  <a:pt x="815" y="824"/>
                </a:lnTo>
                <a:lnTo>
                  <a:pt x="815" y="565"/>
                </a:lnTo>
                <a:lnTo>
                  <a:pt x="8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1"/>
          <p:cNvSpPr/>
          <p:nvPr/>
        </p:nvSpPr>
        <p:spPr>
          <a:xfrm>
            <a:off x="1100057" y="2895584"/>
            <a:ext cx="46681" cy="107291"/>
          </a:xfrm>
          <a:custGeom>
            <a:avLst/>
            <a:gdLst/>
            <a:ahLst/>
            <a:cxnLst/>
            <a:rect l="l" t="t" r="r" b="b"/>
            <a:pathLst>
              <a:path w="861" h="1979" extrusionOk="0">
                <a:moveTo>
                  <a:pt x="0" y="1"/>
                </a:moveTo>
                <a:lnTo>
                  <a:pt x="0" y="565"/>
                </a:lnTo>
                <a:lnTo>
                  <a:pt x="0" y="824"/>
                </a:lnTo>
                <a:lnTo>
                  <a:pt x="464" y="824"/>
                </a:lnTo>
                <a:cubicBezTo>
                  <a:pt x="684" y="824"/>
                  <a:pt x="860" y="648"/>
                  <a:pt x="860" y="429"/>
                </a:cubicBezTo>
                <a:lnTo>
                  <a:pt x="860" y="397"/>
                </a:lnTo>
                <a:cubicBezTo>
                  <a:pt x="860" y="177"/>
                  <a:pt x="684" y="1"/>
                  <a:pt x="464" y="1"/>
                </a:cubicBezTo>
                <a:close/>
                <a:moveTo>
                  <a:pt x="0" y="1099"/>
                </a:moveTo>
                <a:lnTo>
                  <a:pt x="0" y="1978"/>
                </a:lnTo>
                <a:lnTo>
                  <a:pt x="398" y="1978"/>
                </a:lnTo>
                <a:lnTo>
                  <a:pt x="398" y="10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1"/>
          <p:cNvSpPr/>
          <p:nvPr/>
        </p:nvSpPr>
        <p:spPr>
          <a:xfrm>
            <a:off x="960559" y="2895584"/>
            <a:ext cx="44946" cy="44673"/>
          </a:xfrm>
          <a:custGeom>
            <a:avLst/>
            <a:gdLst/>
            <a:ahLst/>
            <a:cxnLst/>
            <a:rect l="l" t="t" r="r" b="b"/>
            <a:pathLst>
              <a:path w="829" h="824" extrusionOk="0">
                <a:moveTo>
                  <a:pt x="397" y="1"/>
                </a:moveTo>
                <a:cubicBezTo>
                  <a:pt x="178" y="1"/>
                  <a:pt x="1" y="177"/>
                  <a:pt x="1" y="397"/>
                </a:cubicBezTo>
                <a:lnTo>
                  <a:pt x="1" y="429"/>
                </a:lnTo>
                <a:cubicBezTo>
                  <a:pt x="1" y="648"/>
                  <a:pt x="178" y="824"/>
                  <a:pt x="397" y="824"/>
                </a:cubicBezTo>
                <a:lnTo>
                  <a:pt x="828" y="824"/>
                </a:lnTo>
                <a:lnTo>
                  <a:pt x="828" y="565"/>
                </a:lnTo>
                <a:lnTo>
                  <a:pt x="8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1"/>
          <p:cNvSpPr/>
          <p:nvPr/>
        </p:nvSpPr>
        <p:spPr>
          <a:xfrm>
            <a:off x="1005450" y="2895584"/>
            <a:ext cx="22500" cy="44673"/>
          </a:xfrm>
          <a:custGeom>
            <a:avLst/>
            <a:gdLst/>
            <a:ahLst/>
            <a:cxnLst/>
            <a:rect l="l" t="t" r="r" b="b"/>
            <a:pathLst>
              <a:path w="415" h="824" extrusionOk="0">
                <a:moveTo>
                  <a:pt x="0" y="1"/>
                </a:moveTo>
                <a:lnTo>
                  <a:pt x="0" y="565"/>
                </a:lnTo>
                <a:lnTo>
                  <a:pt x="0" y="824"/>
                </a:lnTo>
                <a:lnTo>
                  <a:pt x="414" y="824"/>
                </a:lnTo>
                <a:lnTo>
                  <a:pt x="414" y="565"/>
                </a:lnTo>
                <a:lnTo>
                  <a:pt x="4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1"/>
          <p:cNvSpPr/>
          <p:nvPr/>
        </p:nvSpPr>
        <p:spPr>
          <a:xfrm>
            <a:off x="2153800" y="3125514"/>
            <a:ext cx="241539" cy="726373"/>
          </a:xfrm>
          <a:custGeom>
            <a:avLst/>
            <a:gdLst/>
            <a:ahLst/>
            <a:cxnLst/>
            <a:rect l="l" t="t" r="r" b="b"/>
            <a:pathLst>
              <a:path w="4455" h="13398" extrusionOk="0">
                <a:moveTo>
                  <a:pt x="4260" y="1"/>
                </a:moveTo>
                <a:lnTo>
                  <a:pt x="4455" y="1"/>
                </a:lnTo>
                <a:lnTo>
                  <a:pt x="4455" y="1"/>
                </a:lnTo>
                <a:lnTo>
                  <a:pt x="0" y="1"/>
                </a:lnTo>
                <a:lnTo>
                  <a:pt x="0" y="1"/>
                </a:lnTo>
                <a:lnTo>
                  <a:pt x="4260" y="1"/>
                </a:lnTo>
                <a:lnTo>
                  <a:pt x="4260" y="13397"/>
                </a:lnTo>
                <a:lnTo>
                  <a:pt x="4260" y="13397"/>
                </a:ln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1"/>
          <p:cNvSpPr/>
          <p:nvPr/>
        </p:nvSpPr>
        <p:spPr>
          <a:xfrm>
            <a:off x="2384761" y="3938158"/>
            <a:ext cx="54" cy="33180"/>
          </a:xfrm>
          <a:custGeom>
            <a:avLst/>
            <a:gdLst/>
            <a:ahLst/>
            <a:cxnLst/>
            <a:rect l="l" t="t" r="r" b="b"/>
            <a:pathLst>
              <a:path w="1" h="612" extrusionOk="0">
                <a:moveTo>
                  <a:pt x="0" y="0"/>
                </a:moveTo>
                <a:lnTo>
                  <a:pt x="0" y="611"/>
                </a:lnTo>
                <a:lnTo>
                  <a:pt x="0" y="611"/>
                </a:lnTo>
                <a:lnTo>
                  <a:pt x="0" y="0"/>
                </a:ln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1"/>
          <p:cNvSpPr/>
          <p:nvPr/>
        </p:nvSpPr>
        <p:spPr>
          <a:xfrm>
            <a:off x="2425531" y="3183905"/>
            <a:ext cx="81923" cy="787419"/>
          </a:xfrm>
          <a:custGeom>
            <a:avLst/>
            <a:gdLst/>
            <a:ahLst/>
            <a:cxnLst/>
            <a:rect l="l" t="t" r="r" b="b"/>
            <a:pathLst>
              <a:path w="1511" h="14524" extrusionOk="0">
                <a:moveTo>
                  <a:pt x="1" y="0"/>
                </a:moveTo>
                <a:lnTo>
                  <a:pt x="1" y="14523"/>
                </a:lnTo>
                <a:lnTo>
                  <a:pt x="1510" y="14523"/>
                </a:lnTo>
                <a:lnTo>
                  <a:pt x="1510" y="925"/>
                </a:lnTo>
                <a:cubicBezTo>
                  <a:pt x="1375" y="898"/>
                  <a:pt x="1242" y="862"/>
                  <a:pt x="1114" y="813"/>
                </a:cubicBezTo>
                <a:cubicBezTo>
                  <a:pt x="683" y="651"/>
                  <a:pt x="301" y="36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1"/>
          <p:cNvSpPr/>
          <p:nvPr/>
        </p:nvSpPr>
        <p:spPr>
          <a:xfrm>
            <a:off x="2384761" y="3125514"/>
            <a:ext cx="40826" cy="845808"/>
          </a:xfrm>
          <a:custGeom>
            <a:avLst/>
            <a:gdLst/>
            <a:ahLst/>
            <a:cxnLst/>
            <a:rect l="l" t="t" r="r" b="b"/>
            <a:pathLst>
              <a:path w="753" h="15601" extrusionOk="0">
                <a:moveTo>
                  <a:pt x="0" y="1"/>
                </a:moveTo>
                <a:lnTo>
                  <a:pt x="0" y="13397"/>
                </a:lnTo>
                <a:cubicBezTo>
                  <a:pt x="127" y="13995"/>
                  <a:pt x="120" y="14552"/>
                  <a:pt x="0" y="14989"/>
                </a:cubicBezTo>
                <a:lnTo>
                  <a:pt x="0" y="15600"/>
                </a:lnTo>
                <a:lnTo>
                  <a:pt x="753" y="15600"/>
                </a:lnTo>
                <a:lnTo>
                  <a:pt x="753" y="1076"/>
                </a:lnTo>
                <a:cubicBezTo>
                  <a:pt x="504" y="769"/>
                  <a:pt x="311" y="404"/>
                  <a:pt x="1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1"/>
          <p:cNvSpPr/>
          <p:nvPr/>
        </p:nvSpPr>
        <p:spPr>
          <a:xfrm>
            <a:off x="742447" y="3079403"/>
            <a:ext cx="2386" cy="542"/>
          </a:xfrm>
          <a:custGeom>
            <a:avLst/>
            <a:gdLst/>
            <a:ahLst/>
            <a:cxnLst/>
            <a:rect l="l" t="t" r="r" b="b"/>
            <a:pathLst>
              <a:path w="44" h="10" extrusionOk="0">
                <a:moveTo>
                  <a:pt x="1" y="9"/>
                </a:moveTo>
                <a:cubicBezTo>
                  <a:pt x="14" y="7"/>
                  <a:pt x="29" y="4"/>
                  <a:pt x="43" y="1"/>
                </a:cubicBezTo>
                <a:cubicBezTo>
                  <a:pt x="29" y="4"/>
                  <a:pt x="14" y="7"/>
                  <a:pt x="1" y="9"/>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1"/>
          <p:cNvSpPr/>
          <p:nvPr/>
        </p:nvSpPr>
        <p:spPr>
          <a:xfrm>
            <a:off x="737189" y="3080596"/>
            <a:ext cx="2440" cy="867"/>
          </a:xfrm>
          <a:custGeom>
            <a:avLst/>
            <a:gdLst/>
            <a:ahLst/>
            <a:cxnLst/>
            <a:rect l="l" t="t" r="r" b="b"/>
            <a:pathLst>
              <a:path w="45" h="16" extrusionOk="0">
                <a:moveTo>
                  <a:pt x="0" y="15"/>
                </a:moveTo>
                <a:cubicBezTo>
                  <a:pt x="15" y="10"/>
                  <a:pt x="30" y="5"/>
                  <a:pt x="45" y="1"/>
                </a:cubicBezTo>
                <a:cubicBezTo>
                  <a:pt x="30" y="5"/>
                  <a:pt x="15" y="10"/>
                  <a:pt x="0" y="15"/>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1"/>
          <p:cNvSpPr/>
          <p:nvPr/>
        </p:nvSpPr>
        <p:spPr>
          <a:xfrm>
            <a:off x="744996" y="3079186"/>
            <a:ext cx="2223" cy="271"/>
          </a:xfrm>
          <a:custGeom>
            <a:avLst/>
            <a:gdLst/>
            <a:ahLst/>
            <a:cxnLst/>
            <a:rect l="l" t="t" r="r" b="b"/>
            <a:pathLst>
              <a:path w="41" h="5" extrusionOk="0">
                <a:moveTo>
                  <a:pt x="1" y="5"/>
                </a:moveTo>
                <a:cubicBezTo>
                  <a:pt x="14" y="3"/>
                  <a:pt x="27" y="2"/>
                  <a:pt x="40" y="0"/>
                </a:cubicBezTo>
                <a:cubicBezTo>
                  <a:pt x="27" y="2"/>
                  <a:pt x="14" y="3"/>
                  <a:pt x="1" y="5"/>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1"/>
          <p:cNvSpPr/>
          <p:nvPr/>
        </p:nvSpPr>
        <p:spPr>
          <a:xfrm>
            <a:off x="747869" y="3079023"/>
            <a:ext cx="2277" cy="108"/>
          </a:xfrm>
          <a:custGeom>
            <a:avLst/>
            <a:gdLst/>
            <a:ahLst/>
            <a:cxnLst/>
            <a:rect l="l" t="t" r="r" b="b"/>
            <a:pathLst>
              <a:path w="42" h="2" extrusionOk="0">
                <a:moveTo>
                  <a:pt x="1" y="2"/>
                </a:moveTo>
                <a:cubicBezTo>
                  <a:pt x="14" y="2"/>
                  <a:pt x="29" y="0"/>
                  <a:pt x="42" y="0"/>
                </a:cubicBezTo>
                <a:cubicBezTo>
                  <a:pt x="29" y="0"/>
                  <a:pt x="14" y="2"/>
                  <a:pt x="1" y="2"/>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1"/>
          <p:cNvSpPr/>
          <p:nvPr/>
        </p:nvSpPr>
        <p:spPr>
          <a:xfrm>
            <a:off x="739737" y="3079945"/>
            <a:ext cx="2223" cy="705"/>
          </a:xfrm>
          <a:custGeom>
            <a:avLst/>
            <a:gdLst/>
            <a:ahLst/>
            <a:cxnLst/>
            <a:rect l="l" t="t" r="r" b="b"/>
            <a:pathLst>
              <a:path w="41" h="13" extrusionOk="0">
                <a:moveTo>
                  <a:pt x="1" y="13"/>
                </a:moveTo>
                <a:cubicBezTo>
                  <a:pt x="14" y="8"/>
                  <a:pt x="27" y="4"/>
                  <a:pt x="40" y="1"/>
                </a:cubicBezTo>
                <a:cubicBezTo>
                  <a:pt x="27" y="4"/>
                  <a:pt x="14" y="8"/>
                  <a:pt x="1" y="13"/>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1"/>
          <p:cNvSpPr/>
          <p:nvPr/>
        </p:nvSpPr>
        <p:spPr>
          <a:xfrm>
            <a:off x="799645" y="3125514"/>
            <a:ext cx="803883" cy="886849"/>
          </a:xfrm>
          <a:custGeom>
            <a:avLst/>
            <a:gdLst/>
            <a:ahLst/>
            <a:cxnLst/>
            <a:rect l="l" t="t" r="r" b="b"/>
            <a:pathLst>
              <a:path w="14827" h="16358" extrusionOk="0">
                <a:moveTo>
                  <a:pt x="7874" y="1"/>
                </a:moveTo>
                <a:lnTo>
                  <a:pt x="7874" y="15241"/>
                </a:lnTo>
                <a:cubicBezTo>
                  <a:pt x="7874" y="15365"/>
                  <a:pt x="7889" y="15485"/>
                  <a:pt x="7915" y="15600"/>
                </a:cubicBezTo>
                <a:lnTo>
                  <a:pt x="8239" y="15600"/>
                </a:lnTo>
                <a:lnTo>
                  <a:pt x="8239" y="1"/>
                </a:lnTo>
                <a:close/>
                <a:moveTo>
                  <a:pt x="8653" y="1"/>
                </a:moveTo>
                <a:lnTo>
                  <a:pt x="8653" y="15600"/>
                </a:lnTo>
                <a:lnTo>
                  <a:pt x="10342" y="15600"/>
                </a:lnTo>
                <a:cubicBezTo>
                  <a:pt x="10369" y="15485"/>
                  <a:pt x="10382" y="15365"/>
                  <a:pt x="10382" y="15241"/>
                </a:cubicBezTo>
                <a:lnTo>
                  <a:pt x="10382" y="1"/>
                </a:lnTo>
                <a:close/>
                <a:moveTo>
                  <a:pt x="12318" y="1"/>
                </a:moveTo>
                <a:lnTo>
                  <a:pt x="12318" y="15241"/>
                </a:lnTo>
                <a:cubicBezTo>
                  <a:pt x="12318" y="15365"/>
                  <a:pt x="12332" y="15485"/>
                  <a:pt x="12358" y="15600"/>
                </a:cubicBezTo>
                <a:lnTo>
                  <a:pt x="12682" y="15600"/>
                </a:lnTo>
                <a:lnTo>
                  <a:pt x="12682" y="1"/>
                </a:lnTo>
                <a:close/>
                <a:moveTo>
                  <a:pt x="13097" y="1"/>
                </a:moveTo>
                <a:lnTo>
                  <a:pt x="13097" y="15600"/>
                </a:lnTo>
                <a:lnTo>
                  <a:pt x="14785" y="15600"/>
                </a:lnTo>
                <a:cubicBezTo>
                  <a:pt x="14812" y="15485"/>
                  <a:pt x="14826" y="15365"/>
                  <a:pt x="14826" y="15241"/>
                </a:cubicBezTo>
                <a:lnTo>
                  <a:pt x="14826" y="1"/>
                </a:lnTo>
                <a:close/>
                <a:moveTo>
                  <a:pt x="3431" y="1"/>
                </a:moveTo>
                <a:lnTo>
                  <a:pt x="3431" y="15241"/>
                </a:lnTo>
                <a:cubicBezTo>
                  <a:pt x="3431" y="15630"/>
                  <a:pt x="3570" y="15980"/>
                  <a:pt x="3796" y="16235"/>
                </a:cubicBezTo>
                <a:lnTo>
                  <a:pt x="3796" y="1"/>
                </a:lnTo>
                <a:close/>
                <a:moveTo>
                  <a:pt x="0" y="1"/>
                </a:moveTo>
                <a:lnTo>
                  <a:pt x="0" y="16357"/>
                </a:lnTo>
                <a:lnTo>
                  <a:pt x="1866" y="16357"/>
                </a:lnTo>
                <a:lnTo>
                  <a:pt x="1866" y="1"/>
                </a:lnTo>
                <a:close/>
                <a:moveTo>
                  <a:pt x="4210" y="1"/>
                </a:moveTo>
                <a:lnTo>
                  <a:pt x="4210" y="16357"/>
                </a:lnTo>
                <a:lnTo>
                  <a:pt x="4757" y="16357"/>
                </a:lnTo>
                <a:cubicBezTo>
                  <a:pt x="4838" y="16269"/>
                  <a:pt x="4927" y="16185"/>
                  <a:pt x="5025" y="16108"/>
                </a:cubicBezTo>
                <a:cubicBezTo>
                  <a:pt x="5182" y="15985"/>
                  <a:pt x="5357" y="15879"/>
                  <a:pt x="5541" y="15795"/>
                </a:cubicBezTo>
                <a:cubicBezTo>
                  <a:pt x="5652" y="15746"/>
                  <a:pt x="5765" y="15703"/>
                  <a:pt x="5880" y="15672"/>
                </a:cubicBezTo>
                <a:cubicBezTo>
                  <a:pt x="5918" y="15537"/>
                  <a:pt x="5939" y="15391"/>
                  <a:pt x="5939" y="15241"/>
                </a:cubicBezTo>
                <a:lnTo>
                  <a:pt x="59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1"/>
          <p:cNvSpPr/>
          <p:nvPr/>
        </p:nvSpPr>
        <p:spPr>
          <a:xfrm>
            <a:off x="713767" y="2955167"/>
            <a:ext cx="1159875" cy="129520"/>
          </a:xfrm>
          <a:custGeom>
            <a:avLst/>
            <a:gdLst/>
            <a:ahLst/>
            <a:cxnLst/>
            <a:rect l="l" t="t" r="r" b="b"/>
            <a:pathLst>
              <a:path w="21393" h="2389" extrusionOk="0">
                <a:moveTo>
                  <a:pt x="5379" y="0"/>
                </a:moveTo>
                <a:lnTo>
                  <a:pt x="5379" y="879"/>
                </a:lnTo>
                <a:lnTo>
                  <a:pt x="671" y="879"/>
                </a:lnTo>
                <a:cubicBezTo>
                  <a:pt x="658" y="879"/>
                  <a:pt x="643" y="881"/>
                  <a:pt x="630" y="881"/>
                </a:cubicBezTo>
                <a:cubicBezTo>
                  <a:pt x="625" y="881"/>
                  <a:pt x="621" y="882"/>
                  <a:pt x="616" y="882"/>
                </a:cubicBezTo>
                <a:cubicBezTo>
                  <a:pt x="603" y="882"/>
                  <a:pt x="590" y="884"/>
                  <a:pt x="577" y="887"/>
                </a:cubicBezTo>
                <a:lnTo>
                  <a:pt x="572" y="887"/>
                </a:lnTo>
                <a:cubicBezTo>
                  <a:pt x="558" y="890"/>
                  <a:pt x="543" y="893"/>
                  <a:pt x="530" y="895"/>
                </a:cubicBezTo>
                <a:cubicBezTo>
                  <a:pt x="525" y="895"/>
                  <a:pt x="522" y="897"/>
                  <a:pt x="519" y="897"/>
                </a:cubicBezTo>
                <a:cubicBezTo>
                  <a:pt x="506" y="900"/>
                  <a:pt x="493" y="904"/>
                  <a:pt x="478" y="907"/>
                </a:cubicBezTo>
                <a:cubicBezTo>
                  <a:pt x="478" y="909"/>
                  <a:pt x="478" y="909"/>
                  <a:pt x="477" y="909"/>
                </a:cubicBezTo>
                <a:cubicBezTo>
                  <a:pt x="462" y="913"/>
                  <a:pt x="447" y="918"/>
                  <a:pt x="432" y="923"/>
                </a:cubicBezTo>
                <a:cubicBezTo>
                  <a:pt x="431" y="923"/>
                  <a:pt x="431" y="925"/>
                  <a:pt x="429" y="925"/>
                </a:cubicBezTo>
                <a:cubicBezTo>
                  <a:pt x="415" y="931"/>
                  <a:pt x="401" y="937"/>
                  <a:pt x="390" y="943"/>
                </a:cubicBezTo>
                <a:cubicBezTo>
                  <a:pt x="385" y="944"/>
                  <a:pt x="381" y="947"/>
                  <a:pt x="376" y="948"/>
                </a:cubicBezTo>
                <a:cubicBezTo>
                  <a:pt x="366" y="954"/>
                  <a:pt x="354" y="959"/>
                  <a:pt x="344" y="965"/>
                </a:cubicBezTo>
                <a:cubicBezTo>
                  <a:pt x="340" y="968"/>
                  <a:pt x="334" y="972"/>
                  <a:pt x="329" y="975"/>
                </a:cubicBezTo>
                <a:cubicBezTo>
                  <a:pt x="320" y="979"/>
                  <a:pt x="313" y="984"/>
                  <a:pt x="306" y="988"/>
                </a:cubicBezTo>
                <a:cubicBezTo>
                  <a:pt x="300" y="993"/>
                  <a:pt x="294" y="997"/>
                  <a:pt x="288" y="1000"/>
                </a:cubicBezTo>
                <a:cubicBezTo>
                  <a:pt x="282" y="1004"/>
                  <a:pt x="276" y="1009"/>
                  <a:pt x="270" y="1013"/>
                </a:cubicBezTo>
                <a:cubicBezTo>
                  <a:pt x="260" y="1021"/>
                  <a:pt x="251" y="1029"/>
                  <a:pt x="241" y="1037"/>
                </a:cubicBezTo>
                <a:cubicBezTo>
                  <a:pt x="238" y="1040"/>
                  <a:pt x="234" y="1043"/>
                  <a:pt x="231" y="1046"/>
                </a:cubicBezTo>
                <a:cubicBezTo>
                  <a:pt x="209" y="1066"/>
                  <a:pt x="186" y="1087"/>
                  <a:pt x="166" y="1110"/>
                </a:cubicBezTo>
                <a:cubicBezTo>
                  <a:pt x="166" y="1110"/>
                  <a:pt x="166" y="1112"/>
                  <a:pt x="164" y="1112"/>
                </a:cubicBezTo>
                <a:cubicBezTo>
                  <a:pt x="63" y="1230"/>
                  <a:pt x="1" y="1383"/>
                  <a:pt x="1" y="1552"/>
                </a:cubicBezTo>
                <a:lnTo>
                  <a:pt x="1" y="2389"/>
                </a:lnTo>
                <a:lnTo>
                  <a:pt x="21392" y="2389"/>
                </a:lnTo>
                <a:cubicBezTo>
                  <a:pt x="21391" y="2340"/>
                  <a:pt x="21389" y="2292"/>
                  <a:pt x="21389" y="2241"/>
                </a:cubicBezTo>
                <a:lnTo>
                  <a:pt x="21389" y="1275"/>
                </a:lnTo>
                <a:lnTo>
                  <a:pt x="21389" y="879"/>
                </a:lnTo>
                <a:lnTo>
                  <a:pt x="14681" y="879"/>
                </a:lnTo>
                <a:lnTo>
                  <a:pt x="14681" y="0"/>
                </a:lnTo>
                <a:lnTo>
                  <a:pt x="14268" y="0"/>
                </a:lnTo>
                <a:lnTo>
                  <a:pt x="14268" y="879"/>
                </a:lnTo>
                <a:lnTo>
                  <a:pt x="10237" y="879"/>
                </a:lnTo>
                <a:lnTo>
                  <a:pt x="10237" y="0"/>
                </a:lnTo>
                <a:lnTo>
                  <a:pt x="9823" y="0"/>
                </a:lnTo>
                <a:lnTo>
                  <a:pt x="9823" y="879"/>
                </a:lnTo>
                <a:lnTo>
                  <a:pt x="5794" y="879"/>
                </a:lnTo>
                <a:lnTo>
                  <a:pt x="57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1"/>
          <p:cNvSpPr/>
          <p:nvPr/>
        </p:nvSpPr>
        <p:spPr>
          <a:xfrm>
            <a:off x="2160306" y="3002823"/>
            <a:ext cx="228201" cy="81865"/>
          </a:xfrm>
          <a:custGeom>
            <a:avLst/>
            <a:gdLst/>
            <a:ahLst/>
            <a:cxnLst/>
            <a:rect l="l" t="t" r="r" b="b"/>
            <a:pathLst>
              <a:path w="4209" h="1510" extrusionOk="0">
                <a:moveTo>
                  <a:pt x="4" y="0"/>
                </a:moveTo>
                <a:lnTo>
                  <a:pt x="4" y="398"/>
                </a:lnTo>
                <a:lnTo>
                  <a:pt x="4" y="1362"/>
                </a:lnTo>
                <a:cubicBezTo>
                  <a:pt x="4" y="1413"/>
                  <a:pt x="2" y="1461"/>
                  <a:pt x="1" y="1510"/>
                </a:cubicBezTo>
                <a:lnTo>
                  <a:pt x="4208" y="1510"/>
                </a:lnTo>
                <a:cubicBezTo>
                  <a:pt x="4205" y="1455"/>
                  <a:pt x="4204" y="1401"/>
                  <a:pt x="4204" y="1346"/>
                </a:cubicBezTo>
                <a:lnTo>
                  <a:pt x="4201" y="398"/>
                </a:lnTo>
                <a:lnTo>
                  <a:pt x="42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1"/>
          <p:cNvSpPr/>
          <p:nvPr/>
        </p:nvSpPr>
        <p:spPr>
          <a:xfrm>
            <a:off x="713767" y="3084635"/>
            <a:ext cx="1166381" cy="40932"/>
          </a:xfrm>
          <a:custGeom>
            <a:avLst/>
            <a:gdLst/>
            <a:ahLst/>
            <a:cxnLst/>
            <a:rect l="l" t="t" r="r" b="b"/>
            <a:pathLst>
              <a:path w="21513" h="755" extrusionOk="0">
                <a:moveTo>
                  <a:pt x="1" y="1"/>
                </a:moveTo>
                <a:lnTo>
                  <a:pt x="1" y="82"/>
                </a:lnTo>
                <a:cubicBezTo>
                  <a:pt x="1" y="213"/>
                  <a:pt x="38" y="334"/>
                  <a:pt x="103" y="437"/>
                </a:cubicBezTo>
                <a:cubicBezTo>
                  <a:pt x="220" y="628"/>
                  <a:pt x="432" y="755"/>
                  <a:pt x="674" y="755"/>
                </a:cubicBezTo>
                <a:lnTo>
                  <a:pt x="21513" y="755"/>
                </a:lnTo>
                <a:cubicBezTo>
                  <a:pt x="21445" y="515"/>
                  <a:pt x="21404" y="263"/>
                  <a:pt x="21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1"/>
          <p:cNvSpPr/>
          <p:nvPr/>
        </p:nvSpPr>
        <p:spPr>
          <a:xfrm>
            <a:off x="2153800" y="3084635"/>
            <a:ext cx="241539" cy="40932"/>
          </a:xfrm>
          <a:custGeom>
            <a:avLst/>
            <a:gdLst/>
            <a:ahLst/>
            <a:cxnLst/>
            <a:rect l="l" t="t" r="r" b="b"/>
            <a:pathLst>
              <a:path w="4455" h="755" extrusionOk="0">
                <a:moveTo>
                  <a:pt x="121" y="1"/>
                </a:moveTo>
                <a:cubicBezTo>
                  <a:pt x="109" y="263"/>
                  <a:pt x="68" y="515"/>
                  <a:pt x="0" y="755"/>
                </a:cubicBezTo>
                <a:lnTo>
                  <a:pt x="4455" y="755"/>
                </a:lnTo>
                <a:cubicBezTo>
                  <a:pt x="4384" y="515"/>
                  <a:pt x="4341" y="263"/>
                  <a:pt x="4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1"/>
          <p:cNvSpPr/>
          <p:nvPr/>
        </p:nvSpPr>
        <p:spPr>
          <a:xfrm>
            <a:off x="742447" y="4088905"/>
            <a:ext cx="2386" cy="542"/>
          </a:xfrm>
          <a:custGeom>
            <a:avLst/>
            <a:gdLst/>
            <a:ahLst/>
            <a:cxnLst/>
            <a:rect l="l" t="t" r="r" b="b"/>
            <a:pathLst>
              <a:path w="44" h="10" extrusionOk="0">
                <a:moveTo>
                  <a:pt x="1" y="9"/>
                </a:moveTo>
                <a:cubicBezTo>
                  <a:pt x="14" y="5"/>
                  <a:pt x="29" y="3"/>
                  <a:pt x="43" y="0"/>
                </a:cubicBezTo>
                <a:cubicBezTo>
                  <a:pt x="29" y="3"/>
                  <a:pt x="14" y="5"/>
                  <a:pt x="1" y="9"/>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1"/>
          <p:cNvSpPr/>
          <p:nvPr/>
        </p:nvSpPr>
        <p:spPr>
          <a:xfrm>
            <a:off x="737189" y="4090098"/>
            <a:ext cx="2440" cy="867"/>
          </a:xfrm>
          <a:custGeom>
            <a:avLst/>
            <a:gdLst/>
            <a:ahLst/>
            <a:cxnLst/>
            <a:rect l="l" t="t" r="r" b="b"/>
            <a:pathLst>
              <a:path w="45" h="16" extrusionOk="0">
                <a:moveTo>
                  <a:pt x="0" y="15"/>
                </a:moveTo>
                <a:cubicBezTo>
                  <a:pt x="15" y="9"/>
                  <a:pt x="30" y="5"/>
                  <a:pt x="45" y="1"/>
                </a:cubicBezTo>
                <a:cubicBezTo>
                  <a:pt x="30" y="5"/>
                  <a:pt x="15" y="9"/>
                  <a:pt x="0" y="15"/>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1"/>
          <p:cNvSpPr/>
          <p:nvPr/>
        </p:nvSpPr>
        <p:spPr>
          <a:xfrm>
            <a:off x="720165" y="4119131"/>
            <a:ext cx="342600" cy="15885"/>
          </a:xfrm>
          <a:custGeom>
            <a:avLst/>
            <a:gdLst/>
            <a:ahLst/>
            <a:cxnLst/>
            <a:rect l="l" t="t" r="r" b="b"/>
            <a:pathLst>
              <a:path w="6319" h="293" extrusionOk="0">
                <a:moveTo>
                  <a:pt x="556" y="292"/>
                </a:moveTo>
                <a:cubicBezTo>
                  <a:pt x="325" y="292"/>
                  <a:pt x="121" y="177"/>
                  <a:pt x="1" y="0"/>
                </a:cubicBezTo>
                <a:cubicBezTo>
                  <a:pt x="121" y="177"/>
                  <a:pt x="325" y="292"/>
                  <a:pt x="556" y="292"/>
                </a:cubicBezTo>
                <a:lnTo>
                  <a:pt x="6318" y="292"/>
                </a:lnTo>
                <a:lnTo>
                  <a:pt x="6317" y="292"/>
                </a:ln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1"/>
          <p:cNvSpPr/>
          <p:nvPr/>
        </p:nvSpPr>
        <p:spPr>
          <a:xfrm>
            <a:off x="739737" y="4089447"/>
            <a:ext cx="2223" cy="651"/>
          </a:xfrm>
          <a:custGeom>
            <a:avLst/>
            <a:gdLst/>
            <a:ahLst/>
            <a:cxnLst/>
            <a:rect l="l" t="t" r="r" b="b"/>
            <a:pathLst>
              <a:path w="41" h="12" extrusionOk="0">
                <a:moveTo>
                  <a:pt x="1" y="11"/>
                </a:moveTo>
                <a:cubicBezTo>
                  <a:pt x="14" y="8"/>
                  <a:pt x="27" y="4"/>
                  <a:pt x="40" y="1"/>
                </a:cubicBezTo>
                <a:cubicBezTo>
                  <a:pt x="27" y="4"/>
                  <a:pt x="14" y="8"/>
                  <a:pt x="1" y="11"/>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1"/>
          <p:cNvSpPr/>
          <p:nvPr/>
        </p:nvSpPr>
        <p:spPr>
          <a:xfrm>
            <a:off x="744996" y="4088688"/>
            <a:ext cx="2223" cy="271"/>
          </a:xfrm>
          <a:custGeom>
            <a:avLst/>
            <a:gdLst/>
            <a:ahLst/>
            <a:cxnLst/>
            <a:rect l="l" t="t" r="r" b="b"/>
            <a:pathLst>
              <a:path w="41" h="5" extrusionOk="0">
                <a:moveTo>
                  <a:pt x="1" y="4"/>
                </a:moveTo>
                <a:cubicBezTo>
                  <a:pt x="14" y="2"/>
                  <a:pt x="27" y="0"/>
                  <a:pt x="40" y="0"/>
                </a:cubicBezTo>
                <a:cubicBezTo>
                  <a:pt x="27" y="0"/>
                  <a:pt x="14" y="2"/>
                  <a:pt x="1" y="4"/>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1"/>
          <p:cNvSpPr/>
          <p:nvPr/>
        </p:nvSpPr>
        <p:spPr>
          <a:xfrm>
            <a:off x="747869" y="4088525"/>
            <a:ext cx="2277" cy="108"/>
          </a:xfrm>
          <a:custGeom>
            <a:avLst/>
            <a:gdLst/>
            <a:ahLst/>
            <a:cxnLst/>
            <a:rect l="l" t="t" r="r" b="b"/>
            <a:pathLst>
              <a:path w="42" h="2" extrusionOk="0">
                <a:moveTo>
                  <a:pt x="1" y="2"/>
                </a:moveTo>
                <a:cubicBezTo>
                  <a:pt x="14" y="0"/>
                  <a:pt x="29" y="0"/>
                  <a:pt x="42" y="0"/>
                </a:cubicBezTo>
                <a:cubicBezTo>
                  <a:pt x="29" y="0"/>
                  <a:pt x="14" y="0"/>
                  <a:pt x="1" y="2"/>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1"/>
          <p:cNvSpPr/>
          <p:nvPr/>
        </p:nvSpPr>
        <p:spPr>
          <a:xfrm>
            <a:off x="717074" y="3125514"/>
            <a:ext cx="340486" cy="908318"/>
          </a:xfrm>
          <a:custGeom>
            <a:avLst/>
            <a:gdLst/>
            <a:ahLst/>
            <a:cxnLst/>
            <a:rect l="l" t="t" r="r" b="b"/>
            <a:pathLst>
              <a:path w="6280" h="16754" extrusionOk="0">
                <a:moveTo>
                  <a:pt x="1125" y="1"/>
                </a:moveTo>
                <a:lnTo>
                  <a:pt x="1125" y="16357"/>
                </a:lnTo>
                <a:lnTo>
                  <a:pt x="610" y="16357"/>
                </a:lnTo>
                <a:cubicBezTo>
                  <a:pt x="597" y="16357"/>
                  <a:pt x="582" y="16359"/>
                  <a:pt x="569" y="16359"/>
                </a:cubicBezTo>
                <a:cubicBezTo>
                  <a:pt x="564" y="16359"/>
                  <a:pt x="560" y="16359"/>
                  <a:pt x="555" y="16360"/>
                </a:cubicBezTo>
                <a:cubicBezTo>
                  <a:pt x="542" y="16360"/>
                  <a:pt x="529" y="16362"/>
                  <a:pt x="516" y="16364"/>
                </a:cubicBezTo>
                <a:lnTo>
                  <a:pt x="511" y="16364"/>
                </a:lnTo>
                <a:cubicBezTo>
                  <a:pt x="497" y="16367"/>
                  <a:pt x="482" y="16369"/>
                  <a:pt x="469" y="16373"/>
                </a:cubicBezTo>
                <a:cubicBezTo>
                  <a:pt x="464" y="16373"/>
                  <a:pt x="461" y="16375"/>
                  <a:pt x="458" y="16375"/>
                </a:cubicBezTo>
                <a:cubicBezTo>
                  <a:pt x="445" y="16378"/>
                  <a:pt x="432" y="16382"/>
                  <a:pt x="417" y="16385"/>
                </a:cubicBezTo>
                <a:cubicBezTo>
                  <a:pt x="417" y="16385"/>
                  <a:pt x="417" y="16387"/>
                  <a:pt x="416" y="16387"/>
                </a:cubicBezTo>
                <a:cubicBezTo>
                  <a:pt x="401" y="16391"/>
                  <a:pt x="386" y="16395"/>
                  <a:pt x="371" y="16401"/>
                </a:cubicBezTo>
                <a:cubicBezTo>
                  <a:pt x="370" y="16401"/>
                  <a:pt x="370" y="16403"/>
                  <a:pt x="368" y="16403"/>
                </a:cubicBezTo>
                <a:cubicBezTo>
                  <a:pt x="204" y="16468"/>
                  <a:pt x="71" y="16594"/>
                  <a:pt x="0" y="16753"/>
                </a:cubicBezTo>
                <a:lnTo>
                  <a:pt x="6004" y="16753"/>
                </a:lnTo>
                <a:lnTo>
                  <a:pt x="6013" y="16737"/>
                </a:lnTo>
                <a:cubicBezTo>
                  <a:pt x="6079" y="16603"/>
                  <a:pt x="6171" y="16476"/>
                  <a:pt x="6280" y="16357"/>
                </a:cubicBezTo>
                <a:lnTo>
                  <a:pt x="5733" y="16357"/>
                </a:lnTo>
                <a:lnTo>
                  <a:pt x="5733" y="1"/>
                </a:lnTo>
                <a:lnTo>
                  <a:pt x="5319" y="1"/>
                </a:lnTo>
                <a:lnTo>
                  <a:pt x="5319" y="16235"/>
                </a:lnTo>
                <a:cubicBezTo>
                  <a:pt x="5358" y="16279"/>
                  <a:pt x="5400" y="16319"/>
                  <a:pt x="5443" y="16357"/>
                </a:cubicBezTo>
                <a:lnTo>
                  <a:pt x="1523" y="16357"/>
                </a:lnTo>
                <a:lnTo>
                  <a:pt x="15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1"/>
          <p:cNvSpPr/>
          <p:nvPr/>
        </p:nvSpPr>
        <p:spPr>
          <a:xfrm>
            <a:off x="730303" y="4093622"/>
            <a:ext cx="1355" cy="867"/>
          </a:xfrm>
          <a:custGeom>
            <a:avLst/>
            <a:gdLst/>
            <a:ahLst/>
            <a:cxnLst/>
            <a:rect l="l" t="t" r="r" b="b"/>
            <a:pathLst>
              <a:path w="25" h="16" extrusionOk="0">
                <a:moveTo>
                  <a:pt x="1" y="15"/>
                </a:moveTo>
                <a:cubicBezTo>
                  <a:pt x="8" y="11"/>
                  <a:pt x="15" y="6"/>
                  <a:pt x="24" y="0"/>
                </a:cubicBezTo>
                <a:cubicBezTo>
                  <a:pt x="15" y="6"/>
                  <a:pt x="8" y="11"/>
                  <a:pt x="1" y="15"/>
                </a:cubicBezTo>
                <a:close/>
              </a:path>
            </a:pathLst>
          </a:custGeom>
          <a:solidFill>
            <a:srgbClr val="424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1"/>
          <p:cNvSpPr/>
          <p:nvPr/>
        </p:nvSpPr>
        <p:spPr>
          <a:xfrm>
            <a:off x="729381" y="4094435"/>
            <a:ext cx="976" cy="651"/>
          </a:xfrm>
          <a:custGeom>
            <a:avLst/>
            <a:gdLst/>
            <a:ahLst/>
            <a:cxnLst/>
            <a:rect l="l" t="t" r="r" b="b"/>
            <a:pathLst>
              <a:path w="18" h="12" extrusionOk="0">
                <a:moveTo>
                  <a:pt x="18" y="0"/>
                </a:moveTo>
                <a:lnTo>
                  <a:pt x="18" y="0"/>
                </a:lnTo>
                <a:cubicBezTo>
                  <a:pt x="12" y="5"/>
                  <a:pt x="6" y="7"/>
                  <a:pt x="0" y="12"/>
                </a:cubicBezTo>
                <a:cubicBezTo>
                  <a:pt x="6" y="9"/>
                  <a:pt x="12" y="5"/>
                  <a:pt x="18" y="0"/>
                </a:cubicBezTo>
                <a:close/>
              </a:path>
            </a:pathLst>
          </a:custGeom>
          <a:solidFill>
            <a:srgbClr val="424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1"/>
          <p:cNvSpPr/>
          <p:nvPr/>
        </p:nvSpPr>
        <p:spPr>
          <a:xfrm>
            <a:off x="728406" y="4095031"/>
            <a:ext cx="1030" cy="813"/>
          </a:xfrm>
          <a:custGeom>
            <a:avLst/>
            <a:gdLst/>
            <a:ahLst/>
            <a:cxnLst/>
            <a:rect l="l" t="t" r="r" b="b"/>
            <a:pathLst>
              <a:path w="19" h="15" extrusionOk="0">
                <a:moveTo>
                  <a:pt x="0" y="14"/>
                </a:moveTo>
                <a:cubicBezTo>
                  <a:pt x="6" y="10"/>
                  <a:pt x="12" y="5"/>
                  <a:pt x="18" y="1"/>
                </a:cubicBezTo>
                <a:cubicBezTo>
                  <a:pt x="12" y="5"/>
                  <a:pt x="6" y="10"/>
                  <a:pt x="0" y="14"/>
                </a:cubicBezTo>
                <a:close/>
              </a:path>
            </a:pathLst>
          </a:custGeom>
          <a:solidFill>
            <a:srgbClr val="424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1"/>
          <p:cNvSpPr/>
          <p:nvPr/>
        </p:nvSpPr>
        <p:spPr>
          <a:xfrm>
            <a:off x="726237" y="4097037"/>
            <a:ext cx="596" cy="542"/>
          </a:xfrm>
          <a:custGeom>
            <a:avLst/>
            <a:gdLst/>
            <a:ahLst/>
            <a:cxnLst/>
            <a:rect l="l" t="t" r="r" b="b"/>
            <a:pathLst>
              <a:path w="11" h="10" extrusionOk="0">
                <a:moveTo>
                  <a:pt x="1" y="10"/>
                </a:moveTo>
                <a:cubicBezTo>
                  <a:pt x="4" y="7"/>
                  <a:pt x="8" y="4"/>
                  <a:pt x="11" y="1"/>
                </a:cubicBezTo>
                <a:cubicBezTo>
                  <a:pt x="8" y="4"/>
                  <a:pt x="4" y="7"/>
                  <a:pt x="1" y="10"/>
                </a:cubicBezTo>
                <a:close/>
              </a:path>
            </a:pathLst>
          </a:custGeom>
          <a:solidFill>
            <a:srgbClr val="424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1"/>
          <p:cNvSpPr/>
          <p:nvPr/>
        </p:nvSpPr>
        <p:spPr>
          <a:xfrm>
            <a:off x="722659" y="4101049"/>
            <a:ext cx="108" cy="108"/>
          </a:xfrm>
          <a:custGeom>
            <a:avLst/>
            <a:gdLst/>
            <a:ahLst/>
            <a:cxnLst/>
            <a:rect l="l" t="t" r="r" b="b"/>
            <a:pathLst>
              <a:path w="2" h="2" extrusionOk="0">
                <a:moveTo>
                  <a:pt x="0" y="2"/>
                </a:moveTo>
                <a:cubicBezTo>
                  <a:pt x="2" y="2"/>
                  <a:pt x="2" y="0"/>
                  <a:pt x="2" y="0"/>
                </a:cubicBezTo>
                <a:cubicBezTo>
                  <a:pt x="2" y="0"/>
                  <a:pt x="2" y="2"/>
                  <a:pt x="0" y="2"/>
                </a:cubicBezTo>
                <a:close/>
              </a:path>
            </a:pathLst>
          </a:custGeom>
          <a:solidFill>
            <a:srgbClr val="424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1"/>
          <p:cNvSpPr/>
          <p:nvPr/>
        </p:nvSpPr>
        <p:spPr>
          <a:xfrm>
            <a:off x="726779" y="4095790"/>
            <a:ext cx="1681" cy="1301"/>
          </a:xfrm>
          <a:custGeom>
            <a:avLst/>
            <a:gdLst/>
            <a:ahLst/>
            <a:cxnLst/>
            <a:rect l="l" t="t" r="r" b="b"/>
            <a:pathLst>
              <a:path w="31" h="24" extrusionOk="0">
                <a:moveTo>
                  <a:pt x="30" y="0"/>
                </a:moveTo>
                <a:cubicBezTo>
                  <a:pt x="20" y="7"/>
                  <a:pt x="11" y="15"/>
                  <a:pt x="1" y="24"/>
                </a:cubicBezTo>
                <a:cubicBezTo>
                  <a:pt x="11" y="15"/>
                  <a:pt x="22" y="7"/>
                  <a:pt x="30" y="0"/>
                </a:cubicBezTo>
                <a:close/>
              </a:path>
            </a:pathLst>
          </a:custGeom>
          <a:solidFill>
            <a:srgbClr val="424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1"/>
          <p:cNvSpPr/>
          <p:nvPr/>
        </p:nvSpPr>
        <p:spPr>
          <a:xfrm>
            <a:off x="722713" y="4097525"/>
            <a:ext cx="3578" cy="3578"/>
          </a:xfrm>
          <a:custGeom>
            <a:avLst/>
            <a:gdLst/>
            <a:ahLst/>
            <a:cxnLst/>
            <a:rect l="l" t="t" r="r" b="b"/>
            <a:pathLst>
              <a:path w="66" h="66" extrusionOk="0">
                <a:moveTo>
                  <a:pt x="66" y="1"/>
                </a:moveTo>
                <a:lnTo>
                  <a:pt x="66" y="1"/>
                </a:lnTo>
                <a:cubicBezTo>
                  <a:pt x="42" y="21"/>
                  <a:pt x="21" y="42"/>
                  <a:pt x="1" y="65"/>
                </a:cubicBezTo>
                <a:cubicBezTo>
                  <a:pt x="21" y="42"/>
                  <a:pt x="44" y="21"/>
                  <a:pt x="66" y="1"/>
                </a:cubicBezTo>
                <a:close/>
              </a:path>
            </a:pathLst>
          </a:custGeom>
          <a:solidFill>
            <a:srgbClr val="424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1"/>
          <p:cNvSpPr/>
          <p:nvPr/>
        </p:nvSpPr>
        <p:spPr>
          <a:xfrm>
            <a:off x="734857" y="4090965"/>
            <a:ext cx="2223" cy="1030"/>
          </a:xfrm>
          <a:custGeom>
            <a:avLst/>
            <a:gdLst/>
            <a:ahLst/>
            <a:cxnLst/>
            <a:rect l="l" t="t" r="r" b="b"/>
            <a:pathLst>
              <a:path w="41" h="19" extrusionOk="0">
                <a:moveTo>
                  <a:pt x="1" y="18"/>
                </a:moveTo>
                <a:cubicBezTo>
                  <a:pt x="12" y="13"/>
                  <a:pt x="26" y="7"/>
                  <a:pt x="40" y="1"/>
                </a:cubicBezTo>
                <a:cubicBezTo>
                  <a:pt x="26" y="7"/>
                  <a:pt x="12" y="13"/>
                  <a:pt x="1" y="18"/>
                </a:cubicBezTo>
                <a:close/>
              </a:path>
            </a:pathLst>
          </a:custGeom>
          <a:solidFill>
            <a:srgbClr val="424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1"/>
          <p:cNvSpPr/>
          <p:nvPr/>
        </p:nvSpPr>
        <p:spPr>
          <a:xfrm>
            <a:off x="732417" y="4092266"/>
            <a:ext cx="1789" cy="922"/>
          </a:xfrm>
          <a:custGeom>
            <a:avLst/>
            <a:gdLst/>
            <a:ahLst/>
            <a:cxnLst/>
            <a:rect l="l" t="t" r="r" b="b"/>
            <a:pathLst>
              <a:path w="33" h="17" extrusionOk="0">
                <a:moveTo>
                  <a:pt x="32" y="0"/>
                </a:moveTo>
                <a:lnTo>
                  <a:pt x="32" y="0"/>
                </a:lnTo>
                <a:cubicBezTo>
                  <a:pt x="22" y="5"/>
                  <a:pt x="10" y="11"/>
                  <a:pt x="0" y="17"/>
                </a:cubicBezTo>
                <a:cubicBezTo>
                  <a:pt x="12" y="11"/>
                  <a:pt x="22" y="5"/>
                  <a:pt x="32" y="0"/>
                </a:cubicBezTo>
                <a:close/>
              </a:path>
            </a:pathLst>
          </a:custGeom>
          <a:solidFill>
            <a:srgbClr val="424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1"/>
          <p:cNvSpPr/>
          <p:nvPr/>
        </p:nvSpPr>
        <p:spPr>
          <a:xfrm>
            <a:off x="734152" y="4091941"/>
            <a:ext cx="705" cy="380"/>
          </a:xfrm>
          <a:custGeom>
            <a:avLst/>
            <a:gdLst/>
            <a:ahLst/>
            <a:cxnLst/>
            <a:rect l="l" t="t" r="r" b="b"/>
            <a:pathLst>
              <a:path w="13" h="7" extrusionOk="0">
                <a:moveTo>
                  <a:pt x="0" y="6"/>
                </a:moveTo>
                <a:cubicBezTo>
                  <a:pt x="5" y="3"/>
                  <a:pt x="9" y="2"/>
                  <a:pt x="12" y="0"/>
                </a:cubicBezTo>
                <a:cubicBezTo>
                  <a:pt x="9" y="2"/>
                  <a:pt x="5" y="3"/>
                  <a:pt x="0" y="6"/>
                </a:cubicBezTo>
                <a:close/>
              </a:path>
            </a:pathLst>
          </a:custGeom>
          <a:solidFill>
            <a:srgbClr val="424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1"/>
          <p:cNvSpPr/>
          <p:nvPr/>
        </p:nvSpPr>
        <p:spPr>
          <a:xfrm>
            <a:off x="731604" y="4093134"/>
            <a:ext cx="867" cy="596"/>
          </a:xfrm>
          <a:custGeom>
            <a:avLst/>
            <a:gdLst/>
            <a:ahLst/>
            <a:cxnLst/>
            <a:rect l="l" t="t" r="r" b="b"/>
            <a:pathLst>
              <a:path w="16" h="11" extrusionOk="0">
                <a:moveTo>
                  <a:pt x="0" y="11"/>
                </a:moveTo>
                <a:cubicBezTo>
                  <a:pt x="5" y="6"/>
                  <a:pt x="11" y="3"/>
                  <a:pt x="15" y="1"/>
                </a:cubicBezTo>
                <a:cubicBezTo>
                  <a:pt x="11" y="3"/>
                  <a:pt x="5" y="6"/>
                  <a:pt x="0" y="11"/>
                </a:cubicBezTo>
                <a:close/>
              </a:path>
            </a:pathLst>
          </a:custGeom>
          <a:solidFill>
            <a:srgbClr val="424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1"/>
          <p:cNvSpPr/>
          <p:nvPr/>
        </p:nvSpPr>
        <p:spPr>
          <a:xfrm>
            <a:off x="713767" y="4024903"/>
            <a:ext cx="348890" cy="110165"/>
          </a:xfrm>
          <a:custGeom>
            <a:avLst/>
            <a:gdLst/>
            <a:ahLst/>
            <a:cxnLst/>
            <a:rect l="l" t="t" r="r" b="b"/>
            <a:pathLst>
              <a:path w="6435" h="2032" extrusionOk="0">
                <a:moveTo>
                  <a:pt x="164" y="1"/>
                </a:moveTo>
                <a:cubicBezTo>
                  <a:pt x="63" y="119"/>
                  <a:pt x="1" y="272"/>
                  <a:pt x="1" y="441"/>
                </a:cubicBezTo>
                <a:lnTo>
                  <a:pt x="1" y="1278"/>
                </a:lnTo>
                <a:lnTo>
                  <a:pt x="1" y="1359"/>
                </a:lnTo>
                <a:cubicBezTo>
                  <a:pt x="1" y="1500"/>
                  <a:pt x="45" y="1631"/>
                  <a:pt x="119" y="1738"/>
                </a:cubicBezTo>
                <a:cubicBezTo>
                  <a:pt x="239" y="1915"/>
                  <a:pt x="443" y="2032"/>
                  <a:pt x="674" y="2032"/>
                </a:cubicBezTo>
                <a:lnTo>
                  <a:pt x="6435" y="2032"/>
                </a:lnTo>
                <a:cubicBezTo>
                  <a:pt x="6208" y="2030"/>
                  <a:pt x="6021" y="1980"/>
                  <a:pt x="5880" y="1895"/>
                </a:cubicBezTo>
                <a:cubicBezTo>
                  <a:pt x="5679" y="1772"/>
                  <a:pt x="5572" y="1575"/>
                  <a:pt x="5576" y="1336"/>
                </a:cubicBezTo>
                <a:cubicBezTo>
                  <a:pt x="5576" y="1317"/>
                  <a:pt x="5578" y="1298"/>
                  <a:pt x="5579" y="1278"/>
                </a:cubicBezTo>
                <a:cubicBezTo>
                  <a:pt x="5591" y="1158"/>
                  <a:pt x="5629" y="1029"/>
                  <a:pt x="5697" y="893"/>
                </a:cubicBezTo>
                <a:lnTo>
                  <a:pt x="5794" y="700"/>
                </a:lnTo>
                <a:lnTo>
                  <a:pt x="6065" y="166"/>
                </a:lnTo>
                <a:lnTo>
                  <a:pt x="61" y="166"/>
                </a:lnTo>
                <a:cubicBezTo>
                  <a:pt x="88" y="105"/>
                  <a:pt x="123" y="5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1"/>
          <p:cNvSpPr/>
          <p:nvPr/>
        </p:nvSpPr>
        <p:spPr>
          <a:xfrm>
            <a:off x="1962580" y="2197607"/>
            <a:ext cx="93308" cy="160639"/>
          </a:xfrm>
          <a:custGeom>
            <a:avLst/>
            <a:gdLst/>
            <a:ahLst/>
            <a:cxnLst/>
            <a:rect l="l" t="t" r="r" b="b"/>
            <a:pathLst>
              <a:path w="1721" h="2963" extrusionOk="0">
                <a:moveTo>
                  <a:pt x="371" y="510"/>
                </a:moveTo>
                <a:cubicBezTo>
                  <a:pt x="415" y="510"/>
                  <a:pt x="451" y="546"/>
                  <a:pt x="451" y="590"/>
                </a:cubicBezTo>
                <a:cubicBezTo>
                  <a:pt x="451" y="634"/>
                  <a:pt x="415" y="669"/>
                  <a:pt x="371" y="669"/>
                </a:cubicBezTo>
                <a:cubicBezTo>
                  <a:pt x="329" y="669"/>
                  <a:pt x="293" y="634"/>
                  <a:pt x="293" y="590"/>
                </a:cubicBezTo>
                <a:cubicBezTo>
                  <a:pt x="293" y="547"/>
                  <a:pt x="327" y="512"/>
                  <a:pt x="370" y="510"/>
                </a:cubicBezTo>
                <a:close/>
                <a:moveTo>
                  <a:pt x="1084" y="987"/>
                </a:moveTo>
                <a:cubicBezTo>
                  <a:pt x="1265" y="987"/>
                  <a:pt x="1411" y="1135"/>
                  <a:pt x="1411" y="1316"/>
                </a:cubicBezTo>
                <a:cubicBezTo>
                  <a:pt x="1411" y="1496"/>
                  <a:pt x="1265" y="1643"/>
                  <a:pt x="1084" y="1643"/>
                </a:cubicBezTo>
                <a:cubicBezTo>
                  <a:pt x="903" y="1643"/>
                  <a:pt x="757" y="1496"/>
                  <a:pt x="757" y="1316"/>
                </a:cubicBezTo>
                <a:cubicBezTo>
                  <a:pt x="757" y="1136"/>
                  <a:pt x="901" y="989"/>
                  <a:pt x="1080" y="987"/>
                </a:cubicBezTo>
                <a:close/>
                <a:moveTo>
                  <a:pt x="0" y="1"/>
                </a:moveTo>
                <a:lnTo>
                  <a:pt x="0" y="2962"/>
                </a:lnTo>
                <a:lnTo>
                  <a:pt x="200" y="2962"/>
                </a:lnTo>
                <a:cubicBezTo>
                  <a:pt x="206" y="2641"/>
                  <a:pt x="467" y="2382"/>
                  <a:pt x="791" y="2382"/>
                </a:cubicBezTo>
                <a:cubicBezTo>
                  <a:pt x="1113" y="2382"/>
                  <a:pt x="1374" y="2641"/>
                  <a:pt x="1380" y="2962"/>
                </a:cubicBezTo>
                <a:lnTo>
                  <a:pt x="1720" y="2962"/>
                </a:lnTo>
                <a:lnTo>
                  <a:pt x="1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1"/>
          <p:cNvSpPr/>
          <p:nvPr/>
        </p:nvSpPr>
        <p:spPr>
          <a:xfrm>
            <a:off x="1962580" y="2005683"/>
            <a:ext cx="93308" cy="49498"/>
          </a:xfrm>
          <a:custGeom>
            <a:avLst/>
            <a:gdLst/>
            <a:ahLst/>
            <a:cxnLst/>
            <a:rect l="l" t="t" r="r" b="b"/>
            <a:pathLst>
              <a:path w="1721" h="913" extrusionOk="0">
                <a:moveTo>
                  <a:pt x="0" y="1"/>
                </a:moveTo>
                <a:lnTo>
                  <a:pt x="0" y="912"/>
                </a:lnTo>
                <a:lnTo>
                  <a:pt x="1720" y="912"/>
                </a:lnTo>
                <a:lnTo>
                  <a:pt x="1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1"/>
          <p:cNvSpPr/>
          <p:nvPr/>
        </p:nvSpPr>
        <p:spPr>
          <a:xfrm>
            <a:off x="1873395" y="2197607"/>
            <a:ext cx="41802" cy="568932"/>
          </a:xfrm>
          <a:custGeom>
            <a:avLst/>
            <a:gdLst/>
            <a:ahLst/>
            <a:cxnLst/>
            <a:rect l="l" t="t" r="r" b="b"/>
            <a:pathLst>
              <a:path w="771" h="10494" extrusionOk="0">
                <a:moveTo>
                  <a:pt x="0" y="1"/>
                </a:moveTo>
                <a:lnTo>
                  <a:pt x="0" y="10364"/>
                </a:lnTo>
                <a:cubicBezTo>
                  <a:pt x="158" y="10411"/>
                  <a:pt x="317" y="10455"/>
                  <a:pt x="476" y="10493"/>
                </a:cubicBezTo>
                <a:lnTo>
                  <a:pt x="476" y="2962"/>
                </a:lnTo>
                <a:lnTo>
                  <a:pt x="770" y="2962"/>
                </a:lnTo>
                <a:lnTo>
                  <a:pt x="7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1"/>
          <p:cNvSpPr/>
          <p:nvPr/>
        </p:nvSpPr>
        <p:spPr>
          <a:xfrm>
            <a:off x="1873395" y="2005683"/>
            <a:ext cx="41802" cy="49498"/>
          </a:xfrm>
          <a:custGeom>
            <a:avLst/>
            <a:gdLst/>
            <a:ahLst/>
            <a:cxnLst/>
            <a:rect l="l" t="t" r="r" b="b"/>
            <a:pathLst>
              <a:path w="771" h="913" extrusionOk="0">
                <a:moveTo>
                  <a:pt x="0" y="1"/>
                </a:moveTo>
                <a:lnTo>
                  <a:pt x="0" y="912"/>
                </a:lnTo>
                <a:lnTo>
                  <a:pt x="770" y="912"/>
                </a:lnTo>
                <a:lnTo>
                  <a:pt x="7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1"/>
          <p:cNvSpPr/>
          <p:nvPr/>
        </p:nvSpPr>
        <p:spPr>
          <a:xfrm>
            <a:off x="1915141" y="2005683"/>
            <a:ext cx="47495" cy="49498"/>
          </a:xfrm>
          <a:custGeom>
            <a:avLst/>
            <a:gdLst/>
            <a:ahLst/>
            <a:cxnLst/>
            <a:rect l="l" t="t" r="r" b="b"/>
            <a:pathLst>
              <a:path w="876" h="913" extrusionOk="0">
                <a:moveTo>
                  <a:pt x="0" y="1"/>
                </a:moveTo>
                <a:lnTo>
                  <a:pt x="0" y="912"/>
                </a:lnTo>
                <a:lnTo>
                  <a:pt x="875" y="912"/>
                </a:lnTo>
                <a:lnTo>
                  <a:pt x="87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1"/>
          <p:cNvSpPr/>
          <p:nvPr/>
        </p:nvSpPr>
        <p:spPr>
          <a:xfrm>
            <a:off x="1915141" y="2197607"/>
            <a:ext cx="47495" cy="160639"/>
          </a:xfrm>
          <a:custGeom>
            <a:avLst/>
            <a:gdLst/>
            <a:ahLst/>
            <a:cxnLst/>
            <a:rect l="l" t="t" r="r" b="b"/>
            <a:pathLst>
              <a:path w="876" h="2963" extrusionOk="0">
                <a:moveTo>
                  <a:pt x="0" y="1"/>
                </a:moveTo>
                <a:lnTo>
                  <a:pt x="0" y="2962"/>
                </a:lnTo>
                <a:lnTo>
                  <a:pt x="875" y="2962"/>
                </a:lnTo>
                <a:lnTo>
                  <a:pt x="87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1"/>
          <p:cNvSpPr/>
          <p:nvPr/>
        </p:nvSpPr>
        <p:spPr>
          <a:xfrm>
            <a:off x="2055724" y="2005683"/>
            <a:ext cx="59314" cy="49498"/>
          </a:xfrm>
          <a:custGeom>
            <a:avLst/>
            <a:gdLst/>
            <a:ahLst/>
            <a:cxnLst/>
            <a:rect l="l" t="t" r="r" b="b"/>
            <a:pathLst>
              <a:path w="1094" h="913" extrusionOk="0">
                <a:moveTo>
                  <a:pt x="1" y="1"/>
                </a:moveTo>
                <a:lnTo>
                  <a:pt x="1" y="912"/>
                </a:lnTo>
                <a:lnTo>
                  <a:pt x="1093" y="912"/>
                </a:lnTo>
                <a:lnTo>
                  <a:pt x="10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1"/>
          <p:cNvSpPr/>
          <p:nvPr/>
        </p:nvSpPr>
        <p:spPr>
          <a:xfrm>
            <a:off x="1873395" y="1974129"/>
            <a:ext cx="287136" cy="31607"/>
          </a:xfrm>
          <a:custGeom>
            <a:avLst/>
            <a:gdLst/>
            <a:ahLst/>
            <a:cxnLst/>
            <a:rect l="l" t="t" r="r" b="b"/>
            <a:pathLst>
              <a:path w="5296" h="583" extrusionOk="0">
                <a:moveTo>
                  <a:pt x="0" y="1"/>
                </a:moveTo>
                <a:lnTo>
                  <a:pt x="0" y="583"/>
                </a:lnTo>
                <a:lnTo>
                  <a:pt x="5296" y="583"/>
                </a:lnTo>
                <a:lnTo>
                  <a:pt x="5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1"/>
          <p:cNvSpPr/>
          <p:nvPr/>
        </p:nvSpPr>
        <p:spPr>
          <a:xfrm>
            <a:off x="1873395" y="2166704"/>
            <a:ext cx="287136" cy="1070855"/>
          </a:xfrm>
          <a:custGeom>
            <a:avLst/>
            <a:gdLst/>
            <a:ahLst/>
            <a:cxnLst/>
            <a:rect l="l" t="t" r="r" b="b"/>
            <a:pathLst>
              <a:path w="5296" h="19752" extrusionOk="0">
                <a:moveTo>
                  <a:pt x="0" y="1"/>
                </a:moveTo>
                <a:lnTo>
                  <a:pt x="0" y="571"/>
                </a:lnTo>
                <a:lnTo>
                  <a:pt x="3365" y="571"/>
                </a:lnTo>
                <a:lnTo>
                  <a:pt x="3365" y="3532"/>
                </a:lnTo>
                <a:lnTo>
                  <a:pt x="4820" y="3532"/>
                </a:lnTo>
                <a:lnTo>
                  <a:pt x="4820" y="11063"/>
                </a:lnTo>
                <a:lnTo>
                  <a:pt x="4820" y="16650"/>
                </a:lnTo>
                <a:cubicBezTo>
                  <a:pt x="4820" y="17686"/>
                  <a:pt x="4253" y="18566"/>
                  <a:pt x="3446" y="18921"/>
                </a:cubicBezTo>
                <a:cubicBezTo>
                  <a:pt x="3199" y="19030"/>
                  <a:pt x="2929" y="19091"/>
                  <a:pt x="2648" y="19091"/>
                </a:cubicBezTo>
                <a:cubicBezTo>
                  <a:pt x="2408" y="19091"/>
                  <a:pt x="2178" y="19046"/>
                  <a:pt x="1963" y="18967"/>
                </a:cubicBezTo>
                <a:cubicBezTo>
                  <a:pt x="1097" y="18647"/>
                  <a:pt x="476" y="17733"/>
                  <a:pt x="476" y="16650"/>
                </a:cubicBezTo>
                <a:lnTo>
                  <a:pt x="476" y="11063"/>
                </a:lnTo>
                <a:cubicBezTo>
                  <a:pt x="315" y="11024"/>
                  <a:pt x="158" y="10981"/>
                  <a:pt x="0" y="10934"/>
                </a:cubicBezTo>
                <a:lnTo>
                  <a:pt x="0" y="15422"/>
                </a:lnTo>
                <a:lnTo>
                  <a:pt x="0" y="15820"/>
                </a:lnTo>
                <a:lnTo>
                  <a:pt x="0" y="16784"/>
                </a:lnTo>
                <a:cubicBezTo>
                  <a:pt x="0" y="16835"/>
                  <a:pt x="2" y="16883"/>
                  <a:pt x="3" y="16932"/>
                </a:cubicBezTo>
                <a:cubicBezTo>
                  <a:pt x="15" y="17194"/>
                  <a:pt x="56" y="17446"/>
                  <a:pt x="124" y="17686"/>
                </a:cubicBezTo>
                <a:cubicBezTo>
                  <a:pt x="276" y="18223"/>
                  <a:pt x="560" y="18694"/>
                  <a:pt x="934" y="19049"/>
                </a:cubicBezTo>
                <a:cubicBezTo>
                  <a:pt x="1395" y="19488"/>
                  <a:pt x="1993" y="19752"/>
                  <a:pt x="2648" y="19752"/>
                </a:cubicBezTo>
                <a:lnTo>
                  <a:pt x="2705" y="19752"/>
                </a:lnTo>
                <a:cubicBezTo>
                  <a:pt x="3654" y="19730"/>
                  <a:pt x="4477" y="19152"/>
                  <a:pt x="4928" y="18298"/>
                </a:cubicBezTo>
                <a:cubicBezTo>
                  <a:pt x="4929" y="18298"/>
                  <a:pt x="4929" y="18297"/>
                  <a:pt x="4929" y="18297"/>
                </a:cubicBezTo>
                <a:lnTo>
                  <a:pt x="4929" y="18297"/>
                </a:lnTo>
                <a:cubicBezTo>
                  <a:pt x="4929" y="18297"/>
                  <a:pt x="4929" y="18297"/>
                  <a:pt x="4929" y="18297"/>
                </a:cubicBezTo>
                <a:cubicBezTo>
                  <a:pt x="4941" y="18275"/>
                  <a:pt x="4951" y="18253"/>
                  <a:pt x="4963" y="18231"/>
                </a:cubicBezTo>
                <a:cubicBezTo>
                  <a:pt x="4982" y="18191"/>
                  <a:pt x="5001" y="18151"/>
                  <a:pt x="5019" y="18110"/>
                </a:cubicBezTo>
                <a:cubicBezTo>
                  <a:pt x="5029" y="18088"/>
                  <a:pt x="5040" y="18064"/>
                  <a:pt x="5050" y="18041"/>
                </a:cubicBezTo>
                <a:cubicBezTo>
                  <a:pt x="5050" y="18039"/>
                  <a:pt x="5050" y="18039"/>
                  <a:pt x="5050" y="18039"/>
                </a:cubicBezTo>
                <a:cubicBezTo>
                  <a:pt x="5059" y="18016"/>
                  <a:pt x="5069" y="17992"/>
                  <a:pt x="5078" y="17968"/>
                </a:cubicBezTo>
                <a:cubicBezTo>
                  <a:pt x="5094" y="17927"/>
                  <a:pt x="5109" y="17884"/>
                  <a:pt x="5124" y="17842"/>
                </a:cubicBezTo>
                <a:cubicBezTo>
                  <a:pt x="5132" y="17818"/>
                  <a:pt x="5140" y="17793"/>
                  <a:pt x="5147" y="17768"/>
                </a:cubicBezTo>
                <a:cubicBezTo>
                  <a:pt x="5149" y="17767"/>
                  <a:pt x="5149" y="17767"/>
                  <a:pt x="5149" y="17767"/>
                </a:cubicBezTo>
                <a:cubicBezTo>
                  <a:pt x="5156" y="17742"/>
                  <a:pt x="5163" y="17717"/>
                  <a:pt x="5171" y="17690"/>
                </a:cubicBezTo>
                <a:cubicBezTo>
                  <a:pt x="5171" y="17689"/>
                  <a:pt x="5172" y="17687"/>
                  <a:pt x="5172" y="17684"/>
                </a:cubicBezTo>
                <a:cubicBezTo>
                  <a:pt x="5240" y="17446"/>
                  <a:pt x="5281" y="17194"/>
                  <a:pt x="5291" y="16933"/>
                </a:cubicBezTo>
                <a:lnTo>
                  <a:pt x="5291" y="16932"/>
                </a:lnTo>
                <a:cubicBezTo>
                  <a:pt x="5293" y="16920"/>
                  <a:pt x="5293" y="16908"/>
                  <a:pt x="5293" y="16896"/>
                </a:cubicBezTo>
                <a:cubicBezTo>
                  <a:pt x="5294" y="16860"/>
                  <a:pt x="5296" y="16821"/>
                  <a:pt x="5296" y="16784"/>
                </a:cubicBezTo>
                <a:lnTo>
                  <a:pt x="5296" y="15818"/>
                </a:lnTo>
                <a:lnTo>
                  <a:pt x="5296" y="15422"/>
                </a:lnTo>
                <a:lnTo>
                  <a:pt x="52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1"/>
          <p:cNvSpPr/>
          <p:nvPr/>
        </p:nvSpPr>
        <p:spPr>
          <a:xfrm>
            <a:off x="1899147" y="2358195"/>
            <a:ext cx="16048" cy="411926"/>
          </a:xfrm>
          <a:custGeom>
            <a:avLst/>
            <a:gdLst/>
            <a:ahLst/>
            <a:cxnLst/>
            <a:rect l="l" t="t" r="r" b="b"/>
            <a:pathLst>
              <a:path w="296" h="7598" extrusionOk="0">
                <a:moveTo>
                  <a:pt x="1" y="0"/>
                </a:moveTo>
                <a:lnTo>
                  <a:pt x="1" y="7531"/>
                </a:lnTo>
                <a:cubicBezTo>
                  <a:pt x="98" y="7555"/>
                  <a:pt x="197" y="7577"/>
                  <a:pt x="295" y="7598"/>
                </a:cubicBezTo>
                <a:lnTo>
                  <a:pt x="2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1"/>
          <p:cNvSpPr/>
          <p:nvPr/>
        </p:nvSpPr>
        <p:spPr>
          <a:xfrm>
            <a:off x="2114982" y="2358195"/>
            <a:ext cx="19789" cy="412739"/>
          </a:xfrm>
          <a:custGeom>
            <a:avLst/>
            <a:gdLst/>
            <a:ahLst/>
            <a:cxnLst/>
            <a:rect l="l" t="t" r="r" b="b"/>
            <a:pathLst>
              <a:path w="365" h="7613" extrusionOk="0">
                <a:moveTo>
                  <a:pt x="0" y="0"/>
                </a:moveTo>
                <a:lnTo>
                  <a:pt x="0" y="7612"/>
                </a:lnTo>
                <a:cubicBezTo>
                  <a:pt x="121" y="7587"/>
                  <a:pt x="243" y="7561"/>
                  <a:pt x="364" y="7531"/>
                </a:cubicBezTo>
                <a:lnTo>
                  <a:pt x="3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1"/>
          <p:cNvSpPr/>
          <p:nvPr/>
        </p:nvSpPr>
        <p:spPr>
          <a:xfrm>
            <a:off x="2060223" y="3069672"/>
            <a:ext cx="74549" cy="122905"/>
          </a:xfrm>
          <a:custGeom>
            <a:avLst/>
            <a:gdLst/>
            <a:ahLst/>
            <a:cxnLst/>
            <a:rect l="l" t="t" r="r" b="b"/>
            <a:pathLst>
              <a:path w="1375" h="2267" extrusionOk="0">
                <a:moveTo>
                  <a:pt x="1374" y="0"/>
                </a:moveTo>
                <a:lnTo>
                  <a:pt x="1374" y="0"/>
                </a:lnTo>
                <a:cubicBezTo>
                  <a:pt x="1372" y="1033"/>
                  <a:pt x="805" y="1912"/>
                  <a:pt x="0" y="2266"/>
                </a:cubicBezTo>
                <a:cubicBezTo>
                  <a:pt x="806" y="1912"/>
                  <a:pt x="1372" y="1033"/>
                  <a:pt x="1374" y="0"/>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1"/>
          <p:cNvSpPr/>
          <p:nvPr/>
        </p:nvSpPr>
        <p:spPr>
          <a:xfrm>
            <a:off x="1899147" y="3069401"/>
            <a:ext cx="80730" cy="125725"/>
          </a:xfrm>
          <a:custGeom>
            <a:avLst/>
            <a:gdLst/>
            <a:ahLst/>
            <a:cxnLst/>
            <a:rect l="l" t="t" r="r" b="b"/>
            <a:pathLst>
              <a:path w="1489" h="2319" extrusionOk="0">
                <a:moveTo>
                  <a:pt x="1" y="0"/>
                </a:moveTo>
                <a:lnTo>
                  <a:pt x="1" y="0"/>
                </a:lnTo>
                <a:cubicBezTo>
                  <a:pt x="1" y="1083"/>
                  <a:pt x="622" y="1997"/>
                  <a:pt x="1488" y="2318"/>
                </a:cubicBezTo>
                <a:cubicBezTo>
                  <a:pt x="622" y="1997"/>
                  <a:pt x="1" y="1083"/>
                  <a:pt x="1" y="0"/>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1"/>
          <p:cNvSpPr/>
          <p:nvPr/>
        </p:nvSpPr>
        <p:spPr>
          <a:xfrm>
            <a:off x="1915141" y="2358195"/>
            <a:ext cx="47495" cy="419516"/>
          </a:xfrm>
          <a:custGeom>
            <a:avLst/>
            <a:gdLst/>
            <a:ahLst/>
            <a:cxnLst/>
            <a:rect l="l" t="t" r="r" b="b"/>
            <a:pathLst>
              <a:path w="876" h="7738" extrusionOk="0">
                <a:moveTo>
                  <a:pt x="0" y="0"/>
                </a:moveTo>
                <a:lnTo>
                  <a:pt x="0" y="7598"/>
                </a:lnTo>
                <a:cubicBezTo>
                  <a:pt x="3" y="7599"/>
                  <a:pt x="5" y="7599"/>
                  <a:pt x="8" y="7599"/>
                </a:cubicBezTo>
                <a:cubicBezTo>
                  <a:pt x="74" y="7614"/>
                  <a:pt x="142" y="7627"/>
                  <a:pt x="208" y="7639"/>
                </a:cubicBezTo>
                <a:cubicBezTo>
                  <a:pt x="213" y="7640"/>
                  <a:pt x="215" y="7640"/>
                  <a:pt x="220" y="7642"/>
                </a:cubicBezTo>
                <a:cubicBezTo>
                  <a:pt x="246" y="7646"/>
                  <a:pt x="273" y="7651"/>
                  <a:pt x="301" y="7656"/>
                </a:cubicBezTo>
                <a:cubicBezTo>
                  <a:pt x="314" y="7658"/>
                  <a:pt x="327" y="7661"/>
                  <a:pt x="342" y="7662"/>
                </a:cubicBezTo>
                <a:cubicBezTo>
                  <a:pt x="367" y="7667"/>
                  <a:pt x="392" y="7671"/>
                  <a:pt x="417" y="7676"/>
                </a:cubicBezTo>
                <a:cubicBezTo>
                  <a:pt x="432" y="7679"/>
                  <a:pt x="448" y="7680"/>
                  <a:pt x="464" y="7683"/>
                </a:cubicBezTo>
                <a:cubicBezTo>
                  <a:pt x="488" y="7687"/>
                  <a:pt x="511" y="7690"/>
                  <a:pt x="536" y="7695"/>
                </a:cubicBezTo>
                <a:cubicBezTo>
                  <a:pt x="554" y="7696"/>
                  <a:pt x="572" y="7699"/>
                  <a:pt x="590" y="7702"/>
                </a:cubicBezTo>
                <a:cubicBezTo>
                  <a:pt x="623" y="7707"/>
                  <a:pt x="659" y="7711"/>
                  <a:pt x="693" y="7715"/>
                </a:cubicBezTo>
                <a:cubicBezTo>
                  <a:pt x="719" y="7720"/>
                  <a:pt x="744" y="7723"/>
                  <a:pt x="771" y="7726"/>
                </a:cubicBezTo>
                <a:cubicBezTo>
                  <a:pt x="790" y="7729"/>
                  <a:pt x="807" y="7730"/>
                  <a:pt x="827" y="7733"/>
                </a:cubicBezTo>
                <a:cubicBezTo>
                  <a:pt x="843" y="7735"/>
                  <a:pt x="859" y="7736"/>
                  <a:pt x="875" y="7737"/>
                </a:cubicBez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1"/>
          <p:cNvSpPr/>
          <p:nvPr/>
        </p:nvSpPr>
        <p:spPr>
          <a:xfrm>
            <a:off x="1926418" y="2772297"/>
            <a:ext cx="651" cy="217"/>
          </a:xfrm>
          <a:custGeom>
            <a:avLst/>
            <a:gdLst/>
            <a:ahLst/>
            <a:cxnLst/>
            <a:rect l="l" t="t" r="r" b="b"/>
            <a:pathLst>
              <a:path w="12" h="4" extrusionOk="0">
                <a:moveTo>
                  <a:pt x="0" y="1"/>
                </a:moveTo>
                <a:cubicBezTo>
                  <a:pt x="3" y="2"/>
                  <a:pt x="7" y="2"/>
                  <a:pt x="12" y="4"/>
                </a:cubicBezTo>
                <a:cubicBezTo>
                  <a:pt x="7" y="2"/>
                  <a:pt x="5" y="2"/>
                  <a:pt x="0" y="1"/>
                </a:cubicBezTo>
                <a:close/>
              </a:path>
            </a:pathLst>
          </a:custGeom>
          <a:solidFill>
            <a:srgbClr val="76A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1"/>
          <p:cNvSpPr/>
          <p:nvPr/>
        </p:nvSpPr>
        <p:spPr>
          <a:xfrm>
            <a:off x="1931406" y="2773273"/>
            <a:ext cx="2331" cy="380"/>
          </a:xfrm>
          <a:custGeom>
            <a:avLst/>
            <a:gdLst/>
            <a:ahLst/>
            <a:cxnLst/>
            <a:rect l="l" t="t" r="r" b="b"/>
            <a:pathLst>
              <a:path w="43" h="7" extrusionOk="0">
                <a:moveTo>
                  <a:pt x="1" y="0"/>
                </a:moveTo>
                <a:cubicBezTo>
                  <a:pt x="14" y="2"/>
                  <a:pt x="27" y="5"/>
                  <a:pt x="42" y="6"/>
                </a:cubicBezTo>
                <a:cubicBezTo>
                  <a:pt x="27" y="5"/>
                  <a:pt x="14" y="2"/>
                  <a:pt x="1" y="0"/>
                </a:cubicBezTo>
                <a:close/>
              </a:path>
            </a:pathLst>
          </a:custGeom>
          <a:solidFill>
            <a:srgbClr val="76A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1"/>
          <p:cNvSpPr/>
          <p:nvPr/>
        </p:nvSpPr>
        <p:spPr>
          <a:xfrm>
            <a:off x="1937749" y="2774303"/>
            <a:ext cx="2602" cy="434"/>
          </a:xfrm>
          <a:custGeom>
            <a:avLst/>
            <a:gdLst/>
            <a:ahLst/>
            <a:cxnLst/>
            <a:rect l="l" t="t" r="r" b="b"/>
            <a:pathLst>
              <a:path w="48" h="8" extrusionOk="0">
                <a:moveTo>
                  <a:pt x="0" y="1"/>
                </a:moveTo>
                <a:cubicBezTo>
                  <a:pt x="15" y="4"/>
                  <a:pt x="31" y="5"/>
                  <a:pt x="47" y="8"/>
                </a:cubicBezTo>
                <a:cubicBezTo>
                  <a:pt x="31" y="5"/>
                  <a:pt x="15" y="4"/>
                  <a:pt x="0" y="1"/>
                </a:cubicBezTo>
                <a:close/>
              </a:path>
            </a:pathLst>
          </a:custGeom>
          <a:solidFill>
            <a:srgbClr val="76A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1"/>
          <p:cNvSpPr/>
          <p:nvPr/>
        </p:nvSpPr>
        <p:spPr>
          <a:xfrm>
            <a:off x="1944201" y="2775279"/>
            <a:ext cx="2928" cy="542"/>
          </a:xfrm>
          <a:custGeom>
            <a:avLst/>
            <a:gdLst/>
            <a:ahLst/>
            <a:cxnLst/>
            <a:rect l="l" t="t" r="r" b="b"/>
            <a:pathLst>
              <a:path w="54" h="10" extrusionOk="0">
                <a:moveTo>
                  <a:pt x="54" y="9"/>
                </a:moveTo>
                <a:cubicBezTo>
                  <a:pt x="36" y="6"/>
                  <a:pt x="18" y="3"/>
                  <a:pt x="0" y="0"/>
                </a:cubicBezTo>
                <a:cubicBezTo>
                  <a:pt x="18" y="3"/>
                  <a:pt x="36" y="6"/>
                  <a:pt x="54" y="9"/>
                </a:cubicBezTo>
                <a:close/>
              </a:path>
            </a:pathLst>
          </a:custGeom>
          <a:solidFill>
            <a:srgbClr val="76A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1"/>
          <p:cNvSpPr/>
          <p:nvPr/>
        </p:nvSpPr>
        <p:spPr>
          <a:xfrm>
            <a:off x="1952659" y="2776472"/>
            <a:ext cx="4283" cy="596"/>
          </a:xfrm>
          <a:custGeom>
            <a:avLst/>
            <a:gdLst/>
            <a:ahLst/>
            <a:cxnLst/>
            <a:rect l="l" t="t" r="r" b="b"/>
            <a:pathLst>
              <a:path w="79" h="11" extrusionOk="0">
                <a:moveTo>
                  <a:pt x="79" y="11"/>
                </a:moveTo>
                <a:cubicBezTo>
                  <a:pt x="52" y="8"/>
                  <a:pt x="27" y="5"/>
                  <a:pt x="1" y="0"/>
                </a:cubicBezTo>
                <a:cubicBezTo>
                  <a:pt x="27" y="5"/>
                  <a:pt x="52" y="8"/>
                  <a:pt x="79" y="11"/>
                </a:cubicBezTo>
                <a:close/>
              </a:path>
            </a:pathLst>
          </a:custGeom>
          <a:solidFill>
            <a:srgbClr val="76A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1"/>
          <p:cNvSpPr/>
          <p:nvPr/>
        </p:nvSpPr>
        <p:spPr>
          <a:xfrm>
            <a:off x="1978466" y="2225257"/>
            <a:ext cx="8566" cy="8674"/>
          </a:xfrm>
          <a:custGeom>
            <a:avLst/>
            <a:gdLst/>
            <a:ahLst/>
            <a:cxnLst/>
            <a:rect l="l" t="t" r="r" b="b"/>
            <a:pathLst>
              <a:path w="158" h="160" extrusionOk="0">
                <a:moveTo>
                  <a:pt x="77" y="0"/>
                </a:moveTo>
                <a:cubicBezTo>
                  <a:pt x="34" y="2"/>
                  <a:pt x="0" y="37"/>
                  <a:pt x="0" y="80"/>
                </a:cubicBezTo>
                <a:cubicBezTo>
                  <a:pt x="0" y="123"/>
                  <a:pt x="36" y="159"/>
                  <a:pt x="78" y="159"/>
                </a:cubicBezTo>
                <a:cubicBezTo>
                  <a:pt x="122" y="159"/>
                  <a:pt x="158" y="124"/>
                  <a:pt x="158" y="80"/>
                </a:cubicBezTo>
                <a:cubicBezTo>
                  <a:pt x="158" y="36"/>
                  <a:pt x="122" y="0"/>
                  <a:pt x="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1"/>
          <p:cNvSpPr/>
          <p:nvPr/>
        </p:nvSpPr>
        <p:spPr>
          <a:xfrm>
            <a:off x="2003622" y="2251118"/>
            <a:ext cx="35458" cy="35565"/>
          </a:xfrm>
          <a:custGeom>
            <a:avLst/>
            <a:gdLst/>
            <a:ahLst/>
            <a:cxnLst/>
            <a:rect l="l" t="t" r="r" b="b"/>
            <a:pathLst>
              <a:path w="654" h="656" extrusionOk="0">
                <a:moveTo>
                  <a:pt x="323" y="0"/>
                </a:moveTo>
                <a:cubicBezTo>
                  <a:pt x="144" y="3"/>
                  <a:pt x="0" y="149"/>
                  <a:pt x="0" y="329"/>
                </a:cubicBezTo>
                <a:cubicBezTo>
                  <a:pt x="0" y="509"/>
                  <a:pt x="146" y="656"/>
                  <a:pt x="327" y="656"/>
                </a:cubicBezTo>
                <a:cubicBezTo>
                  <a:pt x="508" y="656"/>
                  <a:pt x="654" y="509"/>
                  <a:pt x="654" y="329"/>
                </a:cubicBezTo>
                <a:cubicBezTo>
                  <a:pt x="654" y="148"/>
                  <a:pt x="508" y="0"/>
                  <a:pt x="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1"/>
          <p:cNvSpPr/>
          <p:nvPr/>
        </p:nvSpPr>
        <p:spPr>
          <a:xfrm>
            <a:off x="1899147" y="2326750"/>
            <a:ext cx="235629" cy="874976"/>
          </a:xfrm>
          <a:custGeom>
            <a:avLst/>
            <a:gdLst/>
            <a:ahLst/>
            <a:cxnLst/>
            <a:rect l="l" t="t" r="r" b="b"/>
            <a:pathLst>
              <a:path w="4346" h="16139" extrusionOk="0">
                <a:moveTo>
                  <a:pt x="1960" y="0"/>
                </a:moveTo>
                <a:cubicBezTo>
                  <a:pt x="1637" y="0"/>
                  <a:pt x="1376" y="258"/>
                  <a:pt x="1370" y="580"/>
                </a:cubicBezTo>
                <a:lnTo>
                  <a:pt x="1170" y="580"/>
                </a:lnTo>
                <a:lnTo>
                  <a:pt x="1170" y="8317"/>
                </a:lnTo>
                <a:cubicBezTo>
                  <a:pt x="1154" y="8316"/>
                  <a:pt x="1138" y="8315"/>
                  <a:pt x="1122" y="8313"/>
                </a:cubicBezTo>
                <a:cubicBezTo>
                  <a:pt x="1102" y="8310"/>
                  <a:pt x="1085" y="8309"/>
                  <a:pt x="1066" y="8306"/>
                </a:cubicBezTo>
                <a:cubicBezTo>
                  <a:pt x="1039" y="8303"/>
                  <a:pt x="1014" y="8300"/>
                  <a:pt x="988" y="8295"/>
                </a:cubicBezTo>
                <a:cubicBezTo>
                  <a:pt x="954" y="8291"/>
                  <a:pt x="918" y="8287"/>
                  <a:pt x="885" y="8282"/>
                </a:cubicBezTo>
                <a:cubicBezTo>
                  <a:pt x="867" y="8279"/>
                  <a:pt x="849" y="8276"/>
                  <a:pt x="831" y="8273"/>
                </a:cubicBezTo>
                <a:cubicBezTo>
                  <a:pt x="808" y="8270"/>
                  <a:pt x="783" y="8266"/>
                  <a:pt x="759" y="8263"/>
                </a:cubicBezTo>
                <a:cubicBezTo>
                  <a:pt x="743" y="8260"/>
                  <a:pt x="727" y="8259"/>
                  <a:pt x="712" y="8256"/>
                </a:cubicBezTo>
                <a:cubicBezTo>
                  <a:pt x="687" y="8251"/>
                  <a:pt x="662" y="8247"/>
                  <a:pt x="637" y="8242"/>
                </a:cubicBezTo>
                <a:cubicBezTo>
                  <a:pt x="622" y="8241"/>
                  <a:pt x="609" y="8238"/>
                  <a:pt x="596" y="8235"/>
                </a:cubicBezTo>
                <a:cubicBezTo>
                  <a:pt x="568" y="8231"/>
                  <a:pt x="541" y="8226"/>
                  <a:pt x="515" y="8222"/>
                </a:cubicBezTo>
                <a:cubicBezTo>
                  <a:pt x="510" y="8220"/>
                  <a:pt x="508" y="8220"/>
                  <a:pt x="503" y="8219"/>
                </a:cubicBezTo>
                <a:cubicBezTo>
                  <a:pt x="437" y="8207"/>
                  <a:pt x="369" y="8194"/>
                  <a:pt x="303" y="8179"/>
                </a:cubicBezTo>
                <a:cubicBezTo>
                  <a:pt x="300" y="8179"/>
                  <a:pt x="298" y="8179"/>
                  <a:pt x="295" y="8178"/>
                </a:cubicBezTo>
                <a:cubicBezTo>
                  <a:pt x="197" y="8157"/>
                  <a:pt x="98" y="8135"/>
                  <a:pt x="1" y="8111"/>
                </a:cubicBezTo>
                <a:lnTo>
                  <a:pt x="1" y="13698"/>
                </a:lnTo>
                <a:cubicBezTo>
                  <a:pt x="1" y="14781"/>
                  <a:pt x="622" y="15695"/>
                  <a:pt x="1488" y="16015"/>
                </a:cubicBezTo>
                <a:cubicBezTo>
                  <a:pt x="1703" y="16096"/>
                  <a:pt x="1934" y="16139"/>
                  <a:pt x="2173" y="16139"/>
                </a:cubicBezTo>
                <a:cubicBezTo>
                  <a:pt x="2456" y="16139"/>
                  <a:pt x="2724" y="16078"/>
                  <a:pt x="2971" y="15969"/>
                </a:cubicBezTo>
                <a:cubicBezTo>
                  <a:pt x="3778" y="15614"/>
                  <a:pt x="4345" y="14734"/>
                  <a:pt x="4345" y="13698"/>
                </a:cubicBezTo>
                <a:lnTo>
                  <a:pt x="4345" y="8111"/>
                </a:lnTo>
                <a:cubicBezTo>
                  <a:pt x="4224" y="8141"/>
                  <a:pt x="4104" y="8167"/>
                  <a:pt x="3981" y="8192"/>
                </a:cubicBezTo>
                <a:lnTo>
                  <a:pt x="3981" y="580"/>
                </a:lnTo>
                <a:lnTo>
                  <a:pt x="2550" y="580"/>
                </a:lnTo>
                <a:cubicBezTo>
                  <a:pt x="2544" y="259"/>
                  <a:pt x="2283" y="0"/>
                  <a:pt x="1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1"/>
          <p:cNvSpPr/>
          <p:nvPr/>
        </p:nvSpPr>
        <p:spPr>
          <a:xfrm>
            <a:off x="1820534" y="1879847"/>
            <a:ext cx="392860" cy="175331"/>
          </a:xfrm>
          <a:custGeom>
            <a:avLst/>
            <a:gdLst/>
            <a:ahLst/>
            <a:cxnLst/>
            <a:rect l="l" t="t" r="r" b="b"/>
            <a:pathLst>
              <a:path w="7246" h="3234" extrusionOk="0">
                <a:moveTo>
                  <a:pt x="837" y="1"/>
                </a:moveTo>
                <a:cubicBezTo>
                  <a:pt x="374" y="1"/>
                  <a:pt x="0" y="373"/>
                  <a:pt x="0" y="837"/>
                </a:cubicBezTo>
                <a:lnTo>
                  <a:pt x="0" y="905"/>
                </a:lnTo>
                <a:cubicBezTo>
                  <a:pt x="0" y="1367"/>
                  <a:pt x="373" y="1741"/>
                  <a:pt x="837" y="1741"/>
                </a:cubicBezTo>
                <a:lnTo>
                  <a:pt x="6409" y="1741"/>
                </a:lnTo>
                <a:cubicBezTo>
                  <a:pt x="6873" y="1741"/>
                  <a:pt x="7246" y="1369"/>
                  <a:pt x="7246" y="905"/>
                </a:cubicBezTo>
                <a:lnTo>
                  <a:pt x="7246" y="837"/>
                </a:lnTo>
                <a:cubicBezTo>
                  <a:pt x="7246" y="373"/>
                  <a:pt x="6873" y="1"/>
                  <a:pt x="6409" y="1"/>
                </a:cubicBezTo>
                <a:lnTo>
                  <a:pt x="2620" y="1"/>
                </a:lnTo>
                <a:lnTo>
                  <a:pt x="2620" y="1192"/>
                </a:lnTo>
                <a:lnTo>
                  <a:pt x="2620" y="1740"/>
                </a:lnTo>
                <a:lnTo>
                  <a:pt x="1745" y="1740"/>
                </a:lnTo>
                <a:lnTo>
                  <a:pt x="1745" y="1192"/>
                </a:lnTo>
                <a:lnTo>
                  <a:pt x="1745" y="1"/>
                </a:lnTo>
                <a:close/>
                <a:moveTo>
                  <a:pt x="5431" y="2322"/>
                </a:moveTo>
                <a:lnTo>
                  <a:pt x="5431" y="3233"/>
                </a:lnTo>
                <a:lnTo>
                  <a:pt x="6271" y="3233"/>
                </a:lnTo>
                <a:lnTo>
                  <a:pt x="6271" y="232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1"/>
          <p:cNvSpPr/>
          <p:nvPr/>
        </p:nvSpPr>
        <p:spPr>
          <a:xfrm>
            <a:off x="1915141" y="1879847"/>
            <a:ext cx="47495" cy="94334"/>
          </a:xfrm>
          <a:custGeom>
            <a:avLst/>
            <a:gdLst/>
            <a:ahLst/>
            <a:cxnLst/>
            <a:rect l="l" t="t" r="r" b="b"/>
            <a:pathLst>
              <a:path w="876" h="1740" extrusionOk="0">
                <a:moveTo>
                  <a:pt x="0" y="1"/>
                </a:moveTo>
                <a:lnTo>
                  <a:pt x="0" y="1192"/>
                </a:lnTo>
                <a:lnTo>
                  <a:pt x="0" y="1740"/>
                </a:lnTo>
                <a:lnTo>
                  <a:pt x="875" y="1740"/>
                </a:lnTo>
                <a:lnTo>
                  <a:pt x="875" y="1192"/>
                </a:lnTo>
                <a:lnTo>
                  <a:pt x="87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1"/>
          <p:cNvSpPr/>
          <p:nvPr/>
        </p:nvSpPr>
        <p:spPr>
          <a:xfrm>
            <a:off x="1826498" y="3142592"/>
            <a:ext cx="380932" cy="151151"/>
          </a:xfrm>
          <a:custGeom>
            <a:avLst/>
            <a:gdLst/>
            <a:ahLst/>
            <a:cxnLst/>
            <a:rect l="l" t="t" r="r" b="b"/>
            <a:pathLst>
              <a:path w="7026" h="2788" extrusionOk="0">
                <a:moveTo>
                  <a:pt x="1" y="1"/>
                </a:moveTo>
                <a:lnTo>
                  <a:pt x="1" y="1"/>
                </a:lnTo>
                <a:cubicBezTo>
                  <a:pt x="379" y="1631"/>
                  <a:pt x="1836" y="2787"/>
                  <a:pt x="3513" y="2787"/>
                </a:cubicBezTo>
                <a:cubicBezTo>
                  <a:pt x="5190" y="2787"/>
                  <a:pt x="6647" y="1631"/>
                  <a:pt x="7025" y="1"/>
                </a:cubicBezTo>
                <a:lnTo>
                  <a:pt x="7025" y="1"/>
                </a:lnTo>
                <a:cubicBezTo>
                  <a:pt x="6447" y="1428"/>
                  <a:pt x="5056" y="2363"/>
                  <a:pt x="3513" y="2363"/>
                </a:cubicBezTo>
                <a:cubicBezTo>
                  <a:pt x="1970" y="2363"/>
                  <a:pt x="580" y="14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1"/>
          <p:cNvSpPr/>
          <p:nvPr/>
        </p:nvSpPr>
        <p:spPr>
          <a:xfrm>
            <a:off x="1920238" y="3323619"/>
            <a:ext cx="193448" cy="233070"/>
          </a:xfrm>
          <a:custGeom>
            <a:avLst/>
            <a:gdLst/>
            <a:ahLst/>
            <a:cxnLst/>
            <a:rect l="l" t="t" r="r" b="b"/>
            <a:pathLst>
              <a:path w="3568" h="4299" extrusionOk="0">
                <a:moveTo>
                  <a:pt x="1784" y="0"/>
                </a:moveTo>
                <a:cubicBezTo>
                  <a:pt x="1026" y="0"/>
                  <a:pt x="1" y="2760"/>
                  <a:pt x="379" y="3780"/>
                </a:cubicBezTo>
                <a:cubicBezTo>
                  <a:pt x="462" y="4000"/>
                  <a:pt x="622" y="4174"/>
                  <a:pt x="827" y="4299"/>
                </a:cubicBezTo>
                <a:lnTo>
                  <a:pt x="828" y="4299"/>
                </a:lnTo>
                <a:cubicBezTo>
                  <a:pt x="833" y="4297"/>
                  <a:pt x="837" y="4296"/>
                  <a:pt x="842" y="4296"/>
                </a:cubicBezTo>
                <a:cubicBezTo>
                  <a:pt x="862" y="4291"/>
                  <a:pt x="884" y="4289"/>
                  <a:pt x="905" y="4284"/>
                </a:cubicBezTo>
                <a:cubicBezTo>
                  <a:pt x="908" y="4284"/>
                  <a:pt x="909" y="4284"/>
                  <a:pt x="912" y="4283"/>
                </a:cubicBezTo>
                <a:cubicBezTo>
                  <a:pt x="786" y="4187"/>
                  <a:pt x="688" y="4066"/>
                  <a:pt x="632" y="3917"/>
                </a:cubicBezTo>
                <a:cubicBezTo>
                  <a:pt x="322" y="3081"/>
                  <a:pt x="1163" y="819"/>
                  <a:pt x="1784" y="819"/>
                </a:cubicBezTo>
                <a:cubicBezTo>
                  <a:pt x="2405" y="819"/>
                  <a:pt x="3246" y="3081"/>
                  <a:pt x="2934" y="3917"/>
                </a:cubicBezTo>
                <a:cubicBezTo>
                  <a:pt x="2880" y="4066"/>
                  <a:pt x="2782" y="4187"/>
                  <a:pt x="2656" y="4283"/>
                </a:cubicBezTo>
                <a:cubicBezTo>
                  <a:pt x="2659" y="4284"/>
                  <a:pt x="2660" y="4284"/>
                  <a:pt x="2663" y="4284"/>
                </a:cubicBezTo>
                <a:cubicBezTo>
                  <a:pt x="2684" y="4289"/>
                  <a:pt x="2704" y="4291"/>
                  <a:pt x="2725" y="4296"/>
                </a:cubicBezTo>
                <a:cubicBezTo>
                  <a:pt x="2729" y="4296"/>
                  <a:pt x="2735" y="4297"/>
                  <a:pt x="2740" y="4299"/>
                </a:cubicBezTo>
                <a:lnTo>
                  <a:pt x="2741" y="4299"/>
                </a:lnTo>
                <a:cubicBezTo>
                  <a:pt x="2946" y="4174"/>
                  <a:pt x="3106" y="4001"/>
                  <a:pt x="3187" y="3780"/>
                </a:cubicBezTo>
                <a:cubicBezTo>
                  <a:pt x="3567" y="2760"/>
                  <a:pt x="2542" y="0"/>
                  <a:pt x="17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1"/>
          <p:cNvSpPr/>
          <p:nvPr/>
        </p:nvSpPr>
        <p:spPr>
          <a:xfrm>
            <a:off x="1937641" y="3368022"/>
            <a:ext cx="158640" cy="187801"/>
          </a:xfrm>
          <a:custGeom>
            <a:avLst/>
            <a:gdLst/>
            <a:ahLst/>
            <a:cxnLst/>
            <a:rect l="l" t="t" r="r" b="b"/>
            <a:pathLst>
              <a:path w="2926" h="3464" extrusionOk="0">
                <a:moveTo>
                  <a:pt x="1463" y="0"/>
                </a:moveTo>
                <a:cubicBezTo>
                  <a:pt x="842" y="0"/>
                  <a:pt x="1" y="2262"/>
                  <a:pt x="311" y="3098"/>
                </a:cubicBezTo>
                <a:cubicBezTo>
                  <a:pt x="367" y="3247"/>
                  <a:pt x="465" y="3368"/>
                  <a:pt x="591" y="3464"/>
                </a:cubicBezTo>
                <a:cubicBezTo>
                  <a:pt x="594" y="3464"/>
                  <a:pt x="597" y="3464"/>
                  <a:pt x="600" y="3462"/>
                </a:cubicBezTo>
                <a:cubicBezTo>
                  <a:pt x="621" y="3459"/>
                  <a:pt x="641" y="3456"/>
                  <a:pt x="662" y="3453"/>
                </a:cubicBezTo>
                <a:cubicBezTo>
                  <a:pt x="668" y="3452"/>
                  <a:pt x="674" y="3450"/>
                  <a:pt x="680" y="3450"/>
                </a:cubicBezTo>
                <a:cubicBezTo>
                  <a:pt x="699" y="3447"/>
                  <a:pt x="719" y="3445"/>
                  <a:pt x="740" y="3442"/>
                </a:cubicBezTo>
                <a:cubicBezTo>
                  <a:pt x="747" y="3440"/>
                  <a:pt x="753" y="3440"/>
                  <a:pt x="759" y="3439"/>
                </a:cubicBezTo>
                <a:cubicBezTo>
                  <a:pt x="765" y="3439"/>
                  <a:pt x="771" y="3437"/>
                  <a:pt x="777" y="3437"/>
                </a:cubicBezTo>
                <a:cubicBezTo>
                  <a:pt x="749" y="3400"/>
                  <a:pt x="728" y="3361"/>
                  <a:pt x="712" y="3316"/>
                </a:cubicBezTo>
                <a:cubicBezTo>
                  <a:pt x="509" y="2770"/>
                  <a:pt x="1057" y="1293"/>
                  <a:pt x="1463" y="1293"/>
                </a:cubicBezTo>
                <a:cubicBezTo>
                  <a:pt x="1869" y="1293"/>
                  <a:pt x="2417" y="2770"/>
                  <a:pt x="2214" y="3316"/>
                </a:cubicBezTo>
                <a:cubicBezTo>
                  <a:pt x="2198" y="3361"/>
                  <a:pt x="2176" y="3400"/>
                  <a:pt x="2149" y="3437"/>
                </a:cubicBezTo>
                <a:lnTo>
                  <a:pt x="2167" y="3439"/>
                </a:lnTo>
                <a:cubicBezTo>
                  <a:pt x="2173" y="3440"/>
                  <a:pt x="2179" y="3440"/>
                  <a:pt x="2186" y="3442"/>
                </a:cubicBezTo>
                <a:cubicBezTo>
                  <a:pt x="2207" y="3445"/>
                  <a:pt x="2226" y="3447"/>
                  <a:pt x="2246" y="3450"/>
                </a:cubicBezTo>
                <a:cubicBezTo>
                  <a:pt x="2252" y="3450"/>
                  <a:pt x="2258" y="3452"/>
                  <a:pt x="2264" y="3453"/>
                </a:cubicBezTo>
                <a:cubicBezTo>
                  <a:pt x="2285" y="3456"/>
                  <a:pt x="2305" y="3459"/>
                  <a:pt x="2326" y="3462"/>
                </a:cubicBezTo>
                <a:cubicBezTo>
                  <a:pt x="2329" y="3464"/>
                  <a:pt x="2332" y="3464"/>
                  <a:pt x="2335" y="3464"/>
                </a:cubicBezTo>
                <a:cubicBezTo>
                  <a:pt x="2461" y="3368"/>
                  <a:pt x="2559" y="3247"/>
                  <a:pt x="2615" y="3098"/>
                </a:cubicBezTo>
                <a:cubicBezTo>
                  <a:pt x="2925" y="2262"/>
                  <a:pt x="2084" y="0"/>
                  <a:pt x="14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1"/>
          <p:cNvSpPr/>
          <p:nvPr/>
        </p:nvSpPr>
        <p:spPr>
          <a:xfrm>
            <a:off x="1965183" y="3438124"/>
            <a:ext cx="103555" cy="116291"/>
          </a:xfrm>
          <a:custGeom>
            <a:avLst/>
            <a:gdLst/>
            <a:ahLst/>
            <a:cxnLst/>
            <a:rect l="l" t="t" r="r" b="b"/>
            <a:pathLst>
              <a:path w="1910" h="2145" extrusionOk="0">
                <a:moveTo>
                  <a:pt x="955" y="0"/>
                </a:moveTo>
                <a:cubicBezTo>
                  <a:pt x="549" y="0"/>
                  <a:pt x="1" y="1477"/>
                  <a:pt x="204" y="2023"/>
                </a:cubicBezTo>
                <a:cubicBezTo>
                  <a:pt x="220" y="2068"/>
                  <a:pt x="241" y="2107"/>
                  <a:pt x="269" y="2144"/>
                </a:cubicBezTo>
                <a:lnTo>
                  <a:pt x="313" y="2138"/>
                </a:lnTo>
                <a:cubicBezTo>
                  <a:pt x="319" y="2137"/>
                  <a:pt x="326" y="2137"/>
                  <a:pt x="332" y="2135"/>
                </a:cubicBezTo>
                <a:cubicBezTo>
                  <a:pt x="353" y="2134"/>
                  <a:pt x="375" y="2131"/>
                  <a:pt x="395" y="2129"/>
                </a:cubicBezTo>
                <a:cubicBezTo>
                  <a:pt x="401" y="2128"/>
                  <a:pt x="409" y="2128"/>
                  <a:pt x="415" y="2126"/>
                </a:cubicBezTo>
                <a:cubicBezTo>
                  <a:pt x="437" y="2125"/>
                  <a:pt x="457" y="2124"/>
                  <a:pt x="479" y="2121"/>
                </a:cubicBezTo>
                <a:cubicBezTo>
                  <a:pt x="485" y="2121"/>
                  <a:pt x="491" y="2121"/>
                  <a:pt x="499" y="2119"/>
                </a:cubicBezTo>
                <a:cubicBezTo>
                  <a:pt x="521" y="2118"/>
                  <a:pt x="543" y="2116"/>
                  <a:pt x="566" y="2115"/>
                </a:cubicBezTo>
                <a:cubicBezTo>
                  <a:pt x="572" y="2115"/>
                  <a:pt x="577" y="2113"/>
                  <a:pt x="582" y="2113"/>
                </a:cubicBezTo>
                <a:cubicBezTo>
                  <a:pt x="608" y="2112"/>
                  <a:pt x="631" y="2110"/>
                  <a:pt x="656" y="2109"/>
                </a:cubicBezTo>
                <a:lnTo>
                  <a:pt x="668" y="2109"/>
                </a:lnTo>
                <a:cubicBezTo>
                  <a:pt x="696" y="2107"/>
                  <a:pt x="722" y="2106"/>
                  <a:pt x="750" y="2106"/>
                </a:cubicBezTo>
                <a:cubicBezTo>
                  <a:pt x="752" y="2106"/>
                  <a:pt x="753" y="2104"/>
                  <a:pt x="756" y="2104"/>
                </a:cubicBezTo>
                <a:cubicBezTo>
                  <a:pt x="781" y="2104"/>
                  <a:pt x="806" y="2103"/>
                  <a:pt x="833" y="2103"/>
                </a:cubicBezTo>
                <a:lnTo>
                  <a:pt x="833" y="1240"/>
                </a:lnTo>
                <a:cubicBezTo>
                  <a:pt x="833" y="1187"/>
                  <a:pt x="887" y="1144"/>
                  <a:pt x="955" y="1144"/>
                </a:cubicBezTo>
                <a:cubicBezTo>
                  <a:pt x="1023" y="1144"/>
                  <a:pt x="1077" y="1187"/>
                  <a:pt x="1077" y="1240"/>
                </a:cubicBezTo>
                <a:lnTo>
                  <a:pt x="1077" y="2103"/>
                </a:lnTo>
                <a:cubicBezTo>
                  <a:pt x="1104" y="2104"/>
                  <a:pt x="1129" y="2104"/>
                  <a:pt x="1155" y="2104"/>
                </a:cubicBezTo>
                <a:cubicBezTo>
                  <a:pt x="1157" y="2104"/>
                  <a:pt x="1158" y="2106"/>
                  <a:pt x="1160" y="2106"/>
                </a:cubicBezTo>
                <a:cubicBezTo>
                  <a:pt x="1188" y="2106"/>
                  <a:pt x="1214" y="2107"/>
                  <a:pt x="1242" y="2109"/>
                </a:cubicBezTo>
                <a:lnTo>
                  <a:pt x="1255" y="2109"/>
                </a:lnTo>
                <a:cubicBezTo>
                  <a:pt x="1279" y="2110"/>
                  <a:pt x="1304" y="2112"/>
                  <a:pt x="1328" y="2113"/>
                </a:cubicBezTo>
                <a:cubicBezTo>
                  <a:pt x="1334" y="2113"/>
                  <a:pt x="1339" y="2115"/>
                  <a:pt x="1345" y="2115"/>
                </a:cubicBezTo>
                <a:cubicBezTo>
                  <a:pt x="1367" y="2116"/>
                  <a:pt x="1389" y="2118"/>
                  <a:pt x="1412" y="2119"/>
                </a:cubicBezTo>
                <a:lnTo>
                  <a:pt x="1431" y="2121"/>
                </a:lnTo>
                <a:cubicBezTo>
                  <a:pt x="1453" y="2124"/>
                  <a:pt x="1473" y="2125"/>
                  <a:pt x="1495" y="2126"/>
                </a:cubicBezTo>
                <a:cubicBezTo>
                  <a:pt x="1501" y="2128"/>
                  <a:pt x="1509" y="2128"/>
                  <a:pt x="1515" y="2129"/>
                </a:cubicBezTo>
                <a:cubicBezTo>
                  <a:pt x="1537" y="2131"/>
                  <a:pt x="1557" y="2134"/>
                  <a:pt x="1578" y="2135"/>
                </a:cubicBezTo>
                <a:cubicBezTo>
                  <a:pt x="1584" y="2137"/>
                  <a:pt x="1591" y="2137"/>
                  <a:pt x="1597" y="2138"/>
                </a:cubicBezTo>
                <a:cubicBezTo>
                  <a:pt x="1612" y="2140"/>
                  <a:pt x="1628" y="2141"/>
                  <a:pt x="1643" y="2144"/>
                </a:cubicBezTo>
                <a:cubicBezTo>
                  <a:pt x="1669" y="2107"/>
                  <a:pt x="1690" y="2068"/>
                  <a:pt x="1706" y="2023"/>
                </a:cubicBezTo>
                <a:cubicBezTo>
                  <a:pt x="1909" y="1477"/>
                  <a:pt x="1361" y="0"/>
                  <a:pt x="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1"/>
          <p:cNvSpPr/>
          <p:nvPr/>
        </p:nvSpPr>
        <p:spPr>
          <a:xfrm>
            <a:off x="2023573" y="3557399"/>
            <a:ext cx="164984" cy="78503"/>
          </a:xfrm>
          <a:custGeom>
            <a:avLst/>
            <a:gdLst/>
            <a:ahLst/>
            <a:cxnLst/>
            <a:rect l="l" t="t" r="r" b="b"/>
            <a:pathLst>
              <a:path w="3043" h="1448" extrusionOk="0">
                <a:moveTo>
                  <a:pt x="0" y="0"/>
                </a:moveTo>
                <a:lnTo>
                  <a:pt x="0" y="389"/>
                </a:lnTo>
                <a:lnTo>
                  <a:pt x="838" y="389"/>
                </a:lnTo>
                <a:cubicBezTo>
                  <a:pt x="1217" y="389"/>
                  <a:pt x="1523" y="679"/>
                  <a:pt x="1549" y="1050"/>
                </a:cubicBezTo>
                <a:cubicBezTo>
                  <a:pt x="1582" y="1056"/>
                  <a:pt x="1614" y="1062"/>
                  <a:pt x="1647" y="1068"/>
                </a:cubicBezTo>
                <a:cubicBezTo>
                  <a:pt x="1656" y="1069"/>
                  <a:pt x="1664" y="1071"/>
                  <a:pt x="1673" y="1072"/>
                </a:cubicBezTo>
                <a:cubicBezTo>
                  <a:pt x="1709" y="1078"/>
                  <a:pt x="1742" y="1085"/>
                  <a:pt x="1778" y="1091"/>
                </a:cubicBezTo>
                <a:cubicBezTo>
                  <a:pt x="1790" y="1094"/>
                  <a:pt x="1803" y="1096"/>
                  <a:pt x="1815" y="1099"/>
                </a:cubicBezTo>
                <a:cubicBezTo>
                  <a:pt x="1851" y="1106"/>
                  <a:pt x="1888" y="1113"/>
                  <a:pt x="1924" y="1121"/>
                </a:cubicBezTo>
                <a:cubicBezTo>
                  <a:pt x="1929" y="1122"/>
                  <a:pt x="1937" y="1124"/>
                  <a:pt x="1943" y="1125"/>
                </a:cubicBezTo>
                <a:cubicBezTo>
                  <a:pt x="1984" y="1134"/>
                  <a:pt x="2024" y="1143"/>
                  <a:pt x="2063" y="1152"/>
                </a:cubicBezTo>
                <a:cubicBezTo>
                  <a:pt x="2077" y="1155"/>
                  <a:pt x="2091" y="1159"/>
                  <a:pt x="2105" y="1162"/>
                </a:cubicBezTo>
                <a:cubicBezTo>
                  <a:pt x="2133" y="1168"/>
                  <a:pt x="2161" y="1175"/>
                  <a:pt x="2189" y="1181"/>
                </a:cubicBezTo>
                <a:cubicBezTo>
                  <a:pt x="2202" y="1186"/>
                  <a:pt x="2217" y="1189"/>
                  <a:pt x="2231" y="1193"/>
                </a:cubicBezTo>
                <a:cubicBezTo>
                  <a:pt x="2268" y="1202"/>
                  <a:pt x="2306" y="1212"/>
                  <a:pt x="2343" y="1221"/>
                </a:cubicBezTo>
                <a:cubicBezTo>
                  <a:pt x="2355" y="1225"/>
                  <a:pt x="2368" y="1228"/>
                  <a:pt x="2382" y="1233"/>
                </a:cubicBezTo>
                <a:cubicBezTo>
                  <a:pt x="2407" y="1239"/>
                  <a:pt x="2433" y="1246"/>
                  <a:pt x="2460" y="1253"/>
                </a:cubicBezTo>
                <a:cubicBezTo>
                  <a:pt x="2476" y="1259"/>
                  <a:pt x="2493" y="1264"/>
                  <a:pt x="2510" y="1268"/>
                </a:cubicBezTo>
                <a:cubicBezTo>
                  <a:pt x="2532" y="1275"/>
                  <a:pt x="2554" y="1281"/>
                  <a:pt x="2576" y="1289"/>
                </a:cubicBezTo>
                <a:cubicBezTo>
                  <a:pt x="2592" y="1293"/>
                  <a:pt x="2610" y="1299"/>
                  <a:pt x="2626" y="1303"/>
                </a:cubicBezTo>
                <a:cubicBezTo>
                  <a:pt x="2658" y="1314"/>
                  <a:pt x="2691" y="1324"/>
                  <a:pt x="2725" y="1336"/>
                </a:cubicBezTo>
                <a:cubicBezTo>
                  <a:pt x="2742" y="1342"/>
                  <a:pt x="2761" y="1348"/>
                  <a:pt x="2781" y="1353"/>
                </a:cubicBezTo>
                <a:cubicBezTo>
                  <a:pt x="2797" y="1359"/>
                  <a:pt x="2814" y="1365"/>
                  <a:pt x="2832" y="1371"/>
                </a:cubicBezTo>
                <a:cubicBezTo>
                  <a:pt x="2853" y="1378"/>
                  <a:pt x="2872" y="1384"/>
                  <a:pt x="2891" y="1392"/>
                </a:cubicBezTo>
                <a:cubicBezTo>
                  <a:pt x="2907" y="1398"/>
                  <a:pt x="2922" y="1404"/>
                  <a:pt x="2938" y="1408"/>
                </a:cubicBezTo>
                <a:cubicBezTo>
                  <a:pt x="2973" y="1421"/>
                  <a:pt x="3009" y="1434"/>
                  <a:pt x="3043" y="1448"/>
                </a:cubicBezTo>
                <a:cubicBezTo>
                  <a:pt x="2688" y="832"/>
                  <a:pt x="2030" y="255"/>
                  <a:pt x="983" y="18"/>
                </a:cubicBezTo>
                <a:lnTo>
                  <a:pt x="983" y="18"/>
                </a:lnTo>
                <a:cubicBezTo>
                  <a:pt x="1454" y="125"/>
                  <a:pt x="1847" y="301"/>
                  <a:pt x="2168" y="518"/>
                </a:cubicBezTo>
                <a:cubicBezTo>
                  <a:pt x="1623" y="217"/>
                  <a:pt x="909" y="1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1"/>
          <p:cNvSpPr/>
          <p:nvPr/>
        </p:nvSpPr>
        <p:spPr>
          <a:xfrm>
            <a:off x="1845365" y="3557399"/>
            <a:ext cx="164984" cy="78503"/>
          </a:xfrm>
          <a:custGeom>
            <a:avLst/>
            <a:gdLst/>
            <a:ahLst/>
            <a:cxnLst/>
            <a:rect l="l" t="t" r="r" b="b"/>
            <a:pathLst>
              <a:path w="3043" h="1448" extrusionOk="0">
                <a:moveTo>
                  <a:pt x="3043" y="0"/>
                </a:moveTo>
                <a:cubicBezTo>
                  <a:pt x="2134" y="15"/>
                  <a:pt x="1422" y="216"/>
                  <a:pt x="877" y="517"/>
                </a:cubicBezTo>
                <a:lnTo>
                  <a:pt x="877" y="517"/>
                </a:lnTo>
                <a:cubicBezTo>
                  <a:pt x="1199" y="301"/>
                  <a:pt x="1591" y="125"/>
                  <a:pt x="2062" y="18"/>
                </a:cubicBezTo>
                <a:lnTo>
                  <a:pt x="2062" y="18"/>
                </a:lnTo>
                <a:cubicBezTo>
                  <a:pt x="1589" y="125"/>
                  <a:pt x="1196" y="301"/>
                  <a:pt x="875" y="518"/>
                </a:cubicBezTo>
                <a:cubicBezTo>
                  <a:pt x="876" y="518"/>
                  <a:pt x="877" y="518"/>
                  <a:pt x="877" y="517"/>
                </a:cubicBezTo>
                <a:lnTo>
                  <a:pt x="877" y="517"/>
                </a:lnTo>
                <a:cubicBezTo>
                  <a:pt x="484" y="782"/>
                  <a:pt x="196" y="1109"/>
                  <a:pt x="0" y="1448"/>
                </a:cubicBezTo>
                <a:cubicBezTo>
                  <a:pt x="36" y="1434"/>
                  <a:pt x="73" y="1421"/>
                  <a:pt x="108" y="1408"/>
                </a:cubicBezTo>
                <a:cubicBezTo>
                  <a:pt x="123" y="1402"/>
                  <a:pt x="137" y="1398"/>
                  <a:pt x="152" y="1392"/>
                </a:cubicBezTo>
                <a:cubicBezTo>
                  <a:pt x="171" y="1384"/>
                  <a:pt x="192" y="1378"/>
                  <a:pt x="212" y="1371"/>
                </a:cubicBezTo>
                <a:cubicBezTo>
                  <a:pt x="229" y="1365"/>
                  <a:pt x="246" y="1359"/>
                  <a:pt x="263" y="1353"/>
                </a:cubicBezTo>
                <a:cubicBezTo>
                  <a:pt x="282" y="1348"/>
                  <a:pt x="301" y="1342"/>
                  <a:pt x="320" y="1334"/>
                </a:cubicBezTo>
                <a:cubicBezTo>
                  <a:pt x="352" y="1324"/>
                  <a:pt x="385" y="1314"/>
                  <a:pt x="417" y="1303"/>
                </a:cubicBezTo>
                <a:cubicBezTo>
                  <a:pt x="435" y="1299"/>
                  <a:pt x="451" y="1293"/>
                  <a:pt x="469" y="1289"/>
                </a:cubicBezTo>
                <a:cubicBezTo>
                  <a:pt x="491" y="1281"/>
                  <a:pt x="511" y="1275"/>
                  <a:pt x="533" y="1270"/>
                </a:cubicBezTo>
                <a:cubicBezTo>
                  <a:pt x="550" y="1264"/>
                  <a:pt x="567" y="1259"/>
                  <a:pt x="585" y="1253"/>
                </a:cubicBezTo>
                <a:cubicBezTo>
                  <a:pt x="610" y="1247"/>
                  <a:pt x="635" y="1240"/>
                  <a:pt x="660" y="1233"/>
                </a:cubicBezTo>
                <a:cubicBezTo>
                  <a:pt x="673" y="1230"/>
                  <a:pt x="687" y="1225"/>
                  <a:pt x="701" y="1222"/>
                </a:cubicBezTo>
                <a:cubicBezTo>
                  <a:pt x="737" y="1212"/>
                  <a:pt x="775" y="1202"/>
                  <a:pt x="812" y="1193"/>
                </a:cubicBezTo>
                <a:lnTo>
                  <a:pt x="856" y="1181"/>
                </a:lnTo>
                <a:cubicBezTo>
                  <a:pt x="882" y="1175"/>
                  <a:pt x="910" y="1168"/>
                  <a:pt x="937" y="1162"/>
                </a:cubicBezTo>
                <a:cubicBezTo>
                  <a:pt x="952" y="1159"/>
                  <a:pt x="966" y="1156"/>
                  <a:pt x="980" y="1152"/>
                </a:cubicBezTo>
                <a:cubicBezTo>
                  <a:pt x="1019" y="1143"/>
                  <a:pt x="1059" y="1134"/>
                  <a:pt x="1099" y="1125"/>
                </a:cubicBezTo>
                <a:cubicBezTo>
                  <a:pt x="1106" y="1124"/>
                  <a:pt x="1114" y="1122"/>
                  <a:pt x="1123" y="1121"/>
                </a:cubicBezTo>
                <a:cubicBezTo>
                  <a:pt x="1156" y="1113"/>
                  <a:pt x="1192" y="1106"/>
                  <a:pt x="1227" y="1099"/>
                </a:cubicBezTo>
                <a:lnTo>
                  <a:pt x="1267" y="1091"/>
                </a:lnTo>
                <a:cubicBezTo>
                  <a:pt x="1301" y="1085"/>
                  <a:pt x="1335" y="1078"/>
                  <a:pt x="1368" y="1072"/>
                </a:cubicBezTo>
                <a:cubicBezTo>
                  <a:pt x="1377" y="1071"/>
                  <a:pt x="1388" y="1069"/>
                  <a:pt x="1396" y="1068"/>
                </a:cubicBezTo>
                <a:cubicBezTo>
                  <a:pt x="1429" y="1062"/>
                  <a:pt x="1461" y="1056"/>
                  <a:pt x="1494" y="1050"/>
                </a:cubicBezTo>
                <a:cubicBezTo>
                  <a:pt x="1520" y="680"/>
                  <a:pt x="1826" y="389"/>
                  <a:pt x="2205" y="389"/>
                </a:cubicBezTo>
                <a:lnTo>
                  <a:pt x="3043" y="389"/>
                </a:lnTo>
                <a:lnTo>
                  <a:pt x="30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1"/>
          <p:cNvSpPr/>
          <p:nvPr/>
        </p:nvSpPr>
        <p:spPr>
          <a:xfrm>
            <a:off x="1957376" y="3557453"/>
            <a:ext cx="3795" cy="867"/>
          </a:xfrm>
          <a:custGeom>
            <a:avLst/>
            <a:gdLst/>
            <a:ahLst/>
            <a:cxnLst/>
            <a:rect l="l" t="t" r="r" b="b"/>
            <a:pathLst>
              <a:path w="70" h="16" extrusionOk="0">
                <a:moveTo>
                  <a:pt x="0" y="15"/>
                </a:moveTo>
                <a:cubicBezTo>
                  <a:pt x="23" y="9"/>
                  <a:pt x="46" y="5"/>
                  <a:pt x="70" y="1"/>
                </a:cubicBezTo>
                <a:cubicBezTo>
                  <a:pt x="46" y="5"/>
                  <a:pt x="23" y="9"/>
                  <a:pt x="0" y="15"/>
                </a:cubicBez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1"/>
          <p:cNvSpPr/>
          <p:nvPr/>
        </p:nvSpPr>
        <p:spPr>
          <a:xfrm>
            <a:off x="2072747" y="3557453"/>
            <a:ext cx="3795" cy="867"/>
          </a:xfrm>
          <a:custGeom>
            <a:avLst/>
            <a:gdLst/>
            <a:ahLst/>
            <a:cxnLst/>
            <a:rect l="l" t="t" r="r" b="b"/>
            <a:pathLst>
              <a:path w="70" h="16" extrusionOk="0">
                <a:moveTo>
                  <a:pt x="0" y="1"/>
                </a:moveTo>
                <a:cubicBezTo>
                  <a:pt x="24" y="5"/>
                  <a:pt x="46" y="9"/>
                  <a:pt x="70" y="15"/>
                </a:cubicBezTo>
                <a:cubicBezTo>
                  <a:pt x="46" y="9"/>
                  <a:pt x="24" y="5"/>
                  <a:pt x="0" y="1"/>
                </a:cubicBez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1"/>
          <p:cNvSpPr/>
          <p:nvPr/>
        </p:nvSpPr>
        <p:spPr>
          <a:xfrm>
            <a:off x="2068735" y="3556640"/>
            <a:ext cx="3578" cy="705"/>
          </a:xfrm>
          <a:custGeom>
            <a:avLst/>
            <a:gdLst/>
            <a:ahLst/>
            <a:cxnLst/>
            <a:rect l="l" t="t" r="r" b="b"/>
            <a:pathLst>
              <a:path w="66" h="13" extrusionOk="0">
                <a:moveTo>
                  <a:pt x="1" y="1"/>
                </a:moveTo>
                <a:cubicBezTo>
                  <a:pt x="7" y="2"/>
                  <a:pt x="12" y="3"/>
                  <a:pt x="18" y="4"/>
                </a:cubicBezTo>
                <a:lnTo>
                  <a:pt x="18" y="4"/>
                </a:lnTo>
                <a:cubicBezTo>
                  <a:pt x="13" y="3"/>
                  <a:pt x="8" y="2"/>
                  <a:pt x="2" y="1"/>
                </a:cubicBezTo>
                <a:close/>
                <a:moveTo>
                  <a:pt x="18" y="4"/>
                </a:moveTo>
                <a:cubicBezTo>
                  <a:pt x="34" y="7"/>
                  <a:pt x="49" y="10"/>
                  <a:pt x="66" y="13"/>
                </a:cubicBezTo>
                <a:cubicBezTo>
                  <a:pt x="50" y="9"/>
                  <a:pt x="34" y="7"/>
                  <a:pt x="18" y="4"/>
                </a:cubicBez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1"/>
          <p:cNvSpPr/>
          <p:nvPr/>
        </p:nvSpPr>
        <p:spPr>
          <a:xfrm>
            <a:off x="2064615" y="3555881"/>
            <a:ext cx="3416" cy="651"/>
          </a:xfrm>
          <a:custGeom>
            <a:avLst/>
            <a:gdLst/>
            <a:ahLst/>
            <a:cxnLst/>
            <a:rect l="l" t="t" r="r" b="b"/>
            <a:pathLst>
              <a:path w="63" h="12" extrusionOk="0">
                <a:moveTo>
                  <a:pt x="62" y="12"/>
                </a:moveTo>
                <a:cubicBezTo>
                  <a:pt x="41" y="7"/>
                  <a:pt x="21" y="5"/>
                  <a:pt x="0" y="0"/>
                </a:cubicBezTo>
                <a:cubicBezTo>
                  <a:pt x="21" y="5"/>
                  <a:pt x="41" y="7"/>
                  <a:pt x="62" y="12"/>
                </a:cubicBez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p:nvPr/>
        </p:nvSpPr>
        <p:spPr>
          <a:xfrm>
            <a:off x="1965833" y="3555881"/>
            <a:ext cx="3470" cy="651"/>
          </a:xfrm>
          <a:custGeom>
            <a:avLst/>
            <a:gdLst/>
            <a:ahLst/>
            <a:cxnLst/>
            <a:rect l="l" t="t" r="r" b="b"/>
            <a:pathLst>
              <a:path w="64" h="12" extrusionOk="0">
                <a:moveTo>
                  <a:pt x="64" y="0"/>
                </a:moveTo>
                <a:cubicBezTo>
                  <a:pt x="43" y="5"/>
                  <a:pt x="21" y="7"/>
                  <a:pt x="1" y="12"/>
                </a:cubicBezTo>
                <a:cubicBezTo>
                  <a:pt x="21" y="7"/>
                  <a:pt x="43" y="5"/>
                  <a:pt x="64" y="0"/>
                </a:cubicBez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1"/>
          <p:cNvSpPr/>
          <p:nvPr/>
        </p:nvSpPr>
        <p:spPr>
          <a:xfrm>
            <a:off x="1961604" y="3556640"/>
            <a:ext cx="3578" cy="705"/>
          </a:xfrm>
          <a:custGeom>
            <a:avLst/>
            <a:gdLst/>
            <a:ahLst/>
            <a:cxnLst/>
            <a:rect l="l" t="t" r="r" b="b"/>
            <a:pathLst>
              <a:path w="66" h="13" extrusionOk="0">
                <a:moveTo>
                  <a:pt x="64" y="1"/>
                </a:moveTo>
                <a:cubicBezTo>
                  <a:pt x="58" y="2"/>
                  <a:pt x="52" y="3"/>
                  <a:pt x="46" y="5"/>
                </a:cubicBezTo>
                <a:lnTo>
                  <a:pt x="46" y="5"/>
                </a:lnTo>
                <a:cubicBezTo>
                  <a:pt x="53" y="3"/>
                  <a:pt x="59" y="2"/>
                  <a:pt x="65" y="1"/>
                </a:cubicBezTo>
                <a:close/>
                <a:moveTo>
                  <a:pt x="46" y="5"/>
                </a:moveTo>
                <a:cubicBezTo>
                  <a:pt x="31" y="7"/>
                  <a:pt x="16" y="10"/>
                  <a:pt x="1" y="13"/>
                </a:cubicBezTo>
                <a:cubicBezTo>
                  <a:pt x="15" y="11"/>
                  <a:pt x="31" y="8"/>
                  <a:pt x="46" y="5"/>
                </a:cubicBez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1"/>
          <p:cNvSpPr/>
          <p:nvPr/>
        </p:nvSpPr>
        <p:spPr>
          <a:xfrm>
            <a:off x="2056157" y="3554580"/>
            <a:ext cx="3307" cy="542"/>
          </a:xfrm>
          <a:custGeom>
            <a:avLst/>
            <a:gdLst/>
            <a:ahLst/>
            <a:cxnLst/>
            <a:rect l="l" t="t" r="r" b="b"/>
            <a:pathLst>
              <a:path w="61" h="10" extrusionOk="0">
                <a:moveTo>
                  <a:pt x="60" y="9"/>
                </a:moveTo>
                <a:cubicBezTo>
                  <a:pt x="40" y="6"/>
                  <a:pt x="21" y="4"/>
                  <a:pt x="0" y="1"/>
                </a:cubicBezTo>
                <a:cubicBezTo>
                  <a:pt x="21" y="4"/>
                  <a:pt x="40" y="6"/>
                  <a:pt x="60" y="9"/>
                </a:cubicBez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1"/>
          <p:cNvSpPr/>
          <p:nvPr/>
        </p:nvSpPr>
        <p:spPr>
          <a:xfrm>
            <a:off x="1974454" y="3554580"/>
            <a:ext cx="3307" cy="542"/>
          </a:xfrm>
          <a:custGeom>
            <a:avLst/>
            <a:gdLst/>
            <a:ahLst/>
            <a:cxnLst/>
            <a:rect l="l" t="t" r="r" b="b"/>
            <a:pathLst>
              <a:path w="61" h="10" extrusionOk="0">
                <a:moveTo>
                  <a:pt x="61" y="1"/>
                </a:moveTo>
                <a:cubicBezTo>
                  <a:pt x="40" y="4"/>
                  <a:pt x="20" y="6"/>
                  <a:pt x="1" y="9"/>
                </a:cubicBezTo>
                <a:cubicBezTo>
                  <a:pt x="20" y="6"/>
                  <a:pt x="40" y="4"/>
                  <a:pt x="61" y="1"/>
                </a:cubicBez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1"/>
          <p:cNvSpPr/>
          <p:nvPr/>
        </p:nvSpPr>
        <p:spPr>
          <a:xfrm>
            <a:off x="1978791" y="3554037"/>
            <a:ext cx="3361" cy="434"/>
          </a:xfrm>
          <a:custGeom>
            <a:avLst/>
            <a:gdLst/>
            <a:ahLst/>
            <a:cxnLst/>
            <a:rect l="l" t="t" r="r" b="b"/>
            <a:pathLst>
              <a:path w="62" h="8" extrusionOk="0">
                <a:moveTo>
                  <a:pt x="62" y="0"/>
                </a:moveTo>
                <a:cubicBezTo>
                  <a:pt x="51" y="1"/>
                  <a:pt x="40" y="2"/>
                  <a:pt x="29" y="4"/>
                </a:cubicBezTo>
                <a:lnTo>
                  <a:pt x="29" y="4"/>
                </a:lnTo>
                <a:cubicBezTo>
                  <a:pt x="40" y="3"/>
                  <a:pt x="51" y="2"/>
                  <a:pt x="62" y="0"/>
                </a:cubicBezTo>
                <a:close/>
                <a:moveTo>
                  <a:pt x="29" y="4"/>
                </a:moveTo>
                <a:cubicBezTo>
                  <a:pt x="20" y="5"/>
                  <a:pt x="10" y="6"/>
                  <a:pt x="0" y="8"/>
                </a:cubicBezTo>
                <a:cubicBezTo>
                  <a:pt x="6" y="8"/>
                  <a:pt x="12" y="6"/>
                  <a:pt x="18" y="6"/>
                </a:cubicBezTo>
                <a:cubicBezTo>
                  <a:pt x="22" y="5"/>
                  <a:pt x="25" y="5"/>
                  <a:pt x="29" y="4"/>
                </a:cubicBez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1"/>
          <p:cNvSpPr/>
          <p:nvPr/>
        </p:nvSpPr>
        <p:spPr>
          <a:xfrm>
            <a:off x="1970171" y="3555230"/>
            <a:ext cx="3361" cy="596"/>
          </a:xfrm>
          <a:custGeom>
            <a:avLst/>
            <a:gdLst/>
            <a:ahLst/>
            <a:cxnLst/>
            <a:rect l="l" t="t" r="r" b="b"/>
            <a:pathLst>
              <a:path w="62" h="11" extrusionOk="0">
                <a:moveTo>
                  <a:pt x="62" y="0"/>
                </a:moveTo>
                <a:cubicBezTo>
                  <a:pt x="40" y="3"/>
                  <a:pt x="21" y="6"/>
                  <a:pt x="0" y="11"/>
                </a:cubicBezTo>
                <a:cubicBezTo>
                  <a:pt x="21" y="6"/>
                  <a:pt x="41" y="3"/>
                  <a:pt x="62" y="0"/>
                </a:cubicBez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1"/>
          <p:cNvSpPr/>
          <p:nvPr/>
        </p:nvSpPr>
        <p:spPr>
          <a:xfrm>
            <a:off x="2060386" y="3555230"/>
            <a:ext cx="3361" cy="542"/>
          </a:xfrm>
          <a:custGeom>
            <a:avLst/>
            <a:gdLst/>
            <a:ahLst/>
            <a:cxnLst/>
            <a:rect l="l" t="t" r="r" b="b"/>
            <a:pathLst>
              <a:path w="62" h="10" extrusionOk="0">
                <a:moveTo>
                  <a:pt x="62" y="9"/>
                </a:moveTo>
                <a:cubicBezTo>
                  <a:pt x="41" y="6"/>
                  <a:pt x="21" y="3"/>
                  <a:pt x="0" y="0"/>
                </a:cubicBezTo>
                <a:cubicBezTo>
                  <a:pt x="21" y="3"/>
                  <a:pt x="41" y="6"/>
                  <a:pt x="62" y="9"/>
                </a:cubicBez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1"/>
          <p:cNvSpPr/>
          <p:nvPr/>
        </p:nvSpPr>
        <p:spPr>
          <a:xfrm>
            <a:off x="2033224" y="3552411"/>
            <a:ext cx="3958" cy="325"/>
          </a:xfrm>
          <a:custGeom>
            <a:avLst/>
            <a:gdLst/>
            <a:ahLst/>
            <a:cxnLst/>
            <a:rect l="l" t="t" r="r" b="b"/>
            <a:pathLst>
              <a:path w="73" h="6" extrusionOk="0">
                <a:moveTo>
                  <a:pt x="1" y="1"/>
                </a:moveTo>
                <a:cubicBezTo>
                  <a:pt x="24" y="2"/>
                  <a:pt x="48" y="4"/>
                  <a:pt x="73" y="5"/>
                </a:cubicBezTo>
                <a:cubicBezTo>
                  <a:pt x="49" y="4"/>
                  <a:pt x="24" y="2"/>
                  <a:pt x="1" y="1"/>
                </a:cubicBez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1"/>
          <p:cNvSpPr/>
          <p:nvPr/>
        </p:nvSpPr>
        <p:spPr>
          <a:xfrm>
            <a:off x="1983182" y="3553549"/>
            <a:ext cx="3470" cy="380"/>
          </a:xfrm>
          <a:custGeom>
            <a:avLst/>
            <a:gdLst/>
            <a:ahLst/>
            <a:cxnLst/>
            <a:rect l="l" t="t" r="r" b="b"/>
            <a:pathLst>
              <a:path w="64" h="7" extrusionOk="0">
                <a:moveTo>
                  <a:pt x="63" y="0"/>
                </a:moveTo>
                <a:cubicBezTo>
                  <a:pt x="43" y="2"/>
                  <a:pt x="21" y="5"/>
                  <a:pt x="0" y="6"/>
                </a:cubicBezTo>
                <a:cubicBezTo>
                  <a:pt x="21" y="5"/>
                  <a:pt x="43" y="2"/>
                  <a:pt x="63" y="0"/>
                </a:cubicBez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1"/>
          <p:cNvSpPr/>
          <p:nvPr/>
        </p:nvSpPr>
        <p:spPr>
          <a:xfrm>
            <a:off x="2042712" y="3553170"/>
            <a:ext cx="3578" cy="271"/>
          </a:xfrm>
          <a:custGeom>
            <a:avLst/>
            <a:gdLst/>
            <a:ahLst/>
            <a:cxnLst/>
            <a:rect l="l" t="t" r="r" b="b"/>
            <a:pathLst>
              <a:path w="66" h="5" extrusionOk="0">
                <a:moveTo>
                  <a:pt x="65" y="4"/>
                </a:moveTo>
                <a:cubicBezTo>
                  <a:pt x="43" y="3"/>
                  <a:pt x="23" y="2"/>
                  <a:pt x="1" y="0"/>
                </a:cubicBezTo>
                <a:cubicBezTo>
                  <a:pt x="23" y="2"/>
                  <a:pt x="43" y="3"/>
                  <a:pt x="65" y="4"/>
                </a:cubicBez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1"/>
          <p:cNvSpPr/>
          <p:nvPr/>
        </p:nvSpPr>
        <p:spPr>
          <a:xfrm>
            <a:off x="1992182" y="3552736"/>
            <a:ext cx="3741" cy="325"/>
          </a:xfrm>
          <a:custGeom>
            <a:avLst/>
            <a:gdLst/>
            <a:ahLst/>
            <a:cxnLst/>
            <a:rect l="l" t="t" r="r" b="b"/>
            <a:pathLst>
              <a:path w="69" h="6" extrusionOk="0">
                <a:moveTo>
                  <a:pt x="68" y="1"/>
                </a:moveTo>
                <a:cubicBezTo>
                  <a:pt x="45" y="2"/>
                  <a:pt x="23" y="4"/>
                  <a:pt x="1" y="5"/>
                </a:cubicBezTo>
                <a:cubicBezTo>
                  <a:pt x="23" y="4"/>
                  <a:pt x="45" y="2"/>
                  <a:pt x="68" y="1"/>
                </a:cubicBez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1"/>
          <p:cNvSpPr/>
          <p:nvPr/>
        </p:nvSpPr>
        <p:spPr>
          <a:xfrm>
            <a:off x="2001345" y="3552248"/>
            <a:ext cx="4554" cy="217"/>
          </a:xfrm>
          <a:custGeom>
            <a:avLst/>
            <a:gdLst/>
            <a:ahLst/>
            <a:cxnLst/>
            <a:rect l="l" t="t" r="r" b="b"/>
            <a:pathLst>
              <a:path w="84" h="4" extrusionOk="0">
                <a:moveTo>
                  <a:pt x="83" y="1"/>
                </a:moveTo>
                <a:cubicBezTo>
                  <a:pt x="55" y="1"/>
                  <a:pt x="29" y="2"/>
                  <a:pt x="1" y="4"/>
                </a:cubicBezTo>
                <a:cubicBezTo>
                  <a:pt x="29" y="2"/>
                  <a:pt x="55" y="1"/>
                  <a:pt x="83" y="1"/>
                </a:cubicBez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1"/>
          <p:cNvSpPr/>
          <p:nvPr/>
        </p:nvSpPr>
        <p:spPr>
          <a:xfrm>
            <a:off x="2047266" y="3553549"/>
            <a:ext cx="3470" cy="380"/>
          </a:xfrm>
          <a:custGeom>
            <a:avLst/>
            <a:gdLst/>
            <a:ahLst/>
            <a:cxnLst/>
            <a:rect l="l" t="t" r="r" b="b"/>
            <a:pathLst>
              <a:path w="64" h="7" extrusionOk="0">
                <a:moveTo>
                  <a:pt x="1" y="0"/>
                </a:moveTo>
                <a:lnTo>
                  <a:pt x="1" y="0"/>
                </a:lnTo>
                <a:cubicBezTo>
                  <a:pt x="21" y="2"/>
                  <a:pt x="43" y="5"/>
                  <a:pt x="64" y="6"/>
                </a:cubicBezTo>
                <a:cubicBezTo>
                  <a:pt x="43" y="5"/>
                  <a:pt x="23" y="2"/>
                  <a:pt x="1" y="0"/>
                </a:cubicBez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1"/>
          <p:cNvSpPr/>
          <p:nvPr/>
        </p:nvSpPr>
        <p:spPr>
          <a:xfrm>
            <a:off x="2051766" y="3554037"/>
            <a:ext cx="3361" cy="434"/>
          </a:xfrm>
          <a:custGeom>
            <a:avLst/>
            <a:gdLst/>
            <a:ahLst/>
            <a:cxnLst/>
            <a:rect l="l" t="t" r="r" b="b"/>
            <a:pathLst>
              <a:path w="62" h="8" extrusionOk="0">
                <a:moveTo>
                  <a:pt x="0" y="0"/>
                </a:moveTo>
                <a:lnTo>
                  <a:pt x="0" y="0"/>
                </a:lnTo>
                <a:cubicBezTo>
                  <a:pt x="11" y="2"/>
                  <a:pt x="22" y="3"/>
                  <a:pt x="33" y="4"/>
                </a:cubicBezTo>
                <a:lnTo>
                  <a:pt x="33" y="4"/>
                </a:lnTo>
                <a:cubicBezTo>
                  <a:pt x="22" y="2"/>
                  <a:pt x="11" y="1"/>
                  <a:pt x="0" y="0"/>
                </a:cubicBezTo>
                <a:close/>
                <a:moveTo>
                  <a:pt x="33" y="4"/>
                </a:moveTo>
                <a:lnTo>
                  <a:pt x="33" y="4"/>
                </a:lnTo>
                <a:cubicBezTo>
                  <a:pt x="37" y="5"/>
                  <a:pt x="40" y="5"/>
                  <a:pt x="44" y="6"/>
                </a:cubicBezTo>
                <a:lnTo>
                  <a:pt x="62" y="8"/>
                </a:lnTo>
                <a:cubicBezTo>
                  <a:pt x="52" y="6"/>
                  <a:pt x="43" y="5"/>
                  <a:pt x="33" y="4"/>
                </a:cubicBez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1"/>
          <p:cNvSpPr/>
          <p:nvPr/>
        </p:nvSpPr>
        <p:spPr>
          <a:xfrm>
            <a:off x="2038103" y="3552736"/>
            <a:ext cx="3633" cy="325"/>
          </a:xfrm>
          <a:custGeom>
            <a:avLst/>
            <a:gdLst/>
            <a:ahLst/>
            <a:cxnLst/>
            <a:rect l="l" t="t" r="r" b="b"/>
            <a:pathLst>
              <a:path w="67" h="6" extrusionOk="0">
                <a:moveTo>
                  <a:pt x="67" y="5"/>
                </a:moveTo>
                <a:cubicBezTo>
                  <a:pt x="44" y="4"/>
                  <a:pt x="22" y="2"/>
                  <a:pt x="0" y="1"/>
                </a:cubicBezTo>
                <a:cubicBezTo>
                  <a:pt x="22" y="2"/>
                  <a:pt x="44" y="4"/>
                  <a:pt x="67" y="5"/>
                </a:cubicBez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1"/>
          <p:cNvSpPr/>
          <p:nvPr/>
        </p:nvSpPr>
        <p:spPr>
          <a:xfrm>
            <a:off x="1996736" y="3552411"/>
            <a:ext cx="4066" cy="325"/>
          </a:xfrm>
          <a:custGeom>
            <a:avLst/>
            <a:gdLst/>
            <a:ahLst/>
            <a:cxnLst/>
            <a:rect l="l" t="t" r="r" b="b"/>
            <a:pathLst>
              <a:path w="75" h="6" extrusionOk="0">
                <a:moveTo>
                  <a:pt x="74" y="1"/>
                </a:moveTo>
                <a:cubicBezTo>
                  <a:pt x="49" y="2"/>
                  <a:pt x="24" y="4"/>
                  <a:pt x="0" y="5"/>
                </a:cubicBezTo>
                <a:cubicBezTo>
                  <a:pt x="24" y="4"/>
                  <a:pt x="49" y="2"/>
                  <a:pt x="74" y="1"/>
                </a:cubicBez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1"/>
          <p:cNvSpPr/>
          <p:nvPr/>
        </p:nvSpPr>
        <p:spPr>
          <a:xfrm>
            <a:off x="2028019" y="3552248"/>
            <a:ext cx="4554" cy="217"/>
          </a:xfrm>
          <a:custGeom>
            <a:avLst/>
            <a:gdLst/>
            <a:ahLst/>
            <a:cxnLst/>
            <a:rect l="l" t="t" r="r" b="b"/>
            <a:pathLst>
              <a:path w="84" h="4" extrusionOk="0">
                <a:moveTo>
                  <a:pt x="83" y="4"/>
                </a:moveTo>
                <a:cubicBezTo>
                  <a:pt x="55" y="2"/>
                  <a:pt x="29" y="1"/>
                  <a:pt x="1" y="1"/>
                </a:cubicBezTo>
                <a:cubicBezTo>
                  <a:pt x="29" y="1"/>
                  <a:pt x="55" y="2"/>
                  <a:pt x="83" y="4"/>
                </a:cubicBez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1"/>
          <p:cNvSpPr/>
          <p:nvPr/>
        </p:nvSpPr>
        <p:spPr>
          <a:xfrm>
            <a:off x="1987628" y="3553170"/>
            <a:ext cx="3578" cy="325"/>
          </a:xfrm>
          <a:custGeom>
            <a:avLst/>
            <a:gdLst/>
            <a:ahLst/>
            <a:cxnLst/>
            <a:rect l="l" t="t" r="r" b="b"/>
            <a:pathLst>
              <a:path w="66" h="6" extrusionOk="0">
                <a:moveTo>
                  <a:pt x="65" y="0"/>
                </a:moveTo>
                <a:cubicBezTo>
                  <a:pt x="43" y="2"/>
                  <a:pt x="23" y="3"/>
                  <a:pt x="1" y="6"/>
                </a:cubicBezTo>
                <a:cubicBezTo>
                  <a:pt x="23" y="3"/>
                  <a:pt x="43" y="2"/>
                  <a:pt x="65" y="0"/>
                </a:cubicBez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1"/>
          <p:cNvSpPr/>
          <p:nvPr/>
        </p:nvSpPr>
        <p:spPr>
          <a:xfrm>
            <a:off x="2006062" y="3552086"/>
            <a:ext cx="8783" cy="217"/>
          </a:xfrm>
          <a:custGeom>
            <a:avLst/>
            <a:gdLst/>
            <a:ahLst/>
            <a:cxnLst/>
            <a:rect l="l" t="t" r="r" b="b"/>
            <a:pathLst>
              <a:path w="162" h="4" extrusionOk="0">
                <a:moveTo>
                  <a:pt x="79" y="1"/>
                </a:moveTo>
                <a:cubicBezTo>
                  <a:pt x="75" y="1"/>
                  <a:pt x="70" y="1"/>
                  <a:pt x="66" y="2"/>
                </a:cubicBezTo>
                <a:lnTo>
                  <a:pt x="66" y="2"/>
                </a:lnTo>
                <a:cubicBezTo>
                  <a:pt x="98" y="1"/>
                  <a:pt x="129" y="1"/>
                  <a:pt x="161" y="1"/>
                </a:cubicBezTo>
                <a:close/>
                <a:moveTo>
                  <a:pt x="66" y="2"/>
                </a:moveTo>
                <a:lnTo>
                  <a:pt x="66" y="2"/>
                </a:lnTo>
                <a:cubicBezTo>
                  <a:pt x="44" y="2"/>
                  <a:pt x="23" y="3"/>
                  <a:pt x="1" y="4"/>
                </a:cubicBezTo>
                <a:cubicBezTo>
                  <a:pt x="23" y="3"/>
                  <a:pt x="44" y="2"/>
                  <a:pt x="66" y="2"/>
                </a:cubicBez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1"/>
          <p:cNvSpPr/>
          <p:nvPr/>
        </p:nvSpPr>
        <p:spPr>
          <a:xfrm>
            <a:off x="2019073" y="3552086"/>
            <a:ext cx="8675" cy="217"/>
          </a:xfrm>
          <a:custGeom>
            <a:avLst/>
            <a:gdLst/>
            <a:ahLst/>
            <a:cxnLst/>
            <a:rect l="l" t="t" r="r" b="b"/>
            <a:pathLst>
              <a:path w="160" h="4" extrusionOk="0">
                <a:moveTo>
                  <a:pt x="1" y="1"/>
                </a:moveTo>
                <a:cubicBezTo>
                  <a:pt x="55" y="1"/>
                  <a:pt x="108" y="2"/>
                  <a:pt x="160" y="4"/>
                </a:cubicBezTo>
                <a:cubicBezTo>
                  <a:pt x="135" y="2"/>
                  <a:pt x="110" y="2"/>
                  <a:pt x="83" y="1"/>
                </a:cubicBez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1"/>
          <p:cNvSpPr/>
          <p:nvPr/>
        </p:nvSpPr>
        <p:spPr>
          <a:xfrm>
            <a:off x="1664663" y="3970145"/>
            <a:ext cx="1030" cy="1193"/>
          </a:xfrm>
          <a:custGeom>
            <a:avLst/>
            <a:gdLst/>
            <a:ahLst/>
            <a:cxnLst/>
            <a:rect l="l" t="t" r="r" b="b"/>
            <a:pathLst>
              <a:path w="19" h="22" extrusionOk="0">
                <a:moveTo>
                  <a:pt x="19" y="21"/>
                </a:moveTo>
                <a:lnTo>
                  <a:pt x="19" y="21"/>
                </a:lnTo>
                <a:cubicBezTo>
                  <a:pt x="13" y="14"/>
                  <a:pt x="7" y="6"/>
                  <a:pt x="1" y="1"/>
                </a:cubicBezTo>
                <a:cubicBezTo>
                  <a:pt x="7" y="6"/>
                  <a:pt x="13" y="14"/>
                  <a:pt x="19" y="2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1"/>
          <p:cNvSpPr/>
          <p:nvPr/>
        </p:nvSpPr>
        <p:spPr>
          <a:xfrm>
            <a:off x="2371261" y="3965537"/>
            <a:ext cx="1410" cy="1898"/>
          </a:xfrm>
          <a:custGeom>
            <a:avLst/>
            <a:gdLst/>
            <a:ahLst/>
            <a:cxnLst/>
            <a:rect l="l" t="t" r="r" b="b"/>
            <a:pathLst>
              <a:path w="26" h="35" extrusionOk="0">
                <a:moveTo>
                  <a:pt x="26" y="0"/>
                </a:moveTo>
                <a:cubicBezTo>
                  <a:pt x="17" y="12"/>
                  <a:pt x="9" y="24"/>
                  <a:pt x="1" y="34"/>
                </a:cubicBezTo>
                <a:cubicBezTo>
                  <a:pt x="9" y="24"/>
                  <a:pt x="17" y="12"/>
                  <a:pt x="26" y="0"/>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1"/>
          <p:cNvSpPr/>
          <p:nvPr/>
        </p:nvSpPr>
        <p:spPr>
          <a:xfrm>
            <a:off x="2368225" y="3970145"/>
            <a:ext cx="1030" cy="1193"/>
          </a:xfrm>
          <a:custGeom>
            <a:avLst/>
            <a:gdLst/>
            <a:ahLst/>
            <a:cxnLst/>
            <a:rect l="l" t="t" r="r" b="b"/>
            <a:pathLst>
              <a:path w="19" h="22" extrusionOk="0">
                <a:moveTo>
                  <a:pt x="1" y="21"/>
                </a:moveTo>
                <a:lnTo>
                  <a:pt x="1" y="21"/>
                </a:lnTo>
                <a:cubicBezTo>
                  <a:pt x="6" y="14"/>
                  <a:pt x="12" y="6"/>
                  <a:pt x="18" y="1"/>
                </a:cubicBezTo>
                <a:cubicBezTo>
                  <a:pt x="12" y="6"/>
                  <a:pt x="6" y="14"/>
                  <a:pt x="1" y="2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1"/>
          <p:cNvSpPr/>
          <p:nvPr/>
        </p:nvSpPr>
        <p:spPr>
          <a:xfrm>
            <a:off x="2369526" y="3967922"/>
            <a:ext cx="1464" cy="1789"/>
          </a:xfrm>
          <a:custGeom>
            <a:avLst/>
            <a:gdLst/>
            <a:ahLst/>
            <a:cxnLst/>
            <a:rect l="l" t="t" r="r" b="b"/>
            <a:pathLst>
              <a:path w="27" h="33" extrusionOk="0">
                <a:moveTo>
                  <a:pt x="27" y="0"/>
                </a:moveTo>
                <a:cubicBezTo>
                  <a:pt x="18" y="11"/>
                  <a:pt x="9" y="22"/>
                  <a:pt x="0" y="33"/>
                </a:cubicBezTo>
                <a:cubicBezTo>
                  <a:pt x="9" y="22"/>
                  <a:pt x="18" y="12"/>
                  <a:pt x="27" y="0"/>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1"/>
          <p:cNvSpPr/>
          <p:nvPr/>
        </p:nvSpPr>
        <p:spPr>
          <a:xfrm>
            <a:off x="1661247" y="3965537"/>
            <a:ext cx="1410" cy="1898"/>
          </a:xfrm>
          <a:custGeom>
            <a:avLst/>
            <a:gdLst/>
            <a:ahLst/>
            <a:cxnLst/>
            <a:rect l="l" t="t" r="r" b="b"/>
            <a:pathLst>
              <a:path w="26" h="35" extrusionOk="0">
                <a:moveTo>
                  <a:pt x="26" y="34"/>
                </a:moveTo>
                <a:cubicBezTo>
                  <a:pt x="17" y="24"/>
                  <a:pt x="9" y="12"/>
                  <a:pt x="1" y="0"/>
                </a:cubicBezTo>
                <a:cubicBezTo>
                  <a:pt x="9" y="12"/>
                  <a:pt x="17" y="24"/>
                  <a:pt x="26" y="34"/>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1"/>
          <p:cNvSpPr/>
          <p:nvPr/>
        </p:nvSpPr>
        <p:spPr>
          <a:xfrm>
            <a:off x="2107608" y="3626253"/>
            <a:ext cx="282907" cy="322525"/>
          </a:xfrm>
          <a:custGeom>
            <a:avLst/>
            <a:gdLst/>
            <a:ahLst/>
            <a:cxnLst/>
            <a:rect l="l" t="t" r="r" b="b"/>
            <a:pathLst>
              <a:path w="5218" h="5949" extrusionOk="0">
                <a:moveTo>
                  <a:pt x="4600" y="2797"/>
                </a:moveTo>
                <a:cubicBezTo>
                  <a:pt x="4600" y="2798"/>
                  <a:pt x="4600" y="2798"/>
                  <a:pt x="4599" y="2798"/>
                </a:cubicBezTo>
                <a:lnTo>
                  <a:pt x="4599" y="2798"/>
                </a:lnTo>
                <a:cubicBezTo>
                  <a:pt x="4778" y="3124"/>
                  <a:pt x="4915" y="3454"/>
                  <a:pt x="5013" y="3778"/>
                </a:cubicBezTo>
                <a:lnTo>
                  <a:pt x="5013" y="3778"/>
                </a:lnTo>
                <a:cubicBezTo>
                  <a:pt x="4916" y="3454"/>
                  <a:pt x="4779" y="3124"/>
                  <a:pt x="4600" y="2797"/>
                </a:cubicBezTo>
                <a:close/>
                <a:moveTo>
                  <a:pt x="1" y="1"/>
                </a:moveTo>
                <a:lnTo>
                  <a:pt x="1" y="3937"/>
                </a:lnTo>
                <a:cubicBezTo>
                  <a:pt x="1320" y="3811"/>
                  <a:pt x="2594" y="3537"/>
                  <a:pt x="3756" y="3126"/>
                </a:cubicBezTo>
                <a:cubicBezTo>
                  <a:pt x="3403" y="2183"/>
                  <a:pt x="2796" y="1248"/>
                  <a:pt x="1883" y="559"/>
                </a:cubicBezTo>
                <a:lnTo>
                  <a:pt x="1883" y="559"/>
                </a:lnTo>
                <a:cubicBezTo>
                  <a:pt x="3080" y="1145"/>
                  <a:pt x="3875" y="2013"/>
                  <a:pt x="4342" y="2905"/>
                </a:cubicBezTo>
                <a:cubicBezTo>
                  <a:pt x="4427" y="2870"/>
                  <a:pt x="4514" y="2834"/>
                  <a:pt x="4599" y="2798"/>
                </a:cubicBezTo>
                <a:lnTo>
                  <a:pt x="4599" y="2798"/>
                </a:lnTo>
                <a:cubicBezTo>
                  <a:pt x="4401" y="2436"/>
                  <a:pt x="4151" y="2080"/>
                  <a:pt x="3844" y="1745"/>
                </a:cubicBezTo>
                <a:lnTo>
                  <a:pt x="3844" y="1745"/>
                </a:lnTo>
                <a:cubicBezTo>
                  <a:pt x="3847" y="1747"/>
                  <a:pt x="3849" y="1750"/>
                  <a:pt x="3852" y="1752"/>
                </a:cubicBezTo>
                <a:cubicBezTo>
                  <a:pt x="3367" y="1220"/>
                  <a:pt x="2741" y="740"/>
                  <a:pt x="1955" y="374"/>
                </a:cubicBezTo>
                <a:lnTo>
                  <a:pt x="1955" y="374"/>
                </a:lnTo>
                <a:cubicBezTo>
                  <a:pt x="2737" y="738"/>
                  <a:pt x="3361" y="1216"/>
                  <a:pt x="3844" y="1745"/>
                </a:cubicBezTo>
                <a:lnTo>
                  <a:pt x="3844" y="1745"/>
                </a:lnTo>
                <a:cubicBezTo>
                  <a:pt x="2948" y="921"/>
                  <a:pt x="1690" y="261"/>
                  <a:pt x="1" y="1"/>
                </a:cubicBezTo>
                <a:close/>
                <a:moveTo>
                  <a:pt x="5013" y="3778"/>
                </a:moveTo>
                <a:cubicBezTo>
                  <a:pt x="5085" y="4015"/>
                  <a:pt x="5136" y="4248"/>
                  <a:pt x="5167" y="4473"/>
                </a:cubicBezTo>
                <a:lnTo>
                  <a:pt x="5167" y="4473"/>
                </a:lnTo>
                <a:cubicBezTo>
                  <a:pt x="5153" y="4371"/>
                  <a:pt x="5135" y="4267"/>
                  <a:pt x="5112" y="4161"/>
                </a:cubicBezTo>
                <a:cubicBezTo>
                  <a:pt x="5085" y="4035"/>
                  <a:pt x="5053" y="3907"/>
                  <a:pt x="5013" y="3778"/>
                </a:cubicBezTo>
                <a:close/>
                <a:moveTo>
                  <a:pt x="5167" y="4474"/>
                </a:moveTo>
                <a:lnTo>
                  <a:pt x="5167" y="4474"/>
                </a:lnTo>
                <a:cubicBezTo>
                  <a:pt x="5217" y="4835"/>
                  <a:pt x="5216" y="5175"/>
                  <a:pt x="5171" y="5475"/>
                </a:cubicBezTo>
                <a:lnTo>
                  <a:pt x="5171" y="5475"/>
                </a:lnTo>
                <a:cubicBezTo>
                  <a:pt x="5217" y="5175"/>
                  <a:pt x="5217" y="4835"/>
                  <a:pt x="5167" y="4474"/>
                </a:cubicBezTo>
                <a:close/>
                <a:moveTo>
                  <a:pt x="5171" y="5475"/>
                </a:moveTo>
                <a:lnTo>
                  <a:pt x="5171" y="5475"/>
                </a:lnTo>
                <a:cubicBezTo>
                  <a:pt x="5150" y="5607"/>
                  <a:pt x="5121" y="5732"/>
                  <a:pt x="5084" y="5846"/>
                </a:cubicBezTo>
                <a:lnTo>
                  <a:pt x="5084" y="5846"/>
                </a:lnTo>
                <a:cubicBezTo>
                  <a:pt x="5094" y="5816"/>
                  <a:pt x="5104" y="5785"/>
                  <a:pt x="5112" y="5753"/>
                </a:cubicBezTo>
                <a:cubicBezTo>
                  <a:pt x="5136" y="5665"/>
                  <a:pt x="5156" y="5572"/>
                  <a:pt x="5171" y="5475"/>
                </a:cubicBezTo>
                <a:close/>
                <a:moveTo>
                  <a:pt x="5084" y="5846"/>
                </a:moveTo>
                <a:cubicBezTo>
                  <a:pt x="5073" y="5882"/>
                  <a:pt x="5060" y="5916"/>
                  <a:pt x="5048" y="5949"/>
                </a:cubicBezTo>
                <a:cubicBezTo>
                  <a:pt x="5061" y="5916"/>
                  <a:pt x="5073" y="5881"/>
                  <a:pt x="5084" y="58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1"/>
          <p:cNvSpPr/>
          <p:nvPr/>
        </p:nvSpPr>
        <p:spPr>
          <a:xfrm>
            <a:off x="1662928" y="3967922"/>
            <a:ext cx="1464" cy="1898"/>
          </a:xfrm>
          <a:custGeom>
            <a:avLst/>
            <a:gdLst/>
            <a:ahLst/>
            <a:cxnLst/>
            <a:rect l="l" t="t" r="r" b="b"/>
            <a:pathLst>
              <a:path w="27" h="35" extrusionOk="0">
                <a:moveTo>
                  <a:pt x="27" y="34"/>
                </a:moveTo>
                <a:cubicBezTo>
                  <a:pt x="18" y="22"/>
                  <a:pt x="9" y="12"/>
                  <a:pt x="0" y="0"/>
                </a:cubicBezTo>
                <a:cubicBezTo>
                  <a:pt x="9" y="12"/>
                  <a:pt x="18" y="22"/>
                  <a:pt x="27" y="34"/>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1"/>
          <p:cNvSpPr/>
          <p:nvPr/>
        </p:nvSpPr>
        <p:spPr>
          <a:xfrm>
            <a:off x="1653928" y="3952037"/>
            <a:ext cx="1247" cy="2494"/>
          </a:xfrm>
          <a:custGeom>
            <a:avLst/>
            <a:gdLst/>
            <a:ahLst/>
            <a:cxnLst/>
            <a:rect l="l" t="t" r="r" b="b"/>
            <a:pathLst>
              <a:path w="23" h="46" extrusionOk="0">
                <a:moveTo>
                  <a:pt x="22" y="46"/>
                </a:moveTo>
                <a:cubicBezTo>
                  <a:pt x="15" y="31"/>
                  <a:pt x="7" y="15"/>
                  <a:pt x="0" y="0"/>
                </a:cubicBezTo>
                <a:cubicBezTo>
                  <a:pt x="7" y="15"/>
                  <a:pt x="15" y="31"/>
                  <a:pt x="22" y="46"/>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1"/>
          <p:cNvSpPr/>
          <p:nvPr/>
        </p:nvSpPr>
        <p:spPr>
          <a:xfrm>
            <a:off x="1659675" y="3963097"/>
            <a:ext cx="1301" cy="1898"/>
          </a:xfrm>
          <a:custGeom>
            <a:avLst/>
            <a:gdLst/>
            <a:ahLst/>
            <a:cxnLst/>
            <a:rect l="l" t="t" r="r" b="b"/>
            <a:pathLst>
              <a:path w="24" h="35" extrusionOk="0">
                <a:moveTo>
                  <a:pt x="24" y="35"/>
                </a:moveTo>
                <a:cubicBezTo>
                  <a:pt x="16" y="23"/>
                  <a:pt x="7" y="13"/>
                  <a:pt x="0" y="1"/>
                </a:cubicBezTo>
                <a:cubicBezTo>
                  <a:pt x="7" y="13"/>
                  <a:pt x="16" y="23"/>
                  <a:pt x="24" y="35"/>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1"/>
          <p:cNvSpPr/>
          <p:nvPr/>
        </p:nvSpPr>
        <p:spPr>
          <a:xfrm>
            <a:off x="1655284" y="3954965"/>
            <a:ext cx="1139" cy="2385"/>
          </a:xfrm>
          <a:custGeom>
            <a:avLst/>
            <a:gdLst/>
            <a:ahLst/>
            <a:cxnLst/>
            <a:rect l="l" t="t" r="r" b="b"/>
            <a:pathLst>
              <a:path w="21" h="44" extrusionOk="0">
                <a:moveTo>
                  <a:pt x="21" y="43"/>
                </a:moveTo>
                <a:cubicBezTo>
                  <a:pt x="15" y="29"/>
                  <a:pt x="7" y="15"/>
                  <a:pt x="0" y="1"/>
                </a:cubicBezTo>
                <a:cubicBezTo>
                  <a:pt x="7" y="15"/>
                  <a:pt x="15" y="29"/>
                  <a:pt x="21" y="43"/>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1"/>
          <p:cNvSpPr/>
          <p:nvPr/>
        </p:nvSpPr>
        <p:spPr>
          <a:xfrm>
            <a:off x="1652627" y="3948838"/>
            <a:ext cx="1247" cy="2928"/>
          </a:xfrm>
          <a:custGeom>
            <a:avLst/>
            <a:gdLst/>
            <a:ahLst/>
            <a:cxnLst/>
            <a:rect l="l" t="t" r="r" b="b"/>
            <a:pathLst>
              <a:path w="23" h="54" extrusionOk="0">
                <a:moveTo>
                  <a:pt x="23" y="53"/>
                </a:moveTo>
                <a:cubicBezTo>
                  <a:pt x="15" y="36"/>
                  <a:pt x="8" y="18"/>
                  <a:pt x="0" y="0"/>
                </a:cubicBezTo>
                <a:cubicBezTo>
                  <a:pt x="8" y="18"/>
                  <a:pt x="15" y="36"/>
                  <a:pt x="23" y="53"/>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1"/>
          <p:cNvSpPr/>
          <p:nvPr/>
        </p:nvSpPr>
        <p:spPr>
          <a:xfrm>
            <a:off x="1658157" y="3960495"/>
            <a:ext cx="1247" cy="2060"/>
          </a:xfrm>
          <a:custGeom>
            <a:avLst/>
            <a:gdLst/>
            <a:ahLst/>
            <a:cxnLst/>
            <a:rect l="l" t="t" r="r" b="b"/>
            <a:pathLst>
              <a:path w="23" h="38" extrusionOk="0">
                <a:moveTo>
                  <a:pt x="22" y="37"/>
                </a:moveTo>
                <a:cubicBezTo>
                  <a:pt x="15" y="25"/>
                  <a:pt x="7" y="14"/>
                  <a:pt x="0" y="0"/>
                </a:cubicBezTo>
                <a:cubicBezTo>
                  <a:pt x="7" y="14"/>
                  <a:pt x="15" y="25"/>
                  <a:pt x="22" y="37"/>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1"/>
          <p:cNvSpPr/>
          <p:nvPr/>
        </p:nvSpPr>
        <p:spPr>
          <a:xfrm>
            <a:off x="1656693" y="3957784"/>
            <a:ext cx="1193" cy="2223"/>
          </a:xfrm>
          <a:custGeom>
            <a:avLst/>
            <a:gdLst/>
            <a:ahLst/>
            <a:cxnLst/>
            <a:rect l="l" t="t" r="r" b="b"/>
            <a:pathLst>
              <a:path w="22" h="41" extrusionOk="0">
                <a:moveTo>
                  <a:pt x="1" y="0"/>
                </a:moveTo>
                <a:cubicBezTo>
                  <a:pt x="6" y="14"/>
                  <a:pt x="14" y="27"/>
                  <a:pt x="21" y="40"/>
                </a:cubicBezTo>
                <a:cubicBezTo>
                  <a:pt x="14" y="27"/>
                  <a:pt x="8" y="14"/>
                  <a:pt x="1" y="0"/>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1"/>
          <p:cNvSpPr/>
          <p:nvPr/>
        </p:nvSpPr>
        <p:spPr>
          <a:xfrm>
            <a:off x="1636742" y="3626253"/>
            <a:ext cx="289576" cy="322525"/>
          </a:xfrm>
          <a:custGeom>
            <a:avLst/>
            <a:gdLst/>
            <a:ahLst/>
            <a:cxnLst/>
            <a:rect l="l" t="t" r="r" b="b"/>
            <a:pathLst>
              <a:path w="5341" h="5949" extrusionOk="0">
                <a:moveTo>
                  <a:pt x="3384" y="374"/>
                </a:moveTo>
                <a:cubicBezTo>
                  <a:pt x="2758" y="666"/>
                  <a:pt x="2234" y="1030"/>
                  <a:pt x="1802" y="1435"/>
                </a:cubicBezTo>
                <a:lnTo>
                  <a:pt x="1802" y="1435"/>
                </a:lnTo>
                <a:cubicBezTo>
                  <a:pt x="2234" y="1031"/>
                  <a:pt x="2758" y="666"/>
                  <a:pt x="3384" y="374"/>
                </a:cubicBezTo>
                <a:close/>
                <a:moveTo>
                  <a:pt x="5340" y="1"/>
                </a:moveTo>
                <a:cubicBezTo>
                  <a:pt x="3646" y="261"/>
                  <a:pt x="2388" y="924"/>
                  <a:pt x="1491" y="1750"/>
                </a:cubicBezTo>
                <a:lnTo>
                  <a:pt x="1491" y="1750"/>
                </a:lnTo>
                <a:cubicBezTo>
                  <a:pt x="1589" y="1643"/>
                  <a:pt x="1692" y="1538"/>
                  <a:pt x="1802" y="1435"/>
                </a:cubicBezTo>
                <a:lnTo>
                  <a:pt x="1802" y="1435"/>
                </a:lnTo>
                <a:cubicBezTo>
                  <a:pt x="1691" y="1539"/>
                  <a:pt x="1587" y="1644"/>
                  <a:pt x="1489" y="1752"/>
                </a:cubicBezTo>
                <a:cubicBezTo>
                  <a:pt x="1490" y="1751"/>
                  <a:pt x="1490" y="1751"/>
                  <a:pt x="1491" y="1750"/>
                </a:cubicBezTo>
                <a:lnTo>
                  <a:pt x="1491" y="1750"/>
                </a:lnTo>
                <a:cubicBezTo>
                  <a:pt x="1187" y="2084"/>
                  <a:pt x="938" y="2438"/>
                  <a:pt x="741" y="2798"/>
                </a:cubicBezTo>
                <a:lnTo>
                  <a:pt x="741" y="2798"/>
                </a:lnTo>
                <a:cubicBezTo>
                  <a:pt x="827" y="2834"/>
                  <a:pt x="914" y="2870"/>
                  <a:pt x="999" y="2905"/>
                </a:cubicBezTo>
                <a:cubicBezTo>
                  <a:pt x="1466" y="2013"/>
                  <a:pt x="2261" y="1145"/>
                  <a:pt x="3458" y="559"/>
                </a:cubicBezTo>
                <a:lnTo>
                  <a:pt x="3458" y="559"/>
                </a:lnTo>
                <a:cubicBezTo>
                  <a:pt x="2545" y="1248"/>
                  <a:pt x="1938" y="2183"/>
                  <a:pt x="1585" y="3126"/>
                </a:cubicBezTo>
                <a:cubicBezTo>
                  <a:pt x="2747" y="3537"/>
                  <a:pt x="4021" y="3811"/>
                  <a:pt x="5340" y="3937"/>
                </a:cubicBezTo>
                <a:lnTo>
                  <a:pt x="5340" y="2198"/>
                </a:lnTo>
                <a:lnTo>
                  <a:pt x="5340" y="1"/>
                </a:lnTo>
                <a:close/>
                <a:moveTo>
                  <a:pt x="741" y="2797"/>
                </a:moveTo>
                <a:cubicBezTo>
                  <a:pt x="99" y="3968"/>
                  <a:pt x="0" y="5193"/>
                  <a:pt x="293" y="5949"/>
                </a:cubicBezTo>
                <a:cubicBezTo>
                  <a:pt x="1" y="5194"/>
                  <a:pt x="99" y="3968"/>
                  <a:pt x="741" y="2798"/>
                </a:cubicBezTo>
                <a:lnTo>
                  <a:pt x="741" y="2798"/>
                </a:lnTo>
                <a:cubicBezTo>
                  <a:pt x="741" y="2798"/>
                  <a:pt x="741" y="2798"/>
                  <a:pt x="741" y="27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1"/>
          <p:cNvSpPr/>
          <p:nvPr/>
        </p:nvSpPr>
        <p:spPr>
          <a:xfrm>
            <a:off x="2190722" y="3636717"/>
            <a:ext cx="3687" cy="1410"/>
          </a:xfrm>
          <a:custGeom>
            <a:avLst/>
            <a:gdLst/>
            <a:ahLst/>
            <a:cxnLst/>
            <a:rect l="l" t="t" r="r" b="b"/>
            <a:pathLst>
              <a:path w="68" h="26" extrusionOk="0">
                <a:moveTo>
                  <a:pt x="1" y="1"/>
                </a:moveTo>
                <a:cubicBezTo>
                  <a:pt x="23" y="8"/>
                  <a:pt x="45" y="17"/>
                  <a:pt x="67" y="26"/>
                </a:cubicBezTo>
                <a:cubicBezTo>
                  <a:pt x="45" y="17"/>
                  <a:pt x="23" y="8"/>
                  <a:pt x="1" y="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1"/>
          <p:cNvSpPr/>
          <p:nvPr/>
        </p:nvSpPr>
        <p:spPr>
          <a:xfrm>
            <a:off x="2196089" y="3638831"/>
            <a:ext cx="12253" cy="5205"/>
          </a:xfrm>
          <a:custGeom>
            <a:avLst/>
            <a:gdLst/>
            <a:ahLst/>
            <a:cxnLst/>
            <a:rect l="l" t="t" r="r" b="b"/>
            <a:pathLst>
              <a:path w="226" h="96" extrusionOk="0">
                <a:moveTo>
                  <a:pt x="1" y="0"/>
                </a:moveTo>
                <a:cubicBezTo>
                  <a:pt x="77" y="31"/>
                  <a:pt x="152" y="64"/>
                  <a:pt x="226" y="96"/>
                </a:cubicBezTo>
                <a:cubicBezTo>
                  <a:pt x="152" y="64"/>
                  <a:pt x="77" y="31"/>
                  <a:pt x="1" y="0"/>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1"/>
          <p:cNvSpPr/>
          <p:nvPr/>
        </p:nvSpPr>
        <p:spPr>
          <a:xfrm>
            <a:off x="1839510" y="3636663"/>
            <a:ext cx="3741" cy="1572"/>
          </a:xfrm>
          <a:custGeom>
            <a:avLst/>
            <a:gdLst/>
            <a:ahLst/>
            <a:cxnLst/>
            <a:rect l="l" t="t" r="r" b="b"/>
            <a:pathLst>
              <a:path w="69" h="29" extrusionOk="0">
                <a:moveTo>
                  <a:pt x="1" y="28"/>
                </a:moveTo>
                <a:cubicBezTo>
                  <a:pt x="23" y="18"/>
                  <a:pt x="45" y="9"/>
                  <a:pt x="69" y="0"/>
                </a:cubicBezTo>
                <a:cubicBezTo>
                  <a:pt x="45" y="9"/>
                  <a:pt x="23" y="18"/>
                  <a:pt x="1" y="28"/>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1"/>
          <p:cNvSpPr/>
          <p:nvPr/>
        </p:nvSpPr>
        <p:spPr>
          <a:xfrm>
            <a:off x="2209101" y="3644415"/>
            <a:ext cx="4121" cy="1898"/>
          </a:xfrm>
          <a:custGeom>
            <a:avLst/>
            <a:gdLst/>
            <a:ahLst/>
            <a:cxnLst/>
            <a:rect l="l" t="t" r="r" b="b"/>
            <a:pathLst>
              <a:path w="76" h="35" extrusionOk="0">
                <a:moveTo>
                  <a:pt x="1" y="0"/>
                </a:moveTo>
                <a:cubicBezTo>
                  <a:pt x="26" y="12"/>
                  <a:pt x="51" y="22"/>
                  <a:pt x="76" y="34"/>
                </a:cubicBezTo>
                <a:cubicBezTo>
                  <a:pt x="51" y="22"/>
                  <a:pt x="26" y="11"/>
                  <a:pt x="1" y="0"/>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1"/>
          <p:cNvSpPr/>
          <p:nvPr/>
        </p:nvSpPr>
        <p:spPr>
          <a:xfrm>
            <a:off x="1825576" y="3638831"/>
            <a:ext cx="12307" cy="5313"/>
          </a:xfrm>
          <a:custGeom>
            <a:avLst/>
            <a:gdLst/>
            <a:ahLst/>
            <a:cxnLst/>
            <a:rect l="l" t="t" r="r" b="b"/>
            <a:pathLst>
              <a:path w="227" h="98" extrusionOk="0">
                <a:moveTo>
                  <a:pt x="0" y="97"/>
                </a:moveTo>
                <a:cubicBezTo>
                  <a:pt x="74" y="64"/>
                  <a:pt x="150" y="31"/>
                  <a:pt x="227" y="0"/>
                </a:cubicBezTo>
                <a:cubicBezTo>
                  <a:pt x="150" y="31"/>
                  <a:pt x="74" y="64"/>
                  <a:pt x="0" y="97"/>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1"/>
          <p:cNvSpPr/>
          <p:nvPr/>
        </p:nvSpPr>
        <p:spPr>
          <a:xfrm>
            <a:off x="1820697" y="3644415"/>
            <a:ext cx="4175" cy="1898"/>
          </a:xfrm>
          <a:custGeom>
            <a:avLst/>
            <a:gdLst/>
            <a:ahLst/>
            <a:cxnLst/>
            <a:rect l="l" t="t" r="r" b="b"/>
            <a:pathLst>
              <a:path w="77" h="35" extrusionOk="0">
                <a:moveTo>
                  <a:pt x="0" y="34"/>
                </a:moveTo>
                <a:cubicBezTo>
                  <a:pt x="25" y="22"/>
                  <a:pt x="50" y="11"/>
                  <a:pt x="77" y="0"/>
                </a:cubicBezTo>
                <a:cubicBezTo>
                  <a:pt x="50" y="11"/>
                  <a:pt x="25" y="22"/>
                  <a:pt x="0" y="34"/>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1"/>
          <p:cNvSpPr/>
          <p:nvPr/>
        </p:nvSpPr>
        <p:spPr>
          <a:xfrm>
            <a:off x="2376032" y="3957784"/>
            <a:ext cx="1193" cy="2223"/>
          </a:xfrm>
          <a:custGeom>
            <a:avLst/>
            <a:gdLst/>
            <a:ahLst/>
            <a:cxnLst/>
            <a:rect l="l" t="t" r="r" b="b"/>
            <a:pathLst>
              <a:path w="22" h="41" extrusionOk="0">
                <a:moveTo>
                  <a:pt x="22" y="0"/>
                </a:moveTo>
                <a:cubicBezTo>
                  <a:pt x="14" y="14"/>
                  <a:pt x="8" y="27"/>
                  <a:pt x="1" y="40"/>
                </a:cubicBezTo>
                <a:cubicBezTo>
                  <a:pt x="8" y="27"/>
                  <a:pt x="14" y="15"/>
                  <a:pt x="22" y="0"/>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1"/>
          <p:cNvSpPr/>
          <p:nvPr/>
        </p:nvSpPr>
        <p:spPr>
          <a:xfrm>
            <a:off x="2372942" y="3963097"/>
            <a:ext cx="1355" cy="1898"/>
          </a:xfrm>
          <a:custGeom>
            <a:avLst/>
            <a:gdLst/>
            <a:ahLst/>
            <a:cxnLst/>
            <a:rect l="l" t="t" r="r" b="b"/>
            <a:pathLst>
              <a:path w="25" h="35" extrusionOk="0">
                <a:moveTo>
                  <a:pt x="24" y="1"/>
                </a:moveTo>
                <a:cubicBezTo>
                  <a:pt x="17" y="13"/>
                  <a:pt x="8" y="23"/>
                  <a:pt x="0" y="35"/>
                </a:cubicBezTo>
                <a:cubicBezTo>
                  <a:pt x="8" y="23"/>
                  <a:pt x="17" y="13"/>
                  <a:pt x="24" y="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1"/>
          <p:cNvSpPr/>
          <p:nvPr/>
        </p:nvSpPr>
        <p:spPr>
          <a:xfrm>
            <a:off x="2380044" y="3948838"/>
            <a:ext cx="1247" cy="2928"/>
          </a:xfrm>
          <a:custGeom>
            <a:avLst/>
            <a:gdLst/>
            <a:ahLst/>
            <a:cxnLst/>
            <a:rect l="l" t="t" r="r" b="b"/>
            <a:pathLst>
              <a:path w="23" h="54" extrusionOk="0">
                <a:moveTo>
                  <a:pt x="23" y="0"/>
                </a:moveTo>
                <a:cubicBezTo>
                  <a:pt x="15" y="18"/>
                  <a:pt x="8" y="36"/>
                  <a:pt x="1" y="53"/>
                </a:cubicBezTo>
                <a:cubicBezTo>
                  <a:pt x="8" y="36"/>
                  <a:pt x="15" y="18"/>
                  <a:pt x="23" y="0"/>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1"/>
          <p:cNvSpPr/>
          <p:nvPr/>
        </p:nvSpPr>
        <p:spPr>
          <a:xfrm>
            <a:off x="2374514" y="3960495"/>
            <a:ext cx="1247" cy="2060"/>
          </a:xfrm>
          <a:custGeom>
            <a:avLst/>
            <a:gdLst/>
            <a:ahLst/>
            <a:cxnLst/>
            <a:rect l="l" t="t" r="r" b="b"/>
            <a:pathLst>
              <a:path w="23" h="38" extrusionOk="0">
                <a:moveTo>
                  <a:pt x="23" y="0"/>
                </a:moveTo>
                <a:cubicBezTo>
                  <a:pt x="16" y="14"/>
                  <a:pt x="8" y="25"/>
                  <a:pt x="1" y="37"/>
                </a:cubicBezTo>
                <a:cubicBezTo>
                  <a:pt x="8" y="25"/>
                  <a:pt x="16" y="14"/>
                  <a:pt x="23" y="0"/>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1"/>
          <p:cNvSpPr/>
          <p:nvPr/>
        </p:nvSpPr>
        <p:spPr>
          <a:xfrm>
            <a:off x="2378743" y="3951929"/>
            <a:ext cx="1301" cy="2711"/>
          </a:xfrm>
          <a:custGeom>
            <a:avLst/>
            <a:gdLst/>
            <a:ahLst/>
            <a:cxnLst/>
            <a:rect l="l" t="t" r="r" b="b"/>
            <a:pathLst>
              <a:path w="24" h="50" extrusionOk="0">
                <a:moveTo>
                  <a:pt x="23" y="1"/>
                </a:moveTo>
                <a:cubicBezTo>
                  <a:pt x="16" y="17"/>
                  <a:pt x="8" y="33"/>
                  <a:pt x="1" y="49"/>
                </a:cubicBezTo>
                <a:cubicBezTo>
                  <a:pt x="8" y="33"/>
                  <a:pt x="16" y="17"/>
                  <a:pt x="23" y="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1"/>
          <p:cNvSpPr/>
          <p:nvPr/>
        </p:nvSpPr>
        <p:spPr>
          <a:xfrm>
            <a:off x="2377387" y="3954965"/>
            <a:ext cx="1301" cy="2385"/>
          </a:xfrm>
          <a:custGeom>
            <a:avLst/>
            <a:gdLst/>
            <a:ahLst/>
            <a:cxnLst/>
            <a:rect l="l" t="t" r="r" b="b"/>
            <a:pathLst>
              <a:path w="24" h="44" extrusionOk="0">
                <a:moveTo>
                  <a:pt x="23" y="1"/>
                </a:moveTo>
                <a:cubicBezTo>
                  <a:pt x="16" y="15"/>
                  <a:pt x="8" y="29"/>
                  <a:pt x="1" y="43"/>
                </a:cubicBezTo>
                <a:cubicBezTo>
                  <a:pt x="8" y="29"/>
                  <a:pt x="16" y="15"/>
                  <a:pt x="23" y="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1"/>
          <p:cNvSpPr/>
          <p:nvPr/>
        </p:nvSpPr>
        <p:spPr>
          <a:xfrm>
            <a:off x="1867973" y="3627229"/>
            <a:ext cx="2819" cy="867"/>
          </a:xfrm>
          <a:custGeom>
            <a:avLst/>
            <a:gdLst/>
            <a:ahLst/>
            <a:cxnLst/>
            <a:rect l="l" t="t" r="r" b="b"/>
            <a:pathLst>
              <a:path w="52" h="16" extrusionOk="0">
                <a:moveTo>
                  <a:pt x="52" y="1"/>
                </a:moveTo>
                <a:cubicBezTo>
                  <a:pt x="34" y="5"/>
                  <a:pt x="18" y="11"/>
                  <a:pt x="0" y="15"/>
                </a:cubicBezTo>
                <a:cubicBezTo>
                  <a:pt x="18" y="11"/>
                  <a:pt x="35" y="5"/>
                  <a:pt x="52" y="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1"/>
          <p:cNvSpPr/>
          <p:nvPr/>
        </p:nvSpPr>
        <p:spPr>
          <a:xfrm>
            <a:off x="1859570" y="3629723"/>
            <a:ext cx="3145" cy="1084"/>
          </a:xfrm>
          <a:custGeom>
            <a:avLst/>
            <a:gdLst/>
            <a:ahLst/>
            <a:cxnLst/>
            <a:rect l="l" t="t" r="r" b="b"/>
            <a:pathLst>
              <a:path w="58" h="20" extrusionOk="0">
                <a:moveTo>
                  <a:pt x="58" y="0"/>
                </a:moveTo>
                <a:cubicBezTo>
                  <a:pt x="39" y="8"/>
                  <a:pt x="20" y="14"/>
                  <a:pt x="1" y="19"/>
                </a:cubicBezTo>
                <a:cubicBezTo>
                  <a:pt x="20" y="14"/>
                  <a:pt x="39" y="8"/>
                  <a:pt x="58" y="0"/>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1"/>
          <p:cNvSpPr/>
          <p:nvPr/>
        </p:nvSpPr>
        <p:spPr>
          <a:xfrm>
            <a:off x="1874262" y="3625331"/>
            <a:ext cx="2874" cy="922"/>
          </a:xfrm>
          <a:custGeom>
            <a:avLst/>
            <a:gdLst/>
            <a:ahLst/>
            <a:cxnLst/>
            <a:rect l="l" t="t" r="r" b="b"/>
            <a:pathLst>
              <a:path w="53" h="17" extrusionOk="0">
                <a:moveTo>
                  <a:pt x="52" y="0"/>
                </a:moveTo>
                <a:cubicBezTo>
                  <a:pt x="34" y="6"/>
                  <a:pt x="18" y="11"/>
                  <a:pt x="0" y="17"/>
                </a:cubicBezTo>
                <a:cubicBezTo>
                  <a:pt x="18" y="11"/>
                  <a:pt x="34" y="6"/>
                  <a:pt x="52" y="0"/>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1"/>
          <p:cNvSpPr/>
          <p:nvPr/>
        </p:nvSpPr>
        <p:spPr>
          <a:xfrm>
            <a:off x="1844877" y="3633681"/>
            <a:ext cx="6343" cy="2385"/>
          </a:xfrm>
          <a:custGeom>
            <a:avLst/>
            <a:gdLst/>
            <a:ahLst/>
            <a:cxnLst/>
            <a:rect l="l" t="t" r="r" b="b"/>
            <a:pathLst>
              <a:path w="117" h="44" extrusionOk="0">
                <a:moveTo>
                  <a:pt x="117" y="1"/>
                </a:moveTo>
                <a:lnTo>
                  <a:pt x="117" y="1"/>
                </a:lnTo>
                <a:cubicBezTo>
                  <a:pt x="79" y="14"/>
                  <a:pt x="39" y="29"/>
                  <a:pt x="1" y="44"/>
                </a:cubicBezTo>
                <a:cubicBezTo>
                  <a:pt x="3" y="44"/>
                  <a:pt x="6" y="42"/>
                  <a:pt x="9" y="41"/>
                </a:cubicBezTo>
                <a:cubicBezTo>
                  <a:pt x="45" y="27"/>
                  <a:pt x="82" y="14"/>
                  <a:pt x="117" y="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1"/>
          <p:cNvSpPr/>
          <p:nvPr/>
        </p:nvSpPr>
        <p:spPr>
          <a:xfrm>
            <a:off x="1853606" y="3631729"/>
            <a:ext cx="3307" cy="1139"/>
          </a:xfrm>
          <a:custGeom>
            <a:avLst/>
            <a:gdLst/>
            <a:ahLst/>
            <a:cxnLst/>
            <a:rect l="l" t="t" r="r" b="b"/>
            <a:pathLst>
              <a:path w="61" h="21" extrusionOk="0">
                <a:moveTo>
                  <a:pt x="60" y="0"/>
                </a:moveTo>
                <a:cubicBezTo>
                  <a:pt x="40" y="7"/>
                  <a:pt x="19" y="13"/>
                  <a:pt x="0" y="21"/>
                </a:cubicBezTo>
                <a:cubicBezTo>
                  <a:pt x="19" y="15"/>
                  <a:pt x="40" y="7"/>
                  <a:pt x="60" y="0"/>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1"/>
          <p:cNvSpPr/>
          <p:nvPr/>
        </p:nvSpPr>
        <p:spPr>
          <a:xfrm>
            <a:off x="1889334" y="3621428"/>
            <a:ext cx="2440" cy="651"/>
          </a:xfrm>
          <a:custGeom>
            <a:avLst/>
            <a:gdLst/>
            <a:ahLst/>
            <a:cxnLst/>
            <a:rect l="l" t="t" r="r" b="b"/>
            <a:pathLst>
              <a:path w="45" h="12" extrusionOk="0">
                <a:moveTo>
                  <a:pt x="45" y="0"/>
                </a:moveTo>
                <a:lnTo>
                  <a:pt x="1" y="12"/>
                </a:ln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1"/>
          <p:cNvSpPr/>
          <p:nvPr/>
        </p:nvSpPr>
        <p:spPr>
          <a:xfrm>
            <a:off x="2163180" y="3627229"/>
            <a:ext cx="2711" cy="867"/>
          </a:xfrm>
          <a:custGeom>
            <a:avLst/>
            <a:gdLst/>
            <a:ahLst/>
            <a:cxnLst/>
            <a:rect l="l" t="t" r="r" b="b"/>
            <a:pathLst>
              <a:path w="50" h="16" extrusionOk="0">
                <a:moveTo>
                  <a:pt x="49" y="15"/>
                </a:moveTo>
                <a:cubicBezTo>
                  <a:pt x="33" y="11"/>
                  <a:pt x="17" y="5"/>
                  <a:pt x="1" y="1"/>
                </a:cubicBezTo>
                <a:cubicBezTo>
                  <a:pt x="17" y="5"/>
                  <a:pt x="33" y="11"/>
                  <a:pt x="49" y="15"/>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1"/>
          <p:cNvSpPr/>
          <p:nvPr/>
        </p:nvSpPr>
        <p:spPr>
          <a:xfrm>
            <a:off x="2156836" y="3625331"/>
            <a:ext cx="2819" cy="867"/>
          </a:xfrm>
          <a:custGeom>
            <a:avLst/>
            <a:gdLst/>
            <a:ahLst/>
            <a:cxnLst/>
            <a:rect l="l" t="t" r="r" b="b"/>
            <a:pathLst>
              <a:path w="52" h="16" extrusionOk="0">
                <a:moveTo>
                  <a:pt x="52" y="15"/>
                </a:moveTo>
                <a:cubicBezTo>
                  <a:pt x="34" y="11"/>
                  <a:pt x="18" y="6"/>
                  <a:pt x="0" y="0"/>
                </a:cubicBezTo>
                <a:cubicBezTo>
                  <a:pt x="18" y="6"/>
                  <a:pt x="34" y="11"/>
                  <a:pt x="52" y="15"/>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1"/>
          <p:cNvSpPr/>
          <p:nvPr/>
        </p:nvSpPr>
        <p:spPr>
          <a:xfrm>
            <a:off x="2150602" y="3623651"/>
            <a:ext cx="2060" cy="596"/>
          </a:xfrm>
          <a:custGeom>
            <a:avLst/>
            <a:gdLst/>
            <a:ahLst/>
            <a:cxnLst/>
            <a:rect l="l" t="t" r="r" b="b"/>
            <a:pathLst>
              <a:path w="38" h="11" extrusionOk="0">
                <a:moveTo>
                  <a:pt x="37" y="11"/>
                </a:moveTo>
                <a:cubicBezTo>
                  <a:pt x="25" y="6"/>
                  <a:pt x="12" y="3"/>
                  <a:pt x="0" y="0"/>
                </a:cubicBezTo>
                <a:cubicBezTo>
                  <a:pt x="12" y="3"/>
                  <a:pt x="25" y="6"/>
                  <a:pt x="37" y="1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1"/>
          <p:cNvSpPr/>
          <p:nvPr/>
        </p:nvSpPr>
        <p:spPr>
          <a:xfrm>
            <a:off x="2171204" y="3629777"/>
            <a:ext cx="3090" cy="1030"/>
          </a:xfrm>
          <a:custGeom>
            <a:avLst/>
            <a:gdLst/>
            <a:ahLst/>
            <a:cxnLst/>
            <a:rect l="l" t="t" r="r" b="b"/>
            <a:pathLst>
              <a:path w="57" h="19" extrusionOk="0">
                <a:moveTo>
                  <a:pt x="56" y="18"/>
                </a:moveTo>
                <a:cubicBezTo>
                  <a:pt x="38" y="13"/>
                  <a:pt x="19" y="7"/>
                  <a:pt x="0" y="1"/>
                </a:cubicBezTo>
                <a:cubicBezTo>
                  <a:pt x="19" y="7"/>
                  <a:pt x="38" y="13"/>
                  <a:pt x="56" y="18"/>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1"/>
          <p:cNvSpPr/>
          <p:nvPr/>
        </p:nvSpPr>
        <p:spPr>
          <a:xfrm>
            <a:off x="2142144" y="3621428"/>
            <a:ext cx="2331" cy="651"/>
          </a:xfrm>
          <a:custGeom>
            <a:avLst/>
            <a:gdLst/>
            <a:ahLst/>
            <a:cxnLst/>
            <a:rect l="l" t="t" r="r" b="b"/>
            <a:pathLst>
              <a:path w="43" h="12" extrusionOk="0">
                <a:moveTo>
                  <a:pt x="43" y="12"/>
                </a:moveTo>
                <a:cubicBezTo>
                  <a:pt x="30" y="8"/>
                  <a:pt x="15" y="5"/>
                  <a:pt x="0" y="0"/>
                </a:cubicBezTo>
                <a:cubicBezTo>
                  <a:pt x="15" y="5"/>
                  <a:pt x="30" y="8"/>
                  <a:pt x="43" y="12"/>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1"/>
          <p:cNvSpPr/>
          <p:nvPr/>
        </p:nvSpPr>
        <p:spPr>
          <a:xfrm>
            <a:off x="2182752" y="3633789"/>
            <a:ext cx="6127" cy="2277"/>
          </a:xfrm>
          <a:custGeom>
            <a:avLst/>
            <a:gdLst/>
            <a:ahLst/>
            <a:cxnLst/>
            <a:rect l="l" t="t" r="r" b="b"/>
            <a:pathLst>
              <a:path w="113" h="42" extrusionOk="0">
                <a:moveTo>
                  <a:pt x="1" y="0"/>
                </a:moveTo>
                <a:cubicBezTo>
                  <a:pt x="39" y="14"/>
                  <a:pt x="76" y="27"/>
                  <a:pt x="113" y="42"/>
                </a:cubicBezTo>
                <a:lnTo>
                  <a:pt x="107" y="39"/>
                </a:lnTo>
                <a:cubicBezTo>
                  <a:pt x="71" y="25"/>
                  <a:pt x="36" y="12"/>
                  <a:pt x="1" y="0"/>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1"/>
          <p:cNvSpPr/>
          <p:nvPr/>
        </p:nvSpPr>
        <p:spPr>
          <a:xfrm>
            <a:off x="2177113" y="3631729"/>
            <a:ext cx="3253" cy="1139"/>
          </a:xfrm>
          <a:custGeom>
            <a:avLst/>
            <a:gdLst/>
            <a:ahLst/>
            <a:cxnLst/>
            <a:rect l="l" t="t" r="r" b="b"/>
            <a:pathLst>
              <a:path w="60" h="21" extrusionOk="0">
                <a:moveTo>
                  <a:pt x="59" y="21"/>
                </a:moveTo>
                <a:cubicBezTo>
                  <a:pt x="40" y="13"/>
                  <a:pt x="19" y="7"/>
                  <a:pt x="0" y="0"/>
                </a:cubicBezTo>
                <a:cubicBezTo>
                  <a:pt x="19" y="7"/>
                  <a:pt x="40" y="13"/>
                  <a:pt x="59" y="2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1"/>
          <p:cNvSpPr/>
          <p:nvPr/>
        </p:nvSpPr>
        <p:spPr>
          <a:xfrm>
            <a:off x="1881148" y="3623542"/>
            <a:ext cx="2277" cy="705"/>
          </a:xfrm>
          <a:custGeom>
            <a:avLst/>
            <a:gdLst/>
            <a:ahLst/>
            <a:cxnLst/>
            <a:rect l="l" t="t" r="r" b="b"/>
            <a:pathLst>
              <a:path w="42" h="13" extrusionOk="0">
                <a:moveTo>
                  <a:pt x="41" y="1"/>
                </a:moveTo>
                <a:cubicBezTo>
                  <a:pt x="28" y="5"/>
                  <a:pt x="13" y="10"/>
                  <a:pt x="0" y="13"/>
                </a:cubicBezTo>
                <a:cubicBezTo>
                  <a:pt x="13" y="10"/>
                  <a:pt x="28" y="5"/>
                  <a:pt x="41" y="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1"/>
          <p:cNvSpPr/>
          <p:nvPr/>
        </p:nvSpPr>
        <p:spPr>
          <a:xfrm>
            <a:off x="1905003" y="3618121"/>
            <a:ext cx="1247" cy="325"/>
          </a:xfrm>
          <a:custGeom>
            <a:avLst/>
            <a:gdLst/>
            <a:ahLst/>
            <a:cxnLst/>
            <a:rect l="l" t="t" r="r" b="b"/>
            <a:pathLst>
              <a:path w="23" h="6" extrusionOk="0">
                <a:moveTo>
                  <a:pt x="23" y="1"/>
                </a:moveTo>
                <a:cubicBezTo>
                  <a:pt x="15" y="2"/>
                  <a:pt x="8" y="4"/>
                  <a:pt x="0" y="5"/>
                </a:cubicBezTo>
                <a:cubicBezTo>
                  <a:pt x="8" y="4"/>
                  <a:pt x="15" y="2"/>
                  <a:pt x="23" y="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1"/>
          <p:cNvSpPr/>
          <p:nvPr/>
        </p:nvSpPr>
        <p:spPr>
          <a:xfrm>
            <a:off x="1911888" y="3616548"/>
            <a:ext cx="2169" cy="434"/>
          </a:xfrm>
          <a:custGeom>
            <a:avLst/>
            <a:gdLst/>
            <a:ahLst/>
            <a:cxnLst/>
            <a:rect l="l" t="t" r="r" b="b"/>
            <a:pathLst>
              <a:path w="40" h="8" extrusionOk="0">
                <a:moveTo>
                  <a:pt x="40" y="0"/>
                </a:moveTo>
                <a:lnTo>
                  <a:pt x="20" y="4"/>
                </a:lnTo>
                <a:lnTo>
                  <a:pt x="20" y="4"/>
                </a:lnTo>
                <a:cubicBezTo>
                  <a:pt x="27" y="3"/>
                  <a:pt x="33" y="2"/>
                  <a:pt x="40" y="0"/>
                </a:cubicBezTo>
                <a:close/>
                <a:moveTo>
                  <a:pt x="20" y="4"/>
                </a:moveTo>
                <a:cubicBezTo>
                  <a:pt x="13" y="5"/>
                  <a:pt x="7" y="6"/>
                  <a:pt x="0" y="8"/>
                </a:cubicBezTo>
                <a:lnTo>
                  <a:pt x="20" y="4"/>
                </a:ln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1"/>
          <p:cNvSpPr/>
          <p:nvPr/>
        </p:nvSpPr>
        <p:spPr>
          <a:xfrm>
            <a:off x="1896111" y="3619801"/>
            <a:ext cx="2386" cy="596"/>
          </a:xfrm>
          <a:custGeom>
            <a:avLst/>
            <a:gdLst/>
            <a:ahLst/>
            <a:cxnLst/>
            <a:rect l="l" t="t" r="r" b="b"/>
            <a:pathLst>
              <a:path w="44" h="11" extrusionOk="0">
                <a:moveTo>
                  <a:pt x="44" y="1"/>
                </a:moveTo>
                <a:cubicBezTo>
                  <a:pt x="30" y="4"/>
                  <a:pt x="16" y="8"/>
                  <a:pt x="1" y="11"/>
                </a:cubicBezTo>
                <a:cubicBezTo>
                  <a:pt x="16" y="8"/>
                  <a:pt x="30" y="4"/>
                  <a:pt x="44" y="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1"/>
          <p:cNvSpPr/>
          <p:nvPr/>
        </p:nvSpPr>
        <p:spPr>
          <a:xfrm>
            <a:off x="2127831" y="3618121"/>
            <a:ext cx="1084" cy="325"/>
          </a:xfrm>
          <a:custGeom>
            <a:avLst/>
            <a:gdLst/>
            <a:ahLst/>
            <a:cxnLst/>
            <a:rect l="l" t="t" r="r" b="b"/>
            <a:pathLst>
              <a:path w="20" h="6" extrusionOk="0">
                <a:moveTo>
                  <a:pt x="20" y="5"/>
                </a:moveTo>
                <a:cubicBezTo>
                  <a:pt x="14" y="4"/>
                  <a:pt x="6" y="2"/>
                  <a:pt x="1" y="1"/>
                </a:cubicBezTo>
                <a:cubicBezTo>
                  <a:pt x="6" y="2"/>
                  <a:pt x="14" y="4"/>
                  <a:pt x="20" y="5"/>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1"/>
          <p:cNvSpPr/>
          <p:nvPr/>
        </p:nvSpPr>
        <p:spPr>
          <a:xfrm>
            <a:off x="2135421" y="3619801"/>
            <a:ext cx="2277" cy="596"/>
          </a:xfrm>
          <a:custGeom>
            <a:avLst/>
            <a:gdLst/>
            <a:ahLst/>
            <a:cxnLst/>
            <a:rect l="l" t="t" r="r" b="b"/>
            <a:pathLst>
              <a:path w="42" h="11" extrusionOk="0">
                <a:moveTo>
                  <a:pt x="42" y="11"/>
                </a:moveTo>
                <a:cubicBezTo>
                  <a:pt x="28" y="8"/>
                  <a:pt x="14" y="4"/>
                  <a:pt x="0" y="1"/>
                </a:cubicBezTo>
                <a:cubicBezTo>
                  <a:pt x="14" y="4"/>
                  <a:pt x="28" y="8"/>
                  <a:pt x="42" y="1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1"/>
          <p:cNvSpPr/>
          <p:nvPr/>
        </p:nvSpPr>
        <p:spPr>
          <a:xfrm>
            <a:off x="2119915" y="3616548"/>
            <a:ext cx="2060" cy="434"/>
          </a:xfrm>
          <a:custGeom>
            <a:avLst/>
            <a:gdLst/>
            <a:ahLst/>
            <a:cxnLst/>
            <a:rect l="l" t="t" r="r" b="b"/>
            <a:pathLst>
              <a:path w="38" h="8" extrusionOk="0">
                <a:moveTo>
                  <a:pt x="38" y="8"/>
                </a:moveTo>
                <a:cubicBezTo>
                  <a:pt x="26" y="5"/>
                  <a:pt x="13" y="3"/>
                  <a:pt x="1" y="0"/>
                </a:cubicBezTo>
                <a:cubicBezTo>
                  <a:pt x="13" y="3"/>
                  <a:pt x="26" y="5"/>
                  <a:pt x="38" y="8"/>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1"/>
          <p:cNvSpPr/>
          <p:nvPr/>
        </p:nvSpPr>
        <p:spPr>
          <a:xfrm>
            <a:off x="2112813" y="3615247"/>
            <a:ext cx="1518" cy="325"/>
          </a:xfrm>
          <a:custGeom>
            <a:avLst/>
            <a:gdLst/>
            <a:ahLst/>
            <a:cxnLst/>
            <a:rect l="l" t="t" r="r" b="b"/>
            <a:pathLst>
              <a:path w="28" h="6" extrusionOk="0">
                <a:moveTo>
                  <a:pt x="27" y="5"/>
                </a:moveTo>
                <a:cubicBezTo>
                  <a:pt x="18" y="4"/>
                  <a:pt x="10" y="2"/>
                  <a:pt x="1" y="1"/>
                </a:cubicBezTo>
                <a:cubicBezTo>
                  <a:pt x="10" y="2"/>
                  <a:pt x="18" y="4"/>
                  <a:pt x="27" y="5"/>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1"/>
          <p:cNvSpPr/>
          <p:nvPr/>
        </p:nvSpPr>
        <p:spPr>
          <a:xfrm>
            <a:off x="1919533" y="3615193"/>
            <a:ext cx="1572" cy="380"/>
          </a:xfrm>
          <a:custGeom>
            <a:avLst/>
            <a:gdLst/>
            <a:ahLst/>
            <a:cxnLst/>
            <a:rect l="l" t="t" r="r" b="b"/>
            <a:pathLst>
              <a:path w="29" h="7" extrusionOk="0">
                <a:moveTo>
                  <a:pt x="28" y="0"/>
                </a:moveTo>
                <a:cubicBezTo>
                  <a:pt x="20" y="3"/>
                  <a:pt x="9" y="5"/>
                  <a:pt x="0" y="6"/>
                </a:cubicBezTo>
                <a:cubicBezTo>
                  <a:pt x="9" y="5"/>
                  <a:pt x="20" y="3"/>
                  <a:pt x="28" y="0"/>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1"/>
          <p:cNvSpPr/>
          <p:nvPr/>
        </p:nvSpPr>
        <p:spPr>
          <a:xfrm>
            <a:off x="2014790" y="3552086"/>
            <a:ext cx="4337" cy="54"/>
          </a:xfrm>
          <a:custGeom>
            <a:avLst/>
            <a:gdLst/>
            <a:ahLst/>
            <a:cxnLst/>
            <a:rect l="l" t="t" r="r" b="b"/>
            <a:pathLst>
              <a:path w="80" h="1" extrusionOk="0">
                <a:moveTo>
                  <a:pt x="59" y="1"/>
                </a:moveTo>
                <a:lnTo>
                  <a:pt x="40" y="1"/>
                </a:lnTo>
                <a:lnTo>
                  <a:pt x="21" y="1"/>
                </a:lnTo>
                <a:lnTo>
                  <a:pt x="21" y="1"/>
                </a:lnTo>
                <a:lnTo>
                  <a:pt x="18" y="1"/>
                </a:lnTo>
                <a:cubicBezTo>
                  <a:pt x="12" y="1"/>
                  <a:pt x="6" y="1"/>
                  <a:pt x="0" y="1"/>
                </a:cubicBezTo>
                <a:cubicBezTo>
                  <a:pt x="8" y="1"/>
                  <a:pt x="14" y="1"/>
                  <a:pt x="21" y="1"/>
                </a:cubicBezTo>
                <a:lnTo>
                  <a:pt x="21" y="1"/>
                </a:lnTo>
                <a:lnTo>
                  <a:pt x="40" y="1"/>
                </a:lnTo>
                <a:cubicBezTo>
                  <a:pt x="46" y="1"/>
                  <a:pt x="52" y="1"/>
                  <a:pt x="59" y="1"/>
                </a:cubicBezTo>
                <a:cubicBezTo>
                  <a:pt x="65" y="1"/>
                  <a:pt x="72" y="1"/>
                  <a:pt x="80" y="1"/>
                </a:cubicBezTo>
                <a:cubicBezTo>
                  <a:pt x="74" y="1"/>
                  <a:pt x="68" y="1"/>
                  <a:pt x="62" y="1"/>
                </a:cubicBezTo>
                <a:cubicBezTo>
                  <a:pt x="61" y="1"/>
                  <a:pt x="59" y="1"/>
                  <a:pt x="59" y="1"/>
                </a:cubicBezTo>
                <a:close/>
              </a:path>
            </a:pathLst>
          </a:custGeom>
          <a:solidFill>
            <a:srgbClr val="D2D9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1"/>
          <p:cNvSpPr/>
          <p:nvPr/>
        </p:nvSpPr>
        <p:spPr>
          <a:xfrm>
            <a:off x="1926256" y="3626253"/>
            <a:ext cx="54" cy="119219"/>
          </a:xfrm>
          <a:custGeom>
            <a:avLst/>
            <a:gdLst/>
            <a:ahLst/>
            <a:cxnLst/>
            <a:rect l="l" t="t" r="r" b="b"/>
            <a:pathLst>
              <a:path w="1" h="2199" extrusionOk="0">
                <a:moveTo>
                  <a:pt x="0" y="1"/>
                </a:moveTo>
                <a:lnTo>
                  <a:pt x="0" y="2198"/>
                </a:lnTo>
                <a:lnTo>
                  <a:pt x="0" y="2198"/>
                </a:lnTo>
                <a:close/>
              </a:path>
            </a:pathLst>
          </a:custGeom>
          <a:solidFill>
            <a:srgbClr val="CAE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1"/>
          <p:cNvSpPr/>
          <p:nvPr/>
        </p:nvSpPr>
        <p:spPr>
          <a:xfrm>
            <a:off x="2002863" y="3607440"/>
            <a:ext cx="1355" cy="54"/>
          </a:xfrm>
          <a:custGeom>
            <a:avLst/>
            <a:gdLst/>
            <a:ahLst/>
            <a:cxnLst/>
            <a:rect l="l" t="t" r="r" b="b"/>
            <a:pathLst>
              <a:path w="25" h="1" extrusionOk="0">
                <a:moveTo>
                  <a:pt x="24" y="0"/>
                </a:moveTo>
                <a:cubicBezTo>
                  <a:pt x="17" y="0"/>
                  <a:pt x="10" y="0"/>
                  <a:pt x="1" y="0"/>
                </a:cubicBezTo>
                <a:cubicBezTo>
                  <a:pt x="10" y="0"/>
                  <a:pt x="17" y="0"/>
                  <a:pt x="24" y="0"/>
                </a:cubicBezTo>
                <a:close/>
              </a:path>
            </a:pathLst>
          </a:custGeom>
          <a:solidFill>
            <a:srgbClr val="E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1"/>
          <p:cNvSpPr/>
          <p:nvPr/>
        </p:nvSpPr>
        <p:spPr>
          <a:xfrm>
            <a:off x="2035772" y="3607603"/>
            <a:ext cx="1193" cy="54"/>
          </a:xfrm>
          <a:custGeom>
            <a:avLst/>
            <a:gdLst/>
            <a:ahLst/>
            <a:cxnLst/>
            <a:rect l="l" t="t" r="r" b="b"/>
            <a:pathLst>
              <a:path w="22" h="1" extrusionOk="0">
                <a:moveTo>
                  <a:pt x="1" y="0"/>
                </a:moveTo>
                <a:cubicBezTo>
                  <a:pt x="8" y="0"/>
                  <a:pt x="15" y="0"/>
                  <a:pt x="21" y="0"/>
                </a:cubicBezTo>
                <a:cubicBezTo>
                  <a:pt x="15" y="0"/>
                  <a:pt x="8" y="0"/>
                  <a:pt x="1" y="0"/>
                </a:cubicBezTo>
                <a:close/>
              </a:path>
            </a:pathLst>
          </a:custGeom>
          <a:solidFill>
            <a:srgbClr val="E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1"/>
          <p:cNvSpPr/>
          <p:nvPr/>
        </p:nvSpPr>
        <p:spPr>
          <a:xfrm>
            <a:off x="2029700" y="3607440"/>
            <a:ext cx="1355" cy="54"/>
          </a:xfrm>
          <a:custGeom>
            <a:avLst/>
            <a:gdLst/>
            <a:ahLst/>
            <a:cxnLst/>
            <a:rect l="l" t="t" r="r" b="b"/>
            <a:pathLst>
              <a:path w="25" h="1" extrusionOk="0">
                <a:moveTo>
                  <a:pt x="24" y="0"/>
                </a:moveTo>
                <a:cubicBezTo>
                  <a:pt x="17" y="0"/>
                  <a:pt x="8" y="0"/>
                  <a:pt x="1" y="0"/>
                </a:cubicBezTo>
                <a:cubicBezTo>
                  <a:pt x="8" y="0"/>
                  <a:pt x="15" y="0"/>
                  <a:pt x="24" y="0"/>
                </a:cubicBezTo>
                <a:close/>
              </a:path>
            </a:pathLst>
          </a:custGeom>
          <a:solidFill>
            <a:srgbClr val="E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1"/>
          <p:cNvSpPr/>
          <p:nvPr/>
        </p:nvSpPr>
        <p:spPr>
          <a:xfrm>
            <a:off x="2042061" y="3607765"/>
            <a:ext cx="542" cy="54"/>
          </a:xfrm>
          <a:custGeom>
            <a:avLst/>
            <a:gdLst/>
            <a:ahLst/>
            <a:cxnLst/>
            <a:rect l="l" t="t" r="r" b="b"/>
            <a:pathLst>
              <a:path w="10" h="1" extrusionOk="0">
                <a:moveTo>
                  <a:pt x="10" y="0"/>
                </a:moveTo>
                <a:cubicBezTo>
                  <a:pt x="7" y="0"/>
                  <a:pt x="4" y="0"/>
                  <a:pt x="1" y="0"/>
                </a:cubicBezTo>
                <a:cubicBezTo>
                  <a:pt x="4" y="0"/>
                  <a:pt x="7" y="0"/>
                  <a:pt x="10" y="0"/>
                </a:cubicBezTo>
                <a:close/>
              </a:path>
            </a:pathLst>
          </a:custGeom>
          <a:solidFill>
            <a:srgbClr val="E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1"/>
          <p:cNvSpPr/>
          <p:nvPr/>
        </p:nvSpPr>
        <p:spPr>
          <a:xfrm>
            <a:off x="1991315" y="3607765"/>
            <a:ext cx="542" cy="54"/>
          </a:xfrm>
          <a:custGeom>
            <a:avLst/>
            <a:gdLst/>
            <a:ahLst/>
            <a:cxnLst/>
            <a:rect l="l" t="t" r="r" b="b"/>
            <a:pathLst>
              <a:path w="10" h="1" extrusionOk="0">
                <a:moveTo>
                  <a:pt x="9" y="0"/>
                </a:moveTo>
                <a:cubicBezTo>
                  <a:pt x="6" y="0"/>
                  <a:pt x="3" y="0"/>
                  <a:pt x="0" y="0"/>
                </a:cubicBezTo>
                <a:cubicBezTo>
                  <a:pt x="3" y="0"/>
                  <a:pt x="6" y="0"/>
                  <a:pt x="9" y="0"/>
                </a:cubicBezTo>
                <a:close/>
              </a:path>
            </a:pathLst>
          </a:custGeom>
          <a:solidFill>
            <a:srgbClr val="E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1"/>
          <p:cNvSpPr/>
          <p:nvPr/>
        </p:nvSpPr>
        <p:spPr>
          <a:xfrm>
            <a:off x="1996953" y="3607603"/>
            <a:ext cx="1193" cy="54"/>
          </a:xfrm>
          <a:custGeom>
            <a:avLst/>
            <a:gdLst/>
            <a:ahLst/>
            <a:cxnLst/>
            <a:rect l="l" t="t" r="r" b="b"/>
            <a:pathLst>
              <a:path w="22" h="1" extrusionOk="0">
                <a:moveTo>
                  <a:pt x="1" y="0"/>
                </a:moveTo>
                <a:cubicBezTo>
                  <a:pt x="7" y="0"/>
                  <a:pt x="14" y="0"/>
                  <a:pt x="22" y="0"/>
                </a:cubicBezTo>
                <a:cubicBezTo>
                  <a:pt x="14" y="0"/>
                  <a:pt x="7" y="0"/>
                  <a:pt x="1" y="0"/>
                </a:cubicBezTo>
                <a:close/>
              </a:path>
            </a:pathLst>
          </a:custGeom>
          <a:solidFill>
            <a:srgbClr val="E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1"/>
          <p:cNvSpPr/>
          <p:nvPr/>
        </p:nvSpPr>
        <p:spPr>
          <a:xfrm>
            <a:off x="2107608" y="3656560"/>
            <a:ext cx="289576" cy="314664"/>
          </a:xfrm>
          <a:custGeom>
            <a:avLst/>
            <a:gdLst/>
            <a:ahLst/>
            <a:cxnLst/>
            <a:rect l="l" t="t" r="r" b="b"/>
            <a:pathLst>
              <a:path w="5341" h="5804" extrusionOk="0">
                <a:moveTo>
                  <a:pt x="1883" y="0"/>
                </a:moveTo>
                <a:cubicBezTo>
                  <a:pt x="2797" y="689"/>
                  <a:pt x="3403" y="1624"/>
                  <a:pt x="3756" y="2567"/>
                </a:cubicBezTo>
                <a:cubicBezTo>
                  <a:pt x="2594" y="2978"/>
                  <a:pt x="1320" y="3252"/>
                  <a:pt x="1" y="3378"/>
                </a:cubicBezTo>
                <a:lnTo>
                  <a:pt x="1" y="5804"/>
                </a:lnTo>
                <a:lnTo>
                  <a:pt x="4808" y="5804"/>
                </a:lnTo>
                <a:cubicBezTo>
                  <a:pt x="4813" y="5798"/>
                  <a:pt x="4819" y="5790"/>
                  <a:pt x="4825" y="5785"/>
                </a:cubicBezTo>
                <a:cubicBezTo>
                  <a:pt x="4827" y="5782"/>
                  <a:pt x="4830" y="5779"/>
                  <a:pt x="4831" y="5776"/>
                </a:cubicBezTo>
                <a:cubicBezTo>
                  <a:pt x="4840" y="5765"/>
                  <a:pt x="4849" y="5754"/>
                  <a:pt x="4858" y="5743"/>
                </a:cubicBezTo>
                <a:cubicBezTo>
                  <a:pt x="4859" y="5740"/>
                  <a:pt x="4862" y="5736"/>
                  <a:pt x="4864" y="5733"/>
                </a:cubicBezTo>
                <a:cubicBezTo>
                  <a:pt x="4872" y="5723"/>
                  <a:pt x="4880" y="5711"/>
                  <a:pt x="4887" y="5699"/>
                </a:cubicBezTo>
                <a:cubicBezTo>
                  <a:pt x="4890" y="5696"/>
                  <a:pt x="4893" y="5693"/>
                  <a:pt x="4894" y="5689"/>
                </a:cubicBezTo>
                <a:cubicBezTo>
                  <a:pt x="4902" y="5677"/>
                  <a:pt x="4911" y="5667"/>
                  <a:pt x="4917" y="5655"/>
                </a:cubicBezTo>
                <a:cubicBezTo>
                  <a:pt x="4919" y="5651"/>
                  <a:pt x="4921" y="5648"/>
                  <a:pt x="4924" y="5643"/>
                </a:cubicBezTo>
                <a:cubicBezTo>
                  <a:pt x="4931" y="5631"/>
                  <a:pt x="4939" y="5620"/>
                  <a:pt x="4946" y="5606"/>
                </a:cubicBezTo>
                <a:cubicBezTo>
                  <a:pt x="4947" y="5603"/>
                  <a:pt x="4949" y="5600"/>
                  <a:pt x="4952" y="5596"/>
                </a:cubicBezTo>
                <a:cubicBezTo>
                  <a:pt x="4959" y="5583"/>
                  <a:pt x="4967" y="5570"/>
                  <a:pt x="4973" y="5556"/>
                </a:cubicBezTo>
                <a:cubicBezTo>
                  <a:pt x="4974" y="5553"/>
                  <a:pt x="4975" y="5550"/>
                  <a:pt x="4978" y="5547"/>
                </a:cubicBezTo>
                <a:cubicBezTo>
                  <a:pt x="4984" y="5533"/>
                  <a:pt x="4992" y="5519"/>
                  <a:pt x="4999" y="5505"/>
                </a:cubicBezTo>
                <a:cubicBezTo>
                  <a:pt x="5000" y="5502"/>
                  <a:pt x="5002" y="5499"/>
                  <a:pt x="5002" y="5497"/>
                </a:cubicBezTo>
                <a:cubicBezTo>
                  <a:pt x="5009" y="5481"/>
                  <a:pt x="5017" y="5465"/>
                  <a:pt x="5024" y="5449"/>
                </a:cubicBezTo>
                <a:cubicBezTo>
                  <a:pt x="5024" y="5447"/>
                  <a:pt x="5026" y="5446"/>
                  <a:pt x="5026" y="5444"/>
                </a:cubicBezTo>
                <a:cubicBezTo>
                  <a:pt x="5033" y="5427"/>
                  <a:pt x="5040" y="5409"/>
                  <a:pt x="5048" y="5391"/>
                </a:cubicBezTo>
                <a:cubicBezTo>
                  <a:pt x="5048" y="5391"/>
                  <a:pt x="5048" y="5390"/>
                  <a:pt x="5048" y="5390"/>
                </a:cubicBezTo>
                <a:cubicBezTo>
                  <a:pt x="5341" y="4636"/>
                  <a:pt x="5242" y="3409"/>
                  <a:pt x="4600" y="2238"/>
                </a:cubicBezTo>
                <a:cubicBezTo>
                  <a:pt x="4515" y="2275"/>
                  <a:pt x="4429" y="2311"/>
                  <a:pt x="4342" y="2346"/>
                </a:cubicBezTo>
                <a:cubicBezTo>
                  <a:pt x="3875" y="1454"/>
                  <a:pt x="3080" y="586"/>
                  <a:pt x="1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1"/>
          <p:cNvSpPr/>
          <p:nvPr/>
        </p:nvSpPr>
        <p:spPr>
          <a:xfrm>
            <a:off x="1636742" y="3656560"/>
            <a:ext cx="289576" cy="314664"/>
          </a:xfrm>
          <a:custGeom>
            <a:avLst/>
            <a:gdLst/>
            <a:ahLst/>
            <a:cxnLst/>
            <a:rect l="l" t="t" r="r" b="b"/>
            <a:pathLst>
              <a:path w="5341" h="5804" extrusionOk="0">
                <a:moveTo>
                  <a:pt x="3458" y="0"/>
                </a:moveTo>
                <a:cubicBezTo>
                  <a:pt x="2261" y="586"/>
                  <a:pt x="1466" y="1454"/>
                  <a:pt x="999" y="2346"/>
                </a:cubicBezTo>
                <a:cubicBezTo>
                  <a:pt x="912" y="2311"/>
                  <a:pt x="827" y="2275"/>
                  <a:pt x="741" y="2238"/>
                </a:cubicBezTo>
                <a:cubicBezTo>
                  <a:pt x="99" y="3409"/>
                  <a:pt x="0" y="4634"/>
                  <a:pt x="293" y="5390"/>
                </a:cubicBezTo>
                <a:cubicBezTo>
                  <a:pt x="293" y="5390"/>
                  <a:pt x="293" y="5391"/>
                  <a:pt x="293" y="5391"/>
                </a:cubicBezTo>
                <a:cubicBezTo>
                  <a:pt x="301" y="5409"/>
                  <a:pt x="308" y="5427"/>
                  <a:pt x="316" y="5444"/>
                </a:cubicBezTo>
                <a:cubicBezTo>
                  <a:pt x="316" y="5446"/>
                  <a:pt x="317" y="5447"/>
                  <a:pt x="317" y="5450"/>
                </a:cubicBezTo>
                <a:cubicBezTo>
                  <a:pt x="324" y="5465"/>
                  <a:pt x="332" y="5481"/>
                  <a:pt x="339" y="5496"/>
                </a:cubicBezTo>
                <a:cubicBezTo>
                  <a:pt x="341" y="5499"/>
                  <a:pt x="341" y="5502"/>
                  <a:pt x="342" y="5505"/>
                </a:cubicBezTo>
                <a:cubicBezTo>
                  <a:pt x="349" y="5519"/>
                  <a:pt x="357" y="5533"/>
                  <a:pt x="364" y="5547"/>
                </a:cubicBezTo>
                <a:cubicBezTo>
                  <a:pt x="366" y="5550"/>
                  <a:pt x="367" y="5553"/>
                  <a:pt x="369" y="5556"/>
                </a:cubicBezTo>
                <a:cubicBezTo>
                  <a:pt x="376" y="5570"/>
                  <a:pt x="382" y="5583"/>
                  <a:pt x="389" y="5596"/>
                </a:cubicBezTo>
                <a:cubicBezTo>
                  <a:pt x="392" y="5599"/>
                  <a:pt x="394" y="5603"/>
                  <a:pt x="395" y="5606"/>
                </a:cubicBezTo>
                <a:cubicBezTo>
                  <a:pt x="402" y="5620"/>
                  <a:pt x="410" y="5631"/>
                  <a:pt x="417" y="5643"/>
                </a:cubicBezTo>
                <a:cubicBezTo>
                  <a:pt x="420" y="5648"/>
                  <a:pt x="422" y="5651"/>
                  <a:pt x="425" y="5655"/>
                </a:cubicBezTo>
                <a:cubicBezTo>
                  <a:pt x="432" y="5667"/>
                  <a:pt x="439" y="5677"/>
                  <a:pt x="447" y="5689"/>
                </a:cubicBezTo>
                <a:cubicBezTo>
                  <a:pt x="448" y="5693"/>
                  <a:pt x="451" y="5696"/>
                  <a:pt x="454" y="5699"/>
                </a:cubicBezTo>
                <a:cubicBezTo>
                  <a:pt x="461" y="5711"/>
                  <a:pt x="469" y="5723"/>
                  <a:pt x="478" y="5733"/>
                </a:cubicBezTo>
                <a:cubicBezTo>
                  <a:pt x="479" y="5736"/>
                  <a:pt x="482" y="5740"/>
                  <a:pt x="483" y="5743"/>
                </a:cubicBezTo>
                <a:cubicBezTo>
                  <a:pt x="492" y="5754"/>
                  <a:pt x="501" y="5765"/>
                  <a:pt x="510" y="5777"/>
                </a:cubicBezTo>
                <a:cubicBezTo>
                  <a:pt x="511" y="5779"/>
                  <a:pt x="514" y="5782"/>
                  <a:pt x="516" y="5785"/>
                </a:cubicBezTo>
                <a:cubicBezTo>
                  <a:pt x="522" y="5790"/>
                  <a:pt x="528" y="5798"/>
                  <a:pt x="534" y="5804"/>
                </a:cubicBezTo>
                <a:lnTo>
                  <a:pt x="5340" y="5804"/>
                </a:lnTo>
                <a:lnTo>
                  <a:pt x="5340" y="3378"/>
                </a:lnTo>
                <a:cubicBezTo>
                  <a:pt x="4021" y="3252"/>
                  <a:pt x="2747" y="2978"/>
                  <a:pt x="1585" y="2567"/>
                </a:cubicBezTo>
                <a:cubicBezTo>
                  <a:pt x="1938" y="1624"/>
                  <a:pt x="2545" y="689"/>
                  <a:pt x="34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1"/>
          <p:cNvSpPr/>
          <p:nvPr/>
        </p:nvSpPr>
        <p:spPr>
          <a:xfrm>
            <a:off x="1958894" y="3842250"/>
            <a:ext cx="1247" cy="108"/>
          </a:xfrm>
          <a:custGeom>
            <a:avLst/>
            <a:gdLst/>
            <a:ahLst/>
            <a:cxnLst/>
            <a:rect l="l" t="t" r="r" b="b"/>
            <a:pathLst>
              <a:path w="23" h="2" extrusionOk="0">
                <a:moveTo>
                  <a:pt x="23" y="2"/>
                </a:moveTo>
                <a:cubicBezTo>
                  <a:pt x="15" y="0"/>
                  <a:pt x="8" y="0"/>
                  <a:pt x="0" y="0"/>
                </a:cubicBezTo>
                <a:cubicBezTo>
                  <a:pt x="8" y="0"/>
                  <a:pt x="15" y="0"/>
                  <a:pt x="23" y="2"/>
                </a:cubicBezTo>
                <a:close/>
              </a:path>
            </a:pathLst>
          </a:custGeom>
          <a:solidFill>
            <a:srgbClr val="A9C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1"/>
          <p:cNvSpPr/>
          <p:nvPr/>
        </p:nvSpPr>
        <p:spPr>
          <a:xfrm>
            <a:off x="1970930" y="3842900"/>
            <a:ext cx="542" cy="54"/>
          </a:xfrm>
          <a:custGeom>
            <a:avLst/>
            <a:gdLst/>
            <a:ahLst/>
            <a:cxnLst/>
            <a:rect l="l" t="t" r="r" b="b"/>
            <a:pathLst>
              <a:path w="10" h="1" extrusionOk="0">
                <a:moveTo>
                  <a:pt x="10" y="0"/>
                </a:moveTo>
                <a:lnTo>
                  <a:pt x="1" y="0"/>
                </a:lnTo>
                <a:close/>
              </a:path>
            </a:pathLst>
          </a:custGeom>
          <a:solidFill>
            <a:srgbClr val="A9C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1"/>
          <p:cNvSpPr/>
          <p:nvPr/>
        </p:nvSpPr>
        <p:spPr>
          <a:xfrm>
            <a:off x="1946695" y="3841382"/>
            <a:ext cx="2169" cy="217"/>
          </a:xfrm>
          <a:custGeom>
            <a:avLst/>
            <a:gdLst/>
            <a:ahLst/>
            <a:cxnLst/>
            <a:rect l="l" t="t" r="r" b="b"/>
            <a:pathLst>
              <a:path w="40" h="4" extrusionOk="0">
                <a:moveTo>
                  <a:pt x="40" y="3"/>
                </a:moveTo>
                <a:cubicBezTo>
                  <a:pt x="27" y="3"/>
                  <a:pt x="13" y="2"/>
                  <a:pt x="0" y="0"/>
                </a:cubicBezTo>
                <a:cubicBezTo>
                  <a:pt x="13" y="2"/>
                  <a:pt x="27" y="3"/>
                  <a:pt x="40" y="3"/>
                </a:cubicBezTo>
                <a:close/>
              </a:path>
            </a:pathLst>
          </a:custGeom>
          <a:solidFill>
            <a:srgbClr val="A9C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1"/>
          <p:cNvSpPr/>
          <p:nvPr/>
        </p:nvSpPr>
        <p:spPr>
          <a:xfrm>
            <a:off x="1982694" y="3843388"/>
            <a:ext cx="108" cy="54"/>
          </a:xfrm>
          <a:custGeom>
            <a:avLst/>
            <a:gdLst/>
            <a:ahLst/>
            <a:cxnLst/>
            <a:rect l="l" t="t" r="r" b="b"/>
            <a:pathLst>
              <a:path w="2" h="1" extrusionOk="0">
                <a:moveTo>
                  <a:pt x="2" y="0"/>
                </a:moveTo>
                <a:cubicBezTo>
                  <a:pt x="2" y="0"/>
                  <a:pt x="0" y="0"/>
                  <a:pt x="0" y="0"/>
                </a:cubicBezTo>
                <a:cubicBezTo>
                  <a:pt x="0" y="0"/>
                  <a:pt x="2" y="0"/>
                  <a:pt x="2" y="0"/>
                </a:cubicBezTo>
                <a:close/>
              </a:path>
            </a:pathLst>
          </a:custGeom>
          <a:solidFill>
            <a:srgbClr val="A9C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1"/>
          <p:cNvSpPr/>
          <p:nvPr/>
        </p:nvSpPr>
        <p:spPr>
          <a:xfrm>
            <a:off x="1935201" y="3840515"/>
            <a:ext cx="2440" cy="163"/>
          </a:xfrm>
          <a:custGeom>
            <a:avLst/>
            <a:gdLst/>
            <a:ahLst/>
            <a:cxnLst/>
            <a:rect l="l" t="t" r="r" b="b"/>
            <a:pathLst>
              <a:path w="45" h="3" extrusionOk="0">
                <a:moveTo>
                  <a:pt x="44" y="3"/>
                </a:moveTo>
                <a:cubicBezTo>
                  <a:pt x="30" y="3"/>
                  <a:pt x="15" y="2"/>
                  <a:pt x="0" y="0"/>
                </a:cubicBezTo>
                <a:cubicBezTo>
                  <a:pt x="15" y="2"/>
                  <a:pt x="30" y="3"/>
                  <a:pt x="44" y="3"/>
                </a:cubicBezTo>
                <a:close/>
              </a:path>
            </a:pathLst>
          </a:custGeom>
          <a:solidFill>
            <a:srgbClr val="A9C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1"/>
          <p:cNvSpPr/>
          <p:nvPr/>
        </p:nvSpPr>
        <p:spPr>
          <a:xfrm>
            <a:off x="1926310" y="3578435"/>
            <a:ext cx="181303" cy="35945"/>
          </a:xfrm>
          <a:custGeom>
            <a:avLst/>
            <a:gdLst/>
            <a:ahLst/>
            <a:cxnLst/>
            <a:rect l="l" t="t" r="r" b="b"/>
            <a:pathLst>
              <a:path w="3344" h="663" extrusionOk="0">
                <a:moveTo>
                  <a:pt x="712" y="1"/>
                </a:moveTo>
                <a:cubicBezTo>
                  <a:pt x="333" y="1"/>
                  <a:pt x="27" y="291"/>
                  <a:pt x="1" y="662"/>
                </a:cubicBezTo>
                <a:cubicBezTo>
                  <a:pt x="376" y="600"/>
                  <a:pt x="775" y="559"/>
                  <a:pt x="1199" y="541"/>
                </a:cubicBezTo>
                <a:lnTo>
                  <a:pt x="1208" y="541"/>
                </a:lnTo>
                <a:cubicBezTo>
                  <a:pt x="1241" y="540"/>
                  <a:pt x="1271" y="540"/>
                  <a:pt x="1304" y="538"/>
                </a:cubicBezTo>
                <a:cubicBezTo>
                  <a:pt x="1310" y="538"/>
                  <a:pt x="1317" y="538"/>
                  <a:pt x="1323" y="537"/>
                </a:cubicBezTo>
                <a:cubicBezTo>
                  <a:pt x="1354" y="537"/>
                  <a:pt x="1383" y="535"/>
                  <a:pt x="1413" y="535"/>
                </a:cubicBezTo>
                <a:lnTo>
                  <a:pt x="1436" y="535"/>
                </a:lnTo>
                <a:cubicBezTo>
                  <a:pt x="1503" y="534"/>
                  <a:pt x="1569" y="532"/>
                  <a:pt x="1635" y="532"/>
                </a:cubicBezTo>
                <a:lnTo>
                  <a:pt x="1709" y="532"/>
                </a:lnTo>
                <a:cubicBezTo>
                  <a:pt x="1775" y="532"/>
                  <a:pt x="1841" y="534"/>
                  <a:pt x="1908" y="535"/>
                </a:cubicBezTo>
                <a:lnTo>
                  <a:pt x="1931" y="535"/>
                </a:lnTo>
                <a:cubicBezTo>
                  <a:pt x="1961" y="535"/>
                  <a:pt x="1990" y="537"/>
                  <a:pt x="2020" y="537"/>
                </a:cubicBezTo>
                <a:cubicBezTo>
                  <a:pt x="2027" y="538"/>
                  <a:pt x="2033" y="538"/>
                  <a:pt x="2040" y="538"/>
                </a:cubicBezTo>
                <a:cubicBezTo>
                  <a:pt x="2073" y="538"/>
                  <a:pt x="2104" y="540"/>
                  <a:pt x="2134" y="541"/>
                </a:cubicBezTo>
                <a:lnTo>
                  <a:pt x="2145" y="541"/>
                </a:lnTo>
                <a:cubicBezTo>
                  <a:pt x="2567" y="559"/>
                  <a:pt x="2966" y="600"/>
                  <a:pt x="3343" y="662"/>
                </a:cubicBezTo>
                <a:cubicBezTo>
                  <a:pt x="3317" y="291"/>
                  <a:pt x="3009" y="1"/>
                  <a:pt x="26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1"/>
          <p:cNvSpPr/>
          <p:nvPr/>
        </p:nvSpPr>
        <p:spPr>
          <a:xfrm>
            <a:off x="1926256" y="3619747"/>
            <a:ext cx="181412" cy="351476"/>
          </a:xfrm>
          <a:custGeom>
            <a:avLst/>
            <a:gdLst/>
            <a:ahLst/>
            <a:cxnLst/>
            <a:rect l="l" t="t" r="r" b="b"/>
            <a:pathLst>
              <a:path w="3346" h="6483" extrusionOk="0">
                <a:moveTo>
                  <a:pt x="1635" y="0"/>
                </a:moveTo>
                <a:cubicBezTo>
                  <a:pt x="1049" y="0"/>
                  <a:pt x="505" y="43"/>
                  <a:pt x="0" y="121"/>
                </a:cubicBezTo>
                <a:lnTo>
                  <a:pt x="0" y="2318"/>
                </a:lnTo>
                <a:lnTo>
                  <a:pt x="0" y="4057"/>
                </a:lnTo>
                <a:lnTo>
                  <a:pt x="0" y="6483"/>
                </a:lnTo>
                <a:lnTo>
                  <a:pt x="3346" y="6483"/>
                </a:lnTo>
                <a:lnTo>
                  <a:pt x="3346" y="4057"/>
                </a:lnTo>
                <a:lnTo>
                  <a:pt x="3346" y="121"/>
                </a:lnTo>
                <a:cubicBezTo>
                  <a:pt x="2841" y="43"/>
                  <a:pt x="2296" y="0"/>
                  <a:pt x="17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1"/>
          <p:cNvSpPr/>
          <p:nvPr/>
        </p:nvSpPr>
        <p:spPr>
          <a:xfrm>
            <a:off x="2007853" y="3500147"/>
            <a:ext cx="13338" cy="51992"/>
          </a:xfrm>
          <a:custGeom>
            <a:avLst/>
            <a:gdLst/>
            <a:ahLst/>
            <a:cxnLst/>
            <a:rect l="l" t="t" r="r" b="b"/>
            <a:pathLst>
              <a:path w="246" h="959" extrusionOk="0">
                <a:moveTo>
                  <a:pt x="123" y="0"/>
                </a:moveTo>
                <a:cubicBezTo>
                  <a:pt x="55" y="0"/>
                  <a:pt x="1" y="43"/>
                  <a:pt x="1" y="94"/>
                </a:cubicBezTo>
                <a:lnTo>
                  <a:pt x="1" y="959"/>
                </a:lnTo>
                <a:lnTo>
                  <a:pt x="245" y="959"/>
                </a:lnTo>
                <a:lnTo>
                  <a:pt x="245" y="94"/>
                </a:lnTo>
                <a:cubicBezTo>
                  <a:pt x="245" y="43"/>
                  <a:pt x="191" y="0"/>
                  <a:pt x="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1"/>
          <p:cNvSpPr/>
          <p:nvPr/>
        </p:nvSpPr>
        <p:spPr>
          <a:xfrm>
            <a:off x="1892804" y="3552086"/>
            <a:ext cx="248316" cy="33451"/>
          </a:xfrm>
          <a:custGeom>
            <a:avLst/>
            <a:gdLst/>
            <a:ahLst/>
            <a:cxnLst/>
            <a:rect l="l" t="t" r="r" b="b"/>
            <a:pathLst>
              <a:path w="4580" h="617" extrusionOk="0">
                <a:moveTo>
                  <a:pt x="2250" y="1"/>
                </a:moveTo>
                <a:cubicBezTo>
                  <a:pt x="2196" y="1"/>
                  <a:pt x="2143" y="1"/>
                  <a:pt x="2090" y="4"/>
                </a:cubicBezTo>
                <a:lnTo>
                  <a:pt x="2085" y="4"/>
                </a:lnTo>
                <a:cubicBezTo>
                  <a:pt x="2057" y="4"/>
                  <a:pt x="2031" y="5"/>
                  <a:pt x="2003" y="7"/>
                </a:cubicBezTo>
                <a:lnTo>
                  <a:pt x="1991" y="7"/>
                </a:lnTo>
                <a:cubicBezTo>
                  <a:pt x="1966" y="8"/>
                  <a:pt x="1941" y="10"/>
                  <a:pt x="1917" y="11"/>
                </a:cubicBezTo>
                <a:cubicBezTo>
                  <a:pt x="1912" y="11"/>
                  <a:pt x="1906" y="13"/>
                  <a:pt x="1901" y="13"/>
                </a:cubicBezTo>
                <a:cubicBezTo>
                  <a:pt x="1878" y="14"/>
                  <a:pt x="1856" y="16"/>
                  <a:pt x="1834" y="17"/>
                </a:cubicBezTo>
                <a:cubicBezTo>
                  <a:pt x="1826" y="19"/>
                  <a:pt x="1820" y="19"/>
                  <a:pt x="1814" y="19"/>
                </a:cubicBezTo>
                <a:cubicBezTo>
                  <a:pt x="1792" y="22"/>
                  <a:pt x="1772" y="23"/>
                  <a:pt x="1750" y="24"/>
                </a:cubicBezTo>
                <a:cubicBezTo>
                  <a:pt x="1744" y="26"/>
                  <a:pt x="1736" y="26"/>
                  <a:pt x="1730" y="27"/>
                </a:cubicBezTo>
                <a:cubicBezTo>
                  <a:pt x="1708" y="29"/>
                  <a:pt x="1688" y="32"/>
                  <a:pt x="1667" y="33"/>
                </a:cubicBezTo>
                <a:cubicBezTo>
                  <a:pt x="1661" y="35"/>
                  <a:pt x="1654" y="35"/>
                  <a:pt x="1648" y="36"/>
                </a:cubicBezTo>
                <a:cubicBezTo>
                  <a:pt x="1627" y="39"/>
                  <a:pt x="1607" y="41"/>
                  <a:pt x="1586" y="44"/>
                </a:cubicBezTo>
                <a:cubicBezTo>
                  <a:pt x="1580" y="45"/>
                  <a:pt x="1573" y="45"/>
                  <a:pt x="1567" y="47"/>
                </a:cubicBezTo>
                <a:cubicBezTo>
                  <a:pt x="1546" y="50"/>
                  <a:pt x="1526" y="52"/>
                  <a:pt x="1505" y="55"/>
                </a:cubicBezTo>
                <a:cubicBezTo>
                  <a:pt x="1499" y="57"/>
                  <a:pt x="1493" y="57"/>
                  <a:pt x="1487" y="58"/>
                </a:cubicBezTo>
                <a:cubicBezTo>
                  <a:pt x="1467" y="61"/>
                  <a:pt x="1446" y="64"/>
                  <a:pt x="1426" y="67"/>
                </a:cubicBezTo>
                <a:cubicBezTo>
                  <a:pt x="1423" y="69"/>
                  <a:pt x="1420" y="69"/>
                  <a:pt x="1417" y="69"/>
                </a:cubicBezTo>
                <a:cubicBezTo>
                  <a:pt x="1415" y="70"/>
                  <a:pt x="1412" y="70"/>
                  <a:pt x="1411" y="70"/>
                </a:cubicBezTo>
                <a:cubicBezTo>
                  <a:pt x="1389" y="75"/>
                  <a:pt x="1368" y="77"/>
                  <a:pt x="1348" y="82"/>
                </a:cubicBezTo>
                <a:cubicBezTo>
                  <a:pt x="1343" y="83"/>
                  <a:pt x="1339" y="83"/>
                  <a:pt x="1334" y="85"/>
                </a:cubicBezTo>
                <a:cubicBezTo>
                  <a:pt x="1312" y="89"/>
                  <a:pt x="1292" y="92"/>
                  <a:pt x="1270" y="97"/>
                </a:cubicBezTo>
                <a:cubicBezTo>
                  <a:pt x="1267" y="98"/>
                  <a:pt x="1264" y="98"/>
                  <a:pt x="1259" y="100"/>
                </a:cubicBezTo>
                <a:cubicBezTo>
                  <a:pt x="1237" y="104"/>
                  <a:pt x="1214" y="108"/>
                  <a:pt x="1191" y="114"/>
                </a:cubicBezTo>
                <a:lnTo>
                  <a:pt x="1187" y="116"/>
                </a:lnTo>
                <a:cubicBezTo>
                  <a:pt x="714" y="223"/>
                  <a:pt x="321" y="399"/>
                  <a:pt x="0" y="616"/>
                </a:cubicBezTo>
                <a:cubicBezTo>
                  <a:pt x="545" y="315"/>
                  <a:pt x="1258" y="111"/>
                  <a:pt x="2168" y="98"/>
                </a:cubicBezTo>
                <a:lnTo>
                  <a:pt x="2168" y="487"/>
                </a:lnTo>
                <a:lnTo>
                  <a:pt x="2412" y="487"/>
                </a:lnTo>
                <a:lnTo>
                  <a:pt x="2412" y="98"/>
                </a:lnTo>
                <a:cubicBezTo>
                  <a:pt x="3321" y="111"/>
                  <a:pt x="4035" y="315"/>
                  <a:pt x="4580" y="616"/>
                </a:cubicBezTo>
                <a:cubicBezTo>
                  <a:pt x="4257" y="399"/>
                  <a:pt x="3866" y="223"/>
                  <a:pt x="3393" y="116"/>
                </a:cubicBezTo>
                <a:cubicBezTo>
                  <a:pt x="3392" y="114"/>
                  <a:pt x="3390" y="114"/>
                  <a:pt x="3389" y="114"/>
                </a:cubicBezTo>
                <a:cubicBezTo>
                  <a:pt x="3367" y="108"/>
                  <a:pt x="3343" y="104"/>
                  <a:pt x="3321" y="100"/>
                </a:cubicBezTo>
                <a:cubicBezTo>
                  <a:pt x="3316" y="98"/>
                  <a:pt x="3314" y="98"/>
                  <a:pt x="3311" y="97"/>
                </a:cubicBezTo>
                <a:cubicBezTo>
                  <a:pt x="3288" y="92"/>
                  <a:pt x="3266" y="89"/>
                  <a:pt x="3246" y="85"/>
                </a:cubicBezTo>
                <a:cubicBezTo>
                  <a:pt x="3241" y="83"/>
                  <a:pt x="3237" y="82"/>
                  <a:pt x="3231" y="82"/>
                </a:cubicBezTo>
                <a:cubicBezTo>
                  <a:pt x="3210" y="77"/>
                  <a:pt x="3190" y="75"/>
                  <a:pt x="3169" y="70"/>
                </a:cubicBezTo>
                <a:cubicBezTo>
                  <a:pt x="3166" y="70"/>
                  <a:pt x="3165" y="70"/>
                  <a:pt x="3162" y="69"/>
                </a:cubicBezTo>
                <a:cubicBezTo>
                  <a:pt x="3159" y="69"/>
                  <a:pt x="3156" y="69"/>
                  <a:pt x="3153" y="67"/>
                </a:cubicBezTo>
                <a:cubicBezTo>
                  <a:pt x="3132" y="64"/>
                  <a:pt x="3112" y="61"/>
                  <a:pt x="3091" y="58"/>
                </a:cubicBezTo>
                <a:cubicBezTo>
                  <a:pt x="3085" y="57"/>
                  <a:pt x="3079" y="55"/>
                  <a:pt x="3073" y="55"/>
                </a:cubicBezTo>
                <a:cubicBezTo>
                  <a:pt x="3054" y="52"/>
                  <a:pt x="3034" y="50"/>
                  <a:pt x="3013" y="47"/>
                </a:cubicBezTo>
                <a:cubicBezTo>
                  <a:pt x="3007" y="45"/>
                  <a:pt x="3000" y="45"/>
                  <a:pt x="2994" y="44"/>
                </a:cubicBezTo>
                <a:cubicBezTo>
                  <a:pt x="2973" y="41"/>
                  <a:pt x="2953" y="39"/>
                  <a:pt x="2932" y="36"/>
                </a:cubicBezTo>
                <a:cubicBezTo>
                  <a:pt x="2926" y="35"/>
                  <a:pt x="2919" y="35"/>
                  <a:pt x="2913" y="33"/>
                </a:cubicBezTo>
                <a:cubicBezTo>
                  <a:pt x="2892" y="32"/>
                  <a:pt x="2872" y="29"/>
                  <a:pt x="2850" y="27"/>
                </a:cubicBezTo>
                <a:cubicBezTo>
                  <a:pt x="2844" y="26"/>
                  <a:pt x="2836" y="26"/>
                  <a:pt x="2830" y="24"/>
                </a:cubicBezTo>
                <a:cubicBezTo>
                  <a:pt x="2808" y="23"/>
                  <a:pt x="2788" y="22"/>
                  <a:pt x="2766" y="20"/>
                </a:cubicBezTo>
                <a:lnTo>
                  <a:pt x="2747" y="17"/>
                </a:lnTo>
                <a:cubicBezTo>
                  <a:pt x="2724" y="16"/>
                  <a:pt x="2702" y="14"/>
                  <a:pt x="2680" y="13"/>
                </a:cubicBezTo>
                <a:cubicBezTo>
                  <a:pt x="2674" y="13"/>
                  <a:pt x="2669" y="11"/>
                  <a:pt x="2663" y="11"/>
                </a:cubicBezTo>
                <a:cubicBezTo>
                  <a:pt x="2639" y="10"/>
                  <a:pt x="2614" y="8"/>
                  <a:pt x="2590" y="7"/>
                </a:cubicBezTo>
                <a:lnTo>
                  <a:pt x="2577" y="7"/>
                </a:lnTo>
                <a:cubicBezTo>
                  <a:pt x="2549" y="5"/>
                  <a:pt x="2523" y="4"/>
                  <a:pt x="2495" y="4"/>
                </a:cubicBezTo>
                <a:lnTo>
                  <a:pt x="2489" y="4"/>
                </a:lnTo>
                <a:cubicBezTo>
                  <a:pt x="2437" y="1"/>
                  <a:pt x="2384" y="1"/>
                  <a:pt x="2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1"/>
          <p:cNvSpPr/>
          <p:nvPr/>
        </p:nvSpPr>
        <p:spPr>
          <a:xfrm>
            <a:off x="1717457" y="3607457"/>
            <a:ext cx="598995" cy="113906"/>
          </a:xfrm>
          <a:custGeom>
            <a:avLst/>
            <a:gdLst/>
            <a:ahLst/>
            <a:cxnLst/>
            <a:rect l="l" t="t" r="r" b="b"/>
            <a:pathLst>
              <a:path w="11048" h="2101" extrusionOk="0">
                <a:moveTo>
                  <a:pt x="5487" y="1"/>
                </a:moveTo>
                <a:cubicBezTo>
                  <a:pt x="5419" y="1"/>
                  <a:pt x="5353" y="1"/>
                  <a:pt x="5287" y="2"/>
                </a:cubicBezTo>
                <a:lnTo>
                  <a:pt x="5263" y="2"/>
                </a:lnTo>
                <a:cubicBezTo>
                  <a:pt x="5234" y="2"/>
                  <a:pt x="5204" y="4"/>
                  <a:pt x="5175" y="5"/>
                </a:cubicBezTo>
                <a:lnTo>
                  <a:pt x="5154" y="5"/>
                </a:lnTo>
                <a:cubicBezTo>
                  <a:pt x="5123" y="7"/>
                  <a:pt x="5091" y="7"/>
                  <a:pt x="5060" y="8"/>
                </a:cubicBezTo>
                <a:lnTo>
                  <a:pt x="5050" y="8"/>
                </a:lnTo>
                <a:cubicBezTo>
                  <a:pt x="4627" y="26"/>
                  <a:pt x="4228" y="67"/>
                  <a:pt x="3851" y="129"/>
                </a:cubicBezTo>
                <a:cubicBezTo>
                  <a:pt x="3819" y="135"/>
                  <a:pt x="3786" y="141"/>
                  <a:pt x="3754" y="145"/>
                </a:cubicBezTo>
                <a:cubicBezTo>
                  <a:pt x="3745" y="148"/>
                  <a:pt x="3735" y="150"/>
                  <a:pt x="3726" y="151"/>
                </a:cubicBezTo>
                <a:cubicBezTo>
                  <a:pt x="3692" y="157"/>
                  <a:pt x="3658" y="164"/>
                  <a:pt x="3624" y="170"/>
                </a:cubicBezTo>
                <a:lnTo>
                  <a:pt x="3585" y="178"/>
                </a:lnTo>
                <a:cubicBezTo>
                  <a:pt x="3549" y="185"/>
                  <a:pt x="3514" y="192"/>
                  <a:pt x="3480" y="200"/>
                </a:cubicBezTo>
                <a:cubicBezTo>
                  <a:pt x="3473" y="201"/>
                  <a:pt x="3465" y="203"/>
                  <a:pt x="3458" y="204"/>
                </a:cubicBezTo>
                <a:cubicBezTo>
                  <a:pt x="3417" y="213"/>
                  <a:pt x="3377" y="222"/>
                  <a:pt x="3339" y="231"/>
                </a:cubicBezTo>
                <a:cubicBezTo>
                  <a:pt x="3324" y="234"/>
                  <a:pt x="3309" y="238"/>
                  <a:pt x="3296" y="241"/>
                </a:cubicBezTo>
                <a:cubicBezTo>
                  <a:pt x="3268" y="247"/>
                  <a:pt x="3241" y="254"/>
                  <a:pt x="3215" y="260"/>
                </a:cubicBezTo>
                <a:lnTo>
                  <a:pt x="3169" y="272"/>
                </a:lnTo>
                <a:cubicBezTo>
                  <a:pt x="3133" y="281"/>
                  <a:pt x="3096" y="291"/>
                  <a:pt x="3059" y="300"/>
                </a:cubicBezTo>
                <a:cubicBezTo>
                  <a:pt x="3046" y="304"/>
                  <a:pt x="3032" y="307"/>
                  <a:pt x="3018" y="312"/>
                </a:cubicBezTo>
                <a:cubicBezTo>
                  <a:pt x="2993" y="319"/>
                  <a:pt x="2968" y="325"/>
                  <a:pt x="2943" y="332"/>
                </a:cubicBezTo>
                <a:cubicBezTo>
                  <a:pt x="2926" y="338"/>
                  <a:pt x="2909" y="343"/>
                  <a:pt x="2891" y="347"/>
                </a:cubicBezTo>
                <a:cubicBezTo>
                  <a:pt x="2869" y="354"/>
                  <a:pt x="2848" y="360"/>
                  <a:pt x="2826" y="366"/>
                </a:cubicBezTo>
                <a:cubicBezTo>
                  <a:pt x="2810" y="372"/>
                  <a:pt x="2792" y="376"/>
                  <a:pt x="2776" y="382"/>
                </a:cubicBezTo>
                <a:cubicBezTo>
                  <a:pt x="2742" y="393"/>
                  <a:pt x="2710" y="403"/>
                  <a:pt x="2677" y="413"/>
                </a:cubicBezTo>
                <a:cubicBezTo>
                  <a:pt x="2658" y="419"/>
                  <a:pt x="2639" y="427"/>
                  <a:pt x="2620" y="432"/>
                </a:cubicBezTo>
                <a:cubicBezTo>
                  <a:pt x="2604" y="438"/>
                  <a:pt x="2586" y="444"/>
                  <a:pt x="2570" y="450"/>
                </a:cubicBezTo>
                <a:cubicBezTo>
                  <a:pt x="2549" y="456"/>
                  <a:pt x="2530" y="463"/>
                  <a:pt x="2510" y="471"/>
                </a:cubicBezTo>
                <a:cubicBezTo>
                  <a:pt x="2495" y="475"/>
                  <a:pt x="2480" y="481"/>
                  <a:pt x="2465" y="487"/>
                </a:cubicBezTo>
                <a:cubicBezTo>
                  <a:pt x="2427" y="500"/>
                  <a:pt x="2389" y="515"/>
                  <a:pt x="2351" y="530"/>
                </a:cubicBezTo>
                <a:cubicBezTo>
                  <a:pt x="2339" y="534"/>
                  <a:pt x="2328" y="537"/>
                  <a:pt x="2318" y="541"/>
                </a:cubicBezTo>
                <a:cubicBezTo>
                  <a:pt x="2296" y="550"/>
                  <a:pt x="2273" y="559"/>
                  <a:pt x="2250" y="568"/>
                </a:cubicBezTo>
                <a:cubicBezTo>
                  <a:pt x="2240" y="572"/>
                  <a:pt x="2230" y="577"/>
                  <a:pt x="2219" y="580"/>
                </a:cubicBezTo>
                <a:cubicBezTo>
                  <a:pt x="2143" y="612"/>
                  <a:pt x="2066" y="645"/>
                  <a:pt x="1993" y="677"/>
                </a:cubicBezTo>
                <a:cubicBezTo>
                  <a:pt x="1988" y="678"/>
                  <a:pt x="1984" y="681"/>
                  <a:pt x="1979" y="683"/>
                </a:cubicBezTo>
                <a:cubicBezTo>
                  <a:pt x="1954" y="695"/>
                  <a:pt x="1928" y="706"/>
                  <a:pt x="1903" y="718"/>
                </a:cubicBezTo>
                <a:cubicBezTo>
                  <a:pt x="1901" y="718"/>
                  <a:pt x="1898" y="720"/>
                  <a:pt x="1897" y="721"/>
                </a:cubicBezTo>
                <a:cubicBezTo>
                  <a:pt x="1112" y="1088"/>
                  <a:pt x="485" y="1569"/>
                  <a:pt x="0" y="2101"/>
                </a:cubicBezTo>
                <a:cubicBezTo>
                  <a:pt x="896" y="1273"/>
                  <a:pt x="2156" y="611"/>
                  <a:pt x="3851" y="350"/>
                </a:cubicBezTo>
                <a:cubicBezTo>
                  <a:pt x="4356" y="272"/>
                  <a:pt x="4900" y="229"/>
                  <a:pt x="5484" y="229"/>
                </a:cubicBezTo>
                <a:lnTo>
                  <a:pt x="5562" y="229"/>
                </a:lnTo>
                <a:cubicBezTo>
                  <a:pt x="6147" y="229"/>
                  <a:pt x="6692" y="272"/>
                  <a:pt x="7197" y="350"/>
                </a:cubicBezTo>
                <a:cubicBezTo>
                  <a:pt x="8890" y="611"/>
                  <a:pt x="10151" y="1273"/>
                  <a:pt x="11048" y="2101"/>
                </a:cubicBezTo>
                <a:cubicBezTo>
                  <a:pt x="10563" y="1569"/>
                  <a:pt x="9936" y="1089"/>
                  <a:pt x="9151" y="723"/>
                </a:cubicBezTo>
                <a:lnTo>
                  <a:pt x="9142" y="718"/>
                </a:lnTo>
                <a:cubicBezTo>
                  <a:pt x="9119" y="706"/>
                  <a:pt x="9094" y="695"/>
                  <a:pt x="9069" y="684"/>
                </a:cubicBezTo>
                <a:cubicBezTo>
                  <a:pt x="9063" y="681"/>
                  <a:pt x="9058" y="680"/>
                  <a:pt x="9052" y="677"/>
                </a:cubicBezTo>
                <a:cubicBezTo>
                  <a:pt x="8979" y="645"/>
                  <a:pt x="8904" y="612"/>
                  <a:pt x="8827" y="581"/>
                </a:cubicBezTo>
                <a:cubicBezTo>
                  <a:pt x="8817" y="577"/>
                  <a:pt x="8807" y="572"/>
                  <a:pt x="8795" y="568"/>
                </a:cubicBezTo>
                <a:cubicBezTo>
                  <a:pt x="8773" y="559"/>
                  <a:pt x="8752" y="550"/>
                  <a:pt x="8728" y="543"/>
                </a:cubicBezTo>
                <a:lnTo>
                  <a:pt x="8695" y="530"/>
                </a:lnTo>
                <a:cubicBezTo>
                  <a:pt x="8658" y="515"/>
                  <a:pt x="8619" y="502"/>
                  <a:pt x="8583" y="488"/>
                </a:cubicBezTo>
                <a:cubicBezTo>
                  <a:pt x="8566" y="483"/>
                  <a:pt x="8552" y="477"/>
                  <a:pt x="8537" y="471"/>
                </a:cubicBezTo>
                <a:cubicBezTo>
                  <a:pt x="8516" y="465"/>
                  <a:pt x="8497" y="457"/>
                  <a:pt x="8477" y="450"/>
                </a:cubicBezTo>
                <a:cubicBezTo>
                  <a:pt x="8460" y="444"/>
                  <a:pt x="8443" y="438"/>
                  <a:pt x="8425" y="432"/>
                </a:cubicBezTo>
                <a:cubicBezTo>
                  <a:pt x="8406" y="427"/>
                  <a:pt x="8388" y="421"/>
                  <a:pt x="8369" y="415"/>
                </a:cubicBezTo>
                <a:cubicBezTo>
                  <a:pt x="8337" y="403"/>
                  <a:pt x="8303" y="393"/>
                  <a:pt x="8270" y="382"/>
                </a:cubicBezTo>
                <a:cubicBezTo>
                  <a:pt x="8254" y="378"/>
                  <a:pt x="8238" y="374"/>
                  <a:pt x="8222" y="368"/>
                </a:cubicBezTo>
                <a:cubicBezTo>
                  <a:pt x="8200" y="362"/>
                  <a:pt x="8176" y="354"/>
                  <a:pt x="8154" y="349"/>
                </a:cubicBezTo>
                <a:cubicBezTo>
                  <a:pt x="8138" y="343"/>
                  <a:pt x="8120" y="338"/>
                  <a:pt x="8104" y="334"/>
                </a:cubicBezTo>
                <a:cubicBezTo>
                  <a:pt x="8078" y="326"/>
                  <a:pt x="8051" y="319"/>
                  <a:pt x="8026" y="312"/>
                </a:cubicBezTo>
                <a:cubicBezTo>
                  <a:pt x="8013" y="307"/>
                  <a:pt x="8001" y="304"/>
                  <a:pt x="7988" y="301"/>
                </a:cubicBezTo>
                <a:cubicBezTo>
                  <a:pt x="7951" y="291"/>
                  <a:pt x="7914" y="281"/>
                  <a:pt x="7876" y="272"/>
                </a:cubicBezTo>
                <a:cubicBezTo>
                  <a:pt x="7861" y="268"/>
                  <a:pt x="7848" y="265"/>
                  <a:pt x="7833" y="262"/>
                </a:cubicBezTo>
                <a:cubicBezTo>
                  <a:pt x="7805" y="254"/>
                  <a:pt x="7777" y="247"/>
                  <a:pt x="7749" y="241"/>
                </a:cubicBezTo>
                <a:cubicBezTo>
                  <a:pt x="7736" y="238"/>
                  <a:pt x="7723" y="234"/>
                  <a:pt x="7708" y="231"/>
                </a:cubicBezTo>
                <a:cubicBezTo>
                  <a:pt x="7668" y="222"/>
                  <a:pt x="7628" y="213"/>
                  <a:pt x="7587" y="204"/>
                </a:cubicBezTo>
                <a:cubicBezTo>
                  <a:pt x="7581" y="203"/>
                  <a:pt x="7575" y="201"/>
                  <a:pt x="7568" y="200"/>
                </a:cubicBezTo>
                <a:cubicBezTo>
                  <a:pt x="7533" y="192"/>
                  <a:pt x="7496" y="185"/>
                  <a:pt x="7461" y="178"/>
                </a:cubicBezTo>
                <a:cubicBezTo>
                  <a:pt x="7447" y="175"/>
                  <a:pt x="7436" y="173"/>
                  <a:pt x="7422" y="170"/>
                </a:cubicBezTo>
                <a:cubicBezTo>
                  <a:pt x="7388" y="164"/>
                  <a:pt x="7353" y="157"/>
                  <a:pt x="7318" y="151"/>
                </a:cubicBezTo>
                <a:cubicBezTo>
                  <a:pt x="7309" y="150"/>
                  <a:pt x="7300" y="148"/>
                  <a:pt x="7291" y="147"/>
                </a:cubicBezTo>
                <a:cubicBezTo>
                  <a:pt x="7259" y="141"/>
                  <a:pt x="7226" y="135"/>
                  <a:pt x="7194" y="129"/>
                </a:cubicBezTo>
                <a:cubicBezTo>
                  <a:pt x="6818" y="67"/>
                  <a:pt x="6419" y="26"/>
                  <a:pt x="5997" y="8"/>
                </a:cubicBezTo>
                <a:lnTo>
                  <a:pt x="5986" y="8"/>
                </a:lnTo>
                <a:cubicBezTo>
                  <a:pt x="5956" y="7"/>
                  <a:pt x="5923" y="7"/>
                  <a:pt x="5891" y="5"/>
                </a:cubicBezTo>
                <a:lnTo>
                  <a:pt x="5872" y="5"/>
                </a:lnTo>
                <a:cubicBezTo>
                  <a:pt x="5842" y="4"/>
                  <a:pt x="5811" y="2"/>
                  <a:pt x="5782" y="2"/>
                </a:cubicBezTo>
                <a:lnTo>
                  <a:pt x="5758" y="2"/>
                </a:lnTo>
                <a:cubicBezTo>
                  <a:pt x="5692" y="1"/>
                  <a:pt x="5626" y="1"/>
                  <a:pt x="55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1"/>
          <p:cNvSpPr/>
          <p:nvPr/>
        </p:nvSpPr>
        <p:spPr>
          <a:xfrm>
            <a:off x="2184378" y="1686025"/>
            <a:ext cx="217" cy="1626"/>
          </a:xfrm>
          <a:custGeom>
            <a:avLst/>
            <a:gdLst/>
            <a:ahLst/>
            <a:cxnLst/>
            <a:rect l="l" t="t" r="r" b="b"/>
            <a:pathLst>
              <a:path w="4" h="30" extrusionOk="0">
                <a:moveTo>
                  <a:pt x="0" y="0"/>
                </a:moveTo>
                <a:cubicBezTo>
                  <a:pt x="2" y="11"/>
                  <a:pt x="3" y="21"/>
                  <a:pt x="3" y="30"/>
                </a:cubicBezTo>
                <a:cubicBezTo>
                  <a:pt x="3" y="21"/>
                  <a:pt x="2" y="11"/>
                  <a:pt x="0" y="0"/>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1"/>
          <p:cNvSpPr/>
          <p:nvPr/>
        </p:nvSpPr>
        <p:spPr>
          <a:xfrm>
            <a:off x="2073452" y="1691664"/>
            <a:ext cx="163" cy="813"/>
          </a:xfrm>
          <a:custGeom>
            <a:avLst/>
            <a:gdLst/>
            <a:ahLst/>
            <a:cxnLst/>
            <a:rect l="l" t="t" r="r" b="b"/>
            <a:pathLst>
              <a:path w="3" h="15" extrusionOk="0">
                <a:moveTo>
                  <a:pt x="1" y="14"/>
                </a:moveTo>
                <a:cubicBezTo>
                  <a:pt x="1" y="10"/>
                  <a:pt x="1" y="5"/>
                  <a:pt x="2" y="1"/>
                </a:cubicBezTo>
                <a:cubicBezTo>
                  <a:pt x="1" y="5"/>
                  <a:pt x="1" y="10"/>
                  <a:pt x="1" y="14"/>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1"/>
          <p:cNvSpPr/>
          <p:nvPr/>
        </p:nvSpPr>
        <p:spPr>
          <a:xfrm>
            <a:off x="2184704" y="1688627"/>
            <a:ext cx="163" cy="1410"/>
          </a:xfrm>
          <a:custGeom>
            <a:avLst/>
            <a:gdLst/>
            <a:ahLst/>
            <a:cxnLst/>
            <a:rect l="l" t="t" r="r" b="b"/>
            <a:pathLst>
              <a:path w="3" h="26" extrusionOk="0">
                <a:moveTo>
                  <a:pt x="0" y="1"/>
                </a:moveTo>
                <a:lnTo>
                  <a:pt x="3" y="26"/>
                </a:ln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1"/>
          <p:cNvSpPr/>
          <p:nvPr/>
        </p:nvSpPr>
        <p:spPr>
          <a:xfrm>
            <a:off x="2073615" y="1688790"/>
            <a:ext cx="217" cy="1193"/>
          </a:xfrm>
          <a:custGeom>
            <a:avLst/>
            <a:gdLst/>
            <a:ahLst/>
            <a:cxnLst/>
            <a:rect l="l" t="t" r="r" b="b"/>
            <a:pathLst>
              <a:path w="4" h="22" extrusionOk="0">
                <a:moveTo>
                  <a:pt x="1" y="21"/>
                </a:moveTo>
                <a:cubicBezTo>
                  <a:pt x="2" y="14"/>
                  <a:pt x="2" y="7"/>
                  <a:pt x="4" y="1"/>
                </a:cubicBezTo>
                <a:cubicBezTo>
                  <a:pt x="2" y="7"/>
                  <a:pt x="2" y="14"/>
                  <a:pt x="1" y="21"/>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1"/>
          <p:cNvSpPr/>
          <p:nvPr/>
        </p:nvSpPr>
        <p:spPr>
          <a:xfrm>
            <a:off x="2184920" y="1691338"/>
            <a:ext cx="108" cy="1301"/>
          </a:xfrm>
          <a:custGeom>
            <a:avLst/>
            <a:gdLst/>
            <a:ahLst/>
            <a:cxnLst/>
            <a:rect l="l" t="t" r="r" b="b"/>
            <a:pathLst>
              <a:path w="2" h="24" extrusionOk="0">
                <a:moveTo>
                  <a:pt x="0" y="1"/>
                </a:moveTo>
                <a:cubicBezTo>
                  <a:pt x="2" y="8"/>
                  <a:pt x="2" y="16"/>
                  <a:pt x="2" y="23"/>
                </a:cubicBezTo>
                <a:cubicBezTo>
                  <a:pt x="2" y="16"/>
                  <a:pt x="2" y="8"/>
                  <a:pt x="0" y="1"/>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1"/>
          <p:cNvSpPr/>
          <p:nvPr/>
        </p:nvSpPr>
        <p:spPr>
          <a:xfrm>
            <a:off x="2173481" y="1694700"/>
            <a:ext cx="11657" cy="34481"/>
          </a:xfrm>
          <a:custGeom>
            <a:avLst/>
            <a:gdLst/>
            <a:ahLst/>
            <a:cxnLst/>
            <a:rect l="l" t="t" r="r" b="b"/>
            <a:pathLst>
              <a:path w="215" h="636" extrusionOk="0">
                <a:moveTo>
                  <a:pt x="214" y="8"/>
                </a:moveTo>
                <a:cubicBezTo>
                  <a:pt x="214" y="244"/>
                  <a:pt x="135" y="462"/>
                  <a:pt x="1" y="635"/>
                </a:cubicBezTo>
                <a:cubicBezTo>
                  <a:pt x="135" y="462"/>
                  <a:pt x="214" y="244"/>
                  <a:pt x="214" y="8"/>
                </a:cubicBezTo>
                <a:cubicBezTo>
                  <a:pt x="214" y="5"/>
                  <a:pt x="214" y="4"/>
                  <a:pt x="214" y="1"/>
                </a:cubicBezTo>
                <a:cubicBezTo>
                  <a:pt x="214" y="4"/>
                  <a:pt x="214" y="5"/>
                  <a:pt x="214" y="8"/>
                </a:cubicBezTo>
                <a:cubicBezTo>
                  <a:pt x="214" y="8"/>
                  <a:pt x="214" y="8"/>
                  <a:pt x="214" y="8"/>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1"/>
          <p:cNvSpPr/>
          <p:nvPr/>
        </p:nvSpPr>
        <p:spPr>
          <a:xfrm>
            <a:off x="2073940" y="1686079"/>
            <a:ext cx="217" cy="1410"/>
          </a:xfrm>
          <a:custGeom>
            <a:avLst/>
            <a:gdLst/>
            <a:ahLst/>
            <a:cxnLst/>
            <a:rect l="l" t="t" r="r" b="b"/>
            <a:pathLst>
              <a:path w="4" h="26" extrusionOk="0">
                <a:moveTo>
                  <a:pt x="0" y="26"/>
                </a:moveTo>
                <a:cubicBezTo>
                  <a:pt x="2" y="17"/>
                  <a:pt x="2" y="10"/>
                  <a:pt x="3" y="1"/>
                </a:cubicBezTo>
                <a:cubicBezTo>
                  <a:pt x="2" y="10"/>
                  <a:pt x="2" y="17"/>
                  <a:pt x="0" y="26"/>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2074265" y="1677079"/>
            <a:ext cx="2223" cy="8241"/>
          </a:xfrm>
          <a:custGeom>
            <a:avLst/>
            <a:gdLst/>
            <a:ahLst/>
            <a:cxnLst/>
            <a:rect l="l" t="t" r="r" b="b"/>
            <a:pathLst>
              <a:path w="41" h="152" extrusionOk="0">
                <a:moveTo>
                  <a:pt x="40" y="0"/>
                </a:moveTo>
                <a:lnTo>
                  <a:pt x="40" y="0"/>
                </a:lnTo>
                <a:cubicBezTo>
                  <a:pt x="22" y="49"/>
                  <a:pt x="11" y="99"/>
                  <a:pt x="0" y="152"/>
                </a:cubicBezTo>
                <a:cubicBezTo>
                  <a:pt x="11" y="100"/>
                  <a:pt x="22" y="50"/>
                  <a:pt x="40" y="0"/>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1"/>
          <p:cNvSpPr/>
          <p:nvPr/>
        </p:nvSpPr>
        <p:spPr>
          <a:xfrm>
            <a:off x="1885214" y="1757644"/>
            <a:ext cx="217" cy="596"/>
          </a:xfrm>
          <a:custGeom>
            <a:avLst/>
            <a:gdLst/>
            <a:ahLst/>
            <a:cxnLst/>
            <a:rect l="l" t="t" r="r" b="b"/>
            <a:pathLst>
              <a:path w="4" h="11" extrusionOk="0">
                <a:moveTo>
                  <a:pt x="0" y="0"/>
                </a:moveTo>
                <a:cubicBezTo>
                  <a:pt x="0" y="3"/>
                  <a:pt x="2" y="6"/>
                  <a:pt x="3" y="11"/>
                </a:cubicBezTo>
                <a:cubicBezTo>
                  <a:pt x="2" y="6"/>
                  <a:pt x="0" y="3"/>
                  <a:pt x="0" y="0"/>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1"/>
          <p:cNvSpPr/>
          <p:nvPr/>
        </p:nvSpPr>
        <p:spPr>
          <a:xfrm>
            <a:off x="1885539" y="1758837"/>
            <a:ext cx="108" cy="542"/>
          </a:xfrm>
          <a:custGeom>
            <a:avLst/>
            <a:gdLst/>
            <a:ahLst/>
            <a:cxnLst/>
            <a:rect l="l" t="t" r="r" b="b"/>
            <a:pathLst>
              <a:path w="2" h="10" extrusionOk="0">
                <a:moveTo>
                  <a:pt x="0" y="0"/>
                </a:moveTo>
                <a:cubicBezTo>
                  <a:pt x="0" y="3"/>
                  <a:pt x="2" y="6"/>
                  <a:pt x="2" y="9"/>
                </a:cubicBezTo>
                <a:cubicBezTo>
                  <a:pt x="2" y="6"/>
                  <a:pt x="0" y="3"/>
                  <a:pt x="0" y="0"/>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1"/>
          <p:cNvSpPr/>
          <p:nvPr/>
        </p:nvSpPr>
        <p:spPr>
          <a:xfrm>
            <a:off x="1885756" y="1760084"/>
            <a:ext cx="54" cy="542"/>
          </a:xfrm>
          <a:custGeom>
            <a:avLst/>
            <a:gdLst/>
            <a:ahLst/>
            <a:cxnLst/>
            <a:rect l="l" t="t" r="r" b="b"/>
            <a:pathLst>
              <a:path w="1" h="10" extrusionOk="0">
                <a:moveTo>
                  <a:pt x="1" y="1"/>
                </a:moveTo>
                <a:cubicBezTo>
                  <a:pt x="1" y="4"/>
                  <a:pt x="1" y="7"/>
                  <a:pt x="1" y="10"/>
                </a:cubicBezTo>
                <a:cubicBezTo>
                  <a:pt x="1" y="7"/>
                  <a:pt x="1" y="4"/>
                  <a:pt x="1" y="1"/>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1"/>
          <p:cNvSpPr/>
          <p:nvPr/>
        </p:nvSpPr>
        <p:spPr>
          <a:xfrm>
            <a:off x="1859407" y="1757644"/>
            <a:ext cx="217" cy="596"/>
          </a:xfrm>
          <a:custGeom>
            <a:avLst/>
            <a:gdLst/>
            <a:ahLst/>
            <a:cxnLst/>
            <a:rect l="l" t="t" r="r" b="b"/>
            <a:pathLst>
              <a:path w="4" h="11" extrusionOk="0">
                <a:moveTo>
                  <a:pt x="4" y="0"/>
                </a:moveTo>
                <a:cubicBezTo>
                  <a:pt x="2" y="3"/>
                  <a:pt x="1" y="6"/>
                  <a:pt x="1" y="11"/>
                </a:cubicBezTo>
                <a:cubicBezTo>
                  <a:pt x="1" y="6"/>
                  <a:pt x="2" y="3"/>
                  <a:pt x="4" y="0"/>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1"/>
          <p:cNvSpPr/>
          <p:nvPr/>
        </p:nvSpPr>
        <p:spPr>
          <a:xfrm>
            <a:off x="1858919" y="1760084"/>
            <a:ext cx="163" cy="542"/>
          </a:xfrm>
          <a:custGeom>
            <a:avLst/>
            <a:gdLst/>
            <a:ahLst/>
            <a:cxnLst/>
            <a:rect l="l" t="t" r="r" b="b"/>
            <a:pathLst>
              <a:path w="3" h="10" extrusionOk="0">
                <a:moveTo>
                  <a:pt x="2" y="1"/>
                </a:moveTo>
                <a:cubicBezTo>
                  <a:pt x="1" y="4"/>
                  <a:pt x="1" y="7"/>
                  <a:pt x="1" y="10"/>
                </a:cubicBezTo>
                <a:cubicBezTo>
                  <a:pt x="1" y="7"/>
                  <a:pt x="2" y="4"/>
                  <a:pt x="2" y="1"/>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1"/>
          <p:cNvSpPr/>
          <p:nvPr/>
        </p:nvSpPr>
        <p:spPr>
          <a:xfrm>
            <a:off x="1859082" y="1758837"/>
            <a:ext cx="217" cy="542"/>
          </a:xfrm>
          <a:custGeom>
            <a:avLst/>
            <a:gdLst/>
            <a:ahLst/>
            <a:cxnLst/>
            <a:rect l="l" t="t" r="r" b="b"/>
            <a:pathLst>
              <a:path w="4" h="10" extrusionOk="0">
                <a:moveTo>
                  <a:pt x="1" y="9"/>
                </a:moveTo>
                <a:cubicBezTo>
                  <a:pt x="2" y="6"/>
                  <a:pt x="2" y="3"/>
                  <a:pt x="4" y="0"/>
                </a:cubicBezTo>
                <a:cubicBezTo>
                  <a:pt x="2" y="3"/>
                  <a:pt x="2" y="6"/>
                  <a:pt x="1" y="9"/>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1"/>
          <p:cNvSpPr/>
          <p:nvPr/>
        </p:nvSpPr>
        <p:spPr>
          <a:xfrm>
            <a:off x="2742045" y="1433650"/>
            <a:ext cx="19952" cy="66251"/>
          </a:xfrm>
          <a:custGeom>
            <a:avLst/>
            <a:gdLst/>
            <a:ahLst/>
            <a:cxnLst/>
            <a:rect l="l" t="t" r="r" b="b"/>
            <a:pathLst>
              <a:path w="368" h="1222" extrusionOk="0">
                <a:moveTo>
                  <a:pt x="364" y="0"/>
                </a:moveTo>
                <a:lnTo>
                  <a:pt x="364" y="0"/>
                </a:lnTo>
                <a:cubicBezTo>
                  <a:pt x="366" y="27"/>
                  <a:pt x="366" y="52"/>
                  <a:pt x="366" y="78"/>
                </a:cubicBezTo>
                <a:cubicBezTo>
                  <a:pt x="366" y="52"/>
                  <a:pt x="366" y="25"/>
                  <a:pt x="364" y="0"/>
                </a:cubicBezTo>
                <a:close/>
                <a:moveTo>
                  <a:pt x="366" y="78"/>
                </a:moveTo>
                <a:lnTo>
                  <a:pt x="366" y="78"/>
                </a:lnTo>
                <a:cubicBezTo>
                  <a:pt x="366" y="504"/>
                  <a:pt x="230" y="899"/>
                  <a:pt x="0" y="1221"/>
                </a:cubicBezTo>
                <a:cubicBezTo>
                  <a:pt x="230" y="899"/>
                  <a:pt x="367" y="504"/>
                  <a:pt x="366" y="78"/>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1"/>
          <p:cNvSpPr/>
          <p:nvPr/>
        </p:nvSpPr>
        <p:spPr>
          <a:xfrm>
            <a:off x="2548602" y="1434138"/>
            <a:ext cx="54" cy="3090"/>
          </a:xfrm>
          <a:custGeom>
            <a:avLst/>
            <a:gdLst/>
            <a:ahLst/>
            <a:cxnLst/>
            <a:rect l="l" t="t" r="r" b="b"/>
            <a:pathLst>
              <a:path w="1" h="57" extrusionOk="0">
                <a:moveTo>
                  <a:pt x="0" y="56"/>
                </a:moveTo>
                <a:cubicBezTo>
                  <a:pt x="0" y="37"/>
                  <a:pt x="0" y="18"/>
                  <a:pt x="0" y="0"/>
                </a:cubicBezTo>
                <a:cubicBezTo>
                  <a:pt x="0" y="18"/>
                  <a:pt x="0" y="37"/>
                  <a:pt x="0" y="56"/>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1"/>
          <p:cNvSpPr/>
          <p:nvPr/>
        </p:nvSpPr>
        <p:spPr>
          <a:xfrm>
            <a:off x="2548656" y="1429150"/>
            <a:ext cx="325" cy="3849"/>
          </a:xfrm>
          <a:custGeom>
            <a:avLst/>
            <a:gdLst/>
            <a:ahLst/>
            <a:cxnLst/>
            <a:rect l="l" t="t" r="r" b="b"/>
            <a:pathLst>
              <a:path w="6" h="71" extrusionOk="0">
                <a:moveTo>
                  <a:pt x="1" y="70"/>
                </a:moveTo>
                <a:cubicBezTo>
                  <a:pt x="2" y="48"/>
                  <a:pt x="4" y="24"/>
                  <a:pt x="5" y="1"/>
                </a:cubicBezTo>
                <a:cubicBezTo>
                  <a:pt x="4" y="24"/>
                  <a:pt x="2" y="48"/>
                  <a:pt x="1" y="70"/>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6" name="Google Shape;1606;p41"/>
          <p:cNvGrpSpPr/>
          <p:nvPr/>
        </p:nvGrpSpPr>
        <p:grpSpPr>
          <a:xfrm>
            <a:off x="2548602" y="1331127"/>
            <a:ext cx="213292" cy="213446"/>
            <a:chOff x="2548602" y="1331127"/>
            <a:chExt cx="213292" cy="213446"/>
          </a:xfrm>
        </p:grpSpPr>
        <p:sp>
          <p:nvSpPr>
            <p:cNvPr id="1607" name="Google Shape;1607;p41"/>
            <p:cNvSpPr/>
            <p:nvPr/>
          </p:nvSpPr>
          <p:spPr>
            <a:xfrm>
              <a:off x="2548927" y="1331127"/>
              <a:ext cx="212912" cy="144212"/>
            </a:xfrm>
            <a:custGeom>
              <a:avLst/>
              <a:gdLst/>
              <a:ahLst/>
              <a:cxnLst/>
              <a:rect l="l" t="t" r="r" b="b"/>
              <a:pathLst>
                <a:path w="3927" h="2660" extrusionOk="0">
                  <a:moveTo>
                    <a:pt x="1608" y="307"/>
                  </a:moveTo>
                  <a:cubicBezTo>
                    <a:pt x="1955" y="307"/>
                    <a:pt x="2236" y="443"/>
                    <a:pt x="2087" y="718"/>
                  </a:cubicBezTo>
                  <a:cubicBezTo>
                    <a:pt x="1886" y="991"/>
                    <a:pt x="1227" y="1520"/>
                    <a:pt x="782" y="1520"/>
                  </a:cubicBezTo>
                  <a:cubicBezTo>
                    <a:pt x="742" y="1520"/>
                    <a:pt x="702" y="1515"/>
                    <a:pt x="666" y="1505"/>
                  </a:cubicBezTo>
                  <a:cubicBezTo>
                    <a:pt x="289" y="1360"/>
                    <a:pt x="583" y="701"/>
                    <a:pt x="947" y="481"/>
                  </a:cubicBezTo>
                  <a:cubicBezTo>
                    <a:pt x="1128" y="365"/>
                    <a:pt x="1382" y="307"/>
                    <a:pt x="1608" y="307"/>
                  </a:cubicBezTo>
                  <a:close/>
                  <a:moveTo>
                    <a:pt x="3885" y="1559"/>
                  </a:moveTo>
                  <a:cubicBezTo>
                    <a:pt x="3908" y="1664"/>
                    <a:pt x="3921" y="1773"/>
                    <a:pt x="3926" y="1884"/>
                  </a:cubicBezTo>
                  <a:cubicBezTo>
                    <a:pt x="3922" y="1774"/>
                    <a:pt x="3908" y="1666"/>
                    <a:pt x="3885" y="1559"/>
                  </a:cubicBezTo>
                  <a:close/>
                  <a:moveTo>
                    <a:pt x="1960" y="0"/>
                  </a:moveTo>
                  <a:cubicBezTo>
                    <a:pt x="931" y="0"/>
                    <a:pt x="86" y="793"/>
                    <a:pt x="0" y="1800"/>
                  </a:cubicBezTo>
                  <a:cubicBezTo>
                    <a:pt x="15" y="1641"/>
                    <a:pt x="47" y="1483"/>
                    <a:pt x="100" y="1330"/>
                  </a:cubicBezTo>
                  <a:cubicBezTo>
                    <a:pt x="373" y="2125"/>
                    <a:pt x="1121" y="2660"/>
                    <a:pt x="1962" y="2660"/>
                  </a:cubicBezTo>
                  <a:cubicBezTo>
                    <a:pt x="2801" y="2660"/>
                    <a:pt x="3549" y="2125"/>
                    <a:pt x="3822" y="1330"/>
                  </a:cubicBezTo>
                  <a:cubicBezTo>
                    <a:pt x="3847" y="1406"/>
                    <a:pt x="3869" y="1482"/>
                    <a:pt x="3885" y="1559"/>
                  </a:cubicBezTo>
                  <a:lnTo>
                    <a:pt x="3885" y="1559"/>
                  </a:lnTo>
                  <a:cubicBezTo>
                    <a:pt x="3697" y="669"/>
                    <a:pt x="2907" y="0"/>
                    <a:pt x="19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1"/>
            <p:cNvSpPr/>
            <p:nvPr/>
          </p:nvSpPr>
          <p:spPr>
            <a:xfrm>
              <a:off x="2548602" y="1403234"/>
              <a:ext cx="213292" cy="141339"/>
            </a:xfrm>
            <a:custGeom>
              <a:avLst/>
              <a:gdLst/>
              <a:ahLst/>
              <a:cxnLst/>
              <a:rect l="l" t="t" r="r" b="b"/>
              <a:pathLst>
                <a:path w="3934" h="2607" extrusionOk="0">
                  <a:moveTo>
                    <a:pt x="106" y="0"/>
                  </a:moveTo>
                  <a:cubicBezTo>
                    <a:pt x="53" y="153"/>
                    <a:pt x="21" y="311"/>
                    <a:pt x="6" y="471"/>
                  </a:cubicBezTo>
                  <a:cubicBezTo>
                    <a:pt x="6" y="474"/>
                    <a:pt x="6" y="477"/>
                    <a:pt x="6" y="479"/>
                  </a:cubicBezTo>
                  <a:cubicBezTo>
                    <a:pt x="5" y="502"/>
                    <a:pt x="3" y="526"/>
                    <a:pt x="2" y="548"/>
                  </a:cubicBezTo>
                  <a:cubicBezTo>
                    <a:pt x="2" y="555"/>
                    <a:pt x="2" y="563"/>
                    <a:pt x="0" y="570"/>
                  </a:cubicBezTo>
                  <a:cubicBezTo>
                    <a:pt x="0" y="588"/>
                    <a:pt x="0" y="607"/>
                    <a:pt x="0" y="626"/>
                  </a:cubicBezTo>
                  <a:cubicBezTo>
                    <a:pt x="0" y="631"/>
                    <a:pt x="0" y="635"/>
                    <a:pt x="0" y="638"/>
                  </a:cubicBezTo>
                  <a:cubicBezTo>
                    <a:pt x="0" y="1725"/>
                    <a:pt x="881" y="2607"/>
                    <a:pt x="1966" y="2607"/>
                  </a:cubicBezTo>
                  <a:lnTo>
                    <a:pt x="1968" y="2607"/>
                  </a:lnTo>
                  <a:cubicBezTo>
                    <a:pt x="2627" y="2607"/>
                    <a:pt x="3212" y="2281"/>
                    <a:pt x="3568" y="1782"/>
                  </a:cubicBezTo>
                  <a:cubicBezTo>
                    <a:pt x="3800" y="1460"/>
                    <a:pt x="3934" y="1065"/>
                    <a:pt x="3934" y="638"/>
                  </a:cubicBezTo>
                  <a:cubicBezTo>
                    <a:pt x="3934" y="613"/>
                    <a:pt x="3934" y="586"/>
                    <a:pt x="3932" y="561"/>
                  </a:cubicBezTo>
                  <a:cubicBezTo>
                    <a:pt x="3932" y="560"/>
                    <a:pt x="3932" y="557"/>
                    <a:pt x="3932" y="554"/>
                  </a:cubicBezTo>
                  <a:cubicBezTo>
                    <a:pt x="3925" y="365"/>
                    <a:pt x="3889" y="180"/>
                    <a:pt x="3828" y="0"/>
                  </a:cubicBezTo>
                  <a:cubicBezTo>
                    <a:pt x="3555" y="795"/>
                    <a:pt x="2807" y="1330"/>
                    <a:pt x="1966" y="1330"/>
                  </a:cubicBezTo>
                  <a:cubicBezTo>
                    <a:pt x="1127" y="1330"/>
                    <a:pt x="379" y="795"/>
                    <a:pt x="106" y="0"/>
                  </a:cubicBezTo>
                  <a:close/>
                </a:path>
              </a:pathLst>
            </a:custGeom>
            <a:solidFill>
              <a:srgbClr val="E586EC">
                <a:alpha val="79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1"/>
            <p:cNvSpPr/>
            <p:nvPr/>
          </p:nvSpPr>
          <p:spPr>
            <a:xfrm>
              <a:off x="2564541" y="1347771"/>
              <a:ext cx="105616" cy="65763"/>
            </a:xfrm>
            <a:custGeom>
              <a:avLst/>
              <a:gdLst/>
              <a:ahLst/>
              <a:cxnLst/>
              <a:rect l="l" t="t" r="r" b="b"/>
              <a:pathLst>
                <a:path w="1948" h="1213" extrusionOk="0">
                  <a:moveTo>
                    <a:pt x="1320" y="0"/>
                  </a:moveTo>
                  <a:cubicBezTo>
                    <a:pt x="1093" y="0"/>
                    <a:pt x="838" y="58"/>
                    <a:pt x="658" y="174"/>
                  </a:cubicBezTo>
                  <a:cubicBezTo>
                    <a:pt x="295" y="394"/>
                    <a:pt x="1" y="1053"/>
                    <a:pt x="378" y="1198"/>
                  </a:cubicBezTo>
                  <a:cubicBezTo>
                    <a:pt x="415" y="1208"/>
                    <a:pt x="454" y="1213"/>
                    <a:pt x="496" y="1213"/>
                  </a:cubicBezTo>
                  <a:cubicBezTo>
                    <a:pt x="940" y="1213"/>
                    <a:pt x="1598" y="684"/>
                    <a:pt x="1799" y="411"/>
                  </a:cubicBezTo>
                  <a:cubicBezTo>
                    <a:pt x="1948" y="136"/>
                    <a:pt x="1666" y="0"/>
                    <a:pt x="1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0" name="Google Shape;1610;p41"/>
          <p:cNvSpPr/>
          <p:nvPr/>
        </p:nvSpPr>
        <p:spPr>
          <a:xfrm>
            <a:off x="2446133" y="1850029"/>
            <a:ext cx="54" cy="651"/>
          </a:xfrm>
          <a:custGeom>
            <a:avLst/>
            <a:gdLst/>
            <a:ahLst/>
            <a:cxnLst/>
            <a:rect l="l" t="t" r="r" b="b"/>
            <a:pathLst>
              <a:path w="1" h="12" extrusionOk="0">
                <a:moveTo>
                  <a:pt x="1" y="12"/>
                </a:moveTo>
                <a:cubicBezTo>
                  <a:pt x="1" y="7"/>
                  <a:pt x="1" y="4"/>
                  <a:pt x="1" y="0"/>
                </a:cubicBezTo>
                <a:cubicBezTo>
                  <a:pt x="1" y="3"/>
                  <a:pt x="1" y="7"/>
                  <a:pt x="1" y="12"/>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1"/>
          <p:cNvSpPr/>
          <p:nvPr/>
        </p:nvSpPr>
        <p:spPr>
          <a:xfrm>
            <a:off x="2446296" y="1847751"/>
            <a:ext cx="163" cy="867"/>
          </a:xfrm>
          <a:custGeom>
            <a:avLst/>
            <a:gdLst/>
            <a:ahLst/>
            <a:cxnLst/>
            <a:rect l="l" t="t" r="r" b="b"/>
            <a:pathLst>
              <a:path w="3" h="16" extrusionOk="0">
                <a:moveTo>
                  <a:pt x="2" y="1"/>
                </a:moveTo>
                <a:cubicBezTo>
                  <a:pt x="1" y="5"/>
                  <a:pt x="1" y="11"/>
                  <a:pt x="1" y="16"/>
                </a:cubicBezTo>
                <a:lnTo>
                  <a:pt x="2" y="1"/>
                </a:ln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1"/>
          <p:cNvSpPr/>
          <p:nvPr/>
        </p:nvSpPr>
        <p:spPr>
          <a:xfrm>
            <a:off x="2534126" y="1849757"/>
            <a:ext cx="163" cy="1030"/>
          </a:xfrm>
          <a:custGeom>
            <a:avLst/>
            <a:gdLst/>
            <a:ahLst/>
            <a:cxnLst/>
            <a:rect l="l" t="t" r="r" b="b"/>
            <a:pathLst>
              <a:path w="3" h="19" extrusionOk="0">
                <a:moveTo>
                  <a:pt x="1" y="1"/>
                </a:moveTo>
                <a:lnTo>
                  <a:pt x="2" y="18"/>
                </a:ln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1"/>
          <p:cNvSpPr/>
          <p:nvPr/>
        </p:nvSpPr>
        <p:spPr>
          <a:xfrm>
            <a:off x="2525831" y="1852306"/>
            <a:ext cx="8512" cy="26348"/>
          </a:xfrm>
          <a:custGeom>
            <a:avLst/>
            <a:gdLst/>
            <a:ahLst/>
            <a:cxnLst/>
            <a:rect l="l" t="t" r="r" b="b"/>
            <a:pathLst>
              <a:path w="157" h="486" extrusionOk="0">
                <a:moveTo>
                  <a:pt x="157" y="8"/>
                </a:moveTo>
                <a:cubicBezTo>
                  <a:pt x="157" y="186"/>
                  <a:pt x="99" y="351"/>
                  <a:pt x="1" y="485"/>
                </a:cubicBezTo>
                <a:lnTo>
                  <a:pt x="1" y="485"/>
                </a:lnTo>
                <a:cubicBezTo>
                  <a:pt x="99" y="351"/>
                  <a:pt x="157" y="186"/>
                  <a:pt x="157" y="8"/>
                </a:cubicBezTo>
                <a:lnTo>
                  <a:pt x="157" y="8"/>
                </a:lnTo>
                <a:cubicBezTo>
                  <a:pt x="157" y="5"/>
                  <a:pt x="157" y="4"/>
                  <a:pt x="157" y="1"/>
                </a:cubicBezTo>
                <a:cubicBezTo>
                  <a:pt x="157" y="4"/>
                  <a:pt x="157" y="5"/>
                  <a:pt x="157" y="8"/>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1"/>
          <p:cNvSpPr/>
          <p:nvPr/>
        </p:nvSpPr>
        <p:spPr>
          <a:xfrm>
            <a:off x="2446459" y="1845637"/>
            <a:ext cx="217" cy="1084"/>
          </a:xfrm>
          <a:custGeom>
            <a:avLst/>
            <a:gdLst/>
            <a:ahLst/>
            <a:cxnLst/>
            <a:rect l="l" t="t" r="r" b="b"/>
            <a:pathLst>
              <a:path w="4" h="20" extrusionOk="0">
                <a:moveTo>
                  <a:pt x="1" y="19"/>
                </a:moveTo>
                <a:lnTo>
                  <a:pt x="4" y="0"/>
                </a:ln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1"/>
          <p:cNvSpPr/>
          <p:nvPr/>
        </p:nvSpPr>
        <p:spPr>
          <a:xfrm>
            <a:off x="2446784" y="1838481"/>
            <a:ext cx="1681" cy="6452"/>
          </a:xfrm>
          <a:custGeom>
            <a:avLst/>
            <a:gdLst/>
            <a:ahLst/>
            <a:cxnLst/>
            <a:rect l="l" t="t" r="r" b="b"/>
            <a:pathLst>
              <a:path w="31" h="119" extrusionOk="0">
                <a:moveTo>
                  <a:pt x="1" y="119"/>
                </a:moveTo>
                <a:cubicBezTo>
                  <a:pt x="8" y="79"/>
                  <a:pt x="18" y="39"/>
                  <a:pt x="30" y="1"/>
                </a:cubicBezTo>
                <a:cubicBezTo>
                  <a:pt x="18" y="39"/>
                  <a:pt x="8" y="79"/>
                  <a:pt x="1" y="119"/>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1"/>
          <p:cNvSpPr/>
          <p:nvPr/>
        </p:nvSpPr>
        <p:spPr>
          <a:xfrm>
            <a:off x="2533964" y="1847589"/>
            <a:ext cx="217" cy="1193"/>
          </a:xfrm>
          <a:custGeom>
            <a:avLst/>
            <a:gdLst/>
            <a:ahLst/>
            <a:cxnLst/>
            <a:rect l="l" t="t" r="r" b="b"/>
            <a:pathLst>
              <a:path w="4" h="22" extrusionOk="0">
                <a:moveTo>
                  <a:pt x="1" y="1"/>
                </a:moveTo>
                <a:cubicBezTo>
                  <a:pt x="2" y="7"/>
                  <a:pt x="2" y="14"/>
                  <a:pt x="4" y="21"/>
                </a:cubicBezTo>
                <a:cubicBezTo>
                  <a:pt x="2" y="14"/>
                  <a:pt x="2" y="7"/>
                  <a:pt x="1" y="1"/>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1"/>
          <p:cNvSpPr/>
          <p:nvPr/>
        </p:nvSpPr>
        <p:spPr>
          <a:xfrm>
            <a:off x="2533638" y="1845529"/>
            <a:ext cx="325" cy="1410"/>
          </a:xfrm>
          <a:custGeom>
            <a:avLst/>
            <a:gdLst/>
            <a:ahLst/>
            <a:cxnLst/>
            <a:rect l="l" t="t" r="r" b="b"/>
            <a:pathLst>
              <a:path w="6" h="26" extrusionOk="0">
                <a:moveTo>
                  <a:pt x="1" y="1"/>
                </a:moveTo>
                <a:cubicBezTo>
                  <a:pt x="2" y="8"/>
                  <a:pt x="4" y="17"/>
                  <a:pt x="5" y="26"/>
                </a:cubicBezTo>
                <a:cubicBezTo>
                  <a:pt x="4" y="17"/>
                  <a:pt x="2" y="8"/>
                  <a:pt x="1" y="1"/>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1"/>
          <p:cNvSpPr/>
          <p:nvPr/>
        </p:nvSpPr>
        <p:spPr>
          <a:xfrm>
            <a:off x="2988186" y="1656965"/>
            <a:ext cx="54" cy="542"/>
          </a:xfrm>
          <a:custGeom>
            <a:avLst/>
            <a:gdLst/>
            <a:ahLst/>
            <a:cxnLst/>
            <a:rect l="l" t="t" r="r" b="b"/>
            <a:pathLst>
              <a:path w="1" h="10" extrusionOk="0">
                <a:moveTo>
                  <a:pt x="0" y="9"/>
                </a:moveTo>
                <a:cubicBezTo>
                  <a:pt x="0" y="6"/>
                  <a:pt x="0" y="3"/>
                  <a:pt x="0" y="0"/>
                </a:cubicBezTo>
                <a:cubicBezTo>
                  <a:pt x="0" y="3"/>
                  <a:pt x="0" y="6"/>
                  <a:pt x="0" y="9"/>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1"/>
          <p:cNvSpPr/>
          <p:nvPr/>
        </p:nvSpPr>
        <p:spPr>
          <a:xfrm>
            <a:off x="3014914" y="1656965"/>
            <a:ext cx="163" cy="542"/>
          </a:xfrm>
          <a:custGeom>
            <a:avLst/>
            <a:gdLst/>
            <a:ahLst/>
            <a:cxnLst/>
            <a:rect l="l" t="t" r="r" b="b"/>
            <a:pathLst>
              <a:path w="3" h="10" extrusionOk="0">
                <a:moveTo>
                  <a:pt x="1" y="0"/>
                </a:moveTo>
                <a:cubicBezTo>
                  <a:pt x="1" y="3"/>
                  <a:pt x="2" y="6"/>
                  <a:pt x="2" y="9"/>
                </a:cubicBezTo>
                <a:cubicBezTo>
                  <a:pt x="2" y="6"/>
                  <a:pt x="1" y="3"/>
                  <a:pt x="1" y="0"/>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1"/>
          <p:cNvSpPr/>
          <p:nvPr/>
        </p:nvSpPr>
        <p:spPr>
          <a:xfrm>
            <a:off x="3014697" y="1655664"/>
            <a:ext cx="217" cy="596"/>
          </a:xfrm>
          <a:custGeom>
            <a:avLst/>
            <a:gdLst/>
            <a:ahLst/>
            <a:cxnLst/>
            <a:rect l="l" t="t" r="r" b="b"/>
            <a:pathLst>
              <a:path w="4" h="11" extrusionOk="0">
                <a:moveTo>
                  <a:pt x="0" y="1"/>
                </a:moveTo>
                <a:lnTo>
                  <a:pt x="3" y="11"/>
                </a:ln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1"/>
          <p:cNvSpPr/>
          <p:nvPr/>
        </p:nvSpPr>
        <p:spPr>
          <a:xfrm>
            <a:off x="2988565" y="1654471"/>
            <a:ext cx="217" cy="596"/>
          </a:xfrm>
          <a:custGeom>
            <a:avLst/>
            <a:gdLst/>
            <a:ahLst/>
            <a:cxnLst/>
            <a:rect l="l" t="t" r="r" b="b"/>
            <a:pathLst>
              <a:path w="4" h="11" extrusionOk="0">
                <a:moveTo>
                  <a:pt x="4" y="1"/>
                </a:moveTo>
                <a:cubicBezTo>
                  <a:pt x="4" y="4"/>
                  <a:pt x="2" y="8"/>
                  <a:pt x="1" y="11"/>
                </a:cubicBezTo>
                <a:cubicBezTo>
                  <a:pt x="2" y="8"/>
                  <a:pt x="4" y="4"/>
                  <a:pt x="4" y="1"/>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1"/>
          <p:cNvSpPr/>
          <p:nvPr/>
        </p:nvSpPr>
        <p:spPr>
          <a:xfrm>
            <a:off x="2988348" y="1655664"/>
            <a:ext cx="108" cy="596"/>
          </a:xfrm>
          <a:custGeom>
            <a:avLst/>
            <a:gdLst/>
            <a:ahLst/>
            <a:cxnLst/>
            <a:rect l="l" t="t" r="r" b="b"/>
            <a:pathLst>
              <a:path w="2" h="11" extrusionOk="0">
                <a:moveTo>
                  <a:pt x="0" y="11"/>
                </a:moveTo>
                <a:cubicBezTo>
                  <a:pt x="0" y="8"/>
                  <a:pt x="2" y="4"/>
                  <a:pt x="2" y="1"/>
                </a:cubicBezTo>
                <a:cubicBezTo>
                  <a:pt x="2" y="4"/>
                  <a:pt x="0" y="8"/>
                  <a:pt x="0" y="11"/>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1"/>
          <p:cNvSpPr/>
          <p:nvPr/>
        </p:nvSpPr>
        <p:spPr>
          <a:xfrm>
            <a:off x="3014372" y="1654471"/>
            <a:ext cx="217" cy="596"/>
          </a:xfrm>
          <a:custGeom>
            <a:avLst/>
            <a:gdLst/>
            <a:ahLst/>
            <a:cxnLst/>
            <a:rect l="l" t="t" r="r" b="b"/>
            <a:pathLst>
              <a:path w="4" h="11" extrusionOk="0">
                <a:moveTo>
                  <a:pt x="0" y="1"/>
                </a:moveTo>
                <a:cubicBezTo>
                  <a:pt x="2" y="4"/>
                  <a:pt x="3" y="8"/>
                  <a:pt x="3" y="11"/>
                </a:cubicBezTo>
                <a:cubicBezTo>
                  <a:pt x="3" y="8"/>
                  <a:pt x="2" y="4"/>
                  <a:pt x="0" y="1"/>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1"/>
          <p:cNvSpPr/>
          <p:nvPr/>
        </p:nvSpPr>
        <p:spPr>
          <a:xfrm>
            <a:off x="3167478" y="1271299"/>
            <a:ext cx="217" cy="1410"/>
          </a:xfrm>
          <a:custGeom>
            <a:avLst/>
            <a:gdLst/>
            <a:ahLst/>
            <a:cxnLst/>
            <a:rect l="l" t="t" r="r" b="b"/>
            <a:pathLst>
              <a:path w="4" h="26" extrusionOk="0">
                <a:moveTo>
                  <a:pt x="1" y="0"/>
                </a:moveTo>
                <a:lnTo>
                  <a:pt x="1" y="0"/>
                </a:lnTo>
                <a:cubicBezTo>
                  <a:pt x="2" y="9"/>
                  <a:pt x="4" y="16"/>
                  <a:pt x="4" y="25"/>
                </a:cubicBezTo>
                <a:cubicBezTo>
                  <a:pt x="4" y="16"/>
                  <a:pt x="2" y="7"/>
                  <a:pt x="1" y="0"/>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1"/>
          <p:cNvSpPr/>
          <p:nvPr/>
        </p:nvSpPr>
        <p:spPr>
          <a:xfrm>
            <a:off x="3160647" y="1278130"/>
            <a:ext cx="7482" cy="24993"/>
          </a:xfrm>
          <a:custGeom>
            <a:avLst/>
            <a:gdLst/>
            <a:ahLst/>
            <a:cxnLst/>
            <a:rect l="l" t="t" r="r" b="b"/>
            <a:pathLst>
              <a:path w="138" h="461" extrusionOk="0">
                <a:moveTo>
                  <a:pt x="137" y="7"/>
                </a:moveTo>
                <a:cubicBezTo>
                  <a:pt x="137" y="175"/>
                  <a:pt x="87" y="331"/>
                  <a:pt x="0" y="460"/>
                </a:cubicBezTo>
                <a:cubicBezTo>
                  <a:pt x="87" y="331"/>
                  <a:pt x="137" y="175"/>
                  <a:pt x="137" y="7"/>
                </a:cubicBezTo>
                <a:cubicBezTo>
                  <a:pt x="137" y="5"/>
                  <a:pt x="137" y="2"/>
                  <a:pt x="137" y="1"/>
                </a:cubicBezTo>
                <a:cubicBezTo>
                  <a:pt x="137" y="2"/>
                  <a:pt x="137" y="5"/>
                  <a:pt x="137" y="7"/>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1"/>
          <p:cNvSpPr/>
          <p:nvPr/>
        </p:nvSpPr>
        <p:spPr>
          <a:xfrm>
            <a:off x="3080570" y="1264251"/>
            <a:ext cx="1735" cy="6506"/>
          </a:xfrm>
          <a:custGeom>
            <a:avLst/>
            <a:gdLst/>
            <a:ahLst/>
            <a:cxnLst/>
            <a:rect l="l" t="t" r="r" b="b"/>
            <a:pathLst>
              <a:path w="32" h="120" extrusionOk="0">
                <a:moveTo>
                  <a:pt x="31" y="1"/>
                </a:moveTo>
                <a:cubicBezTo>
                  <a:pt x="18" y="39"/>
                  <a:pt x="8" y="79"/>
                  <a:pt x="0" y="120"/>
                </a:cubicBezTo>
                <a:cubicBezTo>
                  <a:pt x="8" y="80"/>
                  <a:pt x="18" y="40"/>
                  <a:pt x="31" y="1"/>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1"/>
          <p:cNvSpPr/>
          <p:nvPr/>
        </p:nvSpPr>
        <p:spPr>
          <a:xfrm>
            <a:off x="3080299" y="1271353"/>
            <a:ext cx="217" cy="1193"/>
          </a:xfrm>
          <a:custGeom>
            <a:avLst/>
            <a:gdLst/>
            <a:ahLst/>
            <a:cxnLst/>
            <a:rect l="l" t="t" r="r" b="b"/>
            <a:pathLst>
              <a:path w="4" h="22" extrusionOk="0">
                <a:moveTo>
                  <a:pt x="1" y="21"/>
                </a:moveTo>
                <a:cubicBezTo>
                  <a:pt x="1" y="14"/>
                  <a:pt x="2" y="8"/>
                  <a:pt x="4" y="1"/>
                </a:cubicBezTo>
                <a:cubicBezTo>
                  <a:pt x="2" y="8"/>
                  <a:pt x="1" y="14"/>
                  <a:pt x="1" y="21"/>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1"/>
          <p:cNvSpPr/>
          <p:nvPr/>
        </p:nvSpPr>
        <p:spPr>
          <a:xfrm>
            <a:off x="3167966" y="1275528"/>
            <a:ext cx="163" cy="976"/>
          </a:xfrm>
          <a:custGeom>
            <a:avLst/>
            <a:gdLst/>
            <a:ahLst/>
            <a:cxnLst/>
            <a:rect l="l" t="t" r="r" b="b"/>
            <a:pathLst>
              <a:path w="3" h="18" extrusionOk="0">
                <a:moveTo>
                  <a:pt x="1" y="0"/>
                </a:moveTo>
                <a:cubicBezTo>
                  <a:pt x="1" y="6"/>
                  <a:pt x="1" y="12"/>
                  <a:pt x="2" y="18"/>
                </a:cubicBezTo>
                <a:cubicBezTo>
                  <a:pt x="1" y="12"/>
                  <a:pt x="1" y="6"/>
                  <a:pt x="1" y="0"/>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1"/>
          <p:cNvSpPr/>
          <p:nvPr/>
        </p:nvSpPr>
        <p:spPr>
          <a:xfrm>
            <a:off x="3079919" y="1275745"/>
            <a:ext cx="108" cy="705"/>
          </a:xfrm>
          <a:custGeom>
            <a:avLst/>
            <a:gdLst/>
            <a:ahLst/>
            <a:cxnLst/>
            <a:rect l="l" t="t" r="r" b="b"/>
            <a:pathLst>
              <a:path w="2" h="13" extrusionOk="0">
                <a:moveTo>
                  <a:pt x="1" y="12"/>
                </a:moveTo>
                <a:cubicBezTo>
                  <a:pt x="1" y="8"/>
                  <a:pt x="1" y="5"/>
                  <a:pt x="2" y="1"/>
                </a:cubicBezTo>
                <a:cubicBezTo>
                  <a:pt x="1" y="5"/>
                  <a:pt x="1" y="8"/>
                  <a:pt x="1" y="12"/>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1"/>
          <p:cNvSpPr/>
          <p:nvPr/>
        </p:nvSpPr>
        <p:spPr>
          <a:xfrm>
            <a:off x="3167749" y="1273359"/>
            <a:ext cx="217" cy="1139"/>
          </a:xfrm>
          <a:custGeom>
            <a:avLst/>
            <a:gdLst/>
            <a:ahLst/>
            <a:cxnLst/>
            <a:rect l="l" t="t" r="r" b="b"/>
            <a:pathLst>
              <a:path w="4" h="21" extrusionOk="0">
                <a:moveTo>
                  <a:pt x="0" y="0"/>
                </a:moveTo>
                <a:lnTo>
                  <a:pt x="3" y="21"/>
                </a:lnTo>
                <a:cubicBezTo>
                  <a:pt x="3" y="14"/>
                  <a:pt x="2" y="8"/>
                  <a:pt x="0" y="0"/>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1"/>
          <p:cNvSpPr/>
          <p:nvPr/>
        </p:nvSpPr>
        <p:spPr>
          <a:xfrm>
            <a:off x="3080082" y="1273522"/>
            <a:ext cx="108" cy="922"/>
          </a:xfrm>
          <a:custGeom>
            <a:avLst/>
            <a:gdLst/>
            <a:ahLst/>
            <a:cxnLst/>
            <a:rect l="l" t="t" r="r" b="b"/>
            <a:pathLst>
              <a:path w="2" h="17" extrusionOk="0">
                <a:moveTo>
                  <a:pt x="0" y="17"/>
                </a:moveTo>
                <a:cubicBezTo>
                  <a:pt x="0" y="11"/>
                  <a:pt x="2" y="5"/>
                  <a:pt x="2" y="0"/>
                </a:cubicBezTo>
                <a:cubicBezTo>
                  <a:pt x="2" y="5"/>
                  <a:pt x="0" y="11"/>
                  <a:pt x="0" y="17"/>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1"/>
          <p:cNvSpPr/>
          <p:nvPr/>
        </p:nvSpPr>
        <p:spPr>
          <a:xfrm>
            <a:off x="2737870" y="1167313"/>
            <a:ext cx="217" cy="705"/>
          </a:xfrm>
          <a:custGeom>
            <a:avLst/>
            <a:gdLst/>
            <a:ahLst/>
            <a:cxnLst/>
            <a:rect l="l" t="t" r="r" b="b"/>
            <a:pathLst>
              <a:path w="4" h="13" extrusionOk="0">
                <a:moveTo>
                  <a:pt x="1" y="1"/>
                </a:moveTo>
                <a:cubicBezTo>
                  <a:pt x="1" y="5"/>
                  <a:pt x="2" y="8"/>
                  <a:pt x="4" y="13"/>
                </a:cubicBezTo>
                <a:cubicBezTo>
                  <a:pt x="2" y="8"/>
                  <a:pt x="1" y="5"/>
                  <a:pt x="1" y="1"/>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1"/>
          <p:cNvSpPr/>
          <p:nvPr/>
        </p:nvSpPr>
        <p:spPr>
          <a:xfrm>
            <a:off x="2711630" y="1169861"/>
            <a:ext cx="108" cy="542"/>
          </a:xfrm>
          <a:custGeom>
            <a:avLst/>
            <a:gdLst/>
            <a:ahLst/>
            <a:cxnLst/>
            <a:rect l="l" t="t" r="r" b="b"/>
            <a:pathLst>
              <a:path w="2" h="10" extrusionOk="0">
                <a:moveTo>
                  <a:pt x="0" y="10"/>
                </a:moveTo>
                <a:cubicBezTo>
                  <a:pt x="0" y="7"/>
                  <a:pt x="2" y="4"/>
                  <a:pt x="2" y="1"/>
                </a:cubicBezTo>
                <a:cubicBezTo>
                  <a:pt x="2" y="4"/>
                  <a:pt x="0" y="7"/>
                  <a:pt x="0" y="10"/>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1"/>
          <p:cNvSpPr/>
          <p:nvPr/>
        </p:nvSpPr>
        <p:spPr>
          <a:xfrm>
            <a:off x="2738467" y="1169861"/>
            <a:ext cx="54" cy="542"/>
          </a:xfrm>
          <a:custGeom>
            <a:avLst/>
            <a:gdLst/>
            <a:ahLst/>
            <a:cxnLst/>
            <a:rect l="l" t="t" r="r" b="b"/>
            <a:pathLst>
              <a:path w="1" h="10" extrusionOk="0">
                <a:moveTo>
                  <a:pt x="0" y="1"/>
                </a:moveTo>
                <a:cubicBezTo>
                  <a:pt x="0" y="4"/>
                  <a:pt x="0" y="7"/>
                  <a:pt x="0" y="10"/>
                </a:cubicBezTo>
                <a:cubicBezTo>
                  <a:pt x="0" y="7"/>
                  <a:pt x="0" y="4"/>
                  <a:pt x="0" y="1"/>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1"/>
          <p:cNvSpPr/>
          <p:nvPr/>
        </p:nvSpPr>
        <p:spPr>
          <a:xfrm>
            <a:off x="2727732" y="1184011"/>
            <a:ext cx="2602" cy="867"/>
          </a:xfrm>
          <a:custGeom>
            <a:avLst/>
            <a:gdLst/>
            <a:ahLst/>
            <a:cxnLst/>
            <a:rect l="l" t="t" r="r" b="b"/>
            <a:pathLst>
              <a:path w="48" h="16" extrusionOk="0">
                <a:moveTo>
                  <a:pt x="48" y="1"/>
                </a:moveTo>
                <a:cubicBezTo>
                  <a:pt x="33" y="6"/>
                  <a:pt x="17" y="12"/>
                  <a:pt x="1" y="15"/>
                </a:cubicBezTo>
                <a:cubicBezTo>
                  <a:pt x="17" y="12"/>
                  <a:pt x="33" y="6"/>
                  <a:pt x="48" y="1"/>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1"/>
          <p:cNvSpPr/>
          <p:nvPr/>
        </p:nvSpPr>
        <p:spPr>
          <a:xfrm>
            <a:off x="2738195" y="1168506"/>
            <a:ext cx="163" cy="705"/>
          </a:xfrm>
          <a:custGeom>
            <a:avLst/>
            <a:gdLst/>
            <a:ahLst/>
            <a:cxnLst/>
            <a:rect l="l" t="t" r="r" b="b"/>
            <a:pathLst>
              <a:path w="3" h="13" extrusionOk="0">
                <a:moveTo>
                  <a:pt x="1" y="1"/>
                </a:moveTo>
                <a:cubicBezTo>
                  <a:pt x="1" y="5"/>
                  <a:pt x="2" y="8"/>
                  <a:pt x="2" y="13"/>
                </a:cubicBezTo>
                <a:cubicBezTo>
                  <a:pt x="2" y="8"/>
                  <a:pt x="1" y="5"/>
                  <a:pt x="1" y="1"/>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1"/>
          <p:cNvSpPr/>
          <p:nvPr/>
        </p:nvSpPr>
        <p:spPr>
          <a:xfrm>
            <a:off x="2730280" y="1171542"/>
            <a:ext cx="8295" cy="12524"/>
          </a:xfrm>
          <a:custGeom>
            <a:avLst/>
            <a:gdLst/>
            <a:ahLst/>
            <a:cxnLst/>
            <a:rect l="l" t="t" r="r" b="b"/>
            <a:pathLst>
              <a:path w="153" h="231" extrusionOk="0">
                <a:moveTo>
                  <a:pt x="1" y="231"/>
                </a:moveTo>
                <a:cubicBezTo>
                  <a:pt x="91" y="194"/>
                  <a:pt x="153" y="104"/>
                  <a:pt x="153" y="2"/>
                </a:cubicBezTo>
                <a:lnTo>
                  <a:pt x="153" y="1"/>
                </a:lnTo>
                <a:lnTo>
                  <a:pt x="153" y="2"/>
                </a:lnTo>
                <a:cubicBezTo>
                  <a:pt x="153" y="104"/>
                  <a:pt x="91" y="194"/>
                  <a:pt x="1" y="231"/>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1"/>
          <p:cNvSpPr/>
          <p:nvPr/>
        </p:nvSpPr>
        <p:spPr>
          <a:xfrm>
            <a:off x="2631065" y="2166704"/>
            <a:ext cx="44296" cy="908318"/>
          </a:xfrm>
          <a:custGeom>
            <a:avLst/>
            <a:gdLst/>
            <a:ahLst/>
            <a:cxnLst/>
            <a:rect l="l" t="t" r="r" b="b"/>
            <a:pathLst>
              <a:path w="817" h="16754" extrusionOk="0">
                <a:moveTo>
                  <a:pt x="0" y="1"/>
                </a:moveTo>
                <a:lnTo>
                  <a:pt x="18" y="6591"/>
                </a:lnTo>
                <a:lnTo>
                  <a:pt x="314" y="6815"/>
                </a:lnTo>
                <a:lnTo>
                  <a:pt x="326" y="11034"/>
                </a:lnTo>
                <a:cubicBezTo>
                  <a:pt x="485" y="10994"/>
                  <a:pt x="644" y="10951"/>
                  <a:pt x="800" y="10903"/>
                </a:cubicBezTo>
                <a:lnTo>
                  <a:pt x="816" y="16754"/>
                </a:lnTo>
                <a:lnTo>
                  <a:pt x="7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1"/>
          <p:cNvSpPr/>
          <p:nvPr/>
        </p:nvSpPr>
        <p:spPr>
          <a:xfrm>
            <a:off x="2490048" y="2004273"/>
            <a:ext cx="93417" cy="50908"/>
          </a:xfrm>
          <a:custGeom>
            <a:avLst/>
            <a:gdLst/>
            <a:ahLst/>
            <a:cxnLst/>
            <a:rect l="l" t="t" r="r" b="b"/>
            <a:pathLst>
              <a:path w="1723" h="939" extrusionOk="0">
                <a:moveTo>
                  <a:pt x="1719" y="0"/>
                </a:moveTo>
                <a:lnTo>
                  <a:pt x="1" y="5"/>
                </a:lnTo>
                <a:lnTo>
                  <a:pt x="2" y="938"/>
                </a:lnTo>
                <a:lnTo>
                  <a:pt x="1722" y="938"/>
                </a:lnTo>
                <a:lnTo>
                  <a:pt x="17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1"/>
          <p:cNvSpPr/>
          <p:nvPr/>
        </p:nvSpPr>
        <p:spPr>
          <a:xfrm>
            <a:off x="2490482" y="2166704"/>
            <a:ext cx="94067" cy="321332"/>
          </a:xfrm>
          <a:custGeom>
            <a:avLst/>
            <a:gdLst/>
            <a:ahLst/>
            <a:cxnLst/>
            <a:rect l="l" t="t" r="r" b="b"/>
            <a:pathLst>
              <a:path w="1735" h="5927" extrusionOk="0">
                <a:moveTo>
                  <a:pt x="0" y="1"/>
                </a:moveTo>
                <a:lnTo>
                  <a:pt x="12" y="4621"/>
                </a:lnTo>
                <a:lnTo>
                  <a:pt x="13" y="4621"/>
                </a:lnTo>
                <a:lnTo>
                  <a:pt x="1735" y="5927"/>
                </a:lnTo>
                <a:lnTo>
                  <a:pt x="1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1"/>
          <p:cNvSpPr/>
          <p:nvPr/>
        </p:nvSpPr>
        <p:spPr>
          <a:xfrm>
            <a:off x="2583246" y="2004165"/>
            <a:ext cx="47657" cy="51016"/>
          </a:xfrm>
          <a:custGeom>
            <a:avLst/>
            <a:gdLst/>
            <a:ahLst/>
            <a:cxnLst/>
            <a:rect l="l" t="t" r="r" b="b"/>
            <a:pathLst>
              <a:path w="879" h="941" extrusionOk="0">
                <a:moveTo>
                  <a:pt x="875" y="1"/>
                </a:moveTo>
                <a:lnTo>
                  <a:pt x="0" y="2"/>
                </a:lnTo>
                <a:lnTo>
                  <a:pt x="3" y="940"/>
                </a:lnTo>
                <a:lnTo>
                  <a:pt x="878" y="940"/>
                </a:lnTo>
                <a:lnTo>
                  <a:pt x="87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1"/>
          <p:cNvSpPr/>
          <p:nvPr/>
        </p:nvSpPr>
        <p:spPr>
          <a:xfrm>
            <a:off x="2583734" y="2166704"/>
            <a:ext cx="48362" cy="357331"/>
          </a:xfrm>
          <a:custGeom>
            <a:avLst/>
            <a:gdLst/>
            <a:ahLst/>
            <a:cxnLst/>
            <a:rect l="l" t="t" r="r" b="b"/>
            <a:pathLst>
              <a:path w="892" h="6591" extrusionOk="0">
                <a:moveTo>
                  <a:pt x="0" y="1"/>
                </a:moveTo>
                <a:lnTo>
                  <a:pt x="15" y="5927"/>
                </a:lnTo>
                <a:lnTo>
                  <a:pt x="891" y="6591"/>
                </a:lnTo>
                <a:lnTo>
                  <a:pt x="8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1"/>
          <p:cNvSpPr/>
          <p:nvPr/>
        </p:nvSpPr>
        <p:spPr>
          <a:xfrm>
            <a:off x="2430845" y="2004490"/>
            <a:ext cx="59368" cy="50691"/>
          </a:xfrm>
          <a:custGeom>
            <a:avLst/>
            <a:gdLst/>
            <a:ahLst/>
            <a:cxnLst/>
            <a:rect l="l" t="t" r="r" b="b"/>
            <a:pathLst>
              <a:path w="1095" h="935" extrusionOk="0">
                <a:moveTo>
                  <a:pt x="1093" y="1"/>
                </a:moveTo>
                <a:lnTo>
                  <a:pt x="0" y="4"/>
                </a:lnTo>
                <a:lnTo>
                  <a:pt x="3" y="934"/>
                </a:lnTo>
                <a:lnTo>
                  <a:pt x="1094" y="934"/>
                </a:lnTo>
                <a:lnTo>
                  <a:pt x="10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1"/>
          <p:cNvSpPr/>
          <p:nvPr/>
        </p:nvSpPr>
        <p:spPr>
          <a:xfrm>
            <a:off x="2385249" y="1972557"/>
            <a:ext cx="287244" cy="32312"/>
          </a:xfrm>
          <a:custGeom>
            <a:avLst/>
            <a:gdLst/>
            <a:ahLst/>
            <a:cxnLst/>
            <a:rect l="l" t="t" r="r" b="b"/>
            <a:pathLst>
              <a:path w="5298" h="596" extrusionOk="0">
                <a:moveTo>
                  <a:pt x="5296" y="1"/>
                </a:moveTo>
                <a:lnTo>
                  <a:pt x="1932" y="9"/>
                </a:lnTo>
                <a:lnTo>
                  <a:pt x="840" y="12"/>
                </a:lnTo>
                <a:lnTo>
                  <a:pt x="0" y="14"/>
                </a:lnTo>
                <a:lnTo>
                  <a:pt x="2" y="595"/>
                </a:lnTo>
                <a:lnTo>
                  <a:pt x="841" y="593"/>
                </a:lnTo>
                <a:lnTo>
                  <a:pt x="1934" y="590"/>
                </a:lnTo>
                <a:lnTo>
                  <a:pt x="3652" y="585"/>
                </a:lnTo>
                <a:lnTo>
                  <a:pt x="4527" y="584"/>
                </a:lnTo>
                <a:lnTo>
                  <a:pt x="5297" y="581"/>
                </a:lnTo>
                <a:lnTo>
                  <a:pt x="5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1"/>
          <p:cNvSpPr/>
          <p:nvPr/>
        </p:nvSpPr>
        <p:spPr>
          <a:xfrm>
            <a:off x="2489669" y="1878167"/>
            <a:ext cx="235521" cy="177012"/>
          </a:xfrm>
          <a:custGeom>
            <a:avLst/>
            <a:gdLst/>
            <a:ahLst/>
            <a:cxnLst/>
            <a:rect l="l" t="t" r="r" b="b"/>
            <a:pathLst>
              <a:path w="4344" h="3265" extrusionOk="0">
                <a:moveTo>
                  <a:pt x="1856" y="1745"/>
                </a:moveTo>
                <a:lnTo>
                  <a:pt x="1725" y="1746"/>
                </a:lnTo>
                <a:lnTo>
                  <a:pt x="1725" y="1746"/>
                </a:lnTo>
                <a:lnTo>
                  <a:pt x="1725" y="1746"/>
                </a:lnTo>
                <a:lnTo>
                  <a:pt x="1856" y="1745"/>
                </a:lnTo>
                <a:close/>
                <a:moveTo>
                  <a:pt x="1720" y="7"/>
                </a:moveTo>
                <a:lnTo>
                  <a:pt x="668" y="8"/>
                </a:lnTo>
                <a:lnTo>
                  <a:pt x="0" y="11"/>
                </a:lnTo>
                <a:lnTo>
                  <a:pt x="6" y="1750"/>
                </a:lnTo>
                <a:lnTo>
                  <a:pt x="1725" y="1746"/>
                </a:lnTo>
                <a:lnTo>
                  <a:pt x="1725" y="1746"/>
                </a:lnTo>
                <a:lnTo>
                  <a:pt x="1720" y="7"/>
                </a:lnTo>
                <a:close/>
                <a:moveTo>
                  <a:pt x="3507" y="1"/>
                </a:moveTo>
                <a:cubicBezTo>
                  <a:pt x="3506" y="1"/>
                  <a:pt x="3505" y="1"/>
                  <a:pt x="3504" y="1"/>
                </a:cubicBezTo>
                <a:lnTo>
                  <a:pt x="2595" y="4"/>
                </a:lnTo>
                <a:lnTo>
                  <a:pt x="2600" y="1743"/>
                </a:lnTo>
                <a:lnTo>
                  <a:pt x="1856" y="1745"/>
                </a:lnTo>
                <a:lnTo>
                  <a:pt x="1856" y="1745"/>
                </a:lnTo>
                <a:lnTo>
                  <a:pt x="3370" y="1742"/>
                </a:lnTo>
                <a:lnTo>
                  <a:pt x="3371" y="2322"/>
                </a:lnTo>
                <a:lnTo>
                  <a:pt x="2601" y="2325"/>
                </a:lnTo>
                <a:lnTo>
                  <a:pt x="2604" y="3264"/>
                </a:lnTo>
                <a:lnTo>
                  <a:pt x="3374" y="3264"/>
                </a:lnTo>
                <a:lnTo>
                  <a:pt x="3370" y="1742"/>
                </a:lnTo>
                <a:lnTo>
                  <a:pt x="3508" y="1742"/>
                </a:lnTo>
                <a:cubicBezTo>
                  <a:pt x="3972" y="1740"/>
                  <a:pt x="4343" y="1366"/>
                  <a:pt x="4342" y="902"/>
                </a:cubicBezTo>
                <a:lnTo>
                  <a:pt x="4342" y="834"/>
                </a:lnTo>
                <a:cubicBezTo>
                  <a:pt x="4340" y="373"/>
                  <a:pt x="3969" y="1"/>
                  <a:pt x="3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1"/>
          <p:cNvSpPr/>
          <p:nvPr/>
        </p:nvSpPr>
        <p:spPr>
          <a:xfrm>
            <a:off x="2385749" y="2167254"/>
            <a:ext cx="289684" cy="1069662"/>
          </a:xfrm>
          <a:custGeom>
            <a:avLst/>
            <a:gdLst/>
            <a:ahLst/>
            <a:cxnLst/>
            <a:rect l="l" t="t" r="r" b="b"/>
            <a:pathLst>
              <a:path w="5343" h="19730" extrusionOk="0">
                <a:moveTo>
                  <a:pt x="2248" y="19687"/>
                </a:moveTo>
                <a:cubicBezTo>
                  <a:pt x="2250" y="19688"/>
                  <a:pt x="2252" y="19688"/>
                  <a:pt x="2254" y="19688"/>
                </a:cubicBezTo>
                <a:lnTo>
                  <a:pt x="2254" y="19688"/>
                </a:lnTo>
                <a:cubicBezTo>
                  <a:pt x="2252" y="19688"/>
                  <a:pt x="2250" y="19687"/>
                  <a:pt x="2248" y="19687"/>
                </a:cubicBezTo>
                <a:close/>
                <a:moveTo>
                  <a:pt x="0" y="1"/>
                </a:moveTo>
                <a:lnTo>
                  <a:pt x="41" y="15422"/>
                </a:lnTo>
                <a:lnTo>
                  <a:pt x="43" y="15820"/>
                </a:lnTo>
                <a:lnTo>
                  <a:pt x="46" y="16768"/>
                </a:lnTo>
                <a:cubicBezTo>
                  <a:pt x="46" y="16776"/>
                  <a:pt x="46" y="16783"/>
                  <a:pt x="46" y="16790"/>
                </a:cubicBezTo>
                <a:cubicBezTo>
                  <a:pt x="46" y="16839"/>
                  <a:pt x="47" y="16888"/>
                  <a:pt x="50" y="16935"/>
                </a:cubicBezTo>
                <a:cubicBezTo>
                  <a:pt x="50" y="16935"/>
                  <a:pt x="50" y="16936"/>
                  <a:pt x="50" y="16936"/>
                </a:cubicBezTo>
                <a:cubicBezTo>
                  <a:pt x="59" y="17100"/>
                  <a:pt x="80" y="17259"/>
                  <a:pt x="111" y="17415"/>
                </a:cubicBezTo>
                <a:cubicBezTo>
                  <a:pt x="115" y="17437"/>
                  <a:pt x="119" y="17459"/>
                  <a:pt x="124" y="17481"/>
                </a:cubicBezTo>
                <a:cubicBezTo>
                  <a:pt x="125" y="17482"/>
                  <a:pt x="125" y="17482"/>
                  <a:pt x="125" y="17482"/>
                </a:cubicBezTo>
                <a:cubicBezTo>
                  <a:pt x="130" y="17505"/>
                  <a:pt x="136" y="17527"/>
                  <a:pt x="140" y="17549"/>
                </a:cubicBezTo>
                <a:cubicBezTo>
                  <a:pt x="140" y="17550"/>
                  <a:pt x="140" y="17550"/>
                  <a:pt x="140" y="17550"/>
                </a:cubicBezTo>
                <a:cubicBezTo>
                  <a:pt x="146" y="17572"/>
                  <a:pt x="152" y="17594"/>
                  <a:pt x="158" y="17616"/>
                </a:cubicBezTo>
                <a:cubicBezTo>
                  <a:pt x="158" y="17616"/>
                  <a:pt x="158" y="17616"/>
                  <a:pt x="158" y="17618"/>
                </a:cubicBezTo>
                <a:cubicBezTo>
                  <a:pt x="164" y="17640"/>
                  <a:pt x="169" y="17662"/>
                  <a:pt x="175" y="17683"/>
                </a:cubicBezTo>
                <a:cubicBezTo>
                  <a:pt x="177" y="17684"/>
                  <a:pt x="177" y="17684"/>
                  <a:pt x="177" y="17686"/>
                </a:cubicBezTo>
                <a:cubicBezTo>
                  <a:pt x="236" y="17887"/>
                  <a:pt x="312" y="18079"/>
                  <a:pt x="405" y="18259"/>
                </a:cubicBezTo>
                <a:cubicBezTo>
                  <a:pt x="498" y="18436"/>
                  <a:pt x="606" y="18601"/>
                  <a:pt x="728" y="18752"/>
                </a:cubicBezTo>
                <a:lnTo>
                  <a:pt x="728" y="18752"/>
                </a:lnTo>
                <a:cubicBezTo>
                  <a:pt x="728" y="18752"/>
                  <a:pt x="728" y="18751"/>
                  <a:pt x="728" y="18750"/>
                </a:cubicBezTo>
                <a:lnTo>
                  <a:pt x="728" y="18750"/>
                </a:lnTo>
                <a:cubicBezTo>
                  <a:pt x="728" y="18751"/>
                  <a:pt x="728" y="18752"/>
                  <a:pt x="729" y="18753"/>
                </a:cubicBezTo>
                <a:lnTo>
                  <a:pt x="729" y="18753"/>
                </a:lnTo>
                <a:cubicBezTo>
                  <a:pt x="728" y="18753"/>
                  <a:pt x="728" y="18753"/>
                  <a:pt x="728" y="18752"/>
                </a:cubicBezTo>
                <a:lnTo>
                  <a:pt x="728" y="18752"/>
                </a:lnTo>
                <a:cubicBezTo>
                  <a:pt x="728" y="18753"/>
                  <a:pt x="728" y="18753"/>
                  <a:pt x="729" y="18753"/>
                </a:cubicBezTo>
                <a:lnTo>
                  <a:pt x="729" y="18753"/>
                </a:lnTo>
                <a:cubicBezTo>
                  <a:pt x="729" y="18753"/>
                  <a:pt x="729" y="18753"/>
                  <a:pt x="729" y="18753"/>
                </a:cubicBezTo>
                <a:lnTo>
                  <a:pt x="729" y="18753"/>
                </a:lnTo>
                <a:cubicBezTo>
                  <a:pt x="729" y="18753"/>
                  <a:pt x="729" y="18753"/>
                  <a:pt x="729" y="18753"/>
                </a:cubicBezTo>
                <a:cubicBezTo>
                  <a:pt x="729" y="18753"/>
                  <a:pt x="729" y="18753"/>
                  <a:pt x="729" y="18753"/>
                </a:cubicBezTo>
                <a:lnTo>
                  <a:pt x="729" y="18753"/>
                </a:lnTo>
                <a:cubicBezTo>
                  <a:pt x="730" y="18756"/>
                  <a:pt x="733" y="18758"/>
                  <a:pt x="735" y="18761"/>
                </a:cubicBezTo>
                <a:cubicBezTo>
                  <a:pt x="735" y="18762"/>
                  <a:pt x="736" y="18762"/>
                  <a:pt x="736" y="18762"/>
                </a:cubicBezTo>
                <a:cubicBezTo>
                  <a:pt x="1034" y="19127"/>
                  <a:pt x="1411" y="19409"/>
                  <a:pt x="1839" y="19572"/>
                </a:cubicBezTo>
                <a:cubicBezTo>
                  <a:pt x="1842" y="19572"/>
                  <a:pt x="1845" y="19574"/>
                  <a:pt x="1848" y="19575"/>
                </a:cubicBezTo>
                <a:cubicBezTo>
                  <a:pt x="1848" y="19575"/>
                  <a:pt x="1850" y="19575"/>
                  <a:pt x="1850" y="19577"/>
                </a:cubicBezTo>
                <a:cubicBezTo>
                  <a:pt x="1977" y="19624"/>
                  <a:pt x="2109" y="19661"/>
                  <a:pt x="2245" y="19686"/>
                </a:cubicBezTo>
                <a:lnTo>
                  <a:pt x="2245" y="19686"/>
                </a:lnTo>
                <a:lnTo>
                  <a:pt x="2246" y="19687"/>
                </a:lnTo>
                <a:cubicBezTo>
                  <a:pt x="2246" y="19687"/>
                  <a:pt x="2247" y="19687"/>
                  <a:pt x="2248" y="19687"/>
                </a:cubicBezTo>
                <a:lnTo>
                  <a:pt x="2248" y="19687"/>
                </a:lnTo>
                <a:cubicBezTo>
                  <a:pt x="2247" y="19687"/>
                  <a:pt x="2247" y="19687"/>
                  <a:pt x="2247" y="19687"/>
                </a:cubicBezTo>
                <a:lnTo>
                  <a:pt x="2247" y="19687"/>
                </a:lnTo>
                <a:cubicBezTo>
                  <a:pt x="2250" y="19687"/>
                  <a:pt x="2253" y="19688"/>
                  <a:pt x="2256" y="19688"/>
                </a:cubicBezTo>
                <a:cubicBezTo>
                  <a:pt x="2255" y="19688"/>
                  <a:pt x="2255" y="19688"/>
                  <a:pt x="2254" y="19688"/>
                </a:cubicBezTo>
                <a:lnTo>
                  <a:pt x="2254" y="19688"/>
                </a:lnTo>
                <a:cubicBezTo>
                  <a:pt x="2256" y="19689"/>
                  <a:pt x="2257" y="19689"/>
                  <a:pt x="2259" y="19690"/>
                </a:cubicBezTo>
                <a:cubicBezTo>
                  <a:pt x="2383" y="19712"/>
                  <a:pt x="2509" y="19725"/>
                  <a:pt x="2639" y="19728"/>
                </a:cubicBezTo>
                <a:cubicBezTo>
                  <a:pt x="2660" y="19730"/>
                  <a:pt x="2680" y="19730"/>
                  <a:pt x="2702" y="19730"/>
                </a:cubicBezTo>
                <a:cubicBezTo>
                  <a:pt x="3412" y="19727"/>
                  <a:pt x="4054" y="19415"/>
                  <a:pt x="4528" y="18906"/>
                </a:cubicBezTo>
                <a:cubicBezTo>
                  <a:pt x="4925" y="18479"/>
                  <a:pt x="5203" y="17915"/>
                  <a:pt x="5302" y="17281"/>
                </a:cubicBezTo>
                <a:cubicBezTo>
                  <a:pt x="5328" y="17110"/>
                  <a:pt x="5343" y="16933"/>
                  <a:pt x="5341" y="16754"/>
                </a:cubicBezTo>
                <a:lnTo>
                  <a:pt x="5325" y="10903"/>
                </a:lnTo>
                <a:cubicBezTo>
                  <a:pt x="5169" y="10951"/>
                  <a:pt x="5010" y="10994"/>
                  <a:pt x="4851" y="11034"/>
                </a:cubicBezTo>
                <a:lnTo>
                  <a:pt x="4858" y="13922"/>
                </a:lnTo>
                <a:lnTo>
                  <a:pt x="4866" y="16621"/>
                </a:lnTo>
                <a:cubicBezTo>
                  <a:pt x="4866" y="16748"/>
                  <a:pt x="4858" y="16873"/>
                  <a:pt x="4842" y="16994"/>
                </a:cubicBezTo>
                <a:cubicBezTo>
                  <a:pt x="4710" y="17993"/>
                  <a:pt x="4039" y="18793"/>
                  <a:pt x="3169" y="19010"/>
                </a:cubicBezTo>
                <a:cubicBezTo>
                  <a:pt x="3019" y="19046"/>
                  <a:pt x="2861" y="19067"/>
                  <a:pt x="2699" y="19067"/>
                </a:cubicBezTo>
                <a:lnTo>
                  <a:pt x="2643" y="19067"/>
                </a:lnTo>
                <a:cubicBezTo>
                  <a:pt x="2367" y="19060"/>
                  <a:pt x="2103" y="18995"/>
                  <a:pt x="1861" y="18883"/>
                </a:cubicBezTo>
                <a:cubicBezTo>
                  <a:pt x="1075" y="18518"/>
                  <a:pt x="523" y="17650"/>
                  <a:pt x="520" y="16633"/>
                </a:cubicBezTo>
                <a:lnTo>
                  <a:pt x="505" y="11046"/>
                </a:lnTo>
                <a:lnTo>
                  <a:pt x="486" y="3515"/>
                </a:lnTo>
                <a:lnTo>
                  <a:pt x="486" y="3515"/>
                </a:lnTo>
                <a:lnTo>
                  <a:pt x="851" y="3791"/>
                </a:lnTo>
                <a:lnTo>
                  <a:pt x="867" y="3805"/>
                </a:lnTo>
                <a:lnTo>
                  <a:pt x="1944" y="4621"/>
                </a:lnTo>
                <a:lnTo>
                  <a:pt x="19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1"/>
          <p:cNvSpPr/>
          <p:nvPr/>
        </p:nvSpPr>
        <p:spPr>
          <a:xfrm>
            <a:off x="2489425" y="2415775"/>
            <a:ext cx="158624" cy="365505"/>
          </a:xfrm>
          <a:custGeom>
            <a:avLst/>
            <a:gdLst/>
            <a:ahLst/>
            <a:cxnLst/>
            <a:rect l="l" t="t" r="r" b="b"/>
            <a:pathLst>
              <a:path w="2906" h="6682" extrusionOk="0">
                <a:moveTo>
                  <a:pt x="0" y="1"/>
                </a:moveTo>
                <a:lnTo>
                  <a:pt x="18" y="6655"/>
                </a:lnTo>
                <a:cubicBezTo>
                  <a:pt x="240" y="6672"/>
                  <a:pt x="465" y="6682"/>
                  <a:pt x="688" y="6682"/>
                </a:cubicBezTo>
                <a:cubicBezTo>
                  <a:pt x="704" y="6682"/>
                  <a:pt x="719" y="6682"/>
                  <a:pt x="734" y="6682"/>
                </a:cubicBezTo>
                <a:cubicBezTo>
                  <a:pt x="1070" y="6680"/>
                  <a:pt x="1404" y="6661"/>
                  <a:pt x="1737" y="6624"/>
                </a:cubicBezTo>
                <a:lnTo>
                  <a:pt x="1722" y="1307"/>
                </a:lnTo>
                <a:lnTo>
                  <a:pt x="2598" y="1971"/>
                </a:lnTo>
                <a:lnTo>
                  <a:pt x="2610" y="6482"/>
                </a:lnTo>
                <a:cubicBezTo>
                  <a:pt x="2709" y="6461"/>
                  <a:pt x="2807" y="6439"/>
                  <a:pt x="2906" y="6414"/>
                </a:cubicBezTo>
                <a:lnTo>
                  <a:pt x="2894" y="2195"/>
                </a:lnTo>
                <a:lnTo>
                  <a:pt x="2598" y="1969"/>
                </a:lnTo>
                <a:lnTo>
                  <a:pt x="1722" y="1305"/>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1"/>
          <p:cNvSpPr/>
          <p:nvPr/>
        </p:nvSpPr>
        <p:spPr>
          <a:xfrm>
            <a:off x="2412086" y="2357219"/>
            <a:ext cx="20874" cy="412739"/>
          </a:xfrm>
          <a:custGeom>
            <a:avLst/>
            <a:gdLst/>
            <a:ahLst/>
            <a:cxnLst/>
            <a:rect l="l" t="t" r="r" b="b"/>
            <a:pathLst>
              <a:path w="385" h="7613" extrusionOk="0">
                <a:moveTo>
                  <a:pt x="0" y="1"/>
                </a:moveTo>
                <a:lnTo>
                  <a:pt x="19" y="7532"/>
                </a:lnTo>
                <a:lnTo>
                  <a:pt x="19" y="7532"/>
                </a:lnTo>
                <a:lnTo>
                  <a:pt x="19" y="7532"/>
                </a:lnTo>
                <a:cubicBezTo>
                  <a:pt x="141" y="7561"/>
                  <a:pt x="262" y="7588"/>
                  <a:pt x="384" y="7613"/>
                </a:cubicBezTo>
                <a:lnTo>
                  <a:pt x="365" y="277"/>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1"/>
          <p:cNvSpPr/>
          <p:nvPr/>
        </p:nvSpPr>
        <p:spPr>
          <a:xfrm>
            <a:off x="2557548" y="3087997"/>
            <a:ext cx="90760" cy="109297"/>
          </a:xfrm>
          <a:custGeom>
            <a:avLst/>
            <a:gdLst/>
            <a:ahLst/>
            <a:cxnLst/>
            <a:rect l="l" t="t" r="r" b="b"/>
            <a:pathLst>
              <a:path w="1674" h="2016" extrusionOk="0">
                <a:moveTo>
                  <a:pt x="0" y="2015"/>
                </a:moveTo>
                <a:cubicBezTo>
                  <a:pt x="870" y="1799"/>
                  <a:pt x="1541" y="1000"/>
                  <a:pt x="1673" y="1"/>
                </a:cubicBezTo>
                <a:cubicBezTo>
                  <a:pt x="1541" y="1000"/>
                  <a:pt x="870" y="1799"/>
                  <a:pt x="0" y="2015"/>
                </a:cubicBezTo>
                <a:close/>
              </a:path>
            </a:pathLst>
          </a:custGeom>
          <a:solidFill>
            <a:srgbClr val="CE8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1"/>
          <p:cNvSpPr/>
          <p:nvPr/>
        </p:nvSpPr>
        <p:spPr>
          <a:xfrm>
            <a:off x="2584493" y="2487988"/>
            <a:ext cx="48308" cy="288370"/>
          </a:xfrm>
          <a:custGeom>
            <a:avLst/>
            <a:gdLst/>
            <a:ahLst/>
            <a:cxnLst/>
            <a:rect l="l" t="t" r="r" b="b"/>
            <a:pathLst>
              <a:path w="891" h="5319" extrusionOk="0">
                <a:moveTo>
                  <a:pt x="1" y="1"/>
                </a:moveTo>
                <a:lnTo>
                  <a:pt x="16" y="5318"/>
                </a:lnTo>
                <a:cubicBezTo>
                  <a:pt x="32" y="5315"/>
                  <a:pt x="48" y="5314"/>
                  <a:pt x="64" y="5313"/>
                </a:cubicBezTo>
                <a:cubicBezTo>
                  <a:pt x="82" y="5310"/>
                  <a:pt x="101" y="5308"/>
                  <a:pt x="120" y="5305"/>
                </a:cubicBezTo>
                <a:cubicBezTo>
                  <a:pt x="148" y="5302"/>
                  <a:pt x="176" y="5298"/>
                  <a:pt x="204" y="5295"/>
                </a:cubicBezTo>
                <a:cubicBezTo>
                  <a:pt x="235" y="5290"/>
                  <a:pt x="266" y="5286"/>
                  <a:pt x="298" y="5282"/>
                </a:cubicBezTo>
                <a:cubicBezTo>
                  <a:pt x="318" y="5279"/>
                  <a:pt x="337" y="5276"/>
                  <a:pt x="354" y="5273"/>
                </a:cubicBezTo>
                <a:cubicBezTo>
                  <a:pt x="378" y="5270"/>
                  <a:pt x="401" y="5265"/>
                  <a:pt x="425" y="5262"/>
                </a:cubicBezTo>
                <a:cubicBezTo>
                  <a:pt x="441" y="5260"/>
                  <a:pt x="459" y="5257"/>
                  <a:pt x="475" y="5254"/>
                </a:cubicBezTo>
                <a:cubicBezTo>
                  <a:pt x="499" y="5251"/>
                  <a:pt x="524" y="5246"/>
                  <a:pt x="549" y="5242"/>
                </a:cubicBezTo>
                <a:cubicBezTo>
                  <a:pt x="563" y="5239"/>
                  <a:pt x="577" y="5237"/>
                  <a:pt x="591" y="5234"/>
                </a:cubicBezTo>
                <a:cubicBezTo>
                  <a:pt x="618" y="5230"/>
                  <a:pt x="644" y="5224"/>
                  <a:pt x="671" y="5220"/>
                </a:cubicBezTo>
                <a:cubicBezTo>
                  <a:pt x="675" y="5218"/>
                  <a:pt x="680" y="5218"/>
                  <a:pt x="684" y="5217"/>
                </a:cubicBezTo>
                <a:cubicBezTo>
                  <a:pt x="752" y="5204"/>
                  <a:pt x="821" y="5190"/>
                  <a:pt x="890" y="5176"/>
                </a:cubicBezTo>
                <a:lnTo>
                  <a:pt x="877" y="665"/>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1"/>
          <p:cNvSpPr/>
          <p:nvPr/>
        </p:nvSpPr>
        <p:spPr>
          <a:xfrm>
            <a:off x="2620818" y="2770779"/>
            <a:ext cx="705" cy="217"/>
          </a:xfrm>
          <a:custGeom>
            <a:avLst/>
            <a:gdLst/>
            <a:ahLst/>
            <a:cxnLst/>
            <a:rect l="l" t="t" r="r" b="b"/>
            <a:pathLst>
              <a:path w="13" h="4" extrusionOk="0">
                <a:moveTo>
                  <a:pt x="13" y="1"/>
                </a:moveTo>
                <a:cubicBezTo>
                  <a:pt x="10" y="2"/>
                  <a:pt x="5" y="2"/>
                  <a:pt x="1" y="4"/>
                </a:cubicBezTo>
                <a:cubicBezTo>
                  <a:pt x="5" y="2"/>
                  <a:pt x="10" y="2"/>
                  <a:pt x="13" y="1"/>
                </a:cubicBezTo>
                <a:close/>
              </a:path>
            </a:pathLst>
          </a:custGeom>
          <a:solidFill>
            <a:srgbClr val="B77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1"/>
          <p:cNvSpPr/>
          <p:nvPr/>
        </p:nvSpPr>
        <p:spPr>
          <a:xfrm>
            <a:off x="2614203" y="2771755"/>
            <a:ext cx="2386" cy="434"/>
          </a:xfrm>
          <a:custGeom>
            <a:avLst/>
            <a:gdLst/>
            <a:ahLst/>
            <a:cxnLst/>
            <a:rect l="l" t="t" r="r" b="b"/>
            <a:pathLst>
              <a:path w="44" h="8" extrusionOk="0">
                <a:moveTo>
                  <a:pt x="43" y="0"/>
                </a:moveTo>
                <a:cubicBezTo>
                  <a:pt x="29" y="2"/>
                  <a:pt x="15" y="5"/>
                  <a:pt x="1" y="8"/>
                </a:cubicBezTo>
                <a:cubicBezTo>
                  <a:pt x="15" y="5"/>
                  <a:pt x="29" y="2"/>
                  <a:pt x="43" y="0"/>
                </a:cubicBezTo>
                <a:close/>
              </a:path>
            </a:pathLst>
          </a:custGeom>
          <a:solidFill>
            <a:srgbClr val="B77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1"/>
          <p:cNvSpPr/>
          <p:nvPr/>
        </p:nvSpPr>
        <p:spPr>
          <a:xfrm>
            <a:off x="2607535" y="2772785"/>
            <a:ext cx="2765" cy="542"/>
          </a:xfrm>
          <a:custGeom>
            <a:avLst/>
            <a:gdLst/>
            <a:ahLst/>
            <a:cxnLst/>
            <a:rect l="l" t="t" r="r" b="b"/>
            <a:pathLst>
              <a:path w="51" h="10" extrusionOk="0">
                <a:moveTo>
                  <a:pt x="50" y="1"/>
                </a:moveTo>
                <a:cubicBezTo>
                  <a:pt x="34" y="4"/>
                  <a:pt x="16" y="7"/>
                  <a:pt x="0" y="9"/>
                </a:cubicBezTo>
                <a:cubicBezTo>
                  <a:pt x="16" y="7"/>
                  <a:pt x="34" y="4"/>
                  <a:pt x="50" y="1"/>
                </a:cubicBezTo>
                <a:close/>
              </a:path>
            </a:pathLst>
          </a:custGeom>
          <a:solidFill>
            <a:srgbClr val="B77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1"/>
          <p:cNvSpPr/>
          <p:nvPr/>
        </p:nvSpPr>
        <p:spPr>
          <a:xfrm>
            <a:off x="2590999" y="2775008"/>
            <a:ext cx="4608" cy="651"/>
          </a:xfrm>
          <a:custGeom>
            <a:avLst/>
            <a:gdLst/>
            <a:ahLst/>
            <a:cxnLst/>
            <a:rect l="l" t="t" r="r" b="b"/>
            <a:pathLst>
              <a:path w="85" h="12" extrusionOk="0">
                <a:moveTo>
                  <a:pt x="0" y="11"/>
                </a:moveTo>
                <a:cubicBezTo>
                  <a:pt x="28" y="8"/>
                  <a:pt x="56" y="4"/>
                  <a:pt x="84" y="1"/>
                </a:cubicBezTo>
                <a:cubicBezTo>
                  <a:pt x="56" y="4"/>
                  <a:pt x="28" y="8"/>
                  <a:pt x="0" y="11"/>
                </a:cubicBezTo>
                <a:close/>
              </a:path>
            </a:pathLst>
          </a:custGeom>
          <a:solidFill>
            <a:srgbClr val="B77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1"/>
          <p:cNvSpPr/>
          <p:nvPr/>
        </p:nvSpPr>
        <p:spPr>
          <a:xfrm>
            <a:off x="2600649" y="2773815"/>
            <a:ext cx="3090" cy="542"/>
          </a:xfrm>
          <a:custGeom>
            <a:avLst/>
            <a:gdLst/>
            <a:ahLst/>
            <a:cxnLst/>
            <a:rect l="l" t="t" r="r" b="b"/>
            <a:pathLst>
              <a:path w="57" h="10" extrusionOk="0">
                <a:moveTo>
                  <a:pt x="0" y="10"/>
                </a:moveTo>
                <a:cubicBezTo>
                  <a:pt x="20" y="7"/>
                  <a:pt x="39" y="4"/>
                  <a:pt x="56" y="1"/>
                </a:cubicBezTo>
                <a:cubicBezTo>
                  <a:pt x="39" y="4"/>
                  <a:pt x="20" y="7"/>
                  <a:pt x="0" y="10"/>
                </a:cubicBezTo>
                <a:close/>
              </a:path>
            </a:pathLst>
          </a:custGeom>
          <a:solidFill>
            <a:srgbClr val="B77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1"/>
          <p:cNvSpPr/>
          <p:nvPr/>
        </p:nvSpPr>
        <p:spPr>
          <a:xfrm>
            <a:off x="2413116" y="2372237"/>
            <a:ext cx="236443" cy="828188"/>
          </a:xfrm>
          <a:custGeom>
            <a:avLst/>
            <a:gdLst/>
            <a:ahLst/>
            <a:cxnLst/>
            <a:rect l="l" t="t" r="r" b="b"/>
            <a:pathLst>
              <a:path w="4361" h="15276" extrusionOk="0">
                <a:moveTo>
                  <a:pt x="346" y="0"/>
                </a:moveTo>
                <a:lnTo>
                  <a:pt x="365" y="7336"/>
                </a:lnTo>
                <a:cubicBezTo>
                  <a:pt x="243" y="7311"/>
                  <a:pt x="121" y="7284"/>
                  <a:pt x="0" y="7255"/>
                </a:cubicBezTo>
                <a:lnTo>
                  <a:pt x="0" y="7255"/>
                </a:lnTo>
                <a:lnTo>
                  <a:pt x="15" y="12842"/>
                </a:lnTo>
                <a:cubicBezTo>
                  <a:pt x="18" y="13859"/>
                  <a:pt x="570" y="14727"/>
                  <a:pt x="1356" y="15092"/>
                </a:cubicBezTo>
                <a:cubicBezTo>
                  <a:pt x="1598" y="15204"/>
                  <a:pt x="1862" y="15269"/>
                  <a:pt x="2138" y="15276"/>
                </a:cubicBezTo>
                <a:lnTo>
                  <a:pt x="2194" y="15276"/>
                </a:lnTo>
                <a:cubicBezTo>
                  <a:pt x="2356" y="15276"/>
                  <a:pt x="2514" y="15255"/>
                  <a:pt x="2664" y="15217"/>
                </a:cubicBezTo>
                <a:cubicBezTo>
                  <a:pt x="3534" y="15001"/>
                  <a:pt x="4205" y="14202"/>
                  <a:pt x="4337" y="13203"/>
                </a:cubicBezTo>
                <a:cubicBezTo>
                  <a:pt x="4353" y="13082"/>
                  <a:pt x="4361" y="12957"/>
                  <a:pt x="4361" y="12830"/>
                </a:cubicBezTo>
                <a:lnTo>
                  <a:pt x="4353" y="10131"/>
                </a:lnTo>
                <a:lnTo>
                  <a:pt x="4346" y="7243"/>
                </a:lnTo>
                <a:cubicBezTo>
                  <a:pt x="4247" y="7268"/>
                  <a:pt x="4149" y="7290"/>
                  <a:pt x="4050" y="7311"/>
                </a:cubicBezTo>
                <a:cubicBezTo>
                  <a:pt x="3982" y="7325"/>
                  <a:pt x="3913" y="7340"/>
                  <a:pt x="3844" y="7352"/>
                </a:cubicBezTo>
                <a:cubicBezTo>
                  <a:pt x="3841" y="7353"/>
                  <a:pt x="3836" y="7353"/>
                  <a:pt x="3832" y="7355"/>
                </a:cubicBezTo>
                <a:cubicBezTo>
                  <a:pt x="3805" y="7359"/>
                  <a:pt x="3779" y="7365"/>
                  <a:pt x="3752" y="7369"/>
                </a:cubicBezTo>
                <a:cubicBezTo>
                  <a:pt x="3738" y="7372"/>
                  <a:pt x="3723" y="7374"/>
                  <a:pt x="3710" y="7377"/>
                </a:cubicBezTo>
                <a:cubicBezTo>
                  <a:pt x="3685" y="7381"/>
                  <a:pt x="3660" y="7386"/>
                  <a:pt x="3636" y="7389"/>
                </a:cubicBezTo>
                <a:cubicBezTo>
                  <a:pt x="3618" y="7392"/>
                  <a:pt x="3602" y="7395"/>
                  <a:pt x="3586" y="7397"/>
                </a:cubicBezTo>
                <a:cubicBezTo>
                  <a:pt x="3562" y="7400"/>
                  <a:pt x="3539" y="7405"/>
                  <a:pt x="3515" y="7408"/>
                </a:cubicBezTo>
                <a:cubicBezTo>
                  <a:pt x="3496" y="7411"/>
                  <a:pt x="3477" y="7414"/>
                  <a:pt x="3458" y="7417"/>
                </a:cubicBezTo>
                <a:cubicBezTo>
                  <a:pt x="3427" y="7421"/>
                  <a:pt x="3396" y="7425"/>
                  <a:pt x="3364" y="7430"/>
                </a:cubicBezTo>
                <a:cubicBezTo>
                  <a:pt x="3337" y="7433"/>
                  <a:pt x="3309" y="7437"/>
                  <a:pt x="3281" y="7440"/>
                </a:cubicBezTo>
                <a:cubicBezTo>
                  <a:pt x="3262" y="7443"/>
                  <a:pt x="3243" y="7445"/>
                  <a:pt x="3225" y="7448"/>
                </a:cubicBezTo>
                <a:cubicBezTo>
                  <a:pt x="3209" y="7449"/>
                  <a:pt x="3193" y="7450"/>
                  <a:pt x="3177" y="7453"/>
                </a:cubicBezTo>
                <a:cubicBezTo>
                  <a:pt x="2844" y="7490"/>
                  <a:pt x="2510" y="7509"/>
                  <a:pt x="2174" y="7511"/>
                </a:cubicBezTo>
                <a:cubicBezTo>
                  <a:pt x="1934" y="7511"/>
                  <a:pt x="1695" y="7502"/>
                  <a:pt x="1458" y="7484"/>
                </a:cubicBezTo>
                <a:lnTo>
                  <a:pt x="1439" y="830"/>
                </a:lnTo>
                <a:lnTo>
                  <a:pt x="362" y="14"/>
                </a:lnTo>
                <a:lnTo>
                  <a:pt x="3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1"/>
          <p:cNvSpPr/>
          <p:nvPr/>
        </p:nvSpPr>
        <p:spPr>
          <a:xfrm>
            <a:off x="2332225" y="1878763"/>
            <a:ext cx="157827" cy="176416"/>
          </a:xfrm>
          <a:custGeom>
            <a:avLst/>
            <a:gdLst/>
            <a:ahLst/>
            <a:cxnLst/>
            <a:rect l="l" t="t" r="r" b="b"/>
            <a:pathLst>
              <a:path w="2911" h="3254" extrusionOk="0">
                <a:moveTo>
                  <a:pt x="2904" y="0"/>
                </a:moveTo>
                <a:lnTo>
                  <a:pt x="2258" y="2"/>
                </a:lnTo>
                <a:lnTo>
                  <a:pt x="1813" y="3"/>
                </a:lnTo>
                <a:lnTo>
                  <a:pt x="835" y="5"/>
                </a:lnTo>
                <a:cubicBezTo>
                  <a:pt x="373" y="6"/>
                  <a:pt x="0" y="380"/>
                  <a:pt x="2" y="844"/>
                </a:cubicBezTo>
                <a:lnTo>
                  <a:pt x="2" y="912"/>
                </a:lnTo>
                <a:cubicBezTo>
                  <a:pt x="3" y="1374"/>
                  <a:pt x="377" y="1745"/>
                  <a:pt x="840" y="1745"/>
                </a:cubicBezTo>
                <a:lnTo>
                  <a:pt x="978" y="1744"/>
                </a:lnTo>
                <a:lnTo>
                  <a:pt x="1818" y="1742"/>
                </a:lnTo>
                <a:lnTo>
                  <a:pt x="2910" y="1739"/>
                </a:lnTo>
                <a:lnTo>
                  <a:pt x="2904" y="0"/>
                </a:lnTo>
                <a:close/>
                <a:moveTo>
                  <a:pt x="978" y="1744"/>
                </a:moveTo>
                <a:lnTo>
                  <a:pt x="980" y="2325"/>
                </a:lnTo>
                <a:lnTo>
                  <a:pt x="980" y="2325"/>
                </a:lnTo>
                <a:lnTo>
                  <a:pt x="980" y="2325"/>
                </a:lnTo>
                <a:lnTo>
                  <a:pt x="978" y="1744"/>
                </a:lnTo>
                <a:close/>
                <a:moveTo>
                  <a:pt x="1819" y="2323"/>
                </a:moveTo>
                <a:lnTo>
                  <a:pt x="980" y="2325"/>
                </a:lnTo>
                <a:lnTo>
                  <a:pt x="980" y="2325"/>
                </a:lnTo>
                <a:lnTo>
                  <a:pt x="983" y="3253"/>
                </a:lnTo>
                <a:lnTo>
                  <a:pt x="1822" y="3253"/>
                </a:lnTo>
                <a:lnTo>
                  <a:pt x="1819" y="232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1"/>
          <p:cNvSpPr/>
          <p:nvPr/>
        </p:nvSpPr>
        <p:spPr>
          <a:xfrm>
            <a:off x="2582921" y="1878329"/>
            <a:ext cx="47711" cy="94497"/>
          </a:xfrm>
          <a:custGeom>
            <a:avLst/>
            <a:gdLst/>
            <a:ahLst/>
            <a:cxnLst/>
            <a:rect l="l" t="t" r="r" b="b"/>
            <a:pathLst>
              <a:path w="880" h="1743" extrusionOk="0">
                <a:moveTo>
                  <a:pt x="875" y="1"/>
                </a:moveTo>
                <a:lnTo>
                  <a:pt x="0" y="4"/>
                </a:lnTo>
                <a:lnTo>
                  <a:pt x="5" y="1743"/>
                </a:lnTo>
                <a:lnTo>
                  <a:pt x="880" y="1740"/>
                </a:lnTo>
                <a:lnTo>
                  <a:pt x="87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1"/>
          <p:cNvSpPr/>
          <p:nvPr/>
        </p:nvSpPr>
        <p:spPr>
          <a:xfrm>
            <a:off x="3352572" y="1201523"/>
            <a:ext cx="271" cy="1681"/>
          </a:xfrm>
          <a:custGeom>
            <a:avLst/>
            <a:gdLst/>
            <a:ahLst/>
            <a:cxnLst/>
            <a:rect l="l" t="t" r="r" b="b"/>
            <a:pathLst>
              <a:path w="5" h="31" extrusionOk="0">
                <a:moveTo>
                  <a:pt x="1" y="31"/>
                </a:moveTo>
                <a:cubicBezTo>
                  <a:pt x="2" y="21"/>
                  <a:pt x="3" y="10"/>
                  <a:pt x="5" y="0"/>
                </a:cubicBezTo>
                <a:cubicBezTo>
                  <a:pt x="3" y="10"/>
                  <a:pt x="2" y="21"/>
                  <a:pt x="1" y="3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1"/>
          <p:cNvSpPr/>
          <p:nvPr/>
        </p:nvSpPr>
        <p:spPr>
          <a:xfrm>
            <a:off x="3353385" y="1196481"/>
            <a:ext cx="542" cy="1898"/>
          </a:xfrm>
          <a:custGeom>
            <a:avLst/>
            <a:gdLst/>
            <a:ahLst/>
            <a:cxnLst/>
            <a:rect l="l" t="t" r="r" b="b"/>
            <a:pathLst>
              <a:path w="10" h="35" extrusionOk="0">
                <a:moveTo>
                  <a:pt x="0" y="34"/>
                </a:moveTo>
                <a:cubicBezTo>
                  <a:pt x="3" y="22"/>
                  <a:pt x="6" y="11"/>
                  <a:pt x="9" y="0"/>
                </a:cubicBezTo>
                <a:cubicBezTo>
                  <a:pt x="6" y="11"/>
                  <a:pt x="3" y="22"/>
                  <a:pt x="0" y="34"/>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1"/>
          <p:cNvSpPr/>
          <p:nvPr/>
        </p:nvSpPr>
        <p:spPr>
          <a:xfrm>
            <a:off x="3352897" y="1199029"/>
            <a:ext cx="380" cy="1735"/>
          </a:xfrm>
          <a:custGeom>
            <a:avLst/>
            <a:gdLst/>
            <a:ahLst/>
            <a:cxnLst/>
            <a:rect l="l" t="t" r="r" b="b"/>
            <a:pathLst>
              <a:path w="7" h="32" extrusionOk="0">
                <a:moveTo>
                  <a:pt x="0" y="31"/>
                </a:moveTo>
                <a:cubicBezTo>
                  <a:pt x="3" y="21"/>
                  <a:pt x="5" y="11"/>
                  <a:pt x="6" y="0"/>
                </a:cubicBezTo>
                <a:cubicBezTo>
                  <a:pt x="5" y="11"/>
                  <a:pt x="3" y="21"/>
                  <a:pt x="0" y="3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1"/>
          <p:cNvSpPr/>
          <p:nvPr/>
        </p:nvSpPr>
        <p:spPr>
          <a:xfrm>
            <a:off x="3352409" y="1203963"/>
            <a:ext cx="163" cy="2548"/>
          </a:xfrm>
          <a:custGeom>
            <a:avLst/>
            <a:gdLst/>
            <a:ahLst/>
            <a:cxnLst/>
            <a:rect l="l" t="t" r="r" b="b"/>
            <a:pathLst>
              <a:path w="3" h="47" extrusionOk="0">
                <a:moveTo>
                  <a:pt x="1" y="46"/>
                </a:moveTo>
                <a:cubicBezTo>
                  <a:pt x="1" y="30"/>
                  <a:pt x="2" y="15"/>
                  <a:pt x="2" y="1"/>
                </a:cubicBezTo>
                <a:cubicBezTo>
                  <a:pt x="2" y="15"/>
                  <a:pt x="1" y="30"/>
                  <a:pt x="1" y="46"/>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1"/>
          <p:cNvSpPr/>
          <p:nvPr/>
        </p:nvSpPr>
        <p:spPr>
          <a:xfrm>
            <a:off x="3352409" y="1095342"/>
            <a:ext cx="21795" cy="900565"/>
          </a:xfrm>
          <a:custGeom>
            <a:avLst/>
            <a:gdLst/>
            <a:ahLst/>
            <a:cxnLst/>
            <a:rect l="l" t="t" r="r" b="b"/>
            <a:pathLst>
              <a:path w="402" h="16611" extrusionOk="0">
                <a:moveTo>
                  <a:pt x="401" y="1"/>
                </a:moveTo>
                <a:cubicBezTo>
                  <a:pt x="220" y="113"/>
                  <a:pt x="86" y="269"/>
                  <a:pt x="30" y="450"/>
                </a:cubicBezTo>
                <a:lnTo>
                  <a:pt x="27" y="460"/>
                </a:lnTo>
                <a:cubicBezTo>
                  <a:pt x="24" y="471"/>
                  <a:pt x="21" y="482"/>
                  <a:pt x="18" y="494"/>
                </a:cubicBezTo>
                <a:cubicBezTo>
                  <a:pt x="18" y="499"/>
                  <a:pt x="17" y="501"/>
                  <a:pt x="15" y="507"/>
                </a:cubicBezTo>
                <a:cubicBezTo>
                  <a:pt x="14" y="518"/>
                  <a:pt x="12" y="528"/>
                  <a:pt x="9" y="538"/>
                </a:cubicBezTo>
                <a:cubicBezTo>
                  <a:pt x="9" y="543"/>
                  <a:pt x="8" y="547"/>
                  <a:pt x="8" y="553"/>
                </a:cubicBezTo>
                <a:cubicBezTo>
                  <a:pt x="6" y="563"/>
                  <a:pt x="5" y="574"/>
                  <a:pt x="4" y="584"/>
                </a:cubicBezTo>
                <a:cubicBezTo>
                  <a:pt x="4" y="590"/>
                  <a:pt x="4" y="594"/>
                  <a:pt x="2" y="599"/>
                </a:cubicBezTo>
                <a:cubicBezTo>
                  <a:pt x="2" y="613"/>
                  <a:pt x="1" y="628"/>
                  <a:pt x="1" y="644"/>
                </a:cubicBezTo>
                <a:lnTo>
                  <a:pt x="1" y="16611"/>
                </a:lnTo>
                <a:cubicBezTo>
                  <a:pt x="129" y="16549"/>
                  <a:pt x="261" y="16499"/>
                  <a:pt x="401" y="16460"/>
                </a:cubicBezTo>
                <a:lnTo>
                  <a:pt x="4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1"/>
          <p:cNvSpPr/>
          <p:nvPr/>
        </p:nvSpPr>
        <p:spPr>
          <a:xfrm>
            <a:off x="3352409" y="2277955"/>
            <a:ext cx="21795" cy="1621950"/>
          </a:xfrm>
          <a:custGeom>
            <a:avLst/>
            <a:gdLst/>
            <a:ahLst/>
            <a:cxnLst/>
            <a:rect l="l" t="t" r="r" b="b"/>
            <a:pathLst>
              <a:path w="402" h="29917" extrusionOk="0">
                <a:moveTo>
                  <a:pt x="1" y="0"/>
                </a:moveTo>
                <a:lnTo>
                  <a:pt x="1" y="29917"/>
                </a:lnTo>
                <a:lnTo>
                  <a:pt x="401" y="29917"/>
                </a:lnTo>
                <a:lnTo>
                  <a:pt x="401" y="151"/>
                </a:lnTo>
                <a:cubicBezTo>
                  <a:pt x="264" y="112"/>
                  <a:pt x="130" y="6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1"/>
          <p:cNvSpPr/>
          <p:nvPr/>
        </p:nvSpPr>
        <p:spPr>
          <a:xfrm>
            <a:off x="3354036" y="1086179"/>
            <a:ext cx="110062" cy="909728"/>
          </a:xfrm>
          <a:custGeom>
            <a:avLst/>
            <a:gdLst/>
            <a:ahLst/>
            <a:cxnLst/>
            <a:rect l="l" t="t" r="r" b="b"/>
            <a:pathLst>
              <a:path w="2030" h="16780" extrusionOk="0">
                <a:moveTo>
                  <a:pt x="43" y="512"/>
                </a:moveTo>
                <a:lnTo>
                  <a:pt x="43" y="512"/>
                </a:lnTo>
                <a:cubicBezTo>
                  <a:pt x="26" y="547"/>
                  <a:pt x="11" y="582"/>
                  <a:pt x="0" y="619"/>
                </a:cubicBezTo>
                <a:cubicBezTo>
                  <a:pt x="11" y="582"/>
                  <a:pt x="26" y="547"/>
                  <a:pt x="43" y="512"/>
                </a:cubicBezTo>
                <a:close/>
                <a:moveTo>
                  <a:pt x="1000" y="0"/>
                </a:moveTo>
                <a:cubicBezTo>
                  <a:pt x="564" y="0"/>
                  <a:pt x="195" y="212"/>
                  <a:pt x="43" y="512"/>
                </a:cubicBezTo>
                <a:lnTo>
                  <a:pt x="43" y="512"/>
                </a:lnTo>
                <a:cubicBezTo>
                  <a:pt x="112" y="376"/>
                  <a:pt x="227" y="259"/>
                  <a:pt x="371" y="170"/>
                </a:cubicBezTo>
                <a:lnTo>
                  <a:pt x="371" y="16629"/>
                </a:lnTo>
                <a:cubicBezTo>
                  <a:pt x="571" y="16573"/>
                  <a:pt x="782" y="16544"/>
                  <a:pt x="1000" y="16544"/>
                </a:cubicBezTo>
                <a:cubicBezTo>
                  <a:pt x="1370" y="16544"/>
                  <a:pt x="1719" y="16628"/>
                  <a:pt x="2029" y="16780"/>
                </a:cubicBezTo>
                <a:lnTo>
                  <a:pt x="2029" y="813"/>
                </a:lnTo>
                <a:cubicBezTo>
                  <a:pt x="2029" y="363"/>
                  <a:pt x="1571" y="0"/>
                  <a:pt x="1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1"/>
          <p:cNvSpPr/>
          <p:nvPr/>
        </p:nvSpPr>
        <p:spPr>
          <a:xfrm>
            <a:off x="3352409" y="2225908"/>
            <a:ext cx="111688" cy="1745398"/>
          </a:xfrm>
          <a:custGeom>
            <a:avLst/>
            <a:gdLst/>
            <a:ahLst/>
            <a:cxnLst/>
            <a:rect l="l" t="t" r="r" b="b"/>
            <a:pathLst>
              <a:path w="2060" h="32194" extrusionOk="0">
                <a:moveTo>
                  <a:pt x="1" y="0"/>
                </a:moveTo>
                <a:lnTo>
                  <a:pt x="1" y="960"/>
                </a:lnTo>
                <a:cubicBezTo>
                  <a:pt x="130" y="1022"/>
                  <a:pt x="264" y="1072"/>
                  <a:pt x="401" y="1111"/>
                </a:cubicBezTo>
                <a:lnTo>
                  <a:pt x="401" y="30877"/>
                </a:lnTo>
                <a:lnTo>
                  <a:pt x="1" y="30877"/>
                </a:lnTo>
                <a:lnTo>
                  <a:pt x="1" y="32193"/>
                </a:lnTo>
                <a:lnTo>
                  <a:pt x="2059" y="32193"/>
                </a:lnTo>
                <a:lnTo>
                  <a:pt x="2059" y="30877"/>
                </a:lnTo>
                <a:lnTo>
                  <a:pt x="2059" y="960"/>
                </a:lnTo>
                <a:lnTo>
                  <a:pt x="2059" y="0"/>
                </a:lnTo>
                <a:cubicBezTo>
                  <a:pt x="1749" y="152"/>
                  <a:pt x="1400" y="237"/>
                  <a:pt x="1030" y="237"/>
                </a:cubicBezTo>
                <a:cubicBezTo>
                  <a:pt x="662" y="237"/>
                  <a:pt x="313" y="15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1"/>
          <p:cNvSpPr/>
          <p:nvPr/>
        </p:nvSpPr>
        <p:spPr>
          <a:xfrm>
            <a:off x="3531648" y="2110916"/>
            <a:ext cx="252599" cy="33288"/>
          </a:xfrm>
          <a:custGeom>
            <a:avLst/>
            <a:gdLst/>
            <a:ahLst/>
            <a:cxnLst/>
            <a:rect l="l" t="t" r="r" b="b"/>
            <a:pathLst>
              <a:path w="4659" h="614" extrusionOk="0">
                <a:moveTo>
                  <a:pt x="3847" y="613"/>
                </a:moveTo>
                <a:lnTo>
                  <a:pt x="57" y="613"/>
                </a:lnTo>
                <a:lnTo>
                  <a:pt x="1" y="613"/>
                </a:lnTo>
                <a:lnTo>
                  <a:pt x="1" y="613"/>
                </a:lnTo>
                <a:lnTo>
                  <a:pt x="3847" y="613"/>
                </a:lnTo>
                <a:cubicBezTo>
                  <a:pt x="4296" y="613"/>
                  <a:pt x="4659" y="339"/>
                  <a:pt x="4659" y="1"/>
                </a:cubicBezTo>
                <a:lnTo>
                  <a:pt x="4659" y="1"/>
                </a:lnTo>
                <a:cubicBezTo>
                  <a:pt x="4659" y="339"/>
                  <a:pt x="4296" y="613"/>
                  <a:pt x="3847" y="613"/>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1"/>
          <p:cNvSpPr/>
          <p:nvPr/>
        </p:nvSpPr>
        <p:spPr>
          <a:xfrm>
            <a:off x="3750952" y="2078657"/>
            <a:ext cx="4934" cy="1193"/>
          </a:xfrm>
          <a:custGeom>
            <a:avLst/>
            <a:gdLst/>
            <a:ahLst/>
            <a:cxnLst/>
            <a:rect l="l" t="t" r="r" b="b"/>
            <a:pathLst>
              <a:path w="91" h="22" extrusionOk="0">
                <a:moveTo>
                  <a:pt x="1" y="1"/>
                </a:moveTo>
                <a:cubicBezTo>
                  <a:pt x="32" y="7"/>
                  <a:pt x="61" y="14"/>
                  <a:pt x="91" y="21"/>
                </a:cubicBezTo>
                <a:cubicBezTo>
                  <a:pt x="61" y="14"/>
                  <a:pt x="32" y="7"/>
                  <a:pt x="1" y="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1"/>
          <p:cNvSpPr/>
          <p:nvPr/>
        </p:nvSpPr>
        <p:spPr>
          <a:xfrm>
            <a:off x="3740759" y="2077627"/>
            <a:ext cx="1952" cy="108"/>
          </a:xfrm>
          <a:custGeom>
            <a:avLst/>
            <a:gdLst/>
            <a:ahLst/>
            <a:cxnLst/>
            <a:rect l="l" t="t" r="r" b="b"/>
            <a:pathLst>
              <a:path w="36" h="2" extrusionOk="0">
                <a:moveTo>
                  <a:pt x="0" y="0"/>
                </a:moveTo>
                <a:cubicBezTo>
                  <a:pt x="12" y="0"/>
                  <a:pt x="24" y="2"/>
                  <a:pt x="36" y="2"/>
                </a:cubicBezTo>
                <a:cubicBezTo>
                  <a:pt x="24" y="0"/>
                  <a:pt x="12" y="0"/>
                  <a:pt x="0" y="0"/>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1"/>
          <p:cNvSpPr/>
          <p:nvPr/>
        </p:nvSpPr>
        <p:spPr>
          <a:xfrm>
            <a:off x="3743633" y="2077682"/>
            <a:ext cx="1572" cy="217"/>
          </a:xfrm>
          <a:custGeom>
            <a:avLst/>
            <a:gdLst/>
            <a:ahLst/>
            <a:cxnLst/>
            <a:rect l="l" t="t" r="r" b="b"/>
            <a:pathLst>
              <a:path w="29" h="4" extrusionOk="0">
                <a:moveTo>
                  <a:pt x="0" y="1"/>
                </a:moveTo>
                <a:cubicBezTo>
                  <a:pt x="11" y="2"/>
                  <a:pt x="20" y="2"/>
                  <a:pt x="28" y="4"/>
                </a:cubicBezTo>
                <a:cubicBezTo>
                  <a:pt x="20" y="2"/>
                  <a:pt x="11" y="2"/>
                  <a:pt x="0" y="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1"/>
          <p:cNvSpPr/>
          <p:nvPr/>
        </p:nvSpPr>
        <p:spPr>
          <a:xfrm>
            <a:off x="3746181" y="2077953"/>
            <a:ext cx="1572" cy="217"/>
          </a:xfrm>
          <a:custGeom>
            <a:avLst/>
            <a:gdLst/>
            <a:ahLst/>
            <a:cxnLst/>
            <a:rect l="l" t="t" r="r" b="b"/>
            <a:pathLst>
              <a:path w="29" h="4" extrusionOk="0">
                <a:moveTo>
                  <a:pt x="1" y="0"/>
                </a:moveTo>
                <a:cubicBezTo>
                  <a:pt x="11" y="2"/>
                  <a:pt x="20" y="3"/>
                  <a:pt x="29" y="3"/>
                </a:cubicBezTo>
                <a:cubicBezTo>
                  <a:pt x="20" y="2"/>
                  <a:pt x="11" y="2"/>
                  <a:pt x="1" y="0"/>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1"/>
          <p:cNvSpPr/>
          <p:nvPr/>
        </p:nvSpPr>
        <p:spPr>
          <a:xfrm>
            <a:off x="3748566" y="2078278"/>
            <a:ext cx="2006" cy="380"/>
          </a:xfrm>
          <a:custGeom>
            <a:avLst/>
            <a:gdLst/>
            <a:ahLst/>
            <a:cxnLst/>
            <a:rect l="l" t="t" r="r" b="b"/>
            <a:pathLst>
              <a:path w="37" h="7" extrusionOk="0">
                <a:moveTo>
                  <a:pt x="1" y="0"/>
                </a:moveTo>
                <a:cubicBezTo>
                  <a:pt x="12" y="2"/>
                  <a:pt x="24" y="3"/>
                  <a:pt x="36" y="6"/>
                </a:cubicBezTo>
                <a:cubicBezTo>
                  <a:pt x="24" y="3"/>
                  <a:pt x="12" y="2"/>
                  <a:pt x="1" y="0"/>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1"/>
          <p:cNvSpPr/>
          <p:nvPr/>
        </p:nvSpPr>
        <p:spPr>
          <a:xfrm>
            <a:off x="2265486" y="2077627"/>
            <a:ext cx="68477" cy="13879"/>
          </a:xfrm>
          <a:custGeom>
            <a:avLst/>
            <a:gdLst/>
            <a:ahLst/>
            <a:cxnLst/>
            <a:rect l="l" t="t" r="r" b="b"/>
            <a:pathLst>
              <a:path w="1263" h="256" extrusionOk="0">
                <a:moveTo>
                  <a:pt x="0" y="0"/>
                </a:moveTo>
                <a:cubicBezTo>
                  <a:pt x="46" y="79"/>
                  <a:pt x="83" y="164"/>
                  <a:pt x="111" y="255"/>
                </a:cubicBezTo>
                <a:lnTo>
                  <a:pt x="1153" y="255"/>
                </a:lnTo>
                <a:cubicBezTo>
                  <a:pt x="1180" y="164"/>
                  <a:pt x="1217" y="79"/>
                  <a:pt x="1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1"/>
          <p:cNvSpPr/>
          <p:nvPr/>
        </p:nvSpPr>
        <p:spPr>
          <a:xfrm>
            <a:off x="3531648" y="2077627"/>
            <a:ext cx="244358" cy="13879"/>
          </a:xfrm>
          <a:custGeom>
            <a:avLst/>
            <a:gdLst/>
            <a:ahLst/>
            <a:cxnLst/>
            <a:rect l="l" t="t" r="r" b="b"/>
            <a:pathLst>
              <a:path w="4507" h="256" extrusionOk="0">
                <a:moveTo>
                  <a:pt x="1" y="0"/>
                </a:moveTo>
                <a:cubicBezTo>
                  <a:pt x="24" y="84"/>
                  <a:pt x="42" y="170"/>
                  <a:pt x="55" y="255"/>
                </a:cubicBezTo>
                <a:lnTo>
                  <a:pt x="4507" y="255"/>
                </a:lnTo>
                <a:cubicBezTo>
                  <a:pt x="4414" y="160"/>
                  <a:pt x="4286" y="84"/>
                  <a:pt x="4137" y="40"/>
                </a:cubicBezTo>
                <a:lnTo>
                  <a:pt x="4136" y="40"/>
                </a:lnTo>
                <a:cubicBezTo>
                  <a:pt x="4106" y="33"/>
                  <a:pt x="4077" y="26"/>
                  <a:pt x="4046" y="20"/>
                </a:cubicBezTo>
                <a:cubicBezTo>
                  <a:pt x="4043" y="18"/>
                  <a:pt x="4040" y="18"/>
                  <a:pt x="4037" y="18"/>
                </a:cubicBezTo>
                <a:cubicBezTo>
                  <a:pt x="4025" y="15"/>
                  <a:pt x="4013" y="14"/>
                  <a:pt x="4002" y="12"/>
                </a:cubicBezTo>
                <a:lnTo>
                  <a:pt x="3986" y="9"/>
                </a:lnTo>
                <a:cubicBezTo>
                  <a:pt x="3977" y="8"/>
                  <a:pt x="3968" y="8"/>
                  <a:pt x="3958" y="6"/>
                </a:cubicBezTo>
                <a:cubicBezTo>
                  <a:pt x="3952" y="6"/>
                  <a:pt x="3946" y="5"/>
                  <a:pt x="3938" y="5"/>
                </a:cubicBezTo>
                <a:cubicBezTo>
                  <a:pt x="3930" y="3"/>
                  <a:pt x="3921" y="3"/>
                  <a:pt x="3910" y="2"/>
                </a:cubicBezTo>
                <a:lnTo>
                  <a:pt x="3893" y="2"/>
                </a:lnTo>
                <a:cubicBezTo>
                  <a:pt x="3881" y="0"/>
                  <a:pt x="3869" y="0"/>
                  <a:pt x="38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1"/>
          <p:cNvSpPr/>
          <p:nvPr/>
        </p:nvSpPr>
        <p:spPr>
          <a:xfrm>
            <a:off x="2785898" y="2077627"/>
            <a:ext cx="498096" cy="13879"/>
          </a:xfrm>
          <a:custGeom>
            <a:avLst/>
            <a:gdLst/>
            <a:ahLst/>
            <a:cxnLst/>
            <a:rect l="l" t="t" r="r" b="b"/>
            <a:pathLst>
              <a:path w="9187" h="256" extrusionOk="0">
                <a:moveTo>
                  <a:pt x="0" y="0"/>
                </a:moveTo>
                <a:cubicBezTo>
                  <a:pt x="46" y="79"/>
                  <a:pt x="83" y="164"/>
                  <a:pt x="111" y="255"/>
                </a:cubicBezTo>
                <a:lnTo>
                  <a:pt x="9133" y="255"/>
                </a:lnTo>
                <a:cubicBezTo>
                  <a:pt x="9147" y="170"/>
                  <a:pt x="9164" y="84"/>
                  <a:pt x="9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1"/>
          <p:cNvSpPr/>
          <p:nvPr/>
        </p:nvSpPr>
        <p:spPr>
          <a:xfrm>
            <a:off x="2207041" y="2159548"/>
            <a:ext cx="1139" cy="867"/>
          </a:xfrm>
          <a:custGeom>
            <a:avLst/>
            <a:gdLst/>
            <a:ahLst/>
            <a:cxnLst/>
            <a:rect l="l" t="t" r="r" b="b"/>
            <a:pathLst>
              <a:path w="21" h="16" extrusionOk="0">
                <a:moveTo>
                  <a:pt x="0" y="15"/>
                </a:moveTo>
                <a:cubicBezTo>
                  <a:pt x="8" y="11"/>
                  <a:pt x="15" y="5"/>
                  <a:pt x="21" y="0"/>
                </a:cubicBezTo>
                <a:cubicBezTo>
                  <a:pt x="15" y="5"/>
                  <a:pt x="8" y="11"/>
                  <a:pt x="0" y="15"/>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1"/>
          <p:cNvSpPr/>
          <p:nvPr/>
        </p:nvSpPr>
        <p:spPr>
          <a:xfrm>
            <a:off x="1845365" y="2166542"/>
            <a:ext cx="596" cy="163"/>
          </a:xfrm>
          <a:custGeom>
            <a:avLst/>
            <a:gdLst/>
            <a:ahLst/>
            <a:cxnLst/>
            <a:rect l="l" t="t" r="r" b="b"/>
            <a:pathLst>
              <a:path w="11" h="3" extrusionOk="0">
                <a:moveTo>
                  <a:pt x="11" y="2"/>
                </a:moveTo>
                <a:cubicBezTo>
                  <a:pt x="8" y="2"/>
                  <a:pt x="3" y="1"/>
                  <a:pt x="0" y="1"/>
                </a:cubicBezTo>
                <a:cubicBezTo>
                  <a:pt x="3" y="1"/>
                  <a:pt x="8" y="2"/>
                  <a:pt x="11" y="2"/>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1"/>
          <p:cNvSpPr/>
          <p:nvPr/>
        </p:nvSpPr>
        <p:spPr>
          <a:xfrm>
            <a:off x="2196956" y="2056646"/>
            <a:ext cx="1735" cy="596"/>
          </a:xfrm>
          <a:custGeom>
            <a:avLst/>
            <a:gdLst/>
            <a:ahLst/>
            <a:cxnLst/>
            <a:rect l="l" t="t" r="r" b="b"/>
            <a:pathLst>
              <a:path w="32" h="11" extrusionOk="0">
                <a:moveTo>
                  <a:pt x="1" y="0"/>
                </a:moveTo>
                <a:cubicBezTo>
                  <a:pt x="11" y="5"/>
                  <a:pt x="21" y="8"/>
                  <a:pt x="32" y="10"/>
                </a:cubicBezTo>
                <a:cubicBezTo>
                  <a:pt x="21" y="8"/>
                  <a:pt x="11" y="5"/>
                  <a:pt x="1" y="0"/>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1"/>
          <p:cNvSpPr/>
          <p:nvPr/>
        </p:nvSpPr>
        <p:spPr>
          <a:xfrm>
            <a:off x="2205360" y="2160686"/>
            <a:ext cx="1193" cy="759"/>
          </a:xfrm>
          <a:custGeom>
            <a:avLst/>
            <a:gdLst/>
            <a:ahLst/>
            <a:cxnLst/>
            <a:rect l="l" t="t" r="r" b="b"/>
            <a:pathLst>
              <a:path w="22" h="14" extrusionOk="0">
                <a:moveTo>
                  <a:pt x="0" y="13"/>
                </a:moveTo>
                <a:cubicBezTo>
                  <a:pt x="8" y="9"/>
                  <a:pt x="14" y="4"/>
                  <a:pt x="21" y="0"/>
                </a:cubicBezTo>
                <a:cubicBezTo>
                  <a:pt x="14" y="4"/>
                  <a:pt x="8" y="9"/>
                  <a:pt x="0" y="13"/>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1"/>
          <p:cNvSpPr/>
          <p:nvPr/>
        </p:nvSpPr>
        <p:spPr>
          <a:xfrm>
            <a:off x="2202974" y="2161771"/>
            <a:ext cx="1789" cy="922"/>
          </a:xfrm>
          <a:custGeom>
            <a:avLst/>
            <a:gdLst/>
            <a:ahLst/>
            <a:cxnLst/>
            <a:rect l="l" t="t" r="r" b="b"/>
            <a:pathLst>
              <a:path w="33" h="17" extrusionOk="0">
                <a:moveTo>
                  <a:pt x="0" y="17"/>
                </a:moveTo>
                <a:cubicBezTo>
                  <a:pt x="12" y="12"/>
                  <a:pt x="22" y="7"/>
                  <a:pt x="33" y="1"/>
                </a:cubicBezTo>
                <a:cubicBezTo>
                  <a:pt x="22" y="7"/>
                  <a:pt x="12" y="12"/>
                  <a:pt x="0" y="17"/>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1"/>
          <p:cNvSpPr/>
          <p:nvPr/>
        </p:nvSpPr>
        <p:spPr>
          <a:xfrm>
            <a:off x="2192240" y="2055616"/>
            <a:ext cx="1681" cy="271"/>
          </a:xfrm>
          <a:custGeom>
            <a:avLst/>
            <a:gdLst/>
            <a:ahLst/>
            <a:cxnLst/>
            <a:rect l="l" t="t" r="r" b="b"/>
            <a:pathLst>
              <a:path w="31" h="5" extrusionOk="0">
                <a:moveTo>
                  <a:pt x="1" y="0"/>
                </a:moveTo>
                <a:cubicBezTo>
                  <a:pt x="10" y="2"/>
                  <a:pt x="20" y="3"/>
                  <a:pt x="30" y="4"/>
                </a:cubicBezTo>
                <a:cubicBezTo>
                  <a:pt x="20" y="3"/>
                  <a:pt x="10" y="2"/>
                  <a:pt x="1" y="0"/>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1"/>
          <p:cNvSpPr/>
          <p:nvPr/>
        </p:nvSpPr>
        <p:spPr>
          <a:xfrm>
            <a:off x="2189691" y="2055290"/>
            <a:ext cx="1735" cy="217"/>
          </a:xfrm>
          <a:custGeom>
            <a:avLst/>
            <a:gdLst/>
            <a:ahLst/>
            <a:cxnLst/>
            <a:rect l="l" t="t" r="r" b="b"/>
            <a:pathLst>
              <a:path w="32" h="4" extrusionOk="0">
                <a:moveTo>
                  <a:pt x="1" y="0"/>
                </a:moveTo>
                <a:cubicBezTo>
                  <a:pt x="11" y="0"/>
                  <a:pt x="21" y="2"/>
                  <a:pt x="32" y="3"/>
                </a:cubicBezTo>
                <a:cubicBezTo>
                  <a:pt x="21" y="2"/>
                  <a:pt x="11" y="0"/>
                  <a:pt x="1" y="0"/>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1"/>
          <p:cNvSpPr/>
          <p:nvPr/>
        </p:nvSpPr>
        <p:spPr>
          <a:xfrm>
            <a:off x="2195384" y="2165511"/>
            <a:ext cx="108" cy="163"/>
          </a:xfrm>
          <a:custGeom>
            <a:avLst/>
            <a:gdLst/>
            <a:ahLst/>
            <a:cxnLst/>
            <a:rect l="l" t="t" r="r" b="b"/>
            <a:pathLst>
              <a:path w="2" h="3" extrusionOk="0">
                <a:moveTo>
                  <a:pt x="0" y="2"/>
                </a:moveTo>
                <a:cubicBezTo>
                  <a:pt x="0" y="2"/>
                  <a:pt x="0" y="1"/>
                  <a:pt x="2" y="1"/>
                </a:cubicBezTo>
                <a:cubicBezTo>
                  <a:pt x="0" y="1"/>
                  <a:pt x="0" y="2"/>
                  <a:pt x="0" y="2"/>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1"/>
          <p:cNvSpPr/>
          <p:nvPr/>
        </p:nvSpPr>
        <p:spPr>
          <a:xfrm>
            <a:off x="2194679" y="2056049"/>
            <a:ext cx="1627" cy="488"/>
          </a:xfrm>
          <a:custGeom>
            <a:avLst/>
            <a:gdLst/>
            <a:ahLst/>
            <a:cxnLst/>
            <a:rect l="l" t="t" r="r" b="b"/>
            <a:pathLst>
              <a:path w="30" h="9" extrusionOk="0">
                <a:moveTo>
                  <a:pt x="0" y="1"/>
                </a:moveTo>
                <a:cubicBezTo>
                  <a:pt x="9" y="2"/>
                  <a:pt x="19" y="5"/>
                  <a:pt x="30" y="8"/>
                </a:cubicBezTo>
                <a:cubicBezTo>
                  <a:pt x="19" y="5"/>
                  <a:pt x="9" y="2"/>
                  <a:pt x="0" y="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1"/>
          <p:cNvSpPr/>
          <p:nvPr/>
        </p:nvSpPr>
        <p:spPr>
          <a:xfrm>
            <a:off x="1836474" y="2164807"/>
            <a:ext cx="705" cy="217"/>
          </a:xfrm>
          <a:custGeom>
            <a:avLst/>
            <a:gdLst/>
            <a:ahLst/>
            <a:cxnLst/>
            <a:rect l="l" t="t" r="r" b="b"/>
            <a:pathLst>
              <a:path w="13" h="4" extrusionOk="0">
                <a:moveTo>
                  <a:pt x="13" y="4"/>
                </a:moveTo>
                <a:cubicBezTo>
                  <a:pt x="10" y="4"/>
                  <a:pt x="5" y="2"/>
                  <a:pt x="1" y="1"/>
                </a:cubicBezTo>
                <a:cubicBezTo>
                  <a:pt x="5" y="2"/>
                  <a:pt x="10" y="4"/>
                  <a:pt x="13" y="4"/>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2201348" y="2058326"/>
            <a:ext cx="8783" cy="5476"/>
          </a:xfrm>
          <a:custGeom>
            <a:avLst/>
            <a:gdLst/>
            <a:ahLst/>
            <a:cxnLst/>
            <a:rect l="l" t="t" r="r" b="b"/>
            <a:pathLst>
              <a:path w="162" h="101" extrusionOk="0">
                <a:moveTo>
                  <a:pt x="1" y="0"/>
                </a:moveTo>
                <a:cubicBezTo>
                  <a:pt x="58" y="27"/>
                  <a:pt x="111" y="59"/>
                  <a:pt x="161" y="100"/>
                </a:cubicBezTo>
                <a:cubicBezTo>
                  <a:pt x="111" y="59"/>
                  <a:pt x="58" y="27"/>
                  <a:pt x="1" y="0"/>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2201131" y="2163234"/>
            <a:ext cx="922" cy="380"/>
          </a:xfrm>
          <a:custGeom>
            <a:avLst/>
            <a:gdLst/>
            <a:ahLst/>
            <a:cxnLst/>
            <a:rect l="l" t="t" r="r" b="b"/>
            <a:pathLst>
              <a:path w="17" h="7" extrusionOk="0">
                <a:moveTo>
                  <a:pt x="0" y="6"/>
                </a:moveTo>
                <a:cubicBezTo>
                  <a:pt x="6" y="5"/>
                  <a:pt x="11" y="2"/>
                  <a:pt x="17" y="0"/>
                </a:cubicBezTo>
                <a:cubicBezTo>
                  <a:pt x="11" y="2"/>
                  <a:pt x="6" y="5"/>
                  <a:pt x="0" y="6"/>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1839130" y="2165511"/>
            <a:ext cx="54" cy="54"/>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1"/>
          <p:cNvSpPr/>
          <p:nvPr/>
        </p:nvSpPr>
        <p:spPr>
          <a:xfrm>
            <a:off x="1834522" y="2163993"/>
            <a:ext cx="813" cy="380"/>
          </a:xfrm>
          <a:custGeom>
            <a:avLst/>
            <a:gdLst/>
            <a:ahLst/>
            <a:cxnLst/>
            <a:rect l="l" t="t" r="r" b="b"/>
            <a:pathLst>
              <a:path w="15" h="7" extrusionOk="0">
                <a:moveTo>
                  <a:pt x="15" y="7"/>
                </a:moveTo>
                <a:cubicBezTo>
                  <a:pt x="9" y="5"/>
                  <a:pt x="5" y="2"/>
                  <a:pt x="0" y="1"/>
                </a:cubicBezTo>
                <a:cubicBezTo>
                  <a:pt x="5" y="2"/>
                  <a:pt x="9" y="5"/>
                  <a:pt x="15" y="7"/>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1"/>
          <p:cNvSpPr/>
          <p:nvPr/>
        </p:nvSpPr>
        <p:spPr>
          <a:xfrm>
            <a:off x="1822540" y="2063748"/>
            <a:ext cx="1898" cy="1735"/>
          </a:xfrm>
          <a:custGeom>
            <a:avLst/>
            <a:gdLst/>
            <a:ahLst/>
            <a:cxnLst/>
            <a:rect l="l" t="t" r="r" b="b"/>
            <a:pathLst>
              <a:path w="35" h="32" extrusionOk="0">
                <a:moveTo>
                  <a:pt x="0" y="31"/>
                </a:moveTo>
                <a:cubicBezTo>
                  <a:pt x="11" y="21"/>
                  <a:pt x="22" y="11"/>
                  <a:pt x="34" y="0"/>
                </a:cubicBezTo>
                <a:cubicBezTo>
                  <a:pt x="22" y="11"/>
                  <a:pt x="11" y="21"/>
                  <a:pt x="0" y="3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1843196" y="2166325"/>
            <a:ext cx="705" cy="163"/>
          </a:xfrm>
          <a:custGeom>
            <a:avLst/>
            <a:gdLst/>
            <a:ahLst/>
            <a:cxnLst/>
            <a:rect l="l" t="t" r="r" b="b"/>
            <a:pathLst>
              <a:path w="13" h="3" extrusionOk="0">
                <a:moveTo>
                  <a:pt x="12" y="2"/>
                </a:moveTo>
                <a:cubicBezTo>
                  <a:pt x="8" y="2"/>
                  <a:pt x="4" y="2"/>
                  <a:pt x="1" y="1"/>
                </a:cubicBezTo>
                <a:cubicBezTo>
                  <a:pt x="4" y="2"/>
                  <a:pt x="8" y="2"/>
                  <a:pt x="12" y="2"/>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1"/>
          <p:cNvSpPr/>
          <p:nvPr/>
        </p:nvSpPr>
        <p:spPr>
          <a:xfrm>
            <a:off x="2199233" y="2057405"/>
            <a:ext cx="2006" cy="867"/>
          </a:xfrm>
          <a:custGeom>
            <a:avLst/>
            <a:gdLst/>
            <a:ahLst/>
            <a:cxnLst/>
            <a:rect l="l" t="t" r="r" b="b"/>
            <a:pathLst>
              <a:path w="37" h="16" extrusionOk="0">
                <a:moveTo>
                  <a:pt x="0" y="1"/>
                </a:moveTo>
                <a:cubicBezTo>
                  <a:pt x="12" y="5"/>
                  <a:pt x="25" y="11"/>
                  <a:pt x="37" y="16"/>
                </a:cubicBezTo>
                <a:cubicBezTo>
                  <a:pt x="25" y="11"/>
                  <a:pt x="12" y="5"/>
                  <a:pt x="0" y="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1"/>
          <p:cNvSpPr/>
          <p:nvPr/>
        </p:nvSpPr>
        <p:spPr>
          <a:xfrm>
            <a:off x="1841136" y="2165999"/>
            <a:ext cx="596" cy="163"/>
          </a:xfrm>
          <a:custGeom>
            <a:avLst/>
            <a:gdLst/>
            <a:ahLst/>
            <a:cxnLst/>
            <a:rect l="l" t="t" r="r" b="b"/>
            <a:pathLst>
              <a:path w="11" h="3" extrusionOk="0">
                <a:moveTo>
                  <a:pt x="11" y="2"/>
                </a:moveTo>
                <a:cubicBezTo>
                  <a:pt x="8" y="2"/>
                  <a:pt x="3" y="2"/>
                  <a:pt x="0" y="1"/>
                </a:cubicBezTo>
                <a:cubicBezTo>
                  <a:pt x="3" y="2"/>
                  <a:pt x="8" y="2"/>
                  <a:pt x="11" y="2"/>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1"/>
          <p:cNvSpPr/>
          <p:nvPr/>
        </p:nvSpPr>
        <p:spPr>
          <a:xfrm>
            <a:off x="1824546" y="2062122"/>
            <a:ext cx="2006" cy="1572"/>
          </a:xfrm>
          <a:custGeom>
            <a:avLst/>
            <a:gdLst/>
            <a:ahLst/>
            <a:cxnLst/>
            <a:rect l="l" t="t" r="r" b="b"/>
            <a:pathLst>
              <a:path w="37" h="29" extrusionOk="0">
                <a:moveTo>
                  <a:pt x="0" y="29"/>
                </a:moveTo>
                <a:cubicBezTo>
                  <a:pt x="12" y="20"/>
                  <a:pt x="24" y="10"/>
                  <a:pt x="37" y="1"/>
                </a:cubicBezTo>
                <a:cubicBezTo>
                  <a:pt x="24" y="10"/>
                  <a:pt x="12" y="20"/>
                  <a:pt x="0" y="29"/>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1"/>
          <p:cNvSpPr/>
          <p:nvPr/>
        </p:nvSpPr>
        <p:spPr>
          <a:xfrm>
            <a:off x="2197390" y="2164752"/>
            <a:ext cx="759" cy="271"/>
          </a:xfrm>
          <a:custGeom>
            <a:avLst/>
            <a:gdLst/>
            <a:ahLst/>
            <a:cxnLst/>
            <a:rect l="l" t="t" r="r" b="b"/>
            <a:pathLst>
              <a:path w="14" h="5" extrusionOk="0">
                <a:moveTo>
                  <a:pt x="13" y="0"/>
                </a:moveTo>
                <a:lnTo>
                  <a:pt x="0" y="5"/>
                </a:lnTo>
                <a:cubicBezTo>
                  <a:pt x="5" y="5"/>
                  <a:pt x="9" y="2"/>
                  <a:pt x="13" y="0"/>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1"/>
          <p:cNvSpPr/>
          <p:nvPr/>
        </p:nvSpPr>
        <p:spPr>
          <a:xfrm>
            <a:off x="1829968" y="2161771"/>
            <a:ext cx="1627" cy="922"/>
          </a:xfrm>
          <a:custGeom>
            <a:avLst/>
            <a:gdLst/>
            <a:ahLst/>
            <a:cxnLst/>
            <a:rect l="l" t="t" r="r" b="b"/>
            <a:pathLst>
              <a:path w="30" h="17" extrusionOk="0">
                <a:moveTo>
                  <a:pt x="30" y="17"/>
                </a:moveTo>
                <a:cubicBezTo>
                  <a:pt x="19" y="12"/>
                  <a:pt x="9" y="7"/>
                  <a:pt x="0" y="1"/>
                </a:cubicBezTo>
                <a:cubicBezTo>
                  <a:pt x="9" y="7"/>
                  <a:pt x="19" y="12"/>
                  <a:pt x="30" y="17"/>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1"/>
          <p:cNvSpPr/>
          <p:nvPr/>
        </p:nvSpPr>
        <p:spPr>
          <a:xfrm>
            <a:off x="1833438" y="2057405"/>
            <a:ext cx="1898" cy="867"/>
          </a:xfrm>
          <a:custGeom>
            <a:avLst/>
            <a:gdLst/>
            <a:ahLst/>
            <a:cxnLst/>
            <a:rect l="l" t="t" r="r" b="b"/>
            <a:pathLst>
              <a:path w="35" h="16" extrusionOk="0">
                <a:moveTo>
                  <a:pt x="35" y="1"/>
                </a:moveTo>
                <a:cubicBezTo>
                  <a:pt x="23" y="5"/>
                  <a:pt x="11" y="10"/>
                  <a:pt x="1" y="16"/>
                </a:cubicBezTo>
                <a:cubicBezTo>
                  <a:pt x="13" y="10"/>
                  <a:pt x="23" y="5"/>
                  <a:pt x="35" y="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1"/>
          <p:cNvSpPr/>
          <p:nvPr/>
        </p:nvSpPr>
        <p:spPr>
          <a:xfrm>
            <a:off x="2190722" y="2166325"/>
            <a:ext cx="705" cy="163"/>
          </a:xfrm>
          <a:custGeom>
            <a:avLst/>
            <a:gdLst/>
            <a:ahLst/>
            <a:cxnLst/>
            <a:rect l="l" t="t" r="r" b="b"/>
            <a:pathLst>
              <a:path w="13" h="3" extrusionOk="0">
                <a:moveTo>
                  <a:pt x="1" y="2"/>
                </a:moveTo>
                <a:cubicBezTo>
                  <a:pt x="5" y="2"/>
                  <a:pt x="8" y="2"/>
                  <a:pt x="13" y="1"/>
                </a:cubicBezTo>
                <a:cubicBezTo>
                  <a:pt x="8" y="2"/>
                  <a:pt x="5" y="2"/>
                  <a:pt x="1" y="2"/>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1"/>
          <p:cNvSpPr/>
          <p:nvPr/>
        </p:nvSpPr>
        <p:spPr>
          <a:xfrm>
            <a:off x="1835932" y="2056646"/>
            <a:ext cx="1735" cy="596"/>
          </a:xfrm>
          <a:custGeom>
            <a:avLst/>
            <a:gdLst/>
            <a:ahLst/>
            <a:cxnLst/>
            <a:rect l="l" t="t" r="r" b="b"/>
            <a:pathLst>
              <a:path w="32" h="11" extrusionOk="0">
                <a:moveTo>
                  <a:pt x="1" y="10"/>
                </a:moveTo>
                <a:cubicBezTo>
                  <a:pt x="11" y="8"/>
                  <a:pt x="21" y="5"/>
                  <a:pt x="32" y="0"/>
                </a:cubicBezTo>
                <a:cubicBezTo>
                  <a:pt x="21" y="5"/>
                  <a:pt x="11" y="8"/>
                  <a:pt x="1" y="10"/>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1"/>
          <p:cNvSpPr/>
          <p:nvPr/>
        </p:nvSpPr>
        <p:spPr>
          <a:xfrm>
            <a:off x="1828124" y="2160686"/>
            <a:ext cx="1084" cy="759"/>
          </a:xfrm>
          <a:custGeom>
            <a:avLst/>
            <a:gdLst/>
            <a:ahLst/>
            <a:cxnLst/>
            <a:rect l="l" t="t" r="r" b="b"/>
            <a:pathLst>
              <a:path w="20" h="14" extrusionOk="0">
                <a:moveTo>
                  <a:pt x="19" y="13"/>
                </a:moveTo>
                <a:cubicBezTo>
                  <a:pt x="14" y="9"/>
                  <a:pt x="6" y="4"/>
                  <a:pt x="0" y="0"/>
                </a:cubicBezTo>
                <a:cubicBezTo>
                  <a:pt x="6" y="4"/>
                  <a:pt x="14" y="9"/>
                  <a:pt x="19" y="13"/>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1"/>
          <p:cNvSpPr/>
          <p:nvPr/>
        </p:nvSpPr>
        <p:spPr>
          <a:xfrm>
            <a:off x="1840703" y="2055616"/>
            <a:ext cx="1681" cy="271"/>
          </a:xfrm>
          <a:custGeom>
            <a:avLst/>
            <a:gdLst/>
            <a:ahLst/>
            <a:cxnLst/>
            <a:rect l="l" t="t" r="r" b="b"/>
            <a:pathLst>
              <a:path w="31" h="5" extrusionOk="0">
                <a:moveTo>
                  <a:pt x="1" y="4"/>
                </a:moveTo>
                <a:cubicBezTo>
                  <a:pt x="11" y="3"/>
                  <a:pt x="20" y="2"/>
                  <a:pt x="30" y="0"/>
                </a:cubicBezTo>
                <a:cubicBezTo>
                  <a:pt x="20" y="2"/>
                  <a:pt x="11" y="3"/>
                  <a:pt x="1" y="4"/>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1"/>
          <p:cNvSpPr/>
          <p:nvPr/>
        </p:nvSpPr>
        <p:spPr>
          <a:xfrm>
            <a:off x="2199288" y="2163993"/>
            <a:ext cx="867" cy="380"/>
          </a:xfrm>
          <a:custGeom>
            <a:avLst/>
            <a:gdLst/>
            <a:ahLst/>
            <a:cxnLst/>
            <a:rect l="l" t="t" r="r" b="b"/>
            <a:pathLst>
              <a:path w="16" h="7" extrusionOk="0">
                <a:moveTo>
                  <a:pt x="1" y="7"/>
                </a:moveTo>
                <a:cubicBezTo>
                  <a:pt x="5" y="5"/>
                  <a:pt x="11" y="2"/>
                  <a:pt x="15" y="1"/>
                </a:cubicBezTo>
                <a:cubicBezTo>
                  <a:pt x="11" y="2"/>
                  <a:pt x="5" y="5"/>
                  <a:pt x="1" y="7"/>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1"/>
          <p:cNvSpPr/>
          <p:nvPr/>
        </p:nvSpPr>
        <p:spPr>
          <a:xfrm>
            <a:off x="1826335" y="2159548"/>
            <a:ext cx="1247" cy="867"/>
          </a:xfrm>
          <a:custGeom>
            <a:avLst/>
            <a:gdLst/>
            <a:ahLst/>
            <a:cxnLst/>
            <a:rect l="l" t="t" r="r" b="b"/>
            <a:pathLst>
              <a:path w="23" h="16" extrusionOk="0">
                <a:moveTo>
                  <a:pt x="23" y="15"/>
                </a:moveTo>
                <a:cubicBezTo>
                  <a:pt x="16" y="11"/>
                  <a:pt x="8" y="5"/>
                  <a:pt x="1" y="0"/>
                </a:cubicBezTo>
                <a:cubicBezTo>
                  <a:pt x="8" y="5"/>
                  <a:pt x="16" y="11"/>
                  <a:pt x="23" y="15"/>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1"/>
          <p:cNvSpPr/>
          <p:nvPr/>
        </p:nvSpPr>
        <p:spPr>
          <a:xfrm>
            <a:off x="1838317" y="2056049"/>
            <a:ext cx="1681" cy="488"/>
          </a:xfrm>
          <a:custGeom>
            <a:avLst/>
            <a:gdLst/>
            <a:ahLst/>
            <a:cxnLst/>
            <a:rect l="l" t="t" r="r" b="b"/>
            <a:pathLst>
              <a:path w="31" h="9" extrusionOk="0">
                <a:moveTo>
                  <a:pt x="1" y="8"/>
                </a:moveTo>
                <a:cubicBezTo>
                  <a:pt x="11" y="5"/>
                  <a:pt x="20" y="2"/>
                  <a:pt x="30" y="1"/>
                </a:cubicBezTo>
                <a:cubicBezTo>
                  <a:pt x="20" y="2"/>
                  <a:pt x="11" y="5"/>
                  <a:pt x="1" y="8"/>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1"/>
          <p:cNvSpPr/>
          <p:nvPr/>
        </p:nvSpPr>
        <p:spPr>
          <a:xfrm>
            <a:off x="1845582" y="2055128"/>
            <a:ext cx="343468" cy="108"/>
          </a:xfrm>
          <a:custGeom>
            <a:avLst/>
            <a:gdLst/>
            <a:ahLst/>
            <a:cxnLst/>
            <a:rect l="l" t="t" r="r" b="b"/>
            <a:pathLst>
              <a:path w="6335" h="2" extrusionOk="0">
                <a:moveTo>
                  <a:pt x="1316" y="0"/>
                </a:moveTo>
                <a:lnTo>
                  <a:pt x="5018" y="0"/>
                </a:lnTo>
                <a:lnTo>
                  <a:pt x="6289" y="0"/>
                </a:lnTo>
                <a:cubicBezTo>
                  <a:pt x="6305" y="0"/>
                  <a:pt x="6320" y="0"/>
                  <a:pt x="6335" y="2"/>
                </a:cubicBezTo>
                <a:cubicBezTo>
                  <a:pt x="6320" y="0"/>
                  <a:pt x="6305" y="0"/>
                  <a:pt x="6289" y="0"/>
                </a:cubicBezTo>
                <a:lnTo>
                  <a:pt x="5809" y="0"/>
                </a:lnTo>
                <a:lnTo>
                  <a:pt x="5018" y="0"/>
                </a:lnTo>
                <a:lnTo>
                  <a:pt x="4969" y="0"/>
                </a:lnTo>
                <a:lnTo>
                  <a:pt x="3878" y="0"/>
                </a:lnTo>
                <a:lnTo>
                  <a:pt x="2158" y="0"/>
                </a:lnTo>
                <a:lnTo>
                  <a:pt x="1316" y="0"/>
                </a:lnTo>
                <a:lnTo>
                  <a:pt x="1283" y="0"/>
                </a:lnTo>
                <a:lnTo>
                  <a:pt x="513" y="0"/>
                </a:lnTo>
                <a:lnTo>
                  <a:pt x="45" y="0"/>
                </a:lnTo>
                <a:cubicBezTo>
                  <a:pt x="30" y="0"/>
                  <a:pt x="16" y="0"/>
                  <a:pt x="1" y="2"/>
                </a:cubicBezTo>
                <a:cubicBezTo>
                  <a:pt x="16" y="0"/>
                  <a:pt x="30" y="0"/>
                  <a:pt x="45" y="0"/>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1"/>
          <p:cNvSpPr/>
          <p:nvPr/>
        </p:nvSpPr>
        <p:spPr>
          <a:xfrm>
            <a:off x="2188661" y="2166542"/>
            <a:ext cx="596" cy="163"/>
          </a:xfrm>
          <a:custGeom>
            <a:avLst/>
            <a:gdLst/>
            <a:ahLst/>
            <a:cxnLst/>
            <a:rect l="l" t="t" r="r" b="b"/>
            <a:pathLst>
              <a:path w="11" h="3" extrusionOk="0">
                <a:moveTo>
                  <a:pt x="1" y="2"/>
                </a:moveTo>
                <a:cubicBezTo>
                  <a:pt x="4" y="2"/>
                  <a:pt x="7" y="1"/>
                  <a:pt x="11" y="1"/>
                </a:cubicBezTo>
                <a:cubicBezTo>
                  <a:pt x="7" y="1"/>
                  <a:pt x="4" y="2"/>
                  <a:pt x="1" y="2"/>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1"/>
          <p:cNvSpPr/>
          <p:nvPr/>
        </p:nvSpPr>
        <p:spPr>
          <a:xfrm>
            <a:off x="1832570" y="2163234"/>
            <a:ext cx="867" cy="380"/>
          </a:xfrm>
          <a:custGeom>
            <a:avLst/>
            <a:gdLst/>
            <a:ahLst/>
            <a:cxnLst/>
            <a:rect l="l" t="t" r="r" b="b"/>
            <a:pathLst>
              <a:path w="16" h="7" extrusionOk="0">
                <a:moveTo>
                  <a:pt x="15" y="6"/>
                </a:moveTo>
                <a:cubicBezTo>
                  <a:pt x="11" y="5"/>
                  <a:pt x="5" y="2"/>
                  <a:pt x="1" y="0"/>
                </a:cubicBezTo>
                <a:cubicBezTo>
                  <a:pt x="5" y="2"/>
                  <a:pt x="11" y="5"/>
                  <a:pt x="15" y="6"/>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1"/>
          <p:cNvSpPr/>
          <p:nvPr/>
        </p:nvSpPr>
        <p:spPr>
          <a:xfrm>
            <a:off x="2192836" y="2165999"/>
            <a:ext cx="705" cy="163"/>
          </a:xfrm>
          <a:custGeom>
            <a:avLst/>
            <a:gdLst/>
            <a:ahLst/>
            <a:cxnLst/>
            <a:rect l="l" t="t" r="r" b="b"/>
            <a:pathLst>
              <a:path w="13" h="3" extrusionOk="0">
                <a:moveTo>
                  <a:pt x="0" y="2"/>
                </a:moveTo>
                <a:cubicBezTo>
                  <a:pt x="5" y="2"/>
                  <a:pt x="8" y="2"/>
                  <a:pt x="12" y="1"/>
                </a:cubicBezTo>
                <a:cubicBezTo>
                  <a:pt x="8" y="2"/>
                  <a:pt x="5" y="2"/>
                  <a:pt x="0" y="2"/>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1"/>
          <p:cNvSpPr/>
          <p:nvPr/>
        </p:nvSpPr>
        <p:spPr>
          <a:xfrm>
            <a:off x="1826606" y="2058326"/>
            <a:ext cx="6615" cy="3849"/>
          </a:xfrm>
          <a:custGeom>
            <a:avLst/>
            <a:gdLst/>
            <a:ahLst/>
            <a:cxnLst/>
            <a:rect l="l" t="t" r="r" b="b"/>
            <a:pathLst>
              <a:path w="122" h="71" extrusionOk="0">
                <a:moveTo>
                  <a:pt x="0" y="71"/>
                </a:moveTo>
                <a:cubicBezTo>
                  <a:pt x="39" y="43"/>
                  <a:pt x="78" y="19"/>
                  <a:pt x="121" y="0"/>
                </a:cubicBezTo>
                <a:cubicBezTo>
                  <a:pt x="78" y="19"/>
                  <a:pt x="39" y="43"/>
                  <a:pt x="0" y="7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1"/>
          <p:cNvSpPr/>
          <p:nvPr/>
        </p:nvSpPr>
        <p:spPr>
          <a:xfrm>
            <a:off x="1843142" y="2055290"/>
            <a:ext cx="1789" cy="217"/>
          </a:xfrm>
          <a:custGeom>
            <a:avLst/>
            <a:gdLst/>
            <a:ahLst/>
            <a:cxnLst/>
            <a:rect l="l" t="t" r="r" b="b"/>
            <a:pathLst>
              <a:path w="33" h="4" extrusionOk="0">
                <a:moveTo>
                  <a:pt x="0" y="3"/>
                </a:moveTo>
                <a:cubicBezTo>
                  <a:pt x="10" y="2"/>
                  <a:pt x="22" y="0"/>
                  <a:pt x="33" y="0"/>
                </a:cubicBezTo>
                <a:cubicBezTo>
                  <a:pt x="22" y="0"/>
                  <a:pt x="10" y="2"/>
                  <a:pt x="0" y="3"/>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1"/>
          <p:cNvSpPr/>
          <p:nvPr/>
        </p:nvSpPr>
        <p:spPr>
          <a:xfrm>
            <a:off x="1813757" y="2055128"/>
            <a:ext cx="407173" cy="20710"/>
          </a:xfrm>
          <a:custGeom>
            <a:avLst/>
            <a:gdLst/>
            <a:ahLst/>
            <a:cxnLst/>
            <a:rect l="l" t="t" r="r" b="b"/>
            <a:pathLst>
              <a:path w="7510" h="382" extrusionOk="0">
                <a:moveTo>
                  <a:pt x="632" y="0"/>
                </a:moveTo>
                <a:cubicBezTo>
                  <a:pt x="617" y="0"/>
                  <a:pt x="603" y="0"/>
                  <a:pt x="588" y="2"/>
                </a:cubicBezTo>
                <a:cubicBezTo>
                  <a:pt x="583" y="2"/>
                  <a:pt x="579" y="3"/>
                  <a:pt x="575" y="3"/>
                </a:cubicBezTo>
                <a:cubicBezTo>
                  <a:pt x="564" y="3"/>
                  <a:pt x="552" y="5"/>
                  <a:pt x="542" y="6"/>
                </a:cubicBezTo>
                <a:cubicBezTo>
                  <a:pt x="538" y="8"/>
                  <a:pt x="532" y="8"/>
                  <a:pt x="527" y="9"/>
                </a:cubicBezTo>
                <a:cubicBezTo>
                  <a:pt x="517" y="11"/>
                  <a:pt x="508" y="12"/>
                  <a:pt x="498" y="13"/>
                </a:cubicBezTo>
                <a:cubicBezTo>
                  <a:pt x="494" y="15"/>
                  <a:pt x="488" y="16"/>
                  <a:pt x="483" y="18"/>
                </a:cubicBezTo>
                <a:cubicBezTo>
                  <a:pt x="473" y="19"/>
                  <a:pt x="464" y="22"/>
                  <a:pt x="454" y="25"/>
                </a:cubicBezTo>
                <a:cubicBezTo>
                  <a:pt x="449" y="27"/>
                  <a:pt x="445" y="28"/>
                  <a:pt x="441" y="30"/>
                </a:cubicBezTo>
                <a:cubicBezTo>
                  <a:pt x="430" y="33"/>
                  <a:pt x="420" y="36"/>
                  <a:pt x="410" y="38"/>
                </a:cubicBezTo>
                <a:cubicBezTo>
                  <a:pt x="407" y="40"/>
                  <a:pt x="402" y="41"/>
                  <a:pt x="399" y="43"/>
                </a:cubicBezTo>
                <a:cubicBezTo>
                  <a:pt x="388" y="47"/>
                  <a:pt x="376" y="53"/>
                  <a:pt x="364" y="58"/>
                </a:cubicBezTo>
                <a:cubicBezTo>
                  <a:pt x="362" y="59"/>
                  <a:pt x="360" y="59"/>
                  <a:pt x="358" y="61"/>
                </a:cubicBezTo>
                <a:cubicBezTo>
                  <a:pt x="315" y="80"/>
                  <a:pt x="276" y="103"/>
                  <a:pt x="237" y="130"/>
                </a:cubicBezTo>
                <a:cubicBezTo>
                  <a:pt x="236" y="130"/>
                  <a:pt x="236" y="130"/>
                  <a:pt x="236" y="131"/>
                </a:cubicBezTo>
                <a:cubicBezTo>
                  <a:pt x="223" y="140"/>
                  <a:pt x="211" y="149"/>
                  <a:pt x="199" y="158"/>
                </a:cubicBezTo>
                <a:cubicBezTo>
                  <a:pt x="199" y="159"/>
                  <a:pt x="198" y="159"/>
                  <a:pt x="196" y="161"/>
                </a:cubicBezTo>
                <a:cubicBezTo>
                  <a:pt x="184" y="170"/>
                  <a:pt x="173" y="180"/>
                  <a:pt x="162" y="190"/>
                </a:cubicBezTo>
                <a:cubicBezTo>
                  <a:pt x="161" y="190"/>
                  <a:pt x="161" y="190"/>
                  <a:pt x="161" y="192"/>
                </a:cubicBezTo>
                <a:cubicBezTo>
                  <a:pt x="100" y="245"/>
                  <a:pt x="46" y="309"/>
                  <a:pt x="0" y="382"/>
                </a:cubicBezTo>
                <a:lnTo>
                  <a:pt x="7509" y="382"/>
                </a:lnTo>
                <a:cubicBezTo>
                  <a:pt x="7453" y="295"/>
                  <a:pt x="7387" y="220"/>
                  <a:pt x="7312" y="159"/>
                </a:cubicBezTo>
                <a:lnTo>
                  <a:pt x="7310" y="158"/>
                </a:lnTo>
                <a:cubicBezTo>
                  <a:pt x="7260" y="118"/>
                  <a:pt x="7207" y="86"/>
                  <a:pt x="7150" y="59"/>
                </a:cubicBezTo>
                <a:cubicBezTo>
                  <a:pt x="7150" y="59"/>
                  <a:pt x="7148" y="58"/>
                  <a:pt x="7147" y="58"/>
                </a:cubicBezTo>
                <a:cubicBezTo>
                  <a:pt x="7134" y="52"/>
                  <a:pt x="7122" y="47"/>
                  <a:pt x="7110" y="43"/>
                </a:cubicBezTo>
                <a:cubicBezTo>
                  <a:pt x="7107" y="41"/>
                  <a:pt x="7103" y="40"/>
                  <a:pt x="7100" y="38"/>
                </a:cubicBezTo>
                <a:cubicBezTo>
                  <a:pt x="7089" y="36"/>
                  <a:pt x="7079" y="31"/>
                  <a:pt x="7069" y="28"/>
                </a:cubicBezTo>
                <a:cubicBezTo>
                  <a:pt x="7064" y="27"/>
                  <a:pt x="7060" y="27"/>
                  <a:pt x="7056" y="25"/>
                </a:cubicBezTo>
                <a:cubicBezTo>
                  <a:pt x="7045" y="22"/>
                  <a:pt x="7035" y="19"/>
                  <a:pt x="7026" y="18"/>
                </a:cubicBezTo>
                <a:lnTo>
                  <a:pt x="7011" y="13"/>
                </a:lnTo>
                <a:cubicBezTo>
                  <a:pt x="7001" y="12"/>
                  <a:pt x="6991" y="11"/>
                  <a:pt x="6982" y="9"/>
                </a:cubicBezTo>
                <a:cubicBezTo>
                  <a:pt x="6976" y="8"/>
                  <a:pt x="6972" y="8"/>
                  <a:pt x="6967" y="6"/>
                </a:cubicBezTo>
                <a:cubicBezTo>
                  <a:pt x="6955" y="5"/>
                  <a:pt x="6945" y="3"/>
                  <a:pt x="6935" y="3"/>
                </a:cubicBezTo>
                <a:cubicBezTo>
                  <a:pt x="6930" y="2"/>
                  <a:pt x="6926" y="2"/>
                  <a:pt x="6922" y="2"/>
                </a:cubicBezTo>
                <a:cubicBezTo>
                  <a:pt x="6907" y="0"/>
                  <a:pt x="6892" y="0"/>
                  <a:pt x="68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2743238" y="2077627"/>
            <a:ext cx="541633" cy="66576"/>
          </a:xfrm>
          <a:custGeom>
            <a:avLst/>
            <a:gdLst/>
            <a:ahLst/>
            <a:cxnLst/>
            <a:rect l="l" t="t" r="r" b="b"/>
            <a:pathLst>
              <a:path w="9990" h="1228" extrusionOk="0">
                <a:moveTo>
                  <a:pt x="0" y="0"/>
                </a:moveTo>
                <a:cubicBezTo>
                  <a:pt x="101" y="171"/>
                  <a:pt x="160" y="383"/>
                  <a:pt x="160" y="615"/>
                </a:cubicBezTo>
                <a:cubicBezTo>
                  <a:pt x="160" y="844"/>
                  <a:pt x="101" y="1056"/>
                  <a:pt x="0" y="1227"/>
                </a:cubicBezTo>
                <a:lnTo>
                  <a:pt x="9989" y="1227"/>
                </a:lnTo>
                <a:cubicBezTo>
                  <a:pt x="9938" y="1031"/>
                  <a:pt x="9908" y="827"/>
                  <a:pt x="9908" y="615"/>
                </a:cubicBezTo>
                <a:cubicBezTo>
                  <a:pt x="9908" y="609"/>
                  <a:pt x="9910" y="603"/>
                  <a:pt x="9910" y="597"/>
                </a:cubicBezTo>
                <a:cubicBezTo>
                  <a:pt x="9910" y="579"/>
                  <a:pt x="9910" y="563"/>
                  <a:pt x="9910" y="547"/>
                </a:cubicBezTo>
                <a:cubicBezTo>
                  <a:pt x="9910" y="538"/>
                  <a:pt x="9911" y="529"/>
                  <a:pt x="9911" y="520"/>
                </a:cubicBezTo>
                <a:cubicBezTo>
                  <a:pt x="9911" y="506"/>
                  <a:pt x="9913" y="489"/>
                  <a:pt x="9913" y="473"/>
                </a:cubicBezTo>
                <a:cubicBezTo>
                  <a:pt x="9914" y="466"/>
                  <a:pt x="9914" y="460"/>
                  <a:pt x="9914" y="453"/>
                </a:cubicBezTo>
                <a:cubicBezTo>
                  <a:pt x="9916" y="432"/>
                  <a:pt x="9917" y="410"/>
                  <a:pt x="9920" y="389"/>
                </a:cubicBezTo>
                <a:cubicBezTo>
                  <a:pt x="9920" y="388"/>
                  <a:pt x="9920" y="386"/>
                  <a:pt x="9920" y="386"/>
                </a:cubicBezTo>
                <a:cubicBezTo>
                  <a:pt x="9924" y="342"/>
                  <a:pt x="9929" y="299"/>
                  <a:pt x="9936" y="257"/>
                </a:cubicBezTo>
                <a:lnTo>
                  <a:pt x="912" y="257"/>
                </a:lnTo>
                <a:cubicBezTo>
                  <a:pt x="886" y="164"/>
                  <a:pt x="849" y="79"/>
                  <a:pt x="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3531648" y="2079796"/>
            <a:ext cx="252599" cy="64407"/>
          </a:xfrm>
          <a:custGeom>
            <a:avLst/>
            <a:gdLst/>
            <a:ahLst/>
            <a:cxnLst/>
            <a:rect l="l" t="t" r="r" b="b"/>
            <a:pathLst>
              <a:path w="4659" h="1188" extrusionOk="0">
                <a:moveTo>
                  <a:pt x="4137" y="0"/>
                </a:moveTo>
                <a:cubicBezTo>
                  <a:pt x="4282" y="43"/>
                  <a:pt x="4407" y="116"/>
                  <a:pt x="4499" y="208"/>
                </a:cubicBezTo>
                <a:lnTo>
                  <a:pt x="4499" y="208"/>
                </a:lnTo>
                <a:cubicBezTo>
                  <a:pt x="4408" y="115"/>
                  <a:pt x="4283" y="42"/>
                  <a:pt x="4137" y="0"/>
                </a:cubicBezTo>
                <a:close/>
                <a:moveTo>
                  <a:pt x="4499" y="208"/>
                </a:moveTo>
                <a:cubicBezTo>
                  <a:pt x="4502" y="210"/>
                  <a:pt x="4504" y="213"/>
                  <a:pt x="4507" y="215"/>
                </a:cubicBezTo>
                <a:lnTo>
                  <a:pt x="4507" y="215"/>
                </a:lnTo>
                <a:cubicBezTo>
                  <a:pt x="4504" y="213"/>
                  <a:pt x="4502" y="210"/>
                  <a:pt x="4499" y="208"/>
                </a:cubicBezTo>
                <a:close/>
                <a:moveTo>
                  <a:pt x="55" y="215"/>
                </a:moveTo>
                <a:cubicBezTo>
                  <a:pt x="65" y="282"/>
                  <a:pt x="71" y="348"/>
                  <a:pt x="76" y="414"/>
                </a:cubicBezTo>
                <a:cubicBezTo>
                  <a:pt x="77" y="420"/>
                  <a:pt x="77" y="426"/>
                  <a:pt x="77" y="432"/>
                </a:cubicBezTo>
                <a:cubicBezTo>
                  <a:pt x="79" y="448"/>
                  <a:pt x="79" y="466"/>
                  <a:pt x="80" y="482"/>
                </a:cubicBezTo>
                <a:cubicBezTo>
                  <a:pt x="80" y="491"/>
                  <a:pt x="80" y="498"/>
                  <a:pt x="80" y="505"/>
                </a:cubicBezTo>
                <a:cubicBezTo>
                  <a:pt x="82" y="523"/>
                  <a:pt x="82" y="541"/>
                  <a:pt x="82" y="560"/>
                </a:cubicBezTo>
                <a:cubicBezTo>
                  <a:pt x="82" y="564"/>
                  <a:pt x="82" y="569"/>
                  <a:pt x="82" y="573"/>
                </a:cubicBezTo>
                <a:cubicBezTo>
                  <a:pt x="82" y="785"/>
                  <a:pt x="54" y="991"/>
                  <a:pt x="1" y="1187"/>
                </a:cubicBezTo>
                <a:lnTo>
                  <a:pt x="3847" y="1187"/>
                </a:lnTo>
                <a:cubicBezTo>
                  <a:pt x="4296" y="1187"/>
                  <a:pt x="4659" y="913"/>
                  <a:pt x="4659" y="575"/>
                </a:cubicBezTo>
                <a:cubicBezTo>
                  <a:pt x="4659" y="440"/>
                  <a:pt x="4602" y="316"/>
                  <a:pt x="4507" y="2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2722744" y="2058326"/>
            <a:ext cx="8675" cy="5367"/>
          </a:xfrm>
          <a:custGeom>
            <a:avLst/>
            <a:gdLst/>
            <a:ahLst/>
            <a:cxnLst/>
            <a:rect l="l" t="t" r="r" b="b"/>
            <a:pathLst>
              <a:path w="160" h="99" extrusionOk="0">
                <a:moveTo>
                  <a:pt x="0" y="0"/>
                </a:moveTo>
                <a:cubicBezTo>
                  <a:pt x="56" y="27"/>
                  <a:pt x="109" y="59"/>
                  <a:pt x="159" y="99"/>
                </a:cubicBezTo>
                <a:cubicBezTo>
                  <a:pt x="109" y="59"/>
                  <a:pt x="56" y="27"/>
                  <a:pt x="0" y="0"/>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1"/>
          <p:cNvSpPr/>
          <p:nvPr/>
        </p:nvSpPr>
        <p:spPr>
          <a:xfrm>
            <a:off x="2720467" y="2057405"/>
            <a:ext cx="2060" cy="867"/>
          </a:xfrm>
          <a:custGeom>
            <a:avLst/>
            <a:gdLst/>
            <a:ahLst/>
            <a:cxnLst/>
            <a:rect l="l" t="t" r="r" b="b"/>
            <a:pathLst>
              <a:path w="38" h="16" extrusionOk="0">
                <a:moveTo>
                  <a:pt x="1" y="1"/>
                </a:moveTo>
                <a:lnTo>
                  <a:pt x="1" y="1"/>
                </a:lnTo>
                <a:cubicBezTo>
                  <a:pt x="13" y="5"/>
                  <a:pt x="26" y="11"/>
                  <a:pt x="38" y="16"/>
                </a:cubicBezTo>
                <a:cubicBezTo>
                  <a:pt x="24" y="10"/>
                  <a:pt x="13" y="5"/>
                  <a:pt x="1" y="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1"/>
          <p:cNvSpPr/>
          <p:nvPr/>
        </p:nvSpPr>
        <p:spPr>
          <a:xfrm>
            <a:off x="2357219" y="2056646"/>
            <a:ext cx="1735" cy="596"/>
          </a:xfrm>
          <a:custGeom>
            <a:avLst/>
            <a:gdLst/>
            <a:ahLst/>
            <a:cxnLst/>
            <a:rect l="l" t="t" r="r" b="b"/>
            <a:pathLst>
              <a:path w="32" h="11" extrusionOk="0">
                <a:moveTo>
                  <a:pt x="0" y="10"/>
                </a:moveTo>
                <a:cubicBezTo>
                  <a:pt x="11" y="8"/>
                  <a:pt x="21" y="5"/>
                  <a:pt x="31" y="0"/>
                </a:cubicBezTo>
                <a:cubicBezTo>
                  <a:pt x="21" y="5"/>
                  <a:pt x="11" y="8"/>
                  <a:pt x="0" y="10"/>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1"/>
          <p:cNvSpPr/>
          <p:nvPr/>
        </p:nvSpPr>
        <p:spPr>
          <a:xfrm>
            <a:off x="2347786" y="2058326"/>
            <a:ext cx="6669" cy="3849"/>
          </a:xfrm>
          <a:custGeom>
            <a:avLst/>
            <a:gdLst/>
            <a:ahLst/>
            <a:cxnLst/>
            <a:rect l="l" t="t" r="r" b="b"/>
            <a:pathLst>
              <a:path w="123" h="71" extrusionOk="0">
                <a:moveTo>
                  <a:pt x="1" y="71"/>
                </a:moveTo>
                <a:cubicBezTo>
                  <a:pt x="40" y="43"/>
                  <a:pt x="80" y="19"/>
                  <a:pt x="123" y="0"/>
                </a:cubicBezTo>
                <a:cubicBezTo>
                  <a:pt x="80" y="19"/>
                  <a:pt x="40" y="43"/>
                  <a:pt x="1" y="7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1"/>
          <p:cNvSpPr/>
          <p:nvPr/>
        </p:nvSpPr>
        <p:spPr>
          <a:xfrm>
            <a:off x="2343719" y="2063748"/>
            <a:ext cx="1952" cy="1735"/>
          </a:xfrm>
          <a:custGeom>
            <a:avLst/>
            <a:gdLst/>
            <a:ahLst/>
            <a:cxnLst/>
            <a:rect l="l" t="t" r="r" b="b"/>
            <a:pathLst>
              <a:path w="36" h="32" extrusionOk="0">
                <a:moveTo>
                  <a:pt x="0" y="31"/>
                </a:moveTo>
                <a:cubicBezTo>
                  <a:pt x="12" y="21"/>
                  <a:pt x="24" y="11"/>
                  <a:pt x="36" y="0"/>
                </a:cubicBezTo>
                <a:cubicBezTo>
                  <a:pt x="24" y="11"/>
                  <a:pt x="12" y="21"/>
                  <a:pt x="0" y="3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2359605" y="2056049"/>
            <a:ext cx="1627" cy="488"/>
          </a:xfrm>
          <a:custGeom>
            <a:avLst/>
            <a:gdLst/>
            <a:ahLst/>
            <a:cxnLst/>
            <a:rect l="l" t="t" r="r" b="b"/>
            <a:pathLst>
              <a:path w="30" h="9" extrusionOk="0">
                <a:moveTo>
                  <a:pt x="1" y="8"/>
                </a:moveTo>
                <a:cubicBezTo>
                  <a:pt x="11" y="5"/>
                  <a:pt x="20" y="2"/>
                  <a:pt x="30" y="1"/>
                </a:cubicBezTo>
                <a:cubicBezTo>
                  <a:pt x="20" y="2"/>
                  <a:pt x="11" y="5"/>
                  <a:pt x="1" y="8"/>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1"/>
          <p:cNvSpPr/>
          <p:nvPr/>
        </p:nvSpPr>
        <p:spPr>
          <a:xfrm>
            <a:off x="2345780" y="2062122"/>
            <a:ext cx="2060" cy="1572"/>
          </a:xfrm>
          <a:custGeom>
            <a:avLst/>
            <a:gdLst/>
            <a:ahLst/>
            <a:cxnLst/>
            <a:rect l="l" t="t" r="r" b="b"/>
            <a:pathLst>
              <a:path w="38" h="29" extrusionOk="0">
                <a:moveTo>
                  <a:pt x="1" y="29"/>
                </a:moveTo>
                <a:cubicBezTo>
                  <a:pt x="13" y="20"/>
                  <a:pt x="24" y="10"/>
                  <a:pt x="38" y="1"/>
                </a:cubicBezTo>
                <a:cubicBezTo>
                  <a:pt x="24" y="10"/>
                  <a:pt x="13" y="20"/>
                  <a:pt x="1" y="29"/>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1"/>
          <p:cNvSpPr/>
          <p:nvPr/>
        </p:nvSpPr>
        <p:spPr>
          <a:xfrm>
            <a:off x="2354725" y="2057405"/>
            <a:ext cx="1898" cy="867"/>
          </a:xfrm>
          <a:custGeom>
            <a:avLst/>
            <a:gdLst/>
            <a:ahLst/>
            <a:cxnLst/>
            <a:rect l="l" t="t" r="r" b="b"/>
            <a:pathLst>
              <a:path w="35" h="16" extrusionOk="0">
                <a:moveTo>
                  <a:pt x="1" y="16"/>
                </a:moveTo>
                <a:cubicBezTo>
                  <a:pt x="11" y="10"/>
                  <a:pt x="23" y="5"/>
                  <a:pt x="35" y="1"/>
                </a:cubicBezTo>
                <a:cubicBezTo>
                  <a:pt x="23" y="5"/>
                  <a:pt x="11" y="10"/>
                  <a:pt x="1" y="16"/>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1"/>
          <p:cNvSpPr/>
          <p:nvPr/>
        </p:nvSpPr>
        <p:spPr>
          <a:xfrm>
            <a:off x="2713473" y="2055616"/>
            <a:ext cx="1735" cy="271"/>
          </a:xfrm>
          <a:custGeom>
            <a:avLst/>
            <a:gdLst/>
            <a:ahLst/>
            <a:cxnLst/>
            <a:rect l="l" t="t" r="r" b="b"/>
            <a:pathLst>
              <a:path w="32" h="5" extrusionOk="0">
                <a:moveTo>
                  <a:pt x="0" y="0"/>
                </a:moveTo>
                <a:cubicBezTo>
                  <a:pt x="10" y="2"/>
                  <a:pt x="21" y="3"/>
                  <a:pt x="31" y="4"/>
                </a:cubicBezTo>
                <a:cubicBezTo>
                  <a:pt x="21" y="3"/>
                  <a:pt x="10" y="2"/>
                  <a:pt x="0" y="0"/>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1"/>
          <p:cNvSpPr/>
          <p:nvPr/>
        </p:nvSpPr>
        <p:spPr>
          <a:xfrm>
            <a:off x="2715913" y="2056049"/>
            <a:ext cx="1572" cy="488"/>
          </a:xfrm>
          <a:custGeom>
            <a:avLst/>
            <a:gdLst/>
            <a:ahLst/>
            <a:cxnLst/>
            <a:rect l="l" t="t" r="r" b="b"/>
            <a:pathLst>
              <a:path w="29" h="9" extrusionOk="0">
                <a:moveTo>
                  <a:pt x="1" y="1"/>
                </a:moveTo>
                <a:cubicBezTo>
                  <a:pt x="10" y="2"/>
                  <a:pt x="20" y="5"/>
                  <a:pt x="29" y="8"/>
                </a:cubicBezTo>
                <a:cubicBezTo>
                  <a:pt x="20" y="5"/>
                  <a:pt x="10" y="2"/>
                  <a:pt x="1" y="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1"/>
          <p:cNvSpPr/>
          <p:nvPr/>
        </p:nvSpPr>
        <p:spPr>
          <a:xfrm>
            <a:off x="2718244" y="2056646"/>
            <a:ext cx="1735" cy="596"/>
          </a:xfrm>
          <a:custGeom>
            <a:avLst/>
            <a:gdLst/>
            <a:ahLst/>
            <a:cxnLst/>
            <a:rect l="l" t="t" r="r" b="b"/>
            <a:pathLst>
              <a:path w="32" h="11" extrusionOk="0">
                <a:moveTo>
                  <a:pt x="1" y="0"/>
                </a:moveTo>
                <a:cubicBezTo>
                  <a:pt x="11" y="5"/>
                  <a:pt x="21" y="8"/>
                  <a:pt x="31" y="10"/>
                </a:cubicBezTo>
                <a:cubicBezTo>
                  <a:pt x="21" y="8"/>
                  <a:pt x="11" y="5"/>
                  <a:pt x="1" y="0"/>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1"/>
          <p:cNvSpPr/>
          <p:nvPr/>
        </p:nvSpPr>
        <p:spPr>
          <a:xfrm>
            <a:off x="2361990" y="2055616"/>
            <a:ext cx="1681" cy="271"/>
          </a:xfrm>
          <a:custGeom>
            <a:avLst/>
            <a:gdLst/>
            <a:ahLst/>
            <a:cxnLst/>
            <a:rect l="l" t="t" r="r" b="b"/>
            <a:pathLst>
              <a:path w="31" h="5" extrusionOk="0">
                <a:moveTo>
                  <a:pt x="1" y="4"/>
                </a:moveTo>
                <a:cubicBezTo>
                  <a:pt x="11" y="3"/>
                  <a:pt x="20" y="2"/>
                  <a:pt x="30" y="0"/>
                </a:cubicBezTo>
                <a:cubicBezTo>
                  <a:pt x="20" y="2"/>
                  <a:pt x="11" y="3"/>
                  <a:pt x="1" y="4"/>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1"/>
          <p:cNvSpPr/>
          <p:nvPr/>
        </p:nvSpPr>
        <p:spPr>
          <a:xfrm>
            <a:off x="2710925" y="2055290"/>
            <a:ext cx="1789" cy="217"/>
          </a:xfrm>
          <a:custGeom>
            <a:avLst/>
            <a:gdLst/>
            <a:ahLst/>
            <a:cxnLst/>
            <a:rect l="l" t="t" r="r" b="b"/>
            <a:pathLst>
              <a:path w="33" h="4" extrusionOk="0">
                <a:moveTo>
                  <a:pt x="0" y="0"/>
                </a:moveTo>
                <a:cubicBezTo>
                  <a:pt x="12" y="0"/>
                  <a:pt x="22" y="2"/>
                  <a:pt x="32" y="3"/>
                </a:cubicBezTo>
                <a:cubicBezTo>
                  <a:pt x="22" y="2"/>
                  <a:pt x="12" y="0"/>
                  <a:pt x="0" y="0"/>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1"/>
          <p:cNvSpPr/>
          <p:nvPr/>
        </p:nvSpPr>
        <p:spPr>
          <a:xfrm>
            <a:off x="2364376" y="2055290"/>
            <a:ext cx="1843" cy="217"/>
          </a:xfrm>
          <a:custGeom>
            <a:avLst/>
            <a:gdLst/>
            <a:ahLst/>
            <a:cxnLst/>
            <a:rect l="l" t="t" r="r" b="b"/>
            <a:pathLst>
              <a:path w="34" h="4" extrusionOk="0">
                <a:moveTo>
                  <a:pt x="33" y="0"/>
                </a:moveTo>
                <a:cubicBezTo>
                  <a:pt x="22" y="0"/>
                  <a:pt x="11" y="2"/>
                  <a:pt x="1" y="3"/>
                </a:cubicBezTo>
                <a:cubicBezTo>
                  <a:pt x="11" y="2"/>
                  <a:pt x="23" y="0"/>
                  <a:pt x="33" y="0"/>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1"/>
          <p:cNvSpPr/>
          <p:nvPr/>
        </p:nvSpPr>
        <p:spPr>
          <a:xfrm>
            <a:off x="2366815" y="2055128"/>
            <a:ext cx="343522" cy="108"/>
          </a:xfrm>
          <a:custGeom>
            <a:avLst/>
            <a:gdLst/>
            <a:ahLst/>
            <a:cxnLst/>
            <a:rect l="l" t="t" r="r" b="b"/>
            <a:pathLst>
              <a:path w="6336" h="2" extrusionOk="0">
                <a:moveTo>
                  <a:pt x="1317" y="0"/>
                </a:moveTo>
                <a:lnTo>
                  <a:pt x="5019" y="0"/>
                </a:lnTo>
                <a:lnTo>
                  <a:pt x="6290" y="0"/>
                </a:lnTo>
                <a:cubicBezTo>
                  <a:pt x="6306" y="0"/>
                  <a:pt x="6321" y="0"/>
                  <a:pt x="6335" y="2"/>
                </a:cubicBezTo>
                <a:cubicBezTo>
                  <a:pt x="6321" y="0"/>
                  <a:pt x="6306" y="0"/>
                  <a:pt x="6290" y="0"/>
                </a:cubicBezTo>
                <a:lnTo>
                  <a:pt x="5640" y="0"/>
                </a:lnTo>
                <a:lnTo>
                  <a:pt x="5019" y="0"/>
                </a:lnTo>
                <a:lnTo>
                  <a:pt x="4870" y="0"/>
                </a:lnTo>
                <a:lnTo>
                  <a:pt x="3995" y="0"/>
                </a:lnTo>
                <a:lnTo>
                  <a:pt x="2275" y="0"/>
                </a:lnTo>
                <a:lnTo>
                  <a:pt x="1317" y="0"/>
                </a:lnTo>
                <a:lnTo>
                  <a:pt x="1184" y="0"/>
                </a:lnTo>
                <a:lnTo>
                  <a:pt x="345" y="0"/>
                </a:lnTo>
                <a:lnTo>
                  <a:pt x="46" y="0"/>
                </a:lnTo>
                <a:cubicBezTo>
                  <a:pt x="31" y="0"/>
                  <a:pt x="16" y="0"/>
                  <a:pt x="0" y="2"/>
                </a:cubicBezTo>
                <a:cubicBezTo>
                  <a:pt x="16" y="0"/>
                  <a:pt x="31" y="0"/>
                  <a:pt x="46" y="0"/>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1"/>
          <p:cNvSpPr/>
          <p:nvPr/>
        </p:nvSpPr>
        <p:spPr>
          <a:xfrm>
            <a:off x="2364484" y="2166325"/>
            <a:ext cx="596" cy="163"/>
          </a:xfrm>
          <a:custGeom>
            <a:avLst/>
            <a:gdLst/>
            <a:ahLst/>
            <a:cxnLst/>
            <a:rect l="l" t="t" r="r" b="b"/>
            <a:pathLst>
              <a:path w="11" h="3" extrusionOk="0">
                <a:moveTo>
                  <a:pt x="11" y="2"/>
                </a:moveTo>
                <a:cubicBezTo>
                  <a:pt x="8" y="2"/>
                  <a:pt x="3" y="2"/>
                  <a:pt x="0" y="1"/>
                </a:cubicBezTo>
                <a:cubicBezTo>
                  <a:pt x="3" y="2"/>
                  <a:pt x="8" y="2"/>
                  <a:pt x="11" y="2"/>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1"/>
          <p:cNvSpPr/>
          <p:nvPr/>
        </p:nvSpPr>
        <p:spPr>
          <a:xfrm>
            <a:off x="2362424" y="2165999"/>
            <a:ext cx="596" cy="163"/>
          </a:xfrm>
          <a:custGeom>
            <a:avLst/>
            <a:gdLst/>
            <a:ahLst/>
            <a:cxnLst/>
            <a:rect l="l" t="t" r="r" b="b"/>
            <a:pathLst>
              <a:path w="11" h="3" extrusionOk="0">
                <a:moveTo>
                  <a:pt x="10" y="2"/>
                </a:moveTo>
                <a:cubicBezTo>
                  <a:pt x="7" y="2"/>
                  <a:pt x="3" y="2"/>
                  <a:pt x="0" y="1"/>
                </a:cubicBezTo>
                <a:cubicBezTo>
                  <a:pt x="3" y="2"/>
                  <a:pt x="7" y="2"/>
                  <a:pt x="10" y="2"/>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1"/>
          <p:cNvSpPr/>
          <p:nvPr/>
        </p:nvSpPr>
        <p:spPr>
          <a:xfrm>
            <a:off x="2360418" y="2165511"/>
            <a:ext cx="54" cy="163"/>
          </a:xfrm>
          <a:custGeom>
            <a:avLst/>
            <a:gdLst/>
            <a:ahLst/>
            <a:cxnLst/>
            <a:rect l="l" t="t" r="r" b="b"/>
            <a:pathLst>
              <a:path w="1" h="3" extrusionOk="0">
                <a:moveTo>
                  <a:pt x="0" y="2"/>
                </a:moveTo>
                <a:cubicBezTo>
                  <a:pt x="0" y="2"/>
                  <a:pt x="0" y="1"/>
                  <a:pt x="0" y="1"/>
                </a:cubicBezTo>
                <a:cubicBezTo>
                  <a:pt x="0" y="1"/>
                  <a:pt x="0" y="1"/>
                  <a:pt x="0" y="2"/>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1"/>
          <p:cNvSpPr/>
          <p:nvPr/>
        </p:nvSpPr>
        <p:spPr>
          <a:xfrm>
            <a:off x="2357761" y="2164807"/>
            <a:ext cx="705" cy="217"/>
          </a:xfrm>
          <a:custGeom>
            <a:avLst/>
            <a:gdLst/>
            <a:ahLst/>
            <a:cxnLst/>
            <a:rect l="l" t="t" r="r" b="b"/>
            <a:pathLst>
              <a:path w="13" h="4" extrusionOk="0">
                <a:moveTo>
                  <a:pt x="12" y="4"/>
                </a:moveTo>
                <a:cubicBezTo>
                  <a:pt x="10" y="4"/>
                  <a:pt x="5" y="2"/>
                  <a:pt x="1" y="1"/>
                </a:cubicBezTo>
                <a:cubicBezTo>
                  <a:pt x="5" y="2"/>
                  <a:pt x="10" y="4"/>
                  <a:pt x="12" y="4"/>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1"/>
          <p:cNvSpPr/>
          <p:nvPr/>
        </p:nvSpPr>
        <p:spPr>
          <a:xfrm>
            <a:off x="2355755" y="2163993"/>
            <a:ext cx="813" cy="380"/>
          </a:xfrm>
          <a:custGeom>
            <a:avLst/>
            <a:gdLst/>
            <a:ahLst/>
            <a:cxnLst/>
            <a:rect l="l" t="t" r="r" b="b"/>
            <a:pathLst>
              <a:path w="15" h="7" extrusionOk="0">
                <a:moveTo>
                  <a:pt x="14" y="7"/>
                </a:moveTo>
                <a:cubicBezTo>
                  <a:pt x="10" y="5"/>
                  <a:pt x="5" y="2"/>
                  <a:pt x="1" y="1"/>
                </a:cubicBezTo>
                <a:cubicBezTo>
                  <a:pt x="5" y="2"/>
                  <a:pt x="10" y="5"/>
                  <a:pt x="14" y="7"/>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1"/>
          <p:cNvSpPr/>
          <p:nvPr/>
        </p:nvSpPr>
        <p:spPr>
          <a:xfrm>
            <a:off x="2726647" y="2160686"/>
            <a:ext cx="1139" cy="759"/>
          </a:xfrm>
          <a:custGeom>
            <a:avLst/>
            <a:gdLst/>
            <a:ahLst/>
            <a:cxnLst/>
            <a:rect l="l" t="t" r="r" b="b"/>
            <a:pathLst>
              <a:path w="21" h="14" extrusionOk="0">
                <a:moveTo>
                  <a:pt x="21" y="0"/>
                </a:moveTo>
                <a:cubicBezTo>
                  <a:pt x="17" y="2"/>
                  <a:pt x="14" y="4"/>
                  <a:pt x="10" y="7"/>
                </a:cubicBezTo>
                <a:lnTo>
                  <a:pt x="10" y="7"/>
                </a:lnTo>
                <a:lnTo>
                  <a:pt x="21" y="0"/>
                </a:lnTo>
                <a:close/>
                <a:moveTo>
                  <a:pt x="10" y="7"/>
                </a:moveTo>
                <a:lnTo>
                  <a:pt x="0" y="13"/>
                </a:lnTo>
                <a:cubicBezTo>
                  <a:pt x="4" y="11"/>
                  <a:pt x="7" y="9"/>
                  <a:pt x="10" y="7"/>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1"/>
          <p:cNvSpPr/>
          <p:nvPr/>
        </p:nvSpPr>
        <p:spPr>
          <a:xfrm>
            <a:off x="2366653" y="2166542"/>
            <a:ext cx="596" cy="163"/>
          </a:xfrm>
          <a:custGeom>
            <a:avLst/>
            <a:gdLst/>
            <a:ahLst/>
            <a:cxnLst/>
            <a:rect l="l" t="t" r="r" b="b"/>
            <a:pathLst>
              <a:path w="11" h="3" extrusionOk="0">
                <a:moveTo>
                  <a:pt x="0" y="1"/>
                </a:moveTo>
                <a:cubicBezTo>
                  <a:pt x="3" y="1"/>
                  <a:pt x="6" y="2"/>
                  <a:pt x="10" y="2"/>
                </a:cubicBezTo>
                <a:cubicBezTo>
                  <a:pt x="7" y="2"/>
                  <a:pt x="3" y="1"/>
                  <a:pt x="0" y="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1"/>
          <p:cNvSpPr/>
          <p:nvPr/>
        </p:nvSpPr>
        <p:spPr>
          <a:xfrm>
            <a:off x="2724208" y="2161771"/>
            <a:ext cx="1843" cy="922"/>
          </a:xfrm>
          <a:custGeom>
            <a:avLst/>
            <a:gdLst/>
            <a:ahLst/>
            <a:cxnLst/>
            <a:rect l="l" t="t" r="r" b="b"/>
            <a:pathLst>
              <a:path w="34" h="17" extrusionOk="0">
                <a:moveTo>
                  <a:pt x="33" y="1"/>
                </a:moveTo>
                <a:cubicBezTo>
                  <a:pt x="23" y="7"/>
                  <a:pt x="11" y="12"/>
                  <a:pt x="1" y="17"/>
                </a:cubicBezTo>
                <a:cubicBezTo>
                  <a:pt x="13" y="12"/>
                  <a:pt x="23" y="7"/>
                  <a:pt x="33" y="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1"/>
          <p:cNvSpPr/>
          <p:nvPr/>
        </p:nvSpPr>
        <p:spPr>
          <a:xfrm>
            <a:off x="2722419" y="2163234"/>
            <a:ext cx="922" cy="380"/>
          </a:xfrm>
          <a:custGeom>
            <a:avLst/>
            <a:gdLst/>
            <a:ahLst/>
            <a:cxnLst/>
            <a:rect l="l" t="t" r="r" b="b"/>
            <a:pathLst>
              <a:path w="17" h="7" extrusionOk="0">
                <a:moveTo>
                  <a:pt x="0" y="6"/>
                </a:moveTo>
                <a:cubicBezTo>
                  <a:pt x="6" y="5"/>
                  <a:pt x="10" y="2"/>
                  <a:pt x="16" y="0"/>
                </a:cubicBezTo>
                <a:cubicBezTo>
                  <a:pt x="10" y="2"/>
                  <a:pt x="6" y="5"/>
                  <a:pt x="0" y="6"/>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1"/>
          <p:cNvSpPr/>
          <p:nvPr/>
        </p:nvSpPr>
        <p:spPr>
          <a:xfrm>
            <a:off x="2720575" y="2163993"/>
            <a:ext cx="813" cy="380"/>
          </a:xfrm>
          <a:custGeom>
            <a:avLst/>
            <a:gdLst/>
            <a:ahLst/>
            <a:cxnLst/>
            <a:rect l="l" t="t" r="r" b="b"/>
            <a:pathLst>
              <a:path w="15" h="7" extrusionOk="0">
                <a:moveTo>
                  <a:pt x="0" y="7"/>
                </a:moveTo>
                <a:cubicBezTo>
                  <a:pt x="5" y="5"/>
                  <a:pt x="11" y="2"/>
                  <a:pt x="15" y="1"/>
                </a:cubicBezTo>
                <a:cubicBezTo>
                  <a:pt x="11" y="2"/>
                  <a:pt x="5" y="5"/>
                  <a:pt x="0" y="7"/>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1"/>
          <p:cNvSpPr/>
          <p:nvPr/>
        </p:nvSpPr>
        <p:spPr>
          <a:xfrm>
            <a:off x="2716563" y="2165511"/>
            <a:ext cx="217" cy="163"/>
          </a:xfrm>
          <a:custGeom>
            <a:avLst/>
            <a:gdLst/>
            <a:ahLst/>
            <a:cxnLst/>
            <a:rect l="l" t="t" r="r" b="b"/>
            <a:pathLst>
              <a:path w="4" h="3" extrusionOk="0">
                <a:moveTo>
                  <a:pt x="1" y="2"/>
                </a:moveTo>
                <a:lnTo>
                  <a:pt x="4" y="1"/>
                </a:ln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1"/>
          <p:cNvSpPr/>
          <p:nvPr/>
        </p:nvSpPr>
        <p:spPr>
          <a:xfrm>
            <a:off x="2728328" y="2159548"/>
            <a:ext cx="1139" cy="867"/>
          </a:xfrm>
          <a:custGeom>
            <a:avLst/>
            <a:gdLst/>
            <a:ahLst/>
            <a:cxnLst/>
            <a:rect l="l" t="t" r="r" b="b"/>
            <a:pathLst>
              <a:path w="21" h="16" extrusionOk="0">
                <a:moveTo>
                  <a:pt x="0" y="15"/>
                </a:moveTo>
                <a:cubicBezTo>
                  <a:pt x="7" y="11"/>
                  <a:pt x="15" y="5"/>
                  <a:pt x="21" y="0"/>
                </a:cubicBezTo>
                <a:cubicBezTo>
                  <a:pt x="15" y="5"/>
                  <a:pt x="7" y="11"/>
                  <a:pt x="0" y="15"/>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1"/>
          <p:cNvSpPr/>
          <p:nvPr/>
        </p:nvSpPr>
        <p:spPr>
          <a:xfrm>
            <a:off x="2714069" y="2165999"/>
            <a:ext cx="705" cy="163"/>
          </a:xfrm>
          <a:custGeom>
            <a:avLst/>
            <a:gdLst/>
            <a:ahLst/>
            <a:cxnLst/>
            <a:rect l="l" t="t" r="r" b="b"/>
            <a:pathLst>
              <a:path w="13" h="3" extrusionOk="0">
                <a:moveTo>
                  <a:pt x="1" y="2"/>
                </a:moveTo>
                <a:cubicBezTo>
                  <a:pt x="5" y="2"/>
                  <a:pt x="8" y="2"/>
                  <a:pt x="13" y="1"/>
                </a:cubicBezTo>
                <a:cubicBezTo>
                  <a:pt x="8" y="2"/>
                  <a:pt x="5" y="2"/>
                  <a:pt x="1" y="2"/>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1"/>
          <p:cNvSpPr/>
          <p:nvPr/>
        </p:nvSpPr>
        <p:spPr>
          <a:xfrm>
            <a:off x="2718623" y="2164752"/>
            <a:ext cx="813" cy="271"/>
          </a:xfrm>
          <a:custGeom>
            <a:avLst/>
            <a:gdLst/>
            <a:ahLst/>
            <a:cxnLst/>
            <a:rect l="l" t="t" r="r" b="b"/>
            <a:pathLst>
              <a:path w="15" h="5" extrusionOk="0">
                <a:moveTo>
                  <a:pt x="1" y="5"/>
                </a:moveTo>
                <a:cubicBezTo>
                  <a:pt x="5" y="3"/>
                  <a:pt x="10" y="2"/>
                  <a:pt x="14" y="0"/>
                </a:cubicBezTo>
                <a:cubicBezTo>
                  <a:pt x="10" y="2"/>
                  <a:pt x="5" y="3"/>
                  <a:pt x="1" y="5"/>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1"/>
          <p:cNvSpPr/>
          <p:nvPr/>
        </p:nvSpPr>
        <p:spPr>
          <a:xfrm>
            <a:off x="2709949" y="2166542"/>
            <a:ext cx="542" cy="163"/>
          </a:xfrm>
          <a:custGeom>
            <a:avLst/>
            <a:gdLst/>
            <a:ahLst/>
            <a:cxnLst/>
            <a:rect l="l" t="t" r="r" b="b"/>
            <a:pathLst>
              <a:path w="10" h="3" extrusionOk="0">
                <a:moveTo>
                  <a:pt x="0" y="2"/>
                </a:moveTo>
                <a:cubicBezTo>
                  <a:pt x="3" y="2"/>
                  <a:pt x="6" y="1"/>
                  <a:pt x="9" y="1"/>
                </a:cubicBezTo>
                <a:cubicBezTo>
                  <a:pt x="6" y="1"/>
                  <a:pt x="3" y="2"/>
                  <a:pt x="0" y="2"/>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1"/>
          <p:cNvSpPr/>
          <p:nvPr/>
        </p:nvSpPr>
        <p:spPr>
          <a:xfrm>
            <a:off x="2351147" y="2161771"/>
            <a:ext cx="1735" cy="922"/>
          </a:xfrm>
          <a:custGeom>
            <a:avLst/>
            <a:gdLst/>
            <a:ahLst/>
            <a:cxnLst/>
            <a:rect l="l" t="t" r="r" b="b"/>
            <a:pathLst>
              <a:path w="32" h="17" extrusionOk="0">
                <a:moveTo>
                  <a:pt x="31" y="17"/>
                </a:moveTo>
                <a:cubicBezTo>
                  <a:pt x="21" y="12"/>
                  <a:pt x="11" y="7"/>
                  <a:pt x="0" y="1"/>
                </a:cubicBezTo>
                <a:cubicBezTo>
                  <a:pt x="11" y="7"/>
                  <a:pt x="21" y="12"/>
                  <a:pt x="31" y="17"/>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1"/>
          <p:cNvSpPr/>
          <p:nvPr/>
        </p:nvSpPr>
        <p:spPr>
          <a:xfrm>
            <a:off x="2349304" y="2160686"/>
            <a:ext cx="1193" cy="759"/>
          </a:xfrm>
          <a:custGeom>
            <a:avLst/>
            <a:gdLst/>
            <a:ahLst/>
            <a:cxnLst/>
            <a:rect l="l" t="t" r="r" b="b"/>
            <a:pathLst>
              <a:path w="22" h="14" extrusionOk="0">
                <a:moveTo>
                  <a:pt x="21" y="13"/>
                </a:moveTo>
                <a:cubicBezTo>
                  <a:pt x="15" y="9"/>
                  <a:pt x="8" y="4"/>
                  <a:pt x="1" y="0"/>
                </a:cubicBezTo>
                <a:cubicBezTo>
                  <a:pt x="8" y="4"/>
                  <a:pt x="15" y="9"/>
                  <a:pt x="21" y="13"/>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1"/>
          <p:cNvSpPr/>
          <p:nvPr/>
        </p:nvSpPr>
        <p:spPr>
          <a:xfrm>
            <a:off x="2353858" y="2163234"/>
            <a:ext cx="867" cy="380"/>
          </a:xfrm>
          <a:custGeom>
            <a:avLst/>
            <a:gdLst/>
            <a:ahLst/>
            <a:cxnLst/>
            <a:rect l="l" t="t" r="r" b="b"/>
            <a:pathLst>
              <a:path w="16" h="7" extrusionOk="0">
                <a:moveTo>
                  <a:pt x="15" y="6"/>
                </a:moveTo>
                <a:cubicBezTo>
                  <a:pt x="11" y="5"/>
                  <a:pt x="5" y="2"/>
                  <a:pt x="1" y="0"/>
                </a:cubicBezTo>
                <a:cubicBezTo>
                  <a:pt x="5" y="2"/>
                  <a:pt x="11" y="5"/>
                  <a:pt x="15" y="6"/>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1"/>
          <p:cNvSpPr/>
          <p:nvPr/>
        </p:nvSpPr>
        <p:spPr>
          <a:xfrm>
            <a:off x="2347623" y="2159548"/>
            <a:ext cx="1247" cy="867"/>
          </a:xfrm>
          <a:custGeom>
            <a:avLst/>
            <a:gdLst/>
            <a:ahLst/>
            <a:cxnLst/>
            <a:rect l="l" t="t" r="r" b="b"/>
            <a:pathLst>
              <a:path w="23" h="16" extrusionOk="0">
                <a:moveTo>
                  <a:pt x="23" y="15"/>
                </a:moveTo>
                <a:cubicBezTo>
                  <a:pt x="15" y="11"/>
                  <a:pt x="8" y="5"/>
                  <a:pt x="1" y="0"/>
                </a:cubicBezTo>
                <a:cubicBezTo>
                  <a:pt x="8" y="5"/>
                  <a:pt x="15" y="11"/>
                  <a:pt x="23" y="15"/>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1"/>
          <p:cNvSpPr/>
          <p:nvPr/>
        </p:nvSpPr>
        <p:spPr>
          <a:xfrm>
            <a:off x="2712009" y="2166325"/>
            <a:ext cx="705" cy="163"/>
          </a:xfrm>
          <a:custGeom>
            <a:avLst/>
            <a:gdLst/>
            <a:ahLst/>
            <a:cxnLst/>
            <a:rect l="l" t="t" r="r" b="b"/>
            <a:pathLst>
              <a:path w="13" h="3" extrusionOk="0">
                <a:moveTo>
                  <a:pt x="1" y="2"/>
                </a:moveTo>
                <a:cubicBezTo>
                  <a:pt x="5" y="2"/>
                  <a:pt x="8" y="2"/>
                  <a:pt x="12" y="1"/>
                </a:cubicBezTo>
                <a:cubicBezTo>
                  <a:pt x="8" y="2"/>
                  <a:pt x="5" y="2"/>
                  <a:pt x="1" y="2"/>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1"/>
          <p:cNvSpPr/>
          <p:nvPr/>
        </p:nvSpPr>
        <p:spPr>
          <a:xfrm>
            <a:off x="1823137" y="2157000"/>
            <a:ext cx="813" cy="705"/>
          </a:xfrm>
          <a:custGeom>
            <a:avLst/>
            <a:gdLst/>
            <a:ahLst/>
            <a:cxnLst/>
            <a:rect l="l" t="t" r="r" b="b"/>
            <a:pathLst>
              <a:path w="15" h="13" extrusionOk="0">
                <a:moveTo>
                  <a:pt x="1" y="0"/>
                </a:moveTo>
                <a:cubicBezTo>
                  <a:pt x="5" y="3"/>
                  <a:pt x="10" y="8"/>
                  <a:pt x="14" y="12"/>
                </a:cubicBezTo>
                <a:cubicBezTo>
                  <a:pt x="10" y="8"/>
                  <a:pt x="5" y="3"/>
                  <a:pt x="1" y="0"/>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1"/>
          <p:cNvSpPr/>
          <p:nvPr/>
        </p:nvSpPr>
        <p:spPr>
          <a:xfrm>
            <a:off x="1821781" y="2155698"/>
            <a:ext cx="1410" cy="1355"/>
          </a:xfrm>
          <a:custGeom>
            <a:avLst/>
            <a:gdLst/>
            <a:ahLst/>
            <a:cxnLst/>
            <a:rect l="l" t="t" r="r" b="b"/>
            <a:pathLst>
              <a:path w="26" h="25" extrusionOk="0">
                <a:moveTo>
                  <a:pt x="1" y="1"/>
                </a:moveTo>
                <a:cubicBezTo>
                  <a:pt x="8" y="10"/>
                  <a:pt x="17" y="17"/>
                  <a:pt x="26" y="24"/>
                </a:cubicBezTo>
                <a:cubicBezTo>
                  <a:pt x="17" y="17"/>
                  <a:pt x="8" y="10"/>
                  <a:pt x="1" y="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1"/>
          <p:cNvSpPr/>
          <p:nvPr/>
        </p:nvSpPr>
        <p:spPr>
          <a:xfrm>
            <a:off x="1818366" y="2152174"/>
            <a:ext cx="1030" cy="1193"/>
          </a:xfrm>
          <a:custGeom>
            <a:avLst/>
            <a:gdLst/>
            <a:ahLst/>
            <a:cxnLst/>
            <a:rect l="l" t="t" r="r" b="b"/>
            <a:pathLst>
              <a:path w="19" h="22" extrusionOk="0">
                <a:moveTo>
                  <a:pt x="1" y="1"/>
                </a:moveTo>
                <a:cubicBezTo>
                  <a:pt x="7" y="8"/>
                  <a:pt x="12" y="14"/>
                  <a:pt x="18" y="22"/>
                </a:cubicBezTo>
                <a:cubicBezTo>
                  <a:pt x="12" y="14"/>
                  <a:pt x="7" y="8"/>
                  <a:pt x="1" y="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1"/>
          <p:cNvSpPr/>
          <p:nvPr/>
        </p:nvSpPr>
        <p:spPr>
          <a:xfrm>
            <a:off x="1817661" y="2151307"/>
            <a:ext cx="759" cy="922"/>
          </a:xfrm>
          <a:custGeom>
            <a:avLst/>
            <a:gdLst/>
            <a:ahLst/>
            <a:cxnLst/>
            <a:rect l="l" t="t" r="r" b="b"/>
            <a:pathLst>
              <a:path w="14" h="17" extrusionOk="0">
                <a:moveTo>
                  <a:pt x="0" y="1"/>
                </a:moveTo>
                <a:cubicBezTo>
                  <a:pt x="5" y="7"/>
                  <a:pt x="9" y="11"/>
                  <a:pt x="14" y="17"/>
                </a:cubicBezTo>
                <a:cubicBezTo>
                  <a:pt x="9" y="11"/>
                  <a:pt x="5" y="7"/>
                  <a:pt x="0" y="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1"/>
          <p:cNvSpPr/>
          <p:nvPr/>
        </p:nvSpPr>
        <p:spPr>
          <a:xfrm>
            <a:off x="1823896" y="2157542"/>
            <a:ext cx="2114" cy="1735"/>
          </a:xfrm>
          <a:custGeom>
            <a:avLst/>
            <a:gdLst/>
            <a:ahLst/>
            <a:cxnLst/>
            <a:rect l="l" t="t" r="r" b="b"/>
            <a:pathLst>
              <a:path w="39" h="32" extrusionOk="0">
                <a:moveTo>
                  <a:pt x="0" y="1"/>
                </a:moveTo>
                <a:cubicBezTo>
                  <a:pt x="14" y="12"/>
                  <a:pt x="25" y="23"/>
                  <a:pt x="39" y="32"/>
                </a:cubicBezTo>
                <a:cubicBezTo>
                  <a:pt x="25" y="23"/>
                  <a:pt x="14" y="12"/>
                  <a:pt x="0" y="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1"/>
          <p:cNvSpPr/>
          <p:nvPr/>
        </p:nvSpPr>
        <p:spPr>
          <a:xfrm>
            <a:off x="1817390" y="2069983"/>
            <a:ext cx="705" cy="813"/>
          </a:xfrm>
          <a:custGeom>
            <a:avLst/>
            <a:gdLst/>
            <a:ahLst/>
            <a:cxnLst/>
            <a:rect l="l" t="t" r="r" b="b"/>
            <a:pathLst>
              <a:path w="13" h="15" extrusionOk="0">
                <a:moveTo>
                  <a:pt x="1" y="15"/>
                </a:moveTo>
                <a:cubicBezTo>
                  <a:pt x="5" y="10"/>
                  <a:pt x="8" y="6"/>
                  <a:pt x="13" y="0"/>
                </a:cubicBezTo>
                <a:cubicBezTo>
                  <a:pt x="8" y="6"/>
                  <a:pt x="5" y="10"/>
                  <a:pt x="1" y="15"/>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1"/>
          <p:cNvSpPr/>
          <p:nvPr/>
        </p:nvSpPr>
        <p:spPr>
          <a:xfrm>
            <a:off x="1815438" y="2072585"/>
            <a:ext cx="596" cy="759"/>
          </a:xfrm>
          <a:custGeom>
            <a:avLst/>
            <a:gdLst/>
            <a:ahLst/>
            <a:cxnLst/>
            <a:rect l="l" t="t" r="r" b="b"/>
            <a:pathLst>
              <a:path w="11" h="14" extrusionOk="0">
                <a:moveTo>
                  <a:pt x="0" y="14"/>
                </a:moveTo>
                <a:cubicBezTo>
                  <a:pt x="3" y="10"/>
                  <a:pt x="8" y="5"/>
                  <a:pt x="10" y="1"/>
                </a:cubicBezTo>
                <a:cubicBezTo>
                  <a:pt x="8" y="5"/>
                  <a:pt x="3" y="10"/>
                  <a:pt x="0" y="14"/>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1"/>
          <p:cNvSpPr/>
          <p:nvPr/>
        </p:nvSpPr>
        <p:spPr>
          <a:xfrm>
            <a:off x="1821076" y="2155048"/>
            <a:ext cx="759" cy="705"/>
          </a:xfrm>
          <a:custGeom>
            <a:avLst/>
            <a:gdLst/>
            <a:ahLst/>
            <a:cxnLst/>
            <a:rect l="l" t="t" r="r" b="b"/>
            <a:pathLst>
              <a:path w="14" h="13" extrusionOk="0">
                <a:moveTo>
                  <a:pt x="1" y="1"/>
                </a:moveTo>
                <a:cubicBezTo>
                  <a:pt x="5" y="5"/>
                  <a:pt x="10" y="10"/>
                  <a:pt x="14" y="13"/>
                </a:cubicBezTo>
                <a:cubicBezTo>
                  <a:pt x="10" y="8"/>
                  <a:pt x="5" y="5"/>
                  <a:pt x="1" y="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1"/>
          <p:cNvSpPr/>
          <p:nvPr/>
        </p:nvSpPr>
        <p:spPr>
          <a:xfrm>
            <a:off x="1813974" y="2073290"/>
            <a:ext cx="1518" cy="2169"/>
          </a:xfrm>
          <a:custGeom>
            <a:avLst/>
            <a:gdLst/>
            <a:ahLst/>
            <a:cxnLst/>
            <a:rect l="l" t="t" r="r" b="b"/>
            <a:pathLst>
              <a:path w="28" h="40" extrusionOk="0">
                <a:moveTo>
                  <a:pt x="1" y="39"/>
                </a:moveTo>
                <a:cubicBezTo>
                  <a:pt x="9" y="26"/>
                  <a:pt x="18" y="14"/>
                  <a:pt x="27" y="1"/>
                </a:cubicBezTo>
                <a:cubicBezTo>
                  <a:pt x="18" y="14"/>
                  <a:pt x="9" y="26"/>
                  <a:pt x="1" y="39"/>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1"/>
          <p:cNvSpPr/>
          <p:nvPr/>
        </p:nvSpPr>
        <p:spPr>
          <a:xfrm>
            <a:off x="1815980" y="2070742"/>
            <a:ext cx="1464" cy="1898"/>
          </a:xfrm>
          <a:custGeom>
            <a:avLst/>
            <a:gdLst/>
            <a:ahLst/>
            <a:cxnLst/>
            <a:rect l="l" t="t" r="r" b="b"/>
            <a:pathLst>
              <a:path w="27" h="35" extrusionOk="0">
                <a:moveTo>
                  <a:pt x="0" y="35"/>
                </a:moveTo>
                <a:cubicBezTo>
                  <a:pt x="9" y="23"/>
                  <a:pt x="18" y="11"/>
                  <a:pt x="27" y="1"/>
                </a:cubicBezTo>
                <a:cubicBezTo>
                  <a:pt x="18" y="11"/>
                  <a:pt x="9" y="23"/>
                  <a:pt x="0" y="35"/>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1"/>
          <p:cNvSpPr/>
          <p:nvPr/>
        </p:nvSpPr>
        <p:spPr>
          <a:xfrm>
            <a:off x="1819341" y="2153313"/>
            <a:ext cx="1789" cy="1789"/>
          </a:xfrm>
          <a:custGeom>
            <a:avLst/>
            <a:gdLst/>
            <a:ahLst/>
            <a:cxnLst/>
            <a:rect l="l" t="t" r="r" b="b"/>
            <a:pathLst>
              <a:path w="33" h="33" extrusionOk="0">
                <a:moveTo>
                  <a:pt x="33" y="33"/>
                </a:moveTo>
                <a:cubicBezTo>
                  <a:pt x="21" y="23"/>
                  <a:pt x="11" y="11"/>
                  <a:pt x="0" y="1"/>
                </a:cubicBezTo>
                <a:cubicBezTo>
                  <a:pt x="11" y="11"/>
                  <a:pt x="21" y="23"/>
                  <a:pt x="33" y="33"/>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1"/>
          <p:cNvSpPr/>
          <p:nvPr/>
        </p:nvSpPr>
        <p:spPr>
          <a:xfrm>
            <a:off x="1813757" y="2075404"/>
            <a:ext cx="271" cy="434"/>
          </a:xfrm>
          <a:custGeom>
            <a:avLst/>
            <a:gdLst/>
            <a:ahLst/>
            <a:cxnLst/>
            <a:rect l="l" t="t" r="r" b="b"/>
            <a:pathLst>
              <a:path w="5" h="8" extrusionOk="0">
                <a:moveTo>
                  <a:pt x="5" y="0"/>
                </a:moveTo>
                <a:cubicBezTo>
                  <a:pt x="3" y="3"/>
                  <a:pt x="2" y="5"/>
                  <a:pt x="0" y="8"/>
                </a:cubicBezTo>
                <a:cubicBezTo>
                  <a:pt x="2" y="6"/>
                  <a:pt x="3" y="3"/>
                  <a:pt x="5" y="0"/>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1"/>
          <p:cNvSpPr/>
          <p:nvPr/>
        </p:nvSpPr>
        <p:spPr>
          <a:xfrm>
            <a:off x="1816197" y="2149572"/>
            <a:ext cx="488" cy="542"/>
          </a:xfrm>
          <a:custGeom>
            <a:avLst/>
            <a:gdLst/>
            <a:ahLst/>
            <a:cxnLst/>
            <a:rect l="l" t="t" r="r" b="b"/>
            <a:pathLst>
              <a:path w="9" h="10" extrusionOk="0">
                <a:moveTo>
                  <a:pt x="1" y="0"/>
                </a:moveTo>
                <a:cubicBezTo>
                  <a:pt x="4" y="3"/>
                  <a:pt x="5" y="6"/>
                  <a:pt x="8" y="9"/>
                </a:cubicBezTo>
                <a:cubicBezTo>
                  <a:pt x="5" y="6"/>
                  <a:pt x="4" y="3"/>
                  <a:pt x="1" y="0"/>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1"/>
          <p:cNvSpPr/>
          <p:nvPr/>
        </p:nvSpPr>
        <p:spPr>
          <a:xfrm>
            <a:off x="2213763" y="2153530"/>
            <a:ext cx="1247" cy="1355"/>
          </a:xfrm>
          <a:custGeom>
            <a:avLst/>
            <a:gdLst/>
            <a:ahLst/>
            <a:cxnLst/>
            <a:rect l="l" t="t" r="r" b="b"/>
            <a:pathLst>
              <a:path w="23" h="25" extrusionOk="0">
                <a:moveTo>
                  <a:pt x="22" y="1"/>
                </a:moveTo>
                <a:cubicBezTo>
                  <a:pt x="15" y="10"/>
                  <a:pt x="7" y="17"/>
                  <a:pt x="0" y="25"/>
                </a:cubicBezTo>
                <a:cubicBezTo>
                  <a:pt x="7" y="17"/>
                  <a:pt x="15" y="10"/>
                  <a:pt x="22" y="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1"/>
          <p:cNvSpPr/>
          <p:nvPr/>
        </p:nvSpPr>
        <p:spPr>
          <a:xfrm>
            <a:off x="2214956" y="2153259"/>
            <a:ext cx="380" cy="325"/>
          </a:xfrm>
          <a:custGeom>
            <a:avLst/>
            <a:gdLst/>
            <a:ahLst/>
            <a:cxnLst/>
            <a:rect l="l" t="t" r="r" b="b"/>
            <a:pathLst>
              <a:path w="7" h="6" extrusionOk="0">
                <a:moveTo>
                  <a:pt x="6" y="0"/>
                </a:moveTo>
                <a:cubicBezTo>
                  <a:pt x="3" y="3"/>
                  <a:pt x="2" y="4"/>
                  <a:pt x="0" y="6"/>
                </a:cubicBezTo>
                <a:cubicBezTo>
                  <a:pt x="2" y="4"/>
                  <a:pt x="3" y="3"/>
                  <a:pt x="6" y="0"/>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1"/>
          <p:cNvSpPr/>
          <p:nvPr/>
        </p:nvSpPr>
        <p:spPr>
          <a:xfrm>
            <a:off x="2213275" y="2154831"/>
            <a:ext cx="542" cy="542"/>
          </a:xfrm>
          <a:custGeom>
            <a:avLst/>
            <a:gdLst/>
            <a:ahLst/>
            <a:cxnLst/>
            <a:rect l="l" t="t" r="r" b="b"/>
            <a:pathLst>
              <a:path w="10" h="10" extrusionOk="0">
                <a:moveTo>
                  <a:pt x="9" y="1"/>
                </a:moveTo>
                <a:cubicBezTo>
                  <a:pt x="6" y="3"/>
                  <a:pt x="2" y="6"/>
                  <a:pt x="0" y="9"/>
                </a:cubicBezTo>
                <a:cubicBezTo>
                  <a:pt x="2" y="6"/>
                  <a:pt x="6" y="3"/>
                  <a:pt x="9" y="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1"/>
          <p:cNvSpPr/>
          <p:nvPr/>
        </p:nvSpPr>
        <p:spPr>
          <a:xfrm>
            <a:off x="2216528" y="2151632"/>
            <a:ext cx="163" cy="163"/>
          </a:xfrm>
          <a:custGeom>
            <a:avLst/>
            <a:gdLst/>
            <a:ahLst/>
            <a:cxnLst/>
            <a:rect l="l" t="t" r="r" b="b"/>
            <a:pathLst>
              <a:path w="3" h="3" extrusionOk="0">
                <a:moveTo>
                  <a:pt x="2" y="1"/>
                </a:moveTo>
                <a:cubicBezTo>
                  <a:pt x="2" y="2"/>
                  <a:pt x="2" y="2"/>
                  <a:pt x="1" y="2"/>
                </a:cubicBezTo>
                <a:cubicBezTo>
                  <a:pt x="2" y="2"/>
                  <a:pt x="2" y="2"/>
                  <a:pt x="2" y="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1"/>
          <p:cNvSpPr/>
          <p:nvPr/>
        </p:nvSpPr>
        <p:spPr>
          <a:xfrm>
            <a:off x="2215281" y="2151741"/>
            <a:ext cx="1410" cy="1572"/>
          </a:xfrm>
          <a:custGeom>
            <a:avLst/>
            <a:gdLst/>
            <a:ahLst/>
            <a:cxnLst/>
            <a:rect l="l" t="t" r="r" b="b"/>
            <a:pathLst>
              <a:path w="26" h="29" extrusionOk="0">
                <a:moveTo>
                  <a:pt x="25" y="0"/>
                </a:moveTo>
                <a:cubicBezTo>
                  <a:pt x="16" y="10"/>
                  <a:pt x="7" y="19"/>
                  <a:pt x="0" y="28"/>
                </a:cubicBezTo>
                <a:cubicBezTo>
                  <a:pt x="7" y="19"/>
                  <a:pt x="16" y="10"/>
                  <a:pt x="25" y="0"/>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1"/>
          <p:cNvSpPr/>
          <p:nvPr/>
        </p:nvSpPr>
        <p:spPr>
          <a:xfrm>
            <a:off x="2212083" y="2155319"/>
            <a:ext cx="1247" cy="1139"/>
          </a:xfrm>
          <a:custGeom>
            <a:avLst/>
            <a:gdLst/>
            <a:ahLst/>
            <a:cxnLst/>
            <a:rect l="l" t="t" r="r" b="b"/>
            <a:pathLst>
              <a:path w="23" h="21" extrusionOk="0">
                <a:moveTo>
                  <a:pt x="22" y="0"/>
                </a:moveTo>
                <a:cubicBezTo>
                  <a:pt x="15" y="8"/>
                  <a:pt x="7" y="14"/>
                  <a:pt x="0" y="21"/>
                </a:cubicBezTo>
                <a:cubicBezTo>
                  <a:pt x="7" y="14"/>
                  <a:pt x="15" y="8"/>
                  <a:pt x="22" y="0"/>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1"/>
          <p:cNvSpPr/>
          <p:nvPr/>
        </p:nvSpPr>
        <p:spPr>
          <a:xfrm>
            <a:off x="2208559" y="2157867"/>
            <a:ext cx="1898" cy="1410"/>
          </a:xfrm>
          <a:custGeom>
            <a:avLst/>
            <a:gdLst/>
            <a:ahLst/>
            <a:cxnLst/>
            <a:rect l="l" t="t" r="r" b="b"/>
            <a:pathLst>
              <a:path w="35" h="26" extrusionOk="0">
                <a:moveTo>
                  <a:pt x="34" y="0"/>
                </a:moveTo>
                <a:cubicBezTo>
                  <a:pt x="22" y="9"/>
                  <a:pt x="12" y="18"/>
                  <a:pt x="0" y="26"/>
                </a:cubicBezTo>
                <a:cubicBezTo>
                  <a:pt x="12" y="18"/>
                  <a:pt x="24" y="9"/>
                  <a:pt x="34" y="0"/>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1"/>
          <p:cNvSpPr/>
          <p:nvPr/>
        </p:nvSpPr>
        <p:spPr>
          <a:xfrm>
            <a:off x="1812619" y="2144205"/>
            <a:ext cx="1247" cy="1898"/>
          </a:xfrm>
          <a:custGeom>
            <a:avLst/>
            <a:gdLst/>
            <a:ahLst/>
            <a:cxnLst/>
            <a:rect l="l" t="t" r="r" b="b"/>
            <a:pathLst>
              <a:path w="23" h="35" extrusionOk="0">
                <a:moveTo>
                  <a:pt x="1" y="1"/>
                </a:moveTo>
                <a:cubicBezTo>
                  <a:pt x="8" y="12"/>
                  <a:pt x="15" y="24"/>
                  <a:pt x="23" y="35"/>
                </a:cubicBezTo>
                <a:cubicBezTo>
                  <a:pt x="15" y="24"/>
                  <a:pt x="8" y="12"/>
                  <a:pt x="1" y="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1"/>
          <p:cNvSpPr/>
          <p:nvPr/>
        </p:nvSpPr>
        <p:spPr>
          <a:xfrm>
            <a:off x="1812619" y="2144150"/>
            <a:ext cx="54" cy="108"/>
          </a:xfrm>
          <a:custGeom>
            <a:avLst/>
            <a:gdLst/>
            <a:ahLst/>
            <a:cxnLst/>
            <a:rect l="l" t="t" r="r" b="b"/>
            <a:pathLst>
              <a:path w="1" h="2" extrusionOk="0">
                <a:moveTo>
                  <a:pt x="1" y="0"/>
                </a:moveTo>
                <a:cubicBezTo>
                  <a:pt x="1" y="0"/>
                  <a:pt x="1" y="2"/>
                  <a:pt x="1" y="2"/>
                </a:cubicBezTo>
                <a:cubicBezTo>
                  <a:pt x="1" y="2"/>
                  <a:pt x="1" y="2"/>
                  <a:pt x="1" y="0"/>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1"/>
          <p:cNvSpPr/>
          <p:nvPr/>
        </p:nvSpPr>
        <p:spPr>
          <a:xfrm>
            <a:off x="1813811" y="2146102"/>
            <a:ext cx="325" cy="325"/>
          </a:xfrm>
          <a:custGeom>
            <a:avLst/>
            <a:gdLst/>
            <a:ahLst/>
            <a:cxnLst/>
            <a:rect l="l" t="t" r="r" b="b"/>
            <a:pathLst>
              <a:path w="6" h="6" extrusionOk="0">
                <a:moveTo>
                  <a:pt x="1" y="1"/>
                </a:moveTo>
                <a:cubicBezTo>
                  <a:pt x="2" y="2"/>
                  <a:pt x="4" y="4"/>
                  <a:pt x="5" y="5"/>
                </a:cubicBezTo>
                <a:cubicBezTo>
                  <a:pt x="4" y="4"/>
                  <a:pt x="2" y="2"/>
                  <a:pt x="1" y="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1"/>
          <p:cNvSpPr/>
          <p:nvPr/>
        </p:nvSpPr>
        <p:spPr>
          <a:xfrm>
            <a:off x="2211324" y="2156403"/>
            <a:ext cx="813" cy="705"/>
          </a:xfrm>
          <a:custGeom>
            <a:avLst/>
            <a:gdLst/>
            <a:ahLst/>
            <a:cxnLst/>
            <a:rect l="l" t="t" r="r" b="b"/>
            <a:pathLst>
              <a:path w="15" h="13" extrusionOk="0">
                <a:moveTo>
                  <a:pt x="14" y="1"/>
                </a:moveTo>
                <a:cubicBezTo>
                  <a:pt x="10" y="4"/>
                  <a:pt x="5" y="8"/>
                  <a:pt x="1" y="13"/>
                </a:cubicBezTo>
                <a:cubicBezTo>
                  <a:pt x="5" y="8"/>
                  <a:pt x="10" y="4"/>
                  <a:pt x="14" y="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1"/>
          <p:cNvSpPr/>
          <p:nvPr/>
        </p:nvSpPr>
        <p:spPr>
          <a:xfrm>
            <a:off x="2210402" y="2157054"/>
            <a:ext cx="976" cy="867"/>
          </a:xfrm>
          <a:custGeom>
            <a:avLst/>
            <a:gdLst/>
            <a:ahLst/>
            <a:cxnLst/>
            <a:rect l="l" t="t" r="r" b="b"/>
            <a:pathLst>
              <a:path w="18" h="16" extrusionOk="0">
                <a:moveTo>
                  <a:pt x="18" y="1"/>
                </a:moveTo>
                <a:cubicBezTo>
                  <a:pt x="12" y="5"/>
                  <a:pt x="6" y="10"/>
                  <a:pt x="0" y="15"/>
                </a:cubicBezTo>
                <a:cubicBezTo>
                  <a:pt x="6" y="10"/>
                  <a:pt x="12" y="5"/>
                  <a:pt x="18" y="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1"/>
          <p:cNvSpPr/>
          <p:nvPr/>
        </p:nvSpPr>
        <p:spPr>
          <a:xfrm>
            <a:off x="1814082" y="2146373"/>
            <a:ext cx="2169" cy="3253"/>
          </a:xfrm>
          <a:custGeom>
            <a:avLst/>
            <a:gdLst/>
            <a:ahLst/>
            <a:cxnLst/>
            <a:rect l="l" t="t" r="r" b="b"/>
            <a:pathLst>
              <a:path w="40" h="60" extrusionOk="0">
                <a:moveTo>
                  <a:pt x="0" y="0"/>
                </a:moveTo>
                <a:cubicBezTo>
                  <a:pt x="12" y="21"/>
                  <a:pt x="27" y="40"/>
                  <a:pt x="40" y="59"/>
                </a:cubicBezTo>
                <a:cubicBezTo>
                  <a:pt x="27" y="40"/>
                  <a:pt x="12" y="21"/>
                  <a:pt x="0" y="0"/>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1"/>
          <p:cNvSpPr/>
          <p:nvPr/>
        </p:nvSpPr>
        <p:spPr>
          <a:xfrm>
            <a:off x="1816631" y="2150060"/>
            <a:ext cx="1084" cy="1301"/>
          </a:xfrm>
          <a:custGeom>
            <a:avLst/>
            <a:gdLst/>
            <a:ahLst/>
            <a:cxnLst/>
            <a:rect l="l" t="t" r="r" b="b"/>
            <a:pathLst>
              <a:path w="20" h="24" extrusionOk="0">
                <a:moveTo>
                  <a:pt x="0" y="0"/>
                </a:moveTo>
                <a:cubicBezTo>
                  <a:pt x="6" y="8"/>
                  <a:pt x="12" y="15"/>
                  <a:pt x="19" y="24"/>
                </a:cubicBezTo>
                <a:cubicBezTo>
                  <a:pt x="12" y="15"/>
                  <a:pt x="6" y="8"/>
                  <a:pt x="0" y="0"/>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1"/>
          <p:cNvSpPr/>
          <p:nvPr/>
        </p:nvSpPr>
        <p:spPr>
          <a:xfrm>
            <a:off x="2738358" y="2070688"/>
            <a:ext cx="217" cy="217"/>
          </a:xfrm>
          <a:custGeom>
            <a:avLst/>
            <a:gdLst/>
            <a:ahLst/>
            <a:cxnLst/>
            <a:rect l="l" t="t" r="r" b="b"/>
            <a:pathLst>
              <a:path w="4" h="4" extrusionOk="0">
                <a:moveTo>
                  <a:pt x="4" y="3"/>
                </a:moveTo>
                <a:cubicBezTo>
                  <a:pt x="2" y="3"/>
                  <a:pt x="2" y="2"/>
                  <a:pt x="1" y="0"/>
                </a:cubicBezTo>
                <a:cubicBezTo>
                  <a:pt x="2" y="2"/>
                  <a:pt x="2" y="3"/>
                  <a:pt x="4" y="3"/>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1"/>
          <p:cNvSpPr/>
          <p:nvPr/>
        </p:nvSpPr>
        <p:spPr>
          <a:xfrm>
            <a:off x="2339111" y="2067814"/>
            <a:ext cx="2169" cy="2440"/>
          </a:xfrm>
          <a:custGeom>
            <a:avLst/>
            <a:gdLst/>
            <a:ahLst/>
            <a:cxnLst/>
            <a:rect l="l" t="t" r="r" b="b"/>
            <a:pathLst>
              <a:path w="40" h="45" extrusionOk="0">
                <a:moveTo>
                  <a:pt x="0" y="45"/>
                </a:moveTo>
                <a:cubicBezTo>
                  <a:pt x="13" y="30"/>
                  <a:pt x="27" y="15"/>
                  <a:pt x="40" y="0"/>
                </a:cubicBezTo>
                <a:cubicBezTo>
                  <a:pt x="27" y="15"/>
                  <a:pt x="13" y="30"/>
                  <a:pt x="0" y="45"/>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1"/>
          <p:cNvSpPr/>
          <p:nvPr/>
        </p:nvSpPr>
        <p:spPr>
          <a:xfrm>
            <a:off x="2736949" y="2069007"/>
            <a:ext cx="380" cy="434"/>
          </a:xfrm>
          <a:custGeom>
            <a:avLst/>
            <a:gdLst/>
            <a:ahLst/>
            <a:cxnLst/>
            <a:rect l="l" t="t" r="r" b="b"/>
            <a:pathLst>
              <a:path w="7" h="8" extrusionOk="0">
                <a:moveTo>
                  <a:pt x="6" y="8"/>
                </a:moveTo>
                <a:cubicBezTo>
                  <a:pt x="5" y="5"/>
                  <a:pt x="3" y="3"/>
                  <a:pt x="0" y="0"/>
                </a:cubicBezTo>
                <a:cubicBezTo>
                  <a:pt x="3" y="3"/>
                  <a:pt x="5" y="5"/>
                  <a:pt x="6" y="8"/>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1"/>
          <p:cNvSpPr/>
          <p:nvPr/>
        </p:nvSpPr>
        <p:spPr>
          <a:xfrm>
            <a:off x="2341225" y="2067652"/>
            <a:ext cx="325" cy="217"/>
          </a:xfrm>
          <a:custGeom>
            <a:avLst/>
            <a:gdLst/>
            <a:ahLst/>
            <a:cxnLst/>
            <a:rect l="l" t="t" r="r" b="b"/>
            <a:pathLst>
              <a:path w="6" h="4" extrusionOk="0">
                <a:moveTo>
                  <a:pt x="5" y="0"/>
                </a:moveTo>
                <a:cubicBezTo>
                  <a:pt x="4" y="0"/>
                  <a:pt x="2" y="2"/>
                  <a:pt x="1" y="3"/>
                </a:cubicBezTo>
                <a:lnTo>
                  <a:pt x="5" y="0"/>
                </a:ln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1"/>
          <p:cNvSpPr/>
          <p:nvPr/>
        </p:nvSpPr>
        <p:spPr>
          <a:xfrm>
            <a:off x="2341496" y="2065429"/>
            <a:ext cx="2277" cy="2277"/>
          </a:xfrm>
          <a:custGeom>
            <a:avLst/>
            <a:gdLst/>
            <a:ahLst/>
            <a:cxnLst/>
            <a:rect l="l" t="t" r="r" b="b"/>
            <a:pathLst>
              <a:path w="42" h="42" extrusionOk="0">
                <a:moveTo>
                  <a:pt x="0" y="41"/>
                </a:moveTo>
                <a:cubicBezTo>
                  <a:pt x="14" y="27"/>
                  <a:pt x="27" y="13"/>
                  <a:pt x="41" y="0"/>
                </a:cubicBezTo>
                <a:cubicBezTo>
                  <a:pt x="27" y="13"/>
                  <a:pt x="14" y="27"/>
                  <a:pt x="0" y="4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1"/>
          <p:cNvSpPr/>
          <p:nvPr/>
        </p:nvSpPr>
        <p:spPr>
          <a:xfrm>
            <a:off x="2735864" y="2067868"/>
            <a:ext cx="1139" cy="1193"/>
          </a:xfrm>
          <a:custGeom>
            <a:avLst/>
            <a:gdLst/>
            <a:ahLst/>
            <a:cxnLst/>
            <a:rect l="l" t="t" r="r" b="b"/>
            <a:pathLst>
              <a:path w="21" h="22" extrusionOk="0">
                <a:moveTo>
                  <a:pt x="20" y="21"/>
                </a:moveTo>
                <a:cubicBezTo>
                  <a:pt x="14" y="14"/>
                  <a:pt x="8" y="8"/>
                  <a:pt x="1" y="1"/>
                </a:cubicBezTo>
                <a:cubicBezTo>
                  <a:pt x="8" y="8"/>
                  <a:pt x="14" y="14"/>
                  <a:pt x="20" y="2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1"/>
          <p:cNvSpPr/>
          <p:nvPr/>
        </p:nvSpPr>
        <p:spPr>
          <a:xfrm>
            <a:off x="2737274" y="2069386"/>
            <a:ext cx="1139" cy="1355"/>
          </a:xfrm>
          <a:custGeom>
            <a:avLst/>
            <a:gdLst/>
            <a:ahLst/>
            <a:cxnLst/>
            <a:rect l="l" t="t" r="r" b="b"/>
            <a:pathLst>
              <a:path w="21" h="25" extrusionOk="0">
                <a:moveTo>
                  <a:pt x="21" y="24"/>
                </a:moveTo>
                <a:cubicBezTo>
                  <a:pt x="15" y="17"/>
                  <a:pt x="7" y="8"/>
                  <a:pt x="0" y="1"/>
                </a:cubicBezTo>
                <a:cubicBezTo>
                  <a:pt x="7" y="8"/>
                  <a:pt x="15" y="17"/>
                  <a:pt x="21" y="24"/>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1"/>
          <p:cNvSpPr/>
          <p:nvPr/>
        </p:nvSpPr>
        <p:spPr>
          <a:xfrm>
            <a:off x="2733750" y="2065808"/>
            <a:ext cx="759" cy="705"/>
          </a:xfrm>
          <a:custGeom>
            <a:avLst/>
            <a:gdLst/>
            <a:ahLst/>
            <a:cxnLst/>
            <a:rect l="l" t="t" r="r" b="b"/>
            <a:pathLst>
              <a:path w="14" h="13" extrusionOk="0">
                <a:moveTo>
                  <a:pt x="13" y="12"/>
                </a:moveTo>
                <a:cubicBezTo>
                  <a:pt x="9" y="8"/>
                  <a:pt x="5" y="3"/>
                  <a:pt x="0" y="1"/>
                </a:cubicBezTo>
                <a:cubicBezTo>
                  <a:pt x="5" y="3"/>
                  <a:pt x="9" y="8"/>
                  <a:pt x="13" y="12"/>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1"/>
          <p:cNvSpPr/>
          <p:nvPr/>
        </p:nvSpPr>
        <p:spPr>
          <a:xfrm>
            <a:off x="2735430" y="2067380"/>
            <a:ext cx="488" cy="542"/>
          </a:xfrm>
          <a:custGeom>
            <a:avLst/>
            <a:gdLst/>
            <a:ahLst/>
            <a:cxnLst/>
            <a:rect l="l" t="t" r="r" b="b"/>
            <a:pathLst>
              <a:path w="9" h="10" extrusionOk="0">
                <a:moveTo>
                  <a:pt x="0" y="1"/>
                </a:moveTo>
                <a:cubicBezTo>
                  <a:pt x="3" y="4"/>
                  <a:pt x="6" y="7"/>
                  <a:pt x="9" y="10"/>
                </a:cubicBezTo>
                <a:cubicBezTo>
                  <a:pt x="6" y="7"/>
                  <a:pt x="3" y="4"/>
                  <a:pt x="0" y="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5" name="Google Shape;1785;p41"/>
          <p:cNvGrpSpPr/>
          <p:nvPr/>
        </p:nvGrpSpPr>
        <p:grpSpPr>
          <a:xfrm>
            <a:off x="1803944" y="2070308"/>
            <a:ext cx="947993" cy="96450"/>
            <a:chOff x="1803944" y="2070308"/>
            <a:chExt cx="947993" cy="96450"/>
          </a:xfrm>
        </p:grpSpPr>
        <p:sp>
          <p:nvSpPr>
            <p:cNvPr id="1786" name="Google Shape;1786;p41"/>
            <p:cNvSpPr/>
            <p:nvPr/>
          </p:nvSpPr>
          <p:spPr>
            <a:xfrm>
              <a:off x="2221950" y="2077627"/>
              <a:ext cx="112013" cy="66576"/>
            </a:xfrm>
            <a:custGeom>
              <a:avLst/>
              <a:gdLst/>
              <a:ahLst/>
              <a:cxnLst/>
              <a:rect l="l" t="t" r="r" b="b"/>
              <a:pathLst>
                <a:path w="2066" h="1228" extrusionOk="0">
                  <a:moveTo>
                    <a:pt x="1" y="0"/>
                  </a:moveTo>
                  <a:cubicBezTo>
                    <a:pt x="101" y="171"/>
                    <a:pt x="160" y="383"/>
                    <a:pt x="160" y="615"/>
                  </a:cubicBezTo>
                  <a:cubicBezTo>
                    <a:pt x="160" y="844"/>
                    <a:pt x="101" y="1056"/>
                    <a:pt x="1" y="1227"/>
                  </a:cubicBezTo>
                  <a:lnTo>
                    <a:pt x="2065" y="1227"/>
                  </a:lnTo>
                  <a:cubicBezTo>
                    <a:pt x="1965" y="1056"/>
                    <a:pt x="1906" y="844"/>
                    <a:pt x="1906" y="615"/>
                  </a:cubicBezTo>
                  <a:lnTo>
                    <a:pt x="964" y="615"/>
                  </a:lnTo>
                  <a:cubicBezTo>
                    <a:pt x="964" y="488"/>
                    <a:pt x="946" y="367"/>
                    <a:pt x="914" y="255"/>
                  </a:cubicBezTo>
                  <a:cubicBezTo>
                    <a:pt x="886" y="164"/>
                    <a:pt x="849" y="79"/>
                    <a:pt x="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7" name="Google Shape;1787;p41"/>
            <p:cNvGrpSpPr/>
            <p:nvPr/>
          </p:nvGrpSpPr>
          <p:grpSpPr>
            <a:xfrm>
              <a:off x="1803944" y="2070308"/>
              <a:ext cx="947993" cy="96450"/>
              <a:chOff x="1803944" y="2070308"/>
              <a:chExt cx="947993" cy="96450"/>
            </a:xfrm>
          </p:grpSpPr>
          <p:sp>
            <p:nvSpPr>
              <p:cNvPr id="1788" name="Google Shape;1788;p41"/>
              <p:cNvSpPr/>
              <p:nvPr/>
            </p:nvSpPr>
            <p:spPr>
              <a:xfrm>
                <a:off x="1806221" y="2128319"/>
                <a:ext cx="422192" cy="38438"/>
              </a:xfrm>
              <a:custGeom>
                <a:avLst/>
                <a:gdLst/>
                <a:ahLst/>
                <a:cxnLst/>
                <a:rect l="l" t="t" r="r" b="b"/>
                <a:pathLst>
                  <a:path w="7787" h="709" extrusionOk="0">
                    <a:moveTo>
                      <a:pt x="1" y="1"/>
                    </a:moveTo>
                    <a:cubicBezTo>
                      <a:pt x="63" y="244"/>
                      <a:pt x="194" y="445"/>
                      <a:pt x="365" y="571"/>
                    </a:cubicBezTo>
                    <a:cubicBezTo>
                      <a:pt x="367" y="572"/>
                      <a:pt x="370" y="575"/>
                      <a:pt x="372" y="576"/>
                    </a:cubicBezTo>
                    <a:cubicBezTo>
                      <a:pt x="379" y="581"/>
                      <a:pt x="387" y="585"/>
                      <a:pt x="394" y="591"/>
                    </a:cubicBezTo>
                    <a:cubicBezTo>
                      <a:pt x="397" y="593"/>
                      <a:pt x="400" y="596"/>
                      <a:pt x="404" y="597"/>
                    </a:cubicBezTo>
                    <a:cubicBezTo>
                      <a:pt x="410" y="601"/>
                      <a:pt x="418" y="606"/>
                      <a:pt x="423" y="610"/>
                    </a:cubicBezTo>
                    <a:cubicBezTo>
                      <a:pt x="429" y="613"/>
                      <a:pt x="434" y="615"/>
                      <a:pt x="438" y="618"/>
                    </a:cubicBezTo>
                    <a:cubicBezTo>
                      <a:pt x="447" y="624"/>
                      <a:pt x="457" y="629"/>
                      <a:pt x="468" y="634"/>
                    </a:cubicBezTo>
                    <a:cubicBezTo>
                      <a:pt x="474" y="637"/>
                      <a:pt x="481" y="641"/>
                      <a:pt x="487" y="644"/>
                    </a:cubicBezTo>
                    <a:cubicBezTo>
                      <a:pt x="491" y="646"/>
                      <a:pt x="497" y="649"/>
                      <a:pt x="501" y="650"/>
                    </a:cubicBezTo>
                    <a:cubicBezTo>
                      <a:pt x="509" y="653"/>
                      <a:pt x="515" y="656"/>
                      <a:pt x="522" y="659"/>
                    </a:cubicBezTo>
                    <a:cubicBezTo>
                      <a:pt x="527" y="660"/>
                      <a:pt x="531" y="663"/>
                      <a:pt x="537" y="665"/>
                    </a:cubicBezTo>
                    <a:cubicBezTo>
                      <a:pt x="544" y="668"/>
                      <a:pt x="552" y="671"/>
                      <a:pt x="559" y="674"/>
                    </a:cubicBezTo>
                    <a:cubicBezTo>
                      <a:pt x="563" y="674"/>
                      <a:pt x="568" y="675"/>
                      <a:pt x="572" y="677"/>
                    </a:cubicBezTo>
                    <a:cubicBezTo>
                      <a:pt x="584" y="681"/>
                      <a:pt x="596" y="684"/>
                      <a:pt x="608" y="687"/>
                    </a:cubicBezTo>
                    <a:cubicBezTo>
                      <a:pt x="608" y="687"/>
                      <a:pt x="608" y="688"/>
                      <a:pt x="608" y="688"/>
                    </a:cubicBezTo>
                    <a:cubicBezTo>
                      <a:pt x="621" y="691"/>
                      <a:pt x="633" y="693"/>
                      <a:pt x="644" y="696"/>
                    </a:cubicBezTo>
                    <a:cubicBezTo>
                      <a:pt x="647" y="697"/>
                      <a:pt x="652" y="697"/>
                      <a:pt x="655" y="697"/>
                    </a:cubicBezTo>
                    <a:cubicBezTo>
                      <a:pt x="663" y="699"/>
                      <a:pt x="674" y="700"/>
                      <a:pt x="683" y="702"/>
                    </a:cubicBezTo>
                    <a:cubicBezTo>
                      <a:pt x="686" y="703"/>
                      <a:pt x="690" y="703"/>
                      <a:pt x="694" y="703"/>
                    </a:cubicBezTo>
                    <a:cubicBezTo>
                      <a:pt x="703" y="705"/>
                      <a:pt x="714" y="706"/>
                      <a:pt x="722" y="706"/>
                    </a:cubicBezTo>
                    <a:cubicBezTo>
                      <a:pt x="727" y="706"/>
                      <a:pt x="730" y="707"/>
                      <a:pt x="733" y="707"/>
                    </a:cubicBezTo>
                    <a:cubicBezTo>
                      <a:pt x="746" y="707"/>
                      <a:pt x="759" y="709"/>
                      <a:pt x="771" y="709"/>
                    </a:cubicBezTo>
                    <a:lnTo>
                      <a:pt x="7015" y="709"/>
                    </a:lnTo>
                    <a:cubicBezTo>
                      <a:pt x="7028" y="709"/>
                      <a:pt x="7041" y="707"/>
                      <a:pt x="7055" y="707"/>
                    </a:cubicBezTo>
                    <a:cubicBezTo>
                      <a:pt x="7058" y="707"/>
                      <a:pt x="7061" y="706"/>
                      <a:pt x="7063" y="706"/>
                    </a:cubicBezTo>
                    <a:cubicBezTo>
                      <a:pt x="7074" y="706"/>
                      <a:pt x="7083" y="705"/>
                      <a:pt x="7093" y="703"/>
                    </a:cubicBezTo>
                    <a:cubicBezTo>
                      <a:pt x="7096" y="703"/>
                      <a:pt x="7100" y="703"/>
                      <a:pt x="7105" y="702"/>
                    </a:cubicBezTo>
                    <a:cubicBezTo>
                      <a:pt x="7114" y="702"/>
                      <a:pt x="7122" y="700"/>
                      <a:pt x="7131" y="697"/>
                    </a:cubicBezTo>
                    <a:cubicBezTo>
                      <a:pt x="7136" y="697"/>
                      <a:pt x="7139" y="697"/>
                      <a:pt x="7143" y="696"/>
                    </a:cubicBezTo>
                    <a:cubicBezTo>
                      <a:pt x="7155" y="693"/>
                      <a:pt x="7167" y="691"/>
                      <a:pt x="7178" y="688"/>
                    </a:cubicBezTo>
                    <a:cubicBezTo>
                      <a:pt x="7178" y="687"/>
                      <a:pt x="7178" y="687"/>
                      <a:pt x="7180" y="687"/>
                    </a:cubicBezTo>
                    <a:cubicBezTo>
                      <a:pt x="7192" y="684"/>
                      <a:pt x="7203" y="681"/>
                      <a:pt x="7215" y="677"/>
                    </a:cubicBezTo>
                    <a:cubicBezTo>
                      <a:pt x="7220" y="675"/>
                      <a:pt x="7224" y="674"/>
                      <a:pt x="7228" y="672"/>
                    </a:cubicBezTo>
                    <a:cubicBezTo>
                      <a:pt x="7236" y="671"/>
                      <a:pt x="7243" y="668"/>
                      <a:pt x="7251" y="665"/>
                    </a:cubicBezTo>
                    <a:cubicBezTo>
                      <a:pt x="7255" y="663"/>
                      <a:pt x="7261" y="660"/>
                      <a:pt x="7265" y="659"/>
                    </a:cubicBezTo>
                    <a:cubicBezTo>
                      <a:pt x="7271" y="656"/>
                      <a:pt x="7278" y="653"/>
                      <a:pt x="7284" y="650"/>
                    </a:cubicBezTo>
                    <a:cubicBezTo>
                      <a:pt x="7290" y="649"/>
                      <a:pt x="7295" y="646"/>
                      <a:pt x="7301" y="644"/>
                    </a:cubicBezTo>
                    <a:cubicBezTo>
                      <a:pt x="7306" y="641"/>
                      <a:pt x="7312" y="637"/>
                      <a:pt x="7318" y="634"/>
                    </a:cubicBezTo>
                    <a:cubicBezTo>
                      <a:pt x="7330" y="629"/>
                      <a:pt x="7340" y="624"/>
                      <a:pt x="7351" y="618"/>
                    </a:cubicBezTo>
                    <a:cubicBezTo>
                      <a:pt x="7355" y="615"/>
                      <a:pt x="7359" y="612"/>
                      <a:pt x="7362" y="610"/>
                    </a:cubicBezTo>
                    <a:cubicBezTo>
                      <a:pt x="7370" y="606"/>
                      <a:pt x="7377" y="601"/>
                      <a:pt x="7383" y="597"/>
                    </a:cubicBezTo>
                    <a:cubicBezTo>
                      <a:pt x="7387" y="596"/>
                      <a:pt x="7390" y="593"/>
                      <a:pt x="7393" y="591"/>
                    </a:cubicBezTo>
                    <a:cubicBezTo>
                      <a:pt x="7401" y="585"/>
                      <a:pt x="7408" y="581"/>
                      <a:pt x="7415" y="576"/>
                    </a:cubicBezTo>
                    <a:cubicBezTo>
                      <a:pt x="7417" y="575"/>
                      <a:pt x="7420" y="572"/>
                      <a:pt x="7423" y="571"/>
                    </a:cubicBezTo>
                    <a:cubicBezTo>
                      <a:pt x="7594" y="445"/>
                      <a:pt x="7725" y="244"/>
                      <a:pt x="77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1"/>
              <p:cNvSpPr/>
              <p:nvPr/>
            </p:nvSpPr>
            <p:spPr>
              <a:xfrm>
                <a:off x="1803944" y="2070308"/>
                <a:ext cx="947993" cy="96448"/>
              </a:xfrm>
              <a:custGeom>
                <a:avLst/>
                <a:gdLst/>
                <a:ahLst/>
                <a:cxnLst/>
                <a:rect l="l" t="t" r="r" b="b"/>
                <a:pathLst>
                  <a:path w="17485" h="1779" extrusionOk="0">
                    <a:moveTo>
                      <a:pt x="9870" y="0"/>
                    </a:moveTo>
                    <a:lnTo>
                      <a:pt x="9870" y="0"/>
                    </a:lnTo>
                    <a:cubicBezTo>
                      <a:pt x="9861" y="10"/>
                      <a:pt x="9853" y="21"/>
                      <a:pt x="9845" y="32"/>
                    </a:cubicBezTo>
                    <a:lnTo>
                      <a:pt x="9845" y="32"/>
                    </a:lnTo>
                    <a:cubicBezTo>
                      <a:pt x="9853" y="21"/>
                      <a:pt x="9861" y="10"/>
                      <a:pt x="9870" y="0"/>
                    </a:cubicBezTo>
                    <a:close/>
                    <a:moveTo>
                      <a:pt x="7624" y="10"/>
                    </a:moveTo>
                    <a:cubicBezTo>
                      <a:pt x="7639" y="29"/>
                      <a:pt x="7653" y="48"/>
                      <a:pt x="7667" y="68"/>
                    </a:cubicBezTo>
                    <a:lnTo>
                      <a:pt x="7667" y="68"/>
                    </a:lnTo>
                    <a:cubicBezTo>
                      <a:pt x="7653" y="48"/>
                      <a:pt x="7639" y="29"/>
                      <a:pt x="7624" y="10"/>
                    </a:cubicBezTo>
                    <a:close/>
                    <a:moveTo>
                      <a:pt x="9845" y="32"/>
                    </a:moveTo>
                    <a:cubicBezTo>
                      <a:pt x="9832" y="49"/>
                      <a:pt x="9819" y="66"/>
                      <a:pt x="9808" y="83"/>
                    </a:cubicBezTo>
                    <a:lnTo>
                      <a:pt x="9808" y="83"/>
                    </a:lnTo>
                    <a:cubicBezTo>
                      <a:pt x="9820" y="66"/>
                      <a:pt x="9832" y="48"/>
                      <a:pt x="9845" y="32"/>
                    </a:cubicBezTo>
                    <a:close/>
                    <a:moveTo>
                      <a:pt x="7667" y="68"/>
                    </a:moveTo>
                    <a:cubicBezTo>
                      <a:pt x="7675" y="79"/>
                      <a:pt x="7682" y="90"/>
                      <a:pt x="7690" y="102"/>
                    </a:cubicBezTo>
                    <a:lnTo>
                      <a:pt x="7690" y="102"/>
                    </a:lnTo>
                    <a:cubicBezTo>
                      <a:pt x="7683" y="90"/>
                      <a:pt x="7675" y="79"/>
                      <a:pt x="7667" y="68"/>
                    </a:cubicBezTo>
                    <a:close/>
                    <a:moveTo>
                      <a:pt x="17239" y="10"/>
                    </a:moveTo>
                    <a:cubicBezTo>
                      <a:pt x="17261" y="40"/>
                      <a:pt x="17284" y="70"/>
                      <a:pt x="17304" y="102"/>
                    </a:cubicBezTo>
                    <a:lnTo>
                      <a:pt x="17305" y="102"/>
                    </a:lnTo>
                    <a:cubicBezTo>
                      <a:pt x="17284" y="71"/>
                      <a:pt x="17262" y="40"/>
                      <a:pt x="17239" y="10"/>
                    </a:cubicBezTo>
                    <a:close/>
                    <a:moveTo>
                      <a:pt x="106" y="1256"/>
                    </a:moveTo>
                    <a:cubicBezTo>
                      <a:pt x="122" y="1293"/>
                      <a:pt x="141" y="1328"/>
                      <a:pt x="161" y="1362"/>
                    </a:cubicBezTo>
                    <a:cubicBezTo>
                      <a:pt x="141" y="1328"/>
                      <a:pt x="122" y="1293"/>
                      <a:pt x="106" y="1256"/>
                    </a:cubicBezTo>
                    <a:close/>
                    <a:moveTo>
                      <a:pt x="181" y="102"/>
                    </a:moveTo>
                    <a:cubicBezTo>
                      <a:pt x="68" y="278"/>
                      <a:pt x="0" y="504"/>
                      <a:pt x="0" y="750"/>
                    </a:cubicBezTo>
                    <a:cubicBezTo>
                      <a:pt x="0" y="934"/>
                      <a:pt x="39" y="1106"/>
                      <a:pt x="106" y="1256"/>
                    </a:cubicBezTo>
                    <a:lnTo>
                      <a:pt x="106" y="1256"/>
                    </a:lnTo>
                    <a:cubicBezTo>
                      <a:pt x="80" y="1197"/>
                      <a:pt x="58" y="1135"/>
                      <a:pt x="41" y="1071"/>
                    </a:cubicBezTo>
                    <a:lnTo>
                      <a:pt x="7829" y="1071"/>
                    </a:lnTo>
                    <a:cubicBezTo>
                      <a:pt x="7786" y="1237"/>
                      <a:pt x="7711" y="1384"/>
                      <a:pt x="7612" y="1501"/>
                    </a:cubicBezTo>
                    <a:cubicBezTo>
                      <a:pt x="7647" y="1459"/>
                      <a:pt x="7681" y="1412"/>
                      <a:pt x="7711" y="1362"/>
                    </a:cubicBezTo>
                    <a:cubicBezTo>
                      <a:pt x="7811" y="1191"/>
                      <a:pt x="7870" y="979"/>
                      <a:pt x="7870" y="750"/>
                    </a:cubicBezTo>
                    <a:cubicBezTo>
                      <a:pt x="7870" y="518"/>
                      <a:pt x="7811" y="306"/>
                      <a:pt x="7711" y="135"/>
                    </a:cubicBezTo>
                    <a:cubicBezTo>
                      <a:pt x="7704" y="124"/>
                      <a:pt x="7697" y="113"/>
                      <a:pt x="7690" y="102"/>
                    </a:cubicBezTo>
                    <a:close/>
                    <a:moveTo>
                      <a:pt x="9808" y="83"/>
                    </a:moveTo>
                    <a:cubicBezTo>
                      <a:pt x="9796" y="100"/>
                      <a:pt x="9786" y="118"/>
                      <a:pt x="9775" y="135"/>
                    </a:cubicBezTo>
                    <a:cubicBezTo>
                      <a:pt x="9730" y="214"/>
                      <a:pt x="9693" y="299"/>
                      <a:pt x="9666" y="390"/>
                    </a:cubicBezTo>
                    <a:lnTo>
                      <a:pt x="8624" y="390"/>
                    </a:lnTo>
                    <a:cubicBezTo>
                      <a:pt x="8656" y="502"/>
                      <a:pt x="8674" y="623"/>
                      <a:pt x="8674" y="750"/>
                    </a:cubicBezTo>
                    <a:lnTo>
                      <a:pt x="9616" y="750"/>
                    </a:lnTo>
                    <a:cubicBezTo>
                      <a:pt x="9616" y="979"/>
                      <a:pt x="9675" y="1191"/>
                      <a:pt x="9775" y="1362"/>
                    </a:cubicBezTo>
                    <a:lnTo>
                      <a:pt x="9774" y="1362"/>
                    </a:lnTo>
                    <a:cubicBezTo>
                      <a:pt x="9811" y="1424"/>
                      <a:pt x="9853" y="1481"/>
                      <a:pt x="9899" y="1532"/>
                    </a:cubicBezTo>
                    <a:cubicBezTo>
                      <a:pt x="9901" y="1533"/>
                      <a:pt x="9902" y="1534"/>
                      <a:pt x="9903" y="1536"/>
                    </a:cubicBezTo>
                    <a:cubicBezTo>
                      <a:pt x="9911" y="1543"/>
                      <a:pt x="9920" y="1552"/>
                      <a:pt x="9927" y="1561"/>
                    </a:cubicBezTo>
                    <a:cubicBezTo>
                      <a:pt x="9930" y="1562"/>
                      <a:pt x="9933" y="1565"/>
                      <a:pt x="9936" y="1568"/>
                    </a:cubicBezTo>
                    <a:cubicBezTo>
                      <a:pt x="9942" y="1574"/>
                      <a:pt x="9949" y="1582"/>
                      <a:pt x="9956" y="1589"/>
                    </a:cubicBezTo>
                    <a:cubicBezTo>
                      <a:pt x="9961" y="1592"/>
                      <a:pt x="9965" y="1596"/>
                      <a:pt x="9970" y="1599"/>
                    </a:cubicBezTo>
                    <a:cubicBezTo>
                      <a:pt x="9976" y="1605"/>
                      <a:pt x="9983" y="1611"/>
                      <a:pt x="9989" y="1615"/>
                    </a:cubicBezTo>
                    <a:cubicBezTo>
                      <a:pt x="9999" y="1624"/>
                      <a:pt x="10011" y="1633"/>
                      <a:pt x="10021" y="1641"/>
                    </a:cubicBezTo>
                    <a:cubicBezTo>
                      <a:pt x="10024" y="1642"/>
                      <a:pt x="10026" y="1645"/>
                      <a:pt x="10029" y="1646"/>
                    </a:cubicBezTo>
                    <a:cubicBezTo>
                      <a:pt x="10036" y="1651"/>
                      <a:pt x="10043" y="1655"/>
                      <a:pt x="10051" y="1661"/>
                    </a:cubicBezTo>
                    <a:cubicBezTo>
                      <a:pt x="10054" y="1663"/>
                      <a:pt x="10057" y="1666"/>
                      <a:pt x="10060" y="1667"/>
                    </a:cubicBezTo>
                    <a:cubicBezTo>
                      <a:pt x="10067" y="1671"/>
                      <a:pt x="10074" y="1676"/>
                      <a:pt x="10080" y="1680"/>
                    </a:cubicBezTo>
                    <a:cubicBezTo>
                      <a:pt x="10085" y="1683"/>
                      <a:pt x="10089" y="1685"/>
                      <a:pt x="10093" y="1688"/>
                    </a:cubicBezTo>
                    <a:cubicBezTo>
                      <a:pt x="10104" y="1694"/>
                      <a:pt x="10114" y="1699"/>
                      <a:pt x="10124" y="1704"/>
                    </a:cubicBezTo>
                    <a:cubicBezTo>
                      <a:pt x="10130" y="1707"/>
                      <a:pt x="10136" y="1711"/>
                      <a:pt x="10144" y="1714"/>
                    </a:cubicBezTo>
                    <a:cubicBezTo>
                      <a:pt x="10148" y="1716"/>
                      <a:pt x="10154" y="1719"/>
                      <a:pt x="10158" y="1720"/>
                    </a:cubicBezTo>
                    <a:cubicBezTo>
                      <a:pt x="10166" y="1723"/>
                      <a:pt x="10171" y="1726"/>
                      <a:pt x="10179" y="1729"/>
                    </a:cubicBezTo>
                    <a:cubicBezTo>
                      <a:pt x="10183" y="1730"/>
                      <a:pt x="10188" y="1733"/>
                      <a:pt x="10194" y="1735"/>
                    </a:cubicBezTo>
                    <a:cubicBezTo>
                      <a:pt x="10201" y="1738"/>
                      <a:pt x="10208" y="1741"/>
                      <a:pt x="10216" y="1744"/>
                    </a:cubicBezTo>
                    <a:cubicBezTo>
                      <a:pt x="10220" y="1745"/>
                      <a:pt x="10225" y="1745"/>
                      <a:pt x="10227" y="1747"/>
                    </a:cubicBezTo>
                    <a:cubicBezTo>
                      <a:pt x="10239" y="1751"/>
                      <a:pt x="10251" y="1754"/>
                      <a:pt x="10264" y="1758"/>
                    </a:cubicBezTo>
                    <a:cubicBezTo>
                      <a:pt x="10276" y="1761"/>
                      <a:pt x="10288" y="1764"/>
                      <a:pt x="10301" y="1766"/>
                    </a:cubicBezTo>
                    <a:cubicBezTo>
                      <a:pt x="10304" y="1767"/>
                      <a:pt x="10307" y="1767"/>
                      <a:pt x="10311" y="1767"/>
                    </a:cubicBezTo>
                    <a:cubicBezTo>
                      <a:pt x="10320" y="1770"/>
                      <a:pt x="10329" y="1772"/>
                      <a:pt x="10339" y="1772"/>
                    </a:cubicBezTo>
                    <a:cubicBezTo>
                      <a:pt x="10342" y="1773"/>
                      <a:pt x="10347" y="1773"/>
                      <a:pt x="10350" y="1773"/>
                    </a:cubicBezTo>
                    <a:cubicBezTo>
                      <a:pt x="10360" y="1775"/>
                      <a:pt x="10369" y="1776"/>
                      <a:pt x="10379" y="1776"/>
                    </a:cubicBezTo>
                    <a:cubicBezTo>
                      <a:pt x="10382" y="1776"/>
                      <a:pt x="10385" y="1777"/>
                      <a:pt x="10389" y="1777"/>
                    </a:cubicBezTo>
                    <a:cubicBezTo>
                      <a:pt x="10401" y="1777"/>
                      <a:pt x="10414" y="1779"/>
                      <a:pt x="10428" y="1779"/>
                    </a:cubicBezTo>
                    <a:lnTo>
                      <a:pt x="16672" y="1779"/>
                    </a:lnTo>
                    <a:cubicBezTo>
                      <a:pt x="16685" y="1779"/>
                      <a:pt x="16698" y="1777"/>
                      <a:pt x="16711" y="1777"/>
                    </a:cubicBezTo>
                    <a:cubicBezTo>
                      <a:pt x="16714" y="1777"/>
                      <a:pt x="16717" y="1776"/>
                      <a:pt x="16720" y="1776"/>
                    </a:cubicBezTo>
                    <a:cubicBezTo>
                      <a:pt x="16731" y="1776"/>
                      <a:pt x="16739" y="1775"/>
                      <a:pt x="16750" y="1773"/>
                    </a:cubicBezTo>
                    <a:cubicBezTo>
                      <a:pt x="16753" y="1773"/>
                      <a:pt x="16757" y="1773"/>
                      <a:pt x="16761" y="1772"/>
                    </a:cubicBezTo>
                    <a:cubicBezTo>
                      <a:pt x="16770" y="1772"/>
                      <a:pt x="16779" y="1770"/>
                      <a:pt x="16788" y="1767"/>
                    </a:cubicBezTo>
                    <a:cubicBezTo>
                      <a:pt x="16792" y="1767"/>
                      <a:pt x="16795" y="1767"/>
                      <a:pt x="16800" y="1766"/>
                    </a:cubicBezTo>
                    <a:cubicBezTo>
                      <a:pt x="16812" y="1763"/>
                      <a:pt x="16822" y="1761"/>
                      <a:pt x="16834" y="1758"/>
                    </a:cubicBezTo>
                    <a:lnTo>
                      <a:pt x="16837" y="1757"/>
                    </a:lnTo>
                    <a:cubicBezTo>
                      <a:pt x="16848" y="1754"/>
                      <a:pt x="16860" y="1751"/>
                      <a:pt x="16872" y="1747"/>
                    </a:cubicBezTo>
                    <a:cubicBezTo>
                      <a:pt x="16876" y="1745"/>
                      <a:pt x="16881" y="1744"/>
                      <a:pt x="16885" y="1742"/>
                    </a:cubicBezTo>
                    <a:cubicBezTo>
                      <a:pt x="16893" y="1741"/>
                      <a:pt x="16900" y="1738"/>
                      <a:pt x="16907" y="1735"/>
                    </a:cubicBezTo>
                    <a:cubicBezTo>
                      <a:pt x="16912" y="1733"/>
                      <a:pt x="16916" y="1730"/>
                      <a:pt x="16922" y="1729"/>
                    </a:cubicBezTo>
                    <a:cubicBezTo>
                      <a:pt x="16928" y="1726"/>
                      <a:pt x="16935" y="1723"/>
                      <a:pt x="16941" y="1720"/>
                    </a:cubicBezTo>
                    <a:cubicBezTo>
                      <a:pt x="16947" y="1719"/>
                      <a:pt x="16951" y="1716"/>
                      <a:pt x="16957" y="1714"/>
                    </a:cubicBezTo>
                    <a:cubicBezTo>
                      <a:pt x="16963" y="1711"/>
                      <a:pt x="16969" y="1708"/>
                      <a:pt x="16975" y="1705"/>
                    </a:cubicBezTo>
                    <a:cubicBezTo>
                      <a:pt x="16985" y="1699"/>
                      <a:pt x="16997" y="1694"/>
                      <a:pt x="17007" y="1688"/>
                    </a:cubicBezTo>
                    <a:cubicBezTo>
                      <a:pt x="17010" y="1685"/>
                      <a:pt x="17015" y="1683"/>
                      <a:pt x="17019" y="1680"/>
                    </a:cubicBezTo>
                    <a:cubicBezTo>
                      <a:pt x="17027" y="1676"/>
                      <a:pt x="17032" y="1671"/>
                      <a:pt x="17040" y="1667"/>
                    </a:cubicBezTo>
                    <a:cubicBezTo>
                      <a:pt x="17043" y="1666"/>
                      <a:pt x="17046" y="1663"/>
                      <a:pt x="17050" y="1661"/>
                    </a:cubicBezTo>
                    <a:cubicBezTo>
                      <a:pt x="17057" y="1657"/>
                      <a:pt x="17063" y="1651"/>
                      <a:pt x="17071" y="1646"/>
                    </a:cubicBezTo>
                    <a:cubicBezTo>
                      <a:pt x="17074" y="1645"/>
                      <a:pt x="17077" y="1642"/>
                      <a:pt x="17078" y="1641"/>
                    </a:cubicBezTo>
                    <a:cubicBezTo>
                      <a:pt x="17090" y="1633"/>
                      <a:pt x="17100" y="1624"/>
                      <a:pt x="17112" y="1615"/>
                    </a:cubicBezTo>
                    <a:cubicBezTo>
                      <a:pt x="17118" y="1611"/>
                      <a:pt x="17122" y="1605"/>
                      <a:pt x="17128" y="1601"/>
                    </a:cubicBezTo>
                    <a:cubicBezTo>
                      <a:pt x="17134" y="1596"/>
                      <a:pt x="17138" y="1592"/>
                      <a:pt x="17143" y="1589"/>
                    </a:cubicBezTo>
                    <a:cubicBezTo>
                      <a:pt x="17150" y="1582"/>
                      <a:pt x="17156" y="1576"/>
                      <a:pt x="17163" y="1568"/>
                    </a:cubicBezTo>
                    <a:cubicBezTo>
                      <a:pt x="17166" y="1565"/>
                      <a:pt x="17169" y="1562"/>
                      <a:pt x="17172" y="1560"/>
                    </a:cubicBezTo>
                    <a:cubicBezTo>
                      <a:pt x="17180" y="1552"/>
                      <a:pt x="17189" y="1545"/>
                      <a:pt x="17196" y="1536"/>
                    </a:cubicBezTo>
                    <a:cubicBezTo>
                      <a:pt x="17197" y="1534"/>
                      <a:pt x="17199" y="1533"/>
                      <a:pt x="17200" y="1530"/>
                    </a:cubicBezTo>
                    <a:cubicBezTo>
                      <a:pt x="17209" y="1521"/>
                      <a:pt x="17218" y="1512"/>
                      <a:pt x="17225" y="1502"/>
                    </a:cubicBezTo>
                    <a:cubicBezTo>
                      <a:pt x="17227" y="1502"/>
                      <a:pt x="17227" y="1502"/>
                      <a:pt x="17227" y="1501"/>
                    </a:cubicBezTo>
                    <a:cubicBezTo>
                      <a:pt x="17264" y="1459"/>
                      <a:pt x="17296" y="1412"/>
                      <a:pt x="17325" y="1362"/>
                    </a:cubicBezTo>
                    <a:cubicBezTo>
                      <a:pt x="17426" y="1191"/>
                      <a:pt x="17485" y="979"/>
                      <a:pt x="17485" y="750"/>
                    </a:cubicBezTo>
                    <a:cubicBezTo>
                      <a:pt x="17485" y="518"/>
                      <a:pt x="17426" y="306"/>
                      <a:pt x="17325" y="135"/>
                    </a:cubicBezTo>
                    <a:cubicBezTo>
                      <a:pt x="17319" y="124"/>
                      <a:pt x="17312" y="113"/>
                      <a:pt x="17304" y="102"/>
                    </a:cubicBezTo>
                    <a:lnTo>
                      <a:pt x="9796" y="102"/>
                    </a:lnTo>
                    <a:cubicBezTo>
                      <a:pt x="9800" y="96"/>
                      <a:pt x="9804" y="89"/>
                      <a:pt x="9808"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0" name="Google Shape;1790;p41"/>
          <p:cNvSpPr/>
          <p:nvPr/>
        </p:nvSpPr>
        <p:spPr>
          <a:xfrm>
            <a:off x="2734455" y="2066459"/>
            <a:ext cx="1030" cy="976"/>
          </a:xfrm>
          <a:custGeom>
            <a:avLst/>
            <a:gdLst/>
            <a:ahLst/>
            <a:cxnLst/>
            <a:rect l="l" t="t" r="r" b="b"/>
            <a:pathLst>
              <a:path w="19" h="18" extrusionOk="0">
                <a:moveTo>
                  <a:pt x="0" y="0"/>
                </a:moveTo>
                <a:cubicBezTo>
                  <a:pt x="6" y="6"/>
                  <a:pt x="12" y="12"/>
                  <a:pt x="18" y="18"/>
                </a:cubicBezTo>
                <a:cubicBezTo>
                  <a:pt x="12" y="12"/>
                  <a:pt x="6" y="6"/>
                  <a:pt x="0" y="0"/>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1"/>
          <p:cNvSpPr/>
          <p:nvPr/>
        </p:nvSpPr>
        <p:spPr>
          <a:xfrm>
            <a:off x="1818040" y="2068194"/>
            <a:ext cx="1572" cy="1843"/>
          </a:xfrm>
          <a:custGeom>
            <a:avLst/>
            <a:gdLst/>
            <a:ahLst/>
            <a:cxnLst/>
            <a:rect l="l" t="t" r="r" b="b"/>
            <a:pathLst>
              <a:path w="29" h="34" extrusionOk="0">
                <a:moveTo>
                  <a:pt x="1" y="33"/>
                </a:moveTo>
                <a:cubicBezTo>
                  <a:pt x="10" y="23"/>
                  <a:pt x="20" y="12"/>
                  <a:pt x="29" y="1"/>
                </a:cubicBezTo>
                <a:cubicBezTo>
                  <a:pt x="20" y="12"/>
                  <a:pt x="10" y="23"/>
                  <a:pt x="1" y="33"/>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1"/>
          <p:cNvSpPr/>
          <p:nvPr/>
        </p:nvSpPr>
        <p:spPr>
          <a:xfrm>
            <a:off x="2731418" y="2063748"/>
            <a:ext cx="1572" cy="1301"/>
          </a:xfrm>
          <a:custGeom>
            <a:avLst/>
            <a:gdLst/>
            <a:ahLst/>
            <a:cxnLst/>
            <a:rect l="l" t="t" r="r" b="b"/>
            <a:pathLst>
              <a:path w="29" h="24" extrusionOk="0">
                <a:moveTo>
                  <a:pt x="29" y="24"/>
                </a:moveTo>
                <a:cubicBezTo>
                  <a:pt x="20" y="16"/>
                  <a:pt x="9" y="8"/>
                  <a:pt x="1" y="0"/>
                </a:cubicBezTo>
                <a:cubicBezTo>
                  <a:pt x="9" y="8"/>
                  <a:pt x="20" y="16"/>
                  <a:pt x="29" y="24"/>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1"/>
          <p:cNvSpPr/>
          <p:nvPr/>
        </p:nvSpPr>
        <p:spPr>
          <a:xfrm>
            <a:off x="2732937" y="2064995"/>
            <a:ext cx="867" cy="867"/>
          </a:xfrm>
          <a:custGeom>
            <a:avLst/>
            <a:gdLst/>
            <a:ahLst/>
            <a:cxnLst/>
            <a:rect l="l" t="t" r="r" b="b"/>
            <a:pathLst>
              <a:path w="16" h="16" extrusionOk="0">
                <a:moveTo>
                  <a:pt x="15" y="16"/>
                </a:moveTo>
                <a:cubicBezTo>
                  <a:pt x="11" y="10"/>
                  <a:pt x="6" y="5"/>
                  <a:pt x="1" y="1"/>
                </a:cubicBezTo>
                <a:cubicBezTo>
                  <a:pt x="6" y="5"/>
                  <a:pt x="11" y="10"/>
                  <a:pt x="15" y="16"/>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1"/>
          <p:cNvSpPr/>
          <p:nvPr/>
        </p:nvSpPr>
        <p:spPr>
          <a:xfrm>
            <a:off x="2339003" y="2070200"/>
            <a:ext cx="163" cy="108"/>
          </a:xfrm>
          <a:custGeom>
            <a:avLst/>
            <a:gdLst/>
            <a:ahLst/>
            <a:cxnLst/>
            <a:rect l="l" t="t" r="r" b="b"/>
            <a:pathLst>
              <a:path w="3" h="2" extrusionOk="0">
                <a:moveTo>
                  <a:pt x="1" y="2"/>
                </a:moveTo>
                <a:cubicBezTo>
                  <a:pt x="2" y="2"/>
                  <a:pt x="2" y="1"/>
                  <a:pt x="2" y="1"/>
                </a:cubicBezTo>
                <a:cubicBezTo>
                  <a:pt x="2" y="1"/>
                  <a:pt x="2" y="2"/>
                  <a:pt x="1" y="2"/>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1"/>
          <p:cNvSpPr/>
          <p:nvPr/>
        </p:nvSpPr>
        <p:spPr>
          <a:xfrm>
            <a:off x="2215986" y="2069332"/>
            <a:ext cx="1139" cy="1410"/>
          </a:xfrm>
          <a:custGeom>
            <a:avLst/>
            <a:gdLst/>
            <a:ahLst/>
            <a:cxnLst/>
            <a:rect l="l" t="t" r="r" b="b"/>
            <a:pathLst>
              <a:path w="21" h="26" extrusionOk="0">
                <a:moveTo>
                  <a:pt x="21" y="25"/>
                </a:moveTo>
                <a:cubicBezTo>
                  <a:pt x="15" y="18"/>
                  <a:pt x="8" y="9"/>
                  <a:pt x="0" y="0"/>
                </a:cubicBezTo>
                <a:cubicBezTo>
                  <a:pt x="8" y="9"/>
                  <a:pt x="15" y="18"/>
                  <a:pt x="21" y="25"/>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1"/>
          <p:cNvSpPr/>
          <p:nvPr/>
        </p:nvSpPr>
        <p:spPr>
          <a:xfrm>
            <a:off x="2215661" y="2069007"/>
            <a:ext cx="380" cy="380"/>
          </a:xfrm>
          <a:custGeom>
            <a:avLst/>
            <a:gdLst/>
            <a:ahLst/>
            <a:cxnLst/>
            <a:rect l="l" t="t" r="r" b="b"/>
            <a:pathLst>
              <a:path w="7" h="7" extrusionOk="0">
                <a:moveTo>
                  <a:pt x="6" y="6"/>
                </a:moveTo>
                <a:cubicBezTo>
                  <a:pt x="5" y="5"/>
                  <a:pt x="3" y="3"/>
                  <a:pt x="0" y="0"/>
                </a:cubicBezTo>
                <a:cubicBezTo>
                  <a:pt x="3" y="3"/>
                  <a:pt x="5" y="5"/>
                  <a:pt x="6" y="6"/>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1"/>
          <p:cNvSpPr/>
          <p:nvPr/>
        </p:nvSpPr>
        <p:spPr>
          <a:xfrm>
            <a:off x="1819667" y="2067652"/>
            <a:ext cx="596" cy="596"/>
          </a:xfrm>
          <a:custGeom>
            <a:avLst/>
            <a:gdLst/>
            <a:ahLst/>
            <a:cxnLst/>
            <a:rect l="l" t="t" r="r" b="b"/>
            <a:pathLst>
              <a:path w="11" h="11" extrusionOk="0">
                <a:moveTo>
                  <a:pt x="0" y="11"/>
                </a:moveTo>
                <a:cubicBezTo>
                  <a:pt x="3" y="8"/>
                  <a:pt x="6" y="3"/>
                  <a:pt x="11" y="0"/>
                </a:cubicBezTo>
                <a:cubicBezTo>
                  <a:pt x="6" y="3"/>
                  <a:pt x="3" y="8"/>
                  <a:pt x="0" y="1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1"/>
          <p:cNvSpPr/>
          <p:nvPr/>
        </p:nvSpPr>
        <p:spPr>
          <a:xfrm>
            <a:off x="1820209" y="2065429"/>
            <a:ext cx="2277" cy="2277"/>
          </a:xfrm>
          <a:custGeom>
            <a:avLst/>
            <a:gdLst/>
            <a:ahLst/>
            <a:cxnLst/>
            <a:rect l="l" t="t" r="r" b="b"/>
            <a:pathLst>
              <a:path w="42" h="42" extrusionOk="0">
                <a:moveTo>
                  <a:pt x="1" y="41"/>
                </a:moveTo>
                <a:cubicBezTo>
                  <a:pt x="14" y="27"/>
                  <a:pt x="27" y="13"/>
                  <a:pt x="42" y="0"/>
                </a:cubicBezTo>
                <a:cubicBezTo>
                  <a:pt x="27" y="13"/>
                  <a:pt x="14" y="27"/>
                  <a:pt x="1" y="4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1"/>
          <p:cNvSpPr/>
          <p:nvPr/>
        </p:nvSpPr>
        <p:spPr>
          <a:xfrm>
            <a:off x="2214631" y="2067868"/>
            <a:ext cx="1084" cy="1193"/>
          </a:xfrm>
          <a:custGeom>
            <a:avLst/>
            <a:gdLst/>
            <a:ahLst/>
            <a:cxnLst/>
            <a:rect l="l" t="t" r="r" b="b"/>
            <a:pathLst>
              <a:path w="20" h="22" extrusionOk="0">
                <a:moveTo>
                  <a:pt x="0" y="1"/>
                </a:moveTo>
                <a:cubicBezTo>
                  <a:pt x="8" y="8"/>
                  <a:pt x="14" y="16"/>
                  <a:pt x="19" y="21"/>
                </a:cubicBezTo>
                <a:cubicBezTo>
                  <a:pt x="14" y="14"/>
                  <a:pt x="8" y="8"/>
                  <a:pt x="0" y="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1"/>
          <p:cNvSpPr/>
          <p:nvPr/>
        </p:nvSpPr>
        <p:spPr>
          <a:xfrm>
            <a:off x="2217179" y="2070688"/>
            <a:ext cx="108" cy="217"/>
          </a:xfrm>
          <a:custGeom>
            <a:avLst/>
            <a:gdLst/>
            <a:ahLst/>
            <a:cxnLst/>
            <a:rect l="l" t="t" r="r" b="b"/>
            <a:pathLst>
              <a:path w="2" h="4" extrusionOk="0">
                <a:moveTo>
                  <a:pt x="2" y="3"/>
                </a:moveTo>
                <a:cubicBezTo>
                  <a:pt x="0" y="3"/>
                  <a:pt x="0" y="2"/>
                  <a:pt x="0" y="0"/>
                </a:cubicBezTo>
                <a:cubicBezTo>
                  <a:pt x="0" y="2"/>
                  <a:pt x="0" y="3"/>
                  <a:pt x="2" y="3"/>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1"/>
          <p:cNvSpPr/>
          <p:nvPr/>
        </p:nvSpPr>
        <p:spPr>
          <a:xfrm>
            <a:off x="2213167" y="2066459"/>
            <a:ext cx="1030" cy="976"/>
          </a:xfrm>
          <a:custGeom>
            <a:avLst/>
            <a:gdLst/>
            <a:ahLst/>
            <a:cxnLst/>
            <a:rect l="l" t="t" r="r" b="b"/>
            <a:pathLst>
              <a:path w="19" h="18" extrusionOk="0">
                <a:moveTo>
                  <a:pt x="1" y="0"/>
                </a:moveTo>
                <a:cubicBezTo>
                  <a:pt x="7" y="6"/>
                  <a:pt x="13" y="12"/>
                  <a:pt x="18" y="18"/>
                </a:cubicBezTo>
                <a:cubicBezTo>
                  <a:pt x="13" y="12"/>
                  <a:pt x="7" y="6"/>
                  <a:pt x="1" y="0"/>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1"/>
          <p:cNvSpPr/>
          <p:nvPr/>
        </p:nvSpPr>
        <p:spPr>
          <a:xfrm>
            <a:off x="2214143" y="2067380"/>
            <a:ext cx="542" cy="542"/>
          </a:xfrm>
          <a:custGeom>
            <a:avLst/>
            <a:gdLst/>
            <a:ahLst/>
            <a:cxnLst/>
            <a:rect l="l" t="t" r="r" b="b"/>
            <a:pathLst>
              <a:path w="10" h="10" extrusionOk="0">
                <a:moveTo>
                  <a:pt x="0" y="1"/>
                </a:moveTo>
                <a:cubicBezTo>
                  <a:pt x="3" y="4"/>
                  <a:pt x="6" y="7"/>
                  <a:pt x="9" y="10"/>
                </a:cubicBezTo>
                <a:cubicBezTo>
                  <a:pt x="6" y="7"/>
                  <a:pt x="3" y="4"/>
                  <a:pt x="0" y="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1"/>
          <p:cNvSpPr/>
          <p:nvPr/>
        </p:nvSpPr>
        <p:spPr>
          <a:xfrm>
            <a:off x="2210131" y="2063748"/>
            <a:ext cx="1572" cy="1301"/>
          </a:xfrm>
          <a:custGeom>
            <a:avLst/>
            <a:gdLst/>
            <a:ahLst/>
            <a:cxnLst/>
            <a:rect l="l" t="t" r="r" b="b"/>
            <a:pathLst>
              <a:path w="29" h="24" extrusionOk="0">
                <a:moveTo>
                  <a:pt x="29" y="24"/>
                </a:moveTo>
                <a:cubicBezTo>
                  <a:pt x="20" y="16"/>
                  <a:pt x="10" y="8"/>
                  <a:pt x="1" y="0"/>
                </a:cubicBezTo>
                <a:cubicBezTo>
                  <a:pt x="10" y="8"/>
                  <a:pt x="20" y="16"/>
                  <a:pt x="29" y="24"/>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1"/>
          <p:cNvSpPr/>
          <p:nvPr/>
        </p:nvSpPr>
        <p:spPr>
          <a:xfrm>
            <a:off x="2211649" y="2064995"/>
            <a:ext cx="922" cy="867"/>
          </a:xfrm>
          <a:custGeom>
            <a:avLst/>
            <a:gdLst/>
            <a:ahLst/>
            <a:cxnLst/>
            <a:rect l="l" t="t" r="r" b="b"/>
            <a:pathLst>
              <a:path w="17" h="16" extrusionOk="0">
                <a:moveTo>
                  <a:pt x="17" y="16"/>
                </a:moveTo>
                <a:cubicBezTo>
                  <a:pt x="11" y="11"/>
                  <a:pt x="7" y="5"/>
                  <a:pt x="1" y="1"/>
                </a:cubicBezTo>
                <a:cubicBezTo>
                  <a:pt x="7" y="5"/>
                  <a:pt x="11" y="11"/>
                  <a:pt x="17" y="16"/>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1"/>
          <p:cNvSpPr/>
          <p:nvPr/>
        </p:nvSpPr>
        <p:spPr>
          <a:xfrm>
            <a:off x="2212516" y="2065808"/>
            <a:ext cx="705" cy="705"/>
          </a:xfrm>
          <a:custGeom>
            <a:avLst/>
            <a:gdLst/>
            <a:ahLst/>
            <a:cxnLst/>
            <a:rect l="l" t="t" r="r" b="b"/>
            <a:pathLst>
              <a:path w="13" h="13" extrusionOk="0">
                <a:moveTo>
                  <a:pt x="13" y="12"/>
                </a:moveTo>
                <a:cubicBezTo>
                  <a:pt x="8" y="8"/>
                  <a:pt x="4" y="3"/>
                  <a:pt x="1" y="1"/>
                </a:cubicBezTo>
                <a:cubicBezTo>
                  <a:pt x="4" y="3"/>
                  <a:pt x="8" y="8"/>
                  <a:pt x="13" y="12"/>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1"/>
          <p:cNvSpPr/>
          <p:nvPr/>
        </p:nvSpPr>
        <p:spPr>
          <a:xfrm>
            <a:off x="2334991" y="2055128"/>
            <a:ext cx="407173" cy="20710"/>
          </a:xfrm>
          <a:custGeom>
            <a:avLst/>
            <a:gdLst/>
            <a:ahLst/>
            <a:cxnLst/>
            <a:rect l="l" t="t" r="r" b="b"/>
            <a:pathLst>
              <a:path w="7510" h="382" extrusionOk="0">
                <a:moveTo>
                  <a:pt x="633" y="0"/>
                </a:moveTo>
                <a:cubicBezTo>
                  <a:pt x="618" y="0"/>
                  <a:pt x="603" y="0"/>
                  <a:pt x="587" y="2"/>
                </a:cubicBezTo>
                <a:cubicBezTo>
                  <a:pt x="584" y="2"/>
                  <a:pt x="580" y="3"/>
                  <a:pt x="575" y="3"/>
                </a:cubicBezTo>
                <a:cubicBezTo>
                  <a:pt x="565" y="5"/>
                  <a:pt x="553" y="5"/>
                  <a:pt x="543" y="6"/>
                </a:cubicBezTo>
                <a:cubicBezTo>
                  <a:pt x="538" y="8"/>
                  <a:pt x="533" y="9"/>
                  <a:pt x="528" y="9"/>
                </a:cubicBezTo>
                <a:cubicBezTo>
                  <a:pt x="518" y="11"/>
                  <a:pt x="509" y="12"/>
                  <a:pt x="499" y="15"/>
                </a:cubicBezTo>
                <a:cubicBezTo>
                  <a:pt x="494" y="15"/>
                  <a:pt x="488" y="16"/>
                  <a:pt x="484" y="18"/>
                </a:cubicBezTo>
                <a:cubicBezTo>
                  <a:pt x="474" y="21"/>
                  <a:pt x="465" y="22"/>
                  <a:pt x="455" y="25"/>
                </a:cubicBezTo>
                <a:cubicBezTo>
                  <a:pt x="450" y="27"/>
                  <a:pt x="446" y="28"/>
                  <a:pt x="441" y="30"/>
                </a:cubicBezTo>
                <a:cubicBezTo>
                  <a:pt x="431" y="33"/>
                  <a:pt x="421" y="36"/>
                  <a:pt x="410" y="40"/>
                </a:cubicBezTo>
                <a:cubicBezTo>
                  <a:pt x="406" y="41"/>
                  <a:pt x="403" y="43"/>
                  <a:pt x="399" y="43"/>
                </a:cubicBezTo>
                <a:cubicBezTo>
                  <a:pt x="387" y="47"/>
                  <a:pt x="375" y="53"/>
                  <a:pt x="363" y="58"/>
                </a:cubicBezTo>
                <a:cubicBezTo>
                  <a:pt x="362" y="59"/>
                  <a:pt x="360" y="59"/>
                  <a:pt x="359" y="61"/>
                </a:cubicBezTo>
                <a:cubicBezTo>
                  <a:pt x="316" y="80"/>
                  <a:pt x="276" y="103"/>
                  <a:pt x="237" y="130"/>
                </a:cubicBezTo>
                <a:cubicBezTo>
                  <a:pt x="237" y="130"/>
                  <a:pt x="237" y="131"/>
                  <a:pt x="237" y="131"/>
                </a:cubicBezTo>
                <a:cubicBezTo>
                  <a:pt x="223" y="140"/>
                  <a:pt x="212" y="149"/>
                  <a:pt x="200" y="158"/>
                </a:cubicBezTo>
                <a:cubicBezTo>
                  <a:pt x="198" y="159"/>
                  <a:pt x="198" y="159"/>
                  <a:pt x="197" y="161"/>
                </a:cubicBezTo>
                <a:cubicBezTo>
                  <a:pt x="185" y="170"/>
                  <a:pt x="173" y="180"/>
                  <a:pt x="161" y="190"/>
                </a:cubicBezTo>
                <a:cubicBezTo>
                  <a:pt x="161" y="190"/>
                  <a:pt x="161" y="190"/>
                  <a:pt x="161" y="192"/>
                </a:cubicBezTo>
                <a:cubicBezTo>
                  <a:pt x="101" y="245"/>
                  <a:pt x="47" y="309"/>
                  <a:pt x="1" y="382"/>
                </a:cubicBezTo>
                <a:lnTo>
                  <a:pt x="7510" y="382"/>
                </a:lnTo>
                <a:cubicBezTo>
                  <a:pt x="7454" y="295"/>
                  <a:pt x="7386" y="220"/>
                  <a:pt x="7313" y="159"/>
                </a:cubicBezTo>
                <a:cubicBezTo>
                  <a:pt x="7313" y="159"/>
                  <a:pt x="7311" y="159"/>
                  <a:pt x="7311" y="158"/>
                </a:cubicBezTo>
                <a:cubicBezTo>
                  <a:pt x="7261" y="118"/>
                  <a:pt x="7208" y="86"/>
                  <a:pt x="7152" y="59"/>
                </a:cubicBezTo>
                <a:cubicBezTo>
                  <a:pt x="7151" y="59"/>
                  <a:pt x="7149" y="59"/>
                  <a:pt x="7148" y="58"/>
                </a:cubicBezTo>
                <a:cubicBezTo>
                  <a:pt x="7136" y="53"/>
                  <a:pt x="7123" y="47"/>
                  <a:pt x="7111" y="43"/>
                </a:cubicBezTo>
                <a:cubicBezTo>
                  <a:pt x="7108" y="41"/>
                  <a:pt x="7103" y="40"/>
                  <a:pt x="7100" y="40"/>
                </a:cubicBezTo>
                <a:cubicBezTo>
                  <a:pt x="7090" y="36"/>
                  <a:pt x="7080" y="33"/>
                  <a:pt x="7070" y="30"/>
                </a:cubicBezTo>
                <a:cubicBezTo>
                  <a:pt x="7065" y="28"/>
                  <a:pt x="7061" y="27"/>
                  <a:pt x="7056" y="25"/>
                </a:cubicBezTo>
                <a:cubicBezTo>
                  <a:pt x="7046" y="22"/>
                  <a:pt x="7036" y="19"/>
                  <a:pt x="7027" y="18"/>
                </a:cubicBezTo>
                <a:cubicBezTo>
                  <a:pt x="7021" y="16"/>
                  <a:pt x="7017" y="15"/>
                  <a:pt x="7012" y="15"/>
                </a:cubicBezTo>
                <a:cubicBezTo>
                  <a:pt x="7002" y="12"/>
                  <a:pt x="6991" y="11"/>
                  <a:pt x="6981" y="9"/>
                </a:cubicBezTo>
                <a:cubicBezTo>
                  <a:pt x="6977" y="8"/>
                  <a:pt x="6972" y="8"/>
                  <a:pt x="6966" y="6"/>
                </a:cubicBezTo>
                <a:cubicBezTo>
                  <a:pt x="6956" y="5"/>
                  <a:pt x="6946" y="5"/>
                  <a:pt x="6934" y="3"/>
                </a:cubicBezTo>
                <a:cubicBezTo>
                  <a:pt x="6931" y="3"/>
                  <a:pt x="6927" y="2"/>
                  <a:pt x="6922" y="2"/>
                </a:cubicBezTo>
                <a:cubicBezTo>
                  <a:pt x="6908" y="0"/>
                  <a:pt x="6893" y="0"/>
                  <a:pt x="6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1"/>
          <p:cNvSpPr/>
          <p:nvPr/>
        </p:nvSpPr>
        <p:spPr>
          <a:xfrm>
            <a:off x="3535822" y="2103163"/>
            <a:ext cx="217" cy="2765"/>
          </a:xfrm>
          <a:custGeom>
            <a:avLst/>
            <a:gdLst/>
            <a:ahLst/>
            <a:cxnLst/>
            <a:rect l="l" t="t" r="r" b="b"/>
            <a:pathLst>
              <a:path w="4" h="51" extrusionOk="0">
                <a:moveTo>
                  <a:pt x="0" y="1"/>
                </a:moveTo>
                <a:cubicBezTo>
                  <a:pt x="2" y="17"/>
                  <a:pt x="2" y="35"/>
                  <a:pt x="3" y="51"/>
                </a:cubicBezTo>
                <a:cubicBezTo>
                  <a:pt x="2" y="35"/>
                  <a:pt x="2" y="17"/>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1"/>
          <p:cNvSpPr/>
          <p:nvPr/>
        </p:nvSpPr>
        <p:spPr>
          <a:xfrm>
            <a:off x="3535985" y="2107175"/>
            <a:ext cx="108" cy="2982"/>
          </a:xfrm>
          <a:custGeom>
            <a:avLst/>
            <a:gdLst/>
            <a:ahLst/>
            <a:cxnLst/>
            <a:rect l="l" t="t" r="r" b="b"/>
            <a:pathLst>
              <a:path w="2" h="55" extrusionOk="0">
                <a:moveTo>
                  <a:pt x="0" y="1"/>
                </a:moveTo>
                <a:lnTo>
                  <a:pt x="0" y="1"/>
                </a:lnTo>
                <a:cubicBezTo>
                  <a:pt x="2" y="18"/>
                  <a:pt x="2" y="37"/>
                  <a:pt x="2" y="55"/>
                </a:cubicBezTo>
                <a:cubicBezTo>
                  <a:pt x="2" y="36"/>
                  <a:pt x="2" y="18"/>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1"/>
          <p:cNvSpPr/>
          <p:nvPr/>
        </p:nvSpPr>
        <p:spPr>
          <a:xfrm>
            <a:off x="3280465" y="2107229"/>
            <a:ext cx="54" cy="2711"/>
          </a:xfrm>
          <a:custGeom>
            <a:avLst/>
            <a:gdLst/>
            <a:ahLst/>
            <a:cxnLst/>
            <a:rect l="l" t="t" r="r" b="b"/>
            <a:pathLst>
              <a:path w="1" h="50" extrusionOk="0">
                <a:moveTo>
                  <a:pt x="1" y="1"/>
                </a:moveTo>
                <a:cubicBezTo>
                  <a:pt x="1" y="17"/>
                  <a:pt x="1" y="33"/>
                  <a:pt x="1" y="49"/>
                </a:cubicBezTo>
                <a:cubicBezTo>
                  <a:pt x="1" y="33"/>
                  <a:pt x="1" y="1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1"/>
          <p:cNvSpPr/>
          <p:nvPr/>
        </p:nvSpPr>
        <p:spPr>
          <a:xfrm>
            <a:off x="3280573" y="2103271"/>
            <a:ext cx="108" cy="2602"/>
          </a:xfrm>
          <a:custGeom>
            <a:avLst/>
            <a:gdLst/>
            <a:ahLst/>
            <a:cxnLst/>
            <a:rect l="l" t="t" r="r" b="b"/>
            <a:pathLst>
              <a:path w="2" h="48" extrusionOk="0">
                <a:moveTo>
                  <a:pt x="2" y="0"/>
                </a:moveTo>
                <a:cubicBezTo>
                  <a:pt x="2" y="16"/>
                  <a:pt x="0" y="33"/>
                  <a:pt x="0" y="47"/>
                </a:cubicBezTo>
                <a:cubicBezTo>
                  <a:pt x="0" y="33"/>
                  <a:pt x="2" y="16"/>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1"/>
          <p:cNvSpPr/>
          <p:nvPr/>
        </p:nvSpPr>
        <p:spPr>
          <a:xfrm>
            <a:off x="3280736" y="2098717"/>
            <a:ext cx="380" cy="3470"/>
          </a:xfrm>
          <a:custGeom>
            <a:avLst/>
            <a:gdLst/>
            <a:ahLst/>
            <a:cxnLst/>
            <a:rect l="l" t="t" r="r" b="b"/>
            <a:pathLst>
              <a:path w="7" h="64" extrusionOk="0">
                <a:moveTo>
                  <a:pt x="6" y="0"/>
                </a:moveTo>
                <a:cubicBezTo>
                  <a:pt x="3" y="21"/>
                  <a:pt x="2" y="43"/>
                  <a:pt x="0" y="64"/>
                </a:cubicBezTo>
                <a:cubicBezTo>
                  <a:pt x="2" y="43"/>
                  <a:pt x="3" y="21"/>
                  <a:pt x="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1"/>
          <p:cNvSpPr/>
          <p:nvPr/>
        </p:nvSpPr>
        <p:spPr>
          <a:xfrm>
            <a:off x="3281061" y="1983075"/>
            <a:ext cx="254714" cy="119219"/>
          </a:xfrm>
          <a:custGeom>
            <a:avLst/>
            <a:gdLst/>
            <a:ahLst/>
            <a:cxnLst/>
            <a:rect l="l" t="t" r="r" b="b"/>
            <a:pathLst>
              <a:path w="4698" h="2199" extrusionOk="0">
                <a:moveTo>
                  <a:pt x="293" y="1198"/>
                </a:moveTo>
                <a:cubicBezTo>
                  <a:pt x="252" y="1271"/>
                  <a:pt x="215" y="1346"/>
                  <a:pt x="182" y="1422"/>
                </a:cubicBezTo>
                <a:lnTo>
                  <a:pt x="182" y="1422"/>
                </a:lnTo>
                <a:cubicBezTo>
                  <a:pt x="215" y="1346"/>
                  <a:pt x="253" y="1271"/>
                  <a:pt x="294" y="1199"/>
                </a:cubicBezTo>
                <a:lnTo>
                  <a:pt x="294" y="1199"/>
                </a:lnTo>
                <a:cubicBezTo>
                  <a:pt x="293" y="1199"/>
                  <a:pt x="293" y="1198"/>
                  <a:pt x="293" y="1198"/>
                </a:cubicBezTo>
                <a:close/>
                <a:moveTo>
                  <a:pt x="182" y="1422"/>
                </a:moveTo>
                <a:cubicBezTo>
                  <a:pt x="137" y="1526"/>
                  <a:pt x="99" y="1634"/>
                  <a:pt x="69" y="1744"/>
                </a:cubicBezTo>
                <a:cubicBezTo>
                  <a:pt x="47" y="1828"/>
                  <a:pt x="30" y="1914"/>
                  <a:pt x="16" y="1999"/>
                </a:cubicBezTo>
                <a:cubicBezTo>
                  <a:pt x="9" y="2042"/>
                  <a:pt x="5" y="2083"/>
                  <a:pt x="1" y="2125"/>
                </a:cubicBezTo>
                <a:lnTo>
                  <a:pt x="1" y="2125"/>
                </a:lnTo>
                <a:cubicBezTo>
                  <a:pt x="25" y="1883"/>
                  <a:pt x="86" y="1646"/>
                  <a:pt x="182" y="1422"/>
                </a:cubicBezTo>
                <a:close/>
                <a:moveTo>
                  <a:pt x="1" y="2125"/>
                </a:moveTo>
                <a:lnTo>
                  <a:pt x="1" y="2125"/>
                </a:lnTo>
                <a:cubicBezTo>
                  <a:pt x="0" y="2127"/>
                  <a:pt x="0" y="2129"/>
                  <a:pt x="0" y="2130"/>
                </a:cubicBezTo>
                <a:cubicBezTo>
                  <a:pt x="0" y="2129"/>
                  <a:pt x="0" y="2127"/>
                  <a:pt x="1" y="2125"/>
                </a:cubicBezTo>
                <a:close/>
                <a:moveTo>
                  <a:pt x="2346" y="1"/>
                </a:moveTo>
                <a:cubicBezTo>
                  <a:pt x="2128" y="1"/>
                  <a:pt x="1917" y="30"/>
                  <a:pt x="1717" y="86"/>
                </a:cubicBezTo>
                <a:cubicBezTo>
                  <a:pt x="1577" y="125"/>
                  <a:pt x="1445" y="175"/>
                  <a:pt x="1317" y="237"/>
                </a:cubicBezTo>
                <a:cubicBezTo>
                  <a:pt x="886" y="447"/>
                  <a:pt x="529" y="784"/>
                  <a:pt x="294" y="1199"/>
                </a:cubicBezTo>
                <a:lnTo>
                  <a:pt x="294" y="1199"/>
                </a:lnTo>
                <a:cubicBezTo>
                  <a:pt x="314" y="1234"/>
                  <a:pt x="334" y="1268"/>
                  <a:pt x="356" y="1301"/>
                </a:cubicBezTo>
                <a:cubicBezTo>
                  <a:pt x="735" y="590"/>
                  <a:pt x="1483" y="105"/>
                  <a:pt x="2346" y="105"/>
                </a:cubicBezTo>
                <a:cubicBezTo>
                  <a:pt x="3209" y="105"/>
                  <a:pt x="3958" y="590"/>
                  <a:pt x="4337" y="1301"/>
                </a:cubicBezTo>
                <a:cubicBezTo>
                  <a:pt x="4359" y="1267"/>
                  <a:pt x="4380" y="1233"/>
                  <a:pt x="4399" y="1198"/>
                </a:cubicBezTo>
                <a:cubicBezTo>
                  <a:pt x="4573" y="1506"/>
                  <a:pt x="4674" y="1848"/>
                  <a:pt x="4698" y="2198"/>
                </a:cubicBezTo>
                <a:cubicBezTo>
                  <a:pt x="4693" y="2132"/>
                  <a:pt x="4687" y="2066"/>
                  <a:pt x="4677" y="2001"/>
                </a:cubicBezTo>
                <a:cubicBezTo>
                  <a:pt x="4664" y="1914"/>
                  <a:pt x="4646" y="1828"/>
                  <a:pt x="4623" y="1744"/>
                </a:cubicBezTo>
                <a:cubicBezTo>
                  <a:pt x="4444" y="1080"/>
                  <a:pt x="3983" y="533"/>
                  <a:pt x="3375" y="237"/>
                </a:cubicBezTo>
                <a:cubicBezTo>
                  <a:pt x="3065" y="86"/>
                  <a:pt x="2716" y="1"/>
                  <a:pt x="23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1"/>
          <p:cNvSpPr/>
          <p:nvPr/>
        </p:nvSpPr>
        <p:spPr>
          <a:xfrm>
            <a:off x="3280465" y="2048025"/>
            <a:ext cx="255636" cy="190674"/>
          </a:xfrm>
          <a:custGeom>
            <a:avLst/>
            <a:gdLst/>
            <a:ahLst/>
            <a:cxnLst/>
            <a:rect l="l" t="t" r="r" b="b"/>
            <a:pathLst>
              <a:path w="4715" h="3517" extrusionOk="0">
                <a:moveTo>
                  <a:pt x="306" y="0"/>
                </a:moveTo>
                <a:cubicBezTo>
                  <a:pt x="144" y="287"/>
                  <a:pt x="43" y="605"/>
                  <a:pt x="11" y="931"/>
                </a:cubicBezTo>
                <a:cubicBezTo>
                  <a:pt x="11" y="932"/>
                  <a:pt x="11" y="934"/>
                  <a:pt x="11" y="935"/>
                </a:cubicBezTo>
                <a:cubicBezTo>
                  <a:pt x="10" y="956"/>
                  <a:pt x="8" y="976"/>
                  <a:pt x="7" y="999"/>
                </a:cubicBezTo>
                <a:cubicBezTo>
                  <a:pt x="5" y="1006"/>
                  <a:pt x="5" y="1012"/>
                  <a:pt x="5" y="1019"/>
                </a:cubicBezTo>
                <a:cubicBezTo>
                  <a:pt x="4" y="1034"/>
                  <a:pt x="2" y="1050"/>
                  <a:pt x="2" y="1066"/>
                </a:cubicBezTo>
                <a:cubicBezTo>
                  <a:pt x="2" y="1075"/>
                  <a:pt x="1" y="1084"/>
                  <a:pt x="1" y="1091"/>
                </a:cubicBezTo>
                <a:cubicBezTo>
                  <a:pt x="1" y="1109"/>
                  <a:pt x="1" y="1125"/>
                  <a:pt x="1" y="1141"/>
                </a:cubicBezTo>
                <a:cubicBezTo>
                  <a:pt x="1" y="1147"/>
                  <a:pt x="1" y="1153"/>
                  <a:pt x="1" y="1159"/>
                </a:cubicBezTo>
                <a:cubicBezTo>
                  <a:pt x="1" y="1373"/>
                  <a:pt x="29" y="1577"/>
                  <a:pt x="80" y="1773"/>
                </a:cubicBezTo>
                <a:cubicBezTo>
                  <a:pt x="260" y="2437"/>
                  <a:pt x="721" y="2985"/>
                  <a:pt x="1329" y="3281"/>
                </a:cubicBezTo>
                <a:cubicBezTo>
                  <a:pt x="1640" y="3433"/>
                  <a:pt x="1989" y="3517"/>
                  <a:pt x="2357" y="3517"/>
                </a:cubicBezTo>
                <a:lnTo>
                  <a:pt x="2358" y="3517"/>
                </a:lnTo>
                <a:cubicBezTo>
                  <a:pt x="2727" y="3517"/>
                  <a:pt x="3076" y="3433"/>
                  <a:pt x="3388" y="3281"/>
                </a:cubicBezTo>
                <a:cubicBezTo>
                  <a:pt x="3994" y="2985"/>
                  <a:pt x="4455" y="2437"/>
                  <a:pt x="4635" y="1773"/>
                </a:cubicBezTo>
                <a:cubicBezTo>
                  <a:pt x="4687" y="1577"/>
                  <a:pt x="4715" y="1373"/>
                  <a:pt x="4715" y="1161"/>
                </a:cubicBezTo>
                <a:cubicBezTo>
                  <a:pt x="4715" y="1155"/>
                  <a:pt x="4715" y="1150"/>
                  <a:pt x="4715" y="1146"/>
                </a:cubicBezTo>
                <a:cubicBezTo>
                  <a:pt x="4715" y="1127"/>
                  <a:pt x="4715" y="1109"/>
                  <a:pt x="4713" y="1091"/>
                </a:cubicBezTo>
                <a:cubicBezTo>
                  <a:pt x="4713" y="1084"/>
                  <a:pt x="4713" y="1077"/>
                  <a:pt x="4713" y="1068"/>
                </a:cubicBezTo>
                <a:cubicBezTo>
                  <a:pt x="4712" y="1052"/>
                  <a:pt x="4712" y="1034"/>
                  <a:pt x="4710" y="1018"/>
                </a:cubicBezTo>
                <a:cubicBezTo>
                  <a:pt x="4710" y="1012"/>
                  <a:pt x="4710" y="1006"/>
                  <a:pt x="4709" y="1000"/>
                </a:cubicBezTo>
                <a:cubicBezTo>
                  <a:pt x="4685" y="650"/>
                  <a:pt x="4584" y="308"/>
                  <a:pt x="4410" y="0"/>
                </a:cubicBezTo>
                <a:cubicBezTo>
                  <a:pt x="4391" y="35"/>
                  <a:pt x="4369" y="69"/>
                  <a:pt x="4348" y="103"/>
                </a:cubicBezTo>
                <a:cubicBezTo>
                  <a:pt x="4485" y="359"/>
                  <a:pt x="4573" y="647"/>
                  <a:pt x="4601" y="950"/>
                </a:cubicBezTo>
                <a:cubicBezTo>
                  <a:pt x="4601" y="953"/>
                  <a:pt x="4601" y="956"/>
                  <a:pt x="4601" y="959"/>
                </a:cubicBezTo>
                <a:cubicBezTo>
                  <a:pt x="4603" y="976"/>
                  <a:pt x="4604" y="994"/>
                  <a:pt x="4606" y="1012"/>
                </a:cubicBezTo>
                <a:cubicBezTo>
                  <a:pt x="4606" y="1018"/>
                  <a:pt x="4607" y="1024"/>
                  <a:pt x="4607" y="1031"/>
                </a:cubicBezTo>
                <a:cubicBezTo>
                  <a:pt x="4607" y="1044"/>
                  <a:pt x="4609" y="1059"/>
                  <a:pt x="4609" y="1074"/>
                </a:cubicBezTo>
                <a:cubicBezTo>
                  <a:pt x="4609" y="1081"/>
                  <a:pt x="4610" y="1088"/>
                  <a:pt x="4610" y="1097"/>
                </a:cubicBezTo>
                <a:cubicBezTo>
                  <a:pt x="4610" y="1112"/>
                  <a:pt x="4610" y="1127"/>
                  <a:pt x="4610" y="1140"/>
                </a:cubicBezTo>
                <a:cubicBezTo>
                  <a:pt x="4610" y="1147"/>
                  <a:pt x="4612" y="1153"/>
                  <a:pt x="4612" y="1161"/>
                </a:cubicBezTo>
                <a:cubicBezTo>
                  <a:pt x="4612" y="2405"/>
                  <a:pt x="3603" y="3414"/>
                  <a:pt x="2358" y="3414"/>
                </a:cubicBezTo>
                <a:lnTo>
                  <a:pt x="2357" y="3414"/>
                </a:lnTo>
                <a:cubicBezTo>
                  <a:pt x="1113" y="3414"/>
                  <a:pt x="104" y="2405"/>
                  <a:pt x="104" y="1161"/>
                </a:cubicBezTo>
                <a:cubicBezTo>
                  <a:pt x="104" y="1152"/>
                  <a:pt x="105" y="1143"/>
                  <a:pt x="105" y="1133"/>
                </a:cubicBezTo>
                <a:cubicBezTo>
                  <a:pt x="105" y="1122"/>
                  <a:pt x="105" y="1109"/>
                  <a:pt x="105" y="1097"/>
                </a:cubicBezTo>
                <a:cubicBezTo>
                  <a:pt x="105" y="1088"/>
                  <a:pt x="107" y="1080"/>
                  <a:pt x="107" y="1071"/>
                </a:cubicBezTo>
                <a:cubicBezTo>
                  <a:pt x="107" y="1057"/>
                  <a:pt x="107" y="1044"/>
                  <a:pt x="108" y="1031"/>
                </a:cubicBezTo>
                <a:cubicBezTo>
                  <a:pt x="108" y="1024"/>
                  <a:pt x="110" y="1018"/>
                  <a:pt x="110" y="1010"/>
                </a:cubicBezTo>
                <a:cubicBezTo>
                  <a:pt x="111" y="994"/>
                  <a:pt x="111" y="976"/>
                  <a:pt x="113" y="960"/>
                </a:cubicBezTo>
                <a:cubicBezTo>
                  <a:pt x="114" y="956"/>
                  <a:pt x="114" y="953"/>
                  <a:pt x="114" y="949"/>
                </a:cubicBezTo>
                <a:cubicBezTo>
                  <a:pt x="142" y="645"/>
                  <a:pt x="230" y="359"/>
                  <a:pt x="367" y="103"/>
                </a:cubicBezTo>
                <a:cubicBezTo>
                  <a:pt x="345" y="69"/>
                  <a:pt x="325" y="35"/>
                  <a:pt x="3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1"/>
          <p:cNvSpPr/>
          <p:nvPr/>
        </p:nvSpPr>
        <p:spPr>
          <a:xfrm>
            <a:off x="3392096" y="2094705"/>
            <a:ext cx="32368" cy="18325"/>
          </a:xfrm>
          <a:custGeom>
            <a:avLst/>
            <a:gdLst/>
            <a:ahLst/>
            <a:cxnLst/>
            <a:rect l="l" t="t" r="r" b="b"/>
            <a:pathLst>
              <a:path w="597" h="338" extrusionOk="0">
                <a:moveTo>
                  <a:pt x="294" y="1"/>
                </a:moveTo>
                <a:cubicBezTo>
                  <a:pt x="130" y="4"/>
                  <a:pt x="0" y="136"/>
                  <a:pt x="0" y="300"/>
                </a:cubicBezTo>
                <a:cubicBezTo>
                  <a:pt x="0" y="305"/>
                  <a:pt x="0" y="313"/>
                  <a:pt x="0" y="319"/>
                </a:cubicBezTo>
                <a:cubicBezTo>
                  <a:pt x="99" y="332"/>
                  <a:pt x="198" y="338"/>
                  <a:pt x="298" y="338"/>
                </a:cubicBezTo>
                <a:cubicBezTo>
                  <a:pt x="398" y="338"/>
                  <a:pt x="498" y="332"/>
                  <a:pt x="595" y="319"/>
                </a:cubicBezTo>
                <a:cubicBezTo>
                  <a:pt x="595" y="313"/>
                  <a:pt x="597" y="305"/>
                  <a:pt x="597" y="300"/>
                </a:cubicBezTo>
                <a:cubicBezTo>
                  <a:pt x="597" y="135"/>
                  <a:pt x="463" y="1"/>
                  <a:pt x="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1"/>
          <p:cNvSpPr/>
          <p:nvPr/>
        </p:nvSpPr>
        <p:spPr>
          <a:xfrm>
            <a:off x="3529913" y="2100073"/>
            <a:ext cx="271" cy="2819"/>
          </a:xfrm>
          <a:custGeom>
            <a:avLst/>
            <a:gdLst/>
            <a:ahLst/>
            <a:cxnLst/>
            <a:rect l="l" t="t" r="r" b="b"/>
            <a:pathLst>
              <a:path w="5" h="52" extrusionOk="0">
                <a:moveTo>
                  <a:pt x="0" y="0"/>
                </a:moveTo>
                <a:cubicBezTo>
                  <a:pt x="2" y="16"/>
                  <a:pt x="3" y="34"/>
                  <a:pt x="5" y="52"/>
                </a:cubicBezTo>
                <a:cubicBezTo>
                  <a:pt x="3" y="34"/>
                  <a:pt x="2" y="16"/>
                  <a:pt x="0" y="0"/>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1"/>
          <p:cNvSpPr/>
          <p:nvPr/>
        </p:nvSpPr>
        <p:spPr>
          <a:xfrm>
            <a:off x="3530401" y="2107500"/>
            <a:ext cx="54" cy="2440"/>
          </a:xfrm>
          <a:custGeom>
            <a:avLst/>
            <a:gdLst/>
            <a:ahLst/>
            <a:cxnLst/>
            <a:rect l="l" t="t" r="r" b="b"/>
            <a:pathLst>
              <a:path w="1" h="45" extrusionOk="0">
                <a:moveTo>
                  <a:pt x="0" y="0"/>
                </a:moveTo>
                <a:cubicBezTo>
                  <a:pt x="0" y="15"/>
                  <a:pt x="0" y="30"/>
                  <a:pt x="0" y="44"/>
                </a:cubicBezTo>
                <a:cubicBezTo>
                  <a:pt x="0" y="30"/>
                  <a:pt x="0" y="15"/>
                  <a:pt x="0" y="0"/>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1"/>
          <p:cNvSpPr/>
          <p:nvPr/>
        </p:nvSpPr>
        <p:spPr>
          <a:xfrm>
            <a:off x="3530238" y="2103868"/>
            <a:ext cx="108" cy="2385"/>
          </a:xfrm>
          <a:custGeom>
            <a:avLst/>
            <a:gdLst/>
            <a:ahLst/>
            <a:cxnLst/>
            <a:rect l="l" t="t" r="r" b="b"/>
            <a:pathLst>
              <a:path w="2" h="44" extrusionOk="0">
                <a:moveTo>
                  <a:pt x="0" y="1"/>
                </a:moveTo>
                <a:cubicBezTo>
                  <a:pt x="0" y="16"/>
                  <a:pt x="2" y="29"/>
                  <a:pt x="2" y="44"/>
                </a:cubicBezTo>
                <a:cubicBezTo>
                  <a:pt x="2" y="29"/>
                  <a:pt x="0" y="16"/>
                  <a:pt x="0" y="1"/>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1"/>
          <p:cNvSpPr/>
          <p:nvPr/>
        </p:nvSpPr>
        <p:spPr>
          <a:xfrm>
            <a:off x="3286374" y="2100073"/>
            <a:ext cx="217" cy="2765"/>
          </a:xfrm>
          <a:custGeom>
            <a:avLst/>
            <a:gdLst/>
            <a:ahLst/>
            <a:cxnLst/>
            <a:rect l="l" t="t" r="r" b="b"/>
            <a:pathLst>
              <a:path w="4" h="51" extrusionOk="0">
                <a:moveTo>
                  <a:pt x="1" y="50"/>
                </a:moveTo>
                <a:cubicBezTo>
                  <a:pt x="1" y="34"/>
                  <a:pt x="2" y="18"/>
                  <a:pt x="4" y="0"/>
                </a:cubicBezTo>
                <a:cubicBezTo>
                  <a:pt x="2" y="18"/>
                  <a:pt x="1" y="34"/>
                  <a:pt x="1" y="50"/>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1"/>
          <p:cNvSpPr/>
          <p:nvPr/>
        </p:nvSpPr>
        <p:spPr>
          <a:xfrm>
            <a:off x="3286212" y="2103868"/>
            <a:ext cx="163" cy="2331"/>
          </a:xfrm>
          <a:custGeom>
            <a:avLst/>
            <a:gdLst/>
            <a:ahLst/>
            <a:cxnLst/>
            <a:rect l="l" t="t" r="r" b="b"/>
            <a:pathLst>
              <a:path w="3" h="43" extrusionOk="0">
                <a:moveTo>
                  <a:pt x="1" y="42"/>
                </a:moveTo>
                <a:cubicBezTo>
                  <a:pt x="1" y="27"/>
                  <a:pt x="1" y="14"/>
                  <a:pt x="2" y="1"/>
                </a:cubicBezTo>
                <a:cubicBezTo>
                  <a:pt x="1" y="14"/>
                  <a:pt x="1" y="27"/>
                  <a:pt x="1" y="42"/>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1"/>
          <p:cNvSpPr/>
          <p:nvPr/>
        </p:nvSpPr>
        <p:spPr>
          <a:xfrm>
            <a:off x="3286049" y="2107555"/>
            <a:ext cx="163" cy="2006"/>
          </a:xfrm>
          <a:custGeom>
            <a:avLst/>
            <a:gdLst/>
            <a:ahLst/>
            <a:cxnLst/>
            <a:rect l="l" t="t" r="r" b="b"/>
            <a:pathLst>
              <a:path w="3" h="37" extrusionOk="0">
                <a:moveTo>
                  <a:pt x="2" y="0"/>
                </a:moveTo>
                <a:cubicBezTo>
                  <a:pt x="2" y="12"/>
                  <a:pt x="2" y="25"/>
                  <a:pt x="1" y="36"/>
                </a:cubicBezTo>
                <a:cubicBezTo>
                  <a:pt x="2" y="25"/>
                  <a:pt x="2" y="13"/>
                  <a:pt x="2" y="0"/>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1"/>
          <p:cNvSpPr/>
          <p:nvPr/>
        </p:nvSpPr>
        <p:spPr>
          <a:xfrm>
            <a:off x="3286645" y="1988659"/>
            <a:ext cx="243328" cy="110870"/>
          </a:xfrm>
          <a:custGeom>
            <a:avLst/>
            <a:gdLst/>
            <a:ahLst/>
            <a:cxnLst/>
            <a:rect l="l" t="t" r="r" b="b"/>
            <a:pathLst>
              <a:path w="4488" h="2045" extrusionOk="0">
                <a:moveTo>
                  <a:pt x="4234" y="1198"/>
                </a:moveTo>
                <a:cubicBezTo>
                  <a:pt x="4303" y="1328"/>
                  <a:pt x="4359" y="1464"/>
                  <a:pt x="4401" y="1604"/>
                </a:cubicBezTo>
                <a:lnTo>
                  <a:pt x="4401" y="1604"/>
                </a:lnTo>
                <a:cubicBezTo>
                  <a:pt x="4358" y="1462"/>
                  <a:pt x="4302" y="1326"/>
                  <a:pt x="4234" y="1198"/>
                </a:cubicBezTo>
                <a:close/>
                <a:moveTo>
                  <a:pt x="2243" y="1"/>
                </a:moveTo>
                <a:cubicBezTo>
                  <a:pt x="1380" y="1"/>
                  <a:pt x="632" y="487"/>
                  <a:pt x="252" y="1198"/>
                </a:cubicBezTo>
                <a:cubicBezTo>
                  <a:pt x="116" y="1454"/>
                  <a:pt x="28" y="1742"/>
                  <a:pt x="0" y="2044"/>
                </a:cubicBezTo>
                <a:cubicBezTo>
                  <a:pt x="28" y="1749"/>
                  <a:pt x="114" y="1462"/>
                  <a:pt x="253" y="1200"/>
                </a:cubicBezTo>
                <a:cubicBezTo>
                  <a:pt x="398" y="1428"/>
                  <a:pt x="579" y="1625"/>
                  <a:pt x="785" y="1789"/>
                </a:cubicBezTo>
                <a:cubicBezTo>
                  <a:pt x="819" y="1683"/>
                  <a:pt x="865" y="1581"/>
                  <a:pt x="921" y="1487"/>
                </a:cubicBezTo>
                <a:cubicBezTo>
                  <a:pt x="900" y="1484"/>
                  <a:pt x="881" y="1479"/>
                  <a:pt x="863" y="1471"/>
                </a:cubicBezTo>
                <a:cubicBezTo>
                  <a:pt x="577" y="1320"/>
                  <a:pt x="844" y="901"/>
                  <a:pt x="981" y="756"/>
                </a:cubicBezTo>
                <a:cubicBezTo>
                  <a:pt x="1242" y="485"/>
                  <a:pt x="1689" y="192"/>
                  <a:pt x="2120" y="192"/>
                </a:cubicBezTo>
                <a:cubicBezTo>
                  <a:pt x="2219" y="192"/>
                  <a:pt x="2317" y="207"/>
                  <a:pt x="2412" y="242"/>
                </a:cubicBezTo>
                <a:cubicBezTo>
                  <a:pt x="2660" y="346"/>
                  <a:pt x="2881" y="600"/>
                  <a:pt x="2795" y="827"/>
                </a:cubicBezTo>
                <a:cubicBezTo>
                  <a:pt x="3225" y="994"/>
                  <a:pt x="3561" y="1347"/>
                  <a:pt x="3701" y="1789"/>
                </a:cubicBezTo>
                <a:cubicBezTo>
                  <a:pt x="3908" y="1625"/>
                  <a:pt x="4088" y="1428"/>
                  <a:pt x="4234" y="1198"/>
                </a:cubicBezTo>
                <a:cubicBezTo>
                  <a:pt x="3855" y="487"/>
                  <a:pt x="3106" y="1"/>
                  <a:pt x="2243" y="1"/>
                </a:cubicBezTo>
                <a:close/>
                <a:moveTo>
                  <a:pt x="4401" y="1604"/>
                </a:moveTo>
                <a:cubicBezTo>
                  <a:pt x="4443" y="1746"/>
                  <a:pt x="4472" y="1893"/>
                  <a:pt x="4487" y="2045"/>
                </a:cubicBezTo>
                <a:cubicBezTo>
                  <a:pt x="4473" y="1895"/>
                  <a:pt x="4444" y="1748"/>
                  <a:pt x="4401" y="16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1"/>
          <p:cNvSpPr/>
          <p:nvPr/>
        </p:nvSpPr>
        <p:spPr>
          <a:xfrm>
            <a:off x="3286049" y="2053664"/>
            <a:ext cx="244412" cy="179452"/>
          </a:xfrm>
          <a:custGeom>
            <a:avLst/>
            <a:gdLst/>
            <a:ahLst/>
            <a:cxnLst/>
            <a:rect l="l" t="t" r="r" b="b"/>
            <a:pathLst>
              <a:path w="4508" h="3310" extrusionOk="0">
                <a:moveTo>
                  <a:pt x="264" y="1"/>
                </a:moveTo>
                <a:cubicBezTo>
                  <a:pt x="125" y="263"/>
                  <a:pt x="39" y="550"/>
                  <a:pt x="11" y="845"/>
                </a:cubicBezTo>
                <a:cubicBezTo>
                  <a:pt x="11" y="849"/>
                  <a:pt x="10" y="853"/>
                  <a:pt x="10" y="856"/>
                </a:cubicBezTo>
                <a:cubicBezTo>
                  <a:pt x="8" y="872"/>
                  <a:pt x="7" y="890"/>
                  <a:pt x="7" y="906"/>
                </a:cubicBezTo>
                <a:cubicBezTo>
                  <a:pt x="5" y="914"/>
                  <a:pt x="5" y="920"/>
                  <a:pt x="5" y="927"/>
                </a:cubicBezTo>
                <a:cubicBezTo>
                  <a:pt x="4" y="940"/>
                  <a:pt x="4" y="953"/>
                  <a:pt x="2" y="967"/>
                </a:cubicBezTo>
                <a:cubicBezTo>
                  <a:pt x="2" y="976"/>
                  <a:pt x="2" y="984"/>
                  <a:pt x="2" y="993"/>
                </a:cubicBezTo>
                <a:cubicBezTo>
                  <a:pt x="2" y="1005"/>
                  <a:pt x="2" y="1018"/>
                  <a:pt x="1" y="1030"/>
                </a:cubicBezTo>
                <a:cubicBezTo>
                  <a:pt x="1" y="1039"/>
                  <a:pt x="1" y="1048"/>
                  <a:pt x="1" y="1057"/>
                </a:cubicBezTo>
                <a:cubicBezTo>
                  <a:pt x="1" y="2301"/>
                  <a:pt x="1010" y="3310"/>
                  <a:pt x="2254" y="3310"/>
                </a:cubicBezTo>
                <a:cubicBezTo>
                  <a:pt x="3498" y="3310"/>
                  <a:pt x="4507" y="2301"/>
                  <a:pt x="4507" y="1057"/>
                </a:cubicBezTo>
                <a:cubicBezTo>
                  <a:pt x="4507" y="1049"/>
                  <a:pt x="4507" y="1043"/>
                  <a:pt x="4507" y="1037"/>
                </a:cubicBezTo>
                <a:cubicBezTo>
                  <a:pt x="4507" y="1023"/>
                  <a:pt x="4507" y="1008"/>
                  <a:pt x="4507" y="993"/>
                </a:cubicBezTo>
                <a:cubicBezTo>
                  <a:pt x="4507" y="984"/>
                  <a:pt x="4506" y="977"/>
                  <a:pt x="4506" y="970"/>
                </a:cubicBezTo>
                <a:cubicBezTo>
                  <a:pt x="4506" y="955"/>
                  <a:pt x="4504" y="940"/>
                  <a:pt x="4504" y="927"/>
                </a:cubicBezTo>
                <a:cubicBezTo>
                  <a:pt x="4503" y="920"/>
                  <a:pt x="4503" y="914"/>
                  <a:pt x="4503" y="908"/>
                </a:cubicBezTo>
                <a:cubicBezTo>
                  <a:pt x="4501" y="890"/>
                  <a:pt x="4500" y="872"/>
                  <a:pt x="4498" y="856"/>
                </a:cubicBezTo>
                <a:cubicBezTo>
                  <a:pt x="4498" y="852"/>
                  <a:pt x="4498" y="849"/>
                  <a:pt x="4497" y="846"/>
                </a:cubicBezTo>
                <a:cubicBezTo>
                  <a:pt x="4470" y="550"/>
                  <a:pt x="4385" y="263"/>
                  <a:pt x="4245" y="1"/>
                </a:cubicBezTo>
                <a:cubicBezTo>
                  <a:pt x="4101" y="229"/>
                  <a:pt x="3919" y="426"/>
                  <a:pt x="3712" y="590"/>
                </a:cubicBezTo>
                <a:cubicBezTo>
                  <a:pt x="3724" y="627"/>
                  <a:pt x="3734" y="663"/>
                  <a:pt x="3743" y="702"/>
                </a:cubicBezTo>
                <a:cubicBezTo>
                  <a:pt x="3744" y="705"/>
                  <a:pt x="3744" y="706"/>
                  <a:pt x="3744" y="708"/>
                </a:cubicBezTo>
                <a:cubicBezTo>
                  <a:pt x="3756" y="756"/>
                  <a:pt x="3765" y="806"/>
                  <a:pt x="3772" y="856"/>
                </a:cubicBezTo>
                <a:cubicBezTo>
                  <a:pt x="3774" y="867"/>
                  <a:pt x="3774" y="875"/>
                  <a:pt x="3775" y="886"/>
                </a:cubicBezTo>
                <a:cubicBezTo>
                  <a:pt x="3777" y="896"/>
                  <a:pt x="3778" y="908"/>
                  <a:pt x="3778" y="920"/>
                </a:cubicBezTo>
                <a:cubicBezTo>
                  <a:pt x="3780" y="933"/>
                  <a:pt x="3781" y="946"/>
                  <a:pt x="3783" y="959"/>
                </a:cubicBezTo>
                <a:cubicBezTo>
                  <a:pt x="3783" y="968"/>
                  <a:pt x="3783" y="977"/>
                  <a:pt x="3784" y="986"/>
                </a:cubicBezTo>
                <a:cubicBezTo>
                  <a:pt x="3784" y="1009"/>
                  <a:pt x="3785" y="1033"/>
                  <a:pt x="3785" y="1057"/>
                </a:cubicBezTo>
                <a:cubicBezTo>
                  <a:pt x="3785" y="1902"/>
                  <a:pt x="3099" y="2587"/>
                  <a:pt x="2254" y="2587"/>
                </a:cubicBezTo>
                <a:cubicBezTo>
                  <a:pt x="1409" y="2587"/>
                  <a:pt x="724" y="1902"/>
                  <a:pt x="724" y="1057"/>
                </a:cubicBezTo>
                <a:cubicBezTo>
                  <a:pt x="724" y="1033"/>
                  <a:pt x="724" y="1009"/>
                  <a:pt x="725" y="986"/>
                </a:cubicBezTo>
                <a:cubicBezTo>
                  <a:pt x="725" y="977"/>
                  <a:pt x="727" y="970"/>
                  <a:pt x="727" y="961"/>
                </a:cubicBezTo>
                <a:cubicBezTo>
                  <a:pt x="728" y="946"/>
                  <a:pt x="728" y="933"/>
                  <a:pt x="730" y="918"/>
                </a:cubicBezTo>
                <a:cubicBezTo>
                  <a:pt x="731" y="908"/>
                  <a:pt x="733" y="898"/>
                  <a:pt x="733" y="887"/>
                </a:cubicBezTo>
                <a:cubicBezTo>
                  <a:pt x="734" y="875"/>
                  <a:pt x="736" y="865"/>
                  <a:pt x="737" y="855"/>
                </a:cubicBezTo>
                <a:cubicBezTo>
                  <a:pt x="744" y="806"/>
                  <a:pt x="753" y="758"/>
                  <a:pt x="764" y="709"/>
                </a:cubicBezTo>
                <a:cubicBezTo>
                  <a:pt x="765" y="706"/>
                  <a:pt x="765" y="705"/>
                  <a:pt x="765" y="702"/>
                </a:cubicBezTo>
                <a:cubicBezTo>
                  <a:pt x="770" y="683"/>
                  <a:pt x="774" y="665"/>
                  <a:pt x="780" y="647"/>
                </a:cubicBezTo>
                <a:lnTo>
                  <a:pt x="780" y="646"/>
                </a:lnTo>
                <a:cubicBezTo>
                  <a:pt x="786" y="627"/>
                  <a:pt x="790" y="607"/>
                  <a:pt x="796" y="590"/>
                </a:cubicBezTo>
                <a:cubicBezTo>
                  <a:pt x="590" y="426"/>
                  <a:pt x="409" y="229"/>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1"/>
          <p:cNvSpPr/>
          <p:nvPr/>
        </p:nvSpPr>
        <p:spPr>
          <a:xfrm>
            <a:off x="3392096" y="2111946"/>
            <a:ext cx="32314" cy="15180"/>
          </a:xfrm>
          <a:custGeom>
            <a:avLst/>
            <a:gdLst/>
            <a:ahLst/>
            <a:cxnLst/>
            <a:rect l="l" t="t" r="r" b="b"/>
            <a:pathLst>
              <a:path w="596" h="280" extrusionOk="0">
                <a:moveTo>
                  <a:pt x="0" y="1"/>
                </a:moveTo>
                <a:cubicBezTo>
                  <a:pt x="0" y="2"/>
                  <a:pt x="0" y="4"/>
                  <a:pt x="0" y="4"/>
                </a:cubicBezTo>
                <a:cubicBezTo>
                  <a:pt x="2" y="11"/>
                  <a:pt x="2" y="17"/>
                  <a:pt x="3" y="24"/>
                </a:cubicBezTo>
                <a:cubicBezTo>
                  <a:pt x="3" y="27"/>
                  <a:pt x="5" y="30"/>
                  <a:pt x="5" y="33"/>
                </a:cubicBezTo>
                <a:cubicBezTo>
                  <a:pt x="6" y="40"/>
                  <a:pt x="8" y="46"/>
                  <a:pt x="9" y="52"/>
                </a:cubicBezTo>
                <a:cubicBezTo>
                  <a:pt x="9" y="55"/>
                  <a:pt x="11" y="58"/>
                  <a:pt x="11" y="61"/>
                </a:cubicBezTo>
                <a:cubicBezTo>
                  <a:pt x="14" y="67"/>
                  <a:pt x="15" y="74"/>
                  <a:pt x="17" y="80"/>
                </a:cubicBezTo>
                <a:cubicBezTo>
                  <a:pt x="18" y="83"/>
                  <a:pt x="20" y="86"/>
                  <a:pt x="20" y="89"/>
                </a:cubicBezTo>
                <a:cubicBezTo>
                  <a:pt x="23" y="95"/>
                  <a:pt x="25" y="101"/>
                  <a:pt x="28" y="107"/>
                </a:cubicBezTo>
                <a:cubicBezTo>
                  <a:pt x="28" y="108"/>
                  <a:pt x="30" y="111"/>
                  <a:pt x="31" y="114"/>
                </a:cubicBezTo>
                <a:cubicBezTo>
                  <a:pt x="34" y="120"/>
                  <a:pt x="37" y="126"/>
                  <a:pt x="40" y="130"/>
                </a:cubicBezTo>
                <a:cubicBezTo>
                  <a:pt x="42" y="133"/>
                  <a:pt x="45" y="136"/>
                  <a:pt x="46" y="139"/>
                </a:cubicBezTo>
                <a:cubicBezTo>
                  <a:pt x="49" y="145"/>
                  <a:pt x="52" y="149"/>
                  <a:pt x="56" y="154"/>
                </a:cubicBezTo>
                <a:cubicBezTo>
                  <a:pt x="58" y="157"/>
                  <a:pt x="59" y="160"/>
                  <a:pt x="62" y="163"/>
                </a:cubicBezTo>
                <a:cubicBezTo>
                  <a:pt x="65" y="167"/>
                  <a:pt x="70" y="172"/>
                  <a:pt x="73" y="176"/>
                </a:cubicBezTo>
                <a:cubicBezTo>
                  <a:pt x="76" y="179"/>
                  <a:pt x="77" y="182"/>
                  <a:pt x="80" y="183"/>
                </a:cubicBezTo>
                <a:cubicBezTo>
                  <a:pt x="84" y="188"/>
                  <a:pt x="87" y="192"/>
                  <a:pt x="92" y="197"/>
                </a:cubicBezTo>
                <a:cubicBezTo>
                  <a:pt x="95" y="198"/>
                  <a:pt x="98" y="201"/>
                  <a:pt x="99" y="204"/>
                </a:cubicBezTo>
                <a:cubicBezTo>
                  <a:pt x="104" y="207"/>
                  <a:pt x="108" y="211"/>
                  <a:pt x="112" y="214"/>
                </a:cubicBezTo>
                <a:cubicBezTo>
                  <a:pt x="115" y="217"/>
                  <a:pt x="118" y="219"/>
                  <a:pt x="121" y="222"/>
                </a:cubicBezTo>
                <a:cubicBezTo>
                  <a:pt x="126" y="225"/>
                  <a:pt x="132" y="227"/>
                  <a:pt x="136" y="230"/>
                </a:cubicBezTo>
                <a:cubicBezTo>
                  <a:pt x="139" y="233"/>
                  <a:pt x="142" y="235"/>
                  <a:pt x="145" y="236"/>
                </a:cubicBezTo>
                <a:cubicBezTo>
                  <a:pt x="149" y="239"/>
                  <a:pt x="155" y="242"/>
                  <a:pt x="160" y="245"/>
                </a:cubicBezTo>
                <a:cubicBezTo>
                  <a:pt x="162" y="247"/>
                  <a:pt x="167" y="248"/>
                  <a:pt x="170" y="250"/>
                </a:cubicBezTo>
                <a:cubicBezTo>
                  <a:pt x="174" y="253"/>
                  <a:pt x="180" y="255"/>
                  <a:pt x="186" y="257"/>
                </a:cubicBezTo>
                <a:cubicBezTo>
                  <a:pt x="189" y="258"/>
                  <a:pt x="192" y="260"/>
                  <a:pt x="196" y="261"/>
                </a:cubicBezTo>
                <a:cubicBezTo>
                  <a:pt x="201" y="263"/>
                  <a:pt x="207" y="264"/>
                  <a:pt x="213" y="267"/>
                </a:cubicBezTo>
                <a:cubicBezTo>
                  <a:pt x="217" y="267"/>
                  <a:pt x="220" y="269"/>
                  <a:pt x="224" y="270"/>
                </a:cubicBezTo>
                <a:cubicBezTo>
                  <a:pt x="230" y="272"/>
                  <a:pt x="235" y="273"/>
                  <a:pt x="241" y="273"/>
                </a:cubicBezTo>
                <a:cubicBezTo>
                  <a:pt x="245" y="275"/>
                  <a:pt x="251" y="275"/>
                  <a:pt x="255" y="276"/>
                </a:cubicBezTo>
                <a:cubicBezTo>
                  <a:pt x="260" y="276"/>
                  <a:pt x="264" y="278"/>
                  <a:pt x="268" y="278"/>
                </a:cubicBezTo>
                <a:cubicBezTo>
                  <a:pt x="279" y="279"/>
                  <a:pt x="289" y="279"/>
                  <a:pt x="298" y="279"/>
                </a:cubicBezTo>
                <a:cubicBezTo>
                  <a:pt x="308" y="279"/>
                  <a:pt x="319" y="279"/>
                  <a:pt x="329" y="278"/>
                </a:cubicBezTo>
                <a:cubicBezTo>
                  <a:pt x="332" y="278"/>
                  <a:pt x="336" y="278"/>
                  <a:pt x="339" y="276"/>
                </a:cubicBezTo>
                <a:cubicBezTo>
                  <a:pt x="345" y="276"/>
                  <a:pt x="351" y="275"/>
                  <a:pt x="357" y="273"/>
                </a:cubicBezTo>
                <a:cubicBezTo>
                  <a:pt x="361" y="273"/>
                  <a:pt x="366" y="272"/>
                  <a:pt x="370" y="270"/>
                </a:cubicBezTo>
                <a:cubicBezTo>
                  <a:pt x="375" y="269"/>
                  <a:pt x="380" y="269"/>
                  <a:pt x="385" y="267"/>
                </a:cubicBezTo>
                <a:cubicBezTo>
                  <a:pt x="389" y="266"/>
                  <a:pt x="394" y="264"/>
                  <a:pt x="398" y="261"/>
                </a:cubicBezTo>
                <a:cubicBezTo>
                  <a:pt x="402" y="260"/>
                  <a:pt x="407" y="258"/>
                  <a:pt x="411" y="257"/>
                </a:cubicBezTo>
                <a:cubicBezTo>
                  <a:pt x="416" y="255"/>
                  <a:pt x="420" y="253"/>
                  <a:pt x="425" y="251"/>
                </a:cubicBezTo>
                <a:cubicBezTo>
                  <a:pt x="429" y="250"/>
                  <a:pt x="433" y="247"/>
                  <a:pt x="438" y="245"/>
                </a:cubicBezTo>
                <a:cubicBezTo>
                  <a:pt x="442" y="242"/>
                  <a:pt x="445" y="241"/>
                  <a:pt x="450" y="238"/>
                </a:cubicBezTo>
                <a:cubicBezTo>
                  <a:pt x="454" y="236"/>
                  <a:pt x="458" y="233"/>
                  <a:pt x="461" y="230"/>
                </a:cubicBezTo>
                <a:cubicBezTo>
                  <a:pt x="466" y="227"/>
                  <a:pt x="469" y="226"/>
                  <a:pt x="473" y="223"/>
                </a:cubicBezTo>
                <a:cubicBezTo>
                  <a:pt x="478" y="220"/>
                  <a:pt x="481" y="217"/>
                  <a:pt x="485" y="214"/>
                </a:cubicBezTo>
                <a:cubicBezTo>
                  <a:pt x="488" y="211"/>
                  <a:pt x="491" y="208"/>
                  <a:pt x="495" y="205"/>
                </a:cubicBezTo>
                <a:cubicBezTo>
                  <a:pt x="498" y="202"/>
                  <a:pt x="503" y="200"/>
                  <a:pt x="506" y="195"/>
                </a:cubicBezTo>
                <a:cubicBezTo>
                  <a:pt x="509" y="192"/>
                  <a:pt x="511" y="189"/>
                  <a:pt x="514" y="186"/>
                </a:cubicBezTo>
                <a:cubicBezTo>
                  <a:pt x="519" y="182"/>
                  <a:pt x="522" y="179"/>
                  <a:pt x="525" y="174"/>
                </a:cubicBezTo>
                <a:cubicBezTo>
                  <a:pt x="528" y="172"/>
                  <a:pt x="531" y="169"/>
                  <a:pt x="534" y="164"/>
                </a:cubicBezTo>
                <a:cubicBezTo>
                  <a:pt x="536" y="161"/>
                  <a:pt x="539" y="157"/>
                  <a:pt x="542" y="152"/>
                </a:cubicBezTo>
                <a:cubicBezTo>
                  <a:pt x="544" y="149"/>
                  <a:pt x="547" y="145"/>
                  <a:pt x="550" y="142"/>
                </a:cubicBezTo>
                <a:cubicBezTo>
                  <a:pt x="553" y="138"/>
                  <a:pt x="554" y="133"/>
                  <a:pt x="557" y="129"/>
                </a:cubicBezTo>
                <a:cubicBezTo>
                  <a:pt x="559" y="124"/>
                  <a:pt x="562" y="121"/>
                  <a:pt x="563" y="117"/>
                </a:cubicBezTo>
                <a:cubicBezTo>
                  <a:pt x="566" y="113"/>
                  <a:pt x="567" y="108"/>
                  <a:pt x="570" y="104"/>
                </a:cubicBezTo>
                <a:cubicBezTo>
                  <a:pt x="572" y="99"/>
                  <a:pt x="573" y="95"/>
                  <a:pt x="575" y="91"/>
                </a:cubicBezTo>
                <a:cubicBezTo>
                  <a:pt x="578" y="86"/>
                  <a:pt x="579" y="82"/>
                  <a:pt x="581" y="77"/>
                </a:cubicBezTo>
                <a:cubicBezTo>
                  <a:pt x="582" y="73"/>
                  <a:pt x="584" y="68"/>
                  <a:pt x="585" y="64"/>
                </a:cubicBezTo>
                <a:cubicBezTo>
                  <a:pt x="587" y="60"/>
                  <a:pt x="587" y="54"/>
                  <a:pt x="588" y="49"/>
                </a:cubicBezTo>
                <a:cubicBezTo>
                  <a:pt x="590" y="45"/>
                  <a:pt x="591" y="40"/>
                  <a:pt x="591" y="35"/>
                </a:cubicBezTo>
                <a:cubicBezTo>
                  <a:pt x="592" y="30"/>
                  <a:pt x="592" y="26"/>
                  <a:pt x="594" y="21"/>
                </a:cubicBezTo>
                <a:cubicBezTo>
                  <a:pt x="594" y="15"/>
                  <a:pt x="595" y="11"/>
                  <a:pt x="595" y="7"/>
                </a:cubicBezTo>
                <a:cubicBezTo>
                  <a:pt x="595" y="4"/>
                  <a:pt x="595" y="2"/>
                  <a:pt x="595" y="1"/>
                </a:cubicBezTo>
                <a:cubicBezTo>
                  <a:pt x="498" y="14"/>
                  <a:pt x="398" y="20"/>
                  <a:pt x="298" y="20"/>
                </a:cubicBezTo>
                <a:cubicBezTo>
                  <a:pt x="198" y="20"/>
                  <a:pt x="99" y="1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1"/>
          <p:cNvSpPr/>
          <p:nvPr/>
        </p:nvSpPr>
        <p:spPr>
          <a:xfrm>
            <a:off x="3325572" y="2101753"/>
            <a:ext cx="217" cy="1735"/>
          </a:xfrm>
          <a:custGeom>
            <a:avLst/>
            <a:gdLst/>
            <a:ahLst/>
            <a:cxnLst/>
            <a:rect l="l" t="t" r="r" b="b"/>
            <a:pathLst>
              <a:path w="4" h="32" extrusionOk="0">
                <a:moveTo>
                  <a:pt x="1" y="31"/>
                </a:moveTo>
                <a:cubicBezTo>
                  <a:pt x="2" y="21"/>
                  <a:pt x="4" y="11"/>
                  <a:pt x="4" y="0"/>
                </a:cubicBezTo>
                <a:cubicBezTo>
                  <a:pt x="4" y="11"/>
                  <a:pt x="2" y="21"/>
                  <a:pt x="1" y="31"/>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1"/>
          <p:cNvSpPr/>
          <p:nvPr/>
        </p:nvSpPr>
        <p:spPr>
          <a:xfrm>
            <a:off x="3326006" y="2092103"/>
            <a:ext cx="1464" cy="7915"/>
          </a:xfrm>
          <a:custGeom>
            <a:avLst/>
            <a:gdLst/>
            <a:ahLst/>
            <a:cxnLst/>
            <a:rect l="l" t="t" r="r" b="b"/>
            <a:pathLst>
              <a:path w="27" h="146" extrusionOk="0">
                <a:moveTo>
                  <a:pt x="0" y="146"/>
                </a:moveTo>
                <a:cubicBezTo>
                  <a:pt x="6" y="97"/>
                  <a:pt x="15" y="49"/>
                  <a:pt x="27" y="0"/>
                </a:cubicBezTo>
                <a:cubicBezTo>
                  <a:pt x="15" y="49"/>
                  <a:pt x="6" y="97"/>
                  <a:pt x="0" y="146"/>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1"/>
          <p:cNvSpPr/>
          <p:nvPr/>
        </p:nvSpPr>
        <p:spPr>
          <a:xfrm>
            <a:off x="3325356" y="2105711"/>
            <a:ext cx="108" cy="1410"/>
          </a:xfrm>
          <a:custGeom>
            <a:avLst/>
            <a:gdLst/>
            <a:ahLst/>
            <a:cxnLst/>
            <a:rect l="l" t="t" r="r" b="b"/>
            <a:pathLst>
              <a:path w="2" h="26" extrusionOk="0">
                <a:moveTo>
                  <a:pt x="0" y="26"/>
                </a:moveTo>
                <a:cubicBezTo>
                  <a:pt x="0" y="19"/>
                  <a:pt x="2" y="10"/>
                  <a:pt x="2" y="1"/>
                </a:cubicBezTo>
                <a:cubicBezTo>
                  <a:pt x="2" y="10"/>
                  <a:pt x="0" y="19"/>
                  <a:pt x="0" y="26"/>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1"/>
          <p:cNvSpPr/>
          <p:nvPr/>
        </p:nvSpPr>
        <p:spPr>
          <a:xfrm>
            <a:off x="3491040" y="2105657"/>
            <a:ext cx="108" cy="1572"/>
          </a:xfrm>
          <a:custGeom>
            <a:avLst/>
            <a:gdLst/>
            <a:ahLst/>
            <a:cxnLst/>
            <a:rect l="l" t="t" r="r" b="b"/>
            <a:pathLst>
              <a:path w="2" h="29" extrusionOk="0">
                <a:moveTo>
                  <a:pt x="0" y="0"/>
                </a:moveTo>
                <a:cubicBezTo>
                  <a:pt x="2" y="9"/>
                  <a:pt x="2" y="18"/>
                  <a:pt x="2" y="28"/>
                </a:cubicBezTo>
                <a:cubicBezTo>
                  <a:pt x="2" y="18"/>
                  <a:pt x="2" y="9"/>
                  <a:pt x="0" y="0"/>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1"/>
          <p:cNvSpPr/>
          <p:nvPr/>
        </p:nvSpPr>
        <p:spPr>
          <a:xfrm>
            <a:off x="3489034" y="2091995"/>
            <a:ext cx="1572" cy="8132"/>
          </a:xfrm>
          <a:custGeom>
            <a:avLst/>
            <a:gdLst/>
            <a:ahLst/>
            <a:cxnLst/>
            <a:rect l="l" t="t" r="r" b="b"/>
            <a:pathLst>
              <a:path w="29" h="150" extrusionOk="0">
                <a:moveTo>
                  <a:pt x="0" y="1"/>
                </a:moveTo>
                <a:cubicBezTo>
                  <a:pt x="12" y="49"/>
                  <a:pt x="21" y="99"/>
                  <a:pt x="28" y="149"/>
                </a:cubicBezTo>
                <a:cubicBezTo>
                  <a:pt x="21" y="99"/>
                  <a:pt x="12" y="49"/>
                  <a:pt x="0" y="1"/>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1"/>
          <p:cNvSpPr/>
          <p:nvPr/>
        </p:nvSpPr>
        <p:spPr>
          <a:xfrm>
            <a:off x="3490715" y="2101645"/>
            <a:ext cx="217" cy="1843"/>
          </a:xfrm>
          <a:custGeom>
            <a:avLst/>
            <a:gdLst/>
            <a:ahLst/>
            <a:cxnLst/>
            <a:rect l="l" t="t" r="r" b="b"/>
            <a:pathLst>
              <a:path w="4" h="34" extrusionOk="0">
                <a:moveTo>
                  <a:pt x="0" y="1"/>
                </a:moveTo>
                <a:cubicBezTo>
                  <a:pt x="2" y="13"/>
                  <a:pt x="3" y="23"/>
                  <a:pt x="3" y="33"/>
                </a:cubicBezTo>
                <a:cubicBezTo>
                  <a:pt x="3" y="23"/>
                  <a:pt x="2" y="11"/>
                  <a:pt x="0" y="1"/>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1"/>
          <p:cNvSpPr/>
          <p:nvPr/>
        </p:nvSpPr>
        <p:spPr>
          <a:xfrm>
            <a:off x="3317982" y="1999014"/>
            <a:ext cx="171110" cy="112984"/>
          </a:xfrm>
          <a:custGeom>
            <a:avLst/>
            <a:gdLst/>
            <a:ahLst/>
            <a:cxnLst/>
            <a:rect l="l" t="t" r="r" b="b"/>
            <a:pathLst>
              <a:path w="3156" h="2084" extrusionOk="0">
                <a:moveTo>
                  <a:pt x="3123" y="1598"/>
                </a:moveTo>
                <a:cubicBezTo>
                  <a:pt x="3135" y="1635"/>
                  <a:pt x="3145" y="1673"/>
                  <a:pt x="3155" y="1710"/>
                </a:cubicBezTo>
                <a:cubicBezTo>
                  <a:pt x="3145" y="1671"/>
                  <a:pt x="3135" y="1635"/>
                  <a:pt x="3123" y="1598"/>
                </a:cubicBezTo>
                <a:close/>
                <a:moveTo>
                  <a:pt x="1542" y="1"/>
                </a:moveTo>
                <a:cubicBezTo>
                  <a:pt x="1111" y="1"/>
                  <a:pt x="664" y="294"/>
                  <a:pt x="403" y="565"/>
                </a:cubicBezTo>
                <a:cubicBezTo>
                  <a:pt x="266" y="710"/>
                  <a:pt x="1" y="1129"/>
                  <a:pt x="285" y="1280"/>
                </a:cubicBezTo>
                <a:cubicBezTo>
                  <a:pt x="303" y="1288"/>
                  <a:pt x="322" y="1294"/>
                  <a:pt x="343" y="1296"/>
                </a:cubicBezTo>
                <a:cubicBezTo>
                  <a:pt x="287" y="1390"/>
                  <a:pt x="241" y="1492"/>
                  <a:pt x="207" y="1598"/>
                </a:cubicBezTo>
                <a:cubicBezTo>
                  <a:pt x="543" y="1861"/>
                  <a:pt x="945" y="2031"/>
                  <a:pt x="1367" y="2084"/>
                </a:cubicBezTo>
                <a:cubicBezTo>
                  <a:pt x="1367" y="2078"/>
                  <a:pt x="1367" y="2070"/>
                  <a:pt x="1367" y="2065"/>
                </a:cubicBezTo>
                <a:cubicBezTo>
                  <a:pt x="1367" y="1901"/>
                  <a:pt x="1497" y="1769"/>
                  <a:pt x="1661" y="1766"/>
                </a:cubicBezTo>
                <a:lnTo>
                  <a:pt x="1665" y="1766"/>
                </a:lnTo>
                <a:cubicBezTo>
                  <a:pt x="1830" y="1766"/>
                  <a:pt x="1964" y="1900"/>
                  <a:pt x="1964" y="2065"/>
                </a:cubicBezTo>
                <a:cubicBezTo>
                  <a:pt x="1964" y="2070"/>
                  <a:pt x="1962" y="2078"/>
                  <a:pt x="1962" y="2084"/>
                </a:cubicBezTo>
                <a:cubicBezTo>
                  <a:pt x="2387" y="2031"/>
                  <a:pt x="2787" y="1861"/>
                  <a:pt x="3123" y="1598"/>
                </a:cubicBezTo>
                <a:cubicBezTo>
                  <a:pt x="2983" y="1156"/>
                  <a:pt x="2647" y="803"/>
                  <a:pt x="2217" y="636"/>
                </a:cubicBezTo>
                <a:cubicBezTo>
                  <a:pt x="2198" y="689"/>
                  <a:pt x="2161" y="741"/>
                  <a:pt x="2104" y="789"/>
                </a:cubicBezTo>
                <a:cubicBezTo>
                  <a:pt x="1898" y="919"/>
                  <a:pt x="1487" y="891"/>
                  <a:pt x="1175" y="970"/>
                </a:cubicBezTo>
                <a:cubicBezTo>
                  <a:pt x="899" y="1042"/>
                  <a:pt x="559" y="1295"/>
                  <a:pt x="362" y="1295"/>
                </a:cubicBezTo>
                <a:cubicBezTo>
                  <a:pt x="355" y="1295"/>
                  <a:pt x="349" y="1295"/>
                  <a:pt x="343" y="1294"/>
                </a:cubicBezTo>
                <a:cubicBezTo>
                  <a:pt x="615" y="826"/>
                  <a:pt x="1114" y="536"/>
                  <a:pt x="1656" y="533"/>
                </a:cubicBezTo>
                <a:lnTo>
                  <a:pt x="1665" y="533"/>
                </a:lnTo>
                <a:cubicBezTo>
                  <a:pt x="1855" y="533"/>
                  <a:pt x="2042" y="568"/>
                  <a:pt x="2217" y="636"/>
                </a:cubicBezTo>
                <a:cubicBezTo>
                  <a:pt x="2303" y="409"/>
                  <a:pt x="2082" y="155"/>
                  <a:pt x="1836" y="51"/>
                </a:cubicBezTo>
                <a:cubicBezTo>
                  <a:pt x="1741" y="16"/>
                  <a:pt x="1642" y="1"/>
                  <a:pt x="15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1"/>
          <p:cNvSpPr/>
          <p:nvPr/>
        </p:nvSpPr>
        <p:spPr>
          <a:xfrm>
            <a:off x="3327524" y="2088742"/>
            <a:ext cx="813" cy="2982"/>
          </a:xfrm>
          <a:custGeom>
            <a:avLst/>
            <a:gdLst/>
            <a:ahLst/>
            <a:cxnLst/>
            <a:rect l="l" t="t" r="r" b="b"/>
            <a:pathLst>
              <a:path w="15" h="55" extrusionOk="0">
                <a:moveTo>
                  <a:pt x="15" y="0"/>
                </a:moveTo>
                <a:cubicBezTo>
                  <a:pt x="9" y="18"/>
                  <a:pt x="5" y="36"/>
                  <a:pt x="0" y="55"/>
                </a:cubicBezTo>
                <a:cubicBezTo>
                  <a:pt x="5" y="36"/>
                  <a:pt x="9" y="18"/>
                  <a:pt x="15" y="0"/>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1"/>
          <p:cNvSpPr/>
          <p:nvPr/>
        </p:nvSpPr>
        <p:spPr>
          <a:xfrm>
            <a:off x="3399415" y="2124416"/>
            <a:ext cx="542" cy="380"/>
          </a:xfrm>
          <a:custGeom>
            <a:avLst/>
            <a:gdLst/>
            <a:ahLst/>
            <a:cxnLst/>
            <a:rect l="l" t="t" r="r" b="b"/>
            <a:pathLst>
              <a:path w="10" h="7" extrusionOk="0">
                <a:moveTo>
                  <a:pt x="10" y="6"/>
                </a:moveTo>
                <a:cubicBezTo>
                  <a:pt x="7" y="5"/>
                  <a:pt x="4" y="3"/>
                  <a:pt x="1" y="0"/>
                </a:cubicBezTo>
                <a:cubicBezTo>
                  <a:pt x="4" y="3"/>
                  <a:pt x="7" y="5"/>
                  <a:pt x="10" y="6"/>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1"/>
          <p:cNvSpPr/>
          <p:nvPr/>
        </p:nvSpPr>
        <p:spPr>
          <a:xfrm>
            <a:off x="3405107" y="2126747"/>
            <a:ext cx="867" cy="217"/>
          </a:xfrm>
          <a:custGeom>
            <a:avLst/>
            <a:gdLst/>
            <a:ahLst/>
            <a:cxnLst/>
            <a:rect l="l" t="t" r="r" b="b"/>
            <a:pathLst>
              <a:path w="16" h="4" extrusionOk="0">
                <a:moveTo>
                  <a:pt x="1" y="0"/>
                </a:moveTo>
                <a:lnTo>
                  <a:pt x="1" y="0"/>
                </a:lnTo>
                <a:cubicBezTo>
                  <a:pt x="5" y="2"/>
                  <a:pt x="9" y="2"/>
                  <a:pt x="15" y="3"/>
                </a:cubicBezTo>
                <a:cubicBezTo>
                  <a:pt x="11" y="2"/>
                  <a:pt x="5" y="2"/>
                  <a:pt x="1" y="0"/>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1"/>
          <p:cNvSpPr/>
          <p:nvPr/>
        </p:nvSpPr>
        <p:spPr>
          <a:xfrm>
            <a:off x="3400716" y="2125229"/>
            <a:ext cx="596" cy="271"/>
          </a:xfrm>
          <a:custGeom>
            <a:avLst/>
            <a:gdLst/>
            <a:ahLst/>
            <a:cxnLst/>
            <a:rect l="l" t="t" r="r" b="b"/>
            <a:pathLst>
              <a:path w="11" h="5" extrusionOk="0">
                <a:moveTo>
                  <a:pt x="11" y="5"/>
                </a:moveTo>
                <a:cubicBezTo>
                  <a:pt x="8" y="3"/>
                  <a:pt x="3" y="2"/>
                  <a:pt x="1" y="0"/>
                </a:cubicBezTo>
                <a:cubicBezTo>
                  <a:pt x="3" y="2"/>
                  <a:pt x="8" y="3"/>
                  <a:pt x="11" y="5"/>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1"/>
          <p:cNvSpPr/>
          <p:nvPr/>
        </p:nvSpPr>
        <p:spPr>
          <a:xfrm>
            <a:off x="3403589" y="2126422"/>
            <a:ext cx="705" cy="217"/>
          </a:xfrm>
          <a:custGeom>
            <a:avLst/>
            <a:gdLst/>
            <a:ahLst/>
            <a:cxnLst/>
            <a:rect l="l" t="t" r="r" b="b"/>
            <a:pathLst>
              <a:path w="13" h="4" extrusionOk="0">
                <a:moveTo>
                  <a:pt x="1" y="0"/>
                </a:moveTo>
                <a:cubicBezTo>
                  <a:pt x="3" y="2"/>
                  <a:pt x="8" y="2"/>
                  <a:pt x="12" y="3"/>
                </a:cubicBezTo>
                <a:cubicBezTo>
                  <a:pt x="8" y="2"/>
                  <a:pt x="3" y="0"/>
                  <a:pt x="1" y="0"/>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1"/>
          <p:cNvSpPr/>
          <p:nvPr/>
        </p:nvSpPr>
        <p:spPr>
          <a:xfrm>
            <a:off x="3402180" y="2125825"/>
            <a:ext cx="596" cy="325"/>
          </a:xfrm>
          <a:custGeom>
            <a:avLst/>
            <a:gdLst/>
            <a:ahLst/>
            <a:cxnLst/>
            <a:rect l="l" t="t" r="r" b="b"/>
            <a:pathLst>
              <a:path w="11" h="6" extrusionOk="0">
                <a:moveTo>
                  <a:pt x="10" y="5"/>
                </a:moveTo>
                <a:cubicBezTo>
                  <a:pt x="6" y="4"/>
                  <a:pt x="3" y="2"/>
                  <a:pt x="0" y="1"/>
                </a:cubicBezTo>
                <a:cubicBezTo>
                  <a:pt x="3" y="2"/>
                  <a:pt x="6" y="4"/>
                  <a:pt x="10" y="5"/>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1"/>
          <p:cNvSpPr/>
          <p:nvPr/>
        </p:nvSpPr>
        <p:spPr>
          <a:xfrm>
            <a:off x="3392963" y="2116283"/>
            <a:ext cx="217" cy="542"/>
          </a:xfrm>
          <a:custGeom>
            <a:avLst/>
            <a:gdLst/>
            <a:ahLst/>
            <a:cxnLst/>
            <a:rect l="l" t="t" r="r" b="b"/>
            <a:pathLst>
              <a:path w="4" h="10" extrusionOk="0">
                <a:moveTo>
                  <a:pt x="4" y="9"/>
                </a:moveTo>
                <a:cubicBezTo>
                  <a:pt x="4" y="6"/>
                  <a:pt x="2" y="3"/>
                  <a:pt x="1" y="0"/>
                </a:cubicBezTo>
                <a:cubicBezTo>
                  <a:pt x="2" y="3"/>
                  <a:pt x="4" y="6"/>
                  <a:pt x="4" y="9"/>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1"/>
          <p:cNvSpPr/>
          <p:nvPr/>
        </p:nvSpPr>
        <p:spPr>
          <a:xfrm>
            <a:off x="3394264" y="2118994"/>
            <a:ext cx="380" cy="542"/>
          </a:xfrm>
          <a:custGeom>
            <a:avLst/>
            <a:gdLst/>
            <a:ahLst/>
            <a:cxnLst/>
            <a:rect l="l" t="t" r="r" b="b"/>
            <a:pathLst>
              <a:path w="7" h="10" extrusionOk="0">
                <a:moveTo>
                  <a:pt x="6" y="9"/>
                </a:moveTo>
                <a:cubicBezTo>
                  <a:pt x="5" y="6"/>
                  <a:pt x="2" y="3"/>
                  <a:pt x="0" y="0"/>
                </a:cubicBezTo>
                <a:cubicBezTo>
                  <a:pt x="2" y="3"/>
                  <a:pt x="5" y="6"/>
                  <a:pt x="6" y="9"/>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1"/>
          <p:cNvSpPr/>
          <p:nvPr/>
        </p:nvSpPr>
        <p:spPr>
          <a:xfrm>
            <a:off x="3406625" y="2126964"/>
            <a:ext cx="1627" cy="163"/>
          </a:xfrm>
          <a:custGeom>
            <a:avLst/>
            <a:gdLst/>
            <a:ahLst/>
            <a:cxnLst/>
            <a:rect l="l" t="t" r="r" b="b"/>
            <a:pathLst>
              <a:path w="30" h="3" extrusionOk="0">
                <a:moveTo>
                  <a:pt x="30" y="2"/>
                </a:moveTo>
                <a:cubicBezTo>
                  <a:pt x="21" y="2"/>
                  <a:pt x="11" y="2"/>
                  <a:pt x="0" y="1"/>
                </a:cubicBezTo>
                <a:cubicBezTo>
                  <a:pt x="11" y="2"/>
                  <a:pt x="21" y="2"/>
                  <a:pt x="30" y="2"/>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1"/>
          <p:cNvSpPr/>
          <p:nvPr/>
        </p:nvSpPr>
        <p:spPr>
          <a:xfrm>
            <a:off x="3392258" y="2113247"/>
            <a:ext cx="108" cy="542"/>
          </a:xfrm>
          <a:custGeom>
            <a:avLst/>
            <a:gdLst/>
            <a:ahLst/>
            <a:cxnLst/>
            <a:rect l="l" t="t" r="r" b="b"/>
            <a:pathLst>
              <a:path w="2" h="10" extrusionOk="0">
                <a:moveTo>
                  <a:pt x="2" y="9"/>
                </a:moveTo>
                <a:cubicBezTo>
                  <a:pt x="2" y="6"/>
                  <a:pt x="0" y="3"/>
                  <a:pt x="0" y="0"/>
                </a:cubicBezTo>
                <a:cubicBezTo>
                  <a:pt x="0" y="3"/>
                  <a:pt x="2" y="6"/>
                  <a:pt x="2" y="9"/>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1"/>
          <p:cNvSpPr/>
          <p:nvPr/>
        </p:nvSpPr>
        <p:spPr>
          <a:xfrm>
            <a:off x="3392584" y="2114819"/>
            <a:ext cx="108" cy="488"/>
          </a:xfrm>
          <a:custGeom>
            <a:avLst/>
            <a:gdLst/>
            <a:ahLst/>
            <a:cxnLst/>
            <a:rect l="l" t="t" r="r" b="b"/>
            <a:pathLst>
              <a:path w="2" h="9" extrusionOk="0">
                <a:moveTo>
                  <a:pt x="0" y="1"/>
                </a:moveTo>
                <a:cubicBezTo>
                  <a:pt x="0" y="1"/>
                  <a:pt x="0" y="2"/>
                  <a:pt x="1" y="3"/>
                </a:cubicBezTo>
                <a:lnTo>
                  <a:pt x="1" y="3"/>
                </a:lnTo>
                <a:lnTo>
                  <a:pt x="0" y="1"/>
                </a:lnTo>
                <a:close/>
                <a:moveTo>
                  <a:pt x="1" y="3"/>
                </a:moveTo>
                <a:lnTo>
                  <a:pt x="2" y="8"/>
                </a:lnTo>
                <a:cubicBezTo>
                  <a:pt x="2" y="6"/>
                  <a:pt x="1" y="4"/>
                  <a:pt x="1" y="3"/>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1"/>
          <p:cNvSpPr/>
          <p:nvPr/>
        </p:nvSpPr>
        <p:spPr>
          <a:xfrm>
            <a:off x="3395132" y="2120241"/>
            <a:ext cx="380" cy="542"/>
          </a:xfrm>
          <a:custGeom>
            <a:avLst/>
            <a:gdLst/>
            <a:ahLst/>
            <a:cxnLst/>
            <a:rect l="l" t="t" r="r" b="b"/>
            <a:pathLst>
              <a:path w="7" h="10" extrusionOk="0">
                <a:moveTo>
                  <a:pt x="6" y="10"/>
                </a:moveTo>
                <a:cubicBezTo>
                  <a:pt x="3" y="7"/>
                  <a:pt x="2" y="4"/>
                  <a:pt x="0" y="1"/>
                </a:cubicBezTo>
                <a:cubicBezTo>
                  <a:pt x="2" y="4"/>
                  <a:pt x="3" y="7"/>
                  <a:pt x="6" y="10"/>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1"/>
          <p:cNvSpPr/>
          <p:nvPr/>
        </p:nvSpPr>
        <p:spPr>
          <a:xfrm>
            <a:off x="3393614" y="2117693"/>
            <a:ext cx="217" cy="488"/>
          </a:xfrm>
          <a:custGeom>
            <a:avLst/>
            <a:gdLst/>
            <a:ahLst/>
            <a:cxnLst/>
            <a:rect l="l" t="t" r="r" b="b"/>
            <a:pathLst>
              <a:path w="4" h="9" extrusionOk="0">
                <a:moveTo>
                  <a:pt x="3" y="8"/>
                </a:moveTo>
                <a:cubicBezTo>
                  <a:pt x="2" y="5"/>
                  <a:pt x="0" y="4"/>
                  <a:pt x="0" y="1"/>
                </a:cubicBezTo>
                <a:cubicBezTo>
                  <a:pt x="0" y="4"/>
                  <a:pt x="2" y="5"/>
                  <a:pt x="3" y="8"/>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1"/>
          <p:cNvSpPr/>
          <p:nvPr/>
        </p:nvSpPr>
        <p:spPr>
          <a:xfrm>
            <a:off x="3398168" y="2123548"/>
            <a:ext cx="542" cy="434"/>
          </a:xfrm>
          <a:custGeom>
            <a:avLst/>
            <a:gdLst/>
            <a:ahLst/>
            <a:cxnLst/>
            <a:rect l="l" t="t" r="r" b="b"/>
            <a:pathLst>
              <a:path w="10" h="8" extrusionOk="0">
                <a:moveTo>
                  <a:pt x="9" y="8"/>
                </a:moveTo>
                <a:cubicBezTo>
                  <a:pt x="6" y="5"/>
                  <a:pt x="3" y="3"/>
                  <a:pt x="0" y="0"/>
                </a:cubicBezTo>
                <a:cubicBezTo>
                  <a:pt x="3" y="3"/>
                  <a:pt x="6" y="5"/>
                  <a:pt x="9" y="8"/>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1"/>
          <p:cNvSpPr/>
          <p:nvPr/>
        </p:nvSpPr>
        <p:spPr>
          <a:xfrm>
            <a:off x="3395999" y="2121434"/>
            <a:ext cx="434" cy="488"/>
          </a:xfrm>
          <a:custGeom>
            <a:avLst/>
            <a:gdLst/>
            <a:ahLst/>
            <a:cxnLst/>
            <a:rect l="l" t="t" r="r" b="b"/>
            <a:pathLst>
              <a:path w="8" h="9" extrusionOk="0">
                <a:moveTo>
                  <a:pt x="8" y="8"/>
                </a:moveTo>
                <a:cubicBezTo>
                  <a:pt x="5" y="7"/>
                  <a:pt x="4" y="4"/>
                  <a:pt x="1" y="1"/>
                </a:cubicBezTo>
                <a:cubicBezTo>
                  <a:pt x="4" y="4"/>
                  <a:pt x="5" y="7"/>
                  <a:pt x="8" y="8"/>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1"/>
          <p:cNvSpPr/>
          <p:nvPr/>
        </p:nvSpPr>
        <p:spPr>
          <a:xfrm>
            <a:off x="3397029" y="2122572"/>
            <a:ext cx="488" cy="434"/>
          </a:xfrm>
          <a:custGeom>
            <a:avLst/>
            <a:gdLst/>
            <a:ahLst/>
            <a:cxnLst/>
            <a:rect l="l" t="t" r="r" b="b"/>
            <a:pathLst>
              <a:path w="9" h="8" extrusionOk="0">
                <a:moveTo>
                  <a:pt x="8" y="8"/>
                </a:moveTo>
                <a:cubicBezTo>
                  <a:pt x="7" y="5"/>
                  <a:pt x="4" y="4"/>
                  <a:pt x="1" y="1"/>
                </a:cubicBezTo>
                <a:cubicBezTo>
                  <a:pt x="4" y="4"/>
                  <a:pt x="7" y="5"/>
                  <a:pt x="8" y="8"/>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1"/>
          <p:cNvSpPr/>
          <p:nvPr/>
        </p:nvSpPr>
        <p:spPr>
          <a:xfrm>
            <a:off x="3421860" y="2118886"/>
            <a:ext cx="488" cy="813"/>
          </a:xfrm>
          <a:custGeom>
            <a:avLst/>
            <a:gdLst/>
            <a:ahLst/>
            <a:cxnLst/>
            <a:rect l="l" t="t" r="r" b="b"/>
            <a:pathLst>
              <a:path w="9" h="15" extrusionOk="0">
                <a:moveTo>
                  <a:pt x="8" y="1"/>
                </a:moveTo>
                <a:cubicBezTo>
                  <a:pt x="5" y="5"/>
                  <a:pt x="4" y="10"/>
                  <a:pt x="1" y="14"/>
                </a:cubicBezTo>
                <a:cubicBezTo>
                  <a:pt x="4" y="10"/>
                  <a:pt x="7" y="5"/>
                  <a:pt x="8" y="1"/>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1"/>
          <p:cNvSpPr/>
          <p:nvPr/>
        </p:nvSpPr>
        <p:spPr>
          <a:xfrm>
            <a:off x="3415083" y="2125229"/>
            <a:ext cx="759" cy="380"/>
          </a:xfrm>
          <a:custGeom>
            <a:avLst/>
            <a:gdLst/>
            <a:ahLst/>
            <a:cxnLst/>
            <a:rect l="l" t="t" r="r" b="b"/>
            <a:pathLst>
              <a:path w="14" h="7" extrusionOk="0">
                <a:moveTo>
                  <a:pt x="14" y="0"/>
                </a:moveTo>
                <a:cubicBezTo>
                  <a:pt x="9" y="2"/>
                  <a:pt x="5" y="5"/>
                  <a:pt x="1" y="6"/>
                </a:cubicBezTo>
                <a:cubicBezTo>
                  <a:pt x="5" y="5"/>
                  <a:pt x="9" y="2"/>
                  <a:pt x="14" y="0"/>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1"/>
          <p:cNvSpPr/>
          <p:nvPr/>
        </p:nvSpPr>
        <p:spPr>
          <a:xfrm>
            <a:off x="3408198" y="2126964"/>
            <a:ext cx="1735" cy="163"/>
          </a:xfrm>
          <a:custGeom>
            <a:avLst/>
            <a:gdLst/>
            <a:ahLst/>
            <a:cxnLst/>
            <a:rect l="l" t="t" r="r" b="b"/>
            <a:pathLst>
              <a:path w="32" h="3" extrusionOk="0">
                <a:moveTo>
                  <a:pt x="32" y="1"/>
                </a:moveTo>
                <a:cubicBezTo>
                  <a:pt x="22" y="2"/>
                  <a:pt x="11" y="2"/>
                  <a:pt x="1" y="2"/>
                </a:cubicBezTo>
                <a:cubicBezTo>
                  <a:pt x="11" y="2"/>
                  <a:pt x="22" y="2"/>
                  <a:pt x="32" y="1"/>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1"/>
          <p:cNvSpPr/>
          <p:nvPr/>
        </p:nvSpPr>
        <p:spPr>
          <a:xfrm>
            <a:off x="3416439" y="2124416"/>
            <a:ext cx="705" cy="434"/>
          </a:xfrm>
          <a:custGeom>
            <a:avLst/>
            <a:gdLst/>
            <a:ahLst/>
            <a:cxnLst/>
            <a:rect l="l" t="t" r="r" b="b"/>
            <a:pathLst>
              <a:path w="13" h="8" extrusionOk="0">
                <a:moveTo>
                  <a:pt x="12" y="0"/>
                </a:moveTo>
                <a:cubicBezTo>
                  <a:pt x="9" y="3"/>
                  <a:pt x="5" y="6"/>
                  <a:pt x="1" y="8"/>
                </a:cubicBezTo>
                <a:cubicBezTo>
                  <a:pt x="5" y="6"/>
                  <a:pt x="9" y="3"/>
                  <a:pt x="12" y="0"/>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1"/>
          <p:cNvSpPr/>
          <p:nvPr/>
        </p:nvSpPr>
        <p:spPr>
          <a:xfrm>
            <a:off x="3423812" y="2114603"/>
            <a:ext cx="217" cy="867"/>
          </a:xfrm>
          <a:custGeom>
            <a:avLst/>
            <a:gdLst/>
            <a:ahLst/>
            <a:cxnLst/>
            <a:rect l="l" t="t" r="r" b="b"/>
            <a:pathLst>
              <a:path w="4" h="16" extrusionOk="0">
                <a:moveTo>
                  <a:pt x="3" y="0"/>
                </a:moveTo>
                <a:cubicBezTo>
                  <a:pt x="3" y="6"/>
                  <a:pt x="2" y="11"/>
                  <a:pt x="0" y="15"/>
                </a:cubicBezTo>
                <a:cubicBezTo>
                  <a:pt x="2" y="11"/>
                  <a:pt x="3" y="6"/>
                  <a:pt x="3" y="0"/>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1"/>
          <p:cNvSpPr/>
          <p:nvPr/>
        </p:nvSpPr>
        <p:spPr>
          <a:xfrm>
            <a:off x="3424083" y="2113085"/>
            <a:ext cx="217" cy="759"/>
          </a:xfrm>
          <a:custGeom>
            <a:avLst/>
            <a:gdLst/>
            <a:ahLst/>
            <a:cxnLst/>
            <a:rect l="l" t="t" r="r" b="b"/>
            <a:pathLst>
              <a:path w="4" h="14" extrusionOk="0">
                <a:moveTo>
                  <a:pt x="4" y="0"/>
                </a:moveTo>
                <a:cubicBezTo>
                  <a:pt x="2" y="5"/>
                  <a:pt x="2" y="9"/>
                  <a:pt x="1" y="14"/>
                </a:cubicBezTo>
                <a:cubicBezTo>
                  <a:pt x="2" y="9"/>
                  <a:pt x="4" y="5"/>
                  <a:pt x="4" y="0"/>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1"/>
          <p:cNvSpPr/>
          <p:nvPr/>
        </p:nvSpPr>
        <p:spPr>
          <a:xfrm>
            <a:off x="3413674" y="2125825"/>
            <a:ext cx="759" cy="380"/>
          </a:xfrm>
          <a:custGeom>
            <a:avLst/>
            <a:gdLst/>
            <a:ahLst/>
            <a:cxnLst/>
            <a:rect l="l" t="t" r="r" b="b"/>
            <a:pathLst>
              <a:path w="14" h="7" extrusionOk="0">
                <a:moveTo>
                  <a:pt x="13" y="1"/>
                </a:moveTo>
                <a:cubicBezTo>
                  <a:pt x="9" y="2"/>
                  <a:pt x="4" y="4"/>
                  <a:pt x="0" y="7"/>
                </a:cubicBezTo>
                <a:cubicBezTo>
                  <a:pt x="4" y="4"/>
                  <a:pt x="9" y="2"/>
                  <a:pt x="13" y="1"/>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1"/>
          <p:cNvSpPr/>
          <p:nvPr/>
        </p:nvSpPr>
        <p:spPr>
          <a:xfrm>
            <a:off x="3422619" y="2117530"/>
            <a:ext cx="434" cy="813"/>
          </a:xfrm>
          <a:custGeom>
            <a:avLst/>
            <a:gdLst/>
            <a:ahLst/>
            <a:cxnLst/>
            <a:rect l="l" t="t" r="r" b="b"/>
            <a:pathLst>
              <a:path w="8" h="15" extrusionOk="0">
                <a:moveTo>
                  <a:pt x="7" y="1"/>
                </a:moveTo>
                <a:cubicBezTo>
                  <a:pt x="4" y="5"/>
                  <a:pt x="3" y="10"/>
                  <a:pt x="0" y="14"/>
                </a:cubicBezTo>
                <a:cubicBezTo>
                  <a:pt x="3" y="10"/>
                  <a:pt x="4" y="5"/>
                  <a:pt x="7" y="1"/>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1"/>
          <p:cNvSpPr/>
          <p:nvPr/>
        </p:nvSpPr>
        <p:spPr>
          <a:xfrm>
            <a:off x="3423324" y="2116121"/>
            <a:ext cx="271" cy="759"/>
          </a:xfrm>
          <a:custGeom>
            <a:avLst/>
            <a:gdLst/>
            <a:ahLst/>
            <a:cxnLst/>
            <a:rect l="l" t="t" r="r" b="b"/>
            <a:pathLst>
              <a:path w="5" h="14" extrusionOk="0">
                <a:moveTo>
                  <a:pt x="5" y="0"/>
                </a:moveTo>
                <a:cubicBezTo>
                  <a:pt x="3" y="5"/>
                  <a:pt x="2" y="9"/>
                  <a:pt x="0" y="14"/>
                </a:cubicBezTo>
                <a:cubicBezTo>
                  <a:pt x="2" y="9"/>
                  <a:pt x="3" y="5"/>
                  <a:pt x="5" y="0"/>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1"/>
          <p:cNvSpPr/>
          <p:nvPr/>
        </p:nvSpPr>
        <p:spPr>
          <a:xfrm>
            <a:off x="3419963" y="2121380"/>
            <a:ext cx="596" cy="705"/>
          </a:xfrm>
          <a:custGeom>
            <a:avLst/>
            <a:gdLst/>
            <a:ahLst/>
            <a:cxnLst/>
            <a:rect l="l" t="t" r="r" b="b"/>
            <a:pathLst>
              <a:path w="11" h="13" extrusionOk="0">
                <a:moveTo>
                  <a:pt x="11" y="0"/>
                </a:moveTo>
                <a:cubicBezTo>
                  <a:pt x="8" y="5"/>
                  <a:pt x="5" y="8"/>
                  <a:pt x="0" y="12"/>
                </a:cubicBezTo>
                <a:cubicBezTo>
                  <a:pt x="5" y="8"/>
                  <a:pt x="8" y="5"/>
                  <a:pt x="11" y="0"/>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1"/>
          <p:cNvSpPr/>
          <p:nvPr/>
        </p:nvSpPr>
        <p:spPr>
          <a:xfrm>
            <a:off x="3417740" y="2123548"/>
            <a:ext cx="651" cy="542"/>
          </a:xfrm>
          <a:custGeom>
            <a:avLst/>
            <a:gdLst/>
            <a:ahLst/>
            <a:cxnLst/>
            <a:rect l="l" t="t" r="r" b="b"/>
            <a:pathLst>
              <a:path w="12" h="10" extrusionOk="0">
                <a:moveTo>
                  <a:pt x="12" y="0"/>
                </a:moveTo>
                <a:cubicBezTo>
                  <a:pt x="8" y="3"/>
                  <a:pt x="3" y="6"/>
                  <a:pt x="0" y="9"/>
                </a:cubicBezTo>
                <a:cubicBezTo>
                  <a:pt x="5" y="6"/>
                  <a:pt x="8" y="3"/>
                  <a:pt x="12" y="0"/>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1"/>
          <p:cNvSpPr/>
          <p:nvPr/>
        </p:nvSpPr>
        <p:spPr>
          <a:xfrm>
            <a:off x="3412156" y="2126422"/>
            <a:ext cx="813" cy="217"/>
          </a:xfrm>
          <a:custGeom>
            <a:avLst/>
            <a:gdLst/>
            <a:ahLst/>
            <a:cxnLst/>
            <a:rect l="l" t="t" r="r" b="b"/>
            <a:pathLst>
              <a:path w="15" h="4" extrusionOk="0">
                <a:moveTo>
                  <a:pt x="15" y="0"/>
                </a:moveTo>
                <a:cubicBezTo>
                  <a:pt x="10" y="2"/>
                  <a:pt x="5" y="2"/>
                  <a:pt x="0" y="3"/>
                </a:cubicBezTo>
                <a:cubicBezTo>
                  <a:pt x="5" y="2"/>
                  <a:pt x="10" y="2"/>
                  <a:pt x="15" y="0"/>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1"/>
          <p:cNvSpPr/>
          <p:nvPr/>
        </p:nvSpPr>
        <p:spPr>
          <a:xfrm>
            <a:off x="3418933" y="2122518"/>
            <a:ext cx="596" cy="596"/>
          </a:xfrm>
          <a:custGeom>
            <a:avLst/>
            <a:gdLst/>
            <a:ahLst/>
            <a:cxnLst/>
            <a:rect l="l" t="t" r="r" b="b"/>
            <a:pathLst>
              <a:path w="11" h="11" extrusionOk="0">
                <a:moveTo>
                  <a:pt x="11" y="0"/>
                </a:moveTo>
                <a:cubicBezTo>
                  <a:pt x="8" y="5"/>
                  <a:pt x="3" y="7"/>
                  <a:pt x="0" y="10"/>
                </a:cubicBezTo>
                <a:cubicBezTo>
                  <a:pt x="3" y="7"/>
                  <a:pt x="8" y="5"/>
                  <a:pt x="11" y="0"/>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1"/>
          <p:cNvSpPr/>
          <p:nvPr/>
        </p:nvSpPr>
        <p:spPr>
          <a:xfrm>
            <a:off x="3410475" y="2126747"/>
            <a:ext cx="976" cy="217"/>
          </a:xfrm>
          <a:custGeom>
            <a:avLst/>
            <a:gdLst/>
            <a:ahLst/>
            <a:cxnLst/>
            <a:rect l="l" t="t" r="r" b="b"/>
            <a:pathLst>
              <a:path w="18" h="4" extrusionOk="0">
                <a:moveTo>
                  <a:pt x="18" y="0"/>
                </a:moveTo>
                <a:cubicBezTo>
                  <a:pt x="12" y="2"/>
                  <a:pt x="6" y="3"/>
                  <a:pt x="0" y="3"/>
                </a:cubicBezTo>
                <a:cubicBezTo>
                  <a:pt x="6" y="3"/>
                  <a:pt x="12" y="2"/>
                  <a:pt x="18" y="0"/>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1"/>
          <p:cNvSpPr/>
          <p:nvPr/>
        </p:nvSpPr>
        <p:spPr>
          <a:xfrm>
            <a:off x="3420993" y="2120187"/>
            <a:ext cx="542" cy="705"/>
          </a:xfrm>
          <a:custGeom>
            <a:avLst/>
            <a:gdLst/>
            <a:ahLst/>
            <a:cxnLst/>
            <a:rect l="l" t="t" r="r" b="b"/>
            <a:pathLst>
              <a:path w="10" h="13" extrusionOk="0">
                <a:moveTo>
                  <a:pt x="9" y="0"/>
                </a:moveTo>
                <a:cubicBezTo>
                  <a:pt x="6" y="5"/>
                  <a:pt x="3" y="9"/>
                  <a:pt x="1" y="12"/>
                </a:cubicBezTo>
                <a:cubicBezTo>
                  <a:pt x="3" y="9"/>
                  <a:pt x="6" y="5"/>
                  <a:pt x="9" y="0"/>
                </a:cubicBezTo>
                <a:close/>
              </a:path>
            </a:pathLst>
          </a:custGeom>
          <a:solidFill>
            <a:srgbClr val="88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1"/>
          <p:cNvSpPr/>
          <p:nvPr/>
        </p:nvSpPr>
        <p:spPr>
          <a:xfrm>
            <a:off x="3325247" y="2085597"/>
            <a:ext cx="166068" cy="108322"/>
          </a:xfrm>
          <a:custGeom>
            <a:avLst/>
            <a:gdLst/>
            <a:ahLst/>
            <a:cxnLst/>
            <a:rect l="l" t="t" r="r" b="b"/>
            <a:pathLst>
              <a:path w="3063" h="1998" extrusionOk="0">
                <a:moveTo>
                  <a:pt x="73" y="1"/>
                </a:moveTo>
                <a:cubicBezTo>
                  <a:pt x="67" y="18"/>
                  <a:pt x="63" y="38"/>
                  <a:pt x="57" y="57"/>
                </a:cubicBezTo>
                <a:lnTo>
                  <a:pt x="57" y="58"/>
                </a:lnTo>
                <a:cubicBezTo>
                  <a:pt x="51" y="76"/>
                  <a:pt x="47" y="94"/>
                  <a:pt x="42" y="113"/>
                </a:cubicBezTo>
                <a:cubicBezTo>
                  <a:pt x="42" y="114"/>
                  <a:pt x="41" y="117"/>
                  <a:pt x="41" y="120"/>
                </a:cubicBezTo>
                <a:cubicBezTo>
                  <a:pt x="29" y="169"/>
                  <a:pt x="21" y="217"/>
                  <a:pt x="14" y="266"/>
                </a:cubicBezTo>
                <a:cubicBezTo>
                  <a:pt x="13" y="276"/>
                  <a:pt x="11" y="286"/>
                  <a:pt x="10" y="298"/>
                </a:cubicBezTo>
                <a:cubicBezTo>
                  <a:pt x="10" y="309"/>
                  <a:pt x="8" y="319"/>
                  <a:pt x="7" y="329"/>
                </a:cubicBezTo>
                <a:cubicBezTo>
                  <a:pt x="5" y="344"/>
                  <a:pt x="5" y="357"/>
                  <a:pt x="4" y="372"/>
                </a:cubicBezTo>
                <a:cubicBezTo>
                  <a:pt x="4" y="381"/>
                  <a:pt x="2" y="390"/>
                  <a:pt x="2" y="397"/>
                </a:cubicBezTo>
                <a:cubicBezTo>
                  <a:pt x="1" y="420"/>
                  <a:pt x="1" y="444"/>
                  <a:pt x="1" y="468"/>
                </a:cubicBezTo>
                <a:cubicBezTo>
                  <a:pt x="1" y="1313"/>
                  <a:pt x="686" y="1998"/>
                  <a:pt x="1531" y="1998"/>
                </a:cubicBezTo>
                <a:cubicBezTo>
                  <a:pt x="2376" y="1998"/>
                  <a:pt x="3062" y="1313"/>
                  <a:pt x="3062" y="468"/>
                </a:cubicBezTo>
                <a:cubicBezTo>
                  <a:pt x="3062" y="444"/>
                  <a:pt x="3061" y="420"/>
                  <a:pt x="3060" y="397"/>
                </a:cubicBezTo>
                <a:cubicBezTo>
                  <a:pt x="3060" y="388"/>
                  <a:pt x="3060" y="379"/>
                  <a:pt x="3058" y="370"/>
                </a:cubicBezTo>
                <a:cubicBezTo>
                  <a:pt x="3058" y="357"/>
                  <a:pt x="3057" y="344"/>
                  <a:pt x="3055" y="331"/>
                </a:cubicBezTo>
                <a:cubicBezTo>
                  <a:pt x="3055" y="319"/>
                  <a:pt x="3054" y="307"/>
                  <a:pt x="3052" y="297"/>
                </a:cubicBezTo>
                <a:cubicBezTo>
                  <a:pt x="3051" y="286"/>
                  <a:pt x="3049" y="278"/>
                  <a:pt x="3049" y="267"/>
                </a:cubicBezTo>
                <a:cubicBezTo>
                  <a:pt x="3042" y="217"/>
                  <a:pt x="3033" y="167"/>
                  <a:pt x="3021" y="119"/>
                </a:cubicBezTo>
                <a:cubicBezTo>
                  <a:pt x="3021" y="117"/>
                  <a:pt x="3021" y="116"/>
                  <a:pt x="3020" y="113"/>
                </a:cubicBezTo>
                <a:cubicBezTo>
                  <a:pt x="3011" y="76"/>
                  <a:pt x="3001" y="38"/>
                  <a:pt x="2989" y="1"/>
                </a:cubicBezTo>
                <a:cubicBezTo>
                  <a:pt x="2653" y="264"/>
                  <a:pt x="2253" y="434"/>
                  <a:pt x="1828" y="487"/>
                </a:cubicBezTo>
                <a:cubicBezTo>
                  <a:pt x="1828" y="488"/>
                  <a:pt x="1828" y="491"/>
                  <a:pt x="1828" y="493"/>
                </a:cubicBezTo>
                <a:cubicBezTo>
                  <a:pt x="1828" y="497"/>
                  <a:pt x="1827" y="501"/>
                  <a:pt x="1827" y="507"/>
                </a:cubicBezTo>
                <a:cubicBezTo>
                  <a:pt x="1825" y="512"/>
                  <a:pt x="1825" y="516"/>
                  <a:pt x="1824" y="521"/>
                </a:cubicBezTo>
                <a:cubicBezTo>
                  <a:pt x="1824" y="526"/>
                  <a:pt x="1823" y="531"/>
                  <a:pt x="1821" y="535"/>
                </a:cubicBezTo>
                <a:cubicBezTo>
                  <a:pt x="1820" y="541"/>
                  <a:pt x="1820" y="546"/>
                  <a:pt x="1818" y="550"/>
                </a:cubicBezTo>
                <a:cubicBezTo>
                  <a:pt x="1817" y="554"/>
                  <a:pt x="1815" y="559"/>
                  <a:pt x="1814" y="563"/>
                </a:cubicBezTo>
                <a:cubicBezTo>
                  <a:pt x="1812" y="568"/>
                  <a:pt x="1811" y="572"/>
                  <a:pt x="1808" y="577"/>
                </a:cubicBezTo>
                <a:cubicBezTo>
                  <a:pt x="1806" y="581"/>
                  <a:pt x="1805" y="585"/>
                  <a:pt x="1803" y="590"/>
                </a:cubicBezTo>
                <a:cubicBezTo>
                  <a:pt x="1800" y="594"/>
                  <a:pt x="1799" y="599"/>
                  <a:pt x="1796" y="603"/>
                </a:cubicBezTo>
                <a:cubicBezTo>
                  <a:pt x="1795" y="607"/>
                  <a:pt x="1792" y="610"/>
                  <a:pt x="1790" y="615"/>
                </a:cubicBezTo>
                <a:cubicBezTo>
                  <a:pt x="1787" y="619"/>
                  <a:pt x="1784" y="624"/>
                  <a:pt x="1783" y="628"/>
                </a:cubicBezTo>
                <a:cubicBezTo>
                  <a:pt x="1780" y="631"/>
                  <a:pt x="1777" y="635"/>
                  <a:pt x="1775" y="638"/>
                </a:cubicBezTo>
                <a:cubicBezTo>
                  <a:pt x="1772" y="643"/>
                  <a:pt x="1769" y="647"/>
                  <a:pt x="1767" y="652"/>
                </a:cubicBezTo>
                <a:cubicBezTo>
                  <a:pt x="1764" y="655"/>
                  <a:pt x="1761" y="658"/>
                  <a:pt x="1758" y="660"/>
                </a:cubicBezTo>
                <a:cubicBezTo>
                  <a:pt x="1755" y="665"/>
                  <a:pt x="1752" y="668"/>
                  <a:pt x="1747" y="672"/>
                </a:cubicBezTo>
                <a:cubicBezTo>
                  <a:pt x="1744" y="675"/>
                  <a:pt x="1742" y="678"/>
                  <a:pt x="1739" y="681"/>
                </a:cubicBezTo>
                <a:cubicBezTo>
                  <a:pt x="1736" y="686"/>
                  <a:pt x="1731" y="688"/>
                  <a:pt x="1728" y="691"/>
                </a:cubicBezTo>
                <a:cubicBezTo>
                  <a:pt x="1724" y="694"/>
                  <a:pt x="1721" y="697"/>
                  <a:pt x="1718" y="700"/>
                </a:cubicBezTo>
                <a:cubicBezTo>
                  <a:pt x="1714" y="703"/>
                  <a:pt x="1711" y="706"/>
                  <a:pt x="1706" y="709"/>
                </a:cubicBezTo>
                <a:cubicBezTo>
                  <a:pt x="1702" y="712"/>
                  <a:pt x="1699" y="713"/>
                  <a:pt x="1694" y="716"/>
                </a:cubicBezTo>
                <a:cubicBezTo>
                  <a:pt x="1691" y="719"/>
                  <a:pt x="1687" y="722"/>
                  <a:pt x="1683" y="724"/>
                </a:cubicBezTo>
                <a:cubicBezTo>
                  <a:pt x="1678" y="727"/>
                  <a:pt x="1675" y="728"/>
                  <a:pt x="1671" y="731"/>
                </a:cubicBezTo>
                <a:cubicBezTo>
                  <a:pt x="1666" y="733"/>
                  <a:pt x="1662" y="736"/>
                  <a:pt x="1658" y="737"/>
                </a:cubicBezTo>
                <a:cubicBezTo>
                  <a:pt x="1653" y="739"/>
                  <a:pt x="1649" y="741"/>
                  <a:pt x="1644" y="743"/>
                </a:cubicBezTo>
                <a:cubicBezTo>
                  <a:pt x="1640" y="744"/>
                  <a:pt x="1635" y="746"/>
                  <a:pt x="1631" y="747"/>
                </a:cubicBezTo>
                <a:cubicBezTo>
                  <a:pt x="1627" y="749"/>
                  <a:pt x="1622" y="752"/>
                  <a:pt x="1618" y="753"/>
                </a:cubicBezTo>
                <a:cubicBezTo>
                  <a:pt x="1613" y="755"/>
                  <a:pt x="1608" y="755"/>
                  <a:pt x="1603" y="756"/>
                </a:cubicBezTo>
                <a:cubicBezTo>
                  <a:pt x="1599" y="758"/>
                  <a:pt x="1594" y="759"/>
                  <a:pt x="1590" y="759"/>
                </a:cubicBezTo>
                <a:cubicBezTo>
                  <a:pt x="1584" y="761"/>
                  <a:pt x="1578" y="762"/>
                  <a:pt x="1572" y="762"/>
                </a:cubicBezTo>
                <a:cubicBezTo>
                  <a:pt x="1569" y="764"/>
                  <a:pt x="1565" y="764"/>
                  <a:pt x="1562" y="764"/>
                </a:cubicBezTo>
                <a:cubicBezTo>
                  <a:pt x="1552" y="765"/>
                  <a:pt x="1541" y="765"/>
                  <a:pt x="1531" y="765"/>
                </a:cubicBezTo>
                <a:cubicBezTo>
                  <a:pt x="1522" y="765"/>
                  <a:pt x="1512" y="765"/>
                  <a:pt x="1501" y="764"/>
                </a:cubicBezTo>
                <a:cubicBezTo>
                  <a:pt x="1497" y="764"/>
                  <a:pt x="1493" y="762"/>
                  <a:pt x="1488" y="762"/>
                </a:cubicBezTo>
                <a:cubicBezTo>
                  <a:pt x="1484" y="761"/>
                  <a:pt x="1478" y="761"/>
                  <a:pt x="1474" y="759"/>
                </a:cubicBezTo>
                <a:cubicBezTo>
                  <a:pt x="1468" y="759"/>
                  <a:pt x="1463" y="758"/>
                  <a:pt x="1457" y="756"/>
                </a:cubicBezTo>
                <a:cubicBezTo>
                  <a:pt x="1453" y="755"/>
                  <a:pt x="1450" y="753"/>
                  <a:pt x="1446" y="753"/>
                </a:cubicBezTo>
                <a:cubicBezTo>
                  <a:pt x="1440" y="750"/>
                  <a:pt x="1434" y="749"/>
                  <a:pt x="1429" y="747"/>
                </a:cubicBezTo>
                <a:cubicBezTo>
                  <a:pt x="1425" y="746"/>
                  <a:pt x="1422" y="744"/>
                  <a:pt x="1419" y="743"/>
                </a:cubicBezTo>
                <a:cubicBezTo>
                  <a:pt x="1413" y="741"/>
                  <a:pt x="1407" y="739"/>
                  <a:pt x="1403" y="736"/>
                </a:cubicBezTo>
                <a:cubicBezTo>
                  <a:pt x="1400" y="734"/>
                  <a:pt x="1397" y="733"/>
                  <a:pt x="1393" y="731"/>
                </a:cubicBezTo>
                <a:cubicBezTo>
                  <a:pt x="1388" y="728"/>
                  <a:pt x="1382" y="725"/>
                  <a:pt x="1378" y="722"/>
                </a:cubicBezTo>
                <a:cubicBezTo>
                  <a:pt x="1375" y="721"/>
                  <a:pt x="1372" y="719"/>
                  <a:pt x="1369" y="718"/>
                </a:cubicBezTo>
                <a:cubicBezTo>
                  <a:pt x="1365" y="713"/>
                  <a:pt x="1359" y="711"/>
                  <a:pt x="1354" y="708"/>
                </a:cubicBezTo>
                <a:cubicBezTo>
                  <a:pt x="1351" y="705"/>
                  <a:pt x="1348" y="703"/>
                  <a:pt x="1345" y="700"/>
                </a:cubicBezTo>
                <a:cubicBezTo>
                  <a:pt x="1341" y="697"/>
                  <a:pt x="1337" y="693"/>
                  <a:pt x="1332" y="690"/>
                </a:cubicBezTo>
                <a:cubicBezTo>
                  <a:pt x="1331" y="687"/>
                  <a:pt x="1328" y="686"/>
                  <a:pt x="1325" y="683"/>
                </a:cubicBezTo>
                <a:cubicBezTo>
                  <a:pt x="1320" y="678"/>
                  <a:pt x="1317" y="674"/>
                  <a:pt x="1313" y="669"/>
                </a:cubicBezTo>
                <a:cubicBezTo>
                  <a:pt x="1310" y="668"/>
                  <a:pt x="1309" y="665"/>
                  <a:pt x="1306" y="662"/>
                </a:cubicBezTo>
                <a:cubicBezTo>
                  <a:pt x="1303" y="658"/>
                  <a:pt x="1298" y="653"/>
                  <a:pt x="1295" y="649"/>
                </a:cubicBezTo>
                <a:cubicBezTo>
                  <a:pt x="1292" y="646"/>
                  <a:pt x="1291" y="643"/>
                  <a:pt x="1289" y="640"/>
                </a:cubicBezTo>
                <a:cubicBezTo>
                  <a:pt x="1285" y="635"/>
                  <a:pt x="1282" y="631"/>
                  <a:pt x="1279" y="625"/>
                </a:cubicBezTo>
                <a:cubicBezTo>
                  <a:pt x="1278" y="622"/>
                  <a:pt x="1275" y="619"/>
                  <a:pt x="1273" y="616"/>
                </a:cubicBezTo>
                <a:cubicBezTo>
                  <a:pt x="1270" y="612"/>
                  <a:pt x="1267" y="606"/>
                  <a:pt x="1264" y="600"/>
                </a:cubicBezTo>
                <a:cubicBezTo>
                  <a:pt x="1263" y="597"/>
                  <a:pt x="1261" y="596"/>
                  <a:pt x="1261" y="593"/>
                </a:cubicBezTo>
                <a:cubicBezTo>
                  <a:pt x="1258" y="587"/>
                  <a:pt x="1256" y="581"/>
                  <a:pt x="1253" y="575"/>
                </a:cubicBezTo>
                <a:cubicBezTo>
                  <a:pt x="1253" y="572"/>
                  <a:pt x="1251" y="569"/>
                  <a:pt x="1250" y="566"/>
                </a:cubicBezTo>
                <a:cubicBezTo>
                  <a:pt x="1248" y="560"/>
                  <a:pt x="1245" y="553"/>
                  <a:pt x="1244" y="547"/>
                </a:cubicBezTo>
                <a:lnTo>
                  <a:pt x="1242" y="538"/>
                </a:lnTo>
                <a:cubicBezTo>
                  <a:pt x="1241" y="532"/>
                  <a:pt x="1239" y="526"/>
                  <a:pt x="1238" y="519"/>
                </a:cubicBezTo>
                <a:cubicBezTo>
                  <a:pt x="1238" y="516"/>
                  <a:pt x="1236" y="513"/>
                  <a:pt x="1236" y="510"/>
                </a:cubicBezTo>
                <a:cubicBezTo>
                  <a:pt x="1235" y="504"/>
                  <a:pt x="1235" y="497"/>
                  <a:pt x="1233" y="490"/>
                </a:cubicBezTo>
                <a:cubicBezTo>
                  <a:pt x="1233" y="490"/>
                  <a:pt x="1233" y="488"/>
                  <a:pt x="1233" y="487"/>
                </a:cubicBezTo>
                <a:cubicBezTo>
                  <a:pt x="809" y="432"/>
                  <a:pt x="409" y="264"/>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1"/>
          <p:cNvSpPr/>
          <p:nvPr/>
        </p:nvSpPr>
        <p:spPr>
          <a:xfrm>
            <a:off x="3336524" y="2027911"/>
            <a:ext cx="101712" cy="41366"/>
          </a:xfrm>
          <a:custGeom>
            <a:avLst/>
            <a:gdLst/>
            <a:ahLst/>
            <a:cxnLst/>
            <a:rect l="l" t="t" r="r" b="b"/>
            <a:pathLst>
              <a:path w="1876" h="763" extrusionOk="0">
                <a:moveTo>
                  <a:pt x="1314" y="0"/>
                </a:moveTo>
                <a:cubicBezTo>
                  <a:pt x="772" y="3"/>
                  <a:pt x="273" y="293"/>
                  <a:pt x="1" y="761"/>
                </a:cubicBezTo>
                <a:cubicBezTo>
                  <a:pt x="7" y="762"/>
                  <a:pt x="13" y="762"/>
                  <a:pt x="20" y="762"/>
                </a:cubicBezTo>
                <a:cubicBezTo>
                  <a:pt x="217" y="762"/>
                  <a:pt x="557" y="509"/>
                  <a:pt x="833" y="437"/>
                </a:cubicBezTo>
                <a:cubicBezTo>
                  <a:pt x="1145" y="358"/>
                  <a:pt x="1556" y="386"/>
                  <a:pt x="1762" y="256"/>
                </a:cubicBezTo>
                <a:cubicBezTo>
                  <a:pt x="1819" y="208"/>
                  <a:pt x="1856" y="156"/>
                  <a:pt x="1875" y="103"/>
                </a:cubicBezTo>
                <a:cubicBezTo>
                  <a:pt x="1698" y="35"/>
                  <a:pt x="1511" y="0"/>
                  <a:pt x="1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1"/>
          <p:cNvSpPr/>
          <p:nvPr/>
        </p:nvSpPr>
        <p:spPr>
          <a:xfrm>
            <a:off x="1125864" y="3973019"/>
            <a:ext cx="1410" cy="380"/>
          </a:xfrm>
          <a:custGeom>
            <a:avLst/>
            <a:gdLst/>
            <a:ahLst/>
            <a:cxnLst/>
            <a:rect l="l" t="t" r="r" b="b"/>
            <a:pathLst>
              <a:path w="26" h="7" extrusionOk="0">
                <a:moveTo>
                  <a:pt x="25" y="1"/>
                </a:moveTo>
                <a:cubicBezTo>
                  <a:pt x="18" y="4"/>
                  <a:pt x="9" y="5"/>
                  <a:pt x="0" y="6"/>
                </a:cubicBezTo>
                <a:cubicBezTo>
                  <a:pt x="9" y="5"/>
                  <a:pt x="18" y="4"/>
                  <a:pt x="25" y="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1"/>
          <p:cNvSpPr/>
          <p:nvPr/>
        </p:nvSpPr>
        <p:spPr>
          <a:xfrm>
            <a:off x="1121364" y="3973723"/>
            <a:ext cx="2711" cy="705"/>
          </a:xfrm>
          <a:custGeom>
            <a:avLst/>
            <a:gdLst/>
            <a:ahLst/>
            <a:cxnLst/>
            <a:rect l="l" t="t" r="r" b="b"/>
            <a:pathLst>
              <a:path w="50" h="13" extrusionOk="0">
                <a:moveTo>
                  <a:pt x="49" y="1"/>
                </a:moveTo>
                <a:cubicBezTo>
                  <a:pt x="33" y="4"/>
                  <a:pt x="17" y="8"/>
                  <a:pt x="1" y="13"/>
                </a:cubicBezTo>
                <a:cubicBezTo>
                  <a:pt x="17" y="8"/>
                  <a:pt x="33" y="4"/>
                  <a:pt x="49" y="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1"/>
          <p:cNvSpPr/>
          <p:nvPr/>
        </p:nvSpPr>
        <p:spPr>
          <a:xfrm>
            <a:off x="1141640" y="3971284"/>
            <a:ext cx="380" cy="108"/>
          </a:xfrm>
          <a:custGeom>
            <a:avLst/>
            <a:gdLst/>
            <a:ahLst/>
            <a:cxnLst/>
            <a:rect l="l" t="t" r="r" b="b"/>
            <a:pathLst>
              <a:path w="7" h="2" extrusionOk="0">
                <a:moveTo>
                  <a:pt x="7" y="0"/>
                </a:moveTo>
                <a:cubicBezTo>
                  <a:pt x="5" y="0"/>
                  <a:pt x="2" y="2"/>
                  <a:pt x="1" y="2"/>
                </a:cubicBezTo>
                <a:cubicBezTo>
                  <a:pt x="2" y="2"/>
                  <a:pt x="5" y="2"/>
                  <a:pt x="7" y="0"/>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1"/>
          <p:cNvSpPr/>
          <p:nvPr/>
        </p:nvSpPr>
        <p:spPr>
          <a:xfrm>
            <a:off x="1130147" y="3972368"/>
            <a:ext cx="922" cy="217"/>
          </a:xfrm>
          <a:custGeom>
            <a:avLst/>
            <a:gdLst/>
            <a:ahLst/>
            <a:cxnLst/>
            <a:rect l="l" t="t" r="r" b="b"/>
            <a:pathLst>
              <a:path w="17" h="4" extrusionOk="0">
                <a:moveTo>
                  <a:pt x="17" y="1"/>
                </a:moveTo>
                <a:cubicBezTo>
                  <a:pt x="11" y="2"/>
                  <a:pt x="5" y="2"/>
                  <a:pt x="1" y="4"/>
                </a:cubicBezTo>
                <a:cubicBezTo>
                  <a:pt x="5" y="2"/>
                  <a:pt x="11" y="2"/>
                  <a:pt x="17" y="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1"/>
          <p:cNvSpPr/>
          <p:nvPr/>
        </p:nvSpPr>
        <p:spPr>
          <a:xfrm>
            <a:off x="1137737" y="3971501"/>
            <a:ext cx="542" cy="163"/>
          </a:xfrm>
          <a:custGeom>
            <a:avLst/>
            <a:gdLst/>
            <a:ahLst/>
            <a:cxnLst/>
            <a:rect l="l" t="t" r="r" b="b"/>
            <a:pathLst>
              <a:path w="10" h="3" extrusionOk="0">
                <a:moveTo>
                  <a:pt x="9" y="1"/>
                </a:moveTo>
                <a:cubicBezTo>
                  <a:pt x="6" y="1"/>
                  <a:pt x="3" y="2"/>
                  <a:pt x="1" y="2"/>
                </a:cubicBezTo>
                <a:cubicBezTo>
                  <a:pt x="3" y="2"/>
                  <a:pt x="6" y="2"/>
                  <a:pt x="9" y="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1"/>
          <p:cNvSpPr/>
          <p:nvPr/>
        </p:nvSpPr>
        <p:spPr>
          <a:xfrm>
            <a:off x="1134050" y="3971880"/>
            <a:ext cx="325" cy="163"/>
          </a:xfrm>
          <a:custGeom>
            <a:avLst/>
            <a:gdLst/>
            <a:ahLst/>
            <a:cxnLst/>
            <a:rect l="l" t="t" r="r" b="b"/>
            <a:pathLst>
              <a:path w="6" h="3" extrusionOk="0">
                <a:moveTo>
                  <a:pt x="5" y="1"/>
                </a:moveTo>
                <a:cubicBezTo>
                  <a:pt x="4" y="1"/>
                  <a:pt x="2" y="2"/>
                  <a:pt x="1" y="2"/>
                </a:cubicBezTo>
                <a:cubicBezTo>
                  <a:pt x="2" y="2"/>
                  <a:pt x="4" y="1"/>
                  <a:pt x="5" y="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1"/>
          <p:cNvSpPr/>
          <p:nvPr/>
        </p:nvSpPr>
        <p:spPr>
          <a:xfrm>
            <a:off x="3673369" y="3971880"/>
            <a:ext cx="271" cy="163"/>
          </a:xfrm>
          <a:custGeom>
            <a:avLst/>
            <a:gdLst/>
            <a:ahLst/>
            <a:cxnLst/>
            <a:rect l="l" t="t" r="r" b="b"/>
            <a:pathLst>
              <a:path w="5" h="3" extrusionOk="0">
                <a:moveTo>
                  <a:pt x="1" y="1"/>
                </a:moveTo>
                <a:lnTo>
                  <a:pt x="5" y="2"/>
                </a:ln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1"/>
          <p:cNvSpPr/>
          <p:nvPr/>
        </p:nvSpPr>
        <p:spPr>
          <a:xfrm>
            <a:off x="3676730" y="3972368"/>
            <a:ext cx="922" cy="217"/>
          </a:xfrm>
          <a:custGeom>
            <a:avLst/>
            <a:gdLst/>
            <a:ahLst/>
            <a:cxnLst/>
            <a:rect l="l" t="t" r="r" b="b"/>
            <a:pathLst>
              <a:path w="17" h="4" extrusionOk="0">
                <a:moveTo>
                  <a:pt x="0" y="1"/>
                </a:moveTo>
                <a:cubicBezTo>
                  <a:pt x="5" y="2"/>
                  <a:pt x="11" y="2"/>
                  <a:pt x="17" y="4"/>
                </a:cubicBezTo>
                <a:cubicBezTo>
                  <a:pt x="11" y="2"/>
                  <a:pt x="5" y="2"/>
                  <a:pt x="0" y="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1"/>
          <p:cNvSpPr/>
          <p:nvPr/>
        </p:nvSpPr>
        <p:spPr>
          <a:xfrm>
            <a:off x="3680471" y="3973019"/>
            <a:ext cx="1410" cy="380"/>
          </a:xfrm>
          <a:custGeom>
            <a:avLst/>
            <a:gdLst/>
            <a:ahLst/>
            <a:cxnLst/>
            <a:rect l="l" t="t" r="r" b="b"/>
            <a:pathLst>
              <a:path w="26" h="7" extrusionOk="0">
                <a:moveTo>
                  <a:pt x="1" y="1"/>
                </a:moveTo>
                <a:cubicBezTo>
                  <a:pt x="9" y="4"/>
                  <a:pt x="17" y="5"/>
                  <a:pt x="26" y="6"/>
                </a:cubicBezTo>
                <a:cubicBezTo>
                  <a:pt x="17" y="5"/>
                  <a:pt x="9" y="4"/>
                  <a:pt x="1" y="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1"/>
          <p:cNvSpPr/>
          <p:nvPr/>
        </p:nvSpPr>
        <p:spPr>
          <a:xfrm>
            <a:off x="3683670" y="3973723"/>
            <a:ext cx="2711" cy="705"/>
          </a:xfrm>
          <a:custGeom>
            <a:avLst/>
            <a:gdLst/>
            <a:ahLst/>
            <a:cxnLst/>
            <a:rect l="l" t="t" r="r" b="b"/>
            <a:pathLst>
              <a:path w="50" h="13" extrusionOk="0">
                <a:moveTo>
                  <a:pt x="0" y="1"/>
                </a:moveTo>
                <a:cubicBezTo>
                  <a:pt x="17" y="4"/>
                  <a:pt x="33" y="8"/>
                  <a:pt x="49" y="13"/>
                </a:cubicBezTo>
                <a:cubicBezTo>
                  <a:pt x="33" y="8"/>
                  <a:pt x="17" y="4"/>
                  <a:pt x="0" y="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1"/>
          <p:cNvSpPr/>
          <p:nvPr/>
        </p:nvSpPr>
        <p:spPr>
          <a:xfrm>
            <a:off x="3669465" y="3971501"/>
            <a:ext cx="542" cy="163"/>
          </a:xfrm>
          <a:custGeom>
            <a:avLst/>
            <a:gdLst/>
            <a:ahLst/>
            <a:cxnLst/>
            <a:rect l="l" t="t" r="r" b="b"/>
            <a:pathLst>
              <a:path w="10" h="3" extrusionOk="0">
                <a:moveTo>
                  <a:pt x="0" y="1"/>
                </a:moveTo>
                <a:cubicBezTo>
                  <a:pt x="3" y="2"/>
                  <a:pt x="6" y="2"/>
                  <a:pt x="9" y="2"/>
                </a:cubicBezTo>
                <a:cubicBezTo>
                  <a:pt x="6" y="2"/>
                  <a:pt x="3" y="1"/>
                  <a:pt x="0" y="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1"/>
          <p:cNvSpPr/>
          <p:nvPr/>
        </p:nvSpPr>
        <p:spPr>
          <a:xfrm>
            <a:off x="3665724" y="3971284"/>
            <a:ext cx="380" cy="108"/>
          </a:xfrm>
          <a:custGeom>
            <a:avLst/>
            <a:gdLst/>
            <a:ahLst/>
            <a:cxnLst/>
            <a:rect l="l" t="t" r="r" b="b"/>
            <a:pathLst>
              <a:path w="7" h="2" extrusionOk="0">
                <a:moveTo>
                  <a:pt x="0" y="0"/>
                </a:moveTo>
                <a:cubicBezTo>
                  <a:pt x="2" y="2"/>
                  <a:pt x="5" y="2"/>
                  <a:pt x="6" y="2"/>
                </a:cubicBezTo>
                <a:cubicBezTo>
                  <a:pt x="5" y="2"/>
                  <a:pt x="3" y="0"/>
                  <a:pt x="0" y="0"/>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1"/>
          <p:cNvSpPr/>
          <p:nvPr/>
        </p:nvSpPr>
        <p:spPr>
          <a:xfrm>
            <a:off x="3773668" y="4097336"/>
            <a:ext cx="18217" cy="31174"/>
          </a:xfrm>
          <a:custGeom>
            <a:avLst/>
            <a:gdLst/>
            <a:ahLst/>
            <a:cxnLst/>
            <a:rect l="l" t="t" r="r" b="b"/>
            <a:pathLst>
              <a:path w="336" h="575" extrusionOk="0">
                <a:moveTo>
                  <a:pt x="0" y="575"/>
                </a:moveTo>
                <a:cubicBezTo>
                  <a:pt x="218" y="454"/>
                  <a:pt x="336" y="251"/>
                  <a:pt x="333" y="0"/>
                </a:cubicBezTo>
                <a:cubicBezTo>
                  <a:pt x="336" y="251"/>
                  <a:pt x="218" y="454"/>
                  <a:pt x="0" y="575"/>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1"/>
          <p:cNvSpPr/>
          <p:nvPr/>
        </p:nvSpPr>
        <p:spPr>
          <a:xfrm>
            <a:off x="1015805" y="4097336"/>
            <a:ext cx="16753" cy="30306"/>
          </a:xfrm>
          <a:custGeom>
            <a:avLst/>
            <a:gdLst/>
            <a:ahLst/>
            <a:cxnLst/>
            <a:rect l="l" t="t" r="r" b="b"/>
            <a:pathLst>
              <a:path w="309" h="559" extrusionOk="0">
                <a:moveTo>
                  <a:pt x="309" y="559"/>
                </a:moveTo>
                <a:cubicBezTo>
                  <a:pt x="108" y="436"/>
                  <a:pt x="1" y="239"/>
                  <a:pt x="5" y="0"/>
                </a:cubicBezTo>
                <a:cubicBezTo>
                  <a:pt x="1" y="239"/>
                  <a:pt x="108" y="436"/>
                  <a:pt x="309" y="559"/>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1"/>
          <p:cNvSpPr/>
          <p:nvPr/>
        </p:nvSpPr>
        <p:spPr>
          <a:xfrm>
            <a:off x="1111225" y="3977085"/>
            <a:ext cx="867" cy="380"/>
          </a:xfrm>
          <a:custGeom>
            <a:avLst/>
            <a:gdLst/>
            <a:ahLst/>
            <a:cxnLst/>
            <a:rect l="l" t="t" r="r" b="b"/>
            <a:pathLst>
              <a:path w="16" h="7" extrusionOk="0">
                <a:moveTo>
                  <a:pt x="15" y="1"/>
                </a:moveTo>
                <a:cubicBezTo>
                  <a:pt x="9" y="4"/>
                  <a:pt x="5" y="5"/>
                  <a:pt x="1" y="7"/>
                </a:cubicBezTo>
                <a:cubicBezTo>
                  <a:pt x="5" y="5"/>
                  <a:pt x="11" y="4"/>
                  <a:pt x="15" y="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1"/>
          <p:cNvSpPr/>
          <p:nvPr/>
        </p:nvSpPr>
        <p:spPr>
          <a:xfrm>
            <a:off x="1114587" y="3975350"/>
            <a:ext cx="3145" cy="976"/>
          </a:xfrm>
          <a:custGeom>
            <a:avLst/>
            <a:gdLst/>
            <a:ahLst/>
            <a:cxnLst/>
            <a:rect l="l" t="t" r="r" b="b"/>
            <a:pathLst>
              <a:path w="58" h="18" extrusionOk="0">
                <a:moveTo>
                  <a:pt x="0" y="18"/>
                </a:moveTo>
                <a:cubicBezTo>
                  <a:pt x="20" y="12"/>
                  <a:pt x="39" y="6"/>
                  <a:pt x="58" y="0"/>
                </a:cubicBezTo>
                <a:cubicBezTo>
                  <a:pt x="39" y="6"/>
                  <a:pt x="20" y="12"/>
                  <a:pt x="0" y="18"/>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1"/>
          <p:cNvSpPr/>
          <p:nvPr/>
        </p:nvSpPr>
        <p:spPr>
          <a:xfrm>
            <a:off x="1112038" y="3976272"/>
            <a:ext cx="2602" cy="867"/>
          </a:xfrm>
          <a:custGeom>
            <a:avLst/>
            <a:gdLst/>
            <a:ahLst/>
            <a:cxnLst/>
            <a:rect l="l" t="t" r="r" b="b"/>
            <a:pathLst>
              <a:path w="48" h="16" extrusionOk="0">
                <a:moveTo>
                  <a:pt x="0" y="16"/>
                </a:moveTo>
                <a:cubicBezTo>
                  <a:pt x="17" y="11"/>
                  <a:pt x="31" y="5"/>
                  <a:pt x="47" y="1"/>
                </a:cubicBezTo>
                <a:cubicBezTo>
                  <a:pt x="31" y="5"/>
                  <a:pt x="17" y="11"/>
                  <a:pt x="0" y="16"/>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1"/>
          <p:cNvSpPr/>
          <p:nvPr/>
        </p:nvSpPr>
        <p:spPr>
          <a:xfrm>
            <a:off x="1117677" y="3974645"/>
            <a:ext cx="2765" cy="759"/>
          </a:xfrm>
          <a:custGeom>
            <a:avLst/>
            <a:gdLst/>
            <a:ahLst/>
            <a:cxnLst/>
            <a:rect l="l" t="t" r="r" b="b"/>
            <a:pathLst>
              <a:path w="51" h="14" extrusionOk="0">
                <a:moveTo>
                  <a:pt x="51" y="0"/>
                </a:moveTo>
                <a:cubicBezTo>
                  <a:pt x="42" y="2"/>
                  <a:pt x="31" y="5"/>
                  <a:pt x="22" y="8"/>
                </a:cubicBezTo>
                <a:lnTo>
                  <a:pt x="22" y="8"/>
                </a:lnTo>
                <a:cubicBezTo>
                  <a:pt x="31" y="5"/>
                  <a:pt x="41" y="3"/>
                  <a:pt x="51" y="0"/>
                </a:cubicBezTo>
                <a:close/>
                <a:moveTo>
                  <a:pt x="22" y="8"/>
                </a:moveTo>
                <a:cubicBezTo>
                  <a:pt x="18" y="9"/>
                  <a:pt x="15" y="10"/>
                  <a:pt x="11" y="11"/>
                </a:cubicBezTo>
                <a:lnTo>
                  <a:pt x="11" y="11"/>
                </a:lnTo>
                <a:cubicBezTo>
                  <a:pt x="12" y="10"/>
                  <a:pt x="13" y="10"/>
                  <a:pt x="14" y="10"/>
                </a:cubicBezTo>
                <a:cubicBezTo>
                  <a:pt x="17" y="9"/>
                  <a:pt x="19" y="9"/>
                  <a:pt x="22" y="8"/>
                </a:cubicBezTo>
                <a:close/>
                <a:moveTo>
                  <a:pt x="11" y="11"/>
                </a:moveTo>
                <a:lnTo>
                  <a:pt x="11" y="11"/>
                </a:lnTo>
                <a:cubicBezTo>
                  <a:pt x="8" y="11"/>
                  <a:pt x="4" y="12"/>
                  <a:pt x="1" y="13"/>
                </a:cubicBezTo>
                <a:cubicBezTo>
                  <a:pt x="4" y="12"/>
                  <a:pt x="8" y="11"/>
                  <a:pt x="11" y="1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1"/>
          <p:cNvSpPr/>
          <p:nvPr/>
        </p:nvSpPr>
        <p:spPr>
          <a:xfrm>
            <a:off x="1015805" y="3974645"/>
            <a:ext cx="2776261" cy="160368"/>
          </a:xfrm>
          <a:custGeom>
            <a:avLst/>
            <a:gdLst/>
            <a:ahLst/>
            <a:cxnLst/>
            <a:rect l="l" t="t" r="r" b="b"/>
            <a:pathLst>
              <a:path w="51206" h="2958" extrusionOk="0">
                <a:moveTo>
                  <a:pt x="49275" y="0"/>
                </a:moveTo>
                <a:cubicBezTo>
                  <a:pt x="49565" y="75"/>
                  <a:pt x="49852" y="215"/>
                  <a:pt x="50099" y="396"/>
                </a:cubicBezTo>
                <a:lnTo>
                  <a:pt x="1107" y="396"/>
                </a:lnTo>
                <a:cubicBezTo>
                  <a:pt x="1306" y="250"/>
                  <a:pt x="1529" y="131"/>
                  <a:pt x="1761" y="52"/>
                </a:cubicBezTo>
                <a:lnTo>
                  <a:pt x="1761" y="52"/>
                </a:lnTo>
                <a:cubicBezTo>
                  <a:pt x="1691" y="75"/>
                  <a:pt x="1622" y="103"/>
                  <a:pt x="1554" y="133"/>
                </a:cubicBezTo>
                <a:cubicBezTo>
                  <a:pt x="1370" y="217"/>
                  <a:pt x="1195" y="323"/>
                  <a:pt x="1038" y="446"/>
                </a:cubicBezTo>
                <a:cubicBezTo>
                  <a:pt x="940" y="523"/>
                  <a:pt x="851" y="607"/>
                  <a:pt x="770" y="695"/>
                </a:cubicBezTo>
                <a:cubicBezTo>
                  <a:pt x="661" y="813"/>
                  <a:pt x="569" y="941"/>
                  <a:pt x="503" y="1075"/>
                </a:cubicBezTo>
                <a:lnTo>
                  <a:pt x="494" y="1091"/>
                </a:lnTo>
                <a:lnTo>
                  <a:pt x="223" y="1627"/>
                </a:lnTo>
                <a:lnTo>
                  <a:pt x="126" y="1820"/>
                </a:lnTo>
                <a:cubicBezTo>
                  <a:pt x="58" y="1956"/>
                  <a:pt x="20" y="2085"/>
                  <a:pt x="8" y="2205"/>
                </a:cubicBezTo>
                <a:cubicBezTo>
                  <a:pt x="7" y="2225"/>
                  <a:pt x="5" y="2244"/>
                  <a:pt x="5" y="2263"/>
                </a:cubicBezTo>
                <a:cubicBezTo>
                  <a:pt x="1" y="2502"/>
                  <a:pt x="108" y="2698"/>
                  <a:pt x="309" y="2820"/>
                </a:cubicBezTo>
                <a:cubicBezTo>
                  <a:pt x="450" y="2907"/>
                  <a:pt x="637" y="2957"/>
                  <a:pt x="864" y="2957"/>
                </a:cubicBezTo>
                <a:lnTo>
                  <a:pt x="50338" y="2957"/>
                </a:lnTo>
                <a:cubicBezTo>
                  <a:pt x="50550" y="2957"/>
                  <a:pt x="50730" y="2914"/>
                  <a:pt x="50868" y="2838"/>
                </a:cubicBezTo>
                <a:cubicBezTo>
                  <a:pt x="51086" y="2717"/>
                  <a:pt x="51205" y="2514"/>
                  <a:pt x="51201" y="2263"/>
                </a:cubicBezTo>
                <a:cubicBezTo>
                  <a:pt x="51198" y="2128"/>
                  <a:pt x="51158" y="1978"/>
                  <a:pt x="51079" y="1820"/>
                </a:cubicBezTo>
                <a:lnTo>
                  <a:pt x="51042" y="1747"/>
                </a:lnTo>
                <a:lnTo>
                  <a:pt x="50703" y="1075"/>
                </a:lnTo>
                <a:cubicBezTo>
                  <a:pt x="50450" y="576"/>
                  <a:pt x="49868" y="153"/>
                  <a:pt x="492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1"/>
          <p:cNvSpPr/>
          <p:nvPr/>
        </p:nvSpPr>
        <p:spPr>
          <a:xfrm>
            <a:off x="1075714" y="3971175"/>
            <a:ext cx="2656386" cy="24993"/>
          </a:xfrm>
          <a:custGeom>
            <a:avLst/>
            <a:gdLst/>
            <a:ahLst/>
            <a:cxnLst/>
            <a:rect l="l" t="t" r="r" b="b"/>
            <a:pathLst>
              <a:path w="48995" h="461" extrusionOk="0">
                <a:moveTo>
                  <a:pt x="41994" y="1"/>
                </a:moveTo>
                <a:lnTo>
                  <a:pt x="41994" y="2"/>
                </a:lnTo>
                <a:lnTo>
                  <a:pt x="1287" y="2"/>
                </a:lnTo>
                <a:cubicBezTo>
                  <a:pt x="1267" y="2"/>
                  <a:pt x="1245" y="2"/>
                  <a:pt x="1223" y="4"/>
                </a:cubicBezTo>
                <a:lnTo>
                  <a:pt x="1217" y="4"/>
                </a:lnTo>
                <a:cubicBezTo>
                  <a:pt x="1196" y="4"/>
                  <a:pt x="1174" y="5"/>
                  <a:pt x="1153" y="7"/>
                </a:cubicBezTo>
                <a:cubicBezTo>
                  <a:pt x="1150" y="8"/>
                  <a:pt x="1147" y="8"/>
                  <a:pt x="1145" y="8"/>
                </a:cubicBezTo>
                <a:cubicBezTo>
                  <a:pt x="1124" y="10"/>
                  <a:pt x="1102" y="12"/>
                  <a:pt x="1081" y="14"/>
                </a:cubicBezTo>
                <a:cubicBezTo>
                  <a:pt x="1080" y="14"/>
                  <a:pt x="1078" y="15"/>
                  <a:pt x="1077" y="15"/>
                </a:cubicBezTo>
                <a:cubicBezTo>
                  <a:pt x="1058" y="17"/>
                  <a:pt x="1039" y="20"/>
                  <a:pt x="1021" y="23"/>
                </a:cubicBezTo>
                <a:cubicBezTo>
                  <a:pt x="1015" y="24"/>
                  <a:pt x="1009" y="24"/>
                  <a:pt x="1003" y="26"/>
                </a:cubicBezTo>
                <a:cubicBezTo>
                  <a:pt x="986" y="29"/>
                  <a:pt x="968" y="32"/>
                  <a:pt x="950" y="35"/>
                </a:cubicBezTo>
                <a:cubicBezTo>
                  <a:pt x="943" y="38"/>
                  <a:pt x="934" y="39"/>
                  <a:pt x="925" y="40"/>
                </a:cubicBezTo>
                <a:cubicBezTo>
                  <a:pt x="913" y="43"/>
                  <a:pt x="903" y="45"/>
                  <a:pt x="891" y="48"/>
                </a:cubicBezTo>
                <a:cubicBezTo>
                  <a:pt x="875" y="52"/>
                  <a:pt x="859" y="55"/>
                  <a:pt x="843" y="60"/>
                </a:cubicBezTo>
                <a:cubicBezTo>
                  <a:pt x="837" y="61"/>
                  <a:pt x="831" y="63"/>
                  <a:pt x="825" y="64"/>
                </a:cubicBezTo>
                <a:cubicBezTo>
                  <a:pt x="535" y="139"/>
                  <a:pt x="248" y="279"/>
                  <a:pt x="0" y="460"/>
                </a:cubicBezTo>
                <a:lnTo>
                  <a:pt x="48994" y="460"/>
                </a:lnTo>
                <a:cubicBezTo>
                  <a:pt x="48747" y="279"/>
                  <a:pt x="48460" y="139"/>
                  <a:pt x="48170" y="64"/>
                </a:cubicBezTo>
                <a:cubicBezTo>
                  <a:pt x="48164" y="63"/>
                  <a:pt x="48158" y="61"/>
                  <a:pt x="48152" y="60"/>
                </a:cubicBezTo>
                <a:cubicBezTo>
                  <a:pt x="48136" y="55"/>
                  <a:pt x="48120" y="51"/>
                  <a:pt x="48103" y="48"/>
                </a:cubicBezTo>
                <a:cubicBezTo>
                  <a:pt x="48092" y="45"/>
                  <a:pt x="48081" y="42"/>
                  <a:pt x="48070" y="40"/>
                </a:cubicBezTo>
                <a:cubicBezTo>
                  <a:pt x="48061" y="39"/>
                  <a:pt x="48053" y="38"/>
                  <a:pt x="48045" y="35"/>
                </a:cubicBezTo>
                <a:cubicBezTo>
                  <a:pt x="48027" y="32"/>
                  <a:pt x="48009" y="29"/>
                  <a:pt x="47992" y="26"/>
                </a:cubicBezTo>
                <a:cubicBezTo>
                  <a:pt x="47986" y="24"/>
                  <a:pt x="47980" y="24"/>
                  <a:pt x="47975" y="23"/>
                </a:cubicBezTo>
                <a:cubicBezTo>
                  <a:pt x="47956" y="20"/>
                  <a:pt x="47937" y="17"/>
                  <a:pt x="47918" y="15"/>
                </a:cubicBezTo>
                <a:lnTo>
                  <a:pt x="47914" y="14"/>
                </a:lnTo>
                <a:cubicBezTo>
                  <a:pt x="47893" y="12"/>
                  <a:pt x="47872" y="10"/>
                  <a:pt x="47850" y="8"/>
                </a:cubicBezTo>
                <a:cubicBezTo>
                  <a:pt x="47847" y="8"/>
                  <a:pt x="47844" y="7"/>
                  <a:pt x="47841" y="7"/>
                </a:cubicBezTo>
                <a:cubicBezTo>
                  <a:pt x="47821" y="5"/>
                  <a:pt x="47800" y="4"/>
                  <a:pt x="47778" y="4"/>
                </a:cubicBezTo>
                <a:cubicBezTo>
                  <a:pt x="47777" y="2"/>
                  <a:pt x="47775" y="2"/>
                  <a:pt x="47772" y="2"/>
                </a:cubicBezTo>
                <a:cubicBezTo>
                  <a:pt x="47750" y="2"/>
                  <a:pt x="47729" y="1"/>
                  <a:pt x="477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4" name="Google Shape;1884;p41"/>
          <p:cNvGrpSpPr/>
          <p:nvPr/>
        </p:nvGrpSpPr>
        <p:grpSpPr>
          <a:xfrm>
            <a:off x="2895798" y="1625011"/>
            <a:ext cx="59380" cy="59423"/>
            <a:chOff x="2846377" y="1117677"/>
            <a:chExt cx="213292" cy="213446"/>
          </a:xfrm>
        </p:grpSpPr>
        <p:sp>
          <p:nvSpPr>
            <p:cNvPr id="1885" name="Google Shape;1885;p41"/>
            <p:cNvSpPr/>
            <p:nvPr/>
          </p:nvSpPr>
          <p:spPr>
            <a:xfrm>
              <a:off x="2846702" y="1117677"/>
              <a:ext cx="212912" cy="144212"/>
            </a:xfrm>
            <a:custGeom>
              <a:avLst/>
              <a:gdLst/>
              <a:ahLst/>
              <a:cxnLst/>
              <a:rect l="l" t="t" r="r" b="b"/>
              <a:pathLst>
                <a:path w="3927" h="2660" extrusionOk="0">
                  <a:moveTo>
                    <a:pt x="1608" y="307"/>
                  </a:moveTo>
                  <a:cubicBezTo>
                    <a:pt x="1955" y="307"/>
                    <a:pt x="2236" y="443"/>
                    <a:pt x="2087" y="718"/>
                  </a:cubicBezTo>
                  <a:cubicBezTo>
                    <a:pt x="1886" y="991"/>
                    <a:pt x="1227" y="1520"/>
                    <a:pt x="782" y="1520"/>
                  </a:cubicBezTo>
                  <a:cubicBezTo>
                    <a:pt x="742" y="1520"/>
                    <a:pt x="702" y="1515"/>
                    <a:pt x="666" y="1505"/>
                  </a:cubicBezTo>
                  <a:cubicBezTo>
                    <a:pt x="289" y="1360"/>
                    <a:pt x="583" y="701"/>
                    <a:pt x="947" y="481"/>
                  </a:cubicBezTo>
                  <a:cubicBezTo>
                    <a:pt x="1128" y="365"/>
                    <a:pt x="1382" y="307"/>
                    <a:pt x="1608" y="307"/>
                  </a:cubicBezTo>
                  <a:close/>
                  <a:moveTo>
                    <a:pt x="3885" y="1559"/>
                  </a:moveTo>
                  <a:cubicBezTo>
                    <a:pt x="3908" y="1664"/>
                    <a:pt x="3921" y="1773"/>
                    <a:pt x="3926" y="1884"/>
                  </a:cubicBezTo>
                  <a:cubicBezTo>
                    <a:pt x="3922" y="1774"/>
                    <a:pt x="3908" y="1666"/>
                    <a:pt x="3885" y="1559"/>
                  </a:cubicBezTo>
                  <a:close/>
                  <a:moveTo>
                    <a:pt x="1960" y="0"/>
                  </a:moveTo>
                  <a:cubicBezTo>
                    <a:pt x="931" y="0"/>
                    <a:pt x="86" y="793"/>
                    <a:pt x="0" y="1800"/>
                  </a:cubicBezTo>
                  <a:cubicBezTo>
                    <a:pt x="15" y="1641"/>
                    <a:pt x="47" y="1483"/>
                    <a:pt x="100" y="1330"/>
                  </a:cubicBezTo>
                  <a:cubicBezTo>
                    <a:pt x="373" y="2125"/>
                    <a:pt x="1121" y="2660"/>
                    <a:pt x="1962" y="2660"/>
                  </a:cubicBezTo>
                  <a:cubicBezTo>
                    <a:pt x="2801" y="2660"/>
                    <a:pt x="3549" y="2125"/>
                    <a:pt x="3822" y="1330"/>
                  </a:cubicBezTo>
                  <a:cubicBezTo>
                    <a:pt x="3847" y="1406"/>
                    <a:pt x="3869" y="1482"/>
                    <a:pt x="3885" y="1559"/>
                  </a:cubicBezTo>
                  <a:lnTo>
                    <a:pt x="3885" y="1559"/>
                  </a:lnTo>
                  <a:cubicBezTo>
                    <a:pt x="3697" y="669"/>
                    <a:pt x="2907" y="0"/>
                    <a:pt x="19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1"/>
            <p:cNvSpPr/>
            <p:nvPr/>
          </p:nvSpPr>
          <p:spPr>
            <a:xfrm>
              <a:off x="2846377" y="1189784"/>
              <a:ext cx="213292" cy="141339"/>
            </a:xfrm>
            <a:custGeom>
              <a:avLst/>
              <a:gdLst/>
              <a:ahLst/>
              <a:cxnLst/>
              <a:rect l="l" t="t" r="r" b="b"/>
              <a:pathLst>
                <a:path w="3934" h="2607" extrusionOk="0">
                  <a:moveTo>
                    <a:pt x="106" y="0"/>
                  </a:moveTo>
                  <a:cubicBezTo>
                    <a:pt x="53" y="153"/>
                    <a:pt x="21" y="311"/>
                    <a:pt x="6" y="471"/>
                  </a:cubicBezTo>
                  <a:cubicBezTo>
                    <a:pt x="6" y="474"/>
                    <a:pt x="6" y="477"/>
                    <a:pt x="6" y="479"/>
                  </a:cubicBezTo>
                  <a:cubicBezTo>
                    <a:pt x="5" y="502"/>
                    <a:pt x="3" y="526"/>
                    <a:pt x="2" y="548"/>
                  </a:cubicBezTo>
                  <a:cubicBezTo>
                    <a:pt x="2" y="555"/>
                    <a:pt x="2" y="563"/>
                    <a:pt x="0" y="570"/>
                  </a:cubicBezTo>
                  <a:cubicBezTo>
                    <a:pt x="0" y="588"/>
                    <a:pt x="0" y="607"/>
                    <a:pt x="0" y="626"/>
                  </a:cubicBezTo>
                  <a:cubicBezTo>
                    <a:pt x="0" y="631"/>
                    <a:pt x="0" y="635"/>
                    <a:pt x="0" y="638"/>
                  </a:cubicBezTo>
                  <a:cubicBezTo>
                    <a:pt x="0" y="1725"/>
                    <a:pt x="881" y="2607"/>
                    <a:pt x="1966" y="2607"/>
                  </a:cubicBezTo>
                  <a:lnTo>
                    <a:pt x="1968" y="2607"/>
                  </a:lnTo>
                  <a:cubicBezTo>
                    <a:pt x="2627" y="2607"/>
                    <a:pt x="3212" y="2281"/>
                    <a:pt x="3568" y="1782"/>
                  </a:cubicBezTo>
                  <a:cubicBezTo>
                    <a:pt x="3800" y="1460"/>
                    <a:pt x="3934" y="1065"/>
                    <a:pt x="3934" y="638"/>
                  </a:cubicBezTo>
                  <a:cubicBezTo>
                    <a:pt x="3934" y="613"/>
                    <a:pt x="3934" y="586"/>
                    <a:pt x="3932" y="561"/>
                  </a:cubicBezTo>
                  <a:cubicBezTo>
                    <a:pt x="3932" y="560"/>
                    <a:pt x="3932" y="557"/>
                    <a:pt x="3932" y="554"/>
                  </a:cubicBezTo>
                  <a:cubicBezTo>
                    <a:pt x="3925" y="365"/>
                    <a:pt x="3889" y="180"/>
                    <a:pt x="3828" y="0"/>
                  </a:cubicBezTo>
                  <a:cubicBezTo>
                    <a:pt x="3555" y="795"/>
                    <a:pt x="2807" y="1330"/>
                    <a:pt x="1966" y="1330"/>
                  </a:cubicBezTo>
                  <a:cubicBezTo>
                    <a:pt x="1127" y="1330"/>
                    <a:pt x="379" y="795"/>
                    <a:pt x="106" y="0"/>
                  </a:cubicBezTo>
                  <a:close/>
                </a:path>
              </a:pathLst>
            </a:custGeom>
            <a:solidFill>
              <a:srgbClr val="E586EC">
                <a:alpha val="79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1"/>
            <p:cNvSpPr/>
            <p:nvPr/>
          </p:nvSpPr>
          <p:spPr>
            <a:xfrm>
              <a:off x="2862316" y="1134321"/>
              <a:ext cx="105616" cy="65763"/>
            </a:xfrm>
            <a:custGeom>
              <a:avLst/>
              <a:gdLst/>
              <a:ahLst/>
              <a:cxnLst/>
              <a:rect l="l" t="t" r="r" b="b"/>
              <a:pathLst>
                <a:path w="1948" h="1213" extrusionOk="0">
                  <a:moveTo>
                    <a:pt x="1320" y="0"/>
                  </a:moveTo>
                  <a:cubicBezTo>
                    <a:pt x="1093" y="0"/>
                    <a:pt x="838" y="58"/>
                    <a:pt x="658" y="174"/>
                  </a:cubicBezTo>
                  <a:cubicBezTo>
                    <a:pt x="295" y="394"/>
                    <a:pt x="1" y="1053"/>
                    <a:pt x="378" y="1198"/>
                  </a:cubicBezTo>
                  <a:cubicBezTo>
                    <a:pt x="415" y="1208"/>
                    <a:pt x="454" y="1213"/>
                    <a:pt x="496" y="1213"/>
                  </a:cubicBezTo>
                  <a:cubicBezTo>
                    <a:pt x="940" y="1213"/>
                    <a:pt x="1598" y="684"/>
                    <a:pt x="1799" y="411"/>
                  </a:cubicBezTo>
                  <a:cubicBezTo>
                    <a:pt x="1948" y="136"/>
                    <a:pt x="1666" y="0"/>
                    <a:pt x="1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8" name="Google Shape;1888;p41"/>
          <p:cNvGrpSpPr/>
          <p:nvPr/>
        </p:nvGrpSpPr>
        <p:grpSpPr>
          <a:xfrm>
            <a:off x="2958947" y="1218649"/>
            <a:ext cx="44173" cy="44183"/>
            <a:chOff x="2846377" y="1117677"/>
            <a:chExt cx="213292" cy="213446"/>
          </a:xfrm>
        </p:grpSpPr>
        <p:sp>
          <p:nvSpPr>
            <p:cNvPr id="1889" name="Google Shape;1889;p41"/>
            <p:cNvSpPr/>
            <p:nvPr/>
          </p:nvSpPr>
          <p:spPr>
            <a:xfrm>
              <a:off x="2846702" y="1117677"/>
              <a:ext cx="212912" cy="144212"/>
            </a:xfrm>
            <a:custGeom>
              <a:avLst/>
              <a:gdLst/>
              <a:ahLst/>
              <a:cxnLst/>
              <a:rect l="l" t="t" r="r" b="b"/>
              <a:pathLst>
                <a:path w="3927" h="2660" extrusionOk="0">
                  <a:moveTo>
                    <a:pt x="1608" y="307"/>
                  </a:moveTo>
                  <a:cubicBezTo>
                    <a:pt x="1955" y="307"/>
                    <a:pt x="2236" y="443"/>
                    <a:pt x="2087" y="718"/>
                  </a:cubicBezTo>
                  <a:cubicBezTo>
                    <a:pt x="1886" y="991"/>
                    <a:pt x="1227" y="1520"/>
                    <a:pt x="782" y="1520"/>
                  </a:cubicBezTo>
                  <a:cubicBezTo>
                    <a:pt x="742" y="1520"/>
                    <a:pt x="702" y="1515"/>
                    <a:pt x="666" y="1505"/>
                  </a:cubicBezTo>
                  <a:cubicBezTo>
                    <a:pt x="289" y="1360"/>
                    <a:pt x="583" y="701"/>
                    <a:pt x="947" y="481"/>
                  </a:cubicBezTo>
                  <a:cubicBezTo>
                    <a:pt x="1128" y="365"/>
                    <a:pt x="1382" y="307"/>
                    <a:pt x="1608" y="307"/>
                  </a:cubicBezTo>
                  <a:close/>
                  <a:moveTo>
                    <a:pt x="3885" y="1559"/>
                  </a:moveTo>
                  <a:cubicBezTo>
                    <a:pt x="3908" y="1664"/>
                    <a:pt x="3921" y="1773"/>
                    <a:pt x="3926" y="1884"/>
                  </a:cubicBezTo>
                  <a:cubicBezTo>
                    <a:pt x="3922" y="1774"/>
                    <a:pt x="3908" y="1666"/>
                    <a:pt x="3885" y="1559"/>
                  </a:cubicBezTo>
                  <a:close/>
                  <a:moveTo>
                    <a:pt x="1960" y="0"/>
                  </a:moveTo>
                  <a:cubicBezTo>
                    <a:pt x="931" y="0"/>
                    <a:pt x="86" y="793"/>
                    <a:pt x="0" y="1800"/>
                  </a:cubicBezTo>
                  <a:cubicBezTo>
                    <a:pt x="15" y="1641"/>
                    <a:pt x="47" y="1483"/>
                    <a:pt x="100" y="1330"/>
                  </a:cubicBezTo>
                  <a:cubicBezTo>
                    <a:pt x="373" y="2125"/>
                    <a:pt x="1121" y="2660"/>
                    <a:pt x="1962" y="2660"/>
                  </a:cubicBezTo>
                  <a:cubicBezTo>
                    <a:pt x="2801" y="2660"/>
                    <a:pt x="3549" y="2125"/>
                    <a:pt x="3822" y="1330"/>
                  </a:cubicBezTo>
                  <a:cubicBezTo>
                    <a:pt x="3847" y="1406"/>
                    <a:pt x="3869" y="1482"/>
                    <a:pt x="3885" y="1559"/>
                  </a:cubicBezTo>
                  <a:lnTo>
                    <a:pt x="3885" y="1559"/>
                  </a:lnTo>
                  <a:cubicBezTo>
                    <a:pt x="3697" y="669"/>
                    <a:pt x="2907" y="0"/>
                    <a:pt x="19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1"/>
            <p:cNvSpPr/>
            <p:nvPr/>
          </p:nvSpPr>
          <p:spPr>
            <a:xfrm>
              <a:off x="2846377" y="1189784"/>
              <a:ext cx="213292" cy="141339"/>
            </a:xfrm>
            <a:custGeom>
              <a:avLst/>
              <a:gdLst/>
              <a:ahLst/>
              <a:cxnLst/>
              <a:rect l="l" t="t" r="r" b="b"/>
              <a:pathLst>
                <a:path w="3934" h="2607" extrusionOk="0">
                  <a:moveTo>
                    <a:pt x="106" y="0"/>
                  </a:moveTo>
                  <a:cubicBezTo>
                    <a:pt x="53" y="153"/>
                    <a:pt x="21" y="311"/>
                    <a:pt x="6" y="471"/>
                  </a:cubicBezTo>
                  <a:cubicBezTo>
                    <a:pt x="6" y="474"/>
                    <a:pt x="6" y="477"/>
                    <a:pt x="6" y="479"/>
                  </a:cubicBezTo>
                  <a:cubicBezTo>
                    <a:pt x="5" y="502"/>
                    <a:pt x="3" y="526"/>
                    <a:pt x="2" y="548"/>
                  </a:cubicBezTo>
                  <a:cubicBezTo>
                    <a:pt x="2" y="555"/>
                    <a:pt x="2" y="563"/>
                    <a:pt x="0" y="570"/>
                  </a:cubicBezTo>
                  <a:cubicBezTo>
                    <a:pt x="0" y="588"/>
                    <a:pt x="0" y="607"/>
                    <a:pt x="0" y="626"/>
                  </a:cubicBezTo>
                  <a:cubicBezTo>
                    <a:pt x="0" y="631"/>
                    <a:pt x="0" y="635"/>
                    <a:pt x="0" y="638"/>
                  </a:cubicBezTo>
                  <a:cubicBezTo>
                    <a:pt x="0" y="1725"/>
                    <a:pt x="881" y="2607"/>
                    <a:pt x="1966" y="2607"/>
                  </a:cubicBezTo>
                  <a:lnTo>
                    <a:pt x="1968" y="2607"/>
                  </a:lnTo>
                  <a:cubicBezTo>
                    <a:pt x="2627" y="2607"/>
                    <a:pt x="3212" y="2281"/>
                    <a:pt x="3568" y="1782"/>
                  </a:cubicBezTo>
                  <a:cubicBezTo>
                    <a:pt x="3800" y="1460"/>
                    <a:pt x="3934" y="1065"/>
                    <a:pt x="3934" y="638"/>
                  </a:cubicBezTo>
                  <a:cubicBezTo>
                    <a:pt x="3934" y="613"/>
                    <a:pt x="3934" y="586"/>
                    <a:pt x="3932" y="561"/>
                  </a:cubicBezTo>
                  <a:cubicBezTo>
                    <a:pt x="3932" y="560"/>
                    <a:pt x="3932" y="557"/>
                    <a:pt x="3932" y="554"/>
                  </a:cubicBezTo>
                  <a:cubicBezTo>
                    <a:pt x="3925" y="365"/>
                    <a:pt x="3889" y="180"/>
                    <a:pt x="3828" y="0"/>
                  </a:cubicBezTo>
                  <a:cubicBezTo>
                    <a:pt x="3555" y="795"/>
                    <a:pt x="2807" y="1330"/>
                    <a:pt x="1966" y="1330"/>
                  </a:cubicBezTo>
                  <a:cubicBezTo>
                    <a:pt x="1127" y="1330"/>
                    <a:pt x="379" y="795"/>
                    <a:pt x="106" y="0"/>
                  </a:cubicBezTo>
                  <a:close/>
                </a:path>
              </a:pathLst>
            </a:custGeom>
            <a:solidFill>
              <a:srgbClr val="E586EC">
                <a:alpha val="79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1"/>
            <p:cNvSpPr/>
            <p:nvPr/>
          </p:nvSpPr>
          <p:spPr>
            <a:xfrm>
              <a:off x="2862316" y="1134321"/>
              <a:ext cx="105616" cy="65763"/>
            </a:xfrm>
            <a:custGeom>
              <a:avLst/>
              <a:gdLst/>
              <a:ahLst/>
              <a:cxnLst/>
              <a:rect l="l" t="t" r="r" b="b"/>
              <a:pathLst>
                <a:path w="1948" h="1213" extrusionOk="0">
                  <a:moveTo>
                    <a:pt x="1320" y="0"/>
                  </a:moveTo>
                  <a:cubicBezTo>
                    <a:pt x="1093" y="0"/>
                    <a:pt x="838" y="58"/>
                    <a:pt x="658" y="174"/>
                  </a:cubicBezTo>
                  <a:cubicBezTo>
                    <a:pt x="295" y="394"/>
                    <a:pt x="1" y="1053"/>
                    <a:pt x="378" y="1198"/>
                  </a:cubicBezTo>
                  <a:cubicBezTo>
                    <a:pt x="415" y="1208"/>
                    <a:pt x="454" y="1213"/>
                    <a:pt x="496" y="1213"/>
                  </a:cubicBezTo>
                  <a:cubicBezTo>
                    <a:pt x="940" y="1213"/>
                    <a:pt x="1598" y="684"/>
                    <a:pt x="1799" y="411"/>
                  </a:cubicBezTo>
                  <a:cubicBezTo>
                    <a:pt x="1948" y="136"/>
                    <a:pt x="1666" y="0"/>
                    <a:pt x="1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2" name="Google Shape;1892;p41"/>
          <p:cNvGrpSpPr/>
          <p:nvPr/>
        </p:nvGrpSpPr>
        <p:grpSpPr>
          <a:xfrm>
            <a:off x="2050769" y="1662992"/>
            <a:ext cx="125629" cy="125720"/>
            <a:chOff x="2548602" y="1331127"/>
            <a:chExt cx="213292" cy="213446"/>
          </a:xfrm>
        </p:grpSpPr>
        <p:sp>
          <p:nvSpPr>
            <p:cNvPr id="1893" name="Google Shape;1893;p41"/>
            <p:cNvSpPr/>
            <p:nvPr/>
          </p:nvSpPr>
          <p:spPr>
            <a:xfrm>
              <a:off x="2548927" y="1331127"/>
              <a:ext cx="212912" cy="144212"/>
            </a:xfrm>
            <a:custGeom>
              <a:avLst/>
              <a:gdLst/>
              <a:ahLst/>
              <a:cxnLst/>
              <a:rect l="l" t="t" r="r" b="b"/>
              <a:pathLst>
                <a:path w="3927" h="2660" extrusionOk="0">
                  <a:moveTo>
                    <a:pt x="1608" y="307"/>
                  </a:moveTo>
                  <a:cubicBezTo>
                    <a:pt x="1955" y="307"/>
                    <a:pt x="2236" y="443"/>
                    <a:pt x="2087" y="718"/>
                  </a:cubicBezTo>
                  <a:cubicBezTo>
                    <a:pt x="1886" y="991"/>
                    <a:pt x="1227" y="1520"/>
                    <a:pt x="782" y="1520"/>
                  </a:cubicBezTo>
                  <a:cubicBezTo>
                    <a:pt x="742" y="1520"/>
                    <a:pt x="702" y="1515"/>
                    <a:pt x="666" y="1505"/>
                  </a:cubicBezTo>
                  <a:cubicBezTo>
                    <a:pt x="289" y="1360"/>
                    <a:pt x="583" y="701"/>
                    <a:pt x="947" y="481"/>
                  </a:cubicBezTo>
                  <a:cubicBezTo>
                    <a:pt x="1128" y="365"/>
                    <a:pt x="1382" y="307"/>
                    <a:pt x="1608" y="307"/>
                  </a:cubicBezTo>
                  <a:close/>
                  <a:moveTo>
                    <a:pt x="3885" y="1559"/>
                  </a:moveTo>
                  <a:cubicBezTo>
                    <a:pt x="3908" y="1664"/>
                    <a:pt x="3921" y="1773"/>
                    <a:pt x="3926" y="1884"/>
                  </a:cubicBezTo>
                  <a:cubicBezTo>
                    <a:pt x="3922" y="1774"/>
                    <a:pt x="3908" y="1666"/>
                    <a:pt x="3885" y="1559"/>
                  </a:cubicBezTo>
                  <a:close/>
                  <a:moveTo>
                    <a:pt x="1960" y="0"/>
                  </a:moveTo>
                  <a:cubicBezTo>
                    <a:pt x="931" y="0"/>
                    <a:pt x="86" y="793"/>
                    <a:pt x="0" y="1800"/>
                  </a:cubicBezTo>
                  <a:cubicBezTo>
                    <a:pt x="15" y="1641"/>
                    <a:pt x="47" y="1483"/>
                    <a:pt x="100" y="1330"/>
                  </a:cubicBezTo>
                  <a:cubicBezTo>
                    <a:pt x="373" y="2125"/>
                    <a:pt x="1121" y="2660"/>
                    <a:pt x="1962" y="2660"/>
                  </a:cubicBezTo>
                  <a:cubicBezTo>
                    <a:pt x="2801" y="2660"/>
                    <a:pt x="3549" y="2125"/>
                    <a:pt x="3822" y="1330"/>
                  </a:cubicBezTo>
                  <a:cubicBezTo>
                    <a:pt x="3847" y="1406"/>
                    <a:pt x="3869" y="1482"/>
                    <a:pt x="3885" y="1559"/>
                  </a:cubicBezTo>
                  <a:lnTo>
                    <a:pt x="3885" y="1559"/>
                  </a:lnTo>
                  <a:cubicBezTo>
                    <a:pt x="3697" y="669"/>
                    <a:pt x="2907" y="0"/>
                    <a:pt x="19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1"/>
            <p:cNvSpPr/>
            <p:nvPr/>
          </p:nvSpPr>
          <p:spPr>
            <a:xfrm>
              <a:off x="2548602" y="1403234"/>
              <a:ext cx="213292" cy="141339"/>
            </a:xfrm>
            <a:custGeom>
              <a:avLst/>
              <a:gdLst/>
              <a:ahLst/>
              <a:cxnLst/>
              <a:rect l="l" t="t" r="r" b="b"/>
              <a:pathLst>
                <a:path w="3934" h="2607" extrusionOk="0">
                  <a:moveTo>
                    <a:pt x="106" y="0"/>
                  </a:moveTo>
                  <a:cubicBezTo>
                    <a:pt x="53" y="153"/>
                    <a:pt x="21" y="311"/>
                    <a:pt x="6" y="471"/>
                  </a:cubicBezTo>
                  <a:cubicBezTo>
                    <a:pt x="6" y="474"/>
                    <a:pt x="6" y="477"/>
                    <a:pt x="6" y="479"/>
                  </a:cubicBezTo>
                  <a:cubicBezTo>
                    <a:pt x="5" y="502"/>
                    <a:pt x="3" y="526"/>
                    <a:pt x="2" y="548"/>
                  </a:cubicBezTo>
                  <a:cubicBezTo>
                    <a:pt x="2" y="555"/>
                    <a:pt x="2" y="563"/>
                    <a:pt x="0" y="570"/>
                  </a:cubicBezTo>
                  <a:cubicBezTo>
                    <a:pt x="0" y="588"/>
                    <a:pt x="0" y="607"/>
                    <a:pt x="0" y="626"/>
                  </a:cubicBezTo>
                  <a:cubicBezTo>
                    <a:pt x="0" y="631"/>
                    <a:pt x="0" y="635"/>
                    <a:pt x="0" y="638"/>
                  </a:cubicBezTo>
                  <a:cubicBezTo>
                    <a:pt x="0" y="1725"/>
                    <a:pt x="881" y="2607"/>
                    <a:pt x="1966" y="2607"/>
                  </a:cubicBezTo>
                  <a:lnTo>
                    <a:pt x="1968" y="2607"/>
                  </a:lnTo>
                  <a:cubicBezTo>
                    <a:pt x="2627" y="2607"/>
                    <a:pt x="3212" y="2281"/>
                    <a:pt x="3568" y="1782"/>
                  </a:cubicBezTo>
                  <a:cubicBezTo>
                    <a:pt x="3800" y="1460"/>
                    <a:pt x="3934" y="1065"/>
                    <a:pt x="3934" y="638"/>
                  </a:cubicBezTo>
                  <a:cubicBezTo>
                    <a:pt x="3934" y="613"/>
                    <a:pt x="3934" y="586"/>
                    <a:pt x="3932" y="561"/>
                  </a:cubicBezTo>
                  <a:cubicBezTo>
                    <a:pt x="3932" y="560"/>
                    <a:pt x="3932" y="557"/>
                    <a:pt x="3932" y="554"/>
                  </a:cubicBezTo>
                  <a:cubicBezTo>
                    <a:pt x="3925" y="365"/>
                    <a:pt x="3889" y="180"/>
                    <a:pt x="3828" y="0"/>
                  </a:cubicBezTo>
                  <a:cubicBezTo>
                    <a:pt x="3555" y="795"/>
                    <a:pt x="2807" y="1330"/>
                    <a:pt x="1966" y="1330"/>
                  </a:cubicBezTo>
                  <a:cubicBezTo>
                    <a:pt x="1127" y="1330"/>
                    <a:pt x="379" y="795"/>
                    <a:pt x="106" y="0"/>
                  </a:cubicBezTo>
                  <a:close/>
                </a:path>
              </a:pathLst>
            </a:custGeom>
            <a:solidFill>
              <a:srgbClr val="E586EC">
                <a:alpha val="79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1"/>
            <p:cNvSpPr/>
            <p:nvPr/>
          </p:nvSpPr>
          <p:spPr>
            <a:xfrm>
              <a:off x="2564541" y="1347771"/>
              <a:ext cx="105616" cy="65763"/>
            </a:xfrm>
            <a:custGeom>
              <a:avLst/>
              <a:gdLst/>
              <a:ahLst/>
              <a:cxnLst/>
              <a:rect l="l" t="t" r="r" b="b"/>
              <a:pathLst>
                <a:path w="1948" h="1213" extrusionOk="0">
                  <a:moveTo>
                    <a:pt x="1320" y="0"/>
                  </a:moveTo>
                  <a:cubicBezTo>
                    <a:pt x="1093" y="0"/>
                    <a:pt x="838" y="58"/>
                    <a:pt x="658" y="174"/>
                  </a:cubicBezTo>
                  <a:cubicBezTo>
                    <a:pt x="295" y="394"/>
                    <a:pt x="1" y="1053"/>
                    <a:pt x="378" y="1198"/>
                  </a:cubicBezTo>
                  <a:cubicBezTo>
                    <a:pt x="415" y="1208"/>
                    <a:pt x="454" y="1213"/>
                    <a:pt x="496" y="1213"/>
                  </a:cubicBezTo>
                  <a:cubicBezTo>
                    <a:pt x="940" y="1213"/>
                    <a:pt x="1598" y="684"/>
                    <a:pt x="1799" y="411"/>
                  </a:cubicBezTo>
                  <a:cubicBezTo>
                    <a:pt x="1948" y="136"/>
                    <a:pt x="1666" y="0"/>
                    <a:pt x="1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6" name="Google Shape;1896;p41"/>
          <p:cNvGrpSpPr/>
          <p:nvPr/>
        </p:nvGrpSpPr>
        <p:grpSpPr>
          <a:xfrm>
            <a:off x="1902761" y="1662344"/>
            <a:ext cx="40824" cy="40854"/>
            <a:chOff x="2846377" y="1117677"/>
            <a:chExt cx="213292" cy="213446"/>
          </a:xfrm>
        </p:grpSpPr>
        <p:sp>
          <p:nvSpPr>
            <p:cNvPr id="1897" name="Google Shape;1897;p41"/>
            <p:cNvSpPr/>
            <p:nvPr/>
          </p:nvSpPr>
          <p:spPr>
            <a:xfrm>
              <a:off x="2846702" y="1117677"/>
              <a:ext cx="212912" cy="144212"/>
            </a:xfrm>
            <a:custGeom>
              <a:avLst/>
              <a:gdLst/>
              <a:ahLst/>
              <a:cxnLst/>
              <a:rect l="l" t="t" r="r" b="b"/>
              <a:pathLst>
                <a:path w="3927" h="2660" extrusionOk="0">
                  <a:moveTo>
                    <a:pt x="1608" y="307"/>
                  </a:moveTo>
                  <a:cubicBezTo>
                    <a:pt x="1955" y="307"/>
                    <a:pt x="2236" y="443"/>
                    <a:pt x="2087" y="718"/>
                  </a:cubicBezTo>
                  <a:cubicBezTo>
                    <a:pt x="1886" y="991"/>
                    <a:pt x="1227" y="1520"/>
                    <a:pt x="782" y="1520"/>
                  </a:cubicBezTo>
                  <a:cubicBezTo>
                    <a:pt x="742" y="1520"/>
                    <a:pt x="702" y="1515"/>
                    <a:pt x="666" y="1505"/>
                  </a:cubicBezTo>
                  <a:cubicBezTo>
                    <a:pt x="289" y="1360"/>
                    <a:pt x="583" y="701"/>
                    <a:pt x="947" y="481"/>
                  </a:cubicBezTo>
                  <a:cubicBezTo>
                    <a:pt x="1128" y="365"/>
                    <a:pt x="1382" y="307"/>
                    <a:pt x="1608" y="307"/>
                  </a:cubicBezTo>
                  <a:close/>
                  <a:moveTo>
                    <a:pt x="3885" y="1559"/>
                  </a:moveTo>
                  <a:cubicBezTo>
                    <a:pt x="3908" y="1664"/>
                    <a:pt x="3921" y="1773"/>
                    <a:pt x="3926" y="1884"/>
                  </a:cubicBezTo>
                  <a:cubicBezTo>
                    <a:pt x="3922" y="1774"/>
                    <a:pt x="3908" y="1666"/>
                    <a:pt x="3885" y="1559"/>
                  </a:cubicBezTo>
                  <a:close/>
                  <a:moveTo>
                    <a:pt x="1960" y="0"/>
                  </a:moveTo>
                  <a:cubicBezTo>
                    <a:pt x="931" y="0"/>
                    <a:pt x="86" y="793"/>
                    <a:pt x="0" y="1800"/>
                  </a:cubicBezTo>
                  <a:cubicBezTo>
                    <a:pt x="15" y="1641"/>
                    <a:pt x="47" y="1483"/>
                    <a:pt x="100" y="1330"/>
                  </a:cubicBezTo>
                  <a:cubicBezTo>
                    <a:pt x="373" y="2125"/>
                    <a:pt x="1121" y="2660"/>
                    <a:pt x="1962" y="2660"/>
                  </a:cubicBezTo>
                  <a:cubicBezTo>
                    <a:pt x="2801" y="2660"/>
                    <a:pt x="3549" y="2125"/>
                    <a:pt x="3822" y="1330"/>
                  </a:cubicBezTo>
                  <a:cubicBezTo>
                    <a:pt x="3847" y="1406"/>
                    <a:pt x="3869" y="1482"/>
                    <a:pt x="3885" y="1559"/>
                  </a:cubicBezTo>
                  <a:lnTo>
                    <a:pt x="3885" y="1559"/>
                  </a:lnTo>
                  <a:cubicBezTo>
                    <a:pt x="3697" y="669"/>
                    <a:pt x="2907" y="0"/>
                    <a:pt x="19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1"/>
            <p:cNvSpPr/>
            <p:nvPr/>
          </p:nvSpPr>
          <p:spPr>
            <a:xfrm>
              <a:off x="2846377" y="1189784"/>
              <a:ext cx="213292" cy="141339"/>
            </a:xfrm>
            <a:custGeom>
              <a:avLst/>
              <a:gdLst/>
              <a:ahLst/>
              <a:cxnLst/>
              <a:rect l="l" t="t" r="r" b="b"/>
              <a:pathLst>
                <a:path w="3934" h="2607" extrusionOk="0">
                  <a:moveTo>
                    <a:pt x="106" y="0"/>
                  </a:moveTo>
                  <a:cubicBezTo>
                    <a:pt x="53" y="153"/>
                    <a:pt x="21" y="311"/>
                    <a:pt x="6" y="471"/>
                  </a:cubicBezTo>
                  <a:cubicBezTo>
                    <a:pt x="6" y="474"/>
                    <a:pt x="6" y="477"/>
                    <a:pt x="6" y="479"/>
                  </a:cubicBezTo>
                  <a:cubicBezTo>
                    <a:pt x="5" y="502"/>
                    <a:pt x="3" y="526"/>
                    <a:pt x="2" y="548"/>
                  </a:cubicBezTo>
                  <a:cubicBezTo>
                    <a:pt x="2" y="555"/>
                    <a:pt x="2" y="563"/>
                    <a:pt x="0" y="570"/>
                  </a:cubicBezTo>
                  <a:cubicBezTo>
                    <a:pt x="0" y="588"/>
                    <a:pt x="0" y="607"/>
                    <a:pt x="0" y="626"/>
                  </a:cubicBezTo>
                  <a:cubicBezTo>
                    <a:pt x="0" y="631"/>
                    <a:pt x="0" y="635"/>
                    <a:pt x="0" y="638"/>
                  </a:cubicBezTo>
                  <a:cubicBezTo>
                    <a:pt x="0" y="1725"/>
                    <a:pt x="881" y="2607"/>
                    <a:pt x="1966" y="2607"/>
                  </a:cubicBezTo>
                  <a:lnTo>
                    <a:pt x="1968" y="2607"/>
                  </a:lnTo>
                  <a:cubicBezTo>
                    <a:pt x="2627" y="2607"/>
                    <a:pt x="3212" y="2281"/>
                    <a:pt x="3568" y="1782"/>
                  </a:cubicBezTo>
                  <a:cubicBezTo>
                    <a:pt x="3800" y="1460"/>
                    <a:pt x="3934" y="1065"/>
                    <a:pt x="3934" y="638"/>
                  </a:cubicBezTo>
                  <a:cubicBezTo>
                    <a:pt x="3934" y="613"/>
                    <a:pt x="3934" y="586"/>
                    <a:pt x="3932" y="561"/>
                  </a:cubicBezTo>
                  <a:cubicBezTo>
                    <a:pt x="3932" y="560"/>
                    <a:pt x="3932" y="557"/>
                    <a:pt x="3932" y="554"/>
                  </a:cubicBezTo>
                  <a:cubicBezTo>
                    <a:pt x="3925" y="365"/>
                    <a:pt x="3889" y="180"/>
                    <a:pt x="3828" y="0"/>
                  </a:cubicBezTo>
                  <a:cubicBezTo>
                    <a:pt x="3555" y="795"/>
                    <a:pt x="2807" y="1330"/>
                    <a:pt x="1966" y="1330"/>
                  </a:cubicBezTo>
                  <a:cubicBezTo>
                    <a:pt x="1127" y="1330"/>
                    <a:pt x="379" y="795"/>
                    <a:pt x="106" y="0"/>
                  </a:cubicBezTo>
                  <a:close/>
                </a:path>
              </a:pathLst>
            </a:custGeom>
            <a:solidFill>
              <a:srgbClr val="E586EC">
                <a:alpha val="79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1"/>
            <p:cNvSpPr/>
            <p:nvPr/>
          </p:nvSpPr>
          <p:spPr>
            <a:xfrm>
              <a:off x="2862316" y="1134321"/>
              <a:ext cx="105616" cy="65763"/>
            </a:xfrm>
            <a:custGeom>
              <a:avLst/>
              <a:gdLst/>
              <a:ahLst/>
              <a:cxnLst/>
              <a:rect l="l" t="t" r="r" b="b"/>
              <a:pathLst>
                <a:path w="1948" h="1213" extrusionOk="0">
                  <a:moveTo>
                    <a:pt x="1320" y="0"/>
                  </a:moveTo>
                  <a:cubicBezTo>
                    <a:pt x="1093" y="0"/>
                    <a:pt x="838" y="58"/>
                    <a:pt x="658" y="174"/>
                  </a:cubicBezTo>
                  <a:cubicBezTo>
                    <a:pt x="295" y="394"/>
                    <a:pt x="1" y="1053"/>
                    <a:pt x="378" y="1198"/>
                  </a:cubicBezTo>
                  <a:cubicBezTo>
                    <a:pt x="415" y="1208"/>
                    <a:pt x="454" y="1213"/>
                    <a:pt x="496" y="1213"/>
                  </a:cubicBezTo>
                  <a:cubicBezTo>
                    <a:pt x="940" y="1213"/>
                    <a:pt x="1598" y="684"/>
                    <a:pt x="1799" y="411"/>
                  </a:cubicBezTo>
                  <a:cubicBezTo>
                    <a:pt x="1948" y="136"/>
                    <a:pt x="1666" y="0"/>
                    <a:pt x="1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0" name="Google Shape;1900;p41"/>
          <p:cNvGrpSpPr/>
          <p:nvPr/>
        </p:nvGrpSpPr>
        <p:grpSpPr>
          <a:xfrm>
            <a:off x="2425519" y="1767030"/>
            <a:ext cx="125629" cy="125720"/>
            <a:chOff x="2548602" y="1331127"/>
            <a:chExt cx="213292" cy="213446"/>
          </a:xfrm>
        </p:grpSpPr>
        <p:sp>
          <p:nvSpPr>
            <p:cNvPr id="1901" name="Google Shape;1901;p41"/>
            <p:cNvSpPr/>
            <p:nvPr/>
          </p:nvSpPr>
          <p:spPr>
            <a:xfrm>
              <a:off x="2548927" y="1331127"/>
              <a:ext cx="212912" cy="144212"/>
            </a:xfrm>
            <a:custGeom>
              <a:avLst/>
              <a:gdLst/>
              <a:ahLst/>
              <a:cxnLst/>
              <a:rect l="l" t="t" r="r" b="b"/>
              <a:pathLst>
                <a:path w="3927" h="2660" extrusionOk="0">
                  <a:moveTo>
                    <a:pt x="1608" y="307"/>
                  </a:moveTo>
                  <a:cubicBezTo>
                    <a:pt x="1955" y="307"/>
                    <a:pt x="2236" y="443"/>
                    <a:pt x="2087" y="718"/>
                  </a:cubicBezTo>
                  <a:cubicBezTo>
                    <a:pt x="1886" y="991"/>
                    <a:pt x="1227" y="1520"/>
                    <a:pt x="782" y="1520"/>
                  </a:cubicBezTo>
                  <a:cubicBezTo>
                    <a:pt x="742" y="1520"/>
                    <a:pt x="702" y="1515"/>
                    <a:pt x="666" y="1505"/>
                  </a:cubicBezTo>
                  <a:cubicBezTo>
                    <a:pt x="289" y="1360"/>
                    <a:pt x="583" y="701"/>
                    <a:pt x="947" y="481"/>
                  </a:cubicBezTo>
                  <a:cubicBezTo>
                    <a:pt x="1128" y="365"/>
                    <a:pt x="1382" y="307"/>
                    <a:pt x="1608" y="307"/>
                  </a:cubicBezTo>
                  <a:close/>
                  <a:moveTo>
                    <a:pt x="3885" y="1559"/>
                  </a:moveTo>
                  <a:cubicBezTo>
                    <a:pt x="3908" y="1664"/>
                    <a:pt x="3921" y="1773"/>
                    <a:pt x="3926" y="1884"/>
                  </a:cubicBezTo>
                  <a:cubicBezTo>
                    <a:pt x="3922" y="1774"/>
                    <a:pt x="3908" y="1666"/>
                    <a:pt x="3885" y="1559"/>
                  </a:cubicBezTo>
                  <a:close/>
                  <a:moveTo>
                    <a:pt x="1960" y="0"/>
                  </a:moveTo>
                  <a:cubicBezTo>
                    <a:pt x="931" y="0"/>
                    <a:pt x="86" y="793"/>
                    <a:pt x="0" y="1800"/>
                  </a:cubicBezTo>
                  <a:cubicBezTo>
                    <a:pt x="15" y="1641"/>
                    <a:pt x="47" y="1483"/>
                    <a:pt x="100" y="1330"/>
                  </a:cubicBezTo>
                  <a:cubicBezTo>
                    <a:pt x="373" y="2125"/>
                    <a:pt x="1121" y="2660"/>
                    <a:pt x="1962" y="2660"/>
                  </a:cubicBezTo>
                  <a:cubicBezTo>
                    <a:pt x="2801" y="2660"/>
                    <a:pt x="3549" y="2125"/>
                    <a:pt x="3822" y="1330"/>
                  </a:cubicBezTo>
                  <a:cubicBezTo>
                    <a:pt x="3847" y="1406"/>
                    <a:pt x="3869" y="1482"/>
                    <a:pt x="3885" y="1559"/>
                  </a:cubicBezTo>
                  <a:lnTo>
                    <a:pt x="3885" y="1559"/>
                  </a:lnTo>
                  <a:cubicBezTo>
                    <a:pt x="3697" y="669"/>
                    <a:pt x="2907" y="0"/>
                    <a:pt x="19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1"/>
            <p:cNvSpPr/>
            <p:nvPr/>
          </p:nvSpPr>
          <p:spPr>
            <a:xfrm>
              <a:off x="2548602" y="1403234"/>
              <a:ext cx="213292" cy="141339"/>
            </a:xfrm>
            <a:custGeom>
              <a:avLst/>
              <a:gdLst/>
              <a:ahLst/>
              <a:cxnLst/>
              <a:rect l="l" t="t" r="r" b="b"/>
              <a:pathLst>
                <a:path w="3934" h="2607" extrusionOk="0">
                  <a:moveTo>
                    <a:pt x="106" y="0"/>
                  </a:moveTo>
                  <a:cubicBezTo>
                    <a:pt x="53" y="153"/>
                    <a:pt x="21" y="311"/>
                    <a:pt x="6" y="471"/>
                  </a:cubicBezTo>
                  <a:cubicBezTo>
                    <a:pt x="6" y="474"/>
                    <a:pt x="6" y="477"/>
                    <a:pt x="6" y="479"/>
                  </a:cubicBezTo>
                  <a:cubicBezTo>
                    <a:pt x="5" y="502"/>
                    <a:pt x="3" y="526"/>
                    <a:pt x="2" y="548"/>
                  </a:cubicBezTo>
                  <a:cubicBezTo>
                    <a:pt x="2" y="555"/>
                    <a:pt x="2" y="563"/>
                    <a:pt x="0" y="570"/>
                  </a:cubicBezTo>
                  <a:cubicBezTo>
                    <a:pt x="0" y="588"/>
                    <a:pt x="0" y="607"/>
                    <a:pt x="0" y="626"/>
                  </a:cubicBezTo>
                  <a:cubicBezTo>
                    <a:pt x="0" y="631"/>
                    <a:pt x="0" y="635"/>
                    <a:pt x="0" y="638"/>
                  </a:cubicBezTo>
                  <a:cubicBezTo>
                    <a:pt x="0" y="1725"/>
                    <a:pt x="881" y="2607"/>
                    <a:pt x="1966" y="2607"/>
                  </a:cubicBezTo>
                  <a:lnTo>
                    <a:pt x="1968" y="2607"/>
                  </a:lnTo>
                  <a:cubicBezTo>
                    <a:pt x="2627" y="2607"/>
                    <a:pt x="3212" y="2281"/>
                    <a:pt x="3568" y="1782"/>
                  </a:cubicBezTo>
                  <a:cubicBezTo>
                    <a:pt x="3800" y="1460"/>
                    <a:pt x="3934" y="1065"/>
                    <a:pt x="3934" y="638"/>
                  </a:cubicBezTo>
                  <a:cubicBezTo>
                    <a:pt x="3934" y="613"/>
                    <a:pt x="3934" y="586"/>
                    <a:pt x="3932" y="561"/>
                  </a:cubicBezTo>
                  <a:cubicBezTo>
                    <a:pt x="3932" y="560"/>
                    <a:pt x="3932" y="557"/>
                    <a:pt x="3932" y="554"/>
                  </a:cubicBezTo>
                  <a:cubicBezTo>
                    <a:pt x="3925" y="365"/>
                    <a:pt x="3889" y="180"/>
                    <a:pt x="3828" y="0"/>
                  </a:cubicBezTo>
                  <a:cubicBezTo>
                    <a:pt x="3555" y="795"/>
                    <a:pt x="2807" y="1330"/>
                    <a:pt x="1966" y="1330"/>
                  </a:cubicBezTo>
                  <a:cubicBezTo>
                    <a:pt x="1127" y="1330"/>
                    <a:pt x="379" y="795"/>
                    <a:pt x="106" y="0"/>
                  </a:cubicBezTo>
                  <a:close/>
                </a:path>
              </a:pathLst>
            </a:custGeom>
            <a:solidFill>
              <a:srgbClr val="E586EC">
                <a:alpha val="79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1"/>
            <p:cNvSpPr/>
            <p:nvPr/>
          </p:nvSpPr>
          <p:spPr>
            <a:xfrm>
              <a:off x="2564541" y="1347771"/>
              <a:ext cx="105616" cy="65763"/>
            </a:xfrm>
            <a:custGeom>
              <a:avLst/>
              <a:gdLst/>
              <a:ahLst/>
              <a:cxnLst/>
              <a:rect l="l" t="t" r="r" b="b"/>
              <a:pathLst>
                <a:path w="1948" h="1213" extrusionOk="0">
                  <a:moveTo>
                    <a:pt x="1320" y="0"/>
                  </a:moveTo>
                  <a:cubicBezTo>
                    <a:pt x="1093" y="0"/>
                    <a:pt x="838" y="58"/>
                    <a:pt x="658" y="174"/>
                  </a:cubicBezTo>
                  <a:cubicBezTo>
                    <a:pt x="295" y="394"/>
                    <a:pt x="1" y="1053"/>
                    <a:pt x="378" y="1198"/>
                  </a:cubicBezTo>
                  <a:cubicBezTo>
                    <a:pt x="415" y="1208"/>
                    <a:pt x="454" y="1213"/>
                    <a:pt x="496" y="1213"/>
                  </a:cubicBezTo>
                  <a:cubicBezTo>
                    <a:pt x="940" y="1213"/>
                    <a:pt x="1598" y="684"/>
                    <a:pt x="1799" y="411"/>
                  </a:cubicBezTo>
                  <a:cubicBezTo>
                    <a:pt x="1948" y="136"/>
                    <a:pt x="1666" y="0"/>
                    <a:pt x="1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C47E7568-E29B-F766-D281-5E91D4F19960}"/>
              </a:ext>
            </a:extLst>
          </p:cNvPr>
          <p:cNvSpPr>
            <a:spLocks noGrp="1"/>
          </p:cNvSpPr>
          <p:nvPr>
            <p:ph type="subTitle" idx="1"/>
          </p:nvPr>
        </p:nvSpPr>
        <p:spPr>
          <a:xfrm>
            <a:off x="4036263" y="3167401"/>
            <a:ext cx="4488300" cy="671100"/>
          </a:xfrm>
        </p:spPr>
        <p:txBody>
          <a:bodyPr/>
          <a:lstStyle/>
          <a:p>
            <a:pPr algn="ct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Chọn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đáp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đúng</a:t>
            </a:r>
            <a:r>
              <a:rPr lang="en-US" sz="2800" b="1"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a:extLst>
            <a:ext uri="{FF2B5EF4-FFF2-40B4-BE49-F238E27FC236}">
              <a16:creationId xmlns:a16="http://schemas.microsoft.com/office/drawing/2014/main" id="{4523D431-065D-581C-D812-365CFA83018B}"/>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F785361-AF5D-18F9-DBEE-953BBDA98C69}"/>
              </a:ext>
            </a:extLst>
          </p:cNvPr>
          <p:cNvGrpSpPr/>
          <p:nvPr/>
        </p:nvGrpSpPr>
        <p:grpSpPr>
          <a:xfrm>
            <a:off x="442820" y="1781629"/>
            <a:ext cx="3952940" cy="1478850"/>
            <a:chOff x="453513" y="4154819"/>
            <a:chExt cx="3952940" cy="1478850"/>
          </a:xfrm>
        </p:grpSpPr>
        <p:sp>
          <p:nvSpPr>
            <p:cNvPr id="3" name="Rectangle: Rounded Corners 2">
              <a:extLst>
                <a:ext uri="{FF2B5EF4-FFF2-40B4-BE49-F238E27FC236}">
                  <a16:creationId xmlns:a16="http://schemas.microsoft.com/office/drawing/2014/main" id="{8E5C755D-1438-7117-7801-884E35D5E227}"/>
                </a:ext>
              </a:extLst>
            </p:cNvPr>
            <p:cNvSpPr/>
            <p:nvPr/>
          </p:nvSpPr>
          <p:spPr>
            <a:xfrm>
              <a:off x="914400" y="4154819"/>
              <a:ext cx="3492053" cy="1478850"/>
            </a:xfrm>
            <a:prstGeom prst="roundRect">
              <a:avLst>
                <a:gd name="adj" fmla="val 0"/>
              </a:avLst>
            </a:prstGeom>
            <a:solidFill>
              <a:srgbClr val="FFFFFF"/>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EF"/>
                </a:solidFill>
                <a:effectLst/>
                <a:uLnTx/>
                <a:uFillTx/>
                <a:ea typeface="+mn-ea"/>
              </a:endParaRPr>
            </a:p>
          </p:txBody>
        </p:sp>
        <p:sp>
          <p:nvSpPr>
            <p:cNvPr id="4" name="Oval 3">
              <a:extLst>
                <a:ext uri="{FF2B5EF4-FFF2-40B4-BE49-F238E27FC236}">
                  <a16:creationId xmlns:a16="http://schemas.microsoft.com/office/drawing/2014/main" id="{D0BE46C0-4D6B-3721-9C37-485B2D846DDA}"/>
                </a:ext>
              </a:extLst>
            </p:cNvPr>
            <p:cNvSpPr/>
            <p:nvPr/>
          </p:nvSpPr>
          <p:spPr>
            <a:xfrm>
              <a:off x="453513" y="4544365"/>
              <a:ext cx="730693" cy="730693"/>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ea typeface="+mn-ea"/>
                  <a:cs typeface="Arial" panose="020B0604020202020204" pitchFamily="34" charset="0"/>
                </a:rPr>
                <a:t>A</a:t>
              </a:r>
            </a:p>
          </p:txBody>
        </p:sp>
        <p:sp>
          <p:nvSpPr>
            <p:cNvPr id="5" name="TextBox 4">
              <a:extLst>
                <a:ext uri="{FF2B5EF4-FFF2-40B4-BE49-F238E27FC236}">
                  <a16:creationId xmlns:a16="http://schemas.microsoft.com/office/drawing/2014/main" id="{1AA535CE-A001-7EBE-9651-AE0A0F0598B4}"/>
                </a:ext>
              </a:extLst>
            </p:cNvPr>
            <p:cNvSpPr txBox="1"/>
            <p:nvPr/>
          </p:nvSpPr>
          <p:spPr>
            <a:xfrm>
              <a:off x="1170859" y="4328320"/>
              <a:ext cx="3165295" cy="1045223"/>
            </a:xfrm>
            <a:prstGeom prst="rect">
              <a:avLst/>
            </a:prstGeom>
            <a:noFill/>
          </p:spPr>
          <p:txBody>
            <a:bodyPr wrap="square">
              <a:spAutoFit/>
            </a:bodyPr>
            <a:lstStyle/>
            <a:p>
              <a:pPr marL="0" marR="0" algn="just">
                <a:lnSpc>
                  <a:spcPct val="150000"/>
                </a:lnSpc>
                <a:spcAft>
                  <a:spcPts val="1000"/>
                </a:spcAft>
              </a:pPr>
              <a:r>
                <a:rPr lang="en-US" sz="2200" kern="100" dirty="0" err="1">
                  <a:latin typeface="Arial" panose="020B0604020202020204" pitchFamily="34" charset="0"/>
                  <a:ea typeface="Calibri" panose="020F0502020204030204" pitchFamily="34" charset="0"/>
                  <a:cs typeface="Arial" panose="020B0604020202020204" pitchFamily="34" charset="0"/>
                </a:rPr>
                <a:t>L</a:t>
              </a: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à</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phức</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chất</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Co</a:t>
              </a:r>
              <a:r>
                <a:rPr lang="en-US" sz="2200" kern="1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thuộc</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vitamin </a:t>
              </a: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1D9CB7F2-2223-6A24-C4D3-8104D8431E24}"/>
              </a:ext>
            </a:extLst>
          </p:cNvPr>
          <p:cNvGrpSpPr/>
          <p:nvPr/>
        </p:nvGrpSpPr>
        <p:grpSpPr>
          <a:xfrm>
            <a:off x="4538307" y="1701214"/>
            <a:ext cx="4102229" cy="1562083"/>
            <a:chOff x="461157" y="4066564"/>
            <a:chExt cx="4102229" cy="1562083"/>
          </a:xfrm>
        </p:grpSpPr>
        <p:sp>
          <p:nvSpPr>
            <p:cNvPr id="7" name="Rectangle: Rounded Corners 6">
              <a:extLst>
                <a:ext uri="{FF2B5EF4-FFF2-40B4-BE49-F238E27FC236}">
                  <a16:creationId xmlns:a16="http://schemas.microsoft.com/office/drawing/2014/main" id="{A584E580-FD5F-8B4D-EA53-C03D3178E433}"/>
                </a:ext>
              </a:extLst>
            </p:cNvPr>
            <p:cNvSpPr/>
            <p:nvPr/>
          </p:nvSpPr>
          <p:spPr>
            <a:xfrm>
              <a:off x="914400" y="4154819"/>
              <a:ext cx="3648986" cy="1473828"/>
            </a:xfrm>
            <a:prstGeom prst="roundRect">
              <a:avLst>
                <a:gd name="adj" fmla="val 0"/>
              </a:avLst>
            </a:prstGeom>
            <a:solidFill>
              <a:srgbClr val="FFFFFF"/>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EF"/>
                </a:solidFill>
                <a:effectLst/>
                <a:uLnTx/>
                <a:uFillTx/>
                <a:ea typeface="+mn-ea"/>
              </a:endParaRPr>
            </a:p>
          </p:txBody>
        </p:sp>
        <p:sp>
          <p:nvSpPr>
            <p:cNvPr id="8" name="Oval 7">
              <a:extLst>
                <a:ext uri="{FF2B5EF4-FFF2-40B4-BE49-F238E27FC236}">
                  <a16:creationId xmlns:a16="http://schemas.microsoft.com/office/drawing/2014/main" id="{BCF404B0-7962-4BE3-EBC5-B4BBB9AE34CC}"/>
                </a:ext>
              </a:extLst>
            </p:cNvPr>
            <p:cNvSpPr/>
            <p:nvPr/>
          </p:nvSpPr>
          <p:spPr>
            <a:xfrm>
              <a:off x="461157" y="4538399"/>
              <a:ext cx="730693" cy="730693"/>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ea typeface="+mn-ea"/>
                  <a:cs typeface="Arial" panose="020B0604020202020204" pitchFamily="34" charset="0"/>
                </a:rPr>
                <a:t>B</a:t>
              </a:r>
            </a:p>
          </p:txBody>
        </p:sp>
        <p:sp>
          <p:nvSpPr>
            <p:cNvPr id="9" name="TextBox 8">
              <a:extLst>
                <a:ext uri="{FF2B5EF4-FFF2-40B4-BE49-F238E27FC236}">
                  <a16:creationId xmlns:a16="http://schemas.microsoft.com/office/drawing/2014/main" id="{036883A7-18CB-715A-A668-62D13A0F9456}"/>
                </a:ext>
              </a:extLst>
            </p:cNvPr>
            <p:cNvSpPr txBox="1"/>
            <p:nvPr/>
          </p:nvSpPr>
          <p:spPr>
            <a:xfrm>
              <a:off x="1276236" y="4066564"/>
              <a:ext cx="3202763" cy="1553054"/>
            </a:xfrm>
            <a:prstGeom prst="rect">
              <a:avLst/>
            </a:prstGeom>
            <a:noFill/>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lang="en-US" sz="2200" dirty="0" err="1">
                  <a:latin typeface="Arial" panose="020B0604020202020204" pitchFamily="34" charset="0"/>
                  <a:ea typeface="Calibri" panose="020F0502020204030204" pitchFamily="34" charset="0"/>
                  <a:cs typeface="Arial" panose="020B0604020202020204" pitchFamily="34" charset="0"/>
                </a:rPr>
                <a:t>C</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ó</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thực</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phẩm</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từ</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động</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vật</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như</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thịt</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trứng</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sữa</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kumimoji="0" lang="en-US" sz="2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9EDD2407-5318-7EDD-2372-AB989A0F2822}"/>
              </a:ext>
            </a:extLst>
          </p:cNvPr>
          <p:cNvGrpSpPr/>
          <p:nvPr/>
        </p:nvGrpSpPr>
        <p:grpSpPr>
          <a:xfrm>
            <a:off x="442820" y="3461229"/>
            <a:ext cx="3952940" cy="1427698"/>
            <a:chOff x="453513" y="4154819"/>
            <a:chExt cx="3952940" cy="1427698"/>
          </a:xfrm>
        </p:grpSpPr>
        <p:sp>
          <p:nvSpPr>
            <p:cNvPr id="11" name="Rectangle: Rounded Corners 10">
              <a:extLst>
                <a:ext uri="{FF2B5EF4-FFF2-40B4-BE49-F238E27FC236}">
                  <a16:creationId xmlns:a16="http://schemas.microsoft.com/office/drawing/2014/main" id="{FC3E77AD-226F-03AE-5A06-067C45B2CB8E}"/>
                </a:ext>
              </a:extLst>
            </p:cNvPr>
            <p:cNvSpPr/>
            <p:nvPr/>
          </p:nvSpPr>
          <p:spPr>
            <a:xfrm>
              <a:off x="914400" y="4154819"/>
              <a:ext cx="3492053" cy="1427698"/>
            </a:xfrm>
            <a:prstGeom prst="roundRect">
              <a:avLst>
                <a:gd name="adj" fmla="val 0"/>
              </a:avLst>
            </a:prstGeom>
            <a:solidFill>
              <a:srgbClr val="FFFFFF"/>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EF"/>
                </a:solidFill>
                <a:effectLst/>
                <a:uLnTx/>
                <a:uFillTx/>
                <a:ea typeface="+mn-ea"/>
              </a:endParaRPr>
            </a:p>
          </p:txBody>
        </p:sp>
        <p:sp>
          <p:nvSpPr>
            <p:cNvPr id="12" name="Oval 11">
              <a:extLst>
                <a:ext uri="{FF2B5EF4-FFF2-40B4-BE49-F238E27FC236}">
                  <a16:creationId xmlns:a16="http://schemas.microsoft.com/office/drawing/2014/main" id="{0F0FE917-4BD0-1B62-F6D4-B781FA186DC2}"/>
                </a:ext>
              </a:extLst>
            </p:cNvPr>
            <p:cNvSpPr/>
            <p:nvPr/>
          </p:nvSpPr>
          <p:spPr>
            <a:xfrm>
              <a:off x="453513" y="4503320"/>
              <a:ext cx="730693" cy="730693"/>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ea typeface="+mn-ea"/>
                  <a:cs typeface="Arial" panose="020B0604020202020204" pitchFamily="34" charset="0"/>
                </a:rPr>
                <a:t>C</a:t>
              </a:r>
            </a:p>
          </p:txBody>
        </p:sp>
        <p:sp>
          <p:nvSpPr>
            <p:cNvPr id="13" name="TextBox 12">
              <a:extLst>
                <a:ext uri="{FF2B5EF4-FFF2-40B4-BE49-F238E27FC236}">
                  <a16:creationId xmlns:a16="http://schemas.microsoft.com/office/drawing/2014/main" id="{B85ED6FA-D0DD-4F00-A4FC-F1CBC13477C0}"/>
                </a:ext>
              </a:extLst>
            </p:cNvPr>
            <p:cNvSpPr txBox="1"/>
            <p:nvPr/>
          </p:nvSpPr>
          <p:spPr>
            <a:xfrm>
              <a:off x="1246146" y="4346054"/>
              <a:ext cx="2968247" cy="1045223"/>
            </a:xfrm>
            <a:prstGeom prst="rect">
              <a:avLst/>
            </a:prstGeom>
            <a:noFill/>
          </p:spPr>
          <p:txBody>
            <a:bodyPr wrap="square">
              <a:spAutoFit/>
            </a:bodyPr>
            <a:lstStyle/>
            <a:p>
              <a:pPr marL="0" marR="0" algn="just">
                <a:lnSpc>
                  <a:spcPct val="150000"/>
                </a:lnSpc>
                <a:spcAft>
                  <a:spcPts val="1000"/>
                </a:spcAft>
              </a:pP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thành</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phần</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hemoglobin.</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8FE03802-A662-F7F1-6789-82272E9112FD}"/>
              </a:ext>
            </a:extLst>
          </p:cNvPr>
          <p:cNvGrpSpPr/>
          <p:nvPr/>
        </p:nvGrpSpPr>
        <p:grpSpPr>
          <a:xfrm>
            <a:off x="4530663" y="3469373"/>
            <a:ext cx="4109873" cy="1427698"/>
            <a:chOff x="453513" y="4154819"/>
            <a:chExt cx="4109873" cy="1427698"/>
          </a:xfrm>
        </p:grpSpPr>
        <p:sp>
          <p:nvSpPr>
            <p:cNvPr id="15" name="Rectangle: Rounded Corners 14">
              <a:extLst>
                <a:ext uri="{FF2B5EF4-FFF2-40B4-BE49-F238E27FC236}">
                  <a16:creationId xmlns:a16="http://schemas.microsoft.com/office/drawing/2014/main" id="{F02BB2EB-F715-4E5C-443E-EAFF04A242B0}"/>
                </a:ext>
              </a:extLst>
            </p:cNvPr>
            <p:cNvSpPr/>
            <p:nvPr/>
          </p:nvSpPr>
          <p:spPr>
            <a:xfrm>
              <a:off x="914400" y="4154819"/>
              <a:ext cx="3648986" cy="1427698"/>
            </a:xfrm>
            <a:prstGeom prst="roundRect">
              <a:avLst>
                <a:gd name="adj" fmla="val 0"/>
              </a:avLst>
            </a:prstGeom>
            <a:solidFill>
              <a:srgbClr val="FFFFFF"/>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EF"/>
                </a:solidFill>
                <a:effectLst/>
                <a:uLnTx/>
                <a:uFillTx/>
                <a:ea typeface="+mn-ea"/>
              </a:endParaRPr>
            </a:p>
          </p:txBody>
        </p:sp>
        <p:sp>
          <p:nvSpPr>
            <p:cNvPr id="16" name="Oval 15">
              <a:extLst>
                <a:ext uri="{FF2B5EF4-FFF2-40B4-BE49-F238E27FC236}">
                  <a16:creationId xmlns:a16="http://schemas.microsoft.com/office/drawing/2014/main" id="{FB929374-786B-9DB4-6BB3-CE3E87D68CDF}"/>
                </a:ext>
              </a:extLst>
            </p:cNvPr>
            <p:cNvSpPr/>
            <p:nvPr/>
          </p:nvSpPr>
          <p:spPr>
            <a:xfrm>
              <a:off x="453513" y="4503320"/>
              <a:ext cx="730693" cy="730693"/>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ea typeface="+mn-ea"/>
                  <a:cs typeface="Arial" panose="020B0604020202020204" pitchFamily="34" charset="0"/>
                </a:rPr>
                <a:t>D</a:t>
              </a:r>
            </a:p>
          </p:txBody>
        </p:sp>
        <p:sp>
          <p:nvSpPr>
            <p:cNvPr id="17" name="TextBox 16">
              <a:extLst>
                <a:ext uri="{FF2B5EF4-FFF2-40B4-BE49-F238E27FC236}">
                  <a16:creationId xmlns:a16="http://schemas.microsoft.com/office/drawing/2014/main" id="{74D2660F-FF95-79D8-9909-0739EFB881C7}"/>
                </a:ext>
              </a:extLst>
            </p:cNvPr>
            <p:cNvSpPr txBox="1"/>
            <p:nvPr/>
          </p:nvSpPr>
          <p:spPr>
            <a:xfrm>
              <a:off x="1191850" y="4177828"/>
              <a:ext cx="3287149" cy="1366849"/>
            </a:xfrm>
            <a:prstGeom prst="rect">
              <a:avLst/>
            </a:prstGeom>
            <a:noFill/>
          </p:spPr>
          <p:txBody>
            <a:bodyPr wrap="square">
              <a:spAutoFit/>
            </a:bodyPr>
            <a:lstStyle/>
            <a:p>
              <a:pPr marL="0" marR="0" algn="just">
                <a:lnSpc>
                  <a:spcPct val="130000"/>
                </a:lnSpc>
                <a:spcAft>
                  <a:spcPts val="1000"/>
                </a:spcAft>
              </a:pPr>
              <a:r>
                <a:rPr lang="en-US" sz="2200" kern="100" dirty="0">
                  <a:latin typeface="Arial" panose="020B0604020202020204" pitchFamily="34" charset="0"/>
                  <a:ea typeface="Calibri" panose="020F0502020204030204" pitchFamily="34" charset="0"/>
                  <a:cs typeface="Arial" panose="020B0604020202020204" pitchFamily="34" charset="0"/>
                </a:rPr>
                <a:t>T</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ham </a:t>
              </a: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gia</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quá</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trình</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tạo</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tế</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bào</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máu</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tăng</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cường</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miễn</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dịch</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AACB4AB7-2848-F957-0B12-D7BE19F5A3E1}"/>
              </a:ext>
            </a:extLst>
          </p:cNvPr>
          <p:cNvGrpSpPr/>
          <p:nvPr/>
        </p:nvGrpSpPr>
        <p:grpSpPr>
          <a:xfrm>
            <a:off x="277575" y="142275"/>
            <a:ext cx="8362961" cy="1418109"/>
            <a:chOff x="277575" y="142275"/>
            <a:chExt cx="8362961" cy="1418109"/>
          </a:xfrm>
        </p:grpSpPr>
        <p:sp>
          <p:nvSpPr>
            <p:cNvPr id="19" name="Rectangle: Rounded Corners 18">
              <a:extLst>
                <a:ext uri="{FF2B5EF4-FFF2-40B4-BE49-F238E27FC236}">
                  <a16:creationId xmlns:a16="http://schemas.microsoft.com/office/drawing/2014/main" id="{BD1BDB65-81CA-627E-ACC5-60FC9103BF59}"/>
                </a:ext>
              </a:extLst>
            </p:cNvPr>
            <p:cNvSpPr/>
            <p:nvPr/>
          </p:nvSpPr>
          <p:spPr>
            <a:xfrm>
              <a:off x="525235" y="435430"/>
              <a:ext cx="8115301" cy="1124954"/>
            </a:xfrm>
            <a:prstGeom prst="roundRect">
              <a:avLst>
                <a:gd name="adj" fmla="val 8248"/>
              </a:avLst>
            </a:prstGeom>
            <a:solidFill>
              <a:srgbClr val="FAC766"/>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EF"/>
                </a:solidFill>
                <a:effectLst/>
                <a:uLnTx/>
                <a:uFillTx/>
                <a:ea typeface="+mn-ea"/>
              </a:endParaRPr>
            </a:p>
          </p:txBody>
        </p:sp>
        <p:sp>
          <p:nvSpPr>
            <p:cNvPr id="20" name="TextBox 19">
              <a:extLst>
                <a:ext uri="{FF2B5EF4-FFF2-40B4-BE49-F238E27FC236}">
                  <a16:creationId xmlns:a16="http://schemas.microsoft.com/office/drawing/2014/main" id="{A1F9EE53-7A0C-787D-01F2-5A4AB81DC075}"/>
                </a:ext>
              </a:extLst>
            </p:cNvPr>
            <p:cNvSpPr txBox="1"/>
            <p:nvPr/>
          </p:nvSpPr>
          <p:spPr>
            <a:xfrm>
              <a:off x="1521257" y="777595"/>
              <a:ext cx="6101486" cy="430887"/>
            </a:xfrm>
            <a:prstGeom prst="rect">
              <a:avLst/>
            </a:prstGeom>
            <a:noFill/>
          </p:spPr>
          <p:txBody>
            <a:bodyPr wrap="square">
              <a:spAutoFit/>
            </a:bodyPr>
            <a:lstStyle/>
            <a:p>
              <a:pPr marL="0" marR="0" lvl="0" indent="0" algn="ctr" defTabSz="914400" eaLnBrk="1" fontAlgn="auto" latinLnBrk="0" hangingPunct="1">
                <a:spcBef>
                  <a:spcPts val="0"/>
                </a:spcBef>
                <a:spcAft>
                  <a:spcPts val="0"/>
                </a:spcAft>
                <a:buClrTx/>
                <a:buSzTx/>
                <a:buFontTx/>
                <a:buNone/>
                <a:tabLst/>
                <a:defRPr/>
              </a:pPr>
              <a:r>
                <a:rPr kumimoji="0" lang="en-US" sz="2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Phát</a:t>
              </a:r>
              <a:r>
                <a:rPr kumimoji="0" lang="en-US" sz="2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biểu</a:t>
              </a:r>
              <a:r>
                <a:rPr kumimoji="0" lang="en-US" sz="2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nào</a:t>
              </a:r>
              <a:r>
                <a:rPr kumimoji="0" lang="en-US" sz="2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sau</a:t>
              </a:r>
              <a:r>
                <a:rPr kumimoji="0" lang="en-US" sz="2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0" cap="none" spc="0" normalizeH="0" baseline="0" noProof="0" dirty="0" err="1">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đây</a:t>
              </a:r>
              <a:r>
                <a:rPr kumimoji="0" lang="en-US" sz="2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là</a:t>
              </a:r>
              <a:r>
                <a:rPr lang="en-US" sz="2200" dirty="0">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sai</a:t>
              </a:r>
              <a:r>
                <a:rPr lang="en-US" sz="2200" dirty="0">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về</a:t>
              </a:r>
              <a:r>
                <a:rPr lang="en-US" sz="2200" dirty="0">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vitamin B12</a:t>
              </a:r>
              <a:r>
                <a:rPr kumimoji="0" lang="en-US" sz="2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2" name="Oval 21">
              <a:extLst>
                <a:ext uri="{FF2B5EF4-FFF2-40B4-BE49-F238E27FC236}">
                  <a16:creationId xmlns:a16="http://schemas.microsoft.com/office/drawing/2014/main" id="{11B7CA46-C436-09C0-CC53-876C13CFF91D}"/>
                </a:ext>
              </a:extLst>
            </p:cNvPr>
            <p:cNvSpPr/>
            <p:nvPr/>
          </p:nvSpPr>
          <p:spPr>
            <a:xfrm>
              <a:off x="277575" y="142275"/>
              <a:ext cx="957878" cy="957878"/>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FF"/>
                  </a:solidFill>
                  <a:effectLst/>
                  <a:uLnTx/>
                  <a:uFillTx/>
                  <a:ea typeface="+mn-ea"/>
                  <a:cs typeface="Arial" panose="020B0604020202020204" pitchFamily="34" charset="0"/>
                </a:rPr>
                <a:t>1</a:t>
              </a:r>
            </a:p>
          </p:txBody>
        </p:sp>
      </p:grpSp>
      <p:grpSp>
        <p:nvGrpSpPr>
          <p:cNvPr id="24" name="Group 23">
            <a:extLst>
              <a:ext uri="{FF2B5EF4-FFF2-40B4-BE49-F238E27FC236}">
                <a16:creationId xmlns:a16="http://schemas.microsoft.com/office/drawing/2014/main" id="{F05C5FC9-593F-3C07-FD6F-B9B30AE94D5D}"/>
              </a:ext>
            </a:extLst>
          </p:cNvPr>
          <p:cNvGrpSpPr/>
          <p:nvPr/>
        </p:nvGrpSpPr>
        <p:grpSpPr>
          <a:xfrm>
            <a:off x="440687" y="3418221"/>
            <a:ext cx="3956763" cy="1478850"/>
            <a:chOff x="449690" y="4154819"/>
            <a:chExt cx="3956763" cy="1478850"/>
          </a:xfrm>
        </p:grpSpPr>
        <p:sp>
          <p:nvSpPr>
            <p:cNvPr id="25" name="Rectangle: Rounded Corners 24">
              <a:extLst>
                <a:ext uri="{FF2B5EF4-FFF2-40B4-BE49-F238E27FC236}">
                  <a16:creationId xmlns:a16="http://schemas.microsoft.com/office/drawing/2014/main" id="{0BCCACA9-6EBD-ED9E-8910-521899AF6BFA}"/>
                </a:ext>
              </a:extLst>
            </p:cNvPr>
            <p:cNvSpPr/>
            <p:nvPr/>
          </p:nvSpPr>
          <p:spPr>
            <a:xfrm>
              <a:off x="914400" y="4154819"/>
              <a:ext cx="3492053" cy="1478850"/>
            </a:xfrm>
            <a:prstGeom prst="roundRect">
              <a:avLst>
                <a:gd name="adj" fmla="val 0"/>
              </a:avLst>
            </a:prstGeom>
            <a:solidFill>
              <a:srgbClr val="FAC766"/>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EF"/>
                </a:solidFill>
                <a:effectLst/>
                <a:uLnTx/>
                <a:uFillTx/>
                <a:ea typeface="+mn-ea"/>
              </a:endParaRPr>
            </a:p>
          </p:txBody>
        </p:sp>
        <p:sp>
          <p:nvSpPr>
            <p:cNvPr id="26" name="Oval 25">
              <a:extLst>
                <a:ext uri="{FF2B5EF4-FFF2-40B4-BE49-F238E27FC236}">
                  <a16:creationId xmlns:a16="http://schemas.microsoft.com/office/drawing/2014/main" id="{C9BD608E-C7CB-C774-D86C-93B49EE8DBF2}"/>
                </a:ext>
              </a:extLst>
            </p:cNvPr>
            <p:cNvSpPr/>
            <p:nvPr/>
          </p:nvSpPr>
          <p:spPr>
            <a:xfrm>
              <a:off x="449690" y="4546328"/>
              <a:ext cx="730693" cy="730693"/>
            </a:xfrm>
            <a:prstGeom prst="ellipse">
              <a:avLst/>
            </a:prstGeom>
            <a:solidFill>
              <a:srgbClr val="C00000"/>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solidFill>
                    <a:srgbClr val="FFFFFF"/>
                  </a:solidFill>
                  <a:ea typeface="+mn-ea"/>
                  <a:cs typeface="Arial" panose="020B0604020202020204" pitchFamily="34" charset="0"/>
                </a:rPr>
                <a:t>C</a:t>
              </a:r>
              <a:endParaRPr kumimoji="0" lang="en-US" sz="2800" b="1" i="0" u="none" strike="noStrike" kern="0" cap="none" spc="0" normalizeH="0" baseline="0" noProof="0" dirty="0">
                <a:ln>
                  <a:noFill/>
                </a:ln>
                <a:solidFill>
                  <a:srgbClr val="FFFFFF"/>
                </a:solidFill>
                <a:effectLst/>
                <a:uLnTx/>
                <a:uFillTx/>
                <a:ea typeface="+mn-ea"/>
                <a:cs typeface="Arial" panose="020B0604020202020204" pitchFamily="34" charset="0"/>
              </a:endParaRPr>
            </a:p>
          </p:txBody>
        </p:sp>
        <p:sp>
          <p:nvSpPr>
            <p:cNvPr id="27" name="TextBox 26">
              <a:extLst>
                <a:ext uri="{FF2B5EF4-FFF2-40B4-BE49-F238E27FC236}">
                  <a16:creationId xmlns:a16="http://schemas.microsoft.com/office/drawing/2014/main" id="{807483CF-7A99-C25A-1E78-2A8D5C2ED764}"/>
                </a:ext>
              </a:extLst>
            </p:cNvPr>
            <p:cNvSpPr txBox="1"/>
            <p:nvPr/>
          </p:nvSpPr>
          <p:spPr>
            <a:xfrm>
              <a:off x="1264770" y="4328320"/>
              <a:ext cx="2968247" cy="1045223"/>
            </a:xfrm>
            <a:prstGeom prst="rect">
              <a:avLst/>
            </a:prstGeom>
            <a:noFill/>
          </p:spPr>
          <p:txBody>
            <a:bodyPr wrap="square">
              <a:spAutoFit/>
            </a:bodyPr>
            <a:lstStyle/>
            <a:p>
              <a:pPr marL="0" marR="0" algn="just">
                <a:lnSpc>
                  <a:spcPct val="150000"/>
                </a:lnSpc>
                <a:spcAft>
                  <a:spcPts val="1000"/>
                </a:spcAft>
              </a:pP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thành</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phần</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hemoglobin.</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20589231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a:extLst>
            <a:ext uri="{FF2B5EF4-FFF2-40B4-BE49-F238E27FC236}">
              <a16:creationId xmlns:a16="http://schemas.microsoft.com/office/drawing/2014/main" id="{99216C4A-F3CF-2C9D-5813-4A382CCA63D0}"/>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2A4E72CA-376F-FA42-6F41-D63DFF354E57}"/>
              </a:ext>
            </a:extLst>
          </p:cNvPr>
          <p:cNvGrpSpPr/>
          <p:nvPr/>
        </p:nvGrpSpPr>
        <p:grpSpPr>
          <a:xfrm>
            <a:off x="442820" y="1781629"/>
            <a:ext cx="4033504" cy="1478850"/>
            <a:chOff x="453513" y="4154819"/>
            <a:chExt cx="4033504" cy="1478850"/>
          </a:xfrm>
        </p:grpSpPr>
        <p:sp>
          <p:nvSpPr>
            <p:cNvPr id="3" name="Rectangle: Rounded Corners 2">
              <a:extLst>
                <a:ext uri="{FF2B5EF4-FFF2-40B4-BE49-F238E27FC236}">
                  <a16:creationId xmlns:a16="http://schemas.microsoft.com/office/drawing/2014/main" id="{577C987E-0013-8848-0693-89D2A579756D}"/>
                </a:ext>
              </a:extLst>
            </p:cNvPr>
            <p:cNvSpPr/>
            <p:nvPr/>
          </p:nvSpPr>
          <p:spPr>
            <a:xfrm>
              <a:off x="914400" y="4154819"/>
              <a:ext cx="3492053" cy="1478850"/>
            </a:xfrm>
            <a:prstGeom prst="roundRect">
              <a:avLst>
                <a:gd name="adj" fmla="val 0"/>
              </a:avLst>
            </a:prstGeom>
            <a:solidFill>
              <a:srgbClr val="FFFFFF"/>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EF"/>
                </a:solidFill>
                <a:effectLst/>
                <a:uLnTx/>
                <a:uFillTx/>
                <a:ea typeface="+mn-ea"/>
              </a:endParaRPr>
            </a:p>
          </p:txBody>
        </p:sp>
        <p:sp>
          <p:nvSpPr>
            <p:cNvPr id="4" name="Oval 3">
              <a:extLst>
                <a:ext uri="{FF2B5EF4-FFF2-40B4-BE49-F238E27FC236}">
                  <a16:creationId xmlns:a16="http://schemas.microsoft.com/office/drawing/2014/main" id="{2CB2301A-1BA0-42EB-1E33-E5A611E5F8D3}"/>
                </a:ext>
              </a:extLst>
            </p:cNvPr>
            <p:cNvSpPr/>
            <p:nvPr/>
          </p:nvSpPr>
          <p:spPr>
            <a:xfrm>
              <a:off x="453513" y="4544365"/>
              <a:ext cx="730693" cy="730693"/>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ea typeface="+mn-ea"/>
                  <a:cs typeface="Arial" panose="020B0604020202020204" pitchFamily="34" charset="0"/>
                </a:rPr>
                <a:t>A</a:t>
              </a:r>
            </a:p>
          </p:txBody>
        </p:sp>
        <p:sp>
          <p:nvSpPr>
            <p:cNvPr id="5" name="TextBox 4">
              <a:extLst>
                <a:ext uri="{FF2B5EF4-FFF2-40B4-BE49-F238E27FC236}">
                  <a16:creationId xmlns:a16="http://schemas.microsoft.com/office/drawing/2014/main" id="{8E789069-FFD5-E3D4-B583-33C49037E6C8}"/>
                </a:ext>
              </a:extLst>
            </p:cNvPr>
            <p:cNvSpPr txBox="1"/>
            <p:nvPr/>
          </p:nvSpPr>
          <p:spPr>
            <a:xfrm>
              <a:off x="1111596" y="4168146"/>
              <a:ext cx="3375421" cy="1420325"/>
            </a:xfrm>
            <a:prstGeom prst="rect">
              <a:avLst/>
            </a:prstGeom>
            <a:noFill/>
          </p:spPr>
          <p:txBody>
            <a:bodyPr wrap="square">
              <a:spAutoFit/>
            </a:bodyPr>
            <a:lstStyle/>
            <a:p>
              <a:pPr marL="0" marR="0" algn="just">
                <a:lnSpc>
                  <a:spcPct val="150000"/>
                </a:lnSpc>
                <a:spcAft>
                  <a:spcPts val="1000"/>
                </a:spcAft>
              </a:pPr>
              <a:r>
                <a:rPr lang="en-US" sz="2000" kern="100" dirty="0" err="1">
                  <a:latin typeface="Arial" panose="020B0604020202020204" pitchFamily="34" charset="0"/>
                  <a:ea typeface="Calibri" panose="020F0502020204030204" pitchFamily="34" charset="0"/>
                  <a:cs typeface="Arial" panose="020B0604020202020204" pitchFamily="34" charset="0"/>
                </a:rPr>
                <a:t>N</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hận</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xác</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định</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hàm</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lượng</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ion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kim</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loại</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chuyển</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tiếp</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dung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dịch</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39CAF42B-9C63-4CE8-9A59-73F75BECD490}"/>
              </a:ext>
            </a:extLst>
          </p:cNvPr>
          <p:cNvGrpSpPr/>
          <p:nvPr/>
        </p:nvGrpSpPr>
        <p:grpSpPr>
          <a:xfrm>
            <a:off x="4538307" y="1789469"/>
            <a:ext cx="4102229" cy="1473828"/>
            <a:chOff x="461157" y="4154819"/>
            <a:chExt cx="4102229" cy="1473828"/>
          </a:xfrm>
        </p:grpSpPr>
        <p:sp>
          <p:nvSpPr>
            <p:cNvPr id="7" name="Rectangle: Rounded Corners 6">
              <a:extLst>
                <a:ext uri="{FF2B5EF4-FFF2-40B4-BE49-F238E27FC236}">
                  <a16:creationId xmlns:a16="http://schemas.microsoft.com/office/drawing/2014/main" id="{0CA12669-F0E2-4E28-3219-DAEDC67E3E1F}"/>
                </a:ext>
              </a:extLst>
            </p:cNvPr>
            <p:cNvSpPr/>
            <p:nvPr/>
          </p:nvSpPr>
          <p:spPr>
            <a:xfrm>
              <a:off x="914400" y="4154819"/>
              <a:ext cx="3648986" cy="1473828"/>
            </a:xfrm>
            <a:prstGeom prst="roundRect">
              <a:avLst>
                <a:gd name="adj" fmla="val 0"/>
              </a:avLst>
            </a:prstGeom>
            <a:solidFill>
              <a:srgbClr val="FFFFFF"/>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EF"/>
                </a:solidFill>
                <a:effectLst/>
                <a:uLnTx/>
                <a:uFillTx/>
                <a:ea typeface="+mn-ea"/>
              </a:endParaRPr>
            </a:p>
          </p:txBody>
        </p:sp>
        <p:sp>
          <p:nvSpPr>
            <p:cNvPr id="8" name="Oval 7">
              <a:extLst>
                <a:ext uri="{FF2B5EF4-FFF2-40B4-BE49-F238E27FC236}">
                  <a16:creationId xmlns:a16="http://schemas.microsoft.com/office/drawing/2014/main" id="{6CECFFD9-E4ED-89D6-26C0-232B1882070E}"/>
                </a:ext>
              </a:extLst>
            </p:cNvPr>
            <p:cNvSpPr/>
            <p:nvPr/>
          </p:nvSpPr>
          <p:spPr>
            <a:xfrm>
              <a:off x="461157" y="4538399"/>
              <a:ext cx="730693" cy="730693"/>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ea typeface="+mn-ea"/>
                  <a:cs typeface="Arial" panose="020B0604020202020204" pitchFamily="34" charset="0"/>
                </a:rPr>
                <a:t>B</a:t>
              </a:r>
            </a:p>
          </p:txBody>
        </p:sp>
        <p:sp>
          <p:nvSpPr>
            <p:cNvPr id="9" name="TextBox 8">
              <a:extLst>
                <a:ext uri="{FF2B5EF4-FFF2-40B4-BE49-F238E27FC236}">
                  <a16:creationId xmlns:a16="http://schemas.microsoft.com/office/drawing/2014/main" id="{9EFB63FF-716D-7A0C-F8A9-45C369D1B77F}"/>
                </a:ext>
              </a:extLst>
            </p:cNvPr>
            <p:cNvSpPr txBox="1"/>
            <p:nvPr/>
          </p:nvSpPr>
          <p:spPr>
            <a:xfrm>
              <a:off x="1253833" y="4164921"/>
              <a:ext cx="3202763" cy="1420325"/>
            </a:xfrm>
            <a:prstGeom prst="rect">
              <a:avLst/>
            </a:prstGeom>
            <a:noFill/>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tạo</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màu</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sắc</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đa</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dạng</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men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tráng</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gốm</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sứ</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804688F5-CD3E-D824-284C-3E411771BDA7}"/>
              </a:ext>
            </a:extLst>
          </p:cNvPr>
          <p:cNvGrpSpPr/>
          <p:nvPr/>
        </p:nvGrpSpPr>
        <p:grpSpPr>
          <a:xfrm>
            <a:off x="442820" y="3461229"/>
            <a:ext cx="3989400" cy="1427698"/>
            <a:chOff x="453513" y="4154819"/>
            <a:chExt cx="3989400" cy="1427698"/>
          </a:xfrm>
        </p:grpSpPr>
        <p:sp>
          <p:nvSpPr>
            <p:cNvPr id="11" name="Rectangle: Rounded Corners 10">
              <a:extLst>
                <a:ext uri="{FF2B5EF4-FFF2-40B4-BE49-F238E27FC236}">
                  <a16:creationId xmlns:a16="http://schemas.microsoft.com/office/drawing/2014/main" id="{4939F15B-B35A-7E91-BFD7-965681A08B0A}"/>
                </a:ext>
              </a:extLst>
            </p:cNvPr>
            <p:cNvSpPr/>
            <p:nvPr/>
          </p:nvSpPr>
          <p:spPr>
            <a:xfrm>
              <a:off x="914400" y="4154819"/>
              <a:ext cx="3492053" cy="1427698"/>
            </a:xfrm>
            <a:prstGeom prst="roundRect">
              <a:avLst>
                <a:gd name="adj" fmla="val 0"/>
              </a:avLst>
            </a:prstGeom>
            <a:solidFill>
              <a:srgbClr val="FFFFFF"/>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EF"/>
                </a:solidFill>
                <a:effectLst/>
                <a:uLnTx/>
                <a:uFillTx/>
                <a:ea typeface="+mn-ea"/>
              </a:endParaRPr>
            </a:p>
          </p:txBody>
        </p:sp>
        <p:sp>
          <p:nvSpPr>
            <p:cNvPr id="12" name="Oval 11">
              <a:extLst>
                <a:ext uri="{FF2B5EF4-FFF2-40B4-BE49-F238E27FC236}">
                  <a16:creationId xmlns:a16="http://schemas.microsoft.com/office/drawing/2014/main" id="{D9EF17C2-D58C-452F-36CB-4079F5C295CD}"/>
                </a:ext>
              </a:extLst>
            </p:cNvPr>
            <p:cNvSpPr/>
            <p:nvPr/>
          </p:nvSpPr>
          <p:spPr>
            <a:xfrm>
              <a:off x="453513" y="4503320"/>
              <a:ext cx="730693" cy="730693"/>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ea typeface="+mn-ea"/>
                  <a:cs typeface="Arial" panose="020B0604020202020204" pitchFamily="34" charset="0"/>
                </a:rPr>
                <a:t>C</a:t>
              </a:r>
            </a:p>
          </p:txBody>
        </p:sp>
        <p:sp>
          <p:nvSpPr>
            <p:cNvPr id="13" name="TextBox 12">
              <a:extLst>
                <a:ext uri="{FF2B5EF4-FFF2-40B4-BE49-F238E27FC236}">
                  <a16:creationId xmlns:a16="http://schemas.microsoft.com/office/drawing/2014/main" id="{7711318F-3F73-A8C3-E29F-240B6F8D9893}"/>
                </a:ext>
              </a:extLst>
            </p:cNvPr>
            <p:cNvSpPr txBox="1"/>
            <p:nvPr/>
          </p:nvSpPr>
          <p:spPr>
            <a:xfrm>
              <a:off x="1147746" y="4367316"/>
              <a:ext cx="3295167" cy="958660"/>
            </a:xfrm>
            <a:prstGeom prst="rect">
              <a:avLst/>
            </a:prstGeom>
            <a:noFill/>
          </p:spPr>
          <p:txBody>
            <a:bodyPr wrap="square">
              <a:spAutoFit/>
            </a:bodyPr>
            <a:lstStyle/>
            <a:p>
              <a:pPr marL="0" marR="0" algn="just">
                <a:lnSpc>
                  <a:spcPct val="150000"/>
                </a:lnSpc>
                <a:spcAft>
                  <a:spcPts val="1000"/>
                </a:spcAft>
              </a:pPr>
              <a:r>
                <a:rPr lang="en-US" sz="2000" kern="100" dirty="0" err="1">
                  <a:latin typeface="Arial" panose="020B0604020202020204" pitchFamily="34" charset="0"/>
                  <a:ea typeface="Calibri" panose="020F0502020204030204" pitchFamily="34" charset="0"/>
                  <a:cs typeface="Arial" panose="020B0604020202020204" pitchFamily="34" charset="0"/>
                </a:rPr>
                <a:t>Được</a:t>
              </a:r>
              <a:r>
                <a:rPr lang="en-US" sz="2000" kern="100" dirty="0">
                  <a:latin typeface="Arial" panose="020B0604020202020204" pitchFamily="34" charset="0"/>
                  <a:ea typeface="Calibri" panose="020F0502020204030204" pitchFamily="34" charset="0"/>
                  <a:cs typeface="Arial" panose="020B0604020202020204" pitchFamily="34" charset="0"/>
                </a:rPr>
                <a:t> </a:t>
              </a:r>
              <a:r>
                <a:rPr lang="en-US" sz="2000" kern="100" dirty="0" err="1">
                  <a:latin typeface="Arial" panose="020B0604020202020204" pitchFamily="34" charset="0"/>
                  <a:ea typeface="Calibri" panose="020F0502020204030204" pitchFamily="34" charset="0"/>
                  <a:cs typeface="Arial" panose="020B0604020202020204" pitchFamily="34" charset="0"/>
                </a:rPr>
                <a:t>dùng</a:t>
              </a:r>
              <a:r>
                <a:rPr lang="en-US" sz="2000" kern="100" dirty="0">
                  <a:latin typeface="Arial" panose="020B0604020202020204" pitchFamily="34" charset="0"/>
                  <a:ea typeface="Calibri" panose="020F0502020204030204" pitchFamily="34" charset="0"/>
                  <a:cs typeface="Arial" panose="020B0604020202020204" pitchFamily="34" charset="0"/>
                </a:rPr>
                <a:t> </a:t>
              </a:r>
              <a:r>
                <a:rPr lang="en-US" sz="2000" kern="100" dirty="0" err="1">
                  <a:latin typeface="Arial" panose="020B0604020202020204" pitchFamily="34" charset="0"/>
                  <a:ea typeface="Calibri" panose="020F0502020204030204" pitchFamily="34" charset="0"/>
                  <a:cs typeface="Arial" panose="020B0604020202020204" pitchFamily="34" charset="0"/>
                </a:rPr>
                <a:t>làm</a:t>
              </a:r>
              <a:r>
                <a:rPr lang="en-US" sz="2000" kern="100" dirty="0">
                  <a:latin typeface="Arial" panose="020B0604020202020204" pitchFamily="34" charset="0"/>
                  <a:ea typeface="Calibri" panose="020F0502020204030204" pitchFamily="34" charset="0"/>
                  <a:cs typeface="Arial" panose="020B0604020202020204" pitchFamily="34" charset="0"/>
                </a:rPr>
                <a:t> </a:t>
              </a:r>
              <a:r>
                <a:rPr lang="en-US" sz="2000" kern="100" dirty="0" err="1">
                  <a:latin typeface="Arial" panose="020B0604020202020204" pitchFamily="34" charset="0"/>
                  <a:ea typeface="Calibri" panose="020F0502020204030204" pitchFamily="34" charset="0"/>
                  <a:cs typeface="Arial" panose="020B0604020202020204" pitchFamily="34" charset="0"/>
                </a:rPr>
                <a:t>thuốc</a:t>
              </a:r>
              <a:r>
                <a:rPr lang="en-US" sz="2000" kern="100" dirty="0">
                  <a:latin typeface="Arial" panose="020B0604020202020204" pitchFamily="34" charset="0"/>
                  <a:ea typeface="Calibri" panose="020F0502020204030204" pitchFamily="34" charset="0"/>
                  <a:cs typeface="Arial" panose="020B0604020202020204" pitchFamily="34" charset="0"/>
                </a:rPr>
                <a:t> </a:t>
              </a:r>
              <a:r>
                <a:rPr lang="en-US" sz="2000" kern="100" dirty="0" err="1">
                  <a:latin typeface="Arial" panose="020B0604020202020204" pitchFamily="34" charset="0"/>
                  <a:ea typeface="Calibri" panose="020F0502020204030204" pitchFamily="34" charset="0"/>
                  <a:cs typeface="Arial" panose="020B0604020202020204" pitchFamily="34" charset="0"/>
                </a:rPr>
                <a:t>chữa</a:t>
              </a:r>
              <a:r>
                <a:rPr lang="en-US" sz="2000" kern="100" dirty="0">
                  <a:latin typeface="Arial" panose="020B0604020202020204" pitchFamily="34" charset="0"/>
                  <a:ea typeface="Calibri" panose="020F0502020204030204" pitchFamily="34" charset="0"/>
                  <a:cs typeface="Arial" panose="020B0604020202020204" pitchFamily="34" charset="0"/>
                </a:rPr>
                <a:t> </a:t>
              </a:r>
              <a:r>
                <a:rPr lang="en-US" sz="2000" kern="100" dirty="0" err="1">
                  <a:latin typeface="Arial" panose="020B0604020202020204" pitchFamily="34" charset="0"/>
                  <a:ea typeface="Calibri" panose="020F0502020204030204" pitchFamily="34" charset="0"/>
                  <a:cs typeface="Arial" panose="020B0604020202020204" pitchFamily="34" charset="0"/>
                </a:rPr>
                <a:t>bệnh</a:t>
              </a:r>
              <a:r>
                <a:rPr lang="en-US" sz="2000" kern="100" dirty="0">
                  <a:latin typeface="Arial" panose="020B0604020202020204" pitchFamily="34" charset="0"/>
                  <a:ea typeface="Calibri" panose="020F0502020204030204" pitchFamily="34" charset="0"/>
                  <a:cs typeface="Arial" panose="020B0604020202020204" pitchFamily="34" charset="0"/>
                </a:rPr>
                <a:t> </a:t>
              </a:r>
              <a:r>
                <a:rPr lang="en-US" sz="2000" kern="100" dirty="0" err="1">
                  <a:latin typeface="Arial" panose="020B0604020202020204" pitchFamily="34" charset="0"/>
                  <a:ea typeface="Calibri" panose="020F0502020204030204" pitchFamily="34" charset="0"/>
                  <a:cs typeface="Arial" panose="020B0604020202020204" pitchFamily="34" charset="0"/>
                </a:rPr>
                <a:t>ung</a:t>
              </a:r>
              <a:r>
                <a:rPr lang="en-US" sz="2000" kern="100" dirty="0">
                  <a:latin typeface="Arial" panose="020B0604020202020204" pitchFamily="34" charset="0"/>
                  <a:ea typeface="Calibri" panose="020F0502020204030204" pitchFamily="34" charset="0"/>
                  <a:cs typeface="Arial" panose="020B0604020202020204" pitchFamily="34" charset="0"/>
                </a:rPr>
                <a:t> </a:t>
              </a:r>
              <a:r>
                <a:rPr lang="en-US" sz="2000" kern="100" dirty="0" err="1">
                  <a:latin typeface="Arial" panose="020B0604020202020204" pitchFamily="34" charset="0"/>
                  <a:ea typeface="Calibri" panose="020F0502020204030204" pitchFamily="34" charset="0"/>
                  <a:cs typeface="Arial" panose="020B0604020202020204" pitchFamily="34" charset="0"/>
                </a:rPr>
                <a:t>thư</a:t>
              </a:r>
              <a:r>
                <a:rPr lang="en-US" sz="2000" kern="100" dirty="0">
                  <a:latin typeface="Arial" panose="020B0604020202020204" pitchFamily="34" charset="0"/>
                  <a:ea typeface="Calibri" panose="020F0502020204030204" pitchFamily="34" charset="0"/>
                  <a:cs typeface="Arial" panose="020B0604020202020204" pitchFamily="34" charset="0"/>
                </a:rPr>
                <a:t>.</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0BE1FE67-4A3B-5F5B-F769-822D3A295EE2}"/>
              </a:ext>
            </a:extLst>
          </p:cNvPr>
          <p:cNvGrpSpPr/>
          <p:nvPr/>
        </p:nvGrpSpPr>
        <p:grpSpPr>
          <a:xfrm>
            <a:off x="4530663" y="3469373"/>
            <a:ext cx="4109873" cy="1427698"/>
            <a:chOff x="453513" y="4154819"/>
            <a:chExt cx="4109873" cy="1427698"/>
          </a:xfrm>
        </p:grpSpPr>
        <p:sp>
          <p:nvSpPr>
            <p:cNvPr id="15" name="Rectangle: Rounded Corners 14">
              <a:extLst>
                <a:ext uri="{FF2B5EF4-FFF2-40B4-BE49-F238E27FC236}">
                  <a16:creationId xmlns:a16="http://schemas.microsoft.com/office/drawing/2014/main" id="{06FAF6A4-63D5-E919-AB91-93F91C6640B2}"/>
                </a:ext>
              </a:extLst>
            </p:cNvPr>
            <p:cNvSpPr/>
            <p:nvPr/>
          </p:nvSpPr>
          <p:spPr>
            <a:xfrm>
              <a:off x="914400" y="4154819"/>
              <a:ext cx="3648986" cy="1427698"/>
            </a:xfrm>
            <a:prstGeom prst="roundRect">
              <a:avLst>
                <a:gd name="adj" fmla="val 0"/>
              </a:avLst>
            </a:prstGeom>
            <a:solidFill>
              <a:srgbClr val="FFFFFF"/>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EF"/>
                </a:solidFill>
                <a:effectLst/>
                <a:uLnTx/>
                <a:uFillTx/>
                <a:ea typeface="+mn-ea"/>
              </a:endParaRPr>
            </a:p>
          </p:txBody>
        </p:sp>
        <p:sp>
          <p:nvSpPr>
            <p:cNvPr id="16" name="Oval 15">
              <a:extLst>
                <a:ext uri="{FF2B5EF4-FFF2-40B4-BE49-F238E27FC236}">
                  <a16:creationId xmlns:a16="http://schemas.microsoft.com/office/drawing/2014/main" id="{BF6DE401-809E-8BF4-F7D4-F8256C91199F}"/>
                </a:ext>
              </a:extLst>
            </p:cNvPr>
            <p:cNvSpPr/>
            <p:nvPr/>
          </p:nvSpPr>
          <p:spPr>
            <a:xfrm>
              <a:off x="453513" y="4503320"/>
              <a:ext cx="730693" cy="730693"/>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ea typeface="+mn-ea"/>
                  <a:cs typeface="Arial" panose="020B0604020202020204" pitchFamily="34" charset="0"/>
                </a:rPr>
                <a:t>D</a:t>
              </a:r>
            </a:p>
          </p:txBody>
        </p:sp>
        <p:sp>
          <p:nvSpPr>
            <p:cNvPr id="17" name="TextBox 16">
              <a:extLst>
                <a:ext uri="{FF2B5EF4-FFF2-40B4-BE49-F238E27FC236}">
                  <a16:creationId xmlns:a16="http://schemas.microsoft.com/office/drawing/2014/main" id="{3BF2D8FF-411A-094D-24B0-2A7DA2529E96}"/>
                </a:ext>
              </a:extLst>
            </p:cNvPr>
            <p:cNvSpPr txBox="1"/>
            <p:nvPr/>
          </p:nvSpPr>
          <p:spPr>
            <a:xfrm>
              <a:off x="1253833" y="4389336"/>
              <a:ext cx="3287149" cy="958660"/>
            </a:xfrm>
            <a:prstGeom prst="rect">
              <a:avLst/>
            </a:prstGeom>
            <a:noFill/>
          </p:spPr>
          <p:txBody>
            <a:bodyPr wrap="square">
              <a:spAutoFit/>
            </a:bodyPr>
            <a:lstStyle/>
            <a:p>
              <a:pPr marL="0" marR="0" algn="just">
                <a:lnSpc>
                  <a:spcPct val="150000"/>
                </a:lnSpc>
                <a:spcAft>
                  <a:spcPts val="1000"/>
                </a:spcAft>
              </a:pPr>
              <a:r>
                <a:rPr lang="en-US" sz="2000" kern="100" dirty="0" err="1">
                  <a:effectLst/>
                  <a:latin typeface="Arial" panose="020B0604020202020204" pitchFamily="34" charset="0"/>
                  <a:ea typeface="Calibri" panose="020F0502020204030204" pitchFamily="34" charset="0"/>
                  <a:cs typeface="Arial" panose="020B0604020202020204" pitchFamily="34" charset="0"/>
                </a:rPr>
                <a:t>Đ</a:t>
              </a:r>
              <a:r>
                <a:rPr lang="en-US" sz="2000" kern="100" dirty="0" err="1">
                  <a:latin typeface="Arial" panose="020B0604020202020204" pitchFamily="34" charset="0"/>
                  <a:ea typeface="Calibri" panose="020F0502020204030204" pitchFamily="34" charset="0"/>
                  <a:cs typeface="Arial" panose="020B0604020202020204" pitchFamily="34" charset="0"/>
                </a:rPr>
                <a:t>ược</a:t>
              </a:r>
              <a:r>
                <a:rPr lang="en-US" sz="2000" kern="100" dirty="0">
                  <a:latin typeface="Arial" panose="020B0604020202020204" pitchFamily="34" charset="0"/>
                  <a:ea typeface="Calibri" panose="020F0502020204030204" pitchFamily="34" charset="0"/>
                  <a:cs typeface="Arial" panose="020B0604020202020204" pitchFamily="34" charset="0"/>
                </a:rPr>
                <a:t> </a:t>
              </a:r>
              <a:r>
                <a:rPr lang="en-US" sz="2000" kern="100" dirty="0" err="1">
                  <a:latin typeface="Arial" panose="020B0604020202020204" pitchFamily="34" charset="0"/>
                  <a:ea typeface="Calibri" panose="020F0502020204030204" pitchFamily="34" charset="0"/>
                  <a:cs typeface="Arial" panose="020B0604020202020204" pitchFamily="34" charset="0"/>
                </a:rPr>
                <a:t>dùng</a:t>
              </a:r>
              <a:r>
                <a:rPr lang="en-US" sz="2000" kern="100" dirty="0">
                  <a:latin typeface="Arial" panose="020B0604020202020204" pitchFamily="34" charset="0"/>
                  <a:ea typeface="Calibri" panose="020F0502020204030204" pitchFamily="34" charset="0"/>
                  <a:cs typeface="Arial" panose="020B0604020202020204" pitchFamily="34" charset="0"/>
                </a:rPr>
                <a:t> </a:t>
              </a:r>
              <a:r>
                <a:rPr lang="en-US" sz="2000" kern="100" dirty="0" err="1">
                  <a:latin typeface="Arial" panose="020B0604020202020204" pitchFamily="34" charset="0"/>
                  <a:ea typeface="Calibri" panose="020F0502020204030204" pitchFamily="34" charset="0"/>
                  <a:cs typeface="Arial" panose="020B0604020202020204" pitchFamily="34" charset="0"/>
                </a:rPr>
                <a:t>làm</a:t>
              </a:r>
              <a:r>
                <a:rPr lang="en-US" sz="2000" kern="100" dirty="0">
                  <a:latin typeface="Arial" panose="020B0604020202020204" pitchFamily="34" charset="0"/>
                  <a:ea typeface="Calibri" panose="020F0502020204030204" pitchFamily="34" charset="0"/>
                  <a:cs typeface="Arial" panose="020B0604020202020204" pitchFamily="34" charset="0"/>
                </a:rPr>
                <a:t> </a:t>
              </a:r>
              <a:r>
                <a:rPr lang="en-US" sz="2000" kern="100" dirty="0" err="1">
                  <a:latin typeface="Arial" panose="020B0604020202020204" pitchFamily="34" charset="0"/>
                  <a:ea typeface="Calibri" panose="020F0502020204030204" pitchFamily="34" charset="0"/>
                  <a:cs typeface="Arial" panose="020B0604020202020204" pitchFamily="34" charset="0"/>
                </a:rPr>
                <a:t>thuốc</a:t>
              </a:r>
              <a:r>
                <a:rPr lang="en-US" sz="2000" kern="100" dirty="0">
                  <a:latin typeface="Arial" panose="020B0604020202020204" pitchFamily="34" charset="0"/>
                  <a:ea typeface="Calibri" panose="020F0502020204030204" pitchFamily="34" charset="0"/>
                  <a:cs typeface="Arial" panose="020B0604020202020204" pitchFamily="34" charset="0"/>
                </a:rPr>
                <a:t> </a:t>
              </a:r>
              <a:r>
                <a:rPr lang="en-US" sz="2000" kern="100" dirty="0" err="1">
                  <a:latin typeface="Arial" panose="020B0604020202020204" pitchFamily="34" charset="0"/>
                  <a:ea typeface="Calibri" panose="020F0502020204030204" pitchFamily="34" charset="0"/>
                  <a:cs typeface="Arial" panose="020B0604020202020204" pitchFamily="34" charset="0"/>
                </a:rPr>
                <a:t>chữa</a:t>
              </a:r>
              <a:r>
                <a:rPr lang="en-US" sz="2000" kern="100" dirty="0">
                  <a:latin typeface="Arial" panose="020B0604020202020204" pitchFamily="34" charset="0"/>
                  <a:ea typeface="Calibri" panose="020F0502020204030204" pitchFamily="34" charset="0"/>
                  <a:cs typeface="Arial" panose="020B0604020202020204" pitchFamily="34" charset="0"/>
                </a:rPr>
                <a:t> </a:t>
              </a:r>
              <a:r>
                <a:rPr lang="en-US" sz="2000" kern="100" dirty="0" err="1">
                  <a:latin typeface="Arial" panose="020B0604020202020204" pitchFamily="34" charset="0"/>
                  <a:ea typeface="Calibri" panose="020F0502020204030204" pitchFamily="34" charset="0"/>
                  <a:cs typeface="Arial" panose="020B0604020202020204" pitchFamily="34" charset="0"/>
                </a:rPr>
                <a:t>bệnh</a:t>
              </a:r>
              <a:r>
                <a:rPr lang="en-US" sz="2000" kern="100" dirty="0">
                  <a:latin typeface="Arial" panose="020B0604020202020204" pitchFamily="34" charset="0"/>
                  <a:ea typeface="Calibri" panose="020F0502020204030204" pitchFamily="34" charset="0"/>
                  <a:cs typeface="Arial" panose="020B0604020202020204" pitchFamily="34" charset="0"/>
                </a:rPr>
                <a:t> HIV.</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D6CDD53C-F5AE-C018-DD71-B5C05625598C}"/>
              </a:ext>
            </a:extLst>
          </p:cNvPr>
          <p:cNvGrpSpPr/>
          <p:nvPr/>
        </p:nvGrpSpPr>
        <p:grpSpPr>
          <a:xfrm>
            <a:off x="277575" y="142275"/>
            <a:ext cx="8362961" cy="1418109"/>
            <a:chOff x="277575" y="142275"/>
            <a:chExt cx="8362961" cy="1418109"/>
          </a:xfrm>
        </p:grpSpPr>
        <p:sp>
          <p:nvSpPr>
            <p:cNvPr id="19" name="Rectangle: Rounded Corners 18">
              <a:extLst>
                <a:ext uri="{FF2B5EF4-FFF2-40B4-BE49-F238E27FC236}">
                  <a16:creationId xmlns:a16="http://schemas.microsoft.com/office/drawing/2014/main" id="{70733AD6-F867-AE7E-E95B-A26E8790B88E}"/>
                </a:ext>
              </a:extLst>
            </p:cNvPr>
            <p:cNvSpPr/>
            <p:nvPr/>
          </p:nvSpPr>
          <p:spPr>
            <a:xfrm>
              <a:off x="525235" y="435430"/>
              <a:ext cx="8115301" cy="1124954"/>
            </a:xfrm>
            <a:prstGeom prst="roundRect">
              <a:avLst>
                <a:gd name="adj" fmla="val 8248"/>
              </a:avLst>
            </a:prstGeom>
            <a:solidFill>
              <a:srgbClr val="FAC766"/>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EF"/>
                </a:solidFill>
                <a:effectLst/>
                <a:uLnTx/>
                <a:uFillTx/>
                <a:ea typeface="+mn-ea"/>
              </a:endParaRPr>
            </a:p>
          </p:txBody>
        </p:sp>
        <p:sp>
          <p:nvSpPr>
            <p:cNvPr id="20" name="TextBox 19">
              <a:extLst>
                <a:ext uri="{FF2B5EF4-FFF2-40B4-BE49-F238E27FC236}">
                  <a16:creationId xmlns:a16="http://schemas.microsoft.com/office/drawing/2014/main" id="{4BB76B26-6284-DD8E-8E89-B10BB92CA376}"/>
                </a:ext>
              </a:extLst>
            </p:cNvPr>
            <p:cNvSpPr txBox="1"/>
            <p:nvPr/>
          </p:nvSpPr>
          <p:spPr>
            <a:xfrm>
              <a:off x="1427638" y="782463"/>
              <a:ext cx="6310493" cy="430887"/>
            </a:xfrm>
            <a:prstGeom prst="rect">
              <a:avLst/>
            </a:prstGeom>
            <a:noFill/>
          </p:spPr>
          <p:txBody>
            <a:bodyPr wrap="square">
              <a:spAutoFit/>
            </a:bodyPr>
            <a:lstStyle/>
            <a:p>
              <a:pPr marL="0" marR="0" lvl="0" indent="0" algn="ctr" defTabSz="914400" eaLnBrk="1" fontAlgn="auto" latinLnBrk="0" hangingPunct="1">
                <a:spcBef>
                  <a:spcPts val="0"/>
                </a:spcBef>
                <a:spcAft>
                  <a:spcPts val="0"/>
                </a:spcAft>
                <a:buClrTx/>
                <a:buSzTx/>
                <a:buFontTx/>
                <a:buNone/>
                <a:tabLst/>
                <a:defRPr/>
              </a:pPr>
              <a:r>
                <a:rPr kumimoji="0" lang="en-US" sz="2200" b="0" i="0" u="none" strike="noStrike" kern="0" cap="none" spc="0" normalizeH="0" baseline="0" noProof="0" dirty="0" err="1">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Ứng</a:t>
              </a:r>
              <a:r>
                <a:rPr kumimoji="0" lang="en-US" sz="2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 d</a:t>
              </a:r>
              <a:r>
                <a:rPr lang="en-US"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ụng</a:t>
              </a:r>
              <a:r>
                <a:rPr lang="en-US"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en-US"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của</a:t>
              </a:r>
              <a:r>
                <a:rPr lang="en-US"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en-US"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phức</a:t>
              </a:r>
              <a:r>
                <a:rPr lang="en-US"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en-US"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chất</a:t>
              </a:r>
              <a:r>
                <a:rPr lang="en-US"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en-US"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trong</a:t>
              </a:r>
              <a:r>
                <a:rPr lang="en-US"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en-US"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hóa</a:t>
              </a:r>
              <a:r>
                <a:rPr lang="en-US"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en-US"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học</a:t>
              </a:r>
              <a:r>
                <a:rPr lang="en-US"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en-US"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là</a:t>
              </a:r>
              <a:r>
                <a:rPr lang="en-US"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en-US" sz="2200" dirty="0" err="1">
                  <a:solidFill>
                    <a:sysClr val="windowText" lastClr="000000"/>
                  </a:solidFill>
                  <a:latin typeface="Arial" panose="020B0604020202020204" pitchFamily="34" charset="0"/>
                  <a:ea typeface="Calibri" panose="020F0502020204030204" pitchFamily="34" charset="0"/>
                  <a:cs typeface="Arial" panose="020B0604020202020204" pitchFamily="34" charset="0"/>
                </a:rPr>
                <a:t>gì</a:t>
              </a:r>
              <a:r>
                <a:rPr lang="en-US"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a:t>
              </a:r>
              <a:endParaRPr kumimoji="0" lang="en-US" sz="2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2" name="Oval 21">
              <a:extLst>
                <a:ext uri="{FF2B5EF4-FFF2-40B4-BE49-F238E27FC236}">
                  <a16:creationId xmlns:a16="http://schemas.microsoft.com/office/drawing/2014/main" id="{A9210111-9EBA-FFF4-1BE2-EADB18406826}"/>
                </a:ext>
              </a:extLst>
            </p:cNvPr>
            <p:cNvSpPr/>
            <p:nvPr/>
          </p:nvSpPr>
          <p:spPr>
            <a:xfrm>
              <a:off x="277575" y="142275"/>
              <a:ext cx="957878" cy="957878"/>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dirty="0">
                  <a:solidFill>
                    <a:srgbClr val="FFFFFF"/>
                  </a:solidFill>
                  <a:ea typeface="+mn-ea"/>
                  <a:cs typeface="Arial" panose="020B0604020202020204" pitchFamily="34" charset="0"/>
                </a:rPr>
                <a:t>2</a:t>
              </a:r>
              <a:endParaRPr kumimoji="0" lang="en-US" sz="3600" b="1" i="0" u="none" strike="noStrike" kern="0" cap="none" spc="0" normalizeH="0" baseline="0" noProof="0" dirty="0">
                <a:ln>
                  <a:noFill/>
                </a:ln>
                <a:solidFill>
                  <a:srgbClr val="FFFFFF"/>
                </a:solidFill>
                <a:effectLst/>
                <a:uLnTx/>
                <a:uFillTx/>
                <a:ea typeface="+mn-ea"/>
                <a:cs typeface="Arial" panose="020B0604020202020204" pitchFamily="34" charset="0"/>
              </a:endParaRPr>
            </a:p>
          </p:txBody>
        </p:sp>
      </p:grpSp>
      <p:grpSp>
        <p:nvGrpSpPr>
          <p:cNvPr id="24" name="Group 23">
            <a:extLst>
              <a:ext uri="{FF2B5EF4-FFF2-40B4-BE49-F238E27FC236}">
                <a16:creationId xmlns:a16="http://schemas.microsoft.com/office/drawing/2014/main" id="{E1ECA827-54B2-6661-3C64-E38108E4B2BB}"/>
              </a:ext>
            </a:extLst>
          </p:cNvPr>
          <p:cNvGrpSpPr/>
          <p:nvPr/>
        </p:nvGrpSpPr>
        <p:grpSpPr>
          <a:xfrm>
            <a:off x="429631" y="1781629"/>
            <a:ext cx="3978597" cy="1478850"/>
            <a:chOff x="442263" y="4154819"/>
            <a:chExt cx="3978597" cy="1478850"/>
          </a:xfrm>
        </p:grpSpPr>
        <p:sp>
          <p:nvSpPr>
            <p:cNvPr id="25" name="Rectangle: Rounded Corners 24">
              <a:extLst>
                <a:ext uri="{FF2B5EF4-FFF2-40B4-BE49-F238E27FC236}">
                  <a16:creationId xmlns:a16="http://schemas.microsoft.com/office/drawing/2014/main" id="{90B5E367-FB03-4468-8956-7E0F9367B643}"/>
                </a:ext>
              </a:extLst>
            </p:cNvPr>
            <p:cNvSpPr/>
            <p:nvPr/>
          </p:nvSpPr>
          <p:spPr>
            <a:xfrm>
              <a:off x="914400" y="4154819"/>
              <a:ext cx="3492053" cy="1478850"/>
            </a:xfrm>
            <a:prstGeom prst="roundRect">
              <a:avLst>
                <a:gd name="adj" fmla="val 0"/>
              </a:avLst>
            </a:prstGeom>
            <a:solidFill>
              <a:srgbClr val="FAC766"/>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EF"/>
                </a:solidFill>
                <a:effectLst/>
                <a:uLnTx/>
                <a:uFillTx/>
                <a:ea typeface="+mn-ea"/>
              </a:endParaRPr>
            </a:p>
          </p:txBody>
        </p:sp>
        <p:sp>
          <p:nvSpPr>
            <p:cNvPr id="26" name="Oval 25">
              <a:extLst>
                <a:ext uri="{FF2B5EF4-FFF2-40B4-BE49-F238E27FC236}">
                  <a16:creationId xmlns:a16="http://schemas.microsoft.com/office/drawing/2014/main" id="{2CBF22A6-757E-2076-EBF3-68607EA41C71}"/>
                </a:ext>
              </a:extLst>
            </p:cNvPr>
            <p:cNvSpPr/>
            <p:nvPr/>
          </p:nvSpPr>
          <p:spPr>
            <a:xfrm>
              <a:off x="442263" y="4540814"/>
              <a:ext cx="730693" cy="730693"/>
            </a:xfrm>
            <a:prstGeom prst="ellipse">
              <a:avLst/>
            </a:prstGeom>
            <a:solidFill>
              <a:srgbClr val="C00000"/>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ea typeface="+mn-ea"/>
                  <a:cs typeface="Arial" panose="020B0604020202020204" pitchFamily="34" charset="0"/>
                </a:rPr>
                <a:t>A</a:t>
              </a:r>
            </a:p>
          </p:txBody>
        </p:sp>
        <p:sp>
          <p:nvSpPr>
            <p:cNvPr id="27" name="TextBox 26">
              <a:extLst>
                <a:ext uri="{FF2B5EF4-FFF2-40B4-BE49-F238E27FC236}">
                  <a16:creationId xmlns:a16="http://schemas.microsoft.com/office/drawing/2014/main" id="{14889AF9-D5F3-C323-E2BD-0CEB5DD5E5C0}"/>
                </a:ext>
              </a:extLst>
            </p:cNvPr>
            <p:cNvSpPr txBox="1"/>
            <p:nvPr/>
          </p:nvSpPr>
          <p:spPr>
            <a:xfrm>
              <a:off x="1043555" y="4184081"/>
              <a:ext cx="3377305" cy="1420325"/>
            </a:xfrm>
            <a:prstGeom prst="rect">
              <a:avLst/>
            </a:prstGeom>
            <a:noFill/>
          </p:spPr>
          <p:txBody>
            <a:bodyPr wrap="square">
              <a:spAutoFit/>
            </a:bodyPr>
            <a:lstStyle/>
            <a:p>
              <a:pPr marL="0" marR="0" algn="just">
                <a:lnSpc>
                  <a:spcPct val="150000"/>
                </a:lnSpc>
                <a:spcAft>
                  <a:spcPts val="1000"/>
                </a:spcAft>
              </a:pPr>
              <a:r>
                <a:rPr lang="en-US" sz="2000" kern="100" dirty="0" err="1">
                  <a:latin typeface="Arial" panose="020B0604020202020204" pitchFamily="34" charset="0"/>
                  <a:ea typeface="Calibri" panose="020F0502020204030204" pitchFamily="34" charset="0"/>
                  <a:cs typeface="Arial" panose="020B0604020202020204" pitchFamily="34" charset="0"/>
                </a:rPr>
                <a:t>N</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hận</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xác</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định</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hàm</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lượng</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ion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kim</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loại</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chuyển</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tiếp</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dung </a:t>
              </a:r>
              <a:r>
                <a:rPr lang="en-US" sz="20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dịch</a:t>
              </a:r>
              <a:r>
                <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83473242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a:extLst>
            <a:ext uri="{FF2B5EF4-FFF2-40B4-BE49-F238E27FC236}">
              <a16:creationId xmlns:a16="http://schemas.microsoft.com/office/drawing/2014/main" id="{F3CE3059-A72F-385A-8A3E-56FEE9E7671E}"/>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id="{E1AAE7EB-7077-690A-662A-105D10F6B171}"/>
              </a:ext>
            </a:extLst>
          </p:cNvPr>
          <p:cNvGrpSpPr/>
          <p:nvPr/>
        </p:nvGrpSpPr>
        <p:grpSpPr>
          <a:xfrm>
            <a:off x="277575" y="142275"/>
            <a:ext cx="8362961" cy="2131693"/>
            <a:chOff x="266689" y="272904"/>
            <a:chExt cx="8362961" cy="2131693"/>
          </a:xfrm>
        </p:grpSpPr>
        <p:sp>
          <p:nvSpPr>
            <p:cNvPr id="23" name="Rectangle: Rounded Corners 22">
              <a:extLst>
                <a:ext uri="{FF2B5EF4-FFF2-40B4-BE49-F238E27FC236}">
                  <a16:creationId xmlns:a16="http://schemas.microsoft.com/office/drawing/2014/main" id="{B5309A64-5CA9-CB3F-E54D-44197210432E}"/>
                </a:ext>
              </a:extLst>
            </p:cNvPr>
            <p:cNvSpPr/>
            <p:nvPr/>
          </p:nvSpPr>
          <p:spPr>
            <a:xfrm>
              <a:off x="514349" y="566058"/>
              <a:ext cx="8115301" cy="1838539"/>
            </a:xfrm>
            <a:prstGeom prst="roundRect">
              <a:avLst>
                <a:gd name="adj" fmla="val 5039"/>
              </a:avLst>
            </a:prstGeom>
            <a:solidFill>
              <a:srgbClr val="FAC766"/>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EF"/>
                </a:solidFill>
                <a:effectLst/>
                <a:uLnTx/>
                <a:uFillTx/>
                <a:ea typeface="+mn-ea"/>
              </a:endParaRPr>
            </a:p>
          </p:txBody>
        </p:sp>
        <p:sp>
          <p:nvSpPr>
            <p:cNvPr id="28" name="Oval 27">
              <a:extLst>
                <a:ext uri="{FF2B5EF4-FFF2-40B4-BE49-F238E27FC236}">
                  <a16:creationId xmlns:a16="http://schemas.microsoft.com/office/drawing/2014/main" id="{CA8B632E-607A-7EE5-5DDA-942C915A3EAA}"/>
                </a:ext>
              </a:extLst>
            </p:cNvPr>
            <p:cNvSpPr/>
            <p:nvPr/>
          </p:nvSpPr>
          <p:spPr>
            <a:xfrm>
              <a:off x="266689" y="272904"/>
              <a:ext cx="957878" cy="957878"/>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uLnTx/>
                  <a:uFillTx/>
                  <a:ea typeface="+mn-ea"/>
                  <a:cs typeface="Arial" panose="020B0604020202020204" pitchFamily="34" charset="0"/>
                </a:rPr>
                <a:t>3</a:t>
              </a:r>
            </a:p>
          </p:txBody>
        </p:sp>
        <p:sp>
          <p:nvSpPr>
            <p:cNvPr id="29" name="TextBox 28">
              <a:extLst>
                <a:ext uri="{FF2B5EF4-FFF2-40B4-BE49-F238E27FC236}">
                  <a16:creationId xmlns:a16="http://schemas.microsoft.com/office/drawing/2014/main" id="{8466756C-FE7A-6B87-3BD4-4C3AD3654347}"/>
                </a:ext>
              </a:extLst>
            </p:cNvPr>
            <p:cNvSpPr txBox="1"/>
            <p:nvPr/>
          </p:nvSpPr>
          <p:spPr>
            <a:xfrm>
              <a:off x="588496" y="642404"/>
              <a:ext cx="7967006" cy="1685846"/>
            </a:xfrm>
            <a:prstGeom prst="rect">
              <a:avLst/>
            </a:prstGeom>
            <a:noFill/>
          </p:spPr>
          <p:txBody>
            <a:bodyPr wrap="square">
              <a:spAutoFit/>
            </a:bodyPr>
            <a:lstStyle/>
            <a:p>
              <a:pPr lvl="0" algn="ctr">
                <a:lnSpc>
                  <a:spcPct val="150000"/>
                </a:lnSpc>
                <a:buClrTx/>
                <a:defRPr/>
              </a:pP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vi-VN" sz="24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Xúc tác Wilkinson có công thức [RhCl(PPh</a:t>
              </a:r>
              <a:r>
                <a:rPr lang="en-US" sz="2400" baseline="-250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3</a:t>
              </a:r>
              <a:r>
                <a:rPr lang="vi-VN" sz="24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a:t>
              </a:r>
              <a:r>
                <a:rPr lang="en-US" sz="2400" baseline="-250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3</a:t>
              </a:r>
              <a:r>
                <a:rPr lang="vi-VN" sz="24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 được sử dụng làm xúc tác trong công nghiệp tổng hợp hữu cơ. Số phối tử có trong phức chất là</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E7A34661-4186-7601-ADC3-3C3BC5599FD5}"/>
              </a:ext>
            </a:extLst>
          </p:cNvPr>
          <p:cNvGrpSpPr/>
          <p:nvPr/>
        </p:nvGrpSpPr>
        <p:grpSpPr>
          <a:xfrm>
            <a:off x="497980" y="2612639"/>
            <a:ext cx="3956716" cy="938823"/>
            <a:chOff x="443551" y="2241355"/>
            <a:chExt cx="3956716" cy="938823"/>
          </a:xfrm>
        </p:grpSpPr>
        <p:sp>
          <p:nvSpPr>
            <p:cNvPr id="31" name="Freeform 7">
              <a:extLst>
                <a:ext uri="{FF2B5EF4-FFF2-40B4-BE49-F238E27FC236}">
                  <a16:creationId xmlns:a16="http://schemas.microsoft.com/office/drawing/2014/main" id="{D404DE7A-6B06-1C95-20E0-0565C41C7B6F}"/>
                </a:ext>
              </a:extLst>
            </p:cNvPr>
            <p:cNvSpPr/>
            <p:nvPr/>
          </p:nvSpPr>
          <p:spPr>
            <a:xfrm>
              <a:off x="922422" y="2243854"/>
              <a:ext cx="3477845" cy="936324"/>
            </a:xfrm>
            <a:custGeom>
              <a:avLst/>
              <a:gdLst/>
              <a:ahLst/>
              <a:cxnLst/>
              <a:rect l="l" t="t" r="r" b="b"/>
              <a:pathLst>
                <a:path w="6531897" h="836753">
                  <a:moveTo>
                    <a:pt x="54623" y="0"/>
                  </a:moveTo>
                  <a:lnTo>
                    <a:pt x="6477274" y="0"/>
                  </a:lnTo>
                  <a:cubicBezTo>
                    <a:pt x="6491761" y="0"/>
                    <a:pt x="6505655" y="5755"/>
                    <a:pt x="6515898" y="15999"/>
                  </a:cubicBezTo>
                  <a:cubicBezTo>
                    <a:pt x="6526143" y="26243"/>
                    <a:pt x="6531897" y="40136"/>
                    <a:pt x="6531897" y="54623"/>
                  </a:cubicBezTo>
                  <a:lnTo>
                    <a:pt x="6531897" y="782130"/>
                  </a:lnTo>
                  <a:cubicBezTo>
                    <a:pt x="6531897" y="796617"/>
                    <a:pt x="6526143" y="810510"/>
                    <a:pt x="6515898" y="820754"/>
                  </a:cubicBezTo>
                  <a:cubicBezTo>
                    <a:pt x="6505655" y="830998"/>
                    <a:pt x="6491761" y="836753"/>
                    <a:pt x="6477274" y="836753"/>
                  </a:cubicBezTo>
                  <a:lnTo>
                    <a:pt x="54623" y="836753"/>
                  </a:lnTo>
                  <a:cubicBezTo>
                    <a:pt x="40136" y="836753"/>
                    <a:pt x="26243" y="830998"/>
                    <a:pt x="15999" y="820754"/>
                  </a:cubicBezTo>
                  <a:cubicBezTo>
                    <a:pt x="5755" y="810510"/>
                    <a:pt x="0" y="796617"/>
                    <a:pt x="0" y="782130"/>
                  </a:cubicBezTo>
                  <a:lnTo>
                    <a:pt x="0" y="54623"/>
                  </a:lnTo>
                  <a:cubicBezTo>
                    <a:pt x="0" y="40136"/>
                    <a:pt x="5755" y="26243"/>
                    <a:pt x="15999" y="15999"/>
                  </a:cubicBezTo>
                  <a:cubicBezTo>
                    <a:pt x="26243" y="5755"/>
                    <a:pt x="40136" y="0"/>
                    <a:pt x="54623" y="0"/>
                  </a:cubicBezTo>
                  <a:close/>
                </a:path>
              </a:pathLst>
            </a:custGeom>
            <a:solidFill>
              <a:srgbClr val="FFFFFF"/>
            </a:solidFill>
            <a:ln w="28575" cap="rnd">
              <a:solidFill>
                <a:srgbClr val="FFFFFF"/>
              </a:solidFill>
              <a:prstDash val="solid"/>
              <a:round/>
            </a:ln>
          </p:spPr>
        </p:sp>
        <p:sp>
          <p:nvSpPr>
            <p:cNvPr id="32" name="Oval 31">
              <a:extLst>
                <a:ext uri="{FF2B5EF4-FFF2-40B4-BE49-F238E27FC236}">
                  <a16:creationId xmlns:a16="http://schemas.microsoft.com/office/drawing/2014/main" id="{9DF43B0E-B8C7-5361-2D62-ECF04790D28E}"/>
                </a:ext>
              </a:extLst>
            </p:cNvPr>
            <p:cNvSpPr/>
            <p:nvPr/>
          </p:nvSpPr>
          <p:spPr>
            <a:xfrm>
              <a:off x="443551" y="2241355"/>
              <a:ext cx="938822" cy="938822"/>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algn="ctr">
                <a:buClrTx/>
                <a:buFontTx/>
                <a:buNone/>
                <a:defRPr/>
              </a:pPr>
              <a:r>
                <a:rPr lang="en-US" sz="3200" b="1" dirty="0">
                  <a:solidFill>
                    <a:srgbClr val="FFFFFF"/>
                  </a:solidFill>
                  <a:ea typeface="+mn-ea"/>
                  <a:cs typeface="Arial" panose="020B0604020202020204" pitchFamily="34" charset="0"/>
                </a:rPr>
                <a:t>A</a:t>
              </a:r>
            </a:p>
          </p:txBody>
        </p:sp>
        <p:sp>
          <p:nvSpPr>
            <p:cNvPr id="33" name="TextBox 32">
              <a:extLst>
                <a:ext uri="{FF2B5EF4-FFF2-40B4-BE49-F238E27FC236}">
                  <a16:creationId xmlns:a16="http://schemas.microsoft.com/office/drawing/2014/main" id="{96658571-DCB5-6A0A-8210-46BC581117E3}"/>
                </a:ext>
              </a:extLst>
            </p:cNvPr>
            <p:cNvSpPr txBox="1"/>
            <p:nvPr/>
          </p:nvSpPr>
          <p:spPr>
            <a:xfrm>
              <a:off x="1634026" y="2479933"/>
              <a:ext cx="2343391" cy="461665"/>
            </a:xfrm>
            <a:prstGeom prst="rect">
              <a:avLst/>
            </a:prstGeom>
            <a:noFill/>
          </p:spPr>
          <p:txBody>
            <a:bodyPr wrap="square">
              <a:spAutoFit/>
            </a:bodyPr>
            <a:lstStyle/>
            <a:p>
              <a:pPr>
                <a:buClrTx/>
                <a:buFontTx/>
                <a:buNone/>
                <a:defRPr/>
              </a:pPr>
              <a:r>
                <a:rPr lang="en-US" sz="24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1.</a:t>
              </a:r>
            </a:p>
          </p:txBody>
        </p:sp>
      </p:grpSp>
      <p:grpSp>
        <p:nvGrpSpPr>
          <p:cNvPr id="34" name="Group 33">
            <a:extLst>
              <a:ext uri="{FF2B5EF4-FFF2-40B4-BE49-F238E27FC236}">
                <a16:creationId xmlns:a16="http://schemas.microsoft.com/office/drawing/2014/main" id="{FEBE3F72-3B2D-9B97-A218-49B1F5834928}"/>
              </a:ext>
            </a:extLst>
          </p:cNvPr>
          <p:cNvGrpSpPr/>
          <p:nvPr/>
        </p:nvGrpSpPr>
        <p:grpSpPr>
          <a:xfrm>
            <a:off x="4683820" y="2612639"/>
            <a:ext cx="3956716" cy="938823"/>
            <a:chOff x="4629391" y="2241355"/>
            <a:chExt cx="3956716" cy="938823"/>
          </a:xfrm>
        </p:grpSpPr>
        <p:sp>
          <p:nvSpPr>
            <p:cNvPr id="35" name="Freeform 7">
              <a:extLst>
                <a:ext uri="{FF2B5EF4-FFF2-40B4-BE49-F238E27FC236}">
                  <a16:creationId xmlns:a16="http://schemas.microsoft.com/office/drawing/2014/main" id="{8CCEECFB-90BE-75CA-108D-56A5BA746DE2}"/>
                </a:ext>
              </a:extLst>
            </p:cNvPr>
            <p:cNvSpPr/>
            <p:nvPr/>
          </p:nvSpPr>
          <p:spPr>
            <a:xfrm>
              <a:off x="5108262" y="2243854"/>
              <a:ext cx="3477845" cy="936324"/>
            </a:xfrm>
            <a:custGeom>
              <a:avLst/>
              <a:gdLst/>
              <a:ahLst/>
              <a:cxnLst/>
              <a:rect l="l" t="t" r="r" b="b"/>
              <a:pathLst>
                <a:path w="6531897" h="836753">
                  <a:moveTo>
                    <a:pt x="54623" y="0"/>
                  </a:moveTo>
                  <a:lnTo>
                    <a:pt x="6477274" y="0"/>
                  </a:lnTo>
                  <a:cubicBezTo>
                    <a:pt x="6491761" y="0"/>
                    <a:pt x="6505655" y="5755"/>
                    <a:pt x="6515898" y="15999"/>
                  </a:cubicBezTo>
                  <a:cubicBezTo>
                    <a:pt x="6526143" y="26243"/>
                    <a:pt x="6531897" y="40136"/>
                    <a:pt x="6531897" y="54623"/>
                  </a:cubicBezTo>
                  <a:lnTo>
                    <a:pt x="6531897" y="782130"/>
                  </a:lnTo>
                  <a:cubicBezTo>
                    <a:pt x="6531897" y="796617"/>
                    <a:pt x="6526143" y="810510"/>
                    <a:pt x="6515898" y="820754"/>
                  </a:cubicBezTo>
                  <a:cubicBezTo>
                    <a:pt x="6505655" y="830998"/>
                    <a:pt x="6491761" y="836753"/>
                    <a:pt x="6477274" y="836753"/>
                  </a:cubicBezTo>
                  <a:lnTo>
                    <a:pt x="54623" y="836753"/>
                  </a:lnTo>
                  <a:cubicBezTo>
                    <a:pt x="40136" y="836753"/>
                    <a:pt x="26243" y="830998"/>
                    <a:pt x="15999" y="820754"/>
                  </a:cubicBezTo>
                  <a:cubicBezTo>
                    <a:pt x="5755" y="810510"/>
                    <a:pt x="0" y="796617"/>
                    <a:pt x="0" y="782130"/>
                  </a:cubicBezTo>
                  <a:lnTo>
                    <a:pt x="0" y="54623"/>
                  </a:lnTo>
                  <a:cubicBezTo>
                    <a:pt x="0" y="40136"/>
                    <a:pt x="5755" y="26243"/>
                    <a:pt x="15999" y="15999"/>
                  </a:cubicBezTo>
                  <a:cubicBezTo>
                    <a:pt x="26243" y="5755"/>
                    <a:pt x="40136" y="0"/>
                    <a:pt x="54623" y="0"/>
                  </a:cubicBezTo>
                  <a:close/>
                </a:path>
              </a:pathLst>
            </a:custGeom>
            <a:solidFill>
              <a:srgbClr val="FFFFFF"/>
            </a:solidFill>
            <a:ln w="28575" cap="rnd">
              <a:solidFill>
                <a:srgbClr val="FFFFFF"/>
              </a:solidFill>
              <a:prstDash val="solid"/>
              <a:round/>
            </a:ln>
          </p:spPr>
        </p:sp>
        <p:sp>
          <p:nvSpPr>
            <p:cNvPr id="36" name="Oval 35">
              <a:extLst>
                <a:ext uri="{FF2B5EF4-FFF2-40B4-BE49-F238E27FC236}">
                  <a16:creationId xmlns:a16="http://schemas.microsoft.com/office/drawing/2014/main" id="{B52A8A12-E6D8-5CD4-55F0-C197E0321A6F}"/>
                </a:ext>
              </a:extLst>
            </p:cNvPr>
            <p:cNvSpPr/>
            <p:nvPr/>
          </p:nvSpPr>
          <p:spPr>
            <a:xfrm>
              <a:off x="4629391" y="2241355"/>
              <a:ext cx="938822" cy="938822"/>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algn="ctr">
                <a:buClrTx/>
                <a:buFontTx/>
                <a:buNone/>
                <a:defRPr/>
              </a:pPr>
              <a:r>
                <a:rPr lang="en-US" sz="3200" b="1" dirty="0">
                  <a:solidFill>
                    <a:srgbClr val="FFFFFF"/>
                  </a:solidFill>
                  <a:ea typeface="+mn-ea"/>
                  <a:cs typeface="Arial" panose="020B0604020202020204" pitchFamily="34" charset="0"/>
                </a:rPr>
                <a:t>B</a:t>
              </a:r>
            </a:p>
          </p:txBody>
        </p:sp>
        <p:sp>
          <p:nvSpPr>
            <p:cNvPr id="37" name="TextBox 36">
              <a:extLst>
                <a:ext uri="{FF2B5EF4-FFF2-40B4-BE49-F238E27FC236}">
                  <a16:creationId xmlns:a16="http://schemas.microsoft.com/office/drawing/2014/main" id="{493D2AD1-FEC4-5DAD-581E-94AE3C3957D0}"/>
                </a:ext>
              </a:extLst>
            </p:cNvPr>
            <p:cNvSpPr txBox="1"/>
            <p:nvPr/>
          </p:nvSpPr>
          <p:spPr>
            <a:xfrm>
              <a:off x="5878187" y="2479933"/>
              <a:ext cx="2343391" cy="461665"/>
            </a:xfrm>
            <a:prstGeom prst="rect">
              <a:avLst/>
            </a:prstGeom>
            <a:noFill/>
          </p:spPr>
          <p:txBody>
            <a:bodyPr wrap="square">
              <a:spAutoFit/>
            </a:bodyPr>
            <a:lstStyle/>
            <a:p>
              <a:pPr>
                <a:buClrTx/>
                <a:buFontTx/>
                <a:buNone/>
                <a:defRPr/>
              </a:pPr>
              <a:r>
                <a:rPr lang="en-US" sz="24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2.</a:t>
              </a:r>
            </a:p>
          </p:txBody>
        </p:sp>
      </p:grpSp>
      <p:grpSp>
        <p:nvGrpSpPr>
          <p:cNvPr id="38" name="Group 37">
            <a:extLst>
              <a:ext uri="{FF2B5EF4-FFF2-40B4-BE49-F238E27FC236}">
                <a16:creationId xmlns:a16="http://schemas.microsoft.com/office/drawing/2014/main" id="{624B72C7-6CAE-1040-0B07-DA0FA2DA97C7}"/>
              </a:ext>
            </a:extLst>
          </p:cNvPr>
          <p:cNvGrpSpPr/>
          <p:nvPr/>
        </p:nvGrpSpPr>
        <p:grpSpPr>
          <a:xfrm>
            <a:off x="497980" y="3900335"/>
            <a:ext cx="3956716" cy="938823"/>
            <a:chOff x="443551" y="3634726"/>
            <a:chExt cx="3956716" cy="938823"/>
          </a:xfrm>
        </p:grpSpPr>
        <p:sp>
          <p:nvSpPr>
            <p:cNvPr id="39" name="Freeform 7">
              <a:extLst>
                <a:ext uri="{FF2B5EF4-FFF2-40B4-BE49-F238E27FC236}">
                  <a16:creationId xmlns:a16="http://schemas.microsoft.com/office/drawing/2014/main" id="{3567B9B0-A8CD-81AE-D06A-CEDD5206311B}"/>
                </a:ext>
              </a:extLst>
            </p:cNvPr>
            <p:cNvSpPr/>
            <p:nvPr/>
          </p:nvSpPr>
          <p:spPr>
            <a:xfrm>
              <a:off x="922422" y="3637225"/>
              <a:ext cx="3477845" cy="936324"/>
            </a:xfrm>
            <a:custGeom>
              <a:avLst/>
              <a:gdLst/>
              <a:ahLst/>
              <a:cxnLst/>
              <a:rect l="l" t="t" r="r" b="b"/>
              <a:pathLst>
                <a:path w="6531897" h="836753">
                  <a:moveTo>
                    <a:pt x="54623" y="0"/>
                  </a:moveTo>
                  <a:lnTo>
                    <a:pt x="6477274" y="0"/>
                  </a:lnTo>
                  <a:cubicBezTo>
                    <a:pt x="6491761" y="0"/>
                    <a:pt x="6505655" y="5755"/>
                    <a:pt x="6515898" y="15999"/>
                  </a:cubicBezTo>
                  <a:cubicBezTo>
                    <a:pt x="6526143" y="26243"/>
                    <a:pt x="6531897" y="40136"/>
                    <a:pt x="6531897" y="54623"/>
                  </a:cubicBezTo>
                  <a:lnTo>
                    <a:pt x="6531897" y="782130"/>
                  </a:lnTo>
                  <a:cubicBezTo>
                    <a:pt x="6531897" y="796617"/>
                    <a:pt x="6526143" y="810510"/>
                    <a:pt x="6515898" y="820754"/>
                  </a:cubicBezTo>
                  <a:cubicBezTo>
                    <a:pt x="6505655" y="830998"/>
                    <a:pt x="6491761" y="836753"/>
                    <a:pt x="6477274" y="836753"/>
                  </a:cubicBezTo>
                  <a:lnTo>
                    <a:pt x="54623" y="836753"/>
                  </a:lnTo>
                  <a:cubicBezTo>
                    <a:pt x="40136" y="836753"/>
                    <a:pt x="26243" y="830998"/>
                    <a:pt x="15999" y="820754"/>
                  </a:cubicBezTo>
                  <a:cubicBezTo>
                    <a:pt x="5755" y="810510"/>
                    <a:pt x="0" y="796617"/>
                    <a:pt x="0" y="782130"/>
                  </a:cubicBezTo>
                  <a:lnTo>
                    <a:pt x="0" y="54623"/>
                  </a:lnTo>
                  <a:cubicBezTo>
                    <a:pt x="0" y="40136"/>
                    <a:pt x="5755" y="26243"/>
                    <a:pt x="15999" y="15999"/>
                  </a:cubicBezTo>
                  <a:cubicBezTo>
                    <a:pt x="26243" y="5755"/>
                    <a:pt x="40136" y="0"/>
                    <a:pt x="54623" y="0"/>
                  </a:cubicBezTo>
                  <a:close/>
                </a:path>
              </a:pathLst>
            </a:custGeom>
            <a:solidFill>
              <a:srgbClr val="FFFFFF"/>
            </a:solidFill>
            <a:ln w="28575" cap="rnd">
              <a:solidFill>
                <a:srgbClr val="FFFFFF"/>
              </a:solidFill>
              <a:prstDash val="solid"/>
              <a:round/>
            </a:ln>
          </p:spPr>
        </p:sp>
        <p:sp>
          <p:nvSpPr>
            <p:cNvPr id="40" name="Oval 39">
              <a:extLst>
                <a:ext uri="{FF2B5EF4-FFF2-40B4-BE49-F238E27FC236}">
                  <a16:creationId xmlns:a16="http://schemas.microsoft.com/office/drawing/2014/main" id="{B82CA573-2B21-F9BF-1579-1BD24B1587DE}"/>
                </a:ext>
              </a:extLst>
            </p:cNvPr>
            <p:cNvSpPr/>
            <p:nvPr/>
          </p:nvSpPr>
          <p:spPr>
            <a:xfrm>
              <a:off x="443551" y="3634726"/>
              <a:ext cx="938822" cy="938822"/>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algn="ctr">
                <a:buClrTx/>
                <a:buFontTx/>
                <a:buNone/>
                <a:defRPr/>
              </a:pPr>
              <a:r>
                <a:rPr lang="en-US" sz="3200" b="1" dirty="0">
                  <a:solidFill>
                    <a:srgbClr val="FFFFFF"/>
                  </a:solidFill>
                  <a:ea typeface="+mn-ea"/>
                  <a:cs typeface="Arial" panose="020B0604020202020204" pitchFamily="34" charset="0"/>
                </a:rPr>
                <a:t>C</a:t>
              </a:r>
            </a:p>
          </p:txBody>
        </p:sp>
        <p:sp>
          <p:nvSpPr>
            <p:cNvPr id="41" name="TextBox 40">
              <a:extLst>
                <a:ext uri="{FF2B5EF4-FFF2-40B4-BE49-F238E27FC236}">
                  <a16:creationId xmlns:a16="http://schemas.microsoft.com/office/drawing/2014/main" id="{7B42BDDF-71B6-786B-7FAD-3DA1448E11E2}"/>
                </a:ext>
              </a:extLst>
            </p:cNvPr>
            <p:cNvSpPr txBox="1"/>
            <p:nvPr/>
          </p:nvSpPr>
          <p:spPr>
            <a:xfrm>
              <a:off x="1634025" y="3873304"/>
              <a:ext cx="2343391" cy="461665"/>
            </a:xfrm>
            <a:prstGeom prst="rect">
              <a:avLst/>
            </a:prstGeom>
            <a:noFill/>
          </p:spPr>
          <p:txBody>
            <a:bodyPr wrap="square">
              <a:spAutoFit/>
            </a:bodyPr>
            <a:lstStyle/>
            <a:p>
              <a:pPr>
                <a:buClrTx/>
                <a:buFontTx/>
                <a:buNone/>
                <a:defRPr/>
              </a:pPr>
              <a:r>
                <a:rPr lang="en-US" sz="24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3.</a:t>
              </a:r>
            </a:p>
          </p:txBody>
        </p:sp>
      </p:grpSp>
      <p:grpSp>
        <p:nvGrpSpPr>
          <p:cNvPr id="42" name="Group 41">
            <a:extLst>
              <a:ext uri="{FF2B5EF4-FFF2-40B4-BE49-F238E27FC236}">
                <a16:creationId xmlns:a16="http://schemas.microsoft.com/office/drawing/2014/main" id="{5B881203-AE37-78C0-9EBC-2B73E41B756A}"/>
              </a:ext>
            </a:extLst>
          </p:cNvPr>
          <p:cNvGrpSpPr/>
          <p:nvPr/>
        </p:nvGrpSpPr>
        <p:grpSpPr>
          <a:xfrm>
            <a:off x="4683820" y="3900335"/>
            <a:ext cx="3956716" cy="938823"/>
            <a:chOff x="4629391" y="3634726"/>
            <a:chExt cx="3956716" cy="938823"/>
          </a:xfrm>
        </p:grpSpPr>
        <p:sp>
          <p:nvSpPr>
            <p:cNvPr id="43" name="Freeform 7">
              <a:extLst>
                <a:ext uri="{FF2B5EF4-FFF2-40B4-BE49-F238E27FC236}">
                  <a16:creationId xmlns:a16="http://schemas.microsoft.com/office/drawing/2014/main" id="{9605F6A8-9C02-159D-0536-8E0A3D56E682}"/>
                </a:ext>
              </a:extLst>
            </p:cNvPr>
            <p:cNvSpPr/>
            <p:nvPr/>
          </p:nvSpPr>
          <p:spPr>
            <a:xfrm>
              <a:off x="5108262" y="3637225"/>
              <a:ext cx="3477845" cy="936324"/>
            </a:xfrm>
            <a:custGeom>
              <a:avLst/>
              <a:gdLst/>
              <a:ahLst/>
              <a:cxnLst/>
              <a:rect l="l" t="t" r="r" b="b"/>
              <a:pathLst>
                <a:path w="6531897" h="836753">
                  <a:moveTo>
                    <a:pt x="54623" y="0"/>
                  </a:moveTo>
                  <a:lnTo>
                    <a:pt x="6477274" y="0"/>
                  </a:lnTo>
                  <a:cubicBezTo>
                    <a:pt x="6491761" y="0"/>
                    <a:pt x="6505655" y="5755"/>
                    <a:pt x="6515898" y="15999"/>
                  </a:cubicBezTo>
                  <a:cubicBezTo>
                    <a:pt x="6526143" y="26243"/>
                    <a:pt x="6531897" y="40136"/>
                    <a:pt x="6531897" y="54623"/>
                  </a:cubicBezTo>
                  <a:lnTo>
                    <a:pt x="6531897" y="782130"/>
                  </a:lnTo>
                  <a:cubicBezTo>
                    <a:pt x="6531897" y="796617"/>
                    <a:pt x="6526143" y="810510"/>
                    <a:pt x="6515898" y="820754"/>
                  </a:cubicBezTo>
                  <a:cubicBezTo>
                    <a:pt x="6505655" y="830998"/>
                    <a:pt x="6491761" y="836753"/>
                    <a:pt x="6477274" y="836753"/>
                  </a:cubicBezTo>
                  <a:lnTo>
                    <a:pt x="54623" y="836753"/>
                  </a:lnTo>
                  <a:cubicBezTo>
                    <a:pt x="40136" y="836753"/>
                    <a:pt x="26243" y="830998"/>
                    <a:pt x="15999" y="820754"/>
                  </a:cubicBezTo>
                  <a:cubicBezTo>
                    <a:pt x="5755" y="810510"/>
                    <a:pt x="0" y="796617"/>
                    <a:pt x="0" y="782130"/>
                  </a:cubicBezTo>
                  <a:lnTo>
                    <a:pt x="0" y="54623"/>
                  </a:lnTo>
                  <a:cubicBezTo>
                    <a:pt x="0" y="40136"/>
                    <a:pt x="5755" y="26243"/>
                    <a:pt x="15999" y="15999"/>
                  </a:cubicBezTo>
                  <a:cubicBezTo>
                    <a:pt x="26243" y="5755"/>
                    <a:pt x="40136" y="0"/>
                    <a:pt x="54623" y="0"/>
                  </a:cubicBezTo>
                  <a:close/>
                </a:path>
              </a:pathLst>
            </a:custGeom>
            <a:solidFill>
              <a:srgbClr val="FFFFFF"/>
            </a:solidFill>
            <a:ln w="28575" cap="rnd">
              <a:solidFill>
                <a:srgbClr val="FFFFFF"/>
              </a:solidFill>
              <a:prstDash val="solid"/>
              <a:round/>
            </a:ln>
          </p:spPr>
        </p:sp>
        <p:sp>
          <p:nvSpPr>
            <p:cNvPr id="44" name="Oval 43">
              <a:extLst>
                <a:ext uri="{FF2B5EF4-FFF2-40B4-BE49-F238E27FC236}">
                  <a16:creationId xmlns:a16="http://schemas.microsoft.com/office/drawing/2014/main" id="{8166541A-5DF8-5AA6-94E2-C6E4BCDD89C2}"/>
                </a:ext>
              </a:extLst>
            </p:cNvPr>
            <p:cNvSpPr/>
            <p:nvPr/>
          </p:nvSpPr>
          <p:spPr>
            <a:xfrm>
              <a:off x="4629391" y="3634726"/>
              <a:ext cx="938822" cy="938822"/>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algn="ctr">
                <a:buClrTx/>
                <a:buFontTx/>
                <a:buNone/>
                <a:defRPr/>
              </a:pPr>
              <a:r>
                <a:rPr lang="en-US" sz="3200" b="1" dirty="0">
                  <a:solidFill>
                    <a:srgbClr val="FFFFFF"/>
                  </a:solidFill>
                  <a:ea typeface="+mn-ea"/>
                  <a:cs typeface="Arial" panose="020B0604020202020204" pitchFamily="34" charset="0"/>
                </a:rPr>
                <a:t>D</a:t>
              </a:r>
            </a:p>
          </p:txBody>
        </p:sp>
        <p:sp>
          <p:nvSpPr>
            <p:cNvPr id="45" name="TextBox 44">
              <a:extLst>
                <a:ext uri="{FF2B5EF4-FFF2-40B4-BE49-F238E27FC236}">
                  <a16:creationId xmlns:a16="http://schemas.microsoft.com/office/drawing/2014/main" id="{C6F7D741-42A8-8167-02CC-3262A1350892}"/>
                </a:ext>
              </a:extLst>
            </p:cNvPr>
            <p:cNvSpPr txBox="1"/>
            <p:nvPr/>
          </p:nvSpPr>
          <p:spPr>
            <a:xfrm>
              <a:off x="5878298" y="3873304"/>
              <a:ext cx="2343391" cy="461665"/>
            </a:xfrm>
            <a:prstGeom prst="rect">
              <a:avLst/>
            </a:prstGeom>
            <a:noFill/>
          </p:spPr>
          <p:txBody>
            <a:bodyPr wrap="square">
              <a:spAutoFit/>
            </a:bodyPr>
            <a:lstStyle/>
            <a:p>
              <a:pPr>
                <a:buClrTx/>
                <a:buFontTx/>
                <a:buNone/>
                <a:defRPr/>
              </a:pPr>
              <a:r>
                <a:rPr lang="en-US" sz="24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4.</a:t>
              </a:r>
            </a:p>
          </p:txBody>
        </p:sp>
      </p:grpSp>
      <p:grpSp>
        <p:nvGrpSpPr>
          <p:cNvPr id="46" name="Group 45">
            <a:extLst>
              <a:ext uri="{FF2B5EF4-FFF2-40B4-BE49-F238E27FC236}">
                <a16:creationId xmlns:a16="http://schemas.microsoft.com/office/drawing/2014/main" id="{381CB6A5-AF90-3CAD-00DD-00180456C00A}"/>
              </a:ext>
            </a:extLst>
          </p:cNvPr>
          <p:cNvGrpSpPr/>
          <p:nvPr/>
        </p:nvGrpSpPr>
        <p:grpSpPr>
          <a:xfrm>
            <a:off x="4683820" y="3900333"/>
            <a:ext cx="3956716" cy="938823"/>
            <a:chOff x="443551" y="2241355"/>
            <a:chExt cx="3956716" cy="938823"/>
          </a:xfrm>
        </p:grpSpPr>
        <p:sp>
          <p:nvSpPr>
            <p:cNvPr id="47" name="Freeform 7">
              <a:extLst>
                <a:ext uri="{FF2B5EF4-FFF2-40B4-BE49-F238E27FC236}">
                  <a16:creationId xmlns:a16="http://schemas.microsoft.com/office/drawing/2014/main" id="{C5B50D1A-4536-4A98-FE33-22A9167E2983}"/>
                </a:ext>
              </a:extLst>
            </p:cNvPr>
            <p:cNvSpPr/>
            <p:nvPr/>
          </p:nvSpPr>
          <p:spPr>
            <a:xfrm>
              <a:off x="922422" y="2243854"/>
              <a:ext cx="3477845" cy="936324"/>
            </a:xfrm>
            <a:custGeom>
              <a:avLst/>
              <a:gdLst/>
              <a:ahLst/>
              <a:cxnLst/>
              <a:rect l="l" t="t" r="r" b="b"/>
              <a:pathLst>
                <a:path w="6531897" h="836753">
                  <a:moveTo>
                    <a:pt x="54623" y="0"/>
                  </a:moveTo>
                  <a:lnTo>
                    <a:pt x="6477274" y="0"/>
                  </a:lnTo>
                  <a:cubicBezTo>
                    <a:pt x="6491761" y="0"/>
                    <a:pt x="6505655" y="5755"/>
                    <a:pt x="6515898" y="15999"/>
                  </a:cubicBezTo>
                  <a:cubicBezTo>
                    <a:pt x="6526143" y="26243"/>
                    <a:pt x="6531897" y="40136"/>
                    <a:pt x="6531897" y="54623"/>
                  </a:cubicBezTo>
                  <a:lnTo>
                    <a:pt x="6531897" y="782130"/>
                  </a:lnTo>
                  <a:cubicBezTo>
                    <a:pt x="6531897" y="796617"/>
                    <a:pt x="6526143" y="810510"/>
                    <a:pt x="6515898" y="820754"/>
                  </a:cubicBezTo>
                  <a:cubicBezTo>
                    <a:pt x="6505655" y="830998"/>
                    <a:pt x="6491761" y="836753"/>
                    <a:pt x="6477274" y="836753"/>
                  </a:cubicBezTo>
                  <a:lnTo>
                    <a:pt x="54623" y="836753"/>
                  </a:lnTo>
                  <a:cubicBezTo>
                    <a:pt x="40136" y="836753"/>
                    <a:pt x="26243" y="830998"/>
                    <a:pt x="15999" y="820754"/>
                  </a:cubicBezTo>
                  <a:cubicBezTo>
                    <a:pt x="5755" y="810510"/>
                    <a:pt x="0" y="796617"/>
                    <a:pt x="0" y="782130"/>
                  </a:cubicBezTo>
                  <a:lnTo>
                    <a:pt x="0" y="54623"/>
                  </a:lnTo>
                  <a:cubicBezTo>
                    <a:pt x="0" y="40136"/>
                    <a:pt x="5755" y="26243"/>
                    <a:pt x="15999" y="15999"/>
                  </a:cubicBezTo>
                  <a:cubicBezTo>
                    <a:pt x="26243" y="5755"/>
                    <a:pt x="40136" y="0"/>
                    <a:pt x="54623" y="0"/>
                  </a:cubicBezTo>
                  <a:close/>
                </a:path>
              </a:pathLst>
            </a:custGeom>
            <a:solidFill>
              <a:srgbClr val="FAC766"/>
            </a:solidFill>
            <a:ln w="28575" cap="rnd">
              <a:solidFill>
                <a:srgbClr val="FFFFFF"/>
              </a:solidFill>
              <a:prstDash val="solid"/>
              <a:round/>
            </a:ln>
          </p:spPr>
        </p:sp>
        <p:sp>
          <p:nvSpPr>
            <p:cNvPr id="48" name="Oval 47">
              <a:extLst>
                <a:ext uri="{FF2B5EF4-FFF2-40B4-BE49-F238E27FC236}">
                  <a16:creationId xmlns:a16="http://schemas.microsoft.com/office/drawing/2014/main" id="{80EBB1B8-91BC-E0E7-DF17-10D62E8328B3}"/>
                </a:ext>
              </a:extLst>
            </p:cNvPr>
            <p:cNvSpPr/>
            <p:nvPr/>
          </p:nvSpPr>
          <p:spPr>
            <a:xfrm>
              <a:off x="443551" y="2241355"/>
              <a:ext cx="938822" cy="938822"/>
            </a:xfrm>
            <a:prstGeom prst="ellipse">
              <a:avLst/>
            </a:prstGeom>
            <a:solidFill>
              <a:srgbClr val="C00000"/>
            </a:solidFill>
            <a:ln w="28575" cap="flat" cmpd="sng" algn="ctr">
              <a:solidFill>
                <a:srgbClr val="FFFFFF"/>
              </a:solidFill>
              <a:prstDash val="solid"/>
            </a:ln>
            <a:effectLst/>
          </p:spPr>
          <p:txBody>
            <a:bodyPr rtlCol="0" anchor="ctr"/>
            <a:lstStyle/>
            <a:p>
              <a:pPr algn="ctr">
                <a:buClrTx/>
                <a:buFontTx/>
                <a:buNone/>
                <a:defRPr/>
              </a:pPr>
              <a:r>
                <a:rPr lang="en-US" sz="3200" b="1" dirty="0">
                  <a:solidFill>
                    <a:srgbClr val="FFFFFF"/>
                  </a:solidFill>
                  <a:ea typeface="+mn-ea"/>
                  <a:cs typeface="Arial" panose="020B0604020202020204" pitchFamily="34" charset="0"/>
                </a:rPr>
                <a:t>D</a:t>
              </a:r>
            </a:p>
          </p:txBody>
        </p:sp>
        <p:sp>
          <p:nvSpPr>
            <p:cNvPr id="49" name="TextBox 48">
              <a:extLst>
                <a:ext uri="{FF2B5EF4-FFF2-40B4-BE49-F238E27FC236}">
                  <a16:creationId xmlns:a16="http://schemas.microsoft.com/office/drawing/2014/main" id="{37DF19A9-7125-0868-81A3-9B1D043D34D3}"/>
                </a:ext>
              </a:extLst>
            </p:cNvPr>
            <p:cNvSpPr txBox="1"/>
            <p:nvPr/>
          </p:nvSpPr>
          <p:spPr>
            <a:xfrm>
              <a:off x="1692347" y="2479933"/>
              <a:ext cx="2285070" cy="461665"/>
            </a:xfrm>
            <a:prstGeom prst="rect">
              <a:avLst/>
            </a:prstGeom>
            <a:noFill/>
          </p:spPr>
          <p:txBody>
            <a:bodyPr wrap="square">
              <a:spAutoFit/>
            </a:bodyPr>
            <a:lstStyle/>
            <a:p>
              <a:pPr>
                <a:buClrTx/>
                <a:buFontTx/>
                <a:buNone/>
                <a:defRPr/>
              </a:pPr>
              <a:r>
                <a:rPr lang="en-US" sz="24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4.</a:t>
              </a:r>
            </a:p>
          </p:txBody>
        </p:sp>
      </p:grpSp>
    </p:spTree>
    <p:extLst>
      <p:ext uri="{BB962C8B-B14F-4D97-AF65-F5344CB8AC3E}">
        <p14:creationId xmlns:p14="http://schemas.microsoft.com/office/powerpoint/2010/main" val="268879068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a:extLst>
            <a:ext uri="{FF2B5EF4-FFF2-40B4-BE49-F238E27FC236}">
              <a16:creationId xmlns:a16="http://schemas.microsoft.com/office/drawing/2014/main" id="{8AD3C3AA-3F6B-02C6-0D7B-577DC600982F}"/>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EDA222E3-52D2-1393-FF17-8B6CD5480CE6}"/>
              </a:ext>
            </a:extLst>
          </p:cNvPr>
          <p:cNvGrpSpPr/>
          <p:nvPr/>
        </p:nvGrpSpPr>
        <p:grpSpPr>
          <a:xfrm>
            <a:off x="277575" y="142275"/>
            <a:ext cx="8409521" cy="3763519"/>
            <a:chOff x="266689" y="272904"/>
            <a:chExt cx="8409521" cy="3763519"/>
          </a:xfrm>
        </p:grpSpPr>
        <p:sp>
          <p:nvSpPr>
            <p:cNvPr id="3" name="Rectangle: Rounded Corners 2">
              <a:extLst>
                <a:ext uri="{FF2B5EF4-FFF2-40B4-BE49-F238E27FC236}">
                  <a16:creationId xmlns:a16="http://schemas.microsoft.com/office/drawing/2014/main" id="{0B58EF63-1884-0C9B-078D-6E736A72AE8B}"/>
                </a:ext>
              </a:extLst>
            </p:cNvPr>
            <p:cNvSpPr/>
            <p:nvPr/>
          </p:nvSpPr>
          <p:spPr>
            <a:xfrm>
              <a:off x="503463" y="524729"/>
              <a:ext cx="8172747" cy="3511694"/>
            </a:xfrm>
            <a:prstGeom prst="roundRect">
              <a:avLst>
                <a:gd name="adj" fmla="val 3171"/>
              </a:avLst>
            </a:prstGeom>
            <a:solidFill>
              <a:srgbClr val="FAC766"/>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EF"/>
                </a:solidFill>
                <a:effectLst/>
                <a:uLnTx/>
                <a:uFillTx/>
                <a:ea typeface="+mn-ea"/>
              </a:endParaRPr>
            </a:p>
          </p:txBody>
        </p:sp>
        <p:sp>
          <p:nvSpPr>
            <p:cNvPr id="4" name="Oval 3">
              <a:extLst>
                <a:ext uri="{FF2B5EF4-FFF2-40B4-BE49-F238E27FC236}">
                  <a16:creationId xmlns:a16="http://schemas.microsoft.com/office/drawing/2014/main" id="{19F96792-5559-5A18-B96B-B606381D71C3}"/>
                </a:ext>
              </a:extLst>
            </p:cNvPr>
            <p:cNvSpPr/>
            <p:nvPr/>
          </p:nvSpPr>
          <p:spPr>
            <a:xfrm>
              <a:off x="266689" y="272904"/>
              <a:ext cx="957878" cy="957878"/>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uLnTx/>
                  <a:uFillTx/>
                  <a:ea typeface="+mn-ea"/>
                  <a:cs typeface="Arial" panose="020B0604020202020204" pitchFamily="34" charset="0"/>
                </a:rPr>
                <a:t>4</a:t>
              </a:r>
            </a:p>
          </p:txBody>
        </p:sp>
        <p:sp>
          <p:nvSpPr>
            <p:cNvPr id="5" name="TextBox 4">
              <a:extLst>
                <a:ext uri="{FF2B5EF4-FFF2-40B4-BE49-F238E27FC236}">
                  <a16:creationId xmlns:a16="http://schemas.microsoft.com/office/drawing/2014/main" id="{BB6F5A1D-FC87-7952-E36D-EA3C8F8EBEFF}"/>
                </a:ext>
              </a:extLst>
            </p:cNvPr>
            <p:cNvSpPr txBox="1"/>
            <p:nvPr/>
          </p:nvSpPr>
          <p:spPr>
            <a:xfrm>
              <a:off x="716414" y="716910"/>
              <a:ext cx="7872005" cy="3127331"/>
            </a:xfrm>
            <a:prstGeom prst="rect">
              <a:avLst/>
            </a:prstGeom>
            <a:noFill/>
          </p:spPr>
          <p:txBody>
            <a:bodyPr wrap="square">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kumimoji="0" lang="en-US" sz="220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220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Cisplatin có vai trò to lớn trong y học nhưng đồng phân của nó lại không có vai trò đó. Trong các phát biểu sau, có bao nhiêu phát biểu đúng?</a:t>
              </a:r>
            </a:p>
            <a:p>
              <a:pPr marL="0" marR="0" lvl="0" indent="0" algn="just" defTabSz="914400" eaLnBrk="1" fontAlgn="auto" latinLnBrk="0" hangingPunct="1">
                <a:lnSpc>
                  <a:spcPct val="130000"/>
                </a:lnSpc>
                <a:spcBef>
                  <a:spcPts val="0"/>
                </a:spcBef>
                <a:spcAft>
                  <a:spcPts val="0"/>
                </a:spcAft>
                <a:buClrTx/>
                <a:buSzTx/>
                <a:buFontTx/>
                <a:buNone/>
                <a:tabLst/>
                <a:defRPr/>
              </a:pPr>
              <a:r>
                <a:rPr kumimoji="0" lang="vi-VN" sz="220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(1) Cisplatin có đồng phân liên kết.</a:t>
              </a:r>
            </a:p>
            <a:p>
              <a:pPr marL="0" marR="0" lvl="0" indent="0" algn="just" defTabSz="914400" eaLnBrk="1" fontAlgn="auto" latinLnBrk="0" hangingPunct="1">
                <a:lnSpc>
                  <a:spcPct val="130000"/>
                </a:lnSpc>
                <a:spcBef>
                  <a:spcPts val="0"/>
                </a:spcBef>
                <a:spcAft>
                  <a:spcPts val="0"/>
                </a:spcAft>
                <a:buClrTx/>
                <a:buSzTx/>
                <a:buFontTx/>
                <a:buNone/>
                <a:tabLst/>
                <a:defRPr/>
              </a:pPr>
              <a:r>
                <a:rPr kumimoji="0" lang="vi-VN" sz="220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(2) Cisplatin có đồng phân hình học (cis, trans).</a:t>
              </a:r>
            </a:p>
            <a:p>
              <a:pPr marL="0" marR="0" lvl="0" indent="0" algn="just" defTabSz="914400" eaLnBrk="1" fontAlgn="auto" latinLnBrk="0" hangingPunct="1">
                <a:lnSpc>
                  <a:spcPct val="130000"/>
                </a:lnSpc>
                <a:spcBef>
                  <a:spcPts val="0"/>
                </a:spcBef>
                <a:spcAft>
                  <a:spcPts val="0"/>
                </a:spcAft>
                <a:buClrTx/>
                <a:buSzTx/>
                <a:buFontTx/>
                <a:buNone/>
                <a:tabLst/>
                <a:defRPr/>
              </a:pPr>
              <a:r>
                <a:rPr kumimoji="0" lang="vi-VN" sz="220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(3) Cisplatin có dạng hình học vuông phẳng.</a:t>
              </a:r>
            </a:p>
            <a:p>
              <a:pPr marL="0" marR="0" lvl="0" indent="0" algn="just" defTabSz="914400" eaLnBrk="1" fontAlgn="auto" latinLnBrk="0" hangingPunct="1">
                <a:lnSpc>
                  <a:spcPct val="130000"/>
                </a:lnSpc>
                <a:spcBef>
                  <a:spcPts val="0"/>
                </a:spcBef>
                <a:spcAft>
                  <a:spcPts val="0"/>
                </a:spcAft>
                <a:buClrTx/>
                <a:buSzTx/>
                <a:buFontTx/>
                <a:buNone/>
                <a:tabLst/>
                <a:defRPr/>
              </a:pPr>
              <a:r>
                <a:rPr kumimoji="0" lang="vi-VN" sz="220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(4) Cisplatin có đồng phân ion hóa.</a:t>
              </a:r>
            </a:p>
          </p:txBody>
        </p:sp>
      </p:grpSp>
      <p:grpSp>
        <p:nvGrpSpPr>
          <p:cNvPr id="6" name="Group 5">
            <a:extLst>
              <a:ext uri="{FF2B5EF4-FFF2-40B4-BE49-F238E27FC236}">
                <a16:creationId xmlns:a16="http://schemas.microsoft.com/office/drawing/2014/main" id="{FFB8979F-8B8E-F576-61BE-03D48BB6965D}"/>
              </a:ext>
            </a:extLst>
          </p:cNvPr>
          <p:cNvGrpSpPr/>
          <p:nvPr/>
        </p:nvGrpSpPr>
        <p:grpSpPr>
          <a:xfrm>
            <a:off x="361954" y="4180511"/>
            <a:ext cx="1970359" cy="730694"/>
            <a:chOff x="511584" y="4147993"/>
            <a:chExt cx="1970359" cy="730694"/>
          </a:xfrm>
        </p:grpSpPr>
        <p:sp>
          <p:nvSpPr>
            <p:cNvPr id="7" name="Rectangle: Rounded Corners 6">
              <a:extLst>
                <a:ext uri="{FF2B5EF4-FFF2-40B4-BE49-F238E27FC236}">
                  <a16:creationId xmlns:a16="http://schemas.microsoft.com/office/drawing/2014/main" id="{43890208-94D0-34A0-A08C-82F0FF1118D0}"/>
                </a:ext>
              </a:extLst>
            </p:cNvPr>
            <p:cNvSpPr/>
            <p:nvPr/>
          </p:nvSpPr>
          <p:spPr>
            <a:xfrm>
              <a:off x="914400" y="4154819"/>
              <a:ext cx="1567543" cy="723868"/>
            </a:xfrm>
            <a:prstGeom prst="roundRect">
              <a:avLst>
                <a:gd name="adj" fmla="val 0"/>
              </a:avLst>
            </a:prstGeom>
            <a:solidFill>
              <a:srgbClr val="FFFFFF"/>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EF"/>
                </a:solidFill>
                <a:effectLst/>
                <a:uLnTx/>
                <a:uFillTx/>
                <a:ea typeface="+mn-ea"/>
              </a:endParaRPr>
            </a:p>
          </p:txBody>
        </p:sp>
        <p:sp>
          <p:nvSpPr>
            <p:cNvPr id="8" name="Oval 7">
              <a:extLst>
                <a:ext uri="{FF2B5EF4-FFF2-40B4-BE49-F238E27FC236}">
                  <a16:creationId xmlns:a16="http://schemas.microsoft.com/office/drawing/2014/main" id="{3AE26A48-5734-C338-ECCD-60695C6ECF04}"/>
                </a:ext>
              </a:extLst>
            </p:cNvPr>
            <p:cNvSpPr/>
            <p:nvPr/>
          </p:nvSpPr>
          <p:spPr>
            <a:xfrm>
              <a:off x="511584" y="4147993"/>
              <a:ext cx="730693" cy="730693"/>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ea typeface="+mn-ea"/>
                  <a:cs typeface="Arial" panose="020B0604020202020204" pitchFamily="34" charset="0"/>
                </a:rPr>
                <a:t>A</a:t>
              </a:r>
            </a:p>
          </p:txBody>
        </p:sp>
        <p:sp>
          <p:nvSpPr>
            <p:cNvPr id="9" name="TextBox 8">
              <a:extLst>
                <a:ext uri="{FF2B5EF4-FFF2-40B4-BE49-F238E27FC236}">
                  <a16:creationId xmlns:a16="http://schemas.microsoft.com/office/drawing/2014/main" id="{249CAD4D-5F3A-1C20-E321-689DB20C8153}"/>
                </a:ext>
              </a:extLst>
            </p:cNvPr>
            <p:cNvSpPr txBox="1"/>
            <p:nvPr/>
          </p:nvSpPr>
          <p:spPr>
            <a:xfrm>
              <a:off x="1353962" y="4324215"/>
              <a:ext cx="1127980" cy="43088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1.</a:t>
              </a:r>
            </a:p>
          </p:txBody>
        </p:sp>
      </p:grpSp>
      <p:grpSp>
        <p:nvGrpSpPr>
          <p:cNvPr id="10" name="Group 9">
            <a:extLst>
              <a:ext uri="{FF2B5EF4-FFF2-40B4-BE49-F238E27FC236}">
                <a16:creationId xmlns:a16="http://schemas.microsoft.com/office/drawing/2014/main" id="{BB80ACD2-FD3E-B2C0-E958-01F2D277996B}"/>
              </a:ext>
            </a:extLst>
          </p:cNvPr>
          <p:cNvGrpSpPr/>
          <p:nvPr/>
        </p:nvGrpSpPr>
        <p:grpSpPr>
          <a:xfrm>
            <a:off x="2459806" y="4180512"/>
            <a:ext cx="1985304" cy="730693"/>
            <a:chOff x="518410" y="4154819"/>
            <a:chExt cx="1985304" cy="730693"/>
          </a:xfrm>
        </p:grpSpPr>
        <p:sp>
          <p:nvSpPr>
            <p:cNvPr id="11" name="Rectangle: Rounded Corners 10">
              <a:extLst>
                <a:ext uri="{FF2B5EF4-FFF2-40B4-BE49-F238E27FC236}">
                  <a16:creationId xmlns:a16="http://schemas.microsoft.com/office/drawing/2014/main" id="{8544B0BF-CAEA-3C9E-7EAF-9AFA51CF64E8}"/>
                </a:ext>
              </a:extLst>
            </p:cNvPr>
            <p:cNvSpPr/>
            <p:nvPr/>
          </p:nvSpPr>
          <p:spPr>
            <a:xfrm>
              <a:off x="914400" y="4154819"/>
              <a:ext cx="1589314" cy="730690"/>
            </a:xfrm>
            <a:prstGeom prst="roundRect">
              <a:avLst>
                <a:gd name="adj" fmla="val 0"/>
              </a:avLst>
            </a:prstGeom>
            <a:solidFill>
              <a:srgbClr val="FFFFFF"/>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EF"/>
                </a:solidFill>
                <a:effectLst/>
                <a:uLnTx/>
                <a:uFillTx/>
                <a:ea typeface="+mn-ea"/>
              </a:endParaRPr>
            </a:p>
          </p:txBody>
        </p:sp>
        <p:sp>
          <p:nvSpPr>
            <p:cNvPr id="12" name="Oval 11">
              <a:extLst>
                <a:ext uri="{FF2B5EF4-FFF2-40B4-BE49-F238E27FC236}">
                  <a16:creationId xmlns:a16="http://schemas.microsoft.com/office/drawing/2014/main" id="{0D8B7693-6BAD-ECF6-D8B6-4CFCFA951D0A}"/>
                </a:ext>
              </a:extLst>
            </p:cNvPr>
            <p:cNvSpPr/>
            <p:nvPr/>
          </p:nvSpPr>
          <p:spPr>
            <a:xfrm>
              <a:off x="518410" y="4154819"/>
              <a:ext cx="730693" cy="730693"/>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ea typeface="+mn-ea"/>
                  <a:cs typeface="Arial" panose="020B0604020202020204" pitchFamily="34" charset="0"/>
                </a:rPr>
                <a:t>B</a:t>
              </a:r>
            </a:p>
          </p:txBody>
        </p:sp>
        <p:sp>
          <p:nvSpPr>
            <p:cNvPr id="13" name="TextBox 12">
              <a:extLst>
                <a:ext uri="{FF2B5EF4-FFF2-40B4-BE49-F238E27FC236}">
                  <a16:creationId xmlns:a16="http://schemas.microsoft.com/office/drawing/2014/main" id="{FAFA0E01-A400-4554-F7D6-C4FA11C81D82}"/>
                </a:ext>
              </a:extLst>
            </p:cNvPr>
            <p:cNvSpPr txBox="1"/>
            <p:nvPr/>
          </p:nvSpPr>
          <p:spPr>
            <a:xfrm>
              <a:off x="1376596" y="4323523"/>
              <a:ext cx="1096192" cy="43088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2.</a:t>
              </a:r>
            </a:p>
          </p:txBody>
        </p:sp>
      </p:grpSp>
      <p:grpSp>
        <p:nvGrpSpPr>
          <p:cNvPr id="14" name="Group 13">
            <a:extLst>
              <a:ext uri="{FF2B5EF4-FFF2-40B4-BE49-F238E27FC236}">
                <a16:creationId xmlns:a16="http://schemas.microsoft.com/office/drawing/2014/main" id="{14380190-326E-F686-5AAB-808DD17271F2}"/>
              </a:ext>
            </a:extLst>
          </p:cNvPr>
          <p:cNvGrpSpPr/>
          <p:nvPr/>
        </p:nvGrpSpPr>
        <p:grpSpPr>
          <a:xfrm>
            <a:off x="4580799" y="4180511"/>
            <a:ext cx="1985304" cy="730694"/>
            <a:chOff x="518410" y="4154818"/>
            <a:chExt cx="1985304" cy="730694"/>
          </a:xfrm>
        </p:grpSpPr>
        <p:sp>
          <p:nvSpPr>
            <p:cNvPr id="15" name="Rectangle: Rounded Corners 14">
              <a:extLst>
                <a:ext uri="{FF2B5EF4-FFF2-40B4-BE49-F238E27FC236}">
                  <a16:creationId xmlns:a16="http://schemas.microsoft.com/office/drawing/2014/main" id="{80CC59A4-BFCB-4439-B6C3-ADA8294F7C50}"/>
                </a:ext>
              </a:extLst>
            </p:cNvPr>
            <p:cNvSpPr/>
            <p:nvPr/>
          </p:nvSpPr>
          <p:spPr>
            <a:xfrm>
              <a:off x="914400" y="4154818"/>
              <a:ext cx="1589314" cy="730691"/>
            </a:xfrm>
            <a:prstGeom prst="roundRect">
              <a:avLst>
                <a:gd name="adj" fmla="val 0"/>
              </a:avLst>
            </a:prstGeom>
            <a:solidFill>
              <a:srgbClr val="FFFFFF"/>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EF"/>
                </a:solidFill>
                <a:effectLst/>
                <a:uLnTx/>
                <a:uFillTx/>
                <a:ea typeface="+mn-ea"/>
              </a:endParaRPr>
            </a:p>
          </p:txBody>
        </p:sp>
        <p:sp>
          <p:nvSpPr>
            <p:cNvPr id="16" name="Oval 15">
              <a:extLst>
                <a:ext uri="{FF2B5EF4-FFF2-40B4-BE49-F238E27FC236}">
                  <a16:creationId xmlns:a16="http://schemas.microsoft.com/office/drawing/2014/main" id="{9A95B822-9FC9-F2E0-B726-0F1442103F71}"/>
                </a:ext>
              </a:extLst>
            </p:cNvPr>
            <p:cNvSpPr/>
            <p:nvPr/>
          </p:nvSpPr>
          <p:spPr>
            <a:xfrm>
              <a:off x="518410" y="4154819"/>
              <a:ext cx="730693" cy="730693"/>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ea typeface="+mn-ea"/>
                  <a:cs typeface="Arial" panose="020B0604020202020204" pitchFamily="34" charset="0"/>
                </a:rPr>
                <a:t>C</a:t>
              </a:r>
            </a:p>
          </p:txBody>
        </p:sp>
        <p:sp>
          <p:nvSpPr>
            <p:cNvPr id="17" name="TextBox 16">
              <a:extLst>
                <a:ext uri="{FF2B5EF4-FFF2-40B4-BE49-F238E27FC236}">
                  <a16:creationId xmlns:a16="http://schemas.microsoft.com/office/drawing/2014/main" id="{B10AEDDD-454C-DE1F-AFD3-96B38B271E16}"/>
                </a:ext>
              </a:extLst>
            </p:cNvPr>
            <p:cNvSpPr txBox="1"/>
            <p:nvPr/>
          </p:nvSpPr>
          <p:spPr>
            <a:xfrm>
              <a:off x="1384792" y="4323523"/>
              <a:ext cx="1116800" cy="43088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3.</a:t>
              </a:r>
            </a:p>
          </p:txBody>
        </p:sp>
      </p:grpSp>
      <p:grpSp>
        <p:nvGrpSpPr>
          <p:cNvPr id="18" name="Group 17">
            <a:extLst>
              <a:ext uri="{FF2B5EF4-FFF2-40B4-BE49-F238E27FC236}">
                <a16:creationId xmlns:a16="http://schemas.microsoft.com/office/drawing/2014/main" id="{D4A5DFFC-7A5B-EDAC-C29E-D1795F466DA6}"/>
              </a:ext>
            </a:extLst>
          </p:cNvPr>
          <p:cNvGrpSpPr/>
          <p:nvPr/>
        </p:nvGrpSpPr>
        <p:grpSpPr>
          <a:xfrm>
            <a:off x="6701792" y="4173686"/>
            <a:ext cx="1985304" cy="730694"/>
            <a:chOff x="518410" y="4154818"/>
            <a:chExt cx="1985304" cy="730694"/>
          </a:xfrm>
        </p:grpSpPr>
        <p:sp>
          <p:nvSpPr>
            <p:cNvPr id="19" name="Rectangle: Rounded Corners 18">
              <a:extLst>
                <a:ext uri="{FF2B5EF4-FFF2-40B4-BE49-F238E27FC236}">
                  <a16:creationId xmlns:a16="http://schemas.microsoft.com/office/drawing/2014/main" id="{8B9737D3-B29B-8584-AABF-A405D509AF48}"/>
                </a:ext>
              </a:extLst>
            </p:cNvPr>
            <p:cNvSpPr/>
            <p:nvPr/>
          </p:nvSpPr>
          <p:spPr>
            <a:xfrm>
              <a:off x="914400" y="4154818"/>
              <a:ext cx="1589314" cy="730693"/>
            </a:xfrm>
            <a:prstGeom prst="roundRect">
              <a:avLst>
                <a:gd name="adj" fmla="val 0"/>
              </a:avLst>
            </a:prstGeom>
            <a:solidFill>
              <a:srgbClr val="FFFFFF"/>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EF"/>
                </a:solidFill>
                <a:effectLst/>
                <a:uLnTx/>
                <a:uFillTx/>
                <a:ea typeface="+mn-ea"/>
              </a:endParaRPr>
            </a:p>
          </p:txBody>
        </p:sp>
        <p:sp>
          <p:nvSpPr>
            <p:cNvPr id="20" name="Oval 19">
              <a:extLst>
                <a:ext uri="{FF2B5EF4-FFF2-40B4-BE49-F238E27FC236}">
                  <a16:creationId xmlns:a16="http://schemas.microsoft.com/office/drawing/2014/main" id="{FB7B8C39-2465-2C62-80F7-3768CE3FB9A4}"/>
                </a:ext>
              </a:extLst>
            </p:cNvPr>
            <p:cNvSpPr/>
            <p:nvPr/>
          </p:nvSpPr>
          <p:spPr>
            <a:xfrm>
              <a:off x="518410" y="4154819"/>
              <a:ext cx="730693" cy="730693"/>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ea typeface="+mn-ea"/>
                  <a:cs typeface="Arial" panose="020B0604020202020204" pitchFamily="34" charset="0"/>
                </a:rPr>
                <a:t>D</a:t>
              </a:r>
            </a:p>
          </p:txBody>
        </p:sp>
        <p:sp>
          <p:nvSpPr>
            <p:cNvPr id="22" name="TextBox 21">
              <a:extLst>
                <a:ext uri="{FF2B5EF4-FFF2-40B4-BE49-F238E27FC236}">
                  <a16:creationId xmlns:a16="http://schemas.microsoft.com/office/drawing/2014/main" id="{374B305C-7525-B87C-12EE-D4E20D652FA1}"/>
                </a:ext>
              </a:extLst>
            </p:cNvPr>
            <p:cNvSpPr txBox="1"/>
            <p:nvPr/>
          </p:nvSpPr>
          <p:spPr>
            <a:xfrm>
              <a:off x="1384792" y="4330347"/>
              <a:ext cx="1067264" cy="43088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4.</a:t>
              </a:r>
            </a:p>
          </p:txBody>
        </p:sp>
      </p:grpSp>
      <p:grpSp>
        <p:nvGrpSpPr>
          <p:cNvPr id="25" name="Group 24">
            <a:extLst>
              <a:ext uri="{FF2B5EF4-FFF2-40B4-BE49-F238E27FC236}">
                <a16:creationId xmlns:a16="http://schemas.microsoft.com/office/drawing/2014/main" id="{E60A1FD7-E7EF-DDCD-9F4F-02BAB703B8DF}"/>
              </a:ext>
            </a:extLst>
          </p:cNvPr>
          <p:cNvGrpSpPr/>
          <p:nvPr/>
        </p:nvGrpSpPr>
        <p:grpSpPr>
          <a:xfrm>
            <a:off x="2459806" y="4180509"/>
            <a:ext cx="1985304" cy="730694"/>
            <a:chOff x="518410" y="4154818"/>
            <a:chExt cx="1985304" cy="730694"/>
          </a:xfrm>
        </p:grpSpPr>
        <p:sp>
          <p:nvSpPr>
            <p:cNvPr id="26" name="Rectangle: Rounded Corners 25">
              <a:extLst>
                <a:ext uri="{FF2B5EF4-FFF2-40B4-BE49-F238E27FC236}">
                  <a16:creationId xmlns:a16="http://schemas.microsoft.com/office/drawing/2014/main" id="{D1B7E71A-CA33-E1D1-2A3B-FBF587DFF5E2}"/>
                </a:ext>
              </a:extLst>
            </p:cNvPr>
            <p:cNvSpPr/>
            <p:nvPr/>
          </p:nvSpPr>
          <p:spPr>
            <a:xfrm>
              <a:off x="914400" y="4154818"/>
              <a:ext cx="1589314" cy="730691"/>
            </a:xfrm>
            <a:prstGeom prst="roundRect">
              <a:avLst>
                <a:gd name="adj" fmla="val 0"/>
              </a:avLst>
            </a:prstGeom>
            <a:solidFill>
              <a:srgbClr val="FAC766"/>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EF"/>
                </a:solidFill>
                <a:effectLst/>
                <a:uLnTx/>
                <a:uFillTx/>
                <a:ea typeface="+mn-ea"/>
              </a:endParaRPr>
            </a:p>
          </p:txBody>
        </p:sp>
        <p:sp>
          <p:nvSpPr>
            <p:cNvPr id="27" name="Oval 26">
              <a:extLst>
                <a:ext uri="{FF2B5EF4-FFF2-40B4-BE49-F238E27FC236}">
                  <a16:creationId xmlns:a16="http://schemas.microsoft.com/office/drawing/2014/main" id="{8BC45FE4-B598-CE39-1076-B809E2A64E85}"/>
                </a:ext>
              </a:extLst>
            </p:cNvPr>
            <p:cNvSpPr/>
            <p:nvPr/>
          </p:nvSpPr>
          <p:spPr>
            <a:xfrm>
              <a:off x="518410" y="4154819"/>
              <a:ext cx="730693" cy="730693"/>
            </a:xfrm>
            <a:prstGeom prst="ellipse">
              <a:avLst/>
            </a:prstGeom>
            <a:solidFill>
              <a:srgbClr val="C00000"/>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solidFill>
                    <a:srgbClr val="FFFFFF"/>
                  </a:solidFill>
                  <a:ea typeface="+mn-ea"/>
                  <a:cs typeface="Arial" panose="020B0604020202020204" pitchFamily="34" charset="0"/>
                </a:rPr>
                <a:t>B</a:t>
              </a:r>
              <a:endParaRPr kumimoji="0" lang="en-US" sz="2800" b="1" i="0" u="none" strike="noStrike" kern="0" cap="none" spc="0" normalizeH="0" baseline="0" noProof="0" dirty="0">
                <a:ln>
                  <a:noFill/>
                </a:ln>
                <a:solidFill>
                  <a:srgbClr val="FFFFFF"/>
                </a:solidFill>
                <a:effectLst/>
                <a:uLnTx/>
                <a:uFillTx/>
                <a:ea typeface="+mn-ea"/>
                <a:cs typeface="Arial" panose="020B0604020202020204" pitchFamily="34" charset="0"/>
              </a:endParaRPr>
            </a:p>
          </p:txBody>
        </p:sp>
        <p:sp>
          <p:nvSpPr>
            <p:cNvPr id="50" name="TextBox 49">
              <a:extLst>
                <a:ext uri="{FF2B5EF4-FFF2-40B4-BE49-F238E27FC236}">
                  <a16:creationId xmlns:a16="http://schemas.microsoft.com/office/drawing/2014/main" id="{BAF594E5-1442-8851-2D72-9859FB015DC0}"/>
                </a:ext>
              </a:extLst>
            </p:cNvPr>
            <p:cNvSpPr txBox="1"/>
            <p:nvPr/>
          </p:nvSpPr>
          <p:spPr>
            <a:xfrm>
              <a:off x="1384792" y="4323523"/>
              <a:ext cx="1116800" cy="43088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2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2</a:t>
              </a:r>
              <a:r>
                <a:rPr kumimoji="0" lang="en-US" sz="2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211358617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a:extLst>
            <a:ext uri="{FF2B5EF4-FFF2-40B4-BE49-F238E27FC236}">
              <a16:creationId xmlns:a16="http://schemas.microsoft.com/office/drawing/2014/main" id="{2AF50F8F-32DA-6761-7511-DFBEBBD78D1C}"/>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id="{0DBC60D0-DD19-1855-8D48-3BC4AD29B774}"/>
              </a:ext>
            </a:extLst>
          </p:cNvPr>
          <p:cNvGrpSpPr/>
          <p:nvPr/>
        </p:nvGrpSpPr>
        <p:grpSpPr>
          <a:xfrm>
            <a:off x="277575" y="142275"/>
            <a:ext cx="8362961" cy="2131693"/>
            <a:chOff x="266689" y="272904"/>
            <a:chExt cx="8362961" cy="2131693"/>
          </a:xfrm>
        </p:grpSpPr>
        <p:sp>
          <p:nvSpPr>
            <p:cNvPr id="23" name="Rectangle: Rounded Corners 22">
              <a:extLst>
                <a:ext uri="{FF2B5EF4-FFF2-40B4-BE49-F238E27FC236}">
                  <a16:creationId xmlns:a16="http://schemas.microsoft.com/office/drawing/2014/main" id="{BC59498A-48C8-AB39-E41C-0F870972C4E4}"/>
                </a:ext>
              </a:extLst>
            </p:cNvPr>
            <p:cNvSpPr/>
            <p:nvPr/>
          </p:nvSpPr>
          <p:spPr>
            <a:xfrm>
              <a:off x="514349" y="566058"/>
              <a:ext cx="8115301" cy="1838539"/>
            </a:xfrm>
            <a:prstGeom prst="roundRect">
              <a:avLst>
                <a:gd name="adj" fmla="val 5039"/>
              </a:avLst>
            </a:prstGeom>
            <a:solidFill>
              <a:srgbClr val="FAC766"/>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EF"/>
                </a:solidFill>
                <a:effectLst/>
                <a:uLnTx/>
                <a:uFillTx/>
                <a:ea typeface="+mn-ea"/>
              </a:endParaRPr>
            </a:p>
          </p:txBody>
        </p:sp>
        <p:sp>
          <p:nvSpPr>
            <p:cNvPr id="28" name="Oval 27">
              <a:extLst>
                <a:ext uri="{FF2B5EF4-FFF2-40B4-BE49-F238E27FC236}">
                  <a16:creationId xmlns:a16="http://schemas.microsoft.com/office/drawing/2014/main" id="{B58C5A1D-06C5-0877-6189-395A6DBEFE00}"/>
                </a:ext>
              </a:extLst>
            </p:cNvPr>
            <p:cNvSpPr/>
            <p:nvPr/>
          </p:nvSpPr>
          <p:spPr>
            <a:xfrm>
              <a:off x="266689" y="272904"/>
              <a:ext cx="957878" cy="957878"/>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uLnTx/>
                  <a:uFillTx/>
                  <a:ea typeface="+mn-ea"/>
                  <a:cs typeface="Arial" panose="020B0604020202020204" pitchFamily="34" charset="0"/>
                </a:rPr>
                <a:t>5</a:t>
              </a:r>
            </a:p>
          </p:txBody>
        </p:sp>
        <p:sp>
          <p:nvSpPr>
            <p:cNvPr id="29" name="TextBox 28">
              <a:extLst>
                <a:ext uri="{FF2B5EF4-FFF2-40B4-BE49-F238E27FC236}">
                  <a16:creationId xmlns:a16="http://schemas.microsoft.com/office/drawing/2014/main" id="{68BD83EF-6046-5AEB-272A-0EC82167D9EA}"/>
                </a:ext>
              </a:extLst>
            </p:cNvPr>
            <p:cNvSpPr txBox="1"/>
            <p:nvPr/>
          </p:nvSpPr>
          <p:spPr>
            <a:xfrm>
              <a:off x="487094" y="910624"/>
              <a:ext cx="7967006" cy="1143070"/>
            </a:xfrm>
            <a:prstGeom prst="rect">
              <a:avLst/>
            </a:prstGeom>
            <a:noFill/>
          </p:spPr>
          <p:txBody>
            <a:bodyPr wrap="square">
              <a:spAutoFit/>
            </a:bodyPr>
            <a:lstStyle/>
            <a:p>
              <a:pPr marL="0" marR="0" algn="ctr">
                <a:lnSpc>
                  <a:spcPct val="150000"/>
                </a:lnSpc>
                <a:spcAft>
                  <a:spcPts val="1000"/>
                </a:spcAft>
              </a:pP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US" sz="2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2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lượng</a:t>
              </a:r>
              <a:r>
                <a:rPr lang="en-US" sz="2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phối</a:t>
              </a:r>
              <a:r>
                <a:rPr lang="en-US" sz="2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tử</a:t>
              </a:r>
              <a:r>
                <a:rPr lang="en-US" sz="2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2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phức</a:t>
              </a:r>
              <a:r>
                <a:rPr lang="en-US" sz="2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chất</a:t>
              </a:r>
              <a:r>
                <a:rPr lang="en-US" sz="2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tạo</a:t>
              </a:r>
              <a:r>
                <a:rPr lang="en-US" sz="2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en-US" sz="2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chlorophyll </a:t>
              </a:r>
              <a:r>
                <a:rPr lang="en-US" sz="2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2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bao </a:t>
              </a:r>
              <a:r>
                <a:rPr lang="en-US" sz="24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en-US" sz="24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B0920481-6551-0D21-3D69-944B49D55241}"/>
              </a:ext>
            </a:extLst>
          </p:cNvPr>
          <p:cNvGrpSpPr/>
          <p:nvPr/>
        </p:nvGrpSpPr>
        <p:grpSpPr>
          <a:xfrm>
            <a:off x="497980" y="2612639"/>
            <a:ext cx="3956716" cy="938823"/>
            <a:chOff x="443551" y="2241355"/>
            <a:chExt cx="3956716" cy="938823"/>
          </a:xfrm>
        </p:grpSpPr>
        <p:sp>
          <p:nvSpPr>
            <p:cNvPr id="31" name="Freeform 7">
              <a:extLst>
                <a:ext uri="{FF2B5EF4-FFF2-40B4-BE49-F238E27FC236}">
                  <a16:creationId xmlns:a16="http://schemas.microsoft.com/office/drawing/2014/main" id="{2B0E2458-1B26-6E08-FCBE-BA04CE503D9B}"/>
                </a:ext>
              </a:extLst>
            </p:cNvPr>
            <p:cNvSpPr/>
            <p:nvPr/>
          </p:nvSpPr>
          <p:spPr>
            <a:xfrm>
              <a:off x="922422" y="2243854"/>
              <a:ext cx="3477845" cy="936324"/>
            </a:xfrm>
            <a:custGeom>
              <a:avLst/>
              <a:gdLst/>
              <a:ahLst/>
              <a:cxnLst/>
              <a:rect l="l" t="t" r="r" b="b"/>
              <a:pathLst>
                <a:path w="6531897" h="836753">
                  <a:moveTo>
                    <a:pt x="54623" y="0"/>
                  </a:moveTo>
                  <a:lnTo>
                    <a:pt x="6477274" y="0"/>
                  </a:lnTo>
                  <a:cubicBezTo>
                    <a:pt x="6491761" y="0"/>
                    <a:pt x="6505655" y="5755"/>
                    <a:pt x="6515898" y="15999"/>
                  </a:cubicBezTo>
                  <a:cubicBezTo>
                    <a:pt x="6526143" y="26243"/>
                    <a:pt x="6531897" y="40136"/>
                    <a:pt x="6531897" y="54623"/>
                  </a:cubicBezTo>
                  <a:lnTo>
                    <a:pt x="6531897" y="782130"/>
                  </a:lnTo>
                  <a:cubicBezTo>
                    <a:pt x="6531897" y="796617"/>
                    <a:pt x="6526143" y="810510"/>
                    <a:pt x="6515898" y="820754"/>
                  </a:cubicBezTo>
                  <a:cubicBezTo>
                    <a:pt x="6505655" y="830998"/>
                    <a:pt x="6491761" y="836753"/>
                    <a:pt x="6477274" y="836753"/>
                  </a:cubicBezTo>
                  <a:lnTo>
                    <a:pt x="54623" y="836753"/>
                  </a:lnTo>
                  <a:cubicBezTo>
                    <a:pt x="40136" y="836753"/>
                    <a:pt x="26243" y="830998"/>
                    <a:pt x="15999" y="820754"/>
                  </a:cubicBezTo>
                  <a:cubicBezTo>
                    <a:pt x="5755" y="810510"/>
                    <a:pt x="0" y="796617"/>
                    <a:pt x="0" y="782130"/>
                  </a:cubicBezTo>
                  <a:lnTo>
                    <a:pt x="0" y="54623"/>
                  </a:lnTo>
                  <a:cubicBezTo>
                    <a:pt x="0" y="40136"/>
                    <a:pt x="5755" y="26243"/>
                    <a:pt x="15999" y="15999"/>
                  </a:cubicBezTo>
                  <a:cubicBezTo>
                    <a:pt x="26243" y="5755"/>
                    <a:pt x="40136" y="0"/>
                    <a:pt x="54623" y="0"/>
                  </a:cubicBezTo>
                  <a:close/>
                </a:path>
              </a:pathLst>
            </a:custGeom>
            <a:solidFill>
              <a:srgbClr val="FFFFFF"/>
            </a:solidFill>
            <a:ln w="28575" cap="rnd">
              <a:solidFill>
                <a:srgbClr val="FFFFFF"/>
              </a:solidFill>
              <a:prstDash val="solid"/>
              <a:round/>
            </a:ln>
          </p:spPr>
        </p:sp>
        <p:sp>
          <p:nvSpPr>
            <p:cNvPr id="32" name="Oval 31">
              <a:extLst>
                <a:ext uri="{FF2B5EF4-FFF2-40B4-BE49-F238E27FC236}">
                  <a16:creationId xmlns:a16="http://schemas.microsoft.com/office/drawing/2014/main" id="{C17107A5-F769-52B8-0DF5-6A019F5BCC33}"/>
                </a:ext>
              </a:extLst>
            </p:cNvPr>
            <p:cNvSpPr/>
            <p:nvPr/>
          </p:nvSpPr>
          <p:spPr>
            <a:xfrm>
              <a:off x="443551" y="2241355"/>
              <a:ext cx="938822" cy="938822"/>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algn="ctr">
                <a:buClrTx/>
                <a:buFontTx/>
                <a:buNone/>
                <a:defRPr/>
              </a:pPr>
              <a:r>
                <a:rPr lang="en-US" sz="3200" b="1" dirty="0">
                  <a:solidFill>
                    <a:srgbClr val="FFFFFF"/>
                  </a:solidFill>
                  <a:ea typeface="+mn-ea"/>
                  <a:cs typeface="Arial" panose="020B0604020202020204" pitchFamily="34" charset="0"/>
                </a:rPr>
                <a:t>A</a:t>
              </a:r>
            </a:p>
          </p:txBody>
        </p:sp>
        <p:sp>
          <p:nvSpPr>
            <p:cNvPr id="33" name="TextBox 32">
              <a:extLst>
                <a:ext uri="{FF2B5EF4-FFF2-40B4-BE49-F238E27FC236}">
                  <a16:creationId xmlns:a16="http://schemas.microsoft.com/office/drawing/2014/main" id="{C1AF64DE-A4D4-B01A-65B1-0EE903FD006D}"/>
                </a:ext>
              </a:extLst>
            </p:cNvPr>
            <p:cNvSpPr txBox="1"/>
            <p:nvPr/>
          </p:nvSpPr>
          <p:spPr>
            <a:xfrm>
              <a:off x="1634026" y="2479933"/>
              <a:ext cx="2343391" cy="461665"/>
            </a:xfrm>
            <a:prstGeom prst="rect">
              <a:avLst/>
            </a:prstGeom>
            <a:noFill/>
          </p:spPr>
          <p:txBody>
            <a:bodyPr wrap="square">
              <a:spAutoFit/>
            </a:bodyPr>
            <a:lstStyle/>
            <a:p>
              <a:pPr>
                <a:buClrTx/>
                <a:buFontTx/>
                <a:buNone/>
                <a:defRPr/>
              </a:pPr>
              <a:r>
                <a:rPr lang="en-US" sz="24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1.</a:t>
              </a:r>
            </a:p>
          </p:txBody>
        </p:sp>
      </p:grpSp>
      <p:grpSp>
        <p:nvGrpSpPr>
          <p:cNvPr id="34" name="Group 33">
            <a:extLst>
              <a:ext uri="{FF2B5EF4-FFF2-40B4-BE49-F238E27FC236}">
                <a16:creationId xmlns:a16="http://schemas.microsoft.com/office/drawing/2014/main" id="{6DD8513D-E529-7A18-3D6E-EAC52A35E3E7}"/>
              </a:ext>
            </a:extLst>
          </p:cNvPr>
          <p:cNvGrpSpPr/>
          <p:nvPr/>
        </p:nvGrpSpPr>
        <p:grpSpPr>
          <a:xfrm>
            <a:off x="4683820" y="2612639"/>
            <a:ext cx="3956716" cy="938823"/>
            <a:chOff x="4629391" y="2241355"/>
            <a:chExt cx="3956716" cy="938823"/>
          </a:xfrm>
        </p:grpSpPr>
        <p:sp>
          <p:nvSpPr>
            <p:cNvPr id="35" name="Freeform 7">
              <a:extLst>
                <a:ext uri="{FF2B5EF4-FFF2-40B4-BE49-F238E27FC236}">
                  <a16:creationId xmlns:a16="http://schemas.microsoft.com/office/drawing/2014/main" id="{57A3C9C9-E413-1B6A-DEBE-61667986CA68}"/>
                </a:ext>
              </a:extLst>
            </p:cNvPr>
            <p:cNvSpPr/>
            <p:nvPr/>
          </p:nvSpPr>
          <p:spPr>
            <a:xfrm>
              <a:off x="5108262" y="2243854"/>
              <a:ext cx="3477845" cy="936324"/>
            </a:xfrm>
            <a:custGeom>
              <a:avLst/>
              <a:gdLst/>
              <a:ahLst/>
              <a:cxnLst/>
              <a:rect l="l" t="t" r="r" b="b"/>
              <a:pathLst>
                <a:path w="6531897" h="836753">
                  <a:moveTo>
                    <a:pt x="54623" y="0"/>
                  </a:moveTo>
                  <a:lnTo>
                    <a:pt x="6477274" y="0"/>
                  </a:lnTo>
                  <a:cubicBezTo>
                    <a:pt x="6491761" y="0"/>
                    <a:pt x="6505655" y="5755"/>
                    <a:pt x="6515898" y="15999"/>
                  </a:cubicBezTo>
                  <a:cubicBezTo>
                    <a:pt x="6526143" y="26243"/>
                    <a:pt x="6531897" y="40136"/>
                    <a:pt x="6531897" y="54623"/>
                  </a:cubicBezTo>
                  <a:lnTo>
                    <a:pt x="6531897" y="782130"/>
                  </a:lnTo>
                  <a:cubicBezTo>
                    <a:pt x="6531897" y="796617"/>
                    <a:pt x="6526143" y="810510"/>
                    <a:pt x="6515898" y="820754"/>
                  </a:cubicBezTo>
                  <a:cubicBezTo>
                    <a:pt x="6505655" y="830998"/>
                    <a:pt x="6491761" y="836753"/>
                    <a:pt x="6477274" y="836753"/>
                  </a:cubicBezTo>
                  <a:lnTo>
                    <a:pt x="54623" y="836753"/>
                  </a:lnTo>
                  <a:cubicBezTo>
                    <a:pt x="40136" y="836753"/>
                    <a:pt x="26243" y="830998"/>
                    <a:pt x="15999" y="820754"/>
                  </a:cubicBezTo>
                  <a:cubicBezTo>
                    <a:pt x="5755" y="810510"/>
                    <a:pt x="0" y="796617"/>
                    <a:pt x="0" y="782130"/>
                  </a:cubicBezTo>
                  <a:lnTo>
                    <a:pt x="0" y="54623"/>
                  </a:lnTo>
                  <a:cubicBezTo>
                    <a:pt x="0" y="40136"/>
                    <a:pt x="5755" y="26243"/>
                    <a:pt x="15999" y="15999"/>
                  </a:cubicBezTo>
                  <a:cubicBezTo>
                    <a:pt x="26243" y="5755"/>
                    <a:pt x="40136" y="0"/>
                    <a:pt x="54623" y="0"/>
                  </a:cubicBezTo>
                  <a:close/>
                </a:path>
              </a:pathLst>
            </a:custGeom>
            <a:solidFill>
              <a:srgbClr val="FFFFFF"/>
            </a:solidFill>
            <a:ln w="28575" cap="rnd">
              <a:solidFill>
                <a:srgbClr val="FFFFFF"/>
              </a:solidFill>
              <a:prstDash val="solid"/>
              <a:round/>
            </a:ln>
          </p:spPr>
        </p:sp>
        <p:sp>
          <p:nvSpPr>
            <p:cNvPr id="36" name="Oval 35">
              <a:extLst>
                <a:ext uri="{FF2B5EF4-FFF2-40B4-BE49-F238E27FC236}">
                  <a16:creationId xmlns:a16="http://schemas.microsoft.com/office/drawing/2014/main" id="{27F07FF1-EAE5-364B-2CB4-0F745FBEEEE5}"/>
                </a:ext>
              </a:extLst>
            </p:cNvPr>
            <p:cNvSpPr/>
            <p:nvPr/>
          </p:nvSpPr>
          <p:spPr>
            <a:xfrm>
              <a:off x="4629391" y="2241355"/>
              <a:ext cx="938822" cy="938822"/>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algn="ctr">
                <a:buClrTx/>
                <a:buFontTx/>
                <a:buNone/>
                <a:defRPr/>
              </a:pPr>
              <a:r>
                <a:rPr lang="en-US" sz="3200" b="1" dirty="0">
                  <a:solidFill>
                    <a:srgbClr val="FFFFFF"/>
                  </a:solidFill>
                  <a:ea typeface="+mn-ea"/>
                  <a:cs typeface="Arial" panose="020B0604020202020204" pitchFamily="34" charset="0"/>
                </a:rPr>
                <a:t>B</a:t>
              </a:r>
            </a:p>
          </p:txBody>
        </p:sp>
        <p:sp>
          <p:nvSpPr>
            <p:cNvPr id="37" name="TextBox 36">
              <a:extLst>
                <a:ext uri="{FF2B5EF4-FFF2-40B4-BE49-F238E27FC236}">
                  <a16:creationId xmlns:a16="http://schemas.microsoft.com/office/drawing/2014/main" id="{70423477-4F4D-77D6-8E1F-47C4CC4689E4}"/>
                </a:ext>
              </a:extLst>
            </p:cNvPr>
            <p:cNvSpPr txBox="1"/>
            <p:nvPr/>
          </p:nvSpPr>
          <p:spPr>
            <a:xfrm>
              <a:off x="5878187" y="2479933"/>
              <a:ext cx="2343391" cy="461665"/>
            </a:xfrm>
            <a:prstGeom prst="rect">
              <a:avLst/>
            </a:prstGeom>
            <a:noFill/>
          </p:spPr>
          <p:txBody>
            <a:bodyPr wrap="square">
              <a:spAutoFit/>
            </a:bodyPr>
            <a:lstStyle/>
            <a:p>
              <a:pPr>
                <a:buClrTx/>
                <a:buFontTx/>
                <a:buNone/>
                <a:defRPr/>
              </a:pPr>
              <a:r>
                <a:rPr lang="en-US" sz="24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2.</a:t>
              </a:r>
            </a:p>
          </p:txBody>
        </p:sp>
      </p:grpSp>
      <p:grpSp>
        <p:nvGrpSpPr>
          <p:cNvPr id="38" name="Group 37">
            <a:extLst>
              <a:ext uri="{FF2B5EF4-FFF2-40B4-BE49-F238E27FC236}">
                <a16:creationId xmlns:a16="http://schemas.microsoft.com/office/drawing/2014/main" id="{662A8E45-770B-23D8-EA16-BEBCE407CA61}"/>
              </a:ext>
            </a:extLst>
          </p:cNvPr>
          <p:cNvGrpSpPr/>
          <p:nvPr/>
        </p:nvGrpSpPr>
        <p:grpSpPr>
          <a:xfrm>
            <a:off x="497980" y="3900335"/>
            <a:ext cx="3956716" cy="938823"/>
            <a:chOff x="443551" y="3634726"/>
            <a:chExt cx="3956716" cy="938823"/>
          </a:xfrm>
        </p:grpSpPr>
        <p:sp>
          <p:nvSpPr>
            <p:cNvPr id="39" name="Freeform 7">
              <a:extLst>
                <a:ext uri="{FF2B5EF4-FFF2-40B4-BE49-F238E27FC236}">
                  <a16:creationId xmlns:a16="http://schemas.microsoft.com/office/drawing/2014/main" id="{467F632C-D3F4-9443-32CF-C29F3A55FB3E}"/>
                </a:ext>
              </a:extLst>
            </p:cNvPr>
            <p:cNvSpPr/>
            <p:nvPr/>
          </p:nvSpPr>
          <p:spPr>
            <a:xfrm>
              <a:off x="922422" y="3637225"/>
              <a:ext cx="3477845" cy="936324"/>
            </a:xfrm>
            <a:custGeom>
              <a:avLst/>
              <a:gdLst/>
              <a:ahLst/>
              <a:cxnLst/>
              <a:rect l="l" t="t" r="r" b="b"/>
              <a:pathLst>
                <a:path w="6531897" h="836753">
                  <a:moveTo>
                    <a:pt x="54623" y="0"/>
                  </a:moveTo>
                  <a:lnTo>
                    <a:pt x="6477274" y="0"/>
                  </a:lnTo>
                  <a:cubicBezTo>
                    <a:pt x="6491761" y="0"/>
                    <a:pt x="6505655" y="5755"/>
                    <a:pt x="6515898" y="15999"/>
                  </a:cubicBezTo>
                  <a:cubicBezTo>
                    <a:pt x="6526143" y="26243"/>
                    <a:pt x="6531897" y="40136"/>
                    <a:pt x="6531897" y="54623"/>
                  </a:cubicBezTo>
                  <a:lnTo>
                    <a:pt x="6531897" y="782130"/>
                  </a:lnTo>
                  <a:cubicBezTo>
                    <a:pt x="6531897" y="796617"/>
                    <a:pt x="6526143" y="810510"/>
                    <a:pt x="6515898" y="820754"/>
                  </a:cubicBezTo>
                  <a:cubicBezTo>
                    <a:pt x="6505655" y="830998"/>
                    <a:pt x="6491761" y="836753"/>
                    <a:pt x="6477274" y="836753"/>
                  </a:cubicBezTo>
                  <a:lnTo>
                    <a:pt x="54623" y="836753"/>
                  </a:lnTo>
                  <a:cubicBezTo>
                    <a:pt x="40136" y="836753"/>
                    <a:pt x="26243" y="830998"/>
                    <a:pt x="15999" y="820754"/>
                  </a:cubicBezTo>
                  <a:cubicBezTo>
                    <a:pt x="5755" y="810510"/>
                    <a:pt x="0" y="796617"/>
                    <a:pt x="0" y="782130"/>
                  </a:cubicBezTo>
                  <a:lnTo>
                    <a:pt x="0" y="54623"/>
                  </a:lnTo>
                  <a:cubicBezTo>
                    <a:pt x="0" y="40136"/>
                    <a:pt x="5755" y="26243"/>
                    <a:pt x="15999" y="15999"/>
                  </a:cubicBezTo>
                  <a:cubicBezTo>
                    <a:pt x="26243" y="5755"/>
                    <a:pt x="40136" y="0"/>
                    <a:pt x="54623" y="0"/>
                  </a:cubicBezTo>
                  <a:close/>
                </a:path>
              </a:pathLst>
            </a:custGeom>
            <a:solidFill>
              <a:srgbClr val="FFFFFF"/>
            </a:solidFill>
            <a:ln w="28575" cap="rnd">
              <a:solidFill>
                <a:srgbClr val="FFFFFF"/>
              </a:solidFill>
              <a:prstDash val="solid"/>
              <a:round/>
            </a:ln>
          </p:spPr>
        </p:sp>
        <p:sp>
          <p:nvSpPr>
            <p:cNvPr id="40" name="Oval 39">
              <a:extLst>
                <a:ext uri="{FF2B5EF4-FFF2-40B4-BE49-F238E27FC236}">
                  <a16:creationId xmlns:a16="http://schemas.microsoft.com/office/drawing/2014/main" id="{62F69015-3770-C660-4140-F36F1A5CE2C7}"/>
                </a:ext>
              </a:extLst>
            </p:cNvPr>
            <p:cNvSpPr/>
            <p:nvPr/>
          </p:nvSpPr>
          <p:spPr>
            <a:xfrm>
              <a:off x="443551" y="3634726"/>
              <a:ext cx="938822" cy="938822"/>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algn="ctr">
                <a:buClrTx/>
                <a:buFontTx/>
                <a:buNone/>
                <a:defRPr/>
              </a:pPr>
              <a:r>
                <a:rPr lang="en-US" sz="3200" b="1" dirty="0">
                  <a:solidFill>
                    <a:srgbClr val="FFFFFF"/>
                  </a:solidFill>
                  <a:ea typeface="+mn-ea"/>
                  <a:cs typeface="Arial" panose="020B0604020202020204" pitchFamily="34" charset="0"/>
                </a:rPr>
                <a:t>C</a:t>
              </a:r>
            </a:p>
          </p:txBody>
        </p:sp>
        <p:sp>
          <p:nvSpPr>
            <p:cNvPr id="41" name="TextBox 40">
              <a:extLst>
                <a:ext uri="{FF2B5EF4-FFF2-40B4-BE49-F238E27FC236}">
                  <a16:creationId xmlns:a16="http://schemas.microsoft.com/office/drawing/2014/main" id="{26F46C41-C4AF-F664-CA29-2C5159D23674}"/>
                </a:ext>
              </a:extLst>
            </p:cNvPr>
            <p:cNvSpPr txBox="1"/>
            <p:nvPr/>
          </p:nvSpPr>
          <p:spPr>
            <a:xfrm>
              <a:off x="1634025" y="3873304"/>
              <a:ext cx="2343391" cy="461665"/>
            </a:xfrm>
            <a:prstGeom prst="rect">
              <a:avLst/>
            </a:prstGeom>
            <a:noFill/>
          </p:spPr>
          <p:txBody>
            <a:bodyPr wrap="square">
              <a:spAutoFit/>
            </a:bodyPr>
            <a:lstStyle/>
            <a:p>
              <a:pPr>
                <a:buClrTx/>
                <a:buFontTx/>
                <a:buNone/>
                <a:defRPr/>
              </a:pPr>
              <a:r>
                <a:rPr lang="en-US" sz="24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3.</a:t>
              </a:r>
            </a:p>
          </p:txBody>
        </p:sp>
      </p:grpSp>
      <p:grpSp>
        <p:nvGrpSpPr>
          <p:cNvPr id="42" name="Group 41">
            <a:extLst>
              <a:ext uri="{FF2B5EF4-FFF2-40B4-BE49-F238E27FC236}">
                <a16:creationId xmlns:a16="http://schemas.microsoft.com/office/drawing/2014/main" id="{566A8DDE-741F-8FD5-A237-B7EB964B40FD}"/>
              </a:ext>
            </a:extLst>
          </p:cNvPr>
          <p:cNvGrpSpPr/>
          <p:nvPr/>
        </p:nvGrpSpPr>
        <p:grpSpPr>
          <a:xfrm>
            <a:off x="4683820" y="3900335"/>
            <a:ext cx="3956716" cy="938823"/>
            <a:chOff x="4629391" y="3634726"/>
            <a:chExt cx="3956716" cy="938823"/>
          </a:xfrm>
        </p:grpSpPr>
        <p:sp>
          <p:nvSpPr>
            <p:cNvPr id="43" name="Freeform 7">
              <a:extLst>
                <a:ext uri="{FF2B5EF4-FFF2-40B4-BE49-F238E27FC236}">
                  <a16:creationId xmlns:a16="http://schemas.microsoft.com/office/drawing/2014/main" id="{20068920-C915-6B30-20DD-6B5EC46BB5F3}"/>
                </a:ext>
              </a:extLst>
            </p:cNvPr>
            <p:cNvSpPr/>
            <p:nvPr/>
          </p:nvSpPr>
          <p:spPr>
            <a:xfrm>
              <a:off x="5108262" y="3637225"/>
              <a:ext cx="3477845" cy="936324"/>
            </a:xfrm>
            <a:custGeom>
              <a:avLst/>
              <a:gdLst/>
              <a:ahLst/>
              <a:cxnLst/>
              <a:rect l="l" t="t" r="r" b="b"/>
              <a:pathLst>
                <a:path w="6531897" h="836753">
                  <a:moveTo>
                    <a:pt x="54623" y="0"/>
                  </a:moveTo>
                  <a:lnTo>
                    <a:pt x="6477274" y="0"/>
                  </a:lnTo>
                  <a:cubicBezTo>
                    <a:pt x="6491761" y="0"/>
                    <a:pt x="6505655" y="5755"/>
                    <a:pt x="6515898" y="15999"/>
                  </a:cubicBezTo>
                  <a:cubicBezTo>
                    <a:pt x="6526143" y="26243"/>
                    <a:pt x="6531897" y="40136"/>
                    <a:pt x="6531897" y="54623"/>
                  </a:cubicBezTo>
                  <a:lnTo>
                    <a:pt x="6531897" y="782130"/>
                  </a:lnTo>
                  <a:cubicBezTo>
                    <a:pt x="6531897" y="796617"/>
                    <a:pt x="6526143" y="810510"/>
                    <a:pt x="6515898" y="820754"/>
                  </a:cubicBezTo>
                  <a:cubicBezTo>
                    <a:pt x="6505655" y="830998"/>
                    <a:pt x="6491761" y="836753"/>
                    <a:pt x="6477274" y="836753"/>
                  </a:cubicBezTo>
                  <a:lnTo>
                    <a:pt x="54623" y="836753"/>
                  </a:lnTo>
                  <a:cubicBezTo>
                    <a:pt x="40136" y="836753"/>
                    <a:pt x="26243" y="830998"/>
                    <a:pt x="15999" y="820754"/>
                  </a:cubicBezTo>
                  <a:cubicBezTo>
                    <a:pt x="5755" y="810510"/>
                    <a:pt x="0" y="796617"/>
                    <a:pt x="0" y="782130"/>
                  </a:cubicBezTo>
                  <a:lnTo>
                    <a:pt x="0" y="54623"/>
                  </a:lnTo>
                  <a:cubicBezTo>
                    <a:pt x="0" y="40136"/>
                    <a:pt x="5755" y="26243"/>
                    <a:pt x="15999" y="15999"/>
                  </a:cubicBezTo>
                  <a:cubicBezTo>
                    <a:pt x="26243" y="5755"/>
                    <a:pt x="40136" y="0"/>
                    <a:pt x="54623" y="0"/>
                  </a:cubicBezTo>
                  <a:close/>
                </a:path>
              </a:pathLst>
            </a:custGeom>
            <a:solidFill>
              <a:srgbClr val="FFFFFF"/>
            </a:solidFill>
            <a:ln w="28575" cap="rnd">
              <a:solidFill>
                <a:srgbClr val="FFFFFF"/>
              </a:solidFill>
              <a:prstDash val="solid"/>
              <a:round/>
            </a:ln>
          </p:spPr>
        </p:sp>
        <p:sp>
          <p:nvSpPr>
            <p:cNvPr id="44" name="Oval 43">
              <a:extLst>
                <a:ext uri="{FF2B5EF4-FFF2-40B4-BE49-F238E27FC236}">
                  <a16:creationId xmlns:a16="http://schemas.microsoft.com/office/drawing/2014/main" id="{A394C2A6-2860-6D66-DF7E-8138E5DCA6FE}"/>
                </a:ext>
              </a:extLst>
            </p:cNvPr>
            <p:cNvSpPr/>
            <p:nvPr/>
          </p:nvSpPr>
          <p:spPr>
            <a:xfrm>
              <a:off x="4629391" y="3634726"/>
              <a:ext cx="938822" cy="938822"/>
            </a:xfrm>
            <a:prstGeom prst="ellipse">
              <a:avLst/>
            </a:prstGeom>
            <a:solidFill>
              <a:schemeClr val="accent1">
                <a:lumMod val="25000"/>
              </a:schemeClr>
            </a:solidFill>
            <a:ln w="28575" cap="flat" cmpd="sng" algn="ctr">
              <a:solidFill>
                <a:srgbClr val="FFFFFF"/>
              </a:solidFill>
              <a:prstDash val="solid"/>
            </a:ln>
            <a:effectLst/>
          </p:spPr>
          <p:txBody>
            <a:bodyPr rtlCol="0" anchor="ctr"/>
            <a:lstStyle/>
            <a:p>
              <a:pPr algn="ctr">
                <a:buClrTx/>
                <a:buFontTx/>
                <a:buNone/>
                <a:defRPr/>
              </a:pPr>
              <a:r>
                <a:rPr lang="en-US" sz="3200" b="1" dirty="0">
                  <a:solidFill>
                    <a:srgbClr val="FFFFFF"/>
                  </a:solidFill>
                  <a:ea typeface="+mn-ea"/>
                  <a:cs typeface="Arial" panose="020B0604020202020204" pitchFamily="34" charset="0"/>
                </a:rPr>
                <a:t>D</a:t>
              </a:r>
            </a:p>
          </p:txBody>
        </p:sp>
        <p:sp>
          <p:nvSpPr>
            <p:cNvPr id="45" name="TextBox 44">
              <a:extLst>
                <a:ext uri="{FF2B5EF4-FFF2-40B4-BE49-F238E27FC236}">
                  <a16:creationId xmlns:a16="http://schemas.microsoft.com/office/drawing/2014/main" id="{38B0E36B-563A-FF25-6E53-884BB3742F15}"/>
                </a:ext>
              </a:extLst>
            </p:cNvPr>
            <p:cNvSpPr txBox="1"/>
            <p:nvPr/>
          </p:nvSpPr>
          <p:spPr>
            <a:xfrm>
              <a:off x="5878298" y="3873304"/>
              <a:ext cx="2343391" cy="461665"/>
            </a:xfrm>
            <a:prstGeom prst="rect">
              <a:avLst/>
            </a:prstGeom>
            <a:noFill/>
          </p:spPr>
          <p:txBody>
            <a:bodyPr wrap="square">
              <a:spAutoFit/>
            </a:bodyPr>
            <a:lstStyle/>
            <a:p>
              <a:pPr>
                <a:buClrTx/>
                <a:buFontTx/>
                <a:buNone/>
                <a:defRPr/>
              </a:pPr>
              <a:r>
                <a:rPr lang="en-US" sz="24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4.</a:t>
              </a:r>
            </a:p>
          </p:txBody>
        </p:sp>
      </p:grpSp>
      <p:grpSp>
        <p:nvGrpSpPr>
          <p:cNvPr id="46" name="Group 45">
            <a:extLst>
              <a:ext uri="{FF2B5EF4-FFF2-40B4-BE49-F238E27FC236}">
                <a16:creationId xmlns:a16="http://schemas.microsoft.com/office/drawing/2014/main" id="{2AFA6F5E-0DA9-37AD-F37F-F3D93D2DCBC2}"/>
              </a:ext>
            </a:extLst>
          </p:cNvPr>
          <p:cNvGrpSpPr/>
          <p:nvPr/>
        </p:nvGrpSpPr>
        <p:grpSpPr>
          <a:xfrm>
            <a:off x="487669" y="2612638"/>
            <a:ext cx="3956716" cy="938823"/>
            <a:chOff x="443551" y="2241355"/>
            <a:chExt cx="3956716" cy="938823"/>
          </a:xfrm>
        </p:grpSpPr>
        <p:sp>
          <p:nvSpPr>
            <p:cNvPr id="47" name="Freeform 7">
              <a:extLst>
                <a:ext uri="{FF2B5EF4-FFF2-40B4-BE49-F238E27FC236}">
                  <a16:creationId xmlns:a16="http://schemas.microsoft.com/office/drawing/2014/main" id="{5BD198AC-E491-F3ED-5637-780A43E40F3A}"/>
                </a:ext>
              </a:extLst>
            </p:cNvPr>
            <p:cNvSpPr/>
            <p:nvPr/>
          </p:nvSpPr>
          <p:spPr>
            <a:xfrm>
              <a:off x="922422" y="2243854"/>
              <a:ext cx="3477845" cy="936324"/>
            </a:xfrm>
            <a:custGeom>
              <a:avLst/>
              <a:gdLst/>
              <a:ahLst/>
              <a:cxnLst/>
              <a:rect l="l" t="t" r="r" b="b"/>
              <a:pathLst>
                <a:path w="6531897" h="836753">
                  <a:moveTo>
                    <a:pt x="54623" y="0"/>
                  </a:moveTo>
                  <a:lnTo>
                    <a:pt x="6477274" y="0"/>
                  </a:lnTo>
                  <a:cubicBezTo>
                    <a:pt x="6491761" y="0"/>
                    <a:pt x="6505655" y="5755"/>
                    <a:pt x="6515898" y="15999"/>
                  </a:cubicBezTo>
                  <a:cubicBezTo>
                    <a:pt x="6526143" y="26243"/>
                    <a:pt x="6531897" y="40136"/>
                    <a:pt x="6531897" y="54623"/>
                  </a:cubicBezTo>
                  <a:lnTo>
                    <a:pt x="6531897" y="782130"/>
                  </a:lnTo>
                  <a:cubicBezTo>
                    <a:pt x="6531897" y="796617"/>
                    <a:pt x="6526143" y="810510"/>
                    <a:pt x="6515898" y="820754"/>
                  </a:cubicBezTo>
                  <a:cubicBezTo>
                    <a:pt x="6505655" y="830998"/>
                    <a:pt x="6491761" y="836753"/>
                    <a:pt x="6477274" y="836753"/>
                  </a:cubicBezTo>
                  <a:lnTo>
                    <a:pt x="54623" y="836753"/>
                  </a:lnTo>
                  <a:cubicBezTo>
                    <a:pt x="40136" y="836753"/>
                    <a:pt x="26243" y="830998"/>
                    <a:pt x="15999" y="820754"/>
                  </a:cubicBezTo>
                  <a:cubicBezTo>
                    <a:pt x="5755" y="810510"/>
                    <a:pt x="0" y="796617"/>
                    <a:pt x="0" y="782130"/>
                  </a:cubicBezTo>
                  <a:lnTo>
                    <a:pt x="0" y="54623"/>
                  </a:lnTo>
                  <a:cubicBezTo>
                    <a:pt x="0" y="40136"/>
                    <a:pt x="5755" y="26243"/>
                    <a:pt x="15999" y="15999"/>
                  </a:cubicBezTo>
                  <a:cubicBezTo>
                    <a:pt x="26243" y="5755"/>
                    <a:pt x="40136" y="0"/>
                    <a:pt x="54623" y="0"/>
                  </a:cubicBezTo>
                  <a:close/>
                </a:path>
              </a:pathLst>
            </a:custGeom>
            <a:solidFill>
              <a:srgbClr val="FAC766"/>
            </a:solidFill>
            <a:ln w="28575" cap="rnd">
              <a:solidFill>
                <a:srgbClr val="FFFFFF"/>
              </a:solidFill>
              <a:prstDash val="solid"/>
              <a:round/>
            </a:ln>
          </p:spPr>
        </p:sp>
        <p:sp>
          <p:nvSpPr>
            <p:cNvPr id="48" name="Oval 47">
              <a:extLst>
                <a:ext uri="{FF2B5EF4-FFF2-40B4-BE49-F238E27FC236}">
                  <a16:creationId xmlns:a16="http://schemas.microsoft.com/office/drawing/2014/main" id="{476F04DC-39DF-27A0-D1DF-A992E524E50D}"/>
                </a:ext>
              </a:extLst>
            </p:cNvPr>
            <p:cNvSpPr/>
            <p:nvPr/>
          </p:nvSpPr>
          <p:spPr>
            <a:xfrm>
              <a:off x="443551" y="2241355"/>
              <a:ext cx="938822" cy="938822"/>
            </a:xfrm>
            <a:prstGeom prst="ellipse">
              <a:avLst/>
            </a:prstGeom>
            <a:solidFill>
              <a:srgbClr val="C00000"/>
            </a:solidFill>
            <a:ln w="28575" cap="flat" cmpd="sng" algn="ctr">
              <a:solidFill>
                <a:srgbClr val="FFFFFF"/>
              </a:solidFill>
              <a:prstDash val="solid"/>
            </a:ln>
            <a:effectLst/>
          </p:spPr>
          <p:txBody>
            <a:bodyPr rtlCol="0" anchor="ctr"/>
            <a:lstStyle/>
            <a:p>
              <a:pPr algn="ctr">
                <a:buClrTx/>
                <a:buFontTx/>
                <a:buNone/>
                <a:defRPr/>
              </a:pPr>
              <a:r>
                <a:rPr lang="en-US" sz="3200" b="1" dirty="0">
                  <a:solidFill>
                    <a:srgbClr val="FFFFFF"/>
                  </a:solidFill>
                  <a:ea typeface="+mn-ea"/>
                  <a:cs typeface="Arial" panose="020B0604020202020204" pitchFamily="34" charset="0"/>
                </a:rPr>
                <a:t>A</a:t>
              </a:r>
            </a:p>
          </p:txBody>
        </p:sp>
        <p:sp>
          <p:nvSpPr>
            <p:cNvPr id="49" name="TextBox 48">
              <a:extLst>
                <a:ext uri="{FF2B5EF4-FFF2-40B4-BE49-F238E27FC236}">
                  <a16:creationId xmlns:a16="http://schemas.microsoft.com/office/drawing/2014/main" id="{101E894C-62DE-87C1-DFF7-8C0CAC0F4AB8}"/>
                </a:ext>
              </a:extLst>
            </p:cNvPr>
            <p:cNvSpPr txBox="1"/>
            <p:nvPr/>
          </p:nvSpPr>
          <p:spPr>
            <a:xfrm>
              <a:off x="1692347" y="2479933"/>
              <a:ext cx="2285070" cy="461665"/>
            </a:xfrm>
            <a:prstGeom prst="rect">
              <a:avLst/>
            </a:prstGeom>
            <a:noFill/>
          </p:spPr>
          <p:txBody>
            <a:bodyPr wrap="square">
              <a:spAutoFit/>
            </a:bodyPr>
            <a:lstStyle/>
            <a:p>
              <a:pPr>
                <a:buClrTx/>
                <a:buFontTx/>
                <a:buNone/>
                <a:defRPr/>
              </a:pPr>
              <a:r>
                <a:rPr lang="en-US" sz="2400" dirty="0">
                  <a:solidFill>
                    <a:sysClr val="windowText" lastClr="000000"/>
                  </a:solidFill>
                  <a:latin typeface="Arial" panose="020B0604020202020204" pitchFamily="34" charset="0"/>
                  <a:ea typeface="Calibri" panose="020F0502020204030204" pitchFamily="34" charset="0"/>
                  <a:cs typeface="Arial" panose="020B0604020202020204" pitchFamily="34" charset="0"/>
                </a:rPr>
                <a:t>1.</a:t>
              </a:r>
            </a:p>
          </p:txBody>
        </p:sp>
      </p:grpSp>
    </p:spTree>
    <p:extLst>
      <p:ext uri="{BB962C8B-B14F-4D97-AF65-F5344CB8AC3E}">
        <p14:creationId xmlns:p14="http://schemas.microsoft.com/office/powerpoint/2010/main" val="221985099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97;p45">
            <a:extLst>
              <a:ext uri="{FF2B5EF4-FFF2-40B4-BE49-F238E27FC236}">
                <a16:creationId xmlns:a16="http://schemas.microsoft.com/office/drawing/2014/main" id="{62D703C4-8029-0E27-078F-3985BC37E490}"/>
              </a:ext>
            </a:extLst>
          </p:cNvPr>
          <p:cNvSpPr txBox="1">
            <a:spLocks noGrp="1"/>
          </p:cNvSpPr>
          <p:nvPr>
            <p:ph type="title"/>
          </p:nvPr>
        </p:nvSpPr>
        <p:spPr>
          <a:xfrm>
            <a:off x="720000" y="370683"/>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400" b="1" dirty="0">
                <a:latin typeface="Arial" panose="020B0604020202020204" pitchFamily="34" charset="0"/>
                <a:cs typeface="Arial" panose="020B0604020202020204" pitchFamily="34" charset="0"/>
              </a:rPr>
              <a:t>VẬN DỤNG</a:t>
            </a:r>
            <a:endParaRPr sz="34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28A9BB9-467D-9B05-938F-FEC2CB107E5B}"/>
              </a:ext>
            </a:extLst>
          </p:cNvPr>
          <p:cNvSpPr txBox="1"/>
          <p:nvPr/>
        </p:nvSpPr>
        <p:spPr>
          <a:xfrm>
            <a:off x="531629" y="1203447"/>
            <a:ext cx="8085640" cy="496996"/>
          </a:xfrm>
          <a:prstGeom prst="rect">
            <a:avLst/>
          </a:prstGeom>
          <a:noFill/>
        </p:spPr>
        <p:txBody>
          <a:bodyPr wrap="square">
            <a:spAutoFit/>
          </a:bodyPr>
          <a:lstStyle/>
          <a:p>
            <a:pPr marL="0" marR="0" algn="just">
              <a:lnSpc>
                <a:spcPct val="150000"/>
              </a:lnSpc>
              <a:spcAft>
                <a:spcPts val="1000"/>
              </a:spcAft>
            </a:pP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62681F04-7A11-A9BF-81C5-C8FA1001DD1D}"/>
              </a:ext>
            </a:extLst>
          </p:cNvPr>
          <p:cNvSpPr txBox="1"/>
          <p:nvPr/>
        </p:nvSpPr>
        <p:spPr>
          <a:xfrm>
            <a:off x="297365" y="1203447"/>
            <a:ext cx="8549269" cy="958660"/>
          </a:xfrm>
          <a:prstGeom prst="rect">
            <a:avLst/>
          </a:prstGeom>
          <a:noFill/>
        </p:spPr>
        <p:txBody>
          <a:bodyPr wrap="square">
            <a:spAutoFit/>
          </a:bodyPr>
          <a:lstStyle/>
          <a:p>
            <a:pPr marL="0" marR="0" algn="just">
              <a:lnSpc>
                <a:spcPct val="150000"/>
              </a:lnSpc>
              <a:spcAft>
                <a:spcPts val="1000"/>
              </a:spcAft>
            </a:pPr>
            <a:r>
              <a:rPr lang="en-US" sz="2000" kern="0">
                <a:effectLst/>
                <a:latin typeface="+mj-lt"/>
                <a:ea typeface="Times New Roman" panose="02020603050405020304" pitchFamily="18" charset="0"/>
                <a:cs typeface="Times New Roman" panose="02020603050405020304" pitchFamily="18" charset="0"/>
              </a:rPr>
              <a:t> </a:t>
            </a:r>
            <a:r>
              <a:rPr lang="fr-FR" sz="2000" b="1" kern="0">
                <a:effectLst/>
                <a:latin typeface="+mj-lt"/>
                <a:ea typeface="Times New Roman" panose="02020603050405020304" pitchFamily="18" charset="0"/>
                <a:cs typeface="Times New Roman" panose="02020603050405020304" pitchFamily="18" charset="0"/>
              </a:rPr>
              <a:t>1.</a:t>
            </a:r>
            <a:r>
              <a:rPr lang="fr-FR" sz="2000" kern="0">
                <a:effectLst/>
                <a:latin typeface="+mj-lt"/>
                <a:ea typeface="Times New Roman" panose="02020603050405020304" pitchFamily="18" charset="0"/>
                <a:cs typeface="Times New Roman" panose="02020603050405020304" pitchFamily="18" charset="0"/>
              </a:rPr>
              <a:t> Cardiolite được ứng dụng trong y học. Tìm hiểu thông tin và cho biết cardiolite được ứng dụng trong y học như thế nào. </a:t>
            </a:r>
            <a:endParaRPr lang="en-US" sz="2000" kern="100">
              <a:effectLst/>
              <a:latin typeface="+mj-lt"/>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0E6B0A8C-E34F-3B3A-2B85-BD329230B64E}"/>
              </a:ext>
            </a:extLst>
          </p:cNvPr>
          <p:cNvGrpSpPr/>
          <p:nvPr/>
        </p:nvGrpSpPr>
        <p:grpSpPr>
          <a:xfrm>
            <a:off x="1241502" y="2459568"/>
            <a:ext cx="7182498" cy="958660"/>
            <a:chOff x="1241502" y="2459568"/>
            <a:chExt cx="7182498" cy="958660"/>
          </a:xfrm>
        </p:grpSpPr>
        <p:sp>
          <p:nvSpPr>
            <p:cNvPr id="10" name="Rectangle: Rounded Corners 9">
              <a:extLst>
                <a:ext uri="{FF2B5EF4-FFF2-40B4-BE49-F238E27FC236}">
                  <a16:creationId xmlns:a16="http://schemas.microsoft.com/office/drawing/2014/main" id="{9A7F1889-BDC5-497A-BBA8-E014F0343AE6}"/>
                </a:ext>
              </a:extLst>
            </p:cNvPr>
            <p:cNvSpPr/>
            <p:nvPr/>
          </p:nvSpPr>
          <p:spPr>
            <a:xfrm>
              <a:off x="2097541" y="2459568"/>
              <a:ext cx="6326459" cy="9586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kern="0">
                  <a:solidFill>
                    <a:schemeClr val="tx1">
                      <a:lumMod val="50000"/>
                    </a:schemeClr>
                  </a:solidFill>
                  <a:effectLst/>
                  <a:latin typeface="+mj-lt"/>
                  <a:ea typeface="Times New Roman" panose="02020603050405020304" pitchFamily="18" charset="0"/>
                </a:rPr>
                <a:t>là dược phẩm chứa phức chất của đồng vị phóng xạ technetium (Tc-99m) </a:t>
              </a:r>
              <a:endParaRPr lang="en-US" sz="2000">
                <a:solidFill>
                  <a:schemeClr val="tx1">
                    <a:lumMod val="50000"/>
                  </a:schemeClr>
                </a:solidFill>
                <a:latin typeface="+mj-lt"/>
              </a:endParaRPr>
            </a:p>
          </p:txBody>
        </p:sp>
        <p:sp>
          <p:nvSpPr>
            <p:cNvPr id="14" name="Arrow: Right 13">
              <a:extLst>
                <a:ext uri="{FF2B5EF4-FFF2-40B4-BE49-F238E27FC236}">
                  <a16:creationId xmlns:a16="http://schemas.microsoft.com/office/drawing/2014/main" id="{A02DCD90-E94D-3D2D-0F05-865DCFEE7441}"/>
                </a:ext>
              </a:extLst>
            </p:cNvPr>
            <p:cNvSpPr/>
            <p:nvPr/>
          </p:nvSpPr>
          <p:spPr>
            <a:xfrm>
              <a:off x="1241502" y="2795239"/>
              <a:ext cx="408878" cy="356839"/>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8CDB4175-28BB-381C-A101-D5E75AEAC18B}"/>
              </a:ext>
            </a:extLst>
          </p:cNvPr>
          <p:cNvGrpSpPr/>
          <p:nvPr/>
        </p:nvGrpSpPr>
        <p:grpSpPr>
          <a:xfrm>
            <a:off x="1241502" y="3798944"/>
            <a:ext cx="7182498" cy="958660"/>
            <a:chOff x="1241502" y="3798944"/>
            <a:chExt cx="7182498" cy="958660"/>
          </a:xfrm>
        </p:grpSpPr>
        <p:sp>
          <p:nvSpPr>
            <p:cNvPr id="11" name="Rectangle: Rounded Corners 10">
              <a:extLst>
                <a:ext uri="{FF2B5EF4-FFF2-40B4-BE49-F238E27FC236}">
                  <a16:creationId xmlns:a16="http://schemas.microsoft.com/office/drawing/2014/main" id="{19267A20-9F99-10E6-B766-A22041C3D5B1}"/>
                </a:ext>
              </a:extLst>
            </p:cNvPr>
            <p:cNvSpPr/>
            <p:nvPr/>
          </p:nvSpPr>
          <p:spPr>
            <a:xfrm>
              <a:off x="2097541" y="3798944"/>
              <a:ext cx="6326459" cy="9586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kern="0">
                  <a:solidFill>
                    <a:schemeClr val="tx1">
                      <a:lumMod val="50000"/>
                    </a:schemeClr>
                  </a:solidFill>
                  <a:effectLst/>
                  <a:latin typeface="+mj-lt"/>
                  <a:ea typeface="Times New Roman" panose="02020603050405020304" pitchFamily="18" charset="0"/>
                  <a:cs typeface="Times New Roman" panose="02020603050405020304" pitchFamily="18" charset="0"/>
                </a:rPr>
                <a:t>thường được dùng trong chẩn đoán hình ảnh cơ tim. </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p:txBody>
        </p:sp>
        <p:sp>
          <p:nvSpPr>
            <p:cNvPr id="15" name="Arrow: Right 14">
              <a:extLst>
                <a:ext uri="{FF2B5EF4-FFF2-40B4-BE49-F238E27FC236}">
                  <a16:creationId xmlns:a16="http://schemas.microsoft.com/office/drawing/2014/main" id="{4B460E10-EDB1-D658-0AA6-7DD1CF302BD3}"/>
                </a:ext>
              </a:extLst>
            </p:cNvPr>
            <p:cNvSpPr/>
            <p:nvPr/>
          </p:nvSpPr>
          <p:spPr>
            <a:xfrm>
              <a:off x="1241502" y="4033024"/>
              <a:ext cx="408878" cy="356839"/>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698084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2" presetClass="entr" presetSubtype="8"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97;p45">
            <a:extLst>
              <a:ext uri="{FF2B5EF4-FFF2-40B4-BE49-F238E27FC236}">
                <a16:creationId xmlns:a16="http://schemas.microsoft.com/office/drawing/2014/main" id="{62D703C4-8029-0E27-078F-3985BC37E490}"/>
              </a:ext>
            </a:extLst>
          </p:cNvPr>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400" b="1" dirty="0">
                <a:latin typeface="Arial" panose="020B0604020202020204" pitchFamily="34" charset="0"/>
                <a:cs typeface="Arial" panose="020B0604020202020204" pitchFamily="34" charset="0"/>
              </a:rPr>
              <a:t>VẬN DỤNG</a:t>
            </a:r>
            <a:endParaRPr sz="3400" b="1" dirty="0">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9B81447F-AB75-B7D8-6C93-DA94F52E64DB}"/>
              </a:ext>
            </a:extLst>
          </p:cNvPr>
          <p:cNvGrpSpPr/>
          <p:nvPr/>
        </p:nvGrpSpPr>
        <p:grpSpPr>
          <a:xfrm>
            <a:off x="531629" y="1203447"/>
            <a:ext cx="8085640" cy="3542536"/>
            <a:chOff x="529180" y="1153590"/>
            <a:chExt cx="8085640" cy="3542536"/>
          </a:xfrm>
        </p:grpSpPr>
        <p:sp>
          <p:nvSpPr>
            <p:cNvPr id="27" name="TextBox 26">
              <a:extLst>
                <a:ext uri="{FF2B5EF4-FFF2-40B4-BE49-F238E27FC236}">
                  <a16:creationId xmlns:a16="http://schemas.microsoft.com/office/drawing/2014/main" id="{228A9BB9-467D-9B05-938F-FEC2CB107E5B}"/>
                </a:ext>
              </a:extLst>
            </p:cNvPr>
            <p:cNvSpPr txBox="1"/>
            <p:nvPr/>
          </p:nvSpPr>
          <p:spPr>
            <a:xfrm>
              <a:off x="529180" y="1153590"/>
              <a:ext cx="8085640" cy="188199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defRPr/>
              </a:pPr>
              <a:r>
                <a:rPr kumimoji="0" lang="fr-FR"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2. Phức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chất</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bát</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diện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[Ru(</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bipy</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t>
              </a:r>
              <a:r>
                <a:rPr kumimoji="0" lang="fr-FR" sz="2000" b="0" i="0" u="none" strike="noStrike" kern="0" cap="none" spc="0" normalizeH="0" baseline="-2500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3</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Cl</a:t>
              </a:r>
              <a:r>
                <a:rPr kumimoji="0" lang="fr-FR" sz="2000" b="0" i="0" u="none" strike="noStrike" kern="0" cap="none" spc="0" normalizeH="0" baseline="-2500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2</a:t>
              </a:r>
              <a:r>
                <a:rPr kumimoji="0" lang="fr-FR" sz="2000" b="0" i="0" u="none" strike="noStrike" kern="0" cap="none" spc="0" normalizeH="0" baseline="3000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6H</a:t>
              </a:r>
              <a:r>
                <a:rPr kumimoji="0" lang="fr-FR" sz="2000" b="0" i="0" u="none" strike="noStrike" kern="0" cap="none" spc="0" normalizeH="0" baseline="-2500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2</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O là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một</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trong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những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phức</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chất</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phổ</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biến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được</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sử</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dụng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trong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phân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tích</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quang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phổ</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đặc</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biệt</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là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trong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phổ</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huỳnh</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quang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Trong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đó</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bipy</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là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viết</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tắt</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của</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bipyridine</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có</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cấu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tạo</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endPar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graphicFrame>
          <p:nvGraphicFramePr>
            <p:cNvPr id="29" name="Object 28">
              <a:extLst>
                <a:ext uri="{FF2B5EF4-FFF2-40B4-BE49-F238E27FC236}">
                  <a16:creationId xmlns:a16="http://schemas.microsoft.com/office/drawing/2014/main" id="{235F3225-73FA-B873-68A9-2C2C86325467}"/>
                </a:ext>
              </a:extLst>
            </p:cNvPr>
            <p:cNvGraphicFramePr>
              <a:graphicFrameLocks noChangeAspect="1"/>
            </p:cNvGraphicFramePr>
            <p:nvPr/>
          </p:nvGraphicFramePr>
          <p:xfrm>
            <a:off x="3398793" y="2777828"/>
            <a:ext cx="2341516" cy="959638"/>
          </p:xfrm>
          <a:graphic>
            <a:graphicData uri="http://schemas.openxmlformats.org/presentationml/2006/ole">
              <mc:AlternateContent xmlns:mc="http://schemas.openxmlformats.org/markup-compatibility/2006">
                <mc:Choice xmlns:v="urn:schemas-microsoft-com:vml" Requires="v">
                  <p:oleObj r:id="rId2" imgW="1013495" imgH="411480" progId="ACD.ChemSketch.20">
                    <p:embed/>
                  </p:oleObj>
                </mc:Choice>
                <mc:Fallback>
                  <p:oleObj r:id="rId2" imgW="1013495" imgH="411480" progId="ACD.ChemSketch.20">
                    <p:embed/>
                    <p:pic>
                      <p:nvPicPr>
                        <p:cNvPr id="29" name="Object 28">
                          <a:extLst>
                            <a:ext uri="{FF2B5EF4-FFF2-40B4-BE49-F238E27FC236}">
                              <a16:creationId xmlns:a16="http://schemas.microsoft.com/office/drawing/2014/main" id="{235F3225-73FA-B873-68A9-2C2C86325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793" y="2777828"/>
                          <a:ext cx="2341516" cy="959638"/>
                        </a:xfrm>
                        <a:prstGeom prst="rect">
                          <a:avLst/>
                        </a:prstGeom>
                        <a:noFill/>
                      </p:spPr>
                    </p:pic>
                  </p:oleObj>
                </mc:Fallback>
              </mc:AlternateContent>
            </a:graphicData>
          </a:graphic>
        </p:graphicFrame>
        <p:sp>
          <p:nvSpPr>
            <p:cNvPr id="33" name="TextBox 32">
              <a:extLst>
                <a:ext uri="{FF2B5EF4-FFF2-40B4-BE49-F238E27FC236}">
                  <a16:creationId xmlns:a16="http://schemas.microsoft.com/office/drawing/2014/main" id="{E90C755F-8E7F-32B6-B263-AF59259D6035}"/>
                </a:ext>
              </a:extLst>
            </p:cNvPr>
            <p:cNvSpPr txBox="1"/>
            <p:nvPr/>
          </p:nvSpPr>
          <p:spPr>
            <a:xfrm>
              <a:off x="529180" y="3737466"/>
              <a:ext cx="7137712" cy="95866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a</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r>
                <a:rPr kumimoji="0" lang="vi-VN" sz="2000" b="0" i="0" u="none" strike="noStrike" kern="0" cap="none" spc="0" normalizeH="0" baseline="0" noProof="0" dirty="0">
                  <a:ln>
                    <a:noFill/>
                  </a:ln>
                  <a:solidFill>
                    <a:srgbClr val="000000"/>
                  </a:solidFill>
                  <a:effectLst/>
                  <a:uLnTx/>
                  <a:uFillTx/>
                  <a:latin typeface="Arial"/>
                  <a:cs typeface="Arial"/>
                  <a:sym typeface="Arial"/>
                </a:rPr>
                <a:t> Xác định dung lượng phối trí của phối tử bipy. Giải thích.</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b</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r>
                <a:rPr kumimoji="0" lang="vi-VN" sz="2000" b="0" i="0" u="none" strike="noStrike" kern="0" cap="none" spc="0" normalizeH="0" baseline="0" noProof="0" dirty="0">
                  <a:ln>
                    <a:noFill/>
                  </a:ln>
                  <a:solidFill>
                    <a:srgbClr val="000000"/>
                  </a:solidFill>
                  <a:effectLst/>
                  <a:uLnTx/>
                  <a:uFillTx/>
                  <a:latin typeface="Arial"/>
                  <a:cs typeface="Arial"/>
                  <a:sym typeface="Arial"/>
                </a:rPr>
                <a:t> Xác định số phối trí của nguyên tử trung tâm. </a:t>
              </a:r>
            </a:p>
          </p:txBody>
        </p:sp>
      </p:grpSp>
    </p:spTree>
    <p:extLst>
      <p:ext uri="{BB962C8B-B14F-4D97-AF65-F5344CB8AC3E}">
        <p14:creationId xmlns:p14="http://schemas.microsoft.com/office/powerpoint/2010/main" val="145296767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364" name="Google Shape;1364;p38"/>
          <p:cNvSpPr txBox="1">
            <a:spLocks noGrp="1"/>
          </p:cNvSpPr>
          <p:nvPr>
            <p:ph type="ctrTitle"/>
          </p:nvPr>
        </p:nvSpPr>
        <p:spPr>
          <a:xfrm>
            <a:off x="841581" y="756046"/>
            <a:ext cx="6962715" cy="3018512"/>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US" sz="4500" b="1">
                <a:solidFill>
                  <a:schemeClr val="accent4">
                    <a:lumMod val="75000"/>
                  </a:schemeClr>
                </a:solidFill>
                <a:latin typeface="Arial" panose="020B0604020202020204" pitchFamily="34" charset="0"/>
                <a:cs typeface="Arial" panose="020B0604020202020204" pitchFamily="34" charset="0"/>
              </a:rPr>
              <a:t>BÀI 8: </a:t>
            </a:r>
            <a:br>
              <a:rPr lang="en-US" sz="4500" b="1" dirty="0">
                <a:latin typeface="Arial" panose="020B0604020202020204" pitchFamily="34" charset="0"/>
                <a:cs typeface="Arial" panose="020B0604020202020204" pitchFamily="34" charset="0"/>
              </a:rPr>
            </a:br>
            <a:r>
              <a:rPr lang="en-US" sz="4500" b="1" dirty="0">
                <a:latin typeface="Arial" panose="020B0604020202020204" pitchFamily="34" charset="0"/>
                <a:cs typeface="Arial" panose="020B0604020202020204" pitchFamily="34" charset="0"/>
              </a:rPr>
              <a:t>VAI TRÒ VÀ ỨNG DỤNG CỦA PHỨC CHẤT</a:t>
            </a:r>
          </a:p>
        </p:txBody>
      </p:sp>
    </p:spTree>
  </p:cSld>
  <p:clrMapOvr>
    <a:masterClrMapping/>
  </p:clrMapOvr>
  <p:transition spd="med">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5B20445-94ED-E6C9-0394-DB7259FA455C}"/>
              </a:ext>
            </a:extLst>
          </p:cNvPr>
          <p:cNvGrpSpPr/>
          <p:nvPr/>
        </p:nvGrpSpPr>
        <p:grpSpPr>
          <a:xfrm>
            <a:off x="464614" y="327612"/>
            <a:ext cx="1477988" cy="964478"/>
            <a:chOff x="435934" y="334933"/>
            <a:chExt cx="1477988" cy="964478"/>
          </a:xfrm>
        </p:grpSpPr>
        <p:pic>
          <p:nvPicPr>
            <p:cNvPr id="2" name="Picture 1">
              <a:extLst>
                <a:ext uri="{FF2B5EF4-FFF2-40B4-BE49-F238E27FC236}">
                  <a16:creationId xmlns:a16="http://schemas.microsoft.com/office/drawing/2014/main" id="{F66F5D63-2EA0-7209-1D43-B57EC41FFB69}"/>
                </a:ext>
              </a:extLst>
            </p:cNvPr>
            <p:cNvPicPr>
              <a:picLocks noChangeAspect="1"/>
            </p:cNvPicPr>
            <p:nvPr/>
          </p:nvPicPr>
          <p:blipFill>
            <a:blip r:embed="rId2"/>
            <a:stretch>
              <a:fillRect/>
            </a:stretch>
          </p:blipFill>
          <p:spPr>
            <a:xfrm>
              <a:off x="435934" y="334933"/>
              <a:ext cx="1477988" cy="964478"/>
            </a:xfrm>
            <a:prstGeom prst="rect">
              <a:avLst/>
            </a:prstGeom>
          </p:spPr>
        </p:pic>
        <p:sp>
          <p:nvSpPr>
            <p:cNvPr id="3" name="TextBox 2">
              <a:extLst>
                <a:ext uri="{FF2B5EF4-FFF2-40B4-BE49-F238E27FC236}">
                  <a16:creationId xmlns:a16="http://schemas.microsoft.com/office/drawing/2014/main" id="{55DC89B4-6041-4DC8-3D00-6CF58C9A8C1C}"/>
                </a:ext>
              </a:extLst>
            </p:cNvPr>
            <p:cNvSpPr txBox="1"/>
            <p:nvPr/>
          </p:nvSpPr>
          <p:spPr>
            <a:xfrm>
              <a:off x="682645" y="445168"/>
              <a:ext cx="984565" cy="461665"/>
            </a:xfrm>
            <a:prstGeom prst="rect">
              <a:avLst/>
            </a:prstGeom>
            <a:noFill/>
          </p:spPr>
          <p:txBody>
            <a:bodyPr wrap="none" rtlCol="0">
              <a:spAutoFit/>
            </a:bodyPr>
            <a:lstStyle/>
            <a:p>
              <a:pPr algn="ctr"/>
              <a:r>
                <a:rPr lang="en-US" sz="2400" b="1" dirty="0" err="1">
                  <a:solidFill>
                    <a:srgbClr val="C00000"/>
                  </a:solidFill>
                </a:rPr>
                <a:t>Gợi</a:t>
              </a:r>
              <a:r>
                <a:rPr lang="en-US" sz="2400" b="1" dirty="0">
                  <a:solidFill>
                    <a:srgbClr val="C00000"/>
                  </a:solidFill>
                </a:rPr>
                <a:t> ý</a:t>
              </a:r>
            </a:p>
          </p:txBody>
        </p:sp>
      </p:grpSp>
      <p:graphicFrame>
        <p:nvGraphicFramePr>
          <p:cNvPr id="5" name="Object 4">
            <a:extLst>
              <a:ext uri="{FF2B5EF4-FFF2-40B4-BE49-F238E27FC236}">
                <a16:creationId xmlns:a16="http://schemas.microsoft.com/office/drawing/2014/main" id="{5CE245B9-BF30-8539-CD25-00278B573A4F}"/>
              </a:ext>
            </a:extLst>
          </p:cNvPr>
          <p:cNvGraphicFramePr>
            <a:graphicFrameLocks noChangeAspect="1"/>
          </p:cNvGraphicFramePr>
          <p:nvPr>
            <p:extLst>
              <p:ext uri="{D42A27DB-BD31-4B8C-83A1-F6EECF244321}">
                <p14:modId xmlns:p14="http://schemas.microsoft.com/office/powerpoint/2010/main" val="1918994220"/>
              </p:ext>
            </p:extLst>
          </p:nvPr>
        </p:nvGraphicFramePr>
        <p:xfrm>
          <a:off x="3487738" y="444500"/>
          <a:ext cx="2516187" cy="1031875"/>
        </p:xfrm>
        <a:graphic>
          <a:graphicData uri="http://schemas.openxmlformats.org/presentationml/2006/ole">
            <mc:AlternateContent xmlns:mc="http://schemas.openxmlformats.org/markup-compatibility/2006">
              <mc:Choice xmlns:v="urn:schemas-microsoft-com:vml" Requires="v">
                <p:oleObj r:id="rId3" imgW="1013495" imgH="411480" progId="ACD.ChemSketch.20">
                  <p:embed/>
                </p:oleObj>
              </mc:Choice>
              <mc:Fallback>
                <p:oleObj r:id="rId3" imgW="1013495" imgH="411480" progId="ACD.ChemSketch.20">
                  <p:embed/>
                  <p:pic>
                    <p:nvPicPr>
                      <p:cNvPr id="29" name="Object 28">
                        <a:extLst>
                          <a:ext uri="{FF2B5EF4-FFF2-40B4-BE49-F238E27FC236}">
                            <a16:creationId xmlns:a16="http://schemas.microsoft.com/office/drawing/2014/main" id="{235F3225-73FA-B873-68A9-2C2C863254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38" y="444500"/>
                        <a:ext cx="2516187" cy="1031875"/>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6175F93B-F8E2-24BA-04F1-EC47E21F42E1}"/>
              </a:ext>
            </a:extLst>
          </p:cNvPr>
          <p:cNvSpPr txBox="1"/>
          <p:nvPr/>
        </p:nvSpPr>
        <p:spPr>
          <a:xfrm>
            <a:off x="435934" y="1586488"/>
            <a:ext cx="8214772" cy="1553054"/>
          </a:xfrm>
          <a:prstGeom prst="rect">
            <a:avLst/>
          </a:prstGeom>
          <a:noFill/>
        </p:spPr>
        <p:txBody>
          <a:bodyPr wrap="square">
            <a:spAutoFit/>
          </a:bodyPr>
          <a:lstStyle/>
          <a:p>
            <a:pPr marL="0" marR="0" algn="just">
              <a:lnSpc>
                <a:spcPct val="150000"/>
              </a:lnSpc>
              <a:spcAft>
                <a:spcPts val="1000"/>
              </a:spcAft>
            </a:pPr>
            <a:r>
              <a:rPr lang="fr-FR" sz="2200" kern="0" dirty="0">
                <a:effectLst/>
                <a:latin typeface="Arial" panose="020B0604020202020204" pitchFamily="34" charset="0"/>
                <a:ea typeface="Times New Roman" panose="02020603050405020304" pitchFamily="18" charset="0"/>
                <a:cs typeface="Arial" panose="020B0604020202020204" pitchFamily="34" charset="0"/>
              </a:rPr>
              <a:t>a)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Mỗi</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phối</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tử</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bipy</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đã</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cho</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nguyên</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tử</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trung</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tâm</a:t>
            </a:r>
            <a:r>
              <a:rPr lang="fr-FR" sz="2200" kern="0" dirty="0">
                <a:effectLst/>
                <a:latin typeface="Arial" panose="020B0604020202020204" pitchFamily="34" charset="0"/>
                <a:ea typeface="Times New Roman" panose="02020603050405020304" pitchFamily="18" charset="0"/>
                <a:cs typeface="Arial" panose="020B0604020202020204" pitchFamily="34" charset="0"/>
              </a:rPr>
              <a:t> Ru</a:t>
            </a:r>
            <a:r>
              <a:rPr lang="fr-FR" sz="2200" kern="0" baseline="30000" dirty="0">
                <a:effectLst/>
                <a:latin typeface="Arial" panose="020B0604020202020204" pitchFamily="34" charset="0"/>
                <a:ea typeface="Times New Roman" panose="02020603050405020304" pitchFamily="18" charset="0"/>
                <a:cs typeface="Arial" panose="020B0604020202020204" pitchFamily="34" charset="0"/>
              </a:rPr>
              <a:t>3+</a:t>
            </a:r>
            <a:r>
              <a:rPr lang="fr-FR" sz="2200" kern="0" dirty="0">
                <a:effectLst/>
                <a:latin typeface="Arial" panose="020B0604020202020204" pitchFamily="34" charset="0"/>
                <a:ea typeface="Times New Roman" panose="02020603050405020304" pitchFamily="18" charset="0"/>
                <a:cs typeface="Arial" panose="020B0604020202020204" pitchFamily="34" charset="0"/>
              </a:rPr>
              <a:t> 2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cặp</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electron</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để</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hình</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thành</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liên</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kết</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trong</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phức</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chất</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nên</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bipy</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có</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dung</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lượng</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phối</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trí</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bằng</a:t>
            </a:r>
            <a:r>
              <a:rPr lang="fr-FR" sz="2200" kern="0" dirty="0">
                <a:effectLst/>
                <a:latin typeface="Arial" panose="020B0604020202020204" pitchFamily="34" charset="0"/>
                <a:ea typeface="Times New Roman" panose="02020603050405020304" pitchFamily="18" charset="0"/>
                <a:cs typeface="Arial" panose="020B0604020202020204" pitchFamily="34" charset="0"/>
              </a:rPr>
              <a:t> 2.</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E3C0C9C-5B10-04B1-EE38-F35A4434039C}"/>
              </a:ext>
            </a:extLst>
          </p:cNvPr>
          <p:cNvSpPr txBox="1"/>
          <p:nvPr/>
        </p:nvSpPr>
        <p:spPr>
          <a:xfrm>
            <a:off x="435934" y="3262834"/>
            <a:ext cx="8243452" cy="1553054"/>
          </a:xfrm>
          <a:prstGeom prst="rect">
            <a:avLst/>
          </a:prstGeom>
          <a:noFill/>
        </p:spPr>
        <p:txBody>
          <a:bodyPr wrap="square">
            <a:spAutoFit/>
          </a:bodyPr>
          <a:lstStyle/>
          <a:p>
            <a:pPr marL="0" marR="0" algn="just">
              <a:lnSpc>
                <a:spcPct val="150000"/>
              </a:lnSpc>
              <a:spcAft>
                <a:spcPts val="1000"/>
              </a:spcAft>
            </a:pPr>
            <a:r>
              <a:rPr lang="fr-FR" sz="2200" kern="0" dirty="0">
                <a:effectLst/>
                <a:latin typeface="Arial" panose="020B0604020202020204" pitchFamily="34" charset="0"/>
                <a:ea typeface="Times New Roman" panose="02020603050405020304" pitchFamily="18" charset="0"/>
                <a:cs typeface="Arial" panose="020B0604020202020204" pitchFamily="34" charset="0"/>
              </a:rPr>
              <a:t>b)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Trong</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phân</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tử</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phức</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chất</a:t>
            </a:r>
            <a:r>
              <a:rPr lang="fr-FR" sz="2200" kern="0" dirty="0">
                <a:effectLst/>
                <a:latin typeface="Arial" panose="020B0604020202020204" pitchFamily="34" charset="0"/>
                <a:ea typeface="Times New Roman" panose="02020603050405020304" pitchFamily="18" charset="0"/>
                <a:cs typeface="Arial" panose="020B0604020202020204" pitchFamily="34" charset="0"/>
              </a:rPr>
              <a:t>, cation Ru</a:t>
            </a:r>
            <a:r>
              <a:rPr lang="fr-FR" sz="2200" kern="0" baseline="30000" dirty="0">
                <a:effectLst/>
                <a:latin typeface="Arial" panose="020B0604020202020204" pitchFamily="34" charset="0"/>
                <a:ea typeface="Times New Roman" panose="02020603050405020304" pitchFamily="18" charset="0"/>
                <a:cs typeface="Arial" panose="020B0604020202020204" pitchFamily="34" charset="0"/>
              </a:rPr>
              <a:t>3+</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đã</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liên</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kết</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với</a:t>
            </a:r>
            <a:r>
              <a:rPr lang="fr-FR" sz="2200" kern="0" dirty="0">
                <a:effectLst/>
                <a:latin typeface="Arial" panose="020B0604020202020204" pitchFamily="34" charset="0"/>
                <a:ea typeface="Times New Roman" panose="02020603050405020304" pitchFamily="18" charset="0"/>
                <a:cs typeface="Arial" panose="020B0604020202020204" pitchFamily="34" charset="0"/>
              </a:rPr>
              <a:t> 3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phối</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tử</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bipy</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có</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dung</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lượng</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phối</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trí</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bằng</a:t>
            </a:r>
            <a:r>
              <a:rPr lang="fr-FR" sz="2200" kern="0" dirty="0">
                <a:effectLst/>
                <a:latin typeface="Arial" panose="020B0604020202020204" pitchFamily="34" charset="0"/>
                <a:ea typeface="Times New Roman" panose="02020603050405020304" pitchFamily="18" charset="0"/>
                <a:cs typeface="Arial" panose="020B0604020202020204" pitchFamily="34" charset="0"/>
              </a:rPr>
              <a:t> 2,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nên</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nguyên</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tử</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trung</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tâm</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có</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số</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phối</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trí</a:t>
            </a:r>
            <a:r>
              <a:rPr lang="fr-FR" sz="2200" kern="0" dirty="0">
                <a:effectLst/>
                <a:latin typeface="Arial" panose="020B0604020202020204" pitchFamily="34" charset="0"/>
                <a:ea typeface="Times New Roman" panose="02020603050405020304" pitchFamily="18" charset="0"/>
                <a:cs typeface="Arial" panose="020B0604020202020204" pitchFamily="34" charset="0"/>
              </a:rPr>
              <a:t> </a:t>
            </a:r>
            <a:r>
              <a:rPr lang="fr-FR" sz="2200" kern="0" dirty="0" err="1">
                <a:effectLst/>
                <a:latin typeface="Arial" panose="020B0604020202020204" pitchFamily="34" charset="0"/>
                <a:ea typeface="Times New Roman" panose="02020603050405020304" pitchFamily="18" charset="0"/>
                <a:cs typeface="Arial" panose="020B0604020202020204" pitchFamily="34" charset="0"/>
              </a:rPr>
              <a:t>bằng</a:t>
            </a:r>
            <a:r>
              <a:rPr lang="fr-FR" sz="2200" kern="0" dirty="0">
                <a:effectLst/>
                <a:latin typeface="Arial" panose="020B0604020202020204" pitchFamily="34" charset="0"/>
                <a:ea typeface="Times New Roman" panose="02020603050405020304" pitchFamily="18" charset="0"/>
                <a:cs typeface="Arial" panose="020B0604020202020204" pitchFamily="34" charset="0"/>
              </a:rPr>
              <a:t> 6. </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341251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ppt_w"/>
                                          </p:val>
                                        </p:tav>
                                        <p:tav tm="100000">
                                          <p:val>
                                            <p:strVal val="#ppt_w"/>
                                          </p:val>
                                        </p:tav>
                                      </p:tavLst>
                                    </p:anim>
                                    <p:anim calcmode="lin" valueType="num">
                                      <p:cBhvr>
                                        <p:cTn id="8"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26473-DC8F-1288-CBAE-23474E1A0D0B}"/>
            </a:ext>
          </a:extLst>
        </p:cNvPr>
        <p:cNvGrpSpPr/>
        <p:nvPr/>
      </p:nvGrpSpPr>
      <p:grpSpPr>
        <a:xfrm>
          <a:off x="0" y="0"/>
          <a:ext cx="0" cy="0"/>
          <a:chOff x="0" y="0"/>
          <a:chExt cx="0" cy="0"/>
        </a:xfrm>
      </p:grpSpPr>
      <p:sp>
        <p:nvSpPr>
          <p:cNvPr id="4" name="Google Shape;2197;p45">
            <a:extLst>
              <a:ext uri="{FF2B5EF4-FFF2-40B4-BE49-F238E27FC236}">
                <a16:creationId xmlns:a16="http://schemas.microsoft.com/office/drawing/2014/main" id="{D472728A-50AE-F3EC-370A-E9C3CD4E7B43}"/>
              </a:ext>
            </a:extLst>
          </p:cNvPr>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400" b="1" dirty="0">
                <a:latin typeface="Arial" panose="020B0604020202020204" pitchFamily="34" charset="0"/>
                <a:cs typeface="Arial" panose="020B0604020202020204" pitchFamily="34" charset="0"/>
              </a:rPr>
              <a:t>VẬN DỤNG</a:t>
            </a:r>
            <a:endParaRPr sz="34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7B23C555-B7B6-4C6E-6859-E7FAD07460AF}"/>
              </a:ext>
            </a:extLst>
          </p:cNvPr>
          <p:cNvSpPr txBox="1"/>
          <p:nvPr/>
        </p:nvSpPr>
        <p:spPr>
          <a:xfrm>
            <a:off x="531629" y="1203447"/>
            <a:ext cx="8085640" cy="958660"/>
          </a:xfrm>
          <a:prstGeom prst="rect">
            <a:avLst/>
          </a:prstGeom>
          <a:noFill/>
        </p:spPr>
        <p:txBody>
          <a:bodyPr wrap="square">
            <a:spAutoFit/>
          </a:bodyPr>
          <a:lstStyle/>
          <a:p>
            <a:pPr algn="just">
              <a:lnSpc>
                <a:spcPct val="150000"/>
              </a:lnSpc>
              <a:spcAft>
                <a:spcPts val="1000"/>
              </a:spcAft>
              <a:defRPr/>
            </a:pPr>
            <a:r>
              <a:rPr lang="fr-FR" sz="2000" b="1" kern="0">
                <a:effectLst/>
                <a:latin typeface="+mj-lt"/>
                <a:ea typeface="Times New Roman" panose="02020603050405020304" pitchFamily="18" charset="0"/>
                <a:cs typeface="Times New Roman" panose="02020603050405020304" pitchFamily="18" charset="0"/>
              </a:rPr>
              <a:t>3. </a:t>
            </a:r>
            <a:r>
              <a:rPr lang="fr-FR" sz="2000" kern="0">
                <a:effectLst/>
                <a:latin typeface="+mj-lt"/>
                <a:ea typeface="Times New Roman" panose="02020603050405020304" pitchFamily="18" charset="0"/>
                <a:cs typeface="Times New Roman" panose="02020603050405020304" pitchFamily="18" charset="0"/>
              </a:rPr>
              <a:t>Em hãy tìm hiểu thông tin và giới thiệu về một loại phân bón vi lượng chứa phức chất, được sử dụng trong nông nghiệp. </a:t>
            </a:r>
            <a:endParaRPr lang="en-US" sz="2000" kern="100">
              <a:effectLst/>
              <a:latin typeface="+mj-lt"/>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260AC77A-6A21-2AA0-1B14-8C458430FD42}"/>
              </a:ext>
            </a:extLst>
          </p:cNvPr>
          <p:cNvSpPr/>
          <p:nvPr/>
        </p:nvSpPr>
        <p:spPr>
          <a:xfrm>
            <a:off x="3698952" y="2571750"/>
            <a:ext cx="1344652" cy="670003"/>
          </a:xfrm>
          <a:prstGeom prst="roundRect">
            <a:avLst/>
          </a:prstGeom>
          <a:solidFill>
            <a:srgbClr val="5EB229"/>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b="1" dirty="0" err="1">
                <a:solidFill>
                  <a:schemeClr val="bg1"/>
                </a:solidFill>
                <a:latin typeface="Arial" panose="020B0604020202020204" pitchFamily="34" charset="0"/>
                <a:cs typeface="Arial" panose="020B0604020202020204" pitchFamily="34" charset="0"/>
              </a:rPr>
              <a:t>Gợi</a:t>
            </a:r>
            <a:r>
              <a:rPr lang="en-US" sz="2500" b="1" dirty="0">
                <a:solidFill>
                  <a:schemeClr val="bg1"/>
                </a:solidFill>
                <a:latin typeface="Arial" panose="020B0604020202020204" pitchFamily="34" charset="0"/>
                <a:cs typeface="Arial" panose="020B0604020202020204" pitchFamily="34" charset="0"/>
              </a:rPr>
              <a:t> ý</a:t>
            </a:r>
          </a:p>
        </p:txBody>
      </p:sp>
      <p:sp>
        <p:nvSpPr>
          <p:cNvPr id="7" name="TextBox 6">
            <a:extLst>
              <a:ext uri="{FF2B5EF4-FFF2-40B4-BE49-F238E27FC236}">
                <a16:creationId xmlns:a16="http://schemas.microsoft.com/office/drawing/2014/main" id="{0B559253-8A1F-C916-6CC2-401F8CD75F6F}"/>
              </a:ext>
            </a:extLst>
          </p:cNvPr>
          <p:cNvSpPr txBox="1"/>
          <p:nvPr/>
        </p:nvSpPr>
        <p:spPr>
          <a:xfrm>
            <a:off x="720000" y="3460723"/>
            <a:ext cx="7517034" cy="958660"/>
          </a:xfrm>
          <a:prstGeom prst="rect">
            <a:avLst/>
          </a:prstGeom>
          <a:noFill/>
        </p:spPr>
        <p:txBody>
          <a:bodyPr wrap="square">
            <a:spAutoFit/>
          </a:bodyPr>
          <a:lstStyle/>
          <a:p>
            <a:pPr marL="0" marR="0" algn="just">
              <a:lnSpc>
                <a:spcPct val="150000"/>
              </a:lnSpc>
              <a:spcAft>
                <a:spcPts val="1000"/>
              </a:spcAft>
            </a:pPr>
            <a:r>
              <a:rPr lang="fr-FR" sz="2000" b="1" kern="0">
                <a:effectLst/>
                <a:latin typeface="+mj-lt"/>
                <a:ea typeface="Times New Roman" panose="02020603050405020304" pitchFamily="18" charset="0"/>
                <a:cs typeface="Times New Roman" panose="02020603050405020304" pitchFamily="18" charset="0"/>
              </a:rPr>
              <a:t>Ví dụ: </a:t>
            </a:r>
            <a:r>
              <a:rPr lang="fr-FR" sz="2000" kern="0">
                <a:effectLst/>
                <a:latin typeface="+mj-lt"/>
                <a:ea typeface="Times New Roman" panose="02020603050405020304" pitchFamily="18" charset="0"/>
                <a:cs typeface="Times New Roman" panose="02020603050405020304" pitchFamily="18" charset="0"/>
              </a:rPr>
              <a:t>phân bón Cytocombi chứa các phức chất của EDTA và các nguyên tố sắt, kẽm, đồng, manganese. </a:t>
            </a:r>
            <a:endParaRPr lang="en-US" sz="2000" kern="1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951722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0E8D47-B631-4374-4B07-274A889C82C6}"/>
              </a:ext>
            </a:extLst>
          </p:cNvPr>
          <p:cNvSpPr>
            <a:spLocks noGrp="1"/>
          </p:cNvSpPr>
          <p:nvPr>
            <p:ph type="title"/>
          </p:nvPr>
        </p:nvSpPr>
        <p:spPr>
          <a:xfrm>
            <a:off x="2321146" y="319313"/>
            <a:ext cx="4501704" cy="572700"/>
          </a:xfrm>
        </p:spPr>
        <p:txBody>
          <a:bodyPr/>
          <a:lstStyle/>
          <a:p>
            <a:r>
              <a:rPr lang="en-US" sz="3400" b="1" dirty="0">
                <a:latin typeface="Arial" panose="020B0604020202020204" pitchFamily="34" charset="0"/>
                <a:cs typeface="Arial" panose="020B0604020202020204" pitchFamily="34" charset="0"/>
              </a:rPr>
              <a:t>EM ĐÃ HỌC</a:t>
            </a:r>
          </a:p>
        </p:txBody>
      </p:sp>
      <p:sp>
        <p:nvSpPr>
          <p:cNvPr id="11" name="TextBox 10">
            <a:extLst>
              <a:ext uri="{FF2B5EF4-FFF2-40B4-BE49-F238E27FC236}">
                <a16:creationId xmlns:a16="http://schemas.microsoft.com/office/drawing/2014/main" id="{46928076-28C1-F041-AF9A-8E8CE5D462B5}"/>
              </a:ext>
            </a:extLst>
          </p:cNvPr>
          <p:cNvSpPr txBox="1"/>
          <p:nvPr/>
        </p:nvSpPr>
        <p:spPr>
          <a:xfrm>
            <a:off x="490285" y="1060207"/>
            <a:ext cx="8163427" cy="958660"/>
          </a:xfrm>
          <a:prstGeom prst="rect">
            <a:avLst/>
          </a:prstGeom>
          <a:noFill/>
        </p:spPr>
        <p:txBody>
          <a:bodyPr wrap="square" rtlCol="0">
            <a:spAutoFit/>
          </a:bodyPr>
          <a:lstStyle/>
          <a:p>
            <a:pPr marL="342900" indent="-342900" algn="just">
              <a:lnSpc>
                <a:spcPct val="150000"/>
              </a:lnSpc>
              <a:buBlip>
                <a:blip r:embed="rId2"/>
              </a:buBlip>
            </a:pPr>
            <a:r>
              <a:rPr lang="en-US" sz="2000" dirty="0" err="1"/>
              <a:t>Phức</a:t>
            </a:r>
            <a:r>
              <a:rPr lang="en-US" sz="2000" dirty="0"/>
              <a:t> </a:t>
            </a:r>
            <a:r>
              <a:rPr lang="en-US" sz="2000" dirty="0" err="1"/>
              <a:t>chất</a:t>
            </a:r>
            <a:r>
              <a:rPr lang="en-US" sz="2000" dirty="0"/>
              <a:t> </a:t>
            </a:r>
            <a:r>
              <a:rPr lang="en-US" sz="2000" dirty="0" err="1"/>
              <a:t>có</a:t>
            </a:r>
            <a:r>
              <a:rPr lang="en-US" sz="2000" dirty="0"/>
              <a:t> </a:t>
            </a:r>
            <a:r>
              <a:rPr lang="en-US" sz="2000" dirty="0" err="1"/>
              <a:t>vai</a:t>
            </a:r>
            <a:r>
              <a:rPr lang="en-US" sz="2000" dirty="0"/>
              <a:t> </a:t>
            </a:r>
            <a:r>
              <a:rPr lang="en-US" sz="2000" dirty="0" err="1"/>
              <a:t>trò</a:t>
            </a:r>
            <a:r>
              <a:rPr lang="en-US" sz="2000" dirty="0"/>
              <a:t> </a:t>
            </a:r>
            <a:r>
              <a:rPr lang="en-US" sz="2000" dirty="0" err="1"/>
              <a:t>quan</a:t>
            </a:r>
            <a:r>
              <a:rPr lang="en-US" sz="2000" dirty="0"/>
              <a:t> </a:t>
            </a:r>
            <a:r>
              <a:rPr lang="en-US" sz="2000" dirty="0" err="1"/>
              <a:t>trọng</a:t>
            </a:r>
            <a:r>
              <a:rPr lang="en-US" sz="2000" dirty="0"/>
              <a:t> </a:t>
            </a:r>
            <a:r>
              <a:rPr lang="en-US" sz="2000" dirty="0" err="1"/>
              <a:t>đối</a:t>
            </a:r>
            <a:r>
              <a:rPr lang="en-US" sz="2000" dirty="0"/>
              <a:t> </a:t>
            </a:r>
            <a:r>
              <a:rPr lang="en-US" sz="2000" dirty="0" err="1"/>
              <a:t>với</a:t>
            </a:r>
            <a:r>
              <a:rPr lang="en-US" sz="2000" dirty="0"/>
              <a:t> </a:t>
            </a:r>
            <a:r>
              <a:rPr lang="en-US" sz="2000" dirty="0" err="1"/>
              <a:t>sinh</a:t>
            </a:r>
            <a:r>
              <a:rPr lang="en-US" sz="2000" dirty="0"/>
              <a:t> </a:t>
            </a:r>
            <a:r>
              <a:rPr lang="en-US" sz="2000" dirty="0" err="1"/>
              <a:t>vật</a:t>
            </a:r>
            <a:r>
              <a:rPr lang="en-US" sz="2000" dirty="0"/>
              <a:t> </a:t>
            </a:r>
            <a:r>
              <a:rPr lang="en-US" sz="2000" dirty="0" err="1"/>
              <a:t>như</a:t>
            </a:r>
            <a:r>
              <a:rPr lang="en-US" sz="2000" dirty="0"/>
              <a:t> heme B, chlorophyll, vitamin B12.</a:t>
            </a:r>
          </a:p>
        </p:txBody>
      </p:sp>
      <p:pic>
        <p:nvPicPr>
          <p:cNvPr id="17" name="Picture 16">
            <a:extLst>
              <a:ext uri="{FF2B5EF4-FFF2-40B4-BE49-F238E27FC236}">
                <a16:creationId xmlns:a16="http://schemas.microsoft.com/office/drawing/2014/main" id="{D2618004-9F96-BE64-FC46-A06423D84F2B}"/>
              </a:ext>
            </a:extLst>
          </p:cNvPr>
          <p:cNvPicPr>
            <a:picLocks noChangeAspect="1"/>
          </p:cNvPicPr>
          <p:nvPr/>
        </p:nvPicPr>
        <p:blipFill>
          <a:blip r:embed="rId3"/>
          <a:stretch>
            <a:fillRect/>
          </a:stretch>
        </p:blipFill>
        <p:spPr>
          <a:xfrm>
            <a:off x="6004667" y="319313"/>
            <a:ext cx="513630" cy="608179"/>
          </a:xfrm>
          <a:prstGeom prst="rect">
            <a:avLst/>
          </a:prstGeom>
        </p:spPr>
      </p:pic>
      <p:grpSp>
        <p:nvGrpSpPr>
          <p:cNvPr id="20" name="Group 19">
            <a:extLst>
              <a:ext uri="{FF2B5EF4-FFF2-40B4-BE49-F238E27FC236}">
                <a16:creationId xmlns:a16="http://schemas.microsoft.com/office/drawing/2014/main" id="{C4AAF635-2F03-E8C6-AF91-1431A1B3810C}"/>
              </a:ext>
            </a:extLst>
          </p:cNvPr>
          <p:cNvGrpSpPr/>
          <p:nvPr/>
        </p:nvGrpSpPr>
        <p:grpSpPr>
          <a:xfrm>
            <a:off x="490285" y="2050187"/>
            <a:ext cx="8163427" cy="2774000"/>
            <a:chOff x="490285" y="2050187"/>
            <a:chExt cx="8163427" cy="2774000"/>
          </a:xfrm>
        </p:grpSpPr>
        <p:sp>
          <p:nvSpPr>
            <p:cNvPr id="13" name="TextBox 12">
              <a:extLst>
                <a:ext uri="{FF2B5EF4-FFF2-40B4-BE49-F238E27FC236}">
                  <a16:creationId xmlns:a16="http://schemas.microsoft.com/office/drawing/2014/main" id="{189CF7F7-48E6-BBEA-6B0C-C1808A411989}"/>
                </a:ext>
              </a:extLst>
            </p:cNvPr>
            <p:cNvSpPr txBox="1"/>
            <p:nvPr/>
          </p:nvSpPr>
          <p:spPr>
            <a:xfrm>
              <a:off x="836195" y="2942197"/>
              <a:ext cx="7817517" cy="1881990"/>
            </a:xfrm>
            <a:prstGeom prst="rect">
              <a:avLst/>
            </a:prstGeom>
            <a:noFill/>
          </p:spPr>
          <p:txBody>
            <a:bodyPr wrap="square">
              <a:spAutoFit/>
            </a:bodyPr>
            <a:lstStyle/>
            <a:p>
              <a:pPr marL="342900" marR="0" lvl="2"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phức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chất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được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ứng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dụng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điều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trị</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bệnh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ung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thư</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thấp</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khớp</a:t>
              </a:r>
              <a:r>
                <a:rPr kumimoji="0" lang="en-US" sz="2000" b="0" i="0" u="none" strike="noStrike" kern="0" cap="none" spc="0" normalizeH="0" baseline="0" noProof="0" dirty="0">
                  <a:ln>
                    <a:noFill/>
                  </a:ln>
                  <a:solidFill>
                    <a:srgbClr val="000000"/>
                  </a:solidFill>
                  <a:effectLst/>
                  <a:uLnTx/>
                  <a:uFillTx/>
                  <a:latin typeface="Arial"/>
                  <a:cs typeface="Arial"/>
                  <a:sym typeface="Arial"/>
                </a:rPr>
                <a:t>, HIV,...</a:t>
              </a:r>
            </a:p>
            <a:p>
              <a:pPr marL="342900" marR="0" lvl="2"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Dùng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nhận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biết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và</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xác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định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hàm</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2000" b="0" i="0" u="none" strike="noStrike" kern="0" cap="none" spc="0" normalizeH="0" baseline="0" noProof="0" dirty="0">
                  <a:ln>
                    <a:noFill/>
                  </a:ln>
                  <a:solidFill>
                    <a:srgbClr val="000000"/>
                  </a:solidFill>
                  <a:effectLst/>
                  <a:uLnTx/>
                  <a:uFillTx/>
                  <a:latin typeface="Arial"/>
                  <a:cs typeface="Arial"/>
                  <a:sym typeface="Arial"/>
                </a:rPr>
                <a:t> ion </a:t>
              </a:r>
              <a:r>
                <a:rPr kumimoji="0" lang="en-US" sz="2000" b="0" i="0" u="none" strike="noStrike" kern="0" cap="none" spc="0" normalizeH="0" baseline="0" noProof="0" dirty="0" err="1">
                  <a:ln>
                    <a:noFill/>
                  </a:ln>
                  <a:solidFill>
                    <a:srgbClr val="000000"/>
                  </a:solidFill>
                  <a:effectLst/>
                  <a:uLnTx/>
                  <a:uFillTx/>
                  <a:latin typeface="Arial"/>
                  <a:cs typeface="Arial"/>
                  <a:sym typeface="Arial"/>
                </a:rPr>
                <a:t>kim</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loại</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L="342900" marR="0" lvl="2"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Ứng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dụng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công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nghiệp</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gốm</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sứ</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và</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sản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hóa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chất</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p:txBody>
        </p:sp>
        <p:sp>
          <p:nvSpPr>
            <p:cNvPr id="19" name="TextBox 18">
              <a:extLst>
                <a:ext uri="{FF2B5EF4-FFF2-40B4-BE49-F238E27FC236}">
                  <a16:creationId xmlns:a16="http://schemas.microsoft.com/office/drawing/2014/main" id="{4085496D-8D19-3250-C7C2-8CE5069B71DC}"/>
                </a:ext>
              </a:extLst>
            </p:cNvPr>
            <p:cNvSpPr txBox="1"/>
            <p:nvPr/>
          </p:nvSpPr>
          <p:spPr>
            <a:xfrm>
              <a:off x="490285" y="2050187"/>
              <a:ext cx="8163426" cy="958660"/>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Blip>
                  <a:blip r:embed="rId2"/>
                </a:buBlip>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phức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chất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có</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nhiều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ứng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dụng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2000" b="0" i="0" u="none" strike="noStrike" kern="0" cap="none" spc="0" normalizeH="0" baseline="0" noProof="0" dirty="0">
                  <a:ln>
                    <a:noFill/>
                  </a:ln>
                  <a:solidFill>
                    <a:srgbClr val="000000"/>
                  </a:solidFill>
                  <a:effectLst/>
                  <a:uLnTx/>
                  <a:uFillTx/>
                  <a:latin typeface="Arial"/>
                  <a:cs typeface="Arial"/>
                  <a:sym typeface="Arial"/>
                </a:rPr>
                <a:t> y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hóa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sản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và</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đời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sống</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p:txBody>
        </p:sp>
      </p:grpSp>
    </p:spTree>
    <p:extLst>
      <p:ext uri="{BB962C8B-B14F-4D97-AF65-F5344CB8AC3E}">
        <p14:creationId xmlns:p14="http://schemas.microsoft.com/office/powerpoint/2010/main" val="117354800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07"/>
        <p:cNvGrpSpPr/>
        <p:nvPr/>
      </p:nvGrpSpPr>
      <p:grpSpPr>
        <a:xfrm>
          <a:off x="0" y="0"/>
          <a:ext cx="0" cy="0"/>
          <a:chOff x="0" y="0"/>
          <a:chExt cx="0" cy="0"/>
        </a:xfrm>
      </p:grpSpPr>
      <p:sp>
        <p:nvSpPr>
          <p:cNvPr id="2177" name="Google Shape;2177;p42"/>
          <p:cNvSpPr/>
          <p:nvPr/>
        </p:nvSpPr>
        <p:spPr>
          <a:xfrm>
            <a:off x="7538937" y="1016662"/>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0005BDDB-8E04-AA23-AB40-894F75EEC52D}"/>
              </a:ext>
            </a:extLst>
          </p:cNvPr>
          <p:cNvGrpSpPr/>
          <p:nvPr/>
        </p:nvGrpSpPr>
        <p:grpSpPr>
          <a:xfrm>
            <a:off x="4346825" y="1718013"/>
            <a:ext cx="5151649" cy="2584301"/>
            <a:chOff x="4346825" y="1718013"/>
            <a:chExt cx="5151649" cy="2584301"/>
          </a:xfrm>
        </p:grpSpPr>
        <p:sp>
          <p:nvSpPr>
            <p:cNvPr id="1908" name="Google Shape;1908;p42"/>
            <p:cNvSpPr/>
            <p:nvPr/>
          </p:nvSpPr>
          <p:spPr>
            <a:xfrm>
              <a:off x="7228540" y="2347245"/>
              <a:ext cx="81317" cy="76773"/>
            </a:xfrm>
            <a:custGeom>
              <a:avLst/>
              <a:gdLst/>
              <a:ahLst/>
              <a:cxnLst/>
              <a:rect l="l" t="t" r="r" b="b"/>
              <a:pathLst>
                <a:path w="1825" h="1723" extrusionOk="0">
                  <a:moveTo>
                    <a:pt x="1624" y="1107"/>
                  </a:moveTo>
                  <a:lnTo>
                    <a:pt x="1624" y="1107"/>
                  </a:lnTo>
                  <a:cubicBezTo>
                    <a:pt x="1615" y="1125"/>
                    <a:pt x="1608" y="1144"/>
                    <a:pt x="1601" y="1161"/>
                  </a:cubicBezTo>
                  <a:cubicBezTo>
                    <a:pt x="1609" y="1144"/>
                    <a:pt x="1616" y="1126"/>
                    <a:pt x="1624" y="1107"/>
                  </a:cubicBezTo>
                  <a:close/>
                  <a:moveTo>
                    <a:pt x="508" y="1"/>
                  </a:moveTo>
                  <a:cubicBezTo>
                    <a:pt x="173" y="1"/>
                    <a:pt x="114" y="377"/>
                    <a:pt x="0" y="709"/>
                  </a:cubicBezTo>
                  <a:cubicBezTo>
                    <a:pt x="50" y="784"/>
                    <a:pt x="137" y="831"/>
                    <a:pt x="189" y="914"/>
                  </a:cubicBezTo>
                  <a:cubicBezTo>
                    <a:pt x="305" y="1095"/>
                    <a:pt x="299" y="1308"/>
                    <a:pt x="514" y="1415"/>
                  </a:cubicBezTo>
                  <a:cubicBezTo>
                    <a:pt x="557" y="1435"/>
                    <a:pt x="593" y="1444"/>
                    <a:pt x="627" y="1444"/>
                  </a:cubicBezTo>
                  <a:cubicBezTo>
                    <a:pt x="771" y="1444"/>
                    <a:pt x="847" y="1280"/>
                    <a:pt x="988" y="1230"/>
                  </a:cubicBezTo>
                  <a:cubicBezTo>
                    <a:pt x="1236" y="1145"/>
                    <a:pt x="1465" y="1245"/>
                    <a:pt x="1625" y="1105"/>
                  </a:cubicBezTo>
                  <a:lnTo>
                    <a:pt x="1625" y="1105"/>
                  </a:lnTo>
                  <a:cubicBezTo>
                    <a:pt x="1624" y="1106"/>
                    <a:pt x="1624" y="1106"/>
                    <a:pt x="1624" y="1107"/>
                  </a:cubicBezTo>
                  <a:lnTo>
                    <a:pt x="1624" y="1107"/>
                  </a:lnTo>
                  <a:cubicBezTo>
                    <a:pt x="1624" y="1106"/>
                    <a:pt x="1624" y="1106"/>
                    <a:pt x="1625" y="1105"/>
                  </a:cubicBezTo>
                  <a:lnTo>
                    <a:pt x="1625" y="1105"/>
                  </a:lnTo>
                  <a:cubicBezTo>
                    <a:pt x="1625" y="1105"/>
                    <a:pt x="1625" y="1105"/>
                    <a:pt x="1625" y="1105"/>
                  </a:cubicBezTo>
                  <a:lnTo>
                    <a:pt x="1625" y="1105"/>
                  </a:lnTo>
                  <a:cubicBezTo>
                    <a:pt x="1731" y="835"/>
                    <a:pt x="1824" y="356"/>
                    <a:pt x="1337" y="356"/>
                  </a:cubicBezTo>
                  <a:cubicBezTo>
                    <a:pt x="1321" y="356"/>
                    <a:pt x="1305" y="356"/>
                    <a:pt x="1287" y="357"/>
                  </a:cubicBezTo>
                  <a:cubicBezTo>
                    <a:pt x="1275" y="358"/>
                    <a:pt x="1263" y="358"/>
                    <a:pt x="1251" y="358"/>
                  </a:cubicBezTo>
                  <a:cubicBezTo>
                    <a:pt x="881" y="358"/>
                    <a:pt x="902" y="77"/>
                    <a:pt x="639" y="17"/>
                  </a:cubicBezTo>
                  <a:cubicBezTo>
                    <a:pt x="592" y="6"/>
                    <a:pt x="548" y="1"/>
                    <a:pt x="508" y="1"/>
                  </a:cubicBezTo>
                  <a:close/>
                  <a:moveTo>
                    <a:pt x="1601" y="1161"/>
                  </a:moveTo>
                  <a:cubicBezTo>
                    <a:pt x="1511" y="1359"/>
                    <a:pt x="1567" y="1556"/>
                    <a:pt x="1575" y="1722"/>
                  </a:cubicBezTo>
                  <a:cubicBezTo>
                    <a:pt x="1567" y="1556"/>
                    <a:pt x="1513" y="1359"/>
                    <a:pt x="1601" y="11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2"/>
            <p:cNvSpPr/>
            <p:nvPr/>
          </p:nvSpPr>
          <p:spPr>
            <a:xfrm>
              <a:off x="7201048" y="2378836"/>
              <a:ext cx="99898" cy="61801"/>
            </a:xfrm>
            <a:custGeom>
              <a:avLst/>
              <a:gdLst/>
              <a:ahLst/>
              <a:cxnLst/>
              <a:rect l="l" t="t" r="r" b="b"/>
              <a:pathLst>
                <a:path w="2242" h="1387" extrusionOk="0">
                  <a:moveTo>
                    <a:pt x="617" y="0"/>
                  </a:moveTo>
                  <a:cubicBezTo>
                    <a:pt x="614" y="9"/>
                    <a:pt x="611" y="18"/>
                    <a:pt x="609" y="25"/>
                  </a:cubicBezTo>
                  <a:cubicBezTo>
                    <a:pt x="485" y="380"/>
                    <a:pt x="0" y="511"/>
                    <a:pt x="262" y="969"/>
                  </a:cubicBezTo>
                  <a:cubicBezTo>
                    <a:pt x="374" y="1162"/>
                    <a:pt x="530" y="1201"/>
                    <a:pt x="701" y="1201"/>
                  </a:cubicBezTo>
                  <a:cubicBezTo>
                    <a:pt x="741" y="1201"/>
                    <a:pt x="781" y="1199"/>
                    <a:pt x="822" y="1196"/>
                  </a:cubicBezTo>
                  <a:cubicBezTo>
                    <a:pt x="905" y="1190"/>
                    <a:pt x="990" y="1183"/>
                    <a:pt x="1072" y="1183"/>
                  </a:cubicBezTo>
                  <a:cubicBezTo>
                    <a:pt x="1231" y="1184"/>
                    <a:pt x="1361" y="1252"/>
                    <a:pt x="1489" y="1308"/>
                  </a:cubicBezTo>
                  <a:cubicBezTo>
                    <a:pt x="1584" y="1349"/>
                    <a:pt x="1679" y="1386"/>
                    <a:pt x="1787" y="1386"/>
                  </a:cubicBezTo>
                  <a:cubicBezTo>
                    <a:pt x="1843" y="1386"/>
                    <a:pt x="1902" y="1376"/>
                    <a:pt x="1966" y="1352"/>
                  </a:cubicBezTo>
                  <a:cubicBezTo>
                    <a:pt x="2167" y="1278"/>
                    <a:pt x="2197" y="1158"/>
                    <a:pt x="2192" y="1013"/>
                  </a:cubicBezTo>
                  <a:cubicBezTo>
                    <a:pt x="2184" y="847"/>
                    <a:pt x="2128" y="650"/>
                    <a:pt x="2218" y="452"/>
                  </a:cubicBezTo>
                  <a:cubicBezTo>
                    <a:pt x="2225" y="435"/>
                    <a:pt x="2233" y="415"/>
                    <a:pt x="2242" y="396"/>
                  </a:cubicBezTo>
                  <a:lnTo>
                    <a:pt x="2242" y="396"/>
                  </a:lnTo>
                  <a:cubicBezTo>
                    <a:pt x="2083" y="536"/>
                    <a:pt x="1853" y="435"/>
                    <a:pt x="1605" y="521"/>
                  </a:cubicBezTo>
                  <a:cubicBezTo>
                    <a:pt x="1464" y="571"/>
                    <a:pt x="1388" y="735"/>
                    <a:pt x="1244" y="735"/>
                  </a:cubicBezTo>
                  <a:cubicBezTo>
                    <a:pt x="1210" y="735"/>
                    <a:pt x="1174" y="726"/>
                    <a:pt x="1131" y="706"/>
                  </a:cubicBezTo>
                  <a:cubicBezTo>
                    <a:pt x="916" y="598"/>
                    <a:pt x="922" y="386"/>
                    <a:pt x="806" y="205"/>
                  </a:cubicBezTo>
                  <a:cubicBezTo>
                    <a:pt x="754" y="122"/>
                    <a:pt x="667" y="75"/>
                    <a:pt x="6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2"/>
            <p:cNvSpPr/>
            <p:nvPr/>
          </p:nvSpPr>
          <p:spPr>
            <a:xfrm>
              <a:off x="7411000" y="1718013"/>
              <a:ext cx="475785" cy="386403"/>
            </a:xfrm>
            <a:custGeom>
              <a:avLst/>
              <a:gdLst/>
              <a:ahLst/>
              <a:cxnLst/>
              <a:rect l="l" t="t" r="r" b="b"/>
              <a:pathLst>
                <a:path w="10678" h="8672" extrusionOk="0">
                  <a:moveTo>
                    <a:pt x="6034" y="431"/>
                  </a:moveTo>
                  <a:cubicBezTo>
                    <a:pt x="6174" y="431"/>
                    <a:pt x="6303" y="450"/>
                    <a:pt x="6399" y="489"/>
                  </a:cubicBezTo>
                  <a:cubicBezTo>
                    <a:pt x="6941" y="707"/>
                    <a:pt x="7121" y="1426"/>
                    <a:pt x="7108" y="1918"/>
                  </a:cubicBezTo>
                  <a:cubicBezTo>
                    <a:pt x="7094" y="2288"/>
                    <a:pt x="6926" y="2429"/>
                    <a:pt x="6692" y="2429"/>
                  </a:cubicBezTo>
                  <a:cubicBezTo>
                    <a:pt x="6109" y="2429"/>
                    <a:pt x="5113" y="1562"/>
                    <a:pt x="5015" y="1178"/>
                  </a:cubicBezTo>
                  <a:cubicBezTo>
                    <a:pt x="4886" y="677"/>
                    <a:pt x="5534" y="431"/>
                    <a:pt x="6034" y="431"/>
                  </a:cubicBezTo>
                  <a:close/>
                  <a:moveTo>
                    <a:pt x="5995" y="0"/>
                  </a:moveTo>
                  <a:cubicBezTo>
                    <a:pt x="5010" y="0"/>
                    <a:pt x="4244" y="997"/>
                    <a:pt x="3276" y="1545"/>
                  </a:cubicBezTo>
                  <a:cubicBezTo>
                    <a:pt x="2426" y="1825"/>
                    <a:pt x="468" y="1421"/>
                    <a:pt x="83" y="2592"/>
                  </a:cubicBezTo>
                  <a:cubicBezTo>
                    <a:pt x="82" y="2594"/>
                    <a:pt x="82" y="2594"/>
                    <a:pt x="82" y="2595"/>
                  </a:cubicBezTo>
                  <a:cubicBezTo>
                    <a:pt x="8" y="2820"/>
                    <a:pt x="1" y="3009"/>
                    <a:pt x="35" y="3172"/>
                  </a:cubicBezTo>
                  <a:cubicBezTo>
                    <a:pt x="142" y="3707"/>
                    <a:pt x="675" y="3984"/>
                    <a:pt x="722" y="4433"/>
                  </a:cubicBezTo>
                  <a:cubicBezTo>
                    <a:pt x="787" y="5044"/>
                    <a:pt x="359" y="5895"/>
                    <a:pt x="295" y="6487"/>
                  </a:cubicBezTo>
                  <a:cubicBezTo>
                    <a:pt x="161" y="7736"/>
                    <a:pt x="1411" y="8671"/>
                    <a:pt x="2404" y="8671"/>
                  </a:cubicBezTo>
                  <a:cubicBezTo>
                    <a:pt x="3441" y="8671"/>
                    <a:pt x="4270" y="7929"/>
                    <a:pt x="5280" y="7899"/>
                  </a:cubicBezTo>
                  <a:cubicBezTo>
                    <a:pt x="5313" y="7899"/>
                    <a:pt x="5347" y="7898"/>
                    <a:pt x="5380" y="7898"/>
                  </a:cubicBezTo>
                  <a:cubicBezTo>
                    <a:pt x="5744" y="7898"/>
                    <a:pt x="6108" y="7954"/>
                    <a:pt x="6467" y="8007"/>
                  </a:cubicBezTo>
                  <a:cubicBezTo>
                    <a:pt x="6785" y="8054"/>
                    <a:pt x="7098" y="8097"/>
                    <a:pt x="7404" y="8097"/>
                  </a:cubicBezTo>
                  <a:cubicBezTo>
                    <a:pt x="7930" y="8097"/>
                    <a:pt x="8434" y="7968"/>
                    <a:pt x="8898" y="7500"/>
                  </a:cubicBezTo>
                  <a:cubicBezTo>
                    <a:pt x="10677" y="5592"/>
                    <a:pt x="9093" y="4396"/>
                    <a:pt x="8227" y="3228"/>
                  </a:cubicBezTo>
                  <a:cubicBezTo>
                    <a:pt x="8227" y="3225"/>
                    <a:pt x="8225" y="3222"/>
                    <a:pt x="8224" y="3221"/>
                  </a:cubicBezTo>
                  <a:cubicBezTo>
                    <a:pt x="8211" y="3197"/>
                    <a:pt x="8199" y="3172"/>
                    <a:pt x="8188" y="3146"/>
                  </a:cubicBezTo>
                  <a:lnTo>
                    <a:pt x="8188" y="3147"/>
                  </a:lnTo>
                  <a:cubicBezTo>
                    <a:pt x="7882" y="2438"/>
                    <a:pt x="7938" y="790"/>
                    <a:pt x="6723" y="180"/>
                  </a:cubicBezTo>
                  <a:cubicBezTo>
                    <a:pt x="6465" y="54"/>
                    <a:pt x="6224" y="0"/>
                    <a:pt x="59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2"/>
            <p:cNvSpPr/>
            <p:nvPr/>
          </p:nvSpPr>
          <p:spPr>
            <a:xfrm>
              <a:off x="7410867" y="1831499"/>
              <a:ext cx="475785" cy="273048"/>
            </a:xfrm>
            <a:custGeom>
              <a:avLst/>
              <a:gdLst/>
              <a:ahLst/>
              <a:cxnLst/>
              <a:rect l="l" t="t" r="r" b="b"/>
              <a:pathLst>
                <a:path w="10678" h="6128" extrusionOk="0">
                  <a:moveTo>
                    <a:pt x="101" y="1"/>
                  </a:moveTo>
                  <a:cubicBezTo>
                    <a:pt x="95" y="17"/>
                    <a:pt x="88" y="32"/>
                    <a:pt x="83" y="48"/>
                  </a:cubicBezTo>
                  <a:cubicBezTo>
                    <a:pt x="82" y="50"/>
                    <a:pt x="82" y="50"/>
                    <a:pt x="82" y="51"/>
                  </a:cubicBezTo>
                  <a:cubicBezTo>
                    <a:pt x="8" y="275"/>
                    <a:pt x="1" y="465"/>
                    <a:pt x="35" y="628"/>
                  </a:cubicBezTo>
                  <a:cubicBezTo>
                    <a:pt x="144" y="1163"/>
                    <a:pt x="675" y="1440"/>
                    <a:pt x="722" y="1889"/>
                  </a:cubicBezTo>
                  <a:cubicBezTo>
                    <a:pt x="787" y="2500"/>
                    <a:pt x="359" y="3351"/>
                    <a:pt x="295" y="3943"/>
                  </a:cubicBezTo>
                  <a:cubicBezTo>
                    <a:pt x="161" y="5192"/>
                    <a:pt x="1412" y="6127"/>
                    <a:pt x="2404" y="6127"/>
                  </a:cubicBezTo>
                  <a:cubicBezTo>
                    <a:pt x="3441" y="6127"/>
                    <a:pt x="4270" y="5383"/>
                    <a:pt x="5280" y="5355"/>
                  </a:cubicBezTo>
                  <a:cubicBezTo>
                    <a:pt x="5313" y="5354"/>
                    <a:pt x="5347" y="5354"/>
                    <a:pt x="5380" y="5354"/>
                  </a:cubicBezTo>
                  <a:cubicBezTo>
                    <a:pt x="5744" y="5354"/>
                    <a:pt x="6108" y="5410"/>
                    <a:pt x="6467" y="5463"/>
                  </a:cubicBezTo>
                  <a:cubicBezTo>
                    <a:pt x="6785" y="5509"/>
                    <a:pt x="7099" y="5553"/>
                    <a:pt x="7405" y="5553"/>
                  </a:cubicBezTo>
                  <a:cubicBezTo>
                    <a:pt x="7931" y="5553"/>
                    <a:pt x="8435" y="5424"/>
                    <a:pt x="8898" y="4956"/>
                  </a:cubicBezTo>
                  <a:cubicBezTo>
                    <a:pt x="10677" y="3048"/>
                    <a:pt x="9093" y="1852"/>
                    <a:pt x="8228" y="684"/>
                  </a:cubicBezTo>
                  <a:cubicBezTo>
                    <a:pt x="8227" y="681"/>
                    <a:pt x="8225" y="678"/>
                    <a:pt x="8224" y="675"/>
                  </a:cubicBezTo>
                  <a:cubicBezTo>
                    <a:pt x="8212" y="653"/>
                    <a:pt x="8200" y="628"/>
                    <a:pt x="8189" y="602"/>
                  </a:cubicBezTo>
                  <a:lnTo>
                    <a:pt x="8189" y="602"/>
                  </a:lnTo>
                  <a:cubicBezTo>
                    <a:pt x="8047" y="1092"/>
                    <a:pt x="8518" y="1936"/>
                    <a:pt x="7907" y="2326"/>
                  </a:cubicBezTo>
                  <a:cubicBezTo>
                    <a:pt x="7782" y="2406"/>
                    <a:pt x="7646" y="2437"/>
                    <a:pt x="7502" y="2437"/>
                  </a:cubicBezTo>
                  <a:cubicBezTo>
                    <a:pt x="6974" y="2437"/>
                    <a:pt x="6351" y="2013"/>
                    <a:pt x="5846" y="2013"/>
                  </a:cubicBezTo>
                  <a:cubicBezTo>
                    <a:pt x="5831" y="2013"/>
                    <a:pt x="5816" y="2013"/>
                    <a:pt x="5801" y="2014"/>
                  </a:cubicBezTo>
                  <a:cubicBezTo>
                    <a:pt x="4991" y="2057"/>
                    <a:pt x="4819" y="3226"/>
                    <a:pt x="4050" y="3261"/>
                  </a:cubicBezTo>
                  <a:cubicBezTo>
                    <a:pt x="4022" y="3263"/>
                    <a:pt x="3995" y="3263"/>
                    <a:pt x="3968" y="3263"/>
                  </a:cubicBezTo>
                  <a:cubicBezTo>
                    <a:pt x="2768" y="3263"/>
                    <a:pt x="3082" y="1962"/>
                    <a:pt x="2438" y="1343"/>
                  </a:cubicBezTo>
                  <a:cubicBezTo>
                    <a:pt x="1828" y="753"/>
                    <a:pt x="35" y="1133"/>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2"/>
            <p:cNvSpPr/>
            <p:nvPr/>
          </p:nvSpPr>
          <p:spPr>
            <a:xfrm>
              <a:off x="7779753" y="2290702"/>
              <a:ext cx="186339" cy="151406"/>
            </a:xfrm>
            <a:custGeom>
              <a:avLst/>
              <a:gdLst/>
              <a:ahLst/>
              <a:cxnLst/>
              <a:rect l="l" t="t" r="r" b="b"/>
              <a:pathLst>
                <a:path w="4182" h="3398" extrusionOk="0">
                  <a:moveTo>
                    <a:pt x="4143" y="2483"/>
                  </a:moveTo>
                  <a:lnTo>
                    <a:pt x="4143" y="2483"/>
                  </a:lnTo>
                  <a:cubicBezTo>
                    <a:pt x="4143" y="2483"/>
                    <a:pt x="4143" y="2484"/>
                    <a:pt x="4143" y="2484"/>
                  </a:cubicBezTo>
                  <a:lnTo>
                    <a:pt x="4143" y="2484"/>
                  </a:lnTo>
                  <a:cubicBezTo>
                    <a:pt x="4142" y="2506"/>
                    <a:pt x="4140" y="2528"/>
                    <a:pt x="4137" y="2550"/>
                  </a:cubicBezTo>
                  <a:lnTo>
                    <a:pt x="4137" y="2550"/>
                  </a:lnTo>
                  <a:cubicBezTo>
                    <a:pt x="4140" y="2528"/>
                    <a:pt x="4142" y="2505"/>
                    <a:pt x="4143" y="2483"/>
                  </a:cubicBezTo>
                  <a:close/>
                  <a:moveTo>
                    <a:pt x="4137" y="2550"/>
                  </a:moveTo>
                  <a:cubicBezTo>
                    <a:pt x="4128" y="2617"/>
                    <a:pt x="4112" y="2685"/>
                    <a:pt x="4091" y="2752"/>
                  </a:cubicBezTo>
                  <a:lnTo>
                    <a:pt x="4091" y="2752"/>
                  </a:lnTo>
                  <a:cubicBezTo>
                    <a:pt x="4113" y="2685"/>
                    <a:pt x="4128" y="2617"/>
                    <a:pt x="4137" y="2550"/>
                  </a:cubicBezTo>
                  <a:close/>
                  <a:moveTo>
                    <a:pt x="4091" y="2752"/>
                  </a:moveTo>
                  <a:cubicBezTo>
                    <a:pt x="4050" y="2878"/>
                    <a:pt x="3986" y="3003"/>
                    <a:pt x="3900" y="3122"/>
                  </a:cubicBezTo>
                  <a:cubicBezTo>
                    <a:pt x="3986" y="3003"/>
                    <a:pt x="4050" y="2878"/>
                    <a:pt x="4091" y="2752"/>
                  </a:cubicBezTo>
                  <a:close/>
                  <a:moveTo>
                    <a:pt x="1070" y="0"/>
                  </a:moveTo>
                  <a:cubicBezTo>
                    <a:pt x="260" y="0"/>
                    <a:pt x="203" y="601"/>
                    <a:pt x="1" y="1140"/>
                  </a:cubicBezTo>
                  <a:cubicBezTo>
                    <a:pt x="107" y="857"/>
                    <a:pt x="175" y="557"/>
                    <a:pt x="331" y="335"/>
                  </a:cubicBezTo>
                  <a:lnTo>
                    <a:pt x="331" y="335"/>
                  </a:lnTo>
                  <a:cubicBezTo>
                    <a:pt x="291" y="448"/>
                    <a:pt x="259" y="564"/>
                    <a:pt x="263" y="685"/>
                  </a:cubicBezTo>
                  <a:cubicBezTo>
                    <a:pt x="278" y="1124"/>
                    <a:pt x="652" y="1411"/>
                    <a:pt x="717" y="1829"/>
                  </a:cubicBezTo>
                  <a:cubicBezTo>
                    <a:pt x="778" y="2231"/>
                    <a:pt x="284" y="2368"/>
                    <a:pt x="543" y="2932"/>
                  </a:cubicBezTo>
                  <a:cubicBezTo>
                    <a:pt x="624" y="3108"/>
                    <a:pt x="767" y="3202"/>
                    <a:pt x="945" y="3259"/>
                  </a:cubicBezTo>
                  <a:cubicBezTo>
                    <a:pt x="1027" y="3286"/>
                    <a:pt x="1099" y="3297"/>
                    <a:pt x="1164" y="3297"/>
                  </a:cubicBezTo>
                  <a:cubicBezTo>
                    <a:pt x="1555" y="3297"/>
                    <a:pt x="1663" y="2877"/>
                    <a:pt x="2068" y="2810"/>
                  </a:cubicBezTo>
                  <a:cubicBezTo>
                    <a:pt x="2085" y="2807"/>
                    <a:pt x="2102" y="2806"/>
                    <a:pt x="2118" y="2806"/>
                  </a:cubicBezTo>
                  <a:cubicBezTo>
                    <a:pt x="2463" y="2806"/>
                    <a:pt x="2680" y="3398"/>
                    <a:pt x="3213" y="3398"/>
                  </a:cubicBezTo>
                  <a:cubicBezTo>
                    <a:pt x="3243" y="3398"/>
                    <a:pt x="3275" y="3396"/>
                    <a:pt x="3307" y="3392"/>
                  </a:cubicBezTo>
                  <a:cubicBezTo>
                    <a:pt x="3865" y="3317"/>
                    <a:pt x="4015" y="2936"/>
                    <a:pt x="4143" y="2484"/>
                  </a:cubicBezTo>
                  <a:lnTo>
                    <a:pt x="4143" y="2484"/>
                  </a:lnTo>
                  <a:cubicBezTo>
                    <a:pt x="4182" y="1900"/>
                    <a:pt x="3717" y="1349"/>
                    <a:pt x="2610" y="1264"/>
                  </a:cubicBezTo>
                  <a:cubicBezTo>
                    <a:pt x="1952" y="1148"/>
                    <a:pt x="2118" y="0"/>
                    <a:pt x="10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2"/>
            <p:cNvSpPr/>
            <p:nvPr/>
          </p:nvSpPr>
          <p:spPr>
            <a:xfrm>
              <a:off x="7717551" y="2305584"/>
              <a:ext cx="246849" cy="203761"/>
            </a:xfrm>
            <a:custGeom>
              <a:avLst/>
              <a:gdLst/>
              <a:ahLst/>
              <a:cxnLst/>
              <a:rect l="l" t="t" r="r" b="b"/>
              <a:pathLst>
                <a:path w="5540" h="4573" extrusionOk="0">
                  <a:moveTo>
                    <a:pt x="1728" y="1"/>
                  </a:moveTo>
                  <a:lnTo>
                    <a:pt x="1728" y="1"/>
                  </a:lnTo>
                  <a:cubicBezTo>
                    <a:pt x="1571" y="223"/>
                    <a:pt x="1503" y="523"/>
                    <a:pt x="1397" y="806"/>
                  </a:cubicBezTo>
                  <a:cubicBezTo>
                    <a:pt x="1394" y="814"/>
                    <a:pt x="1391" y="821"/>
                    <a:pt x="1388" y="828"/>
                  </a:cubicBezTo>
                  <a:cubicBezTo>
                    <a:pt x="1384" y="839"/>
                    <a:pt x="1381" y="847"/>
                    <a:pt x="1376" y="856"/>
                  </a:cubicBezTo>
                  <a:cubicBezTo>
                    <a:pt x="1370" y="875"/>
                    <a:pt x="1363" y="893"/>
                    <a:pt x="1356" y="911"/>
                  </a:cubicBezTo>
                  <a:lnTo>
                    <a:pt x="1351" y="920"/>
                  </a:lnTo>
                  <a:cubicBezTo>
                    <a:pt x="1342" y="939"/>
                    <a:pt x="1334" y="959"/>
                    <a:pt x="1325" y="979"/>
                  </a:cubicBezTo>
                  <a:cubicBezTo>
                    <a:pt x="1323" y="980"/>
                    <a:pt x="1323" y="981"/>
                    <a:pt x="1322" y="983"/>
                  </a:cubicBezTo>
                  <a:cubicBezTo>
                    <a:pt x="1313" y="1004"/>
                    <a:pt x="1301" y="1024"/>
                    <a:pt x="1291" y="1046"/>
                  </a:cubicBezTo>
                  <a:cubicBezTo>
                    <a:pt x="1002" y="1591"/>
                    <a:pt x="300" y="1332"/>
                    <a:pt x="113" y="2216"/>
                  </a:cubicBezTo>
                  <a:cubicBezTo>
                    <a:pt x="1" y="2752"/>
                    <a:pt x="276" y="3427"/>
                    <a:pt x="812" y="3610"/>
                  </a:cubicBezTo>
                  <a:cubicBezTo>
                    <a:pt x="971" y="3665"/>
                    <a:pt x="1146" y="3678"/>
                    <a:pt x="1312" y="3678"/>
                  </a:cubicBezTo>
                  <a:cubicBezTo>
                    <a:pt x="1381" y="3678"/>
                    <a:pt x="1450" y="3676"/>
                    <a:pt x="1515" y="3673"/>
                  </a:cubicBezTo>
                  <a:cubicBezTo>
                    <a:pt x="1591" y="3671"/>
                    <a:pt x="1664" y="3668"/>
                    <a:pt x="1727" y="3668"/>
                  </a:cubicBezTo>
                  <a:cubicBezTo>
                    <a:pt x="1787" y="3668"/>
                    <a:pt x="1840" y="3671"/>
                    <a:pt x="1883" y="3679"/>
                  </a:cubicBezTo>
                  <a:cubicBezTo>
                    <a:pt x="2199" y="3741"/>
                    <a:pt x="2378" y="3919"/>
                    <a:pt x="2544" y="4100"/>
                  </a:cubicBezTo>
                  <a:cubicBezTo>
                    <a:pt x="2760" y="4335"/>
                    <a:pt x="2956" y="4573"/>
                    <a:pt x="3402" y="4573"/>
                  </a:cubicBezTo>
                  <a:cubicBezTo>
                    <a:pt x="3419" y="4573"/>
                    <a:pt x="3436" y="4572"/>
                    <a:pt x="3454" y="4572"/>
                  </a:cubicBezTo>
                  <a:cubicBezTo>
                    <a:pt x="4224" y="4542"/>
                    <a:pt x="4133" y="3835"/>
                    <a:pt x="4476" y="3420"/>
                  </a:cubicBezTo>
                  <a:cubicBezTo>
                    <a:pt x="4578" y="3298"/>
                    <a:pt x="4712" y="3220"/>
                    <a:pt x="4850" y="3140"/>
                  </a:cubicBezTo>
                  <a:cubicBezTo>
                    <a:pt x="5006" y="3049"/>
                    <a:pt x="5170" y="2955"/>
                    <a:pt x="5296" y="2788"/>
                  </a:cubicBezTo>
                  <a:cubicBezTo>
                    <a:pt x="5442" y="2585"/>
                    <a:pt x="5525" y="2364"/>
                    <a:pt x="5539" y="2149"/>
                  </a:cubicBezTo>
                  <a:lnTo>
                    <a:pt x="5539" y="2149"/>
                  </a:lnTo>
                  <a:cubicBezTo>
                    <a:pt x="5413" y="2601"/>
                    <a:pt x="5262" y="2983"/>
                    <a:pt x="4703" y="3058"/>
                  </a:cubicBezTo>
                  <a:cubicBezTo>
                    <a:pt x="4671" y="3062"/>
                    <a:pt x="4639" y="3064"/>
                    <a:pt x="4609" y="3064"/>
                  </a:cubicBezTo>
                  <a:cubicBezTo>
                    <a:pt x="4076" y="3064"/>
                    <a:pt x="3859" y="2472"/>
                    <a:pt x="3514" y="2472"/>
                  </a:cubicBezTo>
                  <a:cubicBezTo>
                    <a:pt x="3498" y="2472"/>
                    <a:pt x="3481" y="2473"/>
                    <a:pt x="3464" y="2476"/>
                  </a:cubicBezTo>
                  <a:cubicBezTo>
                    <a:pt x="3059" y="2543"/>
                    <a:pt x="2951" y="2963"/>
                    <a:pt x="2560" y="2963"/>
                  </a:cubicBezTo>
                  <a:cubicBezTo>
                    <a:pt x="2495" y="2963"/>
                    <a:pt x="2423" y="2952"/>
                    <a:pt x="2341" y="2925"/>
                  </a:cubicBezTo>
                  <a:cubicBezTo>
                    <a:pt x="2163" y="2868"/>
                    <a:pt x="2020" y="2774"/>
                    <a:pt x="1939" y="2598"/>
                  </a:cubicBezTo>
                  <a:cubicBezTo>
                    <a:pt x="1680" y="2034"/>
                    <a:pt x="2174" y="1897"/>
                    <a:pt x="2113" y="1495"/>
                  </a:cubicBezTo>
                  <a:cubicBezTo>
                    <a:pt x="2049" y="1077"/>
                    <a:pt x="1675" y="790"/>
                    <a:pt x="1659" y="351"/>
                  </a:cubicBezTo>
                  <a:cubicBezTo>
                    <a:pt x="1655" y="230"/>
                    <a:pt x="1687" y="116"/>
                    <a:pt x="17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2"/>
            <p:cNvSpPr/>
            <p:nvPr/>
          </p:nvSpPr>
          <p:spPr>
            <a:xfrm>
              <a:off x="4787492" y="2211035"/>
              <a:ext cx="3015251" cy="1980893"/>
            </a:xfrm>
            <a:custGeom>
              <a:avLst/>
              <a:gdLst/>
              <a:ahLst/>
              <a:cxnLst/>
              <a:rect l="l" t="t" r="r" b="b"/>
              <a:pathLst>
                <a:path w="67671" h="44457" extrusionOk="0">
                  <a:moveTo>
                    <a:pt x="4492" y="20198"/>
                  </a:moveTo>
                  <a:lnTo>
                    <a:pt x="4492" y="41508"/>
                  </a:lnTo>
                  <a:lnTo>
                    <a:pt x="3512" y="41508"/>
                  </a:lnTo>
                  <a:lnTo>
                    <a:pt x="3512" y="20198"/>
                  </a:lnTo>
                  <a:close/>
                  <a:moveTo>
                    <a:pt x="41716" y="1"/>
                  </a:moveTo>
                  <a:cubicBezTo>
                    <a:pt x="41358" y="1"/>
                    <a:pt x="41069" y="457"/>
                    <a:pt x="41069" y="1026"/>
                  </a:cubicBezTo>
                  <a:cubicBezTo>
                    <a:pt x="41069" y="1594"/>
                    <a:pt x="41358" y="2052"/>
                    <a:pt x="41716" y="2052"/>
                  </a:cubicBezTo>
                  <a:lnTo>
                    <a:pt x="42402" y="2052"/>
                  </a:lnTo>
                  <a:lnTo>
                    <a:pt x="42402" y="2913"/>
                  </a:lnTo>
                  <a:lnTo>
                    <a:pt x="42402" y="10867"/>
                  </a:lnTo>
                  <a:cubicBezTo>
                    <a:pt x="39751" y="11975"/>
                    <a:pt x="37741" y="14313"/>
                    <a:pt x="37083" y="17168"/>
                  </a:cubicBezTo>
                  <a:cubicBezTo>
                    <a:pt x="37077" y="17195"/>
                    <a:pt x="37071" y="17223"/>
                    <a:pt x="37065" y="17249"/>
                  </a:cubicBezTo>
                  <a:lnTo>
                    <a:pt x="21380" y="17249"/>
                  </a:lnTo>
                  <a:lnTo>
                    <a:pt x="21380" y="15746"/>
                  </a:lnTo>
                  <a:lnTo>
                    <a:pt x="21466" y="15746"/>
                  </a:lnTo>
                  <a:cubicBezTo>
                    <a:pt x="21752" y="15746"/>
                    <a:pt x="21981" y="15516"/>
                    <a:pt x="21981" y="15231"/>
                  </a:cubicBezTo>
                  <a:lnTo>
                    <a:pt x="21981" y="15188"/>
                  </a:lnTo>
                  <a:cubicBezTo>
                    <a:pt x="21981" y="14902"/>
                    <a:pt x="21752" y="14672"/>
                    <a:pt x="21466" y="14672"/>
                  </a:cubicBezTo>
                  <a:lnTo>
                    <a:pt x="18027" y="14672"/>
                  </a:lnTo>
                  <a:cubicBezTo>
                    <a:pt x="17742" y="14672"/>
                    <a:pt x="17510" y="14902"/>
                    <a:pt x="17510" y="15188"/>
                  </a:cubicBezTo>
                  <a:lnTo>
                    <a:pt x="17510" y="15231"/>
                  </a:lnTo>
                  <a:cubicBezTo>
                    <a:pt x="17510" y="15516"/>
                    <a:pt x="17742" y="15746"/>
                    <a:pt x="18027" y="15746"/>
                  </a:cubicBezTo>
                  <a:lnTo>
                    <a:pt x="18113" y="15746"/>
                  </a:lnTo>
                  <a:lnTo>
                    <a:pt x="18113" y="16104"/>
                  </a:lnTo>
                  <a:lnTo>
                    <a:pt x="18113" y="17249"/>
                  </a:lnTo>
                  <a:lnTo>
                    <a:pt x="15592" y="17249"/>
                  </a:lnTo>
                  <a:lnTo>
                    <a:pt x="15592" y="15746"/>
                  </a:lnTo>
                  <a:lnTo>
                    <a:pt x="15677" y="15746"/>
                  </a:lnTo>
                  <a:cubicBezTo>
                    <a:pt x="15963" y="15746"/>
                    <a:pt x="16192" y="15516"/>
                    <a:pt x="16192" y="15231"/>
                  </a:cubicBezTo>
                  <a:lnTo>
                    <a:pt x="16192" y="15188"/>
                  </a:lnTo>
                  <a:cubicBezTo>
                    <a:pt x="16192" y="14902"/>
                    <a:pt x="15963" y="14672"/>
                    <a:pt x="15677" y="14672"/>
                  </a:cubicBezTo>
                  <a:lnTo>
                    <a:pt x="12237" y="14672"/>
                  </a:lnTo>
                  <a:cubicBezTo>
                    <a:pt x="11951" y="14672"/>
                    <a:pt x="11722" y="14902"/>
                    <a:pt x="11722" y="15188"/>
                  </a:cubicBezTo>
                  <a:lnTo>
                    <a:pt x="11722" y="15231"/>
                  </a:lnTo>
                  <a:cubicBezTo>
                    <a:pt x="11722" y="15516"/>
                    <a:pt x="11951" y="15746"/>
                    <a:pt x="12237" y="15746"/>
                  </a:cubicBezTo>
                  <a:lnTo>
                    <a:pt x="12322" y="15746"/>
                  </a:lnTo>
                  <a:lnTo>
                    <a:pt x="12322" y="16104"/>
                  </a:lnTo>
                  <a:lnTo>
                    <a:pt x="12322" y="17249"/>
                  </a:lnTo>
                  <a:lnTo>
                    <a:pt x="9801" y="17249"/>
                  </a:lnTo>
                  <a:lnTo>
                    <a:pt x="9801" y="15746"/>
                  </a:lnTo>
                  <a:lnTo>
                    <a:pt x="9887" y="15746"/>
                  </a:lnTo>
                  <a:cubicBezTo>
                    <a:pt x="10172" y="15746"/>
                    <a:pt x="10404" y="15516"/>
                    <a:pt x="10404" y="15231"/>
                  </a:cubicBezTo>
                  <a:lnTo>
                    <a:pt x="10404" y="15188"/>
                  </a:lnTo>
                  <a:cubicBezTo>
                    <a:pt x="10404" y="14902"/>
                    <a:pt x="10172" y="14672"/>
                    <a:pt x="9887" y="14672"/>
                  </a:cubicBezTo>
                  <a:lnTo>
                    <a:pt x="6448" y="14672"/>
                  </a:lnTo>
                  <a:cubicBezTo>
                    <a:pt x="6162" y="14672"/>
                    <a:pt x="5931" y="14902"/>
                    <a:pt x="5931" y="15188"/>
                  </a:cubicBezTo>
                  <a:lnTo>
                    <a:pt x="5931" y="15231"/>
                  </a:lnTo>
                  <a:cubicBezTo>
                    <a:pt x="5931" y="15516"/>
                    <a:pt x="6162" y="15746"/>
                    <a:pt x="6448" y="15746"/>
                  </a:cubicBezTo>
                  <a:lnTo>
                    <a:pt x="6533" y="15746"/>
                  </a:lnTo>
                  <a:lnTo>
                    <a:pt x="6533" y="16104"/>
                  </a:lnTo>
                  <a:lnTo>
                    <a:pt x="6533" y="17249"/>
                  </a:lnTo>
                  <a:lnTo>
                    <a:pt x="877" y="17249"/>
                  </a:lnTo>
                  <a:cubicBezTo>
                    <a:pt x="862" y="17249"/>
                    <a:pt x="849" y="17249"/>
                    <a:pt x="834" y="17251"/>
                  </a:cubicBezTo>
                  <a:lnTo>
                    <a:pt x="826" y="17251"/>
                  </a:lnTo>
                  <a:cubicBezTo>
                    <a:pt x="815" y="17251"/>
                    <a:pt x="804" y="17252"/>
                    <a:pt x="793" y="17254"/>
                  </a:cubicBezTo>
                  <a:lnTo>
                    <a:pt x="784" y="17254"/>
                  </a:lnTo>
                  <a:cubicBezTo>
                    <a:pt x="770" y="17255"/>
                    <a:pt x="756" y="17257"/>
                    <a:pt x="743" y="17260"/>
                  </a:cubicBezTo>
                  <a:lnTo>
                    <a:pt x="739" y="17260"/>
                  </a:lnTo>
                  <a:cubicBezTo>
                    <a:pt x="727" y="17263"/>
                    <a:pt x="717" y="17264"/>
                    <a:pt x="705" y="17266"/>
                  </a:cubicBezTo>
                  <a:cubicBezTo>
                    <a:pt x="700" y="17267"/>
                    <a:pt x="696" y="17269"/>
                    <a:pt x="692" y="17269"/>
                  </a:cubicBezTo>
                  <a:cubicBezTo>
                    <a:pt x="684" y="17270"/>
                    <a:pt x="675" y="17273"/>
                    <a:pt x="667" y="17275"/>
                  </a:cubicBezTo>
                  <a:cubicBezTo>
                    <a:pt x="662" y="17276"/>
                    <a:pt x="658" y="17277"/>
                    <a:pt x="653" y="17277"/>
                  </a:cubicBezTo>
                  <a:cubicBezTo>
                    <a:pt x="642" y="17280"/>
                    <a:pt x="631" y="17285"/>
                    <a:pt x="619" y="17288"/>
                  </a:cubicBezTo>
                  <a:lnTo>
                    <a:pt x="602" y="17294"/>
                  </a:lnTo>
                  <a:cubicBezTo>
                    <a:pt x="596" y="17295"/>
                    <a:pt x="590" y="17297"/>
                    <a:pt x="586" y="17300"/>
                  </a:cubicBezTo>
                  <a:cubicBezTo>
                    <a:pt x="578" y="17301"/>
                    <a:pt x="571" y="17304"/>
                    <a:pt x="565" y="17307"/>
                  </a:cubicBezTo>
                  <a:cubicBezTo>
                    <a:pt x="561" y="17308"/>
                    <a:pt x="556" y="17310"/>
                    <a:pt x="553" y="17311"/>
                  </a:cubicBezTo>
                  <a:cubicBezTo>
                    <a:pt x="527" y="17322"/>
                    <a:pt x="502" y="17333"/>
                    <a:pt x="477" y="17347"/>
                  </a:cubicBezTo>
                  <a:lnTo>
                    <a:pt x="475" y="17347"/>
                  </a:lnTo>
                  <a:cubicBezTo>
                    <a:pt x="465" y="17353"/>
                    <a:pt x="454" y="17358"/>
                    <a:pt x="444" y="17364"/>
                  </a:cubicBezTo>
                  <a:cubicBezTo>
                    <a:pt x="443" y="17364"/>
                    <a:pt x="441" y="17366"/>
                    <a:pt x="440" y="17366"/>
                  </a:cubicBezTo>
                  <a:cubicBezTo>
                    <a:pt x="431" y="17372"/>
                    <a:pt x="421" y="17378"/>
                    <a:pt x="412" y="17383"/>
                  </a:cubicBezTo>
                  <a:lnTo>
                    <a:pt x="410" y="17383"/>
                  </a:lnTo>
                  <a:cubicBezTo>
                    <a:pt x="164" y="17540"/>
                    <a:pt x="1" y="17812"/>
                    <a:pt x="1" y="18126"/>
                  </a:cubicBezTo>
                  <a:lnTo>
                    <a:pt x="1" y="19217"/>
                  </a:lnTo>
                  <a:lnTo>
                    <a:pt x="1" y="19321"/>
                  </a:lnTo>
                  <a:cubicBezTo>
                    <a:pt x="1" y="19498"/>
                    <a:pt x="52" y="19662"/>
                    <a:pt x="142" y="19800"/>
                  </a:cubicBezTo>
                  <a:cubicBezTo>
                    <a:pt x="298" y="20040"/>
                    <a:pt x="568" y="20198"/>
                    <a:pt x="877" y="20198"/>
                  </a:cubicBezTo>
                  <a:lnTo>
                    <a:pt x="1544" y="20198"/>
                  </a:lnTo>
                  <a:lnTo>
                    <a:pt x="1544" y="41508"/>
                  </a:lnTo>
                  <a:lnTo>
                    <a:pt x="877" y="41508"/>
                  </a:lnTo>
                  <a:cubicBezTo>
                    <a:pt x="862" y="41508"/>
                    <a:pt x="849" y="41508"/>
                    <a:pt x="836" y="41509"/>
                  </a:cubicBezTo>
                  <a:lnTo>
                    <a:pt x="826" y="41509"/>
                  </a:lnTo>
                  <a:cubicBezTo>
                    <a:pt x="815" y="41511"/>
                    <a:pt x="804" y="41511"/>
                    <a:pt x="793" y="41512"/>
                  </a:cubicBezTo>
                  <a:lnTo>
                    <a:pt x="784" y="41512"/>
                  </a:lnTo>
                  <a:cubicBezTo>
                    <a:pt x="771" y="41514"/>
                    <a:pt x="758" y="41517"/>
                    <a:pt x="745" y="41518"/>
                  </a:cubicBezTo>
                  <a:lnTo>
                    <a:pt x="739" y="41518"/>
                  </a:lnTo>
                  <a:cubicBezTo>
                    <a:pt x="727" y="41521"/>
                    <a:pt x="717" y="41523"/>
                    <a:pt x="706" y="41524"/>
                  </a:cubicBezTo>
                  <a:lnTo>
                    <a:pt x="693" y="41527"/>
                  </a:lnTo>
                  <a:cubicBezTo>
                    <a:pt x="684" y="41530"/>
                    <a:pt x="675" y="41532"/>
                    <a:pt x="667" y="41533"/>
                  </a:cubicBezTo>
                  <a:cubicBezTo>
                    <a:pt x="662" y="41535"/>
                    <a:pt x="658" y="41536"/>
                    <a:pt x="653" y="41537"/>
                  </a:cubicBezTo>
                  <a:cubicBezTo>
                    <a:pt x="642" y="41540"/>
                    <a:pt x="631" y="41543"/>
                    <a:pt x="619" y="41546"/>
                  </a:cubicBezTo>
                  <a:cubicBezTo>
                    <a:pt x="614" y="41548"/>
                    <a:pt x="608" y="41551"/>
                    <a:pt x="602" y="41552"/>
                  </a:cubicBezTo>
                  <a:cubicBezTo>
                    <a:pt x="596" y="41554"/>
                    <a:pt x="591" y="41557"/>
                    <a:pt x="586" y="41558"/>
                  </a:cubicBezTo>
                  <a:cubicBezTo>
                    <a:pt x="578" y="41560"/>
                    <a:pt x="571" y="41563"/>
                    <a:pt x="565" y="41565"/>
                  </a:cubicBezTo>
                  <a:cubicBezTo>
                    <a:pt x="561" y="41567"/>
                    <a:pt x="556" y="41568"/>
                    <a:pt x="553" y="41570"/>
                  </a:cubicBezTo>
                  <a:cubicBezTo>
                    <a:pt x="527" y="41580"/>
                    <a:pt x="500" y="41592"/>
                    <a:pt x="475" y="41605"/>
                  </a:cubicBezTo>
                  <a:cubicBezTo>
                    <a:pt x="465" y="41611"/>
                    <a:pt x="454" y="41617"/>
                    <a:pt x="444" y="41623"/>
                  </a:cubicBezTo>
                  <a:cubicBezTo>
                    <a:pt x="443" y="41623"/>
                    <a:pt x="441" y="41624"/>
                    <a:pt x="440" y="41624"/>
                  </a:cubicBezTo>
                  <a:cubicBezTo>
                    <a:pt x="429" y="41630"/>
                    <a:pt x="421" y="41636"/>
                    <a:pt x="412" y="41642"/>
                  </a:cubicBezTo>
                  <a:lnTo>
                    <a:pt x="410" y="41642"/>
                  </a:lnTo>
                  <a:cubicBezTo>
                    <a:pt x="164" y="41798"/>
                    <a:pt x="1" y="42071"/>
                    <a:pt x="1" y="42384"/>
                  </a:cubicBezTo>
                  <a:lnTo>
                    <a:pt x="1" y="43475"/>
                  </a:lnTo>
                  <a:lnTo>
                    <a:pt x="1" y="43580"/>
                  </a:lnTo>
                  <a:cubicBezTo>
                    <a:pt x="1" y="43771"/>
                    <a:pt x="61" y="43948"/>
                    <a:pt x="164" y="44092"/>
                  </a:cubicBezTo>
                  <a:cubicBezTo>
                    <a:pt x="323" y="44313"/>
                    <a:pt x="583" y="44456"/>
                    <a:pt x="876" y="44456"/>
                  </a:cubicBezTo>
                  <a:lnTo>
                    <a:pt x="66973" y="44456"/>
                  </a:lnTo>
                  <a:cubicBezTo>
                    <a:pt x="67362" y="44437"/>
                    <a:pt x="67669" y="44116"/>
                    <a:pt x="67669" y="43721"/>
                  </a:cubicBezTo>
                  <a:lnTo>
                    <a:pt x="67669" y="43646"/>
                  </a:lnTo>
                  <a:lnTo>
                    <a:pt x="67669" y="43490"/>
                  </a:lnTo>
                  <a:cubicBezTo>
                    <a:pt x="67669" y="43143"/>
                    <a:pt x="67432" y="42854"/>
                    <a:pt x="67111" y="42776"/>
                  </a:cubicBezTo>
                  <a:cubicBezTo>
                    <a:pt x="67108" y="42776"/>
                    <a:pt x="67105" y="42774"/>
                    <a:pt x="67104" y="42774"/>
                  </a:cubicBezTo>
                  <a:cubicBezTo>
                    <a:pt x="67094" y="42772"/>
                    <a:pt x="67082" y="42770"/>
                    <a:pt x="67071" y="42767"/>
                  </a:cubicBezTo>
                  <a:cubicBezTo>
                    <a:pt x="67068" y="42767"/>
                    <a:pt x="67064" y="42766"/>
                    <a:pt x="67060" y="42766"/>
                  </a:cubicBezTo>
                  <a:cubicBezTo>
                    <a:pt x="67051" y="42764"/>
                    <a:pt x="67042" y="42763"/>
                    <a:pt x="67032" y="42761"/>
                  </a:cubicBezTo>
                  <a:cubicBezTo>
                    <a:pt x="67027" y="42760"/>
                    <a:pt x="67023" y="42760"/>
                    <a:pt x="67018" y="42760"/>
                  </a:cubicBezTo>
                  <a:cubicBezTo>
                    <a:pt x="67008" y="42758"/>
                    <a:pt x="66999" y="42757"/>
                    <a:pt x="66989" y="42757"/>
                  </a:cubicBezTo>
                  <a:cubicBezTo>
                    <a:pt x="66986" y="42757"/>
                    <a:pt x="66982" y="42755"/>
                    <a:pt x="66977" y="42755"/>
                  </a:cubicBezTo>
                  <a:cubicBezTo>
                    <a:pt x="66964" y="42755"/>
                    <a:pt x="66949" y="42754"/>
                    <a:pt x="66936" y="42754"/>
                  </a:cubicBezTo>
                  <a:lnTo>
                    <a:pt x="66562" y="42754"/>
                  </a:lnTo>
                  <a:lnTo>
                    <a:pt x="66562" y="37183"/>
                  </a:lnTo>
                  <a:lnTo>
                    <a:pt x="66936" y="37183"/>
                  </a:lnTo>
                  <a:cubicBezTo>
                    <a:pt x="67085" y="37183"/>
                    <a:pt x="67223" y="37139"/>
                    <a:pt x="67338" y="37062"/>
                  </a:cubicBezTo>
                  <a:cubicBezTo>
                    <a:pt x="67538" y="36931"/>
                    <a:pt x="67669" y="36706"/>
                    <a:pt x="67669" y="36448"/>
                  </a:cubicBezTo>
                  <a:lnTo>
                    <a:pt x="67669" y="36373"/>
                  </a:lnTo>
                  <a:lnTo>
                    <a:pt x="67669" y="36217"/>
                  </a:lnTo>
                  <a:cubicBezTo>
                    <a:pt x="67669" y="35869"/>
                    <a:pt x="67432" y="35581"/>
                    <a:pt x="67111" y="35503"/>
                  </a:cubicBezTo>
                  <a:cubicBezTo>
                    <a:pt x="67108" y="35501"/>
                    <a:pt x="67105" y="35501"/>
                    <a:pt x="67102" y="35500"/>
                  </a:cubicBezTo>
                  <a:cubicBezTo>
                    <a:pt x="67092" y="35498"/>
                    <a:pt x="67083" y="35495"/>
                    <a:pt x="67073" y="35494"/>
                  </a:cubicBezTo>
                  <a:cubicBezTo>
                    <a:pt x="67068" y="35494"/>
                    <a:pt x="67064" y="35492"/>
                    <a:pt x="67060" y="35491"/>
                  </a:cubicBezTo>
                  <a:cubicBezTo>
                    <a:pt x="67051" y="35489"/>
                    <a:pt x="67042" y="35489"/>
                    <a:pt x="67033" y="35488"/>
                  </a:cubicBezTo>
                  <a:cubicBezTo>
                    <a:pt x="67027" y="35486"/>
                    <a:pt x="67023" y="35486"/>
                    <a:pt x="67018" y="35485"/>
                  </a:cubicBezTo>
                  <a:cubicBezTo>
                    <a:pt x="67010" y="35485"/>
                    <a:pt x="67001" y="35484"/>
                    <a:pt x="66990" y="35484"/>
                  </a:cubicBezTo>
                  <a:lnTo>
                    <a:pt x="66977" y="35482"/>
                  </a:lnTo>
                  <a:cubicBezTo>
                    <a:pt x="66964" y="35482"/>
                    <a:pt x="66952" y="35481"/>
                    <a:pt x="66940" y="35481"/>
                  </a:cubicBezTo>
                  <a:lnTo>
                    <a:pt x="66936" y="35481"/>
                  </a:lnTo>
                  <a:cubicBezTo>
                    <a:pt x="67342" y="35481"/>
                    <a:pt x="67669" y="35154"/>
                    <a:pt x="67669" y="34746"/>
                  </a:cubicBezTo>
                  <a:lnTo>
                    <a:pt x="67669" y="34671"/>
                  </a:lnTo>
                  <a:lnTo>
                    <a:pt x="67669" y="34515"/>
                  </a:lnTo>
                  <a:cubicBezTo>
                    <a:pt x="67669" y="34167"/>
                    <a:pt x="67432" y="33878"/>
                    <a:pt x="67111" y="33800"/>
                  </a:cubicBezTo>
                  <a:cubicBezTo>
                    <a:pt x="67108" y="33799"/>
                    <a:pt x="67105" y="33799"/>
                    <a:pt x="67104" y="33799"/>
                  </a:cubicBezTo>
                  <a:cubicBezTo>
                    <a:pt x="67094" y="33796"/>
                    <a:pt x="67083" y="33793"/>
                    <a:pt x="67071" y="33791"/>
                  </a:cubicBezTo>
                  <a:cubicBezTo>
                    <a:pt x="67068" y="33791"/>
                    <a:pt x="67064" y="33790"/>
                    <a:pt x="67060" y="33790"/>
                  </a:cubicBezTo>
                  <a:cubicBezTo>
                    <a:pt x="67051" y="33789"/>
                    <a:pt x="67042" y="33787"/>
                    <a:pt x="67032" y="33786"/>
                  </a:cubicBezTo>
                  <a:cubicBezTo>
                    <a:pt x="67027" y="33784"/>
                    <a:pt x="67023" y="33784"/>
                    <a:pt x="67018" y="33784"/>
                  </a:cubicBezTo>
                  <a:cubicBezTo>
                    <a:pt x="67010" y="33783"/>
                    <a:pt x="66999" y="33781"/>
                    <a:pt x="66990" y="33781"/>
                  </a:cubicBezTo>
                  <a:cubicBezTo>
                    <a:pt x="66986" y="33781"/>
                    <a:pt x="66982" y="33780"/>
                    <a:pt x="66977" y="33780"/>
                  </a:cubicBezTo>
                  <a:cubicBezTo>
                    <a:pt x="66964" y="33780"/>
                    <a:pt x="66951" y="33778"/>
                    <a:pt x="66936" y="33778"/>
                  </a:cubicBezTo>
                  <a:lnTo>
                    <a:pt x="66562" y="33778"/>
                  </a:lnTo>
                  <a:lnTo>
                    <a:pt x="66562" y="28207"/>
                  </a:lnTo>
                  <a:lnTo>
                    <a:pt x="66936" y="28207"/>
                  </a:lnTo>
                  <a:cubicBezTo>
                    <a:pt x="67071" y="28207"/>
                    <a:pt x="67197" y="28170"/>
                    <a:pt x="67306" y="28107"/>
                  </a:cubicBezTo>
                  <a:cubicBezTo>
                    <a:pt x="67524" y="27980"/>
                    <a:pt x="67671" y="27745"/>
                    <a:pt x="67671" y="27472"/>
                  </a:cubicBezTo>
                  <a:lnTo>
                    <a:pt x="67671" y="27396"/>
                  </a:lnTo>
                  <a:lnTo>
                    <a:pt x="67671" y="27240"/>
                  </a:lnTo>
                  <a:cubicBezTo>
                    <a:pt x="67671" y="26894"/>
                    <a:pt x="67434" y="26605"/>
                    <a:pt x="67113" y="26527"/>
                  </a:cubicBezTo>
                  <a:cubicBezTo>
                    <a:pt x="67110" y="26526"/>
                    <a:pt x="67107" y="26526"/>
                    <a:pt x="67104" y="26524"/>
                  </a:cubicBezTo>
                  <a:cubicBezTo>
                    <a:pt x="67094" y="26523"/>
                    <a:pt x="67083" y="26520"/>
                    <a:pt x="67073" y="26518"/>
                  </a:cubicBezTo>
                  <a:cubicBezTo>
                    <a:pt x="67068" y="26517"/>
                    <a:pt x="67064" y="26517"/>
                    <a:pt x="67060" y="26515"/>
                  </a:cubicBezTo>
                  <a:cubicBezTo>
                    <a:pt x="67051" y="26514"/>
                    <a:pt x="67042" y="26512"/>
                    <a:pt x="67033" y="26512"/>
                  </a:cubicBezTo>
                  <a:cubicBezTo>
                    <a:pt x="67029" y="26511"/>
                    <a:pt x="67024" y="26511"/>
                    <a:pt x="67018" y="26509"/>
                  </a:cubicBezTo>
                  <a:cubicBezTo>
                    <a:pt x="67010" y="26509"/>
                    <a:pt x="67001" y="26508"/>
                    <a:pt x="66992" y="26508"/>
                  </a:cubicBezTo>
                  <a:lnTo>
                    <a:pt x="66977" y="26506"/>
                  </a:lnTo>
                  <a:cubicBezTo>
                    <a:pt x="66965" y="26505"/>
                    <a:pt x="66954" y="26505"/>
                    <a:pt x="66940" y="26505"/>
                  </a:cubicBezTo>
                  <a:lnTo>
                    <a:pt x="52601" y="26505"/>
                  </a:lnTo>
                  <a:cubicBezTo>
                    <a:pt x="54012" y="25892"/>
                    <a:pt x="54905" y="21773"/>
                    <a:pt x="54905" y="19211"/>
                  </a:cubicBezTo>
                  <a:cubicBezTo>
                    <a:pt x="54905" y="19158"/>
                    <a:pt x="54905" y="19106"/>
                    <a:pt x="54903" y="19053"/>
                  </a:cubicBezTo>
                  <a:cubicBezTo>
                    <a:pt x="54903" y="19037"/>
                    <a:pt x="54903" y="19023"/>
                    <a:pt x="54902" y="19006"/>
                  </a:cubicBezTo>
                  <a:cubicBezTo>
                    <a:pt x="54902" y="18968"/>
                    <a:pt x="54900" y="18928"/>
                    <a:pt x="54899" y="18890"/>
                  </a:cubicBezTo>
                  <a:cubicBezTo>
                    <a:pt x="54899" y="18874"/>
                    <a:pt x="54897" y="18859"/>
                    <a:pt x="54897" y="18843"/>
                  </a:cubicBezTo>
                  <a:cubicBezTo>
                    <a:pt x="54896" y="18791"/>
                    <a:pt x="54893" y="18740"/>
                    <a:pt x="54890" y="18687"/>
                  </a:cubicBezTo>
                  <a:cubicBezTo>
                    <a:pt x="54890" y="18685"/>
                    <a:pt x="54890" y="18682"/>
                    <a:pt x="54890" y="18679"/>
                  </a:cubicBezTo>
                  <a:cubicBezTo>
                    <a:pt x="54887" y="18631"/>
                    <a:pt x="54883" y="18581"/>
                    <a:pt x="54880" y="18532"/>
                  </a:cubicBezTo>
                  <a:cubicBezTo>
                    <a:pt x="54878" y="18516"/>
                    <a:pt x="54877" y="18500"/>
                    <a:pt x="54875" y="18485"/>
                  </a:cubicBezTo>
                  <a:cubicBezTo>
                    <a:pt x="54872" y="18447"/>
                    <a:pt x="54869" y="18408"/>
                    <a:pt x="54866" y="18370"/>
                  </a:cubicBezTo>
                  <a:cubicBezTo>
                    <a:pt x="54865" y="18355"/>
                    <a:pt x="54863" y="18339"/>
                    <a:pt x="54862" y="18324"/>
                  </a:cubicBezTo>
                  <a:cubicBezTo>
                    <a:pt x="54858" y="18273"/>
                    <a:pt x="54852" y="18221"/>
                    <a:pt x="54846" y="18171"/>
                  </a:cubicBezTo>
                  <a:cubicBezTo>
                    <a:pt x="54846" y="18167"/>
                    <a:pt x="54844" y="18163"/>
                    <a:pt x="54844" y="18160"/>
                  </a:cubicBezTo>
                  <a:cubicBezTo>
                    <a:pt x="54838" y="18112"/>
                    <a:pt x="54832" y="18065"/>
                    <a:pt x="54827" y="18018"/>
                  </a:cubicBezTo>
                  <a:cubicBezTo>
                    <a:pt x="54825" y="18002"/>
                    <a:pt x="54822" y="17986"/>
                    <a:pt x="54821" y="17971"/>
                  </a:cubicBezTo>
                  <a:cubicBezTo>
                    <a:pt x="54815" y="17933"/>
                    <a:pt x="54810" y="17896"/>
                    <a:pt x="54805" y="17859"/>
                  </a:cubicBezTo>
                  <a:cubicBezTo>
                    <a:pt x="54802" y="17844"/>
                    <a:pt x="54800" y="17828"/>
                    <a:pt x="54797" y="17813"/>
                  </a:cubicBezTo>
                  <a:cubicBezTo>
                    <a:pt x="54790" y="17763"/>
                    <a:pt x="54782" y="17713"/>
                    <a:pt x="54774" y="17663"/>
                  </a:cubicBezTo>
                  <a:cubicBezTo>
                    <a:pt x="54772" y="17659"/>
                    <a:pt x="54771" y="17653"/>
                    <a:pt x="54771" y="17649"/>
                  </a:cubicBezTo>
                  <a:cubicBezTo>
                    <a:pt x="54762" y="17603"/>
                    <a:pt x="54754" y="17557"/>
                    <a:pt x="54746" y="17513"/>
                  </a:cubicBezTo>
                  <a:lnTo>
                    <a:pt x="54737" y="17467"/>
                  </a:lnTo>
                  <a:cubicBezTo>
                    <a:pt x="54729" y="17429"/>
                    <a:pt x="54722" y="17392"/>
                    <a:pt x="54715" y="17356"/>
                  </a:cubicBezTo>
                  <a:cubicBezTo>
                    <a:pt x="54712" y="17341"/>
                    <a:pt x="54709" y="17328"/>
                    <a:pt x="54706" y="17314"/>
                  </a:cubicBezTo>
                  <a:cubicBezTo>
                    <a:pt x="54696" y="17266"/>
                    <a:pt x="54685" y="17217"/>
                    <a:pt x="54673" y="17170"/>
                  </a:cubicBezTo>
                  <a:cubicBezTo>
                    <a:pt x="54015" y="14313"/>
                    <a:pt x="52005" y="11975"/>
                    <a:pt x="49354" y="10866"/>
                  </a:cubicBezTo>
                  <a:lnTo>
                    <a:pt x="49354" y="2913"/>
                  </a:lnTo>
                  <a:lnTo>
                    <a:pt x="49354" y="2052"/>
                  </a:lnTo>
                  <a:lnTo>
                    <a:pt x="50041" y="2052"/>
                  </a:lnTo>
                  <a:cubicBezTo>
                    <a:pt x="50398" y="2052"/>
                    <a:pt x="50687" y="1594"/>
                    <a:pt x="50687" y="1026"/>
                  </a:cubicBezTo>
                  <a:cubicBezTo>
                    <a:pt x="50687" y="457"/>
                    <a:pt x="50398" y="1"/>
                    <a:pt x="500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2"/>
            <p:cNvSpPr/>
            <p:nvPr/>
          </p:nvSpPr>
          <p:spPr>
            <a:xfrm>
              <a:off x="7680213" y="2222129"/>
              <a:ext cx="1773032" cy="1969798"/>
            </a:xfrm>
            <a:custGeom>
              <a:avLst/>
              <a:gdLst/>
              <a:ahLst/>
              <a:cxnLst/>
              <a:rect l="l" t="t" r="r" b="b"/>
              <a:pathLst>
                <a:path w="39792" h="44208" extrusionOk="0">
                  <a:moveTo>
                    <a:pt x="27468" y="0"/>
                  </a:moveTo>
                  <a:cubicBezTo>
                    <a:pt x="27390" y="0"/>
                    <a:pt x="27311" y="10"/>
                    <a:pt x="27233" y="31"/>
                  </a:cubicBezTo>
                  <a:lnTo>
                    <a:pt x="26978" y="99"/>
                  </a:lnTo>
                  <a:cubicBezTo>
                    <a:pt x="26733" y="165"/>
                    <a:pt x="26540" y="324"/>
                    <a:pt x="26426" y="528"/>
                  </a:cubicBezTo>
                  <a:cubicBezTo>
                    <a:pt x="26315" y="725"/>
                    <a:pt x="26278" y="965"/>
                    <a:pt x="26342" y="1202"/>
                  </a:cubicBezTo>
                  <a:lnTo>
                    <a:pt x="28654" y="9846"/>
                  </a:lnTo>
                  <a:lnTo>
                    <a:pt x="5366" y="9846"/>
                  </a:lnTo>
                  <a:cubicBezTo>
                    <a:pt x="5348" y="9848"/>
                    <a:pt x="5329" y="9848"/>
                    <a:pt x="5311" y="9848"/>
                  </a:cubicBezTo>
                  <a:cubicBezTo>
                    <a:pt x="5282" y="9848"/>
                    <a:pt x="5252" y="9848"/>
                    <a:pt x="5224" y="9849"/>
                  </a:cubicBezTo>
                  <a:lnTo>
                    <a:pt x="5168" y="9849"/>
                  </a:lnTo>
                  <a:cubicBezTo>
                    <a:pt x="5140" y="9849"/>
                    <a:pt x="5111" y="9851"/>
                    <a:pt x="5081" y="9851"/>
                  </a:cubicBezTo>
                  <a:lnTo>
                    <a:pt x="5031" y="9852"/>
                  </a:lnTo>
                  <a:cubicBezTo>
                    <a:pt x="5000" y="9852"/>
                    <a:pt x="4971" y="9854"/>
                    <a:pt x="4940" y="9854"/>
                  </a:cubicBezTo>
                  <a:lnTo>
                    <a:pt x="4924" y="9854"/>
                  </a:lnTo>
                  <a:cubicBezTo>
                    <a:pt x="4853" y="9857"/>
                    <a:pt x="4784" y="9858"/>
                    <a:pt x="4715" y="9861"/>
                  </a:cubicBezTo>
                  <a:lnTo>
                    <a:pt x="4682" y="9861"/>
                  </a:lnTo>
                  <a:cubicBezTo>
                    <a:pt x="4651" y="9863"/>
                    <a:pt x="4622" y="9864"/>
                    <a:pt x="4591" y="9866"/>
                  </a:cubicBezTo>
                  <a:cubicBezTo>
                    <a:pt x="4576" y="9866"/>
                    <a:pt x="4563" y="9866"/>
                    <a:pt x="4548" y="9867"/>
                  </a:cubicBezTo>
                  <a:cubicBezTo>
                    <a:pt x="4519" y="9869"/>
                    <a:pt x="4488" y="9869"/>
                    <a:pt x="4459" y="9870"/>
                  </a:cubicBezTo>
                  <a:cubicBezTo>
                    <a:pt x="4445" y="9872"/>
                    <a:pt x="4432" y="9872"/>
                    <a:pt x="4417" y="9873"/>
                  </a:cubicBezTo>
                  <a:cubicBezTo>
                    <a:pt x="4386" y="9874"/>
                    <a:pt x="4357" y="9876"/>
                    <a:pt x="4326" y="9877"/>
                  </a:cubicBezTo>
                  <a:cubicBezTo>
                    <a:pt x="4317" y="9877"/>
                    <a:pt x="4307" y="9877"/>
                    <a:pt x="4298" y="9879"/>
                  </a:cubicBezTo>
                  <a:cubicBezTo>
                    <a:pt x="4186" y="9883"/>
                    <a:pt x="4077" y="9891"/>
                    <a:pt x="3970" y="9898"/>
                  </a:cubicBezTo>
                  <a:lnTo>
                    <a:pt x="3964" y="9898"/>
                  </a:lnTo>
                  <a:cubicBezTo>
                    <a:pt x="3930" y="9901"/>
                    <a:pt x="3896" y="9902"/>
                    <a:pt x="3862" y="9905"/>
                  </a:cubicBezTo>
                  <a:cubicBezTo>
                    <a:pt x="3855" y="9905"/>
                    <a:pt x="3847" y="9907"/>
                    <a:pt x="3840" y="9907"/>
                  </a:cubicBezTo>
                  <a:cubicBezTo>
                    <a:pt x="3808" y="9910"/>
                    <a:pt x="3775" y="9911"/>
                    <a:pt x="3741" y="9914"/>
                  </a:cubicBezTo>
                  <a:cubicBezTo>
                    <a:pt x="3737" y="9914"/>
                    <a:pt x="3731" y="9916"/>
                    <a:pt x="3725" y="9916"/>
                  </a:cubicBezTo>
                  <a:cubicBezTo>
                    <a:pt x="3693" y="9919"/>
                    <a:pt x="3660" y="9922"/>
                    <a:pt x="3626" y="9923"/>
                  </a:cubicBezTo>
                  <a:cubicBezTo>
                    <a:pt x="3615" y="9925"/>
                    <a:pt x="3603" y="9926"/>
                    <a:pt x="3591" y="9927"/>
                  </a:cubicBezTo>
                  <a:lnTo>
                    <a:pt x="3529" y="9932"/>
                  </a:lnTo>
                  <a:lnTo>
                    <a:pt x="3488" y="9936"/>
                  </a:lnTo>
                  <a:cubicBezTo>
                    <a:pt x="3470" y="9938"/>
                    <a:pt x="3451" y="9939"/>
                    <a:pt x="3432" y="9942"/>
                  </a:cubicBezTo>
                  <a:cubicBezTo>
                    <a:pt x="3419" y="9942"/>
                    <a:pt x="3404" y="9944"/>
                    <a:pt x="3391" y="9945"/>
                  </a:cubicBezTo>
                  <a:cubicBezTo>
                    <a:pt x="3369" y="9948"/>
                    <a:pt x="3347" y="9950"/>
                    <a:pt x="3325" y="9953"/>
                  </a:cubicBezTo>
                  <a:cubicBezTo>
                    <a:pt x="3301" y="9955"/>
                    <a:pt x="3277" y="9957"/>
                    <a:pt x="3254" y="9960"/>
                  </a:cubicBezTo>
                  <a:cubicBezTo>
                    <a:pt x="3241" y="9961"/>
                    <a:pt x="3227" y="9963"/>
                    <a:pt x="3214" y="9964"/>
                  </a:cubicBezTo>
                  <a:cubicBezTo>
                    <a:pt x="3196" y="9966"/>
                    <a:pt x="3177" y="9969"/>
                    <a:pt x="3160" y="9970"/>
                  </a:cubicBezTo>
                  <a:cubicBezTo>
                    <a:pt x="3148" y="9972"/>
                    <a:pt x="3138" y="9973"/>
                    <a:pt x="3126" y="9975"/>
                  </a:cubicBezTo>
                  <a:cubicBezTo>
                    <a:pt x="3107" y="9976"/>
                    <a:pt x="3087" y="9979"/>
                    <a:pt x="3068" y="9982"/>
                  </a:cubicBezTo>
                  <a:cubicBezTo>
                    <a:pt x="3061" y="9982"/>
                    <a:pt x="3054" y="9983"/>
                    <a:pt x="3046" y="9983"/>
                  </a:cubicBezTo>
                  <a:cubicBezTo>
                    <a:pt x="2974" y="9992"/>
                    <a:pt x="2903" y="10003"/>
                    <a:pt x="2833" y="10011"/>
                  </a:cubicBezTo>
                  <a:cubicBezTo>
                    <a:pt x="2831" y="10011"/>
                    <a:pt x="2830" y="10013"/>
                    <a:pt x="2827" y="10013"/>
                  </a:cubicBezTo>
                  <a:cubicBezTo>
                    <a:pt x="2803" y="10016"/>
                    <a:pt x="2778" y="10020"/>
                    <a:pt x="2753" y="10023"/>
                  </a:cubicBezTo>
                  <a:lnTo>
                    <a:pt x="2752" y="10023"/>
                  </a:lnTo>
                  <a:cubicBezTo>
                    <a:pt x="1005" y="10275"/>
                    <a:pt x="1" y="10786"/>
                    <a:pt x="1" y="11478"/>
                  </a:cubicBezTo>
                  <a:cubicBezTo>
                    <a:pt x="1" y="12375"/>
                    <a:pt x="4218" y="15118"/>
                    <a:pt x="4218" y="15791"/>
                  </a:cubicBezTo>
                  <a:lnTo>
                    <a:pt x="4218" y="29278"/>
                  </a:lnTo>
                  <a:lnTo>
                    <a:pt x="4218" y="41106"/>
                  </a:lnTo>
                  <a:cubicBezTo>
                    <a:pt x="4218" y="42824"/>
                    <a:pt x="5600" y="44207"/>
                    <a:pt x="7317" y="44207"/>
                  </a:cubicBezTo>
                  <a:lnTo>
                    <a:pt x="27748" y="44207"/>
                  </a:lnTo>
                  <a:cubicBezTo>
                    <a:pt x="28842" y="44207"/>
                    <a:pt x="29801" y="43645"/>
                    <a:pt x="30352" y="42792"/>
                  </a:cubicBezTo>
                  <a:cubicBezTo>
                    <a:pt x="30357" y="42782"/>
                    <a:pt x="30365" y="42770"/>
                    <a:pt x="30372" y="42760"/>
                  </a:cubicBezTo>
                  <a:cubicBezTo>
                    <a:pt x="30390" y="42732"/>
                    <a:pt x="30408" y="42704"/>
                    <a:pt x="30424" y="42674"/>
                  </a:cubicBezTo>
                  <a:cubicBezTo>
                    <a:pt x="30496" y="42549"/>
                    <a:pt x="30561" y="42419"/>
                    <a:pt x="30615" y="42284"/>
                  </a:cubicBezTo>
                  <a:cubicBezTo>
                    <a:pt x="30764" y="41920"/>
                    <a:pt x="30845" y="41524"/>
                    <a:pt x="30845" y="41106"/>
                  </a:cubicBezTo>
                  <a:lnTo>
                    <a:pt x="30845" y="18037"/>
                  </a:lnTo>
                  <a:lnTo>
                    <a:pt x="37669" y="43540"/>
                  </a:lnTo>
                  <a:cubicBezTo>
                    <a:pt x="37777" y="43943"/>
                    <a:pt x="38138" y="44208"/>
                    <a:pt x="38535" y="44208"/>
                  </a:cubicBezTo>
                  <a:cubicBezTo>
                    <a:pt x="38613" y="44208"/>
                    <a:pt x="38692" y="44197"/>
                    <a:pt x="38771" y="44176"/>
                  </a:cubicBezTo>
                  <a:lnTo>
                    <a:pt x="38899" y="44142"/>
                  </a:lnTo>
                  <a:lnTo>
                    <a:pt x="39027" y="44109"/>
                  </a:lnTo>
                  <a:cubicBezTo>
                    <a:pt x="39508" y="43979"/>
                    <a:pt x="39791" y="43487"/>
                    <a:pt x="39663" y="43006"/>
                  </a:cubicBezTo>
                  <a:lnTo>
                    <a:pt x="31777" y="13535"/>
                  </a:lnTo>
                  <a:cubicBezTo>
                    <a:pt x="32568" y="11991"/>
                    <a:pt x="33378" y="10281"/>
                    <a:pt x="32041" y="9917"/>
                  </a:cubicBezTo>
                  <a:cubicBezTo>
                    <a:pt x="32033" y="9916"/>
                    <a:pt x="32026" y="9913"/>
                    <a:pt x="32019" y="9911"/>
                  </a:cubicBezTo>
                  <a:cubicBezTo>
                    <a:pt x="32007" y="9908"/>
                    <a:pt x="31997" y="9905"/>
                    <a:pt x="31985" y="9902"/>
                  </a:cubicBezTo>
                  <a:cubicBezTo>
                    <a:pt x="31976" y="9901"/>
                    <a:pt x="31966" y="9899"/>
                    <a:pt x="31957" y="9897"/>
                  </a:cubicBezTo>
                  <a:cubicBezTo>
                    <a:pt x="31942" y="9894"/>
                    <a:pt x="31926" y="9891"/>
                    <a:pt x="31911" y="9888"/>
                  </a:cubicBezTo>
                  <a:cubicBezTo>
                    <a:pt x="31898" y="9885"/>
                    <a:pt x="31886" y="9883"/>
                    <a:pt x="31874" y="9880"/>
                  </a:cubicBezTo>
                  <a:cubicBezTo>
                    <a:pt x="31865" y="9879"/>
                    <a:pt x="31857" y="9877"/>
                    <a:pt x="31848" y="9876"/>
                  </a:cubicBezTo>
                  <a:cubicBezTo>
                    <a:pt x="31827" y="9873"/>
                    <a:pt x="31808" y="9870"/>
                    <a:pt x="31787" y="9869"/>
                  </a:cubicBezTo>
                  <a:cubicBezTo>
                    <a:pt x="31780" y="9867"/>
                    <a:pt x="31773" y="9866"/>
                    <a:pt x="31765" y="9866"/>
                  </a:cubicBezTo>
                  <a:cubicBezTo>
                    <a:pt x="31743" y="9863"/>
                    <a:pt x="31720" y="9860"/>
                    <a:pt x="31696" y="9858"/>
                  </a:cubicBezTo>
                  <a:cubicBezTo>
                    <a:pt x="31693" y="9858"/>
                    <a:pt x="31692" y="9858"/>
                    <a:pt x="31690" y="9857"/>
                  </a:cubicBezTo>
                  <a:cubicBezTo>
                    <a:pt x="31665" y="9855"/>
                    <a:pt x="31642" y="9854"/>
                    <a:pt x="31617" y="9852"/>
                  </a:cubicBezTo>
                  <a:cubicBezTo>
                    <a:pt x="31612" y="9852"/>
                    <a:pt x="31606" y="9851"/>
                    <a:pt x="31602" y="9851"/>
                  </a:cubicBezTo>
                  <a:cubicBezTo>
                    <a:pt x="31578" y="9849"/>
                    <a:pt x="31555" y="9849"/>
                    <a:pt x="31531" y="9848"/>
                  </a:cubicBezTo>
                  <a:lnTo>
                    <a:pt x="31516" y="9848"/>
                  </a:lnTo>
                  <a:cubicBezTo>
                    <a:pt x="31487" y="9846"/>
                    <a:pt x="31458" y="9846"/>
                    <a:pt x="31428" y="9846"/>
                  </a:cubicBezTo>
                  <a:lnTo>
                    <a:pt x="30790" y="9846"/>
                  </a:lnTo>
                  <a:lnTo>
                    <a:pt x="28334" y="668"/>
                  </a:lnTo>
                  <a:cubicBezTo>
                    <a:pt x="28227" y="265"/>
                    <a:pt x="27865" y="0"/>
                    <a:pt x="27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2"/>
            <p:cNvSpPr/>
            <p:nvPr/>
          </p:nvSpPr>
          <p:spPr>
            <a:xfrm>
              <a:off x="4346959" y="4193683"/>
              <a:ext cx="5151515" cy="108498"/>
            </a:xfrm>
            <a:custGeom>
              <a:avLst/>
              <a:gdLst/>
              <a:ahLst/>
              <a:cxnLst/>
              <a:rect l="l" t="t" r="r" b="b"/>
              <a:pathLst>
                <a:path w="115615" h="2435" extrusionOk="0">
                  <a:moveTo>
                    <a:pt x="1" y="0"/>
                  </a:moveTo>
                  <a:lnTo>
                    <a:pt x="1" y="2435"/>
                  </a:lnTo>
                  <a:lnTo>
                    <a:pt x="115615" y="2435"/>
                  </a:lnTo>
                  <a:lnTo>
                    <a:pt x="115615" y="0"/>
                  </a:lnTo>
                  <a:close/>
                </a:path>
              </a:pathLst>
            </a:custGeom>
            <a:solidFill>
              <a:srgbClr val="080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2"/>
            <p:cNvSpPr/>
            <p:nvPr/>
          </p:nvSpPr>
          <p:spPr>
            <a:xfrm>
              <a:off x="5336299" y="2928757"/>
              <a:ext cx="21254" cy="51018"/>
            </a:xfrm>
            <a:custGeom>
              <a:avLst/>
              <a:gdLst/>
              <a:ahLst/>
              <a:cxnLst/>
              <a:rect l="l" t="t" r="r" b="b"/>
              <a:pathLst>
                <a:path w="477" h="1145" extrusionOk="0">
                  <a:moveTo>
                    <a:pt x="1" y="0"/>
                  </a:moveTo>
                  <a:lnTo>
                    <a:pt x="1" y="1144"/>
                  </a:lnTo>
                  <a:lnTo>
                    <a:pt x="477" y="1144"/>
                  </a:lnTo>
                  <a:lnTo>
                    <a:pt x="4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2"/>
            <p:cNvSpPr/>
            <p:nvPr/>
          </p:nvSpPr>
          <p:spPr>
            <a:xfrm>
              <a:off x="5381614" y="2928757"/>
              <a:ext cx="47276" cy="51018"/>
            </a:xfrm>
            <a:custGeom>
              <a:avLst/>
              <a:gdLst/>
              <a:ahLst/>
              <a:cxnLst/>
              <a:rect l="l" t="t" r="r" b="b"/>
              <a:pathLst>
                <a:path w="1061" h="1145" extrusionOk="0">
                  <a:moveTo>
                    <a:pt x="0" y="0"/>
                  </a:moveTo>
                  <a:lnTo>
                    <a:pt x="0" y="1144"/>
                  </a:lnTo>
                  <a:lnTo>
                    <a:pt x="1060" y="1144"/>
                  </a:lnTo>
                  <a:lnTo>
                    <a:pt x="10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2"/>
            <p:cNvSpPr/>
            <p:nvPr/>
          </p:nvSpPr>
          <p:spPr>
            <a:xfrm>
              <a:off x="5428844" y="3111084"/>
              <a:ext cx="30076" cy="949565"/>
            </a:xfrm>
            <a:custGeom>
              <a:avLst/>
              <a:gdLst/>
              <a:ahLst/>
              <a:cxnLst/>
              <a:rect l="l" t="t" r="r" b="b"/>
              <a:pathLst>
                <a:path w="675" h="21311" extrusionOk="0">
                  <a:moveTo>
                    <a:pt x="0" y="1"/>
                  </a:moveTo>
                  <a:lnTo>
                    <a:pt x="0" y="21311"/>
                  </a:lnTo>
                  <a:lnTo>
                    <a:pt x="554" y="21311"/>
                  </a:lnTo>
                  <a:cubicBezTo>
                    <a:pt x="597" y="21276"/>
                    <a:pt x="637" y="21237"/>
                    <a:pt x="675" y="21198"/>
                  </a:cubicBezTo>
                  <a:lnTo>
                    <a:pt x="6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2"/>
            <p:cNvSpPr/>
            <p:nvPr/>
          </p:nvSpPr>
          <p:spPr>
            <a:xfrm>
              <a:off x="5336299" y="2864907"/>
              <a:ext cx="145748" cy="114869"/>
            </a:xfrm>
            <a:custGeom>
              <a:avLst/>
              <a:gdLst/>
              <a:ahLst/>
              <a:cxnLst/>
              <a:rect l="l" t="t" r="r" b="b"/>
              <a:pathLst>
                <a:path w="3271" h="2578" extrusionOk="0">
                  <a:moveTo>
                    <a:pt x="2077" y="0"/>
                  </a:moveTo>
                  <a:lnTo>
                    <a:pt x="2077" y="735"/>
                  </a:lnTo>
                  <a:lnTo>
                    <a:pt x="2077" y="1074"/>
                  </a:lnTo>
                  <a:lnTo>
                    <a:pt x="1" y="1074"/>
                  </a:lnTo>
                  <a:lnTo>
                    <a:pt x="1" y="1433"/>
                  </a:lnTo>
                  <a:lnTo>
                    <a:pt x="2077" y="1433"/>
                  </a:lnTo>
                  <a:lnTo>
                    <a:pt x="2077" y="2577"/>
                  </a:lnTo>
                  <a:lnTo>
                    <a:pt x="2752" y="2577"/>
                  </a:lnTo>
                  <a:lnTo>
                    <a:pt x="2752" y="1433"/>
                  </a:lnTo>
                  <a:lnTo>
                    <a:pt x="3270" y="1433"/>
                  </a:lnTo>
                  <a:lnTo>
                    <a:pt x="3270" y="1074"/>
                  </a:lnTo>
                  <a:lnTo>
                    <a:pt x="2752" y="1074"/>
                  </a:lnTo>
                  <a:lnTo>
                    <a:pt x="2752" y="735"/>
                  </a:lnTo>
                  <a:lnTo>
                    <a:pt x="27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2"/>
            <p:cNvSpPr/>
            <p:nvPr/>
          </p:nvSpPr>
          <p:spPr>
            <a:xfrm>
              <a:off x="5458875" y="2864907"/>
              <a:ext cx="49904" cy="114869"/>
            </a:xfrm>
            <a:custGeom>
              <a:avLst/>
              <a:gdLst/>
              <a:ahLst/>
              <a:cxnLst/>
              <a:rect l="l" t="t" r="r" b="b"/>
              <a:pathLst>
                <a:path w="1120" h="2578" extrusionOk="0">
                  <a:moveTo>
                    <a:pt x="1" y="0"/>
                  </a:moveTo>
                  <a:lnTo>
                    <a:pt x="1" y="735"/>
                  </a:lnTo>
                  <a:lnTo>
                    <a:pt x="1" y="1074"/>
                  </a:lnTo>
                  <a:lnTo>
                    <a:pt x="605" y="1074"/>
                  </a:lnTo>
                  <a:cubicBezTo>
                    <a:pt x="890" y="1074"/>
                    <a:pt x="1120" y="844"/>
                    <a:pt x="1120" y="558"/>
                  </a:cubicBezTo>
                  <a:lnTo>
                    <a:pt x="1120" y="516"/>
                  </a:lnTo>
                  <a:cubicBezTo>
                    <a:pt x="1120" y="230"/>
                    <a:pt x="890" y="0"/>
                    <a:pt x="605" y="0"/>
                  </a:cubicBezTo>
                  <a:close/>
                  <a:moveTo>
                    <a:pt x="1" y="1433"/>
                  </a:moveTo>
                  <a:lnTo>
                    <a:pt x="1" y="2577"/>
                  </a:lnTo>
                  <a:lnTo>
                    <a:pt x="519" y="2577"/>
                  </a:lnTo>
                  <a:lnTo>
                    <a:pt x="519" y="143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2"/>
            <p:cNvSpPr/>
            <p:nvPr/>
          </p:nvSpPr>
          <p:spPr>
            <a:xfrm>
              <a:off x="5381614" y="2864907"/>
              <a:ext cx="47276" cy="47855"/>
            </a:xfrm>
            <a:custGeom>
              <a:avLst/>
              <a:gdLst/>
              <a:ahLst/>
              <a:cxnLst/>
              <a:rect l="l" t="t" r="r" b="b"/>
              <a:pathLst>
                <a:path w="1061" h="1074" extrusionOk="0">
                  <a:moveTo>
                    <a:pt x="0" y="0"/>
                  </a:moveTo>
                  <a:lnTo>
                    <a:pt x="0" y="735"/>
                  </a:lnTo>
                  <a:lnTo>
                    <a:pt x="0" y="1074"/>
                  </a:lnTo>
                  <a:lnTo>
                    <a:pt x="1060" y="1074"/>
                  </a:lnTo>
                  <a:lnTo>
                    <a:pt x="1060" y="735"/>
                  </a:lnTo>
                  <a:lnTo>
                    <a:pt x="10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2"/>
            <p:cNvSpPr/>
            <p:nvPr/>
          </p:nvSpPr>
          <p:spPr>
            <a:xfrm>
              <a:off x="5309565" y="2864907"/>
              <a:ext cx="47988" cy="47855"/>
            </a:xfrm>
            <a:custGeom>
              <a:avLst/>
              <a:gdLst/>
              <a:ahLst/>
              <a:cxnLst/>
              <a:rect l="l" t="t" r="r" b="b"/>
              <a:pathLst>
                <a:path w="1077" h="1074" extrusionOk="0">
                  <a:moveTo>
                    <a:pt x="516" y="0"/>
                  </a:moveTo>
                  <a:cubicBezTo>
                    <a:pt x="230" y="0"/>
                    <a:pt x="0" y="232"/>
                    <a:pt x="0" y="517"/>
                  </a:cubicBezTo>
                  <a:lnTo>
                    <a:pt x="0" y="558"/>
                  </a:lnTo>
                  <a:cubicBezTo>
                    <a:pt x="0" y="844"/>
                    <a:pt x="230" y="1074"/>
                    <a:pt x="516" y="1074"/>
                  </a:cubicBezTo>
                  <a:lnTo>
                    <a:pt x="1077" y="1074"/>
                  </a:lnTo>
                  <a:lnTo>
                    <a:pt x="1077" y="735"/>
                  </a:lnTo>
                  <a:lnTo>
                    <a:pt x="10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2"/>
            <p:cNvSpPr/>
            <p:nvPr/>
          </p:nvSpPr>
          <p:spPr>
            <a:xfrm>
              <a:off x="5357508" y="2864907"/>
              <a:ext cx="24150" cy="47855"/>
            </a:xfrm>
            <a:custGeom>
              <a:avLst/>
              <a:gdLst/>
              <a:ahLst/>
              <a:cxnLst/>
              <a:rect l="l" t="t" r="r" b="b"/>
              <a:pathLst>
                <a:path w="542" h="1074" extrusionOk="0">
                  <a:moveTo>
                    <a:pt x="1" y="0"/>
                  </a:moveTo>
                  <a:lnTo>
                    <a:pt x="1" y="735"/>
                  </a:lnTo>
                  <a:lnTo>
                    <a:pt x="1" y="1074"/>
                  </a:lnTo>
                  <a:lnTo>
                    <a:pt x="541" y="1074"/>
                  </a:lnTo>
                  <a:lnTo>
                    <a:pt x="541" y="735"/>
                  </a:lnTo>
                  <a:lnTo>
                    <a:pt x="5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2"/>
            <p:cNvSpPr/>
            <p:nvPr/>
          </p:nvSpPr>
          <p:spPr>
            <a:xfrm>
              <a:off x="5639509" y="2928757"/>
              <a:ext cx="47365" cy="51018"/>
            </a:xfrm>
            <a:custGeom>
              <a:avLst/>
              <a:gdLst/>
              <a:ahLst/>
              <a:cxnLst/>
              <a:rect l="l" t="t" r="r" b="b"/>
              <a:pathLst>
                <a:path w="1063" h="1145" extrusionOk="0">
                  <a:moveTo>
                    <a:pt x="1" y="0"/>
                  </a:moveTo>
                  <a:lnTo>
                    <a:pt x="1" y="1144"/>
                  </a:lnTo>
                  <a:lnTo>
                    <a:pt x="1063" y="1144"/>
                  </a:lnTo>
                  <a:lnTo>
                    <a:pt x="10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2"/>
            <p:cNvSpPr/>
            <p:nvPr/>
          </p:nvSpPr>
          <p:spPr>
            <a:xfrm>
              <a:off x="5594328" y="2928757"/>
              <a:ext cx="21209" cy="51018"/>
            </a:xfrm>
            <a:custGeom>
              <a:avLst/>
              <a:gdLst/>
              <a:ahLst/>
              <a:cxnLst/>
              <a:rect l="l" t="t" r="r" b="b"/>
              <a:pathLst>
                <a:path w="476" h="1145" extrusionOk="0">
                  <a:moveTo>
                    <a:pt x="0" y="0"/>
                  </a:moveTo>
                  <a:lnTo>
                    <a:pt x="0" y="1144"/>
                  </a:lnTo>
                  <a:lnTo>
                    <a:pt x="476" y="1144"/>
                  </a:lnTo>
                  <a:lnTo>
                    <a:pt x="4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2"/>
            <p:cNvSpPr/>
            <p:nvPr/>
          </p:nvSpPr>
          <p:spPr>
            <a:xfrm>
              <a:off x="5686828" y="3111084"/>
              <a:ext cx="30032" cy="949565"/>
            </a:xfrm>
            <a:custGeom>
              <a:avLst/>
              <a:gdLst/>
              <a:ahLst/>
              <a:cxnLst/>
              <a:rect l="l" t="t" r="r" b="b"/>
              <a:pathLst>
                <a:path w="674" h="21311" extrusionOk="0">
                  <a:moveTo>
                    <a:pt x="1" y="1"/>
                  </a:moveTo>
                  <a:lnTo>
                    <a:pt x="1" y="21311"/>
                  </a:lnTo>
                  <a:lnTo>
                    <a:pt x="554" y="21311"/>
                  </a:lnTo>
                  <a:cubicBezTo>
                    <a:pt x="596" y="21276"/>
                    <a:pt x="635" y="21237"/>
                    <a:pt x="674" y="21198"/>
                  </a:cubicBezTo>
                  <a:lnTo>
                    <a:pt x="6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2"/>
            <p:cNvSpPr/>
            <p:nvPr/>
          </p:nvSpPr>
          <p:spPr>
            <a:xfrm>
              <a:off x="5594328" y="2864907"/>
              <a:ext cx="145658" cy="114869"/>
            </a:xfrm>
            <a:custGeom>
              <a:avLst/>
              <a:gdLst/>
              <a:ahLst/>
              <a:cxnLst/>
              <a:rect l="l" t="t" r="r" b="b"/>
              <a:pathLst>
                <a:path w="3269" h="2578" extrusionOk="0">
                  <a:moveTo>
                    <a:pt x="2077" y="0"/>
                  </a:moveTo>
                  <a:lnTo>
                    <a:pt x="2077" y="735"/>
                  </a:lnTo>
                  <a:lnTo>
                    <a:pt x="2077" y="1074"/>
                  </a:lnTo>
                  <a:lnTo>
                    <a:pt x="0" y="1074"/>
                  </a:lnTo>
                  <a:lnTo>
                    <a:pt x="0" y="1433"/>
                  </a:lnTo>
                  <a:lnTo>
                    <a:pt x="2077" y="1433"/>
                  </a:lnTo>
                  <a:lnTo>
                    <a:pt x="2077" y="2577"/>
                  </a:lnTo>
                  <a:lnTo>
                    <a:pt x="2750" y="2577"/>
                  </a:lnTo>
                  <a:lnTo>
                    <a:pt x="2750" y="1433"/>
                  </a:lnTo>
                  <a:lnTo>
                    <a:pt x="3268" y="1433"/>
                  </a:lnTo>
                  <a:lnTo>
                    <a:pt x="3268" y="1074"/>
                  </a:lnTo>
                  <a:lnTo>
                    <a:pt x="2750" y="1074"/>
                  </a:lnTo>
                  <a:lnTo>
                    <a:pt x="2750" y="735"/>
                  </a:lnTo>
                  <a:lnTo>
                    <a:pt x="27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2"/>
            <p:cNvSpPr/>
            <p:nvPr/>
          </p:nvSpPr>
          <p:spPr>
            <a:xfrm>
              <a:off x="5639509" y="2864907"/>
              <a:ext cx="47365" cy="47855"/>
            </a:xfrm>
            <a:custGeom>
              <a:avLst/>
              <a:gdLst/>
              <a:ahLst/>
              <a:cxnLst/>
              <a:rect l="l" t="t" r="r" b="b"/>
              <a:pathLst>
                <a:path w="1063" h="1074" extrusionOk="0">
                  <a:moveTo>
                    <a:pt x="1" y="0"/>
                  </a:moveTo>
                  <a:lnTo>
                    <a:pt x="1" y="735"/>
                  </a:lnTo>
                  <a:lnTo>
                    <a:pt x="1" y="1074"/>
                  </a:lnTo>
                  <a:lnTo>
                    <a:pt x="1063" y="1074"/>
                  </a:lnTo>
                  <a:lnTo>
                    <a:pt x="1063" y="735"/>
                  </a:lnTo>
                  <a:lnTo>
                    <a:pt x="10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2"/>
            <p:cNvSpPr/>
            <p:nvPr/>
          </p:nvSpPr>
          <p:spPr>
            <a:xfrm>
              <a:off x="5716815" y="2864907"/>
              <a:ext cx="49994" cy="114869"/>
            </a:xfrm>
            <a:custGeom>
              <a:avLst/>
              <a:gdLst/>
              <a:ahLst/>
              <a:cxnLst/>
              <a:rect l="l" t="t" r="r" b="b"/>
              <a:pathLst>
                <a:path w="1122" h="2578" extrusionOk="0">
                  <a:moveTo>
                    <a:pt x="1" y="0"/>
                  </a:moveTo>
                  <a:lnTo>
                    <a:pt x="1" y="735"/>
                  </a:lnTo>
                  <a:lnTo>
                    <a:pt x="1" y="1074"/>
                  </a:lnTo>
                  <a:lnTo>
                    <a:pt x="604" y="1074"/>
                  </a:lnTo>
                  <a:cubicBezTo>
                    <a:pt x="890" y="1074"/>
                    <a:pt x="1121" y="844"/>
                    <a:pt x="1121" y="558"/>
                  </a:cubicBezTo>
                  <a:lnTo>
                    <a:pt x="1121" y="516"/>
                  </a:lnTo>
                  <a:cubicBezTo>
                    <a:pt x="1121" y="230"/>
                    <a:pt x="890" y="0"/>
                    <a:pt x="604" y="0"/>
                  </a:cubicBezTo>
                  <a:close/>
                  <a:moveTo>
                    <a:pt x="1" y="1433"/>
                  </a:moveTo>
                  <a:lnTo>
                    <a:pt x="1" y="2577"/>
                  </a:lnTo>
                  <a:lnTo>
                    <a:pt x="519" y="2577"/>
                  </a:lnTo>
                  <a:lnTo>
                    <a:pt x="519" y="143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2"/>
            <p:cNvSpPr/>
            <p:nvPr/>
          </p:nvSpPr>
          <p:spPr>
            <a:xfrm>
              <a:off x="5567549" y="2864907"/>
              <a:ext cx="47988" cy="47855"/>
            </a:xfrm>
            <a:custGeom>
              <a:avLst/>
              <a:gdLst/>
              <a:ahLst/>
              <a:cxnLst/>
              <a:rect l="l" t="t" r="r" b="b"/>
              <a:pathLst>
                <a:path w="1077" h="1074" extrusionOk="0">
                  <a:moveTo>
                    <a:pt x="516" y="0"/>
                  </a:moveTo>
                  <a:cubicBezTo>
                    <a:pt x="230" y="0"/>
                    <a:pt x="0" y="232"/>
                    <a:pt x="0" y="517"/>
                  </a:cubicBezTo>
                  <a:lnTo>
                    <a:pt x="0" y="558"/>
                  </a:lnTo>
                  <a:cubicBezTo>
                    <a:pt x="0" y="844"/>
                    <a:pt x="230" y="1074"/>
                    <a:pt x="516" y="1074"/>
                  </a:cubicBezTo>
                  <a:lnTo>
                    <a:pt x="1077" y="1074"/>
                  </a:lnTo>
                  <a:lnTo>
                    <a:pt x="1077" y="735"/>
                  </a:lnTo>
                  <a:lnTo>
                    <a:pt x="10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2"/>
            <p:cNvSpPr/>
            <p:nvPr/>
          </p:nvSpPr>
          <p:spPr>
            <a:xfrm>
              <a:off x="5615492" y="2864907"/>
              <a:ext cx="24061" cy="47855"/>
            </a:xfrm>
            <a:custGeom>
              <a:avLst/>
              <a:gdLst/>
              <a:ahLst/>
              <a:cxnLst/>
              <a:rect l="l" t="t" r="r" b="b"/>
              <a:pathLst>
                <a:path w="540" h="1074" extrusionOk="0">
                  <a:moveTo>
                    <a:pt x="1" y="0"/>
                  </a:moveTo>
                  <a:lnTo>
                    <a:pt x="1" y="735"/>
                  </a:lnTo>
                  <a:lnTo>
                    <a:pt x="1" y="1074"/>
                  </a:lnTo>
                  <a:lnTo>
                    <a:pt x="540" y="1074"/>
                  </a:lnTo>
                  <a:lnTo>
                    <a:pt x="540" y="735"/>
                  </a:lnTo>
                  <a:lnTo>
                    <a:pt x="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2"/>
            <p:cNvSpPr/>
            <p:nvPr/>
          </p:nvSpPr>
          <p:spPr>
            <a:xfrm>
              <a:off x="5123585" y="2928757"/>
              <a:ext cx="47365" cy="51018"/>
            </a:xfrm>
            <a:custGeom>
              <a:avLst/>
              <a:gdLst/>
              <a:ahLst/>
              <a:cxnLst/>
              <a:rect l="l" t="t" r="r" b="b"/>
              <a:pathLst>
                <a:path w="1063" h="1145" extrusionOk="0">
                  <a:moveTo>
                    <a:pt x="1" y="0"/>
                  </a:moveTo>
                  <a:lnTo>
                    <a:pt x="1" y="1144"/>
                  </a:lnTo>
                  <a:lnTo>
                    <a:pt x="1062" y="1144"/>
                  </a:lnTo>
                  <a:lnTo>
                    <a:pt x="10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2"/>
            <p:cNvSpPr/>
            <p:nvPr/>
          </p:nvSpPr>
          <p:spPr>
            <a:xfrm>
              <a:off x="5078404" y="2928757"/>
              <a:ext cx="21209" cy="51018"/>
            </a:xfrm>
            <a:custGeom>
              <a:avLst/>
              <a:gdLst/>
              <a:ahLst/>
              <a:cxnLst/>
              <a:rect l="l" t="t" r="r" b="b"/>
              <a:pathLst>
                <a:path w="476" h="1145" extrusionOk="0">
                  <a:moveTo>
                    <a:pt x="0" y="0"/>
                  </a:moveTo>
                  <a:lnTo>
                    <a:pt x="0" y="1144"/>
                  </a:lnTo>
                  <a:lnTo>
                    <a:pt x="476" y="1144"/>
                  </a:lnTo>
                  <a:lnTo>
                    <a:pt x="4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2"/>
            <p:cNvSpPr/>
            <p:nvPr/>
          </p:nvSpPr>
          <p:spPr>
            <a:xfrm>
              <a:off x="5170904" y="3111084"/>
              <a:ext cx="30076" cy="949565"/>
            </a:xfrm>
            <a:custGeom>
              <a:avLst/>
              <a:gdLst/>
              <a:ahLst/>
              <a:cxnLst/>
              <a:rect l="l" t="t" r="r" b="b"/>
              <a:pathLst>
                <a:path w="675" h="21311" extrusionOk="0">
                  <a:moveTo>
                    <a:pt x="0" y="1"/>
                  </a:moveTo>
                  <a:lnTo>
                    <a:pt x="0" y="21311"/>
                  </a:lnTo>
                  <a:lnTo>
                    <a:pt x="554" y="21311"/>
                  </a:lnTo>
                  <a:cubicBezTo>
                    <a:pt x="595" y="21276"/>
                    <a:pt x="635" y="21237"/>
                    <a:pt x="675" y="21198"/>
                  </a:cubicBezTo>
                  <a:lnTo>
                    <a:pt x="6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2"/>
            <p:cNvSpPr/>
            <p:nvPr/>
          </p:nvSpPr>
          <p:spPr>
            <a:xfrm>
              <a:off x="5078404" y="2864907"/>
              <a:ext cx="145614" cy="114869"/>
            </a:xfrm>
            <a:custGeom>
              <a:avLst/>
              <a:gdLst/>
              <a:ahLst/>
              <a:cxnLst/>
              <a:rect l="l" t="t" r="r" b="b"/>
              <a:pathLst>
                <a:path w="3268" h="2578" extrusionOk="0">
                  <a:moveTo>
                    <a:pt x="2076" y="0"/>
                  </a:moveTo>
                  <a:lnTo>
                    <a:pt x="2076" y="735"/>
                  </a:lnTo>
                  <a:lnTo>
                    <a:pt x="2076" y="1074"/>
                  </a:lnTo>
                  <a:lnTo>
                    <a:pt x="0" y="1074"/>
                  </a:lnTo>
                  <a:lnTo>
                    <a:pt x="0" y="1433"/>
                  </a:lnTo>
                  <a:lnTo>
                    <a:pt x="2076" y="1433"/>
                  </a:lnTo>
                  <a:lnTo>
                    <a:pt x="2076" y="2577"/>
                  </a:lnTo>
                  <a:lnTo>
                    <a:pt x="2751" y="2577"/>
                  </a:lnTo>
                  <a:lnTo>
                    <a:pt x="2751" y="1433"/>
                  </a:lnTo>
                  <a:lnTo>
                    <a:pt x="3268" y="1433"/>
                  </a:lnTo>
                  <a:lnTo>
                    <a:pt x="3268" y="1074"/>
                  </a:lnTo>
                  <a:lnTo>
                    <a:pt x="2751" y="1074"/>
                  </a:lnTo>
                  <a:lnTo>
                    <a:pt x="2751" y="735"/>
                  </a:lnTo>
                  <a:lnTo>
                    <a:pt x="27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2"/>
            <p:cNvSpPr/>
            <p:nvPr/>
          </p:nvSpPr>
          <p:spPr>
            <a:xfrm>
              <a:off x="5123585" y="2864907"/>
              <a:ext cx="47365" cy="47855"/>
            </a:xfrm>
            <a:custGeom>
              <a:avLst/>
              <a:gdLst/>
              <a:ahLst/>
              <a:cxnLst/>
              <a:rect l="l" t="t" r="r" b="b"/>
              <a:pathLst>
                <a:path w="1063" h="1074" extrusionOk="0">
                  <a:moveTo>
                    <a:pt x="1" y="0"/>
                  </a:moveTo>
                  <a:lnTo>
                    <a:pt x="1" y="735"/>
                  </a:lnTo>
                  <a:lnTo>
                    <a:pt x="1" y="1074"/>
                  </a:lnTo>
                  <a:lnTo>
                    <a:pt x="1062" y="1074"/>
                  </a:lnTo>
                  <a:lnTo>
                    <a:pt x="1062" y="735"/>
                  </a:lnTo>
                  <a:lnTo>
                    <a:pt x="10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2"/>
            <p:cNvSpPr/>
            <p:nvPr/>
          </p:nvSpPr>
          <p:spPr>
            <a:xfrm>
              <a:off x="5200935" y="2864907"/>
              <a:ext cx="49949" cy="114869"/>
            </a:xfrm>
            <a:custGeom>
              <a:avLst/>
              <a:gdLst/>
              <a:ahLst/>
              <a:cxnLst/>
              <a:rect l="l" t="t" r="r" b="b"/>
              <a:pathLst>
                <a:path w="1121" h="2578" extrusionOk="0">
                  <a:moveTo>
                    <a:pt x="1" y="0"/>
                  </a:moveTo>
                  <a:lnTo>
                    <a:pt x="1" y="735"/>
                  </a:lnTo>
                  <a:lnTo>
                    <a:pt x="1" y="1074"/>
                  </a:lnTo>
                  <a:lnTo>
                    <a:pt x="605" y="1074"/>
                  </a:lnTo>
                  <a:cubicBezTo>
                    <a:pt x="890" y="1074"/>
                    <a:pt x="1120" y="844"/>
                    <a:pt x="1120" y="558"/>
                  </a:cubicBezTo>
                  <a:lnTo>
                    <a:pt x="1120" y="516"/>
                  </a:lnTo>
                  <a:cubicBezTo>
                    <a:pt x="1120" y="230"/>
                    <a:pt x="890" y="0"/>
                    <a:pt x="605" y="0"/>
                  </a:cubicBezTo>
                  <a:close/>
                  <a:moveTo>
                    <a:pt x="1" y="1433"/>
                  </a:moveTo>
                  <a:lnTo>
                    <a:pt x="1" y="2577"/>
                  </a:lnTo>
                  <a:lnTo>
                    <a:pt x="518" y="2577"/>
                  </a:lnTo>
                  <a:lnTo>
                    <a:pt x="518" y="143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2"/>
            <p:cNvSpPr/>
            <p:nvPr/>
          </p:nvSpPr>
          <p:spPr>
            <a:xfrm>
              <a:off x="5051625" y="2864907"/>
              <a:ext cx="47988" cy="47855"/>
            </a:xfrm>
            <a:custGeom>
              <a:avLst/>
              <a:gdLst/>
              <a:ahLst/>
              <a:cxnLst/>
              <a:rect l="l" t="t" r="r" b="b"/>
              <a:pathLst>
                <a:path w="1077" h="1074" extrusionOk="0">
                  <a:moveTo>
                    <a:pt x="516" y="0"/>
                  </a:moveTo>
                  <a:cubicBezTo>
                    <a:pt x="230" y="0"/>
                    <a:pt x="0" y="232"/>
                    <a:pt x="0" y="517"/>
                  </a:cubicBezTo>
                  <a:lnTo>
                    <a:pt x="0" y="558"/>
                  </a:lnTo>
                  <a:cubicBezTo>
                    <a:pt x="0" y="844"/>
                    <a:pt x="230" y="1074"/>
                    <a:pt x="516" y="1074"/>
                  </a:cubicBezTo>
                  <a:lnTo>
                    <a:pt x="1077" y="1074"/>
                  </a:lnTo>
                  <a:lnTo>
                    <a:pt x="1077" y="735"/>
                  </a:lnTo>
                  <a:lnTo>
                    <a:pt x="10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2"/>
            <p:cNvSpPr/>
            <p:nvPr/>
          </p:nvSpPr>
          <p:spPr>
            <a:xfrm>
              <a:off x="5099569" y="2864907"/>
              <a:ext cx="24061" cy="47855"/>
            </a:xfrm>
            <a:custGeom>
              <a:avLst/>
              <a:gdLst/>
              <a:ahLst/>
              <a:cxnLst/>
              <a:rect l="l" t="t" r="r" b="b"/>
              <a:pathLst>
                <a:path w="540" h="1074" extrusionOk="0">
                  <a:moveTo>
                    <a:pt x="1" y="0"/>
                  </a:moveTo>
                  <a:lnTo>
                    <a:pt x="1" y="735"/>
                  </a:lnTo>
                  <a:lnTo>
                    <a:pt x="1" y="1074"/>
                  </a:lnTo>
                  <a:lnTo>
                    <a:pt x="540" y="1074"/>
                  </a:lnTo>
                  <a:lnTo>
                    <a:pt x="540" y="735"/>
                  </a:lnTo>
                  <a:lnTo>
                    <a:pt x="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2"/>
            <p:cNvSpPr/>
            <p:nvPr/>
          </p:nvSpPr>
          <p:spPr>
            <a:xfrm>
              <a:off x="4943798" y="3111084"/>
              <a:ext cx="43755" cy="949565"/>
            </a:xfrm>
            <a:custGeom>
              <a:avLst/>
              <a:gdLst/>
              <a:ahLst/>
              <a:cxnLst/>
              <a:rect l="l" t="t" r="r" b="b"/>
              <a:pathLst>
                <a:path w="982" h="21311" extrusionOk="0">
                  <a:moveTo>
                    <a:pt x="1" y="1"/>
                  </a:moveTo>
                  <a:lnTo>
                    <a:pt x="1" y="21311"/>
                  </a:lnTo>
                  <a:lnTo>
                    <a:pt x="981" y="21311"/>
                  </a:lnTo>
                  <a:lnTo>
                    <a:pt x="9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2"/>
            <p:cNvSpPr/>
            <p:nvPr/>
          </p:nvSpPr>
          <p:spPr>
            <a:xfrm>
              <a:off x="4812489" y="2981958"/>
              <a:ext cx="936" cy="356"/>
            </a:xfrm>
            <a:custGeom>
              <a:avLst/>
              <a:gdLst/>
              <a:ahLst/>
              <a:cxnLst/>
              <a:rect l="l" t="t" r="r" b="b"/>
              <a:pathLst>
                <a:path w="21" h="8" extrusionOk="0">
                  <a:moveTo>
                    <a:pt x="1" y="8"/>
                  </a:moveTo>
                  <a:cubicBezTo>
                    <a:pt x="7" y="5"/>
                    <a:pt x="14" y="3"/>
                    <a:pt x="20" y="0"/>
                  </a:cubicBezTo>
                  <a:cubicBezTo>
                    <a:pt x="14" y="3"/>
                    <a:pt x="7" y="5"/>
                    <a:pt x="1" y="8"/>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2"/>
            <p:cNvSpPr/>
            <p:nvPr/>
          </p:nvSpPr>
          <p:spPr>
            <a:xfrm>
              <a:off x="4808523" y="2982493"/>
              <a:ext cx="3520" cy="1604"/>
            </a:xfrm>
            <a:custGeom>
              <a:avLst/>
              <a:gdLst/>
              <a:ahLst/>
              <a:cxnLst/>
              <a:rect l="l" t="t" r="r" b="b"/>
              <a:pathLst>
                <a:path w="79" h="36" extrusionOk="0">
                  <a:moveTo>
                    <a:pt x="0" y="36"/>
                  </a:moveTo>
                  <a:cubicBezTo>
                    <a:pt x="25" y="22"/>
                    <a:pt x="52" y="11"/>
                    <a:pt x="78" y="0"/>
                  </a:cubicBezTo>
                  <a:cubicBezTo>
                    <a:pt x="52" y="11"/>
                    <a:pt x="25" y="22"/>
                    <a:pt x="0" y="36"/>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2"/>
            <p:cNvSpPr/>
            <p:nvPr/>
          </p:nvSpPr>
          <p:spPr>
            <a:xfrm>
              <a:off x="4822291" y="2979908"/>
              <a:ext cx="446" cy="134"/>
            </a:xfrm>
            <a:custGeom>
              <a:avLst/>
              <a:gdLst/>
              <a:ahLst/>
              <a:cxnLst/>
              <a:rect l="l" t="t" r="r" b="b"/>
              <a:pathLst>
                <a:path w="10" h="3" extrusionOk="0">
                  <a:moveTo>
                    <a:pt x="9" y="1"/>
                  </a:moveTo>
                  <a:cubicBezTo>
                    <a:pt x="6" y="1"/>
                    <a:pt x="2" y="1"/>
                    <a:pt x="0" y="2"/>
                  </a:cubicBezTo>
                  <a:cubicBezTo>
                    <a:pt x="3" y="1"/>
                    <a:pt x="6" y="1"/>
                    <a:pt x="9" y="1"/>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2"/>
            <p:cNvSpPr/>
            <p:nvPr/>
          </p:nvSpPr>
          <p:spPr>
            <a:xfrm>
              <a:off x="4820242" y="2980176"/>
              <a:ext cx="267" cy="134"/>
            </a:xfrm>
            <a:custGeom>
              <a:avLst/>
              <a:gdLst/>
              <a:ahLst/>
              <a:cxnLst/>
              <a:rect l="l" t="t" r="r" b="b"/>
              <a:pathLst>
                <a:path w="6" h="3" extrusionOk="0">
                  <a:moveTo>
                    <a:pt x="1" y="2"/>
                  </a:moveTo>
                  <a:cubicBezTo>
                    <a:pt x="2" y="1"/>
                    <a:pt x="4" y="1"/>
                    <a:pt x="5" y="1"/>
                  </a:cubicBezTo>
                  <a:cubicBezTo>
                    <a:pt x="4" y="1"/>
                    <a:pt x="2" y="1"/>
                    <a:pt x="1" y="2"/>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2"/>
            <p:cNvSpPr/>
            <p:nvPr/>
          </p:nvSpPr>
          <p:spPr>
            <a:xfrm>
              <a:off x="4814137" y="2981423"/>
              <a:ext cx="847" cy="312"/>
            </a:xfrm>
            <a:custGeom>
              <a:avLst/>
              <a:gdLst/>
              <a:ahLst/>
              <a:cxnLst/>
              <a:rect l="l" t="t" r="r" b="b"/>
              <a:pathLst>
                <a:path w="19" h="7" extrusionOk="0">
                  <a:moveTo>
                    <a:pt x="18" y="1"/>
                  </a:moveTo>
                  <a:cubicBezTo>
                    <a:pt x="16" y="1"/>
                    <a:pt x="13" y="3"/>
                    <a:pt x="10" y="4"/>
                  </a:cubicBezTo>
                  <a:lnTo>
                    <a:pt x="10" y="4"/>
                  </a:lnTo>
                  <a:lnTo>
                    <a:pt x="18" y="1"/>
                  </a:lnTo>
                  <a:close/>
                  <a:moveTo>
                    <a:pt x="10" y="4"/>
                  </a:moveTo>
                  <a:lnTo>
                    <a:pt x="1" y="7"/>
                  </a:lnTo>
                  <a:cubicBezTo>
                    <a:pt x="4" y="6"/>
                    <a:pt x="7" y="5"/>
                    <a:pt x="10" y="4"/>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2"/>
            <p:cNvSpPr/>
            <p:nvPr/>
          </p:nvSpPr>
          <p:spPr>
            <a:xfrm>
              <a:off x="4824118" y="2979775"/>
              <a:ext cx="446" cy="45"/>
            </a:xfrm>
            <a:custGeom>
              <a:avLst/>
              <a:gdLst/>
              <a:ahLst/>
              <a:cxnLst/>
              <a:rect l="l" t="t" r="r" b="b"/>
              <a:pathLst>
                <a:path w="10" h="1" extrusionOk="0">
                  <a:moveTo>
                    <a:pt x="1" y="1"/>
                  </a:moveTo>
                  <a:cubicBezTo>
                    <a:pt x="4" y="1"/>
                    <a:pt x="7" y="1"/>
                    <a:pt x="9" y="1"/>
                  </a:cubicBezTo>
                  <a:cubicBezTo>
                    <a:pt x="7" y="1"/>
                    <a:pt x="4" y="1"/>
                    <a:pt x="1" y="1"/>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2"/>
            <p:cNvSpPr/>
            <p:nvPr/>
          </p:nvSpPr>
          <p:spPr>
            <a:xfrm>
              <a:off x="4818237" y="2980532"/>
              <a:ext cx="535" cy="89"/>
            </a:xfrm>
            <a:custGeom>
              <a:avLst/>
              <a:gdLst/>
              <a:ahLst/>
              <a:cxnLst/>
              <a:rect l="l" t="t" r="r" b="b"/>
              <a:pathLst>
                <a:path w="12" h="2" extrusionOk="0">
                  <a:moveTo>
                    <a:pt x="0" y="2"/>
                  </a:moveTo>
                  <a:cubicBezTo>
                    <a:pt x="3" y="2"/>
                    <a:pt x="7" y="0"/>
                    <a:pt x="12" y="0"/>
                  </a:cubicBezTo>
                  <a:cubicBezTo>
                    <a:pt x="7" y="0"/>
                    <a:pt x="3" y="2"/>
                    <a:pt x="0" y="2"/>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2"/>
            <p:cNvSpPr/>
            <p:nvPr/>
          </p:nvSpPr>
          <p:spPr>
            <a:xfrm>
              <a:off x="4816454" y="2980844"/>
              <a:ext cx="624" cy="223"/>
            </a:xfrm>
            <a:custGeom>
              <a:avLst/>
              <a:gdLst/>
              <a:ahLst/>
              <a:cxnLst/>
              <a:rect l="l" t="t" r="r" b="b"/>
              <a:pathLst>
                <a:path w="14" h="5" extrusionOk="0">
                  <a:moveTo>
                    <a:pt x="0" y="5"/>
                  </a:moveTo>
                  <a:lnTo>
                    <a:pt x="14" y="0"/>
                  </a:ln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2"/>
            <p:cNvSpPr/>
            <p:nvPr/>
          </p:nvSpPr>
          <p:spPr>
            <a:xfrm>
              <a:off x="4787359" y="2984052"/>
              <a:ext cx="1647113" cy="83367"/>
            </a:xfrm>
            <a:custGeom>
              <a:avLst/>
              <a:gdLst/>
              <a:ahLst/>
              <a:cxnLst/>
              <a:rect l="l" t="t" r="r" b="b"/>
              <a:pathLst>
                <a:path w="36966" h="1871" extrusionOk="0">
                  <a:moveTo>
                    <a:pt x="475" y="1"/>
                  </a:moveTo>
                  <a:lnTo>
                    <a:pt x="475" y="1"/>
                  </a:lnTo>
                  <a:cubicBezTo>
                    <a:pt x="192" y="146"/>
                    <a:pt x="1" y="439"/>
                    <a:pt x="1" y="780"/>
                  </a:cubicBezTo>
                  <a:lnTo>
                    <a:pt x="1" y="1871"/>
                  </a:lnTo>
                  <a:lnTo>
                    <a:pt x="36850" y="1871"/>
                  </a:lnTo>
                  <a:lnTo>
                    <a:pt x="36850" y="1866"/>
                  </a:lnTo>
                  <a:cubicBezTo>
                    <a:pt x="36850" y="1813"/>
                    <a:pt x="36850" y="1760"/>
                    <a:pt x="36852" y="1707"/>
                  </a:cubicBezTo>
                  <a:cubicBezTo>
                    <a:pt x="36852" y="1693"/>
                    <a:pt x="36853" y="1676"/>
                    <a:pt x="36853" y="1662"/>
                  </a:cubicBezTo>
                  <a:cubicBezTo>
                    <a:pt x="36853" y="1622"/>
                    <a:pt x="36855" y="1584"/>
                    <a:pt x="36856" y="1544"/>
                  </a:cubicBezTo>
                  <a:cubicBezTo>
                    <a:pt x="36856" y="1529"/>
                    <a:pt x="36858" y="1513"/>
                    <a:pt x="36858" y="1498"/>
                  </a:cubicBezTo>
                  <a:cubicBezTo>
                    <a:pt x="36859" y="1445"/>
                    <a:pt x="36862" y="1394"/>
                    <a:pt x="36865" y="1341"/>
                  </a:cubicBezTo>
                  <a:cubicBezTo>
                    <a:pt x="36865" y="1341"/>
                    <a:pt x="36865" y="1339"/>
                    <a:pt x="36865" y="1338"/>
                  </a:cubicBezTo>
                  <a:cubicBezTo>
                    <a:pt x="36868" y="1286"/>
                    <a:pt x="36872" y="1236"/>
                    <a:pt x="36875" y="1185"/>
                  </a:cubicBezTo>
                  <a:cubicBezTo>
                    <a:pt x="36877" y="1170"/>
                    <a:pt x="36878" y="1155"/>
                    <a:pt x="36880" y="1140"/>
                  </a:cubicBezTo>
                  <a:cubicBezTo>
                    <a:pt x="36883" y="1101"/>
                    <a:pt x="36886" y="1061"/>
                    <a:pt x="36889" y="1023"/>
                  </a:cubicBezTo>
                  <a:cubicBezTo>
                    <a:pt x="36890" y="1008"/>
                    <a:pt x="36892" y="995"/>
                    <a:pt x="36893" y="980"/>
                  </a:cubicBezTo>
                  <a:cubicBezTo>
                    <a:pt x="36897" y="928"/>
                    <a:pt x="36903" y="875"/>
                    <a:pt x="36909" y="824"/>
                  </a:cubicBezTo>
                  <a:cubicBezTo>
                    <a:pt x="36909" y="824"/>
                    <a:pt x="36909" y="822"/>
                    <a:pt x="36909" y="822"/>
                  </a:cubicBezTo>
                  <a:cubicBezTo>
                    <a:pt x="36915" y="771"/>
                    <a:pt x="36923" y="721"/>
                    <a:pt x="36928" y="669"/>
                  </a:cubicBezTo>
                  <a:cubicBezTo>
                    <a:pt x="36931" y="656"/>
                    <a:pt x="36933" y="643"/>
                    <a:pt x="36934" y="629"/>
                  </a:cubicBezTo>
                  <a:cubicBezTo>
                    <a:pt x="36940" y="588"/>
                    <a:pt x="36946" y="548"/>
                    <a:pt x="36952" y="507"/>
                  </a:cubicBezTo>
                  <a:cubicBezTo>
                    <a:pt x="36953" y="495"/>
                    <a:pt x="36955" y="484"/>
                    <a:pt x="36958" y="472"/>
                  </a:cubicBezTo>
                  <a:cubicBezTo>
                    <a:pt x="36959" y="454"/>
                    <a:pt x="36962" y="438"/>
                    <a:pt x="36965" y="420"/>
                  </a:cubicBezTo>
                  <a:lnTo>
                    <a:pt x="78" y="420"/>
                  </a:lnTo>
                  <a:cubicBezTo>
                    <a:pt x="159" y="241"/>
                    <a:pt x="298" y="92"/>
                    <a:pt x="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2"/>
            <p:cNvSpPr/>
            <p:nvPr/>
          </p:nvSpPr>
          <p:spPr>
            <a:xfrm>
              <a:off x="4879190" y="3111084"/>
              <a:ext cx="860851" cy="949565"/>
            </a:xfrm>
            <a:custGeom>
              <a:avLst/>
              <a:gdLst/>
              <a:ahLst/>
              <a:cxnLst/>
              <a:rect l="l" t="t" r="r" b="b"/>
              <a:pathLst>
                <a:path w="19320" h="21311" extrusionOk="0">
                  <a:moveTo>
                    <a:pt x="16050" y="1"/>
                  </a:moveTo>
                  <a:lnTo>
                    <a:pt x="16050" y="19857"/>
                  </a:lnTo>
                  <a:cubicBezTo>
                    <a:pt x="16050" y="20363"/>
                    <a:pt x="16232" y="20820"/>
                    <a:pt x="16526" y="21151"/>
                  </a:cubicBezTo>
                  <a:lnTo>
                    <a:pt x="16526" y="21151"/>
                  </a:lnTo>
                  <a:lnTo>
                    <a:pt x="16526" y="1"/>
                  </a:lnTo>
                  <a:close/>
                  <a:moveTo>
                    <a:pt x="4471" y="1"/>
                  </a:moveTo>
                  <a:lnTo>
                    <a:pt x="4471" y="19857"/>
                  </a:lnTo>
                  <a:cubicBezTo>
                    <a:pt x="4471" y="20364"/>
                    <a:pt x="4652" y="20821"/>
                    <a:pt x="4947" y="21152"/>
                  </a:cubicBezTo>
                  <a:lnTo>
                    <a:pt x="4947" y="21152"/>
                  </a:lnTo>
                  <a:lnTo>
                    <a:pt x="4947" y="1"/>
                  </a:lnTo>
                  <a:close/>
                  <a:moveTo>
                    <a:pt x="10261" y="1"/>
                  </a:moveTo>
                  <a:lnTo>
                    <a:pt x="10261" y="19857"/>
                  </a:lnTo>
                  <a:cubicBezTo>
                    <a:pt x="10261" y="20364"/>
                    <a:pt x="10443" y="20821"/>
                    <a:pt x="10737" y="21152"/>
                  </a:cubicBezTo>
                  <a:lnTo>
                    <a:pt x="10737" y="21152"/>
                  </a:lnTo>
                  <a:lnTo>
                    <a:pt x="10737" y="1"/>
                  </a:lnTo>
                  <a:close/>
                  <a:moveTo>
                    <a:pt x="4947" y="21152"/>
                  </a:moveTo>
                  <a:lnTo>
                    <a:pt x="4947" y="21152"/>
                  </a:lnTo>
                  <a:cubicBezTo>
                    <a:pt x="4959" y="21166"/>
                    <a:pt x="4972" y="21180"/>
                    <a:pt x="4985" y="21194"/>
                  </a:cubicBezTo>
                  <a:lnTo>
                    <a:pt x="4985" y="21194"/>
                  </a:lnTo>
                  <a:cubicBezTo>
                    <a:pt x="4972" y="21180"/>
                    <a:pt x="4959" y="21166"/>
                    <a:pt x="4947" y="21152"/>
                  </a:cubicBezTo>
                  <a:close/>
                  <a:moveTo>
                    <a:pt x="7222" y="1"/>
                  </a:moveTo>
                  <a:lnTo>
                    <a:pt x="7222" y="21197"/>
                  </a:lnTo>
                  <a:lnTo>
                    <a:pt x="7222" y="21197"/>
                  </a:lnTo>
                  <a:cubicBezTo>
                    <a:pt x="7541" y="20864"/>
                    <a:pt x="7740" y="20388"/>
                    <a:pt x="7740" y="19857"/>
                  </a:cubicBezTo>
                  <a:lnTo>
                    <a:pt x="7740" y="1"/>
                  </a:lnTo>
                  <a:close/>
                  <a:moveTo>
                    <a:pt x="18801" y="1"/>
                  </a:moveTo>
                  <a:lnTo>
                    <a:pt x="18801" y="21197"/>
                  </a:lnTo>
                  <a:lnTo>
                    <a:pt x="18801" y="21197"/>
                  </a:lnTo>
                  <a:cubicBezTo>
                    <a:pt x="19120" y="20864"/>
                    <a:pt x="19319" y="20388"/>
                    <a:pt x="19319" y="19857"/>
                  </a:cubicBezTo>
                  <a:lnTo>
                    <a:pt x="19319" y="1"/>
                  </a:lnTo>
                  <a:close/>
                  <a:moveTo>
                    <a:pt x="18801" y="21197"/>
                  </a:moveTo>
                  <a:lnTo>
                    <a:pt x="18801" y="21197"/>
                  </a:lnTo>
                  <a:cubicBezTo>
                    <a:pt x="18797" y="21202"/>
                    <a:pt x="18793" y="21206"/>
                    <a:pt x="18789" y="21210"/>
                  </a:cubicBezTo>
                  <a:lnTo>
                    <a:pt x="18789" y="21210"/>
                  </a:lnTo>
                  <a:cubicBezTo>
                    <a:pt x="18793" y="21206"/>
                    <a:pt x="18797" y="21202"/>
                    <a:pt x="18801" y="21198"/>
                  </a:cubicBezTo>
                  <a:lnTo>
                    <a:pt x="18801" y="21197"/>
                  </a:lnTo>
                  <a:close/>
                  <a:moveTo>
                    <a:pt x="7222" y="21197"/>
                  </a:moveTo>
                  <a:lnTo>
                    <a:pt x="7222" y="21197"/>
                  </a:lnTo>
                  <a:cubicBezTo>
                    <a:pt x="7218" y="21202"/>
                    <a:pt x="7214" y="21206"/>
                    <a:pt x="7210" y="21210"/>
                  </a:cubicBezTo>
                  <a:lnTo>
                    <a:pt x="7210" y="21210"/>
                  </a:lnTo>
                  <a:cubicBezTo>
                    <a:pt x="7214" y="21206"/>
                    <a:pt x="7218" y="21202"/>
                    <a:pt x="7222" y="21198"/>
                  </a:cubicBezTo>
                  <a:lnTo>
                    <a:pt x="7222" y="21197"/>
                  </a:lnTo>
                  <a:close/>
                  <a:moveTo>
                    <a:pt x="16526" y="21151"/>
                  </a:moveTo>
                  <a:lnTo>
                    <a:pt x="16526" y="21152"/>
                  </a:lnTo>
                  <a:cubicBezTo>
                    <a:pt x="16549" y="21178"/>
                    <a:pt x="16573" y="21203"/>
                    <a:pt x="16597" y="21227"/>
                  </a:cubicBezTo>
                  <a:lnTo>
                    <a:pt x="16597" y="21227"/>
                  </a:lnTo>
                  <a:cubicBezTo>
                    <a:pt x="16573" y="21202"/>
                    <a:pt x="16549" y="21177"/>
                    <a:pt x="16526" y="21151"/>
                  </a:cubicBezTo>
                  <a:close/>
                  <a:moveTo>
                    <a:pt x="13011" y="1"/>
                  </a:moveTo>
                  <a:lnTo>
                    <a:pt x="13011" y="21198"/>
                  </a:lnTo>
                  <a:cubicBezTo>
                    <a:pt x="12979" y="21230"/>
                    <a:pt x="12947" y="21262"/>
                    <a:pt x="12914" y="21291"/>
                  </a:cubicBezTo>
                  <a:lnTo>
                    <a:pt x="12914" y="21291"/>
                  </a:lnTo>
                  <a:cubicBezTo>
                    <a:pt x="13290" y="20956"/>
                    <a:pt x="13529" y="20440"/>
                    <a:pt x="13529" y="19857"/>
                  </a:cubicBezTo>
                  <a:lnTo>
                    <a:pt x="13529" y="1"/>
                  </a:lnTo>
                  <a:close/>
                  <a:moveTo>
                    <a:pt x="0" y="1"/>
                  </a:moveTo>
                  <a:lnTo>
                    <a:pt x="0" y="21311"/>
                  </a:lnTo>
                  <a:lnTo>
                    <a:pt x="1451" y="21311"/>
                  </a:lnTo>
                  <a:lnTo>
                    <a:pt x="1451" y="1"/>
                  </a:lnTo>
                  <a:close/>
                  <a:moveTo>
                    <a:pt x="4985" y="21194"/>
                  </a:moveTo>
                  <a:cubicBezTo>
                    <a:pt x="5025" y="21235"/>
                    <a:pt x="5066" y="21274"/>
                    <a:pt x="5109" y="21311"/>
                  </a:cubicBezTo>
                  <a:lnTo>
                    <a:pt x="5110" y="21311"/>
                  </a:lnTo>
                  <a:cubicBezTo>
                    <a:pt x="5067" y="21274"/>
                    <a:pt x="5025" y="21235"/>
                    <a:pt x="4985" y="21194"/>
                  </a:cubicBezTo>
                  <a:close/>
                  <a:moveTo>
                    <a:pt x="5487" y="1"/>
                  </a:moveTo>
                  <a:lnTo>
                    <a:pt x="5487" y="21311"/>
                  </a:lnTo>
                  <a:lnTo>
                    <a:pt x="6547" y="21311"/>
                  </a:lnTo>
                  <a:lnTo>
                    <a:pt x="6547" y="1"/>
                  </a:lnTo>
                  <a:close/>
                  <a:moveTo>
                    <a:pt x="7210" y="21210"/>
                  </a:moveTo>
                  <a:lnTo>
                    <a:pt x="7210" y="21210"/>
                  </a:lnTo>
                  <a:cubicBezTo>
                    <a:pt x="7175" y="21245"/>
                    <a:pt x="7138" y="21279"/>
                    <a:pt x="7101" y="21311"/>
                  </a:cubicBezTo>
                  <a:lnTo>
                    <a:pt x="7103" y="21311"/>
                  </a:lnTo>
                  <a:cubicBezTo>
                    <a:pt x="7140" y="21279"/>
                    <a:pt x="7175" y="21245"/>
                    <a:pt x="7210" y="21210"/>
                  </a:cubicBezTo>
                  <a:close/>
                  <a:moveTo>
                    <a:pt x="10737" y="21152"/>
                  </a:moveTo>
                  <a:lnTo>
                    <a:pt x="10737" y="21152"/>
                  </a:lnTo>
                  <a:cubicBezTo>
                    <a:pt x="10787" y="21209"/>
                    <a:pt x="10842" y="21262"/>
                    <a:pt x="10899" y="21311"/>
                  </a:cubicBezTo>
                  <a:cubicBezTo>
                    <a:pt x="10842" y="21262"/>
                    <a:pt x="10788" y="21209"/>
                    <a:pt x="10737" y="21152"/>
                  </a:cubicBezTo>
                  <a:close/>
                  <a:moveTo>
                    <a:pt x="11276" y="1"/>
                  </a:moveTo>
                  <a:lnTo>
                    <a:pt x="11276" y="21311"/>
                  </a:lnTo>
                  <a:lnTo>
                    <a:pt x="12338" y="21311"/>
                  </a:lnTo>
                  <a:lnTo>
                    <a:pt x="12338" y="1"/>
                  </a:lnTo>
                  <a:close/>
                  <a:moveTo>
                    <a:pt x="12914" y="21291"/>
                  </a:moveTo>
                  <a:lnTo>
                    <a:pt x="12914" y="21291"/>
                  </a:lnTo>
                  <a:cubicBezTo>
                    <a:pt x="12906" y="21298"/>
                    <a:pt x="12899" y="21305"/>
                    <a:pt x="12892" y="21311"/>
                  </a:cubicBezTo>
                  <a:cubicBezTo>
                    <a:pt x="12899" y="21305"/>
                    <a:pt x="12906" y="21298"/>
                    <a:pt x="12914" y="21291"/>
                  </a:cubicBezTo>
                  <a:close/>
                  <a:moveTo>
                    <a:pt x="16597" y="21227"/>
                  </a:moveTo>
                  <a:cubicBezTo>
                    <a:pt x="16627" y="21256"/>
                    <a:pt x="16657" y="21284"/>
                    <a:pt x="16688" y="21311"/>
                  </a:cubicBezTo>
                  <a:lnTo>
                    <a:pt x="16689" y="21311"/>
                  </a:lnTo>
                  <a:cubicBezTo>
                    <a:pt x="16658" y="21284"/>
                    <a:pt x="16627" y="21256"/>
                    <a:pt x="16597" y="21227"/>
                  </a:cubicBezTo>
                  <a:close/>
                  <a:moveTo>
                    <a:pt x="17066" y="1"/>
                  </a:moveTo>
                  <a:lnTo>
                    <a:pt x="17066" y="21311"/>
                  </a:lnTo>
                  <a:lnTo>
                    <a:pt x="18127" y="21311"/>
                  </a:lnTo>
                  <a:lnTo>
                    <a:pt x="18127" y="1"/>
                  </a:lnTo>
                  <a:close/>
                  <a:moveTo>
                    <a:pt x="18789" y="21210"/>
                  </a:moveTo>
                  <a:cubicBezTo>
                    <a:pt x="18754" y="21245"/>
                    <a:pt x="18717" y="21279"/>
                    <a:pt x="18680" y="21311"/>
                  </a:cubicBezTo>
                  <a:lnTo>
                    <a:pt x="18682" y="21311"/>
                  </a:lnTo>
                  <a:cubicBezTo>
                    <a:pt x="18719" y="21279"/>
                    <a:pt x="18755" y="21245"/>
                    <a:pt x="18789" y="21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2"/>
            <p:cNvSpPr/>
            <p:nvPr/>
          </p:nvSpPr>
          <p:spPr>
            <a:xfrm>
              <a:off x="4790790" y="2928757"/>
              <a:ext cx="1648048" cy="74055"/>
            </a:xfrm>
            <a:custGeom>
              <a:avLst/>
              <a:gdLst/>
              <a:ahLst/>
              <a:cxnLst/>
              <a:rect l="l" t="t" r="r" b="b"/>
              <a:pathLst>
                <a:path w="36987" h="1662" extrusionOk="0">
                  <a:moveTo>
                    <a:pt x="6931" y="0"/>
                  </a:moveTo>
                  <a:lnTo>
                    <a:pt x="6931" y="1144"/>
                  </a:lnTo>
                  <a:lnTo>
                    <a:pt x="800" y="1144"/>
                  </a:lnTo>
                  <a:cubicBezTo>
                    <a:pt x="785" y="1144"/>
                    <a:pt x="772" y="1144"/>
                    <a:pt x="757" y="1146"/>
                  </a:cubicBezTo>
                  <a:lnTo>
                    <a:pt x="749" y="1146"/>
                  </a:lnTo>
                  <a:cubicBezTo>
                    <a:pt x="738" y="1147"/>
                    <a:pt x="727" y="1147"/>
                    <a:pt x="716" y="1149"/>
                  </a:cubicBezTo>
                  <a:cubicBezTo>
                    <a:pt x="713" y="1149"/>
                    <a:pt x="710" y="1149"/>
                    <a:pt x="707" y="1150"/>
                  </a:cubicBezTo>
                  <a:cubicBezTo>
                    <a:pt x="693" y="1152"/>
                    <a:pt x="679" y="1153"/>
                    <a:pt x="666" y="1155"/>
                  </a:cubicBezTo>
                  <a:cubicBezTo>
                    <a:pt x="665" y="1155"/>
                    <a:pt x="663" y="1155"/>
                    <a:pt x="662" y="1156"/>
                  </a:cubicBezTo>
                  <a:cubicBezTo>
                    <a:pt x="650" y="1158"/>
                    <a:pt x="640" y="1159"/>
                    <a:pt x="628" y="1162"/>
                  </a:cubicBezTo>
                  <a:cubicBezTo>
                    <a:pt x="623" y="1162"/>
                    <a:pt x="619" y="1164"/>
                    <a:pt x="615" y="1164"/>
                  </a:cubicBezTo>
                  <a:cubicBezTo>
                    <a:pt x="607" y="1167"/>
                    <a:pt x="598" y="1168"/>
                    <a:pt x="590" y="1169"/>
                  </a:cubicBezTo>
                  <a:cubicBezTo>
                    <a:pt x="585" y="1171"/>
                    <a:pt x="581" y="1172"/>
                    <a:pt x="576" y="1174"/>
                  </a:cubicBezTo>
                  <a:cubicBezTo>
                    <a:pt x="565" y="1177"/>
                    <a:pt x="554" y="1180"/>
                    <a:pt x="542" y="1183"/>
                  </a:cubicBezTo>
                  <a:lnTo>
                    <a:pt x="525" y="1189"/>
                  </a:lnTo>
                  <a:cubicBezTo>
                    <a:pt x="519" y="1190"/>
                    <a:pt x="513" y="1193"/>
                    <a:pt x="509" y="1194"/>
                  </a:cubicBezTo>
                  <a:cubicBezTo>
                    <a:pt x="501" y="1197"/>
                    <a:pt x="494" y="1199"/>
                    <a:pt x="488" y="1202"/>
                  </a:cubicBezTo>
                  <a:cubicBezTo>
                    <a:pt x="484" y="1203"/>
                    <a:pt x="479" y="1205"/>
                    <a:pt x="476" y="1206"/>
                  </a:cubicBezTo>
                  <a:cubicBezTo>
                    <a:pt x="450" y="1217"/>
                    <a:pt x="425" y="1228"/>
                    <a:pt x="400" y="1242"/>
                  </a:cubicBezTo>
                  <a:lnTo>
                    <a:pt x="398" y="1242"/>
                  </a:lnTo>
                  <a:cubicBezTo>
                    <a:pt x="221" y="1333"/>
                    <a:pt x="82" y="1482"/>
                    <a:pt x="1" y="1661"/>
                  </a:cubicBezTo>
                  <a:lnTo>
                    <a:pt x="36888" y="1661"/>
                  </a:lnTo>
                  <a:cubicBezTo>
                    <a:pt x="36901" y="1576"/>
                    <a:pt x="36918" y="1489"/>
                    <a:pt x="36934" y="1404"/>
                  </a:cubicBezTo>
                  <a:cubicBezTo>
                    <a:pt x="36935" y="1392"/>
                    <a:pt x="36938" y="1380"/>
                    <a:pt x="36940" y="1368"/>
                  </a:cubicBezTo>
                  <a:cubicBezTo>
                    <a:pt x="36949" y="1326"/>
                    <a:pt x="36957" y="1284"/>
                    <a:pt x="36966" y="1242"/>
                  </a:cubicBezTo>
                  <a:cubicBezTo>
                    <a:pt x="36968" y="1233"/>
                    <a:pt x="36969" y="1222"/>
                    <a:pt x="36972" y="1214"/>
                  </a:cubicBezTo>
                  <a:cubicBezTo>
                    <a:pt x="36977" y="1190"/>
                    <a:pt x="36982" y="1168"/>
                    <a:pt x="36987" y="1144"/>
                  </a:cubicBezTo>
                  <a:lnTo>
                    <a:pt x="19049" y="1144"/>
                  </a:lnTo>
                  <a:lnTo>
                    <a:pt x="19049" y="0"/>
                  </a:lnTo>
                  <a:lnTo>
                    <a:pt x="18510" y="0"/>
                  </a:lnTo>
                  <a:lnTo>
                    <a:pt x="18510" y="1144"/>
                  </a:lnTo>
                  <a:lnTo>
                    <a:pt x="13260" y="1144"/>
                  </a:lnTo>
                  <a:lnTo>
                    <a:pt x="13260" y="0"/>
                  </a:lnTo>
                  <a:lnTo>
                    <a:pt x="12720" y="0"/>
                  </a:lnTo>
                  <a:lnTo>
                    <a:pt x="12720" y="1144"/>
                  </a:lnTo>
                  <a:lnTo>
                    <a:pt x="7470" y="1144"/>
                  </a:lnTo>
                  <a:lnTo>
                    <a:pt x="74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2"/>
            <p:cNvSpPr/>
            <p:nvPr/>
          </p:nvSpPr>
          <p:spPr>
            <a:xfrm>
              <a:off x="4787359" y="3067374"/>
              <a:ext cx="1643682" cy="43755"/>
            </a:xfrm>
            <a:custGeom>
              <a:avLst/>
              <a:gdLst/>
              <a:ahLst/>
              <a:cxnLst/>
              <a:rect l="l" t="t" r="r" b="b"/>
              <a:pathLst>
                <a:path w="36889" h="982" extrusionOk="0">
                  <a:moveTo>
                    <a:pt x="1" y="1"/>
                  </a:moveTo>
                  <a:lnTo>
                    <a:pt x="1" y="105"/>
                  </a:lnTo>
                  <a:cubicBezTo>
                    <a:pt x="1" y="282"/>
                    <a:pt x="53" y="447"/>
                    <a:pt x="142" y="584"/>
                  </a:cubicBezTo>
                  <a:cubicBezTo>
                    <a:pt x="297" y="824"/>
                    <a:pt x="568" y="982"/>
                    <a:pt x="877" y="982"/>
                  </a:cubicBezTo>
                  <a:lnTo>
                    <a:pt x="36889" y="982"/>
                  </a:lnTo>
                  <a:cubicBezTo>
                    <a:pt x="36864" y="638"/>
                    <a:pt x="36850" y="309"/>
                    <a:pt x="36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2"/>
            <p:cNvSpPr/>
            <p:nvPr/>
          </p:nvSpPr>
          <p:spPr>
            <a:xfrm>
              <a:off x="4816454" y="4061750"/>
              <a:ext cx="624" cy="223"/>
            </a:xfrm>
            <a:custGeom>
              <a:avLst/>
              <a:gdLst/>
              <a:ahLst/>
              <a:cxnLst/>
              <a:rect l="l" t="t" r="r" b="b"/>
              <a:pathLst>
                <a:path w="14" h="5" extrusionOk="0">
                  <a:moveTo>
                    <a:pt x="0" y="4"/>
                  </a:moveTo>
                  <a:cubicBezTo>
                    <a:pt x="5" y="3"/>
                    <a:pt x="9" y="1"/>
                    <a:pt x="14" y="0"/>
                  </a:cubicBezTo>
                  <a:cubicBezTo>
                    <a:pt x="9" y="1"/>
                    <a:pt x="5" y="3"/>
                    <a:pt x="0" y="4"/>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2"/>
            <p:cNvSpPr/>
            <p:nvPr/>
          </p:nvSpPr>
          <p:spPr>
            <a:xfrm>
              <a:off x="4814137" y="4062329"/>
              <a:ext cx="847" cy="312"/>
            </a:xfrm>
            <a:custGeom>
              <a:avLst/>
              <a:gdLst/>
              <a:ahLst/>
              <a:cxnLst/>
              <a:rect l="l" t="t" r="r" b="b"/>
              <a:pathLst>
                <a:path w="19" h="7" extrusionOk="0">
                  <a:moveTo>
                    <a:pt x="1" y="6"/>
                  </a:moveTo>
                  <a:cubicBezTo>
                    <a:pt x="7" y="5"/>
                    <a:pt x="13" y="2"/>
                    <a:pt x="18" y="0"/>
                  </a:cubicBezTo>
                  <a:cubicBezTo>
                    <a:pt x="13" y="2"/>
                    <a:pt x="7" y="5"/>
                    <a:pt x="1" y="6"/>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2"/>
            <p:cNvSpPr/>
            <p:nvPr/>
          </p:nvSpPr>
          <p:spPr>
            <a:xfrm>
              <a:off x="4812489" y="4062864"/>
              <a:ext cx="980" cy="356"/>
            </a:xfrm>
            <a:custGeom>
              <a:avLst/>
              <a:gdLst/>
              <a:ahLst/>
              <a:cxnLst/>
              <a:rect l="l" t="t" r="r" b="b"/>
              <a:pathLst>
                <a:path w="22" h="8" extrusionOk="0">
                  <a:moveTo>
                    <a:pt x="1" y="7"/>
                  </a:moveTo>
                  <a:cubicBezTo>
                    <a:pt x="7" y="4"/>
                    <a:pt x="14" y="3"/>
                    <a:pt x="22" y="0"/>
                  </a:cubicBezTo>
                  <a:cubicBezTo>
                    <a:pt x="14" y="3"/>
                    <a:pt x="7" y="4"/>
                    <a:pt x="1" y="7"/>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2"/>
            <p:cNvSpPr/>
            <p:nvPr/>
          </p:nvSpPr>
          <p:spPr>
            <a:xfrm>
              <a:off x="4818147" y="4061393"/>
              <a:ext cx="624" cy="134"/>
            </a:xfrm>
            <a:custGeom>
              <a:avLst/>
              <a:gdLst/>
              <a:ahLst/>
              <a:cxnLst/>
              <a:rect l="l" t="t" r="r" b="b"/>
              <a:pathLst>
                <a:path w="14" h="3" extrusionOk="0">
                  <a:moveTo>
                    <a:pt x="1" y="2"/>
                  </a:moveTo>
                  <a:lnTo>
                    <a:pt x="14" y="1"/>
                  </a:ln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2"/>
            <p:cNvSpPr/>
            <p:nvPr/>
          </p:nvSpPr>
          <p:spPr>
            <a:xfrm>
              <a:off x="4824118" y="4060680"/>
              <a:ext cx="446" cy="45"/>
            </a:xfrm>
            <a:custGeom>
              <a:avLst/>
              <a:gdLst/>
              <a:ahLst/>
              <a:cxnLst/>
              <a:rect l="l" t="t" r="r" b="b"/>
              <a:pathLst>
                <a:path w="10" h="1" extrusionOk="0">
                  <a:moveTo>
                    <a:pt x="1" y="0"/>
                  </a:moveTo>
                  <a:cubicBezTo>
                    <a:pt x="4" y="0"/>
                    <a:pt x="7" y="0"/>
                    <a:pt x="9" y="0"/>
                  </a:cubicBezTo>
                  <a:cubicBezTo>
                    <a:pt x="7" y="0"/>
                    <a:pt x="4" y="0"/>
                    <a:pt x="1" y="0"/>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2"/>
            <p:cNvSpPr/>
            <p:nvPr/>
          </p:nvSpPr>
          <p:spPr>
            <a:xfrm>
              <a:off x="4808523" y="4063354"/>
              <a:ext cx="3520" cy="1649"/>
            </a:xfrm>
            <a:custGeom>
              <a:avLst/>
              <a:gdLst/>
              <a:ahLst/>
              <a:cxnLst/>
              <a:rect l="l" t="t" r="r" b="b"/>
              <a:pathLst>
                <a:path w="79" h="37" extrusionOk="0">
                  <a:moveTo>
                    <a:pt x="0" y="36"/>
                  </a:moveTo>
                  <a:cubicBezTo>
                    <a:pt x="25" y="23"/>
                    <a:pt x="52" y="11"/>
                    <a:pt x="78" y="1"/>
                  </a:cubicBezTo>
                  <a:cubicBezTo>
                    <a:pt x="52" y="11"/>
                    <a:pt x="25" y="23"/>
                    <a:pt x="0" y="36"/>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2"/>
            <p:cNvSpPr/>
            <p:nvPr/>
          </p:nvSpPr>
          <p:spPr>
            <a:xfrm>
              <a:off x="4822291" y="4060814"/>
              <a:ext cx="446" cy="89"/>
            </a:xfrm>
            <a:custGeom>
              <a:avLst/>
              <a:gdLst/>
              <a:ahLst/>
              <a:cxnLst/>
              <a:rect l="l" t="t" r="r" b="b"/>
              <a:pathLst>
                <a:path w="10" h="2" extrusionOk="0">
                  <a:moveTo>
                    <a:pt x="9" y="0"/>
                  </a:moveTo>
                  <a:cubicBezTo>
                    <a:pt x="6" y="0"/>
                    <a:pt x="2" y="0"/>
                    <a:pt x="0" y="2"/>
                  </a:cubicBezTo>
                  <a:cubicBezTo>
                    <a:pt x="3" y="0"/>
                    <a:pt x="6" y="0"/>
                    <a:pt x="9" y="0"/>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2"/>
            <p:cNvSpPr/>
            <p:nvPr/>
          </p:nvSpPr>
          <p:spPr>
            <a:xfrm>
              <a:off x="4820242" y="4061081"/>
              <a:ext cx="267" cy="89"/>
            </a:xfrm>
            <a:custGeom>
              <a:avLst/>
              <a:gdLst/>
              <a:ahLst/>
              <a:cxnLst/>
              <a:rect l="l" t="t" r="r" b="b"/>
              <a:pathLst>
                <a:path w="6" h="2" extrusionOk="0">
                  <a:moveTo>
                    <a:pt x="1" y="2"/>
                  </a:moveTo>
                  <a:cubicBezTo>
                    <a:pt x="2" y="0"/>
                    <a:pt x="4" y="0"/>
                    <a:pt x="5" y="0"/>
                  </a:cubicBezTo>
                  <a:cubicBezTo>
                    <a:pt x="4" y="0"/>
                    <a:pt x="2" y="0"/>
                    <a:pt x="1" y="2"/>
                  </a:cubicBez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2"/>
            <p:cNvSpPr/>
            <p:nvPr/>
          </p:nvSpPr>
          <p:spPr>
            <a:xfrm>
              <a:off x="4794666" y="4175771"/>
              <a:ext cx="1098610" cy="16263"/>
            </a:xfrm>
            <a:custGeom>
              <a:avLst/>
              <a:gdLst/>
              <a:ahLst/>
              <a:cxnLst/>
              <a:rect l="l" t="t" r="r" b="b"/>
              <a:pathLst>
                <a:path w="24656" h="365" extrusionOk="0">
                  <a:moveTo>
                    <a:pt x="713" y="364"/>
                  </a:moveTo>
                  <a:cubicBezTo>
                    <a:pt x="419" y="364"/>
                    <a:pt x="159" y="221"/>
                    <a:pt x="0" y="0"/>
                  </a:cubicBezTo>
                  <a:cubicBezTo>
                    <a:pt x="159" y="221"/>
                    <a:pt x="419" y="364"/>
                    <a:pt x="713" y="364"/>
                  </a:cubicBezTo>
                  <a:lnTo>
                    <a:pt x="24655" y="364"/>
                  </a:lnTo>
                  <a:lnTo>
                    <a:pt x="24652" y="364"/>
                  </a:lnTo>
                  <a:close/>
                </a:path>
              </a:pathLst>
            </a:custGeom>
            <a:solidFill>
              <a:srgbClr val="515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2"/>
            <p:cNvSpPr/>
            <p:nvPr/>
          </p:nvSpPr>
          <p:spPr>
            <a:xfrm>
              <a:off x="4787359" y="4064958"/>
              <a:ext cx="1122582" cy="83367"/>
            </a:xfrm>
            <a:custGeom>
              <a:avLst/>
              <a:gdLst/>
              <a:ahLst/>
              <a:cxnLst/>
              <a:rect l="l" t="t" r="r" b="b"/>
              <a:pathLst>
                <a:path w="25194" h="1871" extrusionOk="0">
                  <a:moveTo>
                    <a:pt x="475" y="0"/>
                  </a:moveTo>
                  <a:lnTo>
                    <a:pt x="475" y="0"/>
                  </a:lnTo>
                  <a:cubicBezTo>
                    <a:pt x="192" y="146"/>
                    <a:pt x="1" y="439"/>
                    <a:pt x="1" y="779"/>
                  </a:cubicBezTo>
                  <a:lnTo>
                    <a:pt x="1" y="1870"/>
                  </a:lnTo>
                  <a:lnTo>
                    <a:pt x="24084" y="1870"/>
                  </a:lnTo>
                  <a:cubicBezTo>
                    <a:pt x="24092" y="1530"/>
                    <a:pt x="24326" y="1247"/>
                    <a:pt x="24644" y="1171"/>
                  </a:cubicBezTo>
                  <a:cubicBezTo>
                    <a:pt x="24645" y="1169"/>
                    <a:pt x="24648" y="1169"/>
                    <a:pt x="24650" y="1169"/>
                  </a:cubicBezTo>
                  <a:cubicBezTo>
                    <a:pt x="24661" y="1166"/>
                    <a:pt x="24672" y="1164"/>
                    <a:pt x="24682" y="1162"/>
                  </a:cubicBezTo>
                  <a:cubicBezTo>
                    <a:pt x="24687" y="1162"/>
                    <a:pt x="24689" y="1161"/>
                    <a:pt x="24694" y="1161"/>
                  </a:cubicBezTo>
                  <a:cubicBezTo>
                    <a:pt x="24703" y="1159"/>
                    <a:pt x="24713" y="1158"/>
                    <a:pt x="24722" y="1156"/>
                  </a:cubicBezTo>
                  <a:lnTo>
                    <a:pt x="24735" y="1155"/>
                  </a:lnTo>
                  <a:cubicBezTo>
                    <a:pt x="24745" y="1153"/>
                    <a:pt x="24754" y="1153"/>
                    <a:pt x="24765" y="1152"/>
                  </a:cubicBezTo>
                  <a:cubicBezTo>
                    <a:pt x="24769" y="1152"/>
                    <a:pt x="24772" y="1152"/>
                    <a:pt x="24776" y="1150"/>
                  </a:cubicBezTo>
                  <a:lnTo>
                    <a:pt x="25193" y="1150"/>
                  </a:lnTo>
                  <a:lnTo>
                    <a:pt x="25193" y="421"/>
                  </a:lnTo>
                  <a:lnTo>
                    <a:pt x="78" y="421"/>
                  </a:lnTo>
                  <a:cubicBezTo>
                    <a:pt x="159" y="240"/>
                    <a:pt x="300" y="91"/>
                    <a:pt x="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2"/>
            <p:cNvSpPr/>
            <p:nvPr/>
          </p:nvSpPr>
          <p:spPr>
            <a:xfrm>
              <a:off x="4790790" y="3111084"/>
              <a:ext cx="1119151" cy="972601"/>
            </a:xfrm>
            <a:custGeom>
              <a:avLst/>
              <a:gdLst/>
              <a:ahLst/>
              <a:cxnLst/>
              <a:rect l="l" t="t" r="r" b="b"/>
              <a:pathLst>
                <a:path w="25117" h="21828" extrusionOk="0">
                  <a:moveTo>
                    <a:pt x="1467" y="1"/>
                  </a:moveTo>
                  <a:lnTo>
                    <a:pt x="1467" y="21311"/>
                  </a:lnTo>
                  <a:lnTo>
                    <a:pt x="799" y="21311"/>
                  </a:lnTo>
                  <a:cubicBezTo>
                    <a:pt x="785" y="21311"/>
                    <a:pt x="772" y="21311"/>
                    <a:pt x="757" y="21312"/>
                  </a:cubicBezTo>
                  <a:lnTo>
                    <a:pt x="749" y="21312"/>
                  </a:lnTo>
                  <a:cubicBezTo>
                    <a:pt x="737" y="21314"/>
                    <a:pt x="727" y="21314"/>
                    <a:pt x="715" y="21315"/>
                  </a:cubicBezTo>
                  <a:cubicBezTo>
                    <a:pt x="712" y="21315"/>
                    <a:pt x="709" y="21315"/>
                    <a:pt x="706" y="21317"/>
                  </a:cubicBezTo>
                  <a:cubicBezTo>
                    <a:pt x="693" y="21318"/>
                    <a:pt x="679" y="21320"/>
                    <a:pt x="666" y="21321"/>
                  </a:cubicBezTo>
                  <a:cubicBezTo>
                    <a:pt x="665" y="21321"/>
                    <a:pt x="663" y="21321"/>
                    <a:pt x="662" y="21323"/>
                  </a:cubicBezTo>
                  <a:cubicBezTo>
                    <a:pt x="650" y="21324"/>
                    <a:pt x="640" y="21326"/>
                    <a:pt x="628" y="21329"/>
                  </a:cubicBezTo>
                  <a:lnTo>
                    <a:pt x="615" y="21332"/>
                  </a:lnTo>
                  <a:cubicBezTo>
                    <a:pt x="606" y="21333"/>
                    <a:pt x="598" y="21335"/>
                    <a:pt x="590" y="21337"/>
                  </a:cubicBezTo>
                  <a:cubicBezTo>
                    <a:pt x="585" y="21337"/>
                    <a:pt x="581" y="21339"/>
                    <a:pt x="576" y="21340"/>
                  </a:cubicBezTo>
                  <a:cubicBezTo>
                    <a:pt x="565" y="21343"/>
                    <a:pt x="553" y="21346"/>
                    <a:pt x="542" y="21349"/>
                  </a:cubicBezTo>
                  <a:cubicBezTo>
                    <a:pt x="537" y="21352"/>
                    <a:pt x="531" y="21354"/>
                    <a:pt x="525" y="21355"/>
                  </a:cubicBezTo>
                  <a:cubicBezTo>
                    <a:pt x="519" y="21357"/>
                    <a:pt x="513" y="21360"/>
                    <a:pt x="507" y="21361"/>
                  </a:cubicBezTo>
                  <a:cubicBezTo>
                    <a:pt x="501" y="21364"/>
                    <a:pt x="494" y="21365"/>
                    <a:pt x="487" y="21368"/>
                  </a:cubicBezTo>
                  <a:cubicBezTo>
                    <a:pt x="484" y="21370"/>
                    <a:pt x="479" y="21371"/>
                    <a:pt x="475" y="21373"/>
                  </a:cubicBezTo>
                  <a:cubicBezTo>
                    <a:pt x="448" y="21383"/>
                    <a:pt x="423" y="21395"/>
                    <a:pt x="398" y="21408"/>
                  </a:cubicBezTo>
                  <a:lnTo>
                    <a:pt x="397" y="21408"/>
                  </a:lnTo>
                  <a:cubicBezTo>
                    <a:pt x="223" y="21499"/>
                    <a:pt x="82" y="21647"/>
                    <a:pt x="1" y="21828"/>
                  </a:cubicBezTo>
                  <a:lnTo>
                    <a:pt x="25116" y="21828"/>
                  </a:lnTo>
                  <a:lnTo>
                    <a:pt x="25116" y="21491"/>
                  </a:lnTo>
                  <a:lnTo>
                    <a:pt x="25116" y="21311"/>
                  </a:lnTo>
                  <a:lnTo>
                    <a:pt x="19049" y="21311"/>
                  </a:lnTo>
                  <a:lnTo>
                    <a:pt x="19049" y="1"/>
                  </a:lnTo>
                  <a:lnTo>
                    <a:pt x="18510" y="1"/>
                  </a:lnTo>
                  <a:lnTo>
                    <a:pt x="18510" y="21152"/>
                  </a:lnTo>
                  <a:cubicBezTo>
                    <a:pt x="18560" y="21209"/>
                    <a:pt x="18614" y="21262"/>
                    <a:pt x="18672" y="21311"/>
                  </a:cubicBezTo>
                  <a:lnTo>
                    <a:pt x="13260" y="21311"/>
                  </a:lnTo>
                  <a:lnTo>
                    <a:pt x="13260" y="1"/>
                  </a:lnTo>
                  <a:lnTo>
                    <a:pt x="12720" y="1"/>
                  </a:lnTo>
                  <a:lnTo>
                    <a:pt x="12720" y="21152"/>
                  </a:lnTo>
                  <a:cubicBezTo>
                    <a:pt x="12771" y="21209"/>
                    <a:pt x="12826" y="21262"/>
                    <a:pt x="12883" y="21311"/>
                  </a:cubicBezTo>
                  <a:lnTo>
                    <a:pt x="7470" y="21311"/>
                  </a:lnTo>
                  <a:lnTo>
                    <a:pt x="7470" y="1"/>
                  </a:lnTo>
                  <a:lnTo>
                    <a:pt x="6931" y="1"/>
                  </a:lnTo>
                  <a:lnTo>
                    <a:pt x="6931" y="21152"/>
                  </a:lnTo>
                  <a:cubicBezTo>
                    <a:pt x="6981" y="21209"/>
                    <a:pt x="7035" y="21262"/>
                    <a:pt x="7093" y="21311"/>
                  </a:cubicBezTo>
                  <a:lnTo>
                    <a:pt x="1984" y="21311"/>
                  </a:lnTo>
                  <a:lnTo>
                    <a:pt x="19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2"/>
            <p:cNvSpPr/>
            <p:nvPr/>
          </p:nvSpPr>
          <p:spPr>
            <a:xfrm>
              <a:off x="4787359" y="4148279"/>
              <a:ext cx="1105783" cy="43755"/>
            </a:xfrm>
            <a:custGeom>
              <a:avLst/>
              <a:gdLst/>
              <a:ahLst/>
              <a:cxnLst/>
              <a:rect l="l" t="t" r="r" b="b"/>
              <a:pathLst>
                <a:path w="24817" h="982" extrusionOk="0">
                  <a:moveTo>
                    <a:pt x="1" y="0"/>
                  </a:moveTo>
                  <a:lnTo>
                    <a:pt x="1" y="105"/>
                  </a:lnTo>
                  <a:cubicBezTo>
                    <a:pt x="1" y="296"/>
                    <a:pt x="61" y="473"/>
                    <a:pt x="164" y="617"/>
                  </a:cubicBezTo>
                  <a:cubicBezTo>
                    <a:pt x="323" y="838"/>
                    <a:pt x="583" y="981"/>
                    <a:pt x="877" y="981"/>
                  </a:cubicBezTo>
                  <a:lnTo>
                    <a:pt x="24816" y="981"/>
                  </a:lnTo>
                  <a:cubicBezTo>
                    <a:pt x="24791" y="981"/>
                    <a:pt x="24768" y="980"/>
                    <a:pt x="24744" y="978"/>
                  </a:cubicBezTo>
                  <a:cubicBezTo>
                    <a:pt x="24373" y="940"/>
                    <a:pt x="24084" y="628"/>
                    <a:pt x="24084" y="246"/>
                  </a:cubicBezTo>
                  <a:lnTo>
                    <a:pt x="24084" y="171"/>
                  </a:lnTo>
                  <a:lnTo>
                    <a:pt x="24084" y="15"/>
                  </a:lnTo>
                  <a:cubicBezTo>
                    <a:pt x="24084" y="9"/>
                    <a:pt x="24084" y="5"/>
                    <a:pt x="24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2"/>
            <p:cNvSpPr/>
            <p:nvPr/>
          </p:nvSpPr>
          <p:spPr>
            <a:xfrm>
              <a:off x="7777748" y="2346131"/>
              <a:ext cx="178" cy="446"/>
            </a:xfrm>
            <a:custGeom>
              <a:avLst/>
              <a:gdLst/>
              <a:ahLst/>
              <a:cxnLst/>
              <a:rect l="l" t="t" r="r" b="b"/>
              <a:pathLst>
                <a:path w="4" h="10" extrusionOk="0">
                  <a:moveTo>
                    <a:pt x="0" y="10"/>
                  </a:moveTo>
                  <a:lnTo>
                    <a:pt x="3" y="1"/>
                  </a:lnTo>
                  <a:close/>
                </a:path>
              </a:pathLst>
            </a:custGeom>
            <a:solidFill>
              <a:srgbClr val="B2C4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2"/>
            <p:cNvSpPr/>
            <p:nvPr/>
          </p:nvSpPr>
          <p:spPr>
            <a:xfrm>
              <a:off x="7776411" y="2349161"/>
              <a:ext cx="178" cy="223"/>
            </a:xfrm>
            <a:custGeom>
              <a:avLst/>
              <a:gdLst/>
              <a:ahLst/>
              <a:cxnLst/>
              <a:rect l="l" t="t" r="r" b="b"/>
              <a:pathLst>
                <a:path w="4" h="5" extrusionOk="0">
                  <a:moveTo>
                    <a:pt x="1" y="5"/>
                  </a:moveTo>
                  <a:cubicBezTo>
                    <a:pt x="2" y="3"/>
                    <a:pt x="2" y="2"/>
                    <a:pt x="4" y="1"/>
                  </a:cubicBezTo>
                  <a:cubicBezTo>
                    <a:pt x="2" y="2"/>
                    <a:pt x="2" y="3"/>
                    <a:pt x="1" y="5"/>
                  </a:cubicBezTo>
                  <a:close/>
                </a:path>
              </a:pathLst>
            </a:custGeom>
            <a:solidFill>
              <a:srgbClr val="B2C4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2"/>
            <p:cNvSpPr/>
            <p:nvPr/>
          </p:nvSpPr>
          <p:spPr>
            <a:xfrm>
              <a:off x="7785011" y="2468796"/>
              <a:ext cx="45939" cy="19561"/>
            </a:xfrm>
            <a:custGeom>
              <a:avLst/>
              <a:gdLst/>
              <a:ahLst/>
              <a:cxnLst/>
              <a:rect l="l" t="t" r="r" b="b"/>
              <a:pathLst>
                <a:path w="1031" h="439" extrusionOk="0">
                  <a:moveTo>
                    <a:pt x="369" y="16"/>
                  </a:moveTo>
                  <a:cubicBezTo>
                    <a:pt x="280" y="0"/>
                    <a:pt x="149" y="6"/>
                    <a:pt x="1" y="12"/>
                  </a:cubicBezTo>
                  <a:cubicBezTo>
                    <a:pt x="149" y="6"/>
                    <a:pt x="280" y="0"/>
                    <a:pt x="369" y="16"/>
                  </a:cubicBezTo>
                  <a:cubicBezTo>
                    <a:pt x="685" y="80"/>
                    <a:pt x="864" y="258"/>
                    <a:pt x="1030" y="439"/>
                  </a:cubicBezTo>
                  <a:cubicBezTo>
                    <a:pt x="864" y="258"/>
                    <a:pt x="685" y="80"/>
                    <a:pt x="369" y="16"/>
                  </a:cubicBezTo>
                  <a:close/>
                </a:path>
              </a:pathLst>
            </a:custGeom>
            <a:solidFill>
              <a:srgbClr val="B2C4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2"/>
            <p:cNvSpPr/>
            <p:nvPr/>
          </p:nvSpPr>
          <p:spPr>
            <a:xfrm>
              <a:off x="7778862" y="2342477"/>
              <a:ext cx="579" cy="1292"/>
            </a:xfrm>
            <a:custGeom>
              <a:avLst/>
              <a:gdLst/>
              <a:ahLst/>
              <a:cxnLst/>
              <a:rect l="l" t="t" r="r" b="b"/>
              <a:pathLst>
                <a:path w="13" h="29" extrusionOk="0">
                  <a:moveTo>
                    <a:pt x="0" y="28"/>
                  </a:moveTo>
                  <a:cubicBezTo>
                    <a:pt x="5" y="19"/>
                    <a:pt x="8" y="11"/>
                    <a:pt x="12" y="0"/>
                  </a:cubicBezTo>
                  <a:cubicBezTo>
                    <a:pt x="8" y="11"/>
                    <a:pt x="5" y="19"/>
                    <a:pt x="0" y="28"/>
                  </a:cubicBezTo>
                  <a:close/>
                </a:path>
              </a:pathLst>
            </a:custGeom>
            <a:solidFill>
              <a:srgbClr val="B2C4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2"/>
            <p:cNvSpPr/>
            <p:nvPr/>
          </p:nvSpPr>
          <p:spPr>
            <a:xfrm>
              <a:off x="7646127" y="2070012"/>
              <a:ext cx="52934" cy="4901"/>
            </a:xfrm>
            <a:custGeom>
              <a:avLst/>
              <a:gdLst/>
              <a:ahLst/>
              <a:cxnLst/>
              <a:rect l="l" t="t" r="r" b="b"/>
              <a:pathLst>
                <a:path w="1188" h="110" extrusionOk="0">
                  <a:moveTo>
                    <a:pt x="100" y="1"/>
                  </a:moveTo>
                  <a:cubicBezTo>
                    <a:pt x="67" y="1"/>
                    <a:pt x="33" y="1"/>
                    <a:pt x="0" y="2"/>
                  </a:cubicBezTo>
                  <a:cubicBezTo>
                    <a:pt x="33" y="1"/>
                    <a:pt x="67" y="1"/>
                    <a:pt x="100" y="1"/>
                  </a:cubicBezTo>
                  <a:lnTo>
                    <a:pt x="100" y="1"/>
                  </a:lnTo>
                  <a:cubicBezTo>
                    <a:pt x="100" y="1"/>
                    <a:pt x="100" y="1"/>
                    <a:pt x="100" y="1"/>
                  </a:cubicBezTo>
                  <a:close/>
                  <a:moveTo>
                    <a:pt x="100" y="1"/>
                  </a:moveTo>
                  <a:cubicBezTo>
                    <a:pt x="100" y="1"/>
                    <a:pt x="100" y="1"/>
                    <a:pt x="100" y="1"/>
                  </a:cubicBezTo>
                  <a:lnTo>
                    <a:pt x="100" y="1"/>
                  </a:lnTo>
                  <a:cubicBezTo>
                    <a:pt x="464" y="1"/>
                    <a:pt x="828" y="57"/>
                    <a:pt x="1187" y="110"/>
                  </a:cubicBezTo>
                  <a:cubicBezTo>
                    <a:pt x="829" y="57"/>
                    <a:pt x="464" y="1"/>
                    <a:pt x="100" y="1"/>
                  </a:cubicBezTo>
                  <a:close/>
                </a:path>
              </a:pathLst>
            </a:custGeom>
            <a:solidFill>
              <a:srgbClr val="8775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2"/>
            <p:cNvSpPr/>
            <p:nvPr/>
          </p:nvSpPr>
          <p:spPr>
            <a:xfrm>
              <a:off x="7237674" y="2431502"/>
              <a:ext cx="11184" cy="624"/>
            </a:xfrm>
            <a:custGeom>
              <a:avLst/>
              <a:gdLst/>
              <a:ahLst/>
              <a:cxnLst/>
              <a:rect l="l" t="t" r="r" b="b"/>
              <a:pathLst>
                <a:path w="251" h="14" extrusionOk="0">
                  <a:moveTo>
                    <a:pt x="232" y="0"/>
                  </a:moveTo>
                  <a:cubicBezTo>
                    <a:pt x="155" y="0"/>
                    <a:pt x="76" y="8"/>
                    <a:pt x="0" y="14"/>
                  </a:cubicBezTo>
                  <a:cubicBezTo>
                    <a:pt x="83" y="8"/>
                    <a:pt x="168" y="1"/>
                    <a:pt x="250" y="1"/>
                  </a:cubicBezTo>
                  <a:cubicBezTo>
                    <a:pt x="244" y="1"/>
                    <a:pt x="238" y="0"/>
                    <a:pt x="232" y="0"/>
                  </a:cubicBezTo>
                  <a:close/>
                </a:path>
              </a:pathLst>
            </a:custGeom>
            <a:solidFill>
              <a:srgbClr val="4B4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2"/>
            <p:cNvSpPr/>
            <p:nvPr/>
          </p:nvSpPr>
          <p:spPr>
            <a:xfrm>
              <a:off x="8853894" y="2222306"/>
              <a:ext cx="201088" cy="438713"/>
            </a:xfrm>
            <a:custGeom>
              <a:avLst/>
              <a:gdLst/>
              <a:ahLst/>
              <a:cxnLst/>
              <a:rect l="l" t="t" r="r" b="b"/>
              <a:pathLst>
                <a:path w="4513" h="9846" extrusionOk="0">
                  <a:moveTo>
                    <a:pt x="1190" y="0"/>
                  </a:moveTo>
                  <a:cubicBezTo>
                    <a:pt x="1113" y="0"/>
                    <a:pt x="1034" y="10"/>
                    <a:pt x="956" y="31"/>
                  </a:cubicBezTo>
                  <a:lnTo>
                    <a:pt x="700" y="100"/>
                  </a:lnTo>
                  <a:cubicBezTo>
                    <a:pt x="455" y="165"/>
                    <a:pt x="263" y="324"/>
                    <a:pt x="148" y="529"/>
                  </a:cubicBezTo>
                  <a:cubicBezTo>
                    <a:pt x="37" y="726"/>
                    <a:pt x="0" y="966"/>
                    <a:pt x="64" y="1203"/>
                  </a:cubicBezTo>
                  <a:lnTo>
                    <a:pt x="2377" y="9846"/>
                  </a:lnTo>
                  <a:lnTo>
                    <a:pt x="4512" y="9846"/>
                  </a:lnTo>
                  <a:lnTo>
                    <a:pt x="2058" y="669"/>
                  </a:lnTo>
                  <a:cubicBezTo>
                    <a:pt x="1949" y="264"/>
                    <a:pt x="1587" y="0"/>
                    <a:pt x="1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2"/>
            <p:cNvSpPr/>
            <p:nvPr/>
          </p:nvSpPr>
          <p:spPr>
            <a:xfrm>
              <a:off x="9054480" y="2825340"/>
              <a:ext cx="398611" cy="1366712"/>
            </a:xfrm>
            <a:custGeom>
              <a:avLst/>
              <a:gdLst/>
              <a:ahLst/>
              <a:cxnLst/>
              <a:rect l="l" t="t" r="r" b="b"/>
              <a:pathLst>
                <a:path w="8946" h="30673" extrusionOk="0">
                  <a:moveTo>
                    <a:pt x="933" y="0"/>
                  </a:moveTo>
                  <a:cubicBezTo>
                    <a:pt x="673" y="504"/>
                    <a:pt x="419" y="990"/>
                    <a:pt x="240" y="1407"/>
                  </a:cubicBezTo>
                  <a:cubicBezTo>
                    <a:pt x="95" y="1748"/>
                    <a:pt x="0" y="2041"/>
                    <a:pt x="0" y="2259"/>
                  </a:cubicBezTo>
                  <a:lnTo>
                    <a:pt x="0" y="4502"/>
                  </a:lnTo>
                  <a:lnTo>
                    <a:pt x="6823" y="30005"/>
                  </a:lnTo>
                  <a:cubicBezTo>
                    <a:pt x="6931" y="30408"/>
                    <a:pt x="7293" y="30673"/>
                    <a:pt x="7690" y="30673"/>
                  </a:cubicBezTo>
                  <a:cubicBezTo>
                    <a:pt x="7767" y="30673"/>
                    <a:pt x="7846" y="30662"/>
                    <a:pt x="7925" y="30641"/>
                  </a:cubicBezTo>
                  <a:lnTo>
                    <a:pt x="8053" y="30607"/>
                  </a:lnTo>
                  <a:lnTo>
                    <a:pt x="8181" y="30573"/>
                  </a:lnTo>
                  <a:cubicBezTo>
                    <a:pt x="8662" y="30444"/>
                    <a:pt x="8945" y="29952"/>
                    <a:pt x="8817" y="29469"/>
                  </a:cubicBezTo>
                  <a:lnTo>
                    <a:pt x="9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2"/>
            <p:cNvSpPr/>
            <p:nvPr/>
          </p:nvSpPr>
          <p:spPr>
            <a:xfrm>
              <a:off x="5909880" y="3867883"/>
              <a:ext cx="1843299" cy="248274"/>
            </a:xfrm>
            <a:custGeom>
              <a:avLst/>
              <a:gdLst/>
              <a:ahLst/>
              <a:cxnLst/>
              <a:rect l="l" t="t" r="r" b="b"/>
              <a:pathLst>
                <a:path w="41369" h="5572" extrusionOk="0">
                  <a:moveTo>
                    <a:pt x="0" y="1"/>
                  </a:moveTo>
                  <a:lnTo>
                    <a:pt x="0" y="1067"/>
                  </a:lnTo>
                  <a:lnTo>
                    <a:pt x="41369" y="1067"/>
                  </a:lnTo>
                  <a:lnTo>
                    <a:pt x="41369" y="1"/>
                  </a:lnTo>
                  <a:close/>
                  <a:moveTo>
                    <a:pt x="0" y="1306"/>
                  </a:moveTo>
                  <a:lnTo>
                    <a:pt x="0" y="2135"/>
                  </a:lnTo>
                  <a:lnTo>
                    <a:pt x="41369" y="2135"/>
                  </a:lnTo>
                  <a:lnTo>
                    <a:pt x="41369" y="1306"/>
                  </a:lnTo>
                  <a:close/>
                  <a:moveTo>
                    <a:pt x="0" y="2372"/>
                  </a:moveTo>
                  <a:lnTo>
                    <a:pt x="0" y="3201"/>
                  </a:lnTo>
                  <a:lnTo>
                    <a:pt x="41369" y="3201"/>
                  </a:lnTo>
                  <a:lnTo>
                    <a:pt x="41369" y="2372"/>
                  </a:lnTo>
                  <a:close/>
                  <a:moveTo>
                    <a:pt x="0" y="3439"/>
                  </a:moveTo>
                  <a:lnTo>
                    <a:pt x="0" y="4269"/>
                  </a:lnTo>
                  <a:lnTo>
                    <a:pt x="41369" y="4269"/>
                  </a:lnTo>
                  <a:lnTo>
                    <a:pt x="41369" y="3439"/>
                  </a:lnTo>
                  <a:close/>
                  <a:moveTo>
                    <a:pt x="0" y="4506"/>
                  </a:moveTo>
                  <a:lnTo>
                    <a:pt x="0" y="4843"/>
                  </a:lnTo>
                  <a:lnTo>
                    <a:pt x="0" y="5572"/>
                  </a:lnTo>
                  <a:lnTo>
                    <a:pt x="41369" y="5572"/>
                  </a:lnTo>
                  <a:lnTo>
                    <a:pt x="41369" y="450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2"/>
            <p:cNvSpPr/>
            <p:nvPr/>
          </p:nvSpPr>
          <p:spPr>
            <a:xfrm>
              <a:off x="5885730" y="3792626"/>
              <a:ext cx="1426" cy="312"/>
            </a:xfrm>
            <a:custGeom>
              <a:avLst/>
              <a:gdLst/>
              <a:ahLst/>
              <a:cxnLst/>
              <a:rect l="l" t="t" r="r" b="b"/>
              <a:pathLst>
                <a:path w="32" h="7" extrusionOk="0">
                  <a:moveTo>
                    <a:pt x="31" y="1"/>
                  </a:moveTo>
                  <a:cubicBezTo>
                    <a:pt x="21" y="2"/>
                    <a:pt x="10" y="5"/>
                    <a:pt x="0" y="7"/>
                  </a:cubicBezTo>
                  <a:cubicBezTo>
                    <a:pt x="10" y="5"/>
                    <a:pt x="21" y="2"/>
                    <a:pt x="31" y="1"/>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2"/>
            <p:cNvSpPr/>
            <p:nvPr/>
          </p:nvSpPr>
          <p:spPr>
            <a:xfrm>
              <a:off x="5887601" y="3792359"/>
              <a:ext cx="1292" cy="267"/>
            </a:xfrm>
            <a:custGeom>
              <a:avLst/>
              <a:gdLst/>
              <a:ahLst/>
              <a:cxnLst/>
              <a:rect l="l" t="t" r="r" b="b"/>
              <a:pathLst>
                <a:path w="29" h="6" extrusionOk="0">
                  <a:moveTo>
                    <a:pt x="29" y="1"/>
                  </a:moveTo>
                  <a:cubicBezTo>
                    <a:pt x="20" y="2"/>
                    <a:pt x="10" y="4"/>
                    <a:pt x="1" y="5"/>
                  </a:cubicBezTo>
                  <a:cubicBezTo>
                    <a:pt x="10" y="4"/>
                    <a:pt x="20" y="2"/>
                    <a:pt x="29" y="1"/>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2"/>
            <p:cNvSpPr/>
            <p:nvPr/>
          </p:nvSpPr>
          <p:spPr>
            <a:xfrm>
              <a:off x="7775876" y="3792626"/>
              <a:ext cx="1381" cy="312"/>
            </a:xfrm>
            <a:custGeom>
              <a:avLst/>
              <a:gdLst/>
              <a:ahLst/>
              <a:cxnLst/>
              <a:rect l="l" t="t" r="r" b="b"/>
              <a:pathLst>
                <a:path w="31" h="7" extrusionOk="0">
                  <a:moveTo>
                    <a:pt x="1" y="1"/>
                  </a:moveTo>
                  <a:cubicBezTo>
                    <a:pt x="11" y="2"/>
                    <a:pt x="20" y="5"/>
                    <a:pt x="30" y="7"/>
                  </a:cubicBezTo>
                  <a:cubicBezTo>
                    <a:pt x="20" y="5"/>
                    <a:pt x="11" y="2"/>
                    <a:pt x="1" y="1"/>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2"/>
            <p:cNvSpPr/>
            <p:nvPr/>
          </p:nvSpPr>
          <p:spPr>
            <a:xfrm>
              <a:off x="5871071" y="3859372"/>
              <a:ext cx="1916775" cy="8555"/>
            </a:xfrm>
            <a:custGeom>
              <a:avLst/>
              <a:gdLst/>
              <a:ahLst/>
              <a:cxnLst/>
              <a:rect l="l" t="t" r="r" b="b"/>
              <a:pathLst>
                <a:path w="43018" h="192" extrusionOk="0">
                  <a:moveTo>
                    <a:pt x="497" y="192"/>
                  </a:moveTo>
                  <a:cubicBezTo>
                    <a:pt x="306" y="192"/>
                    <a:pt x="132" y="120"/>
                    <a:pt x="1" y="0"/>
                  </a:cubicBezTo>
                  <a:cubicBezTo>
                    <a:pt x="132" y="120"/>
                    <a:pt x="306" y="192"/>
                    <a:pt x="497" y="192"/>
                  </a:cubicBezTo>
                  <a:lnTo>
                    <a:pt x="871" y="192"/>
                  </a:lnTo>
                  <a:lnTo>
                    <a:pt x="42240" y="192"/>
                  </a:lnTo>
                  <a:lnTo>
                    <a:pt x="42614" y="192"/>
                  </a:lnTo>
                  <a:cubicBezTo>
                    <a:pt x="42763" y="192"/>
                    <a:pt x="42901" y="148"/>
                    <a:pt x="43018" y="71"/>
                  </a:cubicBezTo>
                  <a:cubicBezTo>
                    <a:pt x="42901" y="148"/>
                    <a:pt x="42763" y="192"/>
                    <a:pt x="42614" y="192"/>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2"/>
            <p:cNvSpPr/>
            <p:nvPr/>
          </p:nvSpPr>
          <p:spPr>
            <a:xfrm>
              <a:off x="7769995" y="3792047"/>
              <a:ext cx="1693" cy="89"/>
            </a:xfrm>
            <a:custGeom>
              <a:avLst/>
              <a:gdLst/>
              <a:ahLst/>
              <a:cxnLst/>
              <a:rect l="l" t="t" r="r" b="b"/>
              <a:pathLst>
                <a:path w="38" h="2" extrusionOk="0">
                  <a:moveTo>
                    <a:pt x="0" y="1"/>
                  </a:moveTo>
                  <a:cubicBezTo>
                    <a:pt x="12" y="1"/>
                    <a:pt x="24" y="2"/>
                    <a:pt x="37" y="2"/>
                  </a:cubicBezTo>
                  <a:cubicBezTo>
                    <a:pt x="24" y="2"/>
                    <a:pt x="12" y="1"/>
                    <a:pt x="0" y="1"/>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2"/>
            <p:cNvSpPr/>
            <p:nvPr/>
          </p:nvSpPr>
          <p:spPr>
            <a:xfrm>
              <a:off x="7774139" y="3792359"/>
              <a:ext cx="1203" cy="267"/>
            </a:xfrm>
            <a:custGeom>
              <a:avLst/>
              <a:gdLst/>
              <a:ahLst/>
              <a:cxnLst/>
              <a:rect l="l" t="t" r="r" b="b"/>
              <a:pathLst>
                <a:path w="27" h="6" extrusionOk="0">
                  <a:moveTo>
                    <a:pt x="0" y="1"/>
                  </a:moveTo>
                  <a:cubicBezTo>
                    <a:pt x="9" y="2"/>
                    <a:pt x="18" y="4"/>
                    <a:pt x="27" y="5"/>
                  </a:cubicBezTo>
                  <a:cubicBezTo>
                    <a:pt x="18" y="4"/>
                    <a:pt x="9" y="2"/>
                    <a:pt x="0" y="1"/>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2"/>
            <p:cNvSpPr/>
            <p:nvPr/>
          </p:nvSpPr>
          <p:spPr>
            <a:xfrm>
              <a:off x="7772223" y="3792181"/>
              <a:ext cx="1292" cy="178"/>
            </a:xfrm>
            <a:custGeom>
              <a:avLst/>
              <a:gdLst/>
              <a:ahLst/>
              <a:cxnLst/>
              <a:rect l="l" t="t" r="r" b="b"/>
              <a:pathLst>
                <a:path w="29" h="4" extrusionOk="0">
                  <a:moveTo>
                    <a:pt x="1" y="0"/>
                  </a:moveTo>
                  <a:cubicBezTo>
                    <a:pt x="9" y="0"/>
                    <a:pt x="18" y="2"/>
                    <a:pt x="28" y="3"/>
                  </a:cubicBezTo>
                  <a:cubicBezTo>
                    <a:pt x="20" y="2"/>
                    <a:pt x="9" y="0"/>
                    <a:pt x="1" y="0"/>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2"/>
            <p:cNvSpPr/>
            <p:nvPr/>
          </p:nvSpPr>
          <p:spPr>
            <a:xfrm>
              <a:off x="5891344" y="3792047"/>
              <a:ext cx="1693" cy="89"/>
            </a:xfrm>
            <a:custGeom>
              <a:avLst/>
              <a:gdLst/>
              <a:ahLst/>
              <a:cxnLst/>
              <a:rect l="l" t="t" r="r" b="b"/>
              <a:pathLst>
                <a:path w="38" h="2" extrusionOk="0">
                  <a:moveTo>
                    <a:pt x="38" y="1"/>
                  </a:moveTo>
                  <a:cubicBezTo>
                    <a:pt x="24" y="1"/>
                    <a:pt x="13" y="2"/>
                    <a:pt x="1" y="2"/>
                  </a:cubicBezTo>
                  <a:cubicBezTo>
                    <a:pt x="13" y="2"/>
                    <a:pt x="26" y="1"/>
                    <a:pt x="38" y="1"/>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2"/>
            <p:cNvSpPr/>
            <p:nvPr/>
          </p:nvSpPr>
          <p:spPr>
            <a:xfrm>
              <a:off x="5889517" y="3792181"/>
              <a:ext cx="1248" cy="178"/>
            </a:xfrm>
            <a:custGeom>
              <a:avLst/>
              <a:gdLst/>
              <a:ahLst/>
              <a:cxnLst/>
              <a:rect l="l" t="t" r="r" b="b"/>
              <a:pathLst>
                <a:path w="28" h="4" extrusionOk="0">
                  <a:moveTo>
                    <a:pt x="27" y="0"/>
                  </a:moveTo>
                  <a:cubicBezTo>
                    <a:pt x="18" y="0"/>
                    <a:pt x="9" y="2"/>
                    <a:pt x="1" y="3"/>
                  </a:cubicBezTo>
                  <a:cubicBezTo>
                    <a:pt x="9" y="2"/>
                    <a:pt x="18" y="0"/>
                    <a:pt x="27" y="0"/>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2"/>
            <p:cNvSpPr/>
            <p:nvPr/>
          </p:nvSpPr>
          <p:spPr>
            <a:xfrm>
              <a:off x="7769817" y="4116109"/>
              <a:ext cx="1871" cy="134"/>
            </a:xfrm>
            <a:custGeom>
              <a:avLst/>
              <a:gdLst/>
              <a:ahLst/>
              <a:cxnLst/>
              <a:rect l="l" t="t" r="r" b="b"/>
              <a:pathLst>
                <a:path w="42" h="3" extrusionOk="0">
                  <a:moveTo>
                    <a:pt x="0" y="1"/>
                  </a:moveTo>
                  <a:cubicBezTo>
                    <a:pt x="13" y="1"/>
                    <a:pt x="28" y="2"/>
                    <a:pt x="41" y="2"/>
                  </a:cubicBezTo>
                  <a:cubicBezTo>
                    <a:pt x="28" y="2"/>
                    <a:pt x="13" y="1"/>
                    <a:pt x="0" y="1"/>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2"/>
            <p:cNvSpPr/>
            <p:nvPr/>
          </p:nvSpPr>
          <p:spPr>
            <a:xfrm>
              <a:off x="5889874" y="4191856"/>
              <a:ext cx="3386" cy="178"/>
            </a:xfrm>
            <a:custGeom>
              <a:avLst/>
              <a:gdLst/>
              <a:ahLst/>
              <a:cxnLst/>
              <a:rect l="l" t="t" r="r" b="b"/>
              <a:pathLst>
                <a:path w="76" h="4" extrusionOk="0">
                  <a:moveTo>
                    <a:pt x="0" y="0"/>
                  </a:moveTo>
                  <a:cubicBezTo>
                    <a:pt x="24" y="2"/>
                    <a:pt x="47" y="3"/>
                    <a:pt x="72" y="3"/>
                  </a:cubicBezTo>
                  <a:lnTo>
                    <a:pt x="75" y="3"/>
                  </a:lnTo>
                  <a:cubicBezTo>
                    <a:pt x="49" y="3"/>
                    <a:pt x="24" y="2"/>
                    <a:pt x="0" y="0"/>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2"/>
            <p:cNvSpPr/>
            <p:nvPr/>
          </p:nvSpPr>
          <p:spPr>
            <a:xfrm>
              <a:off x="7774050" y="4116466"/>
              <a:ext cx="1292" cy="223"/>
            </a:xfrm>
            <a:custGeom>
              <a:avLst/>
              <a:gdLst/>
              <a:ahLst/>
              <a:cxnLst/>
              <a:rect l="l" t="t" r="r" b="b"/>
              <a:pathLst>
                <a:path w="29" h="5" extrusionOk="0">
                  <a:moveTo>
                    <a:pt x="1" y="0"/>
                  </a:moveTo>
                  <a:cubicBezTo>
                    <a:pt x="11" y="2"/>
                    <a:pt x="20" y="3"/>
                    <a:pt x="29" y="5"/>
                  </a:cubicBezTo>
                  <a:cubicBezTo>
                    <a:pt x="20" y="3"/>
                    <a:pt x="11" y="2"/>
                    <a:pt x="1" y="0"/>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2"/>
            <p:cNvSpPr/>
            <p:nvPr/>
          </p:nvSpPr>
          <p:spPr>
            <a:xfrm>
              <a:off x="7775832" y="4116733"/>
              <a:ext cx="1470" cy="356"/>
            </a:xfrm>
            <a:custGeom>
              <a:avLst/>
              <a:gdLst/>
              <a:ahLst/>
              <a:cxnLst/>
              <a:rect l="l" t="t" r="r" b="b"/>
              <a:pathLst>
                <a:path w="33" h="8" extrusionOk="0">
                  <a:moveTo>
                    <a:pt x="0" y="0"/>
                  </a:moveTo>
                  <a:cubicBezTo>
                    <a:pt x="12" y="3"/>
                    <a:pt x="23" y="4"/>
                    <a:pt x="33" y="7"/>
                  </a:cubicBezTo>
                  <a:cubicBezTo>
                    <a:pt x="23" y="4"/>
                    <a:pt x="12" y="2"/>
                    <a:pt x="0" y="0"/>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2"/>
            <p:cNvSpPr/>
            <p:nvPr/>
          </p:nvSpPr>
          <p:spPr>
            <a:xfrm>
              <a:off x="7772178" y="4116243"/>
              <a:ext cx="1337" cy="178"/>
            </a:xfrm>
            <a:custGeom>
              <a:avLst/>
              <a:gdLst/>
              <a:ahLst/>
              <a:cxnLst/>
              <a:rect l="l" t="t" r="r" b="b"/>
              <a:pathLst>
                <a:path w="30" h="4" extrusionOk="0">
                  <a:moveTo>
                    <a:pt x="0" y="1"/>
                  </a:moveTo>
                  <a:cubicBezTo>
                    <a:pt x="10" y="1"/>
                    <a:pt x="19" y="2"/>
                    <a:pt x="29" y="4"/>
                  </a:cubicBezTo>
                  <a:cubicBezTo>
                    <a:pt x="21" y="2"/>
                    <a:pt x="10" y="1"/>
                    <a:pt x="0" y="1"/>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2"/>
            <p:cNvSpPr/>
            <p:nvPr/>
          </p:nvSpPr>
          <p:spPr>
            <a:xfrm>
              <a:off x="5889473" y="4116243"/>
              <a:ext cx="1337" cy="178"/>
            </a:xfrm>
            <a:custGeom>
              <a:avLst/>
              <a:gdLst/>
              <a:ahLst/>
              <a:cxnLst/>
              <a:rect l="l" t="t" r="r" b="b"/>
              <a:pathLst>
                <a:path w="30" h="4" extrusionOk="0">
                  <a:moveTo>
                    <a:pt x="0" y="4"/>
                  </a:moveTo>
                  <a:cubicBezTo>
                    <a:pt x="10" y="2"/>
                    <a:pt x="19" y="1"/>
                    <a:pt x="30" y="1"/>
                  </a:cubicBezTo>
                  <a:cubicBezTo>
                    <a:pt x="19" y="1"/>
                    <a:pt x="10" y="2"/>
                    <a:pt x="0" y="4"/>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2"/>
            <p:cNvSpPr/>
            <p:nvPr/>
          </p:nvSpPr>
          <p:spPr>
            <a:xfrm>
              <a:off x="5891299" y="4116109"/>
              <a:ext cx="1961" cy="134"/>
            </a:xfrm>
            <a:custGeom>
              <a:avLst/>
              <a:gdLst/>
              <a:ahLst/>
              <a:cxnLst/>
              <a:rect l="l" t="t" r="r" b="b"/>
              <a:pathLst>
                <a:path w="44" h="3" extrusionOk="0">
                  <a:moveTo>
                    <a:pt x="0" y="2"/>
                  </a:moveTo>
                  <a:cubicBezTo>
                    <a:pt x="15" y="2"/>
                    <a:pt x="28" y="1"/>
                    <a:pt x="43" y="1"/>
                  </a:cubicBezTo>
                  <a:cubicBezTo>
                    <a:pt x="28" y="1"/>
                    <a:pt x="15" y="2"/>
                    <a:pt x="0" y="2"/>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2"/>
            <p:cNvSpPr/>
            <p:nvPr/>
          </p:nvSpPr>
          <p:spPr>
            <a:xfrm>
              <a:off x="5885641" y="4116733"/>
              <a:ext cx="1515" cy="356"/>
            </a:xfrm>
            <a:custGeom>
              <a:avLst/>
              <a:gdLst/>
              <a:ahLst/>
              <a:cxnLst/>
              <a:rect l="l" t="t" r="r" b="b"/>
              <a:pathLst>
                <a:path w="34" h="8" extrusionOk="0">
                  <a:moveTo>
                    <a:pt x="1" y="7"/>
                  </a:moveTo>
                  <a:cubicBezTo>
                    <a:pt x="12" y="4"/>
                    <a:pt x="23" y="2"/>
                    <a:pt x="33" y="0"/>
                  </a:cubicBezTo>
                  <a:cubicBezTo>
                    <a:pt x="23" y="2"/>
                    <a:pt x="12" y="4"/>
                    <a:pt x="1" y="7"/>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2"/>
            <p:cNvSpPr/>
            <p:nvPr/>
          </p:nvSpPr>
          <p:spPr>
            <a:xfrm>
              <a:off x="5887601" y="4116466"/>
              <a:ext cx="1292" cy="223"/>
            </a:xfrm>
            <a:custGeom>
              <a:avLst/>
              <a:gdLst/>
              <a:ahLst/>
              <a:cxnLst/>
              <a:rect l="l" t="t" r="r" b="b"/>
              <a:pathLst>
                <a:path w="29" h="5" extrusionOk="0">
                  <a:moveTo>
                    <a:pt x="1" y="5"/>
                  </a:moveTo>
                  <a:cubicBezTo>
                    <a:pt x="10" y="3"/>
                    <a:pt x="20" y="2"/>
                    <a:pt x="29" y="0"/>
                  </a:cubicBezTo>
                  <a:cubicBezTo>
                    <a:pt x="20" y="2"/>
                    <a:pt x="10" y="3"/>
                    <a:pt x="1" y="5"/>
                  </a:cubicBezTo>
                  <a:close/>
                </a:path>
              </a:pathLst>
            </a:custGeom>
            <a:solidFill>
              <a:srgbClr val="92C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2"/>
            <p:cNvSpPr/>
            <p:nvPr/>
          </p:nvSpPr>
          <p:spPr>
            <a:xfrm>
              <a:off x="5860466" y="3792047"/>
              <a:ext cx="1942083" cy="75881"/>
            </a:xfrm>
            <a:custGeom>
              <a:avLst/>
              <a:gdLst/>
              <a:ahLst/>
              <a:cxnLst/>
              <a:rect l="l" t="t" r="r" b="b"/>
              <a:pathLst>
                <a:path w="43586" h="1703" extrusionOk="0">
                  <a:moveTo>
                    <a:pt x="731" y="1"/>
                  </a:moveTo>
                  <a:cubicBezTo>
                    <a:pt x="717" y="1"/>
                    <a:pt x="706" y="2"/>
                    <a:pt x="694" y="2"/>
                  </a:cubicBezTo>
                  <a:cubicBezTo>
                    <a:pt x="688" y="2"/>
                    <a:pt x="684" y="3"/>
                    <a:pt x="679" y="3"/>
                  </a:cubicBezTo>
                  <a:cubicBezTo>
                    <a:pt x="670" y="3"/>
                    <a:pt x="661" y="5"/>
                    <a:pt x="653" y="6"/>
                  </a:cubicBezTo>
                  <a:cubicBezTo>
                    <a:pt x="647" y="6"/>
                    <a:pt x="642" y="6"/>
                    <a:pt x="638" y="8"/>
                  </a:cubicBezTo>
                  <a:cubicBezTo>
                    <a:pt x="628" y="9"/>
                    <a:pt x="619" y="11"/>
                    <a:pt x="610" y="12"/>
                  </a:cubicBezTo>
                  <a:lnTo>
                    <a:pt x="598" y="14"/>
                  </a:lnTo>
                  <a:cubicBezTo>
                    <a:pt x="588" y="15"/>
                    <a:pt x="577" y="18"/>
                    <a:pt x="567" y="20"/>
                  </a:cubicBezTo>
                  <a:cubicBezTo>
                    <a:pt x="564" y="21"/>
                    <a:pt x="561" y="21"/>
                    <a:pt x="558" y="23"/>
                  </a:cubicBezTo>
                  <a:cubicBezTo>
                    <a:pt x="237" y="101"/>
                    <a:pt x="0" y="389"/>
                    <a:pt x="0" y="737"/>
                  </a:cubicBezTo>
                  <a:lnTo>
                    <a:pt x="0" y="893"/>
                  </a:lnTo>
                  <a:lnTo>
                    <a:pt x="0" y="968"/>
                  </a:lnTo>
                  <a:cubicBezTo>
                    <a:pt x="0" y="1185"/>
                    <a:pt x="92" y="1377"/>
                    <a:pt x="239" y="1511"/>
                  </a:cubicBezTo>
                  <a:cubicBezTo>
                    <a:pt x="370" y="1631"/>
                    <a:pt x="544" y="1703"/>
                    <a:pt x="735" y="1703"/>
                  </a:cubicBezTo>
                  <a:lnTo>
                    <a:pt x="42852" y="1703"/>
                  </a:lnTo>
                  <a:cubicBezTo>
                    <a:pt x="43001" y="1703"/>
                    <a:pt x="43139" y="1659"/>
                    <a:pt x="43254" y="1582"/>
                  </a:cubicBezTo>
                  <a:cubicBezTo>
                    <a:pt x="43454" y="1451"/>
                    <a:pt x="43585" y="1226"/>
                    <a:pt x="43585" y="968"/>
                  </a:cubicBezTo>
                  <a:lnTo>
                    <a:pt x="43585" y="893"/>
                  </a:lnTo>
                  <a:lnTo>
                    <a:pt x="43585" y="737"/>
                  </a:lnTo>
                  <a:cubicBezTo>
                    <a:pt x="43585" y="389"/>
                    <a:pt x="43348" y="101"/>
                    <a:pt x="43027" y="23"/>
                  </a:cubicBezTo>
                  <a:cubicBezTo>
                    <a:pt x="43024" y="21"/>
                    <a:pt x="43021" y="21"/>
                    <a:pt x="43018" y="20"/>
                  </a:cubicBezTo>
                  <a:cubicBezTo>
                    <a:pt x="43008" y="18"/>
                    <a:pt x="42999" y="15"/>
                    <a:pt x="42989" y="14"/>
                  </a:cubicBezTo>
                  <a:cubicBezTo>
                    <a:pt x="42985" y="14"/>
                    <a:pt x="42980" y="12"/>
                    <a:pt x="42976" y="12"/>
                  </a:cubicBezTo>
                  <a:cubicBezTo>
                    <a:pt x="42967" y="11"/>
                    <a:pt x="42958" y="9"/>
                    <a:pt x="42949" y="8"/>
                  </a:cubicBezTo>
                  <a:cubicBezTo>
                    <a:pt x="42943" y="6"/>
                    <a:pt x="42939" y="6"/>
                    <a:pt x="42934" y="6"/>
                  </a:cubicBezTo>
                  <a:cubicBezTo>
                    <a:pt x="42926" y="5"/>
                    <a:pt x="42917" y="3"/>
                    <a:pt x="42907" y="3"/>
                  </a:cubicBezTo>
                  <a:lnTo>
                    <a:pt x="42893" y="2"/>
                  </a:lnTo>
                  <a:cubicBezTo>
                    <a:pt x="42880" y="2"/>
                    <a:pt x="42868" y="1"/>
                    <a:pt x="428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2"/>
            <p:cNvSpPr/>
            <p:nvPr/>
          </p:nvSpPr>
          <p:spPr>
            <a:xfrm>
              <a:off x="5909880" y="3962967"/>
              <a:ext cx="1843299" cy="10605"/>
            </a:xfrm>
            <a:custGeom>
              <a:avLst/>
              <a:gdLst/>
              <a:ahLst/>
              <a:cxnLst/>
              <a:rect l="l" t="t" r="r" b="b"/>
              <a:pathLst>
                <a:path w="41369" h="238" extrusionOk="0">
                  <a:moveTo>
                    <a:pt x="0" y="1"/>
                  </a:moveTo>
                  <a:lnTo>
                    <a:pt x="0" y="238"/>
                  </a:lnTo>
                  <a:lnTo>
                    <a:pt x="41369" y="238"/>
                  </a:lnTo>
                  <a:lnTo>
                    <a:pt x="4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2"/>
            <p:cNvSpPr/>
            <p:nvPr/>
          </p:nvSpPr>
          <p:spPr>
            <a:xfrm>
              <a:off x="5909880" y="4010465"/>
              <a:ext cx="1843299" cy="10694"/>
            </a:xfrm>
            <a:custGeom>
              <a:avLst/>
              <a:gdLst/>
              <a:ahLst/>
              <a:cxnLst/>
              <a:rect l="l" t="t" r="r" b="b"/>
              <a:pathLst>
                <a:path w="41369" h="240" extrusionOk="0">
                  <a:moveTo>
                    <a:pt x="0" y="1"/>
                  </a:moveTo>
                  <a:lnTo>
                    <a:pt x="0" y="239"/>
                  </a:lnTo>
                  <a:lnTo>
                    <a:pt x="41369" y="239"/>
                  </a:lnTo>
                  <a:lnTo>
                    <a:pt x="4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2"/>
            <p:cNvSpPr/>
            <p:nvPr/>
          </p:nvSpPr>
          <p:spPr>
            <a:xfrm>
              <a:off x="5909880" y="3915425"/>
              <a:ext cx="1843299" cy="10649"/>
            </a:xfrm>
            <a:custGeom>
              <a:avLst/>
              <a:gdLst/>
              <a:ahLst/>
              <a:cxnLst/>
              <a:rect l="l" t="t" r="r" b="b"/>
              <a:pathLst>
                <a:path w="41369" h="239" extrusionOk="0">
                  <a:moveTo>
                    <a:pt x="0" y="0"/>
                  </a:moveTo>
                  <a:lnTo>
                    <a:pt x="0" y="239"/>
                  </a:lnTo>
                  <a:lnTo>
                    <a:pt x="41369" y="239"/>
                  </a:lnTo>
                  <a:lnTo>
                    <a:pt x="413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2"/>
            <p:cNvSpPr/>
            <p:nvPr/>
          </p:nvSpPr>
          <p:spPr>
            <a:xfrm>
              <a:off x="5909880" y="4058052"/>
              <a:ext cx="1843299" cy="10605"/>
            </a:xfrm>
            <a:custGeom>
              <a:avLst/>
              <a:gdLst/>
              <a:ahLst/>
              <a:cxnLst/>
              <a:rect l="l" t="t" r="r" b="b"/>
              <a:pathLst>
                <a:path w="41369" h="238" extrusionOk="0">
                  <a:moveTo>
                    <a:pt x="0" y="1"/>
                  </a:moveTo>
                  <a:lnTo>
                    <a:pt x="0" y="58"/>
                  </a:lnTo>
                  <a:lnTo>
                    <a:pt x="0" y="238"/>
                  </a:lnTo>
                  <a:lnTo>
                    <a:pt x="41369" y="238"/>
                  </a:lnTo>
                  <a:lnTo>
                    <a:pt x="4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2"/>
            <p:cNvSpPr/>
            <p:nvPr/>
          </p:nvSpPr>
          <p:spPr>
            <a:xfrm>
              <a:off x="5860466" y="4116109"/>
              <a:ext cx="1942083" cy="75926"/>
            </a:xfrm>
            <a:custGeom>
              <a:avLst/>
              <a:gdLst/>
              <a:ahLst/>
              <a:cxnLst/>
              <a:rect l="l" t="t" r="r" b="b"/>
              <a:pathLst>
                <a:path w="43586" h="1704" extrusionOk="0">
                  <a:moveTo>
                    <a:pt x="735" y="1"/>
                  </a:moveTo>
                  <a:cubicBezTo>
                    <a:pt x="720" y="1"/>
                    <a:pt x="707" y="2"/>
                    <a:pt x="692" y="2"/>
                  </a:cubicBezTo>
                  <a:cubicBezTo>
                    <a:pt x="689" y="2"/>
                    <a:pt x="685" y="4"/>
                    <a:pt x="681" y="4"/>
                  </a:cubicBezTo>
                  <a:cubicBezTo>
                    <a:pt x="670" y="4"/>
                    <a:pt x="661" y="5"/>
                    <a:pt x="651" y="7"/>
                  </a:cubicBezTo>
                  <a:lnTo>
                    <a:pt x="638" y="8"/>
                  </a:lnTo>
                  <a:cubicBezTo>
                    <a:pt x="629" y="10"/>
                    <a:pt x="619" y="11"/>
                    <a:pt x="610" y="13"/>
                  </a:cubicBezTo>
                  <a:cubicBezTo>
                    <a:pt x="605" y="13"/>
                    <a:pt x="603" y="14"/>
                    <a:pt x="598" y="14"/>
                  </a:cubicBezTo>
                  <a:cubicBezTo>
                    <a:pt x="588" y="16"/>
                    <a:pt x="577" y="18"/>
                    <a:pt x="567" y="21"/>
                  </a:cubicBezTo>
                  <a:cubicBezTo>
                    <a:pt x="564" y="21"/>
                    <a:pt x="561" y="21"/>
                    <a:pt x="560" y="23"/>
                  </a:cubicBezTo>
                  <a:cubicBezTo>
                    <a:pt x="243" y="99"/>
                    <a:pt x="8" y="382"/>
                    <a:pt x="2" y="722"/>
                  </a:cubicBezTo>
                  <a:cubicBezTo>
                    <a:pt x="2" y="727"/>
                    <a:pt x="0" y="731"/>
                    <a:pt x="0" y="737"/>
                  </a:cubicBezTo>
                  <a:lnTo>
                    <a:pt x="0" y="893"/>
                  </a:lnTo>
                  <a:lnTo>
                    <a:pt x="0" y="968"/>
                  </a:lnTo>
                  <a:cubicBezTo>
                    <a:pt x="0" y="1350"/>
                    <a:pt x="289" y="1662"/>
                    <a:pt x="660" y="1700"/>
                  </a:cubicBezTo>
                  <a:cubicBezTo>
                    <a:pt x="684" y="1702"/>
                    <a:pt x="709" y="1703"/>
                    <a:pt x="735" y="1703"/>
                  </a:cubicBezTo>
                  <a:lnTo>
                    <a:pt x="42890" y="1703"/>
                  </a:lnTo>
                  <a:cubicBezTo>
                    <a:pt x="43279" y="1683"/>
                    <a:pt x="43585" y="1363"/>
                    <a:pt x="43585" y="968"/>
                  </a:cubicBezTo>
                  <a:lnTo>
                    <a:pt x="43585" y="893"/>
                  </a:lnTo>
                  <a:lnTo>
                    <a:pt x="43585" y="737"/>
                  </a:lnTo>
                  <a:cubicBezTo>
                    <a:pt x="43585" y="390"/>
                    <a:pt x="43348" y="101"/>
                    <a:pt x="43027" y="23"/>
                  </a:cubicBezTo>
                  <a:cubicBezTo>
                    <a:pt x="43024" y="21"/>
                    <a:pt x="43021" y="21"/>
                    <a:pt x="43020" y="21"/>
                  </a:cubicBezTo>
                  <a:cubicBezTo>
                    <a:pt x="43010" y="18"/>
                    <a:pt x="42999" y="17"/>
                    <a:pt x="42987" y="14"/>
                  </a:cubicBezTo>
                  <a:cubicBezTo>
                    <a:pt x="42985" y="14"/>
                    <a:pt x="42980" y="13"/>
                    <a:pt x="42976" y="13"/>
                  </a:cubicBezTo>
                  <a:cubicBezTo>
                    <a:pt x="42967" y="11"/>
                    <a:pt x="42958" y="10"/>
                    <a:pt x="42948" y="8"/>
                  </a:cubicBezTo>
                  <a:cubicBezTo>
                    <a:pt x="42943" y="7"/>
                    <a:pt x="42939" y="7"/>
                    <a:pt x="42934" y="7"/>
                  </a:cubicBezTo>
                  <a:cubicBezTo>
                    <a:pt x="42926" y="5"/>
                    <a:pt x="42915" y="4"/>
                    <a:pt x="42907" y="4"/>
                  </a:cubicBezTo>
                  <a:cubicBezTo>
                    <a:pt x="42902" y="4"/>
                    <a:pt x="42898" y="2"/>
                    <a:pt x="42893" y="2"/>
                  </a:cubicBezTo>
                  <a:cubicBezTo>
                    <a:pt x="42880" y="2"/>
                    <a:pt x="42865" y="1"/>
                    <a:pt x="428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2"/>
            <p:cNvSpPr/>
            <p:nvPr/>
          </p:nvSpPr>
          <p:spPr>
            <a:xfrm>
              <a:off x="5909880" y="3467985"/>
              <a:ext cx="1843299" cy="248319"/>
            </a:xfrm>
            <a:custGeom>
              <a:avLst/>
              <a:gdLst/>
              <a:ahLst/>
              <a:cxnLst/>
              <a:rect l="l" t="t" r="r" b="b"/>
              <a:pathLst>
                <a:path w="41369" h="5573" extrusionOk="0">
                  <a:moveTo>
                    <a:pt x="0" y="0"/>
                  </a:moveTo>
                  <a:lnTo>
                    <a:pt x="0" y="1068"/>
                  </a:lnTo>
                  <a:lnTo>
                    <a:pt x="41369" y="1068"/>
                  </a:lnTo>
                  <a:lnTo>
                    <a:pt x="41369" y="0"/>
                  </a:lnTo>
                  <a:close/>
                  <a:moveTo>
                    <a:pt x="0" y="1305"/>
                  </a:moveTo>
                  <a:lnTo>
                    <a:pt x="0" y="2134"/>
                  </a:lnTo>
                  <a:lnTo>
                    <a:pt x="41369" y="2134"/>
                  </a:lnTo>
                  <a:lnTo>
                    <a:pt x="41369" y="1305"/>
                  </a:lnTo>
                  <a:close/>
                  <a:moveTo>
                    <a:pt x="0" y="2371"/>
                  </a:moveTo>
                  <a:lnTo>
                    <a:pt x="0" y="3202"/>
                  </a:lnTo>
                  <a:lnTo>
                    <a:pt x="41369" y="3202"/>
                  </a:lnTo>
                  <a:lnTo>
                    <a:pt x="41369" y="2371"/>
                  </a:lnTo>
                  <a:close/>
                  <a:moveTo>
                    <a:pt x="0" y="3439"/>
                  </a:moveTo>
                  <a:lnTo>
                    <a:pt x="0" y="4268"/>
                  </a:lnTo>
                  <a:lnTo>
                    <a:pt x="41369" y="4268"/>
                  </a:lnTo>
                  <a:lnTo>
                    <a:pt x="41369" y="3439"/>
                  </a:lnTo>
                  <a:close/>
                  <a:moveTo>
                    <a:pt x="0" y="4505"/>
                  </a:moveTo>
                  <a:lnTo>
                    <a:pt x="0" y="5573"/>
                  </a:lnTo>
                  <a:lnTo>
                    <a:pt x="41369" y="5573"/>
                  </a:lnTo>
                  <a:lnTo>
                    <a:pt x="41369" y="450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2"/>
            <p:cNvSpPr/>
            <p:nvPr/>
          </p:nvSpPr>
          <p:spPr>
            <a:xfrm>
              <a:off x="5887601" y="3392461"/>
              <a:ext cx="1292" cy="223"/>
            </a:xfrm>
            <a:custGeom>
              <a:avLst/>
              <a:gdLst/>
              <a:ahLst/>
              <a:cxnLst/>
              <a:rect l="l" t="t" r="r" b="b"/>
              <a:pathLst>
                <a:path w="29" h="5" extrusionOk="0">
                  <a:moveTo>
                    <a:pt x="29" y="0"/>
                  </a:moveTo>
                  <a:cubicBezTo>
                    <a:pt x="20" y="2"/>
                    <a:pt x="10" y="3"/>
                    <a:pt x="1" y="5"/>
                  </a:cubicBezTo>
                  <a:cubicBezTo>
                    <a:pt x="10" y="3"/>
                    <a:pt x="20" y="2"/>
                    <a:pt x="29" y="0"/>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2"/>
            <p:cNvSpPr/>
            <p:nvPr/>
          </p:nvSpPr>
          <p:spPr>
            <a:xfrm>
              <a:off x="5885730" y="3392728"/>
              <a:ext cx="1426" cy="356"/>
            </a:xfrm>
            <a:custGeom>
              <a:avLst/>
              <a:gdLst/>
              <a:ahLst/>
              <a:cxnLst/>
              <a:rect l="l" t="t" r="r" b="b"/>
              <a:pathLst>
                <a:path w="32" h="8" extrusionOk="0">
                  <a:moveTo>
                    <a:pt x="31" y="0"/>
                  </a:moveTo>
                  <a:cubicBezTo>
                    <a:pt x="21" y="2"/>
                    <a:pt x="10" y="5"/>
                    <a:pt x="0" y="7"/>
                  </a:cubicBezTo>
                  <a:cubicBezTo>
                    <a:pt x="10" y="5"/>
                    <a:pt x="21" y="3"/>
                    <a:pt x="31" y="0"/>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2"/>
            <p:cNvSpPr/>
            <p:nvPr/>
          </p:nvSpPr>
          <p:spPr>
            <a:xfrm>
              <a:off x="5891344" y="3392193"/>
              <a:ext cx="1693" cy="45"/>
            </a:xfrm>
            <a:custGeom>
              <a:avLst/>
              <a:gdLst/>
              <a:ahLst/>
              <a:cxnLst/>
              <a:rect l="l" t="t" r="r" b="b"/>
              <a:pathLst>
                <a:path w="38" h="1" extrusionOk="0">
                  <a:moveTo>
                    <a:pt x="38" y="0"/>
                  </a:moveTo>
                  <a:cubicBezTo>
                    <a:pt x="24" y="0"/>
                    <a:pt x="13" y="0"/>
                    <a:pt x="1" y="0"/>
                  </a:cubicBezTo>
                  <a:cubicBezTo>
                    <a:pt x="13" y="0"/>
                    <a:pt x="24" y="0"/>
                    <a:pt x="38" y="0"/>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2"/>
            <p:cNvSpPr/>
            <p:nvPr/>
          </p:nvSpPr>
          <p:spPr>
            <a:xfrm>
              <a:off x="5889517" y="3392238"/>
              <a:ext cx="1248" cy="178"/>
            </a:xfrm>
            <a:custGeom>
              <a:avLst/>
              <a:gdLst/>
              <a:ahLst/>
              <a:cxnLst/>
              <a:rect l="l" t="t" r="r" b="b"/>
              <a:pathLst>
                <a:path w="28" h="4" extrusionOk="0">
                  <a:moveTo>
                    <a:pt x="27" y="1"/>
                  </a:moveTo>
                  <a:cubicBezTo>
                    <a:pt x="18" y="1"/>
                    <a:pt x="9" y="2"/>
                    <a:pt x="1" y="4"/>
                  </a:cubicBezTo>
                  <a:cubicBezTo>
                    <a:pt x="9" y="2"/>
                    <a:pt x="18" y="2"/>
                    <a:pt x="27" y="1"/>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2"/>
            <p:cNvSpPr/>
            <p:nvPr/>
          </p:nvSpPr>
          <p:spPr>
            <a:xfrm>
              <a:off x="7769817" y="3463573"/>
              <a:ext cx="16486" cy="4456"/>
            </a:xfrm>
            <a:custGeom>
              <a:avLst/>
              <a:gdLst/>
              <a:ahLst/>
              <a:cxnLst/>
              <a:rect l="l" t="t" r="r" b="b"/>
              <a:pathLst>
                <a:path w="370" h="100" extrusionOk="0">
                  <a:moveTo>
                    <a:pt x="370" y="1"/>
                  </a:moveTo>
                  <a:cubicBezTo>
                    <a:pt x="261" y="62"/>
                    <a:pt x="134" y="99"/>
                    <a:pt x="0" y="99"/>
                  </a:cubicBezTo>
                  <a:cubicBezTo>
                    <a:pt x="134" y="99"/>
                    <a:pt x="261" y="64"/>
                    <a:pt x="370" y="1"/>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2"/>
            <p:cNvSpPr/>
            <p:nvPr/>
          </p:nvSpPr>
          <p:spPr>
            <a:xfrm>
              <a:off x="7775876" y="3392728"/>
              <a:ext cx="1381" cy="312"/>
            </a:xfrm>
            <a:custGeom>
              <a:avLst/>
              <a:gdLst/>
              <a:ahLst/>
              <a:cxnLst/>
              <a:rect l="l" t="t" r="r" b="b"/>
              <a:pathLst>
                <a:path w="31" h="7" extrusionOk="0">
                  <a:moveTo>
                    <a:pt x="1" y="0"/>
                  </a:moveTo>
                  <a:cubicBezTo>
                    <a:pt x="11" y="3"/>
                    <a:pt x="20" y="5"/>
                    <a:pt x="30" y="6"/>
                  </a:cubicBezTo>
                  <a:cubicBezTo>
                    <a:pt x="20" y="5"/>
                    <a:pt x="11" y="2"/>
                    <a:pt x="1" y="0"/>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2"/>
            <p:cNvSpPr/>
            <p:nvPr/>
          </p:nvSpPr>
          <p:spPr>
            <a:xfrm>
              <a:off x="7774139" y="3392461"/>
              <a:ext cx="1203" cy="223"/>
            </a:xfrm>
            <a:custGeom>
              <a:avLst/>
              <a:gdLst/>
              <a:ahLst/>
              <a:cxnLst/>
              <a:rect l="l" t="t" r="r" b="b"/>
              <a:pathLst>
                <a:path w="27" h="5" extrusionOk="0">
                  <a:moveTo>
                    <a:pt x="0" y="0"/>
                  </a:moveTo>
                  <a:cubicBezTo>
                    <a:pt x="9" y="2"/>
                    <a:pt x="18" y="3"/>
                    <a:pt x="27" y="5"/>
                  </a:cubicBezTo>
                  <a:cubicBezTo>
                    <a:pt x="18" y="3"/>
                    <a:pt x="9" y="2"/>
                    <a:pt x="0" y="0"/>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2"/>
            <p:cNvSpPr/>
            <p:nvPr/>
          </p:nvSpPr>
          <p:spPr>
            <a:xfrm>
              <a:off x="7772223" y="3392238"/>
              <a:ext cx="1292" cy="178"/>
            </a:xfrm>
            <a:custGeom>
              <a:avLst/>
              <a:gdLst/>
              <a:ahLst/>
              <a:cxnLst/>
              <a:rect l="l" t="t" r="r" b="b"/>
              <a:pathLst>
                <a:path w="29" h="4" extrusionOk="0">
                  <a:moveTo>
                    <a:pt x="1" y="1"/>
                  </a:moveTo>
                  <a:cubicBezTo>
                    <a:pt x="9" y="2"/>
                    <a:pt x="18" y="2"/>
                    <a:pt x="28" y="4"/>
                  </a:cubicBezTo>
                  <a:cubicBezTo>
                    <a:pt x="20" y="2"/>
                    <a:pt x="9" y="1"/>
                    <a:pt x="1" y="1"/>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2"/>
            <p:cNvSpPr/>
            <p:nvPr/>
          </p:nvSpPr>
          <p:spPr>
            <a:xfrm>
              <a:off x="7769995" y="3392193"/>
              <a:ext cx="1693" cy="45"/>
            </a:xfrm>
            <a:custGeom>
              <a:avLst/>
              <a:gdLst/>
              <a:ahLst/>
              <a:cxnLst/>
              <a:rect l="l" t="t" r="r" b="b"/>
              <a:pathLst>
                <a:path w="38" h="1" extrusionOk="0">
                  <a:moveTo>
                    <a:pt x="0" y="0"/>
                  </a:moveTo>
                  <a:cubicBezTo>
                    <a:pt x="12" y="0"/>
                    <a:pt x="24" y="0"/>
                    <a:pt x="37" y="0"/>
                  </a:cubicBezTo>
                  <a:cubicBezTo>
                    <a:pt x="24" y="0"/>
                    <a:pt x="12" y="0"/>
                    <a:pt x="0" y="0"/>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2"/>
            <p:cNvSpPr/>
            <p:nvPr/>
          </p:nvSpPr>
          <p:spPr>
            <a:xfrm>
              <a:off x="7772178" y="3716345"/>
              <a:ext cx="1337" cy="178"/>
            </a:xfrm>
            <a:custGeom>
              <a:avLst/>
              <a:gdLst/>
              <a:ahLst/>
              <a:cxnLst/>
              <a:rect l="l" t="t" r="r" b="b"/>
              <a:pathLst>
                <a:path w="30" h="4" extrusionOk="0">
                  <a:moveTo>
                    <a:pt x="0" y="0"/>
                  </a:moveTo>
                  <a:cubicBezTo>
                    <a:pt x="10" y="2"/>
                    <a:pt x="21" y="2"/>
                    <a:pt x="29" y="3"/>
                  </a:cubicBezTo>
                  <a:cubicBezTo>
                    <a:pt x="21" y="2"/>
                    <a:pt x="10" y="2"/>
                    <a:pt x="0" y="0"/>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2"/>
            <p:cNvSpPr/>
            <p:nvPr/>
          </p:nvSpPr>
          <p:spPr>
            <a:xfrm>
              <a:off x="5887601" y="3716523"/>
              <a:ext cx="1292" cy="223"/>
            </a:xfrm>
            <a:custGeom>
              <a:avLst/>
              <a:gdLst/>
              <a:ahLst/>
              <a:cxnLst/>
              <a:rect l="l" t="t" r="r" b="b"/>
              <a:pathLst>
                <a:path w="29" h="5" extrusionOk="0">
                  <a:moveTo>
                    <a:pt x="29" y="1"/>
                  </a:moveTo>
                  <a:cubicBezTo>
                    <a:pt x="20" y="2"/>
                    <a:pt x="10" y="3"/>
                    <a:pt x="1" y="5"/>
                  </a:cubicBezTo>
                  <a:cubicBezTo>
                    <a:pt x="10" y="3"/>
                    <a:pt x="20" y="2"/>
                    <a:pt x="29" y="1"/>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2"/>
            <p:cNvSpPr/>
            <p:nvPr/>
          </p:nvSpPr>
          <p:spPr>
            <a:xfrm>
              <a:off x="5885641" y="3716790"/>
              <a:ext cx="1515" cy="356"/>
            </a:xfrm>
            <a:custGeom>
              <a:avLst/>
              <a:gdLst/>
              <a:ahLst/>
              <a:cxnLst/>
              <a:rect l="l" t="t" r="r" b="b"/>
              <a:pathLst>
                <a:path w="34" h="8" extrusionOk="0">
                  <a:moveTo>
                    <a:pt x="33" y="0"/>
                  </a:moveTo>
                  <a:cubicBezTo>
                    <a:pt x="23" y="3"/>
                    <a:pt x="12" y="5"/>
                    <a:pt x="1" y="8"/>
                  </a:cubicBezTo>
                  <a:cubicBezTo>
                    <a:pt x="12" y="5"/>
                    <a:pt x="23" y="3"/>
                    <a:pt x="33" y="0"/>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2"/>
            <p:cNvSpPr/>
            <p:nvPr/>
          </p:nvSpPr>
          <p:spPr>
            <a:xfrm>
              <a:off x="7769817" y="3716256"/>
              <a:ext cx="1871" cy="45"/>
            </a:xfrm>
            <a:custGeom>
              <a:avLst/>
              <a:gdLst/>
              <a:ahLst/>
              <a:cxnLst/>
              <a:rect l="l" t="t" r="r" b="b"/>
              <a:pathLst>
                <a:path w="42" h="1" extrusionOk="0">
                  <a:moveTo>
                    <a:pt x="0" y="1"/>
                  </a:moveTo>
                  <a:cubicBezTo>
                    <a:pt x="13" y="1"/>
                    <a:pt x="28" y="1"/>
                    <a:pt x="41" y="1"/>
                  </a:cubicBezTo>
                  <a:cubicBezTo>
                    <a:pt x="28" y="1"/>
                    <a:pt x="13" y="1"/>
                    <a:pt x="0" y="1"/>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2"/>
            <p:cNvSpPr/>
            <p:nvPr/>
          </p:nvSpPr>
          <p:spPr>
            <a:xfrm>
              <a:off x="5889473" y="3716345"/>
              <a:ext cx="1337" cy="178"/>
            </a:xfrm>
            <a:custGeom>
              <a:avLst/>
              <a:gdLst/>
              <a:ahLst/>
              <a:cxnLst/>
              <a:rect l="l" t="t" r="r" b="b"/>
              <a:pathLst>
                <a:path w="30" h="4" extrusionOk="0">
                  <a:moveTo>
                    <a:pt x="30" y="0"/>
                  </a:moveTo>
                  <a:cubicBezTo>
                    <a:pt x="19" y="2"/>
                    <a:pt x="10" y="2"/>
                    <a:pt x="0" y="3"/>
                  </a:cubicBezTo>
                  <a:cubicBezTo>
                    <a:pt x="10" y="2"/>
                    <a:pt x="19" y="2"/>
                    <a:pt x="30" y="0"/>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2"/>
            <p:cNvSpPr/>
            <p:nvPr/>
          </p:nvSpPr>
          <p:spPr>
            <a:xfrm>
              <a:off x="5891299" y="3716256"/>
              <a:ext cx="1961" cy="45"/>
            </a:xfrm>
            <a:custGeom>
              <a:avLst/>
              <a:gdLst/>
              <a:ahLst/>
              <a:cxnLst/>
              <a:rect l="l" t="t" r="r" b="b"/>
              <a:pathLst>
                <a:path w="44" h="1" extrusionOk="0">
                  <a:moveTo>
                    <a:pt x="43" y="1"/>
                  </a:moveTo>
                  <a:cubicBezTo>
                    <a:pt x="28" y="1"/>
                    <a:pt x="15" y="1"/>
                    <a:pt x="0" y="1"/>
                  </a:cubicBezTo>
                  <a:cubicBezTo>
                    <a:pt x="15" y="1"/>
                    <a:pt x="28" y="1"/>
                    <a:pt x="43" y="1"/>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2"/>
            <p:cNvSpPr/>
            <p:nvPr/>
          </p:nvSpPr>
          <p:spPr>
            <a:xfrm>
              <a:off x="7774050" y="3716523"/>
              <a:ext cx="1292" cy="223"/>
            </a:xfrm>
            <a:custGeom>
              <a:avLst/>
              <a:gdLst/>
              <a:ahLst/>
              <a:cxnLst/>
              <a:rect l="l" t="t" r="r" b="b"/>
              <a:pathLst>
                <a:path w="29" h="5" extrusionOk="0">
                  <a:moveTo>
                    <a:pt x="1" y="1"/>
                  </a:moveTo>
                  <a:cubicBezTo>
                    <a:pt x="11" y="2"/>
                    <a:pt x="20" y="3"/>
                    <a:pt x="29" y="5"/>
                  </a:cubicBezTo>
                  <a:cubicBezTo>
                    <a:pt x="20" y="3"/>
                    <a:pt x="11" y="2"/>
                    <a:pt x="1" y="1"/>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2"/>
            <p:cNvSpPr/>
            <p:nvPr/>
          </p:nvSpPr>
          <p:spPr>
            <a:xfrm>
              <a:off x="7775832" y="3716790"/>
              <a:ext cx="1470" cy="356"/>
            </a:xfrm>
            <a:custGeom>
              <a:avLst/>
              <a:gdLst/>
              <a:ahLst/>
              <a:cxnLst/>
              <a:rect l="l" t="t" r="r" b="b"/>
              <a:pathLst>
                <a:path w="33" h="8" extrusionOk="0">
                  <a:moveTo>
                    <a:pt x="0" y="0"/>
                  </a:moveTo>
                  <a:cubicBezTo>
                    <a:pt x="11" y="3"/>
                    <a:pt x="23" y="5"/>
                    <a:pt x="33" y="8"/>
                  </a:cubicBezTo>
                  <a:cubicBezTo>
                    <a:pt x="23" y="5"/>
                    <a:pt x="12" y="3"/>
                    <a:pt x="0" y="0"/>
                  </a:cubicBezTo>
                  <a:close/>
                </a:path>
              </a:pathLst>
            </a:custGeom>
            <a:solidFill>
              <a:srgbClr val="73B8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2"/>
            <p:cNvSpPr/>
            <p:nvPr/>
          </p:nvSpPr>
          <p:spPr>
            <a:xfrm>
              <a:off x="5860466" y="3392104"/>
              <a:ext cx="1942083" cy="75926"/>
            </a:xfrm>
            <a:custGeom>
              <a:avLst/>
              <a:gdLst/>
              <a:ahLst/>
              <a:cxnLst/>
              <a:rect l="l" t="t" r="r" b="b"/>
              <a:pathLst>
                <a:path w="43586" h="1704" extrusionOk="0">
                  <a:moveTo>
                    <a:pt x="731" y="1"/>
                  </a:moveTo>
                  <a:cubicBezTo>
                    <a:pt x="719" y="1"/>
                    <a:pt x="706" y="2"/>
                    <a:pt x="694" y="2"/>
                  </a:cubicBezTo>
                  <a:cubicBezTo>
                    <a:pt x="689" y="2"/>
                    <a:pt x="684" y="4"/>
                    <a:pt x="679" y="4"/>
                  </a:cubicBezTo>
                  <a:cubicBezTo>
                    <a:pt x="670" y="4"/>
                    <a:pt x="661" y="5"/>
                    <a:pt x="653" y="5"/>
                  </a:cubicBezTo>
                  <a:cubicBezTo>
                    <a:pt x="647" y="7"/>
                    <a:pt x="642" y="7"/>
                    <a:pt x="638" y="8"/>
                  </a:cubicBezTo>
                  <a:cubicBezTo>
                    <a:pt x="629" y="10"/>
                    <a:pt x="620" y="11"/>
                    <a:pt x="610" y="13"/>
                  </a:cubicBezTo>
                  <a:cubicBezTo>
                    <a:pt x="607" y="13"/>
                    <a:pt x="603" y="14"/>
                    <a:pt x="598" y="14"/>
                  </a:cubicBezTo>
                  <a:cubicBezTo>
                    <a:pt x="588" y="16"/>
                    <a:pt x="577" y="19"/>
                    <a:pt x="567" y="20"/>
                  </a:cubicBezTo>
                  <a:cubicBezTo>
                    <a:pt x="564" y="21"/>
                    <a:pt x="561" y="21"/>
                    <a:pt x="560" y="23"/>
                  </a:cubicBezTo>
                  <a:cubicBezTo>
                    <a:pt x="237" y="101"/>
                    <a:pt x="0" y="390"/>
                    <a:pt x="0" y="737"/>
                  </a:cubicBezTo>
                  <a:lnTo>
                    <a:pt x="0" y="893"/>
                  </a:lnTo>
                  <a:lnTo>
                    <a:pt x="0" y="968"/>
                  </a:lnTo>
                  <a:cubicBezTo>
                    <a:pt x="0" y="1197"/>
                    <a:pt x="103" y="1400"/>
                    <a:pt x="265" y="1534"/>
                  </a:cubicBezTo>
                  <a:cubicBezTo>
                    <a:pt x="393" y="1640"/>
                    <a:pt x="555" y="1703"/>
                    <a:pt x="735" y="1703"/>
                  </a:cubicBezTo>
                  <a:lnTo>
                    <a:pt x="42852" y="1703"/>
                  </a:lnTo>
                  <a:cubicBezTo>
                    <a:pt x="42987" y="1703"/>
                    <a:pt x="43113" y="1666"/>
                    <a:pt x="43222" y="1603"/>
                  </a:cubicBezTo>
                  <a:cubicBezTo>
                    <a:pt x="43440" y="1476"/>
                    <a:pt x="43585" y="1241"/>
                    <a:pt x="43585" y="968"/>
                  </a:cubicBezTo>
                  <a:lnTo>
                    <a:pt x="43585" y="893"/>
                  </a:lnTo>
                  <a:lnTo>
                    <a:pt x="43585" y="737"/>
                  </a:lnTo>
                  <a:cubicBezTo>
                    <a:pt x="43585" y="390"/>
                    <a:pt x="43348" y="101"/>
                    <a:pt x="43027" y="23"/>
                  </a:cubicBezTo>
                  <a:cubicBezTo>
                    <a:pt x="43024" y="21"/>
                    <a:pt x="43021" y="21"/>
                    <a:pt x="43018" y="20"/>
                  </a:cubicBezTo>
                  <a:cubicBezTo>
                    <a:pt x="43008" y="19"/>
                    <a:pt x="42999" y="16"/>
                    <a:pt x="42989" y="14"/>
                  </a:cubicBezTo>
                  <a:cubicBezTo>
                    <a:pt x="42985" y="14"/>
                    <a:pt x="42980" y="13"/>
                    <a:pt x="42976" y="13"/>
                  </a:cubicBezTo>
                  <a:cubicBezTo>
                    <a:pt x="42967" y="11"/>
                    <a:pt x="42958" y="10"/>
                    <a:pt x="42949" y="8"/>
                  </a:cubicBezTo>
                  <a:cubicBezTo>
                    <a:pt x="42943" y="7"/>
                    <a:pt x="42939" y="7"/>
                    <a:pt x="42934" y="7"/>
                  </a:cubicBezTo>
                  <a:cubicBezTo>
                    <a:pt x="42926" y="5"/>
                    <a:pt x="42917" y="4"/>
                    <a:pt x="42908" y="4"/>
                  </a:cubicBezTo>
                  <a:lnTo>
                    <a:pt x="42893" y="2"/>
                  </a:lnTo>
                  <a:cubicBezTo>
                    <a:pt x="42881" y="2"/>
                    <a:pt x="42868" y="1"/>
                    <a:pt x="42856" y="1"/>
                  </a:cubicBezTo>
                  <a:lnTo>
                    <a:pt x="28518" y="1"/>
                  </a:lnTo>
                  <a:cubicBezTo>
                    <a:pt x="28401" y="51"/>
                    <a:pt x="28282" y="79"/>
                    <a:pt x="28158" y="79"/>
                  </a:cubicBezTo>
                  <a:lnTo>
                    <a:pt x="22631" y="101"/>
                  </a:lnTo>
                  <a:lnTo>
                    <a:pt x="22907" y="101"/>
                  </a:lnTo>
                  <a:lnTo>
                    <a:pt x="22447" y="104"/>
                  </a:lnTo>
                  <a:lnTo>
                    <a:pt x="22132" y="102"/>
                  </a:lnTo>
                  <a:lnTo>
                    <a:pt x="21794" y="104"/>
                  </a:lnTo>
                  <a:lnTo>
                    <a:pt x="21371" y="102"/>
                  </a:lnTo>
                  <a:lnTo>
                    <a:pt x="20987" y="104"/>
                  </a:lnTo>
                  <a:lnTo>
                    <a:pt x="20608" y="102"/>
                  </a:lnTo>
                  <a:lnTo>
                    <a:pt x="20957" y="101"/>
                  </a:lnTo>
                  <a:lnTo>
                    <a:pt x="15429" y="79"/>
                  </a:lnTo>
                  <a:cubicBezTo>
                    <a:pt x="15305" y="79"/>
                    <a:pt x="15186" y="51"/>
                    <a:pt x="15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2"/>
            <p:cNvSpPr/>
            <p:nvPr/>
          </p:nvSpPr>
          <p:spPr>
            <a:xfrm>
              <a:off x="5909880" y="3658109"/>
              <a:ext cx="1843299" cy="10605"/>
            </a:xfrm>
            <a:custGeom>
              <a:avLst/>
              <a:gdLst/>
              <a:ahLst/>
              <a:cxnLst/>
              <a:rect l="l" t="t" r="r" b="b"/>
              <a:pathLst>
                <a:path w="41369" h="238" extrusionOk="0">
                  <a:moveTo>
                    <a:pt x="0" y="1"/>
                  </a:moveTo>
                  <a:lnTo>
                    <a:pt x="0" y="238"/>
                  </a:lnTo>
                  <a:lnTo>
                    <a:pt x="41369" y="238"/>
                  </a:lnTo>
                  <a:lnTo>
                    <a:pt x="4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2"/>
            <p:cNvSpPr/>
            <p:nvPr/>
          </p:nvSpPr>
          <p:spPr>
            <a:xfrm>
              <a:off x="5909880" y="3563069"/>
              <a:ext cx="1843299" cy="10605"/>
            </a:xfrm>
            <a:custGeom>
              <a:avLst/>
              <a:gdLst/>
              <a:ahLst/>
              <a:cxnLst/>
              <a:rect l="l" t="t" r="r" b="b"/>
              <a:pathLst>
                <a:path w="41369" h="238" extrusionOk="0">
                  <a:moveTo>
                    <a:pt x="0" y="0"/>
                  </a:moveTo>
                  <a:lnTo>
                    <a:pt x="0" y="237"/>
                  </a:lnTo>
                  <a:lnTo>
                    <a:pt x="41369" y="237"/>
                  </a:lnTo>
                  <a:lnTo>
                    <a:pt x="413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2"/>
            <p:cNvSpPr/>
            <p:nvPr/>
          </p:nvSpPr>
          <p:spPr>
            <a:xfrm>
              <a:off x="5909880" y="3515527"/>
              <a:ext cx="1843299" cy="10605"/>
            </a:xfrm>
            <a:custGeom>
              <a:avLst/>
              <a:gdLst/>
              <a:ahLst/>
              <a:cxnLst/>
              <a:rect l="l" t="t" r="r" b="b"/>
              <a:pathLst>
                <a:path w="41369" h="238" extrusionOk="0">
                  <a:moveTo>
                    <a:pt x="0" y="1"/>
                  </a:moveTo>
                  <a:lnTo>
                    <a:pt x="0" y="238"/>
                  </a:lnTo>
                  <a:lnTo>
                    <a:pt x="41369" y="238"/>
                  </a:lnTo>
                  <a:lnTo>
                    <a:pt x="4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2"/>
            <p:cNvSpPr/>
            <p:nvPr/>
          </p:nvSpPr>
          <p:spPr>
            <a:xfrm>
              <a:off x="5909880" y="3610611"/>
              <a:ext cx="1843299" cy="10605"/>
            </a:xfrm>
            <a:custGeom>
              <a:avLst/>
              <a:gdLst/>
              <a:ahLst/>
              <a:cxnLst/>
              <a:rect l="l" t="t" r="r" b="b"/>
              <a:pathLst>
                <a:path w="41369" h="238" extrusionOk="0">
                  <a:moveTo>
                    <a:pt x="0" y="1"/>
                  </a:moveTo>
                  <a:lnTo>
                    <a:pt x="0" y="238"/>
                  </a:lnTo>
                  <a:lnTo>
                    <a:pt x="41369" y="238"/>
                  </a:lnTo>
                  <a:lnTo>
                    <a:pt x="4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2"/>
            <p:cNvSpPr/>
            <p:nvPr/>
          </p:nvSpPr>
          <p:spPr>
            <a:xfrm>
              <a:off x="5860466" y="3716256"/>
              <a:ext cx="1942083" cy="75881"/>
            </a:xfrm>
            <a:custGeom>
              <a:avLst/>
              <a:gdLst/>
              <a:ahLst/>
              <a:cxnLst/>
              <a:rect l="l" t="t" r="r" b="b"/>
              <a:pathLst>
                <a:path w="43586" h="1703" extrusionOk="0">
                  <a:moveTo>
                    <a:pt x="735" y="1"/>
                  </a:moveTo>
                  <a:cubicBezTo>
                    <a:pt x="720" y="1"/>
                    <a:pt x="707" y="1"/>
                    <a:pt x="692" y="2"/>
                  </a:cubicBezTo>
                  <a:lnTo>
                    <a:pt x="681" y="2"/>
                  </a:lnTo>
                  <a:cubicBezTo>
                    <a:pt x="670" y="4"/>
                    <a:pt x="661" y="4"/>
                    <a:pt x="651" y="5"/>
                  </a:cubicBezTo>
                  <a:cubicBezTo>
                    <a:pt x="647" y="5"/>
                    <a:pt x="642" y="7"/>
                    <a:pt x="638" y="7"/>
                  </a:cubicBezTo>
                  <a:cubicBezTo>
                    <a:pt x="629" y="8"/>
                    <a:pt x="619" y="9"/>
                    <a:pt x="610" y="11"/>
                  </a:cubicBezTo>
                  <a:cubicBezTo>
                    <a:pt x="605" y="11"/>
                    <a:pt x="603" y="12"/>
                    <a:pt x="598" y="12"/>
                  </a:cubicBezTo>
                  <a:cubicBezTo>
                    <a:pt x="588" y="15"/>
                    <a:pt x="577" y="17"/>
                    <a:pt x="566" y="20"/>
                  </a:cubicBezTo>
                  <a:cubicBezTo>
                    <a:pt x="564" y="20"/>
                    <a:pt x="561" y="21"/>
                    <a:pt x="560" y="21"/>
                  </a:cubicBezTo>
                  <a:cubicBezTo>
                    <a:pt x="237" y="99"/>
                    <a:pt x="0" y="388"/>
                    <a:pt x="0" y="735"/>
                  </a:cubicBezTo>
                  <a:lnTo>
                    <a:pt x="0" y="892"/>
                  </a:lnTo>
                  <a:lnTo>
                    <a:pt x="0" y="967"/>
                  </a:lnTo>
                  <a:cubicBezTo>
                    <a:pt x="0" y="1375"/>
                    <a:pt x="329" y="1703"/>
                    <a:pt x="735" y="1703"/>
                  </a:cubicBezTo>
                  <a:lnTo>
                    <a:pt x="42852" y="1703"/>
                  </a:lnTo>
                  <a:cubicBezTo>
                    <a:pt x="43258" y="1703"/>
                    <a:pt x="43585" y="1375"/>
                    <a:pt x="43585" y="967"/>
                  </a:cubicBezTo>
                  <a:lnTo>
                    <a:pt x="43585" y="892"/>
                  </a:lnTo>
                  <a:lnTo>
                    <a:pt x="43585" y="735"/>
                  </a:lnTo>
                  <a:cubicBezTo>
                    <a:pt x="43585" y="388"/>
                    <a:pt x="43348" y="99"/>
                    <a:pt x="43027" y="21"/>
                  </a:cubicBezTo>
                  <a:cubicBezTo>
                    <a:pt x="43024" y="21"/>
                    <a:pt x="43021" y="20"/>
                    <a:pt x="43020" y="20"/>
                  </a:cubicBezTo>
                  <a:cubicBezTo>
                    <a:pt x="43010" y="17"/>
                    <a:pt x="42999" y="15"/>
                    <a:pt x="42987" y="12"/>
                  </a:cubicBezTo>
                  <a:cubicBezTo>
                    <a:pt x="42985" y="12"/>
                    <a:pt x="42980" y="11"/>
                    <a:pt x="42976" y="11"/>
                  </a:cubicBezTo>
                  <a:cubicBezTo>
                    <a:pt x="42967" y="9"/>
                    <a:pt x="42958" y="8"/>
                    <a:pt x="42948" y="7"/>
                  </a:cubicBezTo>
                  <a:cubicBezTo>
                    <a:pt x="42943" y="7"/>
                    <a:pt x="42939" y="5"/>
                    <a:pt x="42934" y="5"/>
                  </a:cubicBezTo>
                  <a:cubicBezTo>
                    <a:pt x="42926" y="4"/>
                    <a:pt x="42915" y="4"/>
                    <a:pt x="42907" y="2"/>
                  </a:cubicBezTo>
                  <a:lnTo>
                    <a:pt x="42893" y="2"/>
                  </a:lnTo>
                  <a:cubicBezTo>
                    <a:pt x="42880" y="1"/>
                    <a:pt x="42867" y="1"/>
                    <a:pt x="42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2"/>
            <p:cNvSpPr/>
            <p:nvPr/>
          </p:nvSpPr>
          <p:spPr>
            <a:xfrm>
              <a:off x="6624634" y="2343987"/>
              <a:ext cx="442634" cy="524843"/>
            </a:xfrm>
            <a:custGeom>
              <a:avLst/>
              <a:gdLst/>
              <a:ahLst/>
              <a:cxnLst/>
              <a:rect l="l" t="t" r="r" b="b"/>
              <a:pathLst>
                <a:path w="9934" h="11779" extrusionOk="0">
                  <a:moveTo>
                    <a:pt x="3608" y="0"/>
                  </a:moveTo>
                  <a:lnTo>
                    <a:pt x="3608" y="7954"/>
                  </a:lnTo>
                  <a:cubicBezTo>
                    <a:pt x="2087" y="8720"/>
                    <a:pt x="819" y="10073"/>
                    <a:pt x="0" y="11778"/>
                  </a:cubicBezTo>
                  <a:lnTo>
                    <a:pt x="9933" y="11778"/>
                  </a:lnTo>
                  <a:cubicBezTo>
                    <a:pt x="9116" y="10073"/>
                    <a:pt x="7848" y="8720"/>
                    <a:pt x="6327" y="7954"/>
                  </a:cubicBezTo>
                  <a:lnTo>
                    <a:pt x="6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2"/>
            <p:cNvSpPr/>
            <p:nvPr/>
          </p:nvSpPr>
          <p:spPr>
            <a:xfrm>
              <a:off x="6936559" y="2340962"/>
              <a:ext cx="286861" cy="648445"/>
            </a:xfrm>
            <a:custGeom>
              <a:avLst/>
              <a:gdLst/>
              <a:ahLst/>
              <a:cxnLst/>
              <a:rect l="l" t="t" r="r" b="b"/>
              <a:pathLst>
                <a:path w="6438" h="14553" extrusionOk="0">
                  <a:moveTo>
                    <a:pt x="0" y="0"/>
                  </a:moveTo>
                  <a:lnTo>
                    <a:pt x="0" y="7954"/>
                  </a:lnTo>
                  <a:cubicBezTo>
                    <a:pt x="1669" y="8720"/>
                    <a:pt x="3059" y="10073"/>
                    <a:pt x="3956" y="11778"/>
                  </a:cubicBezTo>
                  <a:lnTo>
                    <a:pt x="5107" y="11778"/>
                  </a:lnTo>
                  <a:cubicBezTo>
                    <a:pt x="5614" y="12621"/>
                    <a:pt x="5982" y="13556"/>
                    <a:pt x="6181" y="14553"/>
                  </a:cubicBezTo>
                  <a:cubicBezTo>
                    <a:pt x="6268" y="14456"/>
                    <a:pt x="6353" y="14357"/>
                    <a:pt x="6437" y="14257"/>
                  </a:cubicBezTo>
                  <a:cubicBezTo>
                    <a:pt x="5779" y="11400"/>
                    <a:pt x="3769" y="9061"/>
                    <a:pt x="1118" y="7954"/>
                  </a:cubicBezTo>
                  <a:lnTo>
                    <a:pt x="1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2"/>
            <p:cNvSpPr/>
            <p:nvPr/>
          </p:nvSpPr>
          <p:spPr>
            <a:xfrm>
              <a:off x="7226178" y="2989444"/>
              <a:ext cx="446" cy="2094"/>
            </a:xfrm>
            <a:custGeom>
              <a:avLst/>
              <a:gdLst/>
              <a:ahLst/>
              <a:cxnLst/>
              <a:rect l="l" t="t" r="r" b="b"/>
              <a:pathLst>
                <a:path w="10" h="47" extrusionOk="0">
                  <a:moveTo>
                    <a:pt x="0" y="0"/>
                  </a:moveTo>
                  <a:lnTo>
                    <a:pt x="9" y="46"/>
                  </a:ln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2"/>
            <p:cNvSpPr/>
            <p:nvPr/>
          </p:nvSpPr>
          <p:spPr>
            <a:xfrm>
              <a:off x="7229921" y="3011900"/>
              <a:ext cx="312" cy="2139"/>
            </a:xfrm>
            <a:custGeom>
              <a:avLst/>
              <a:gdLst/>
              <a:ahLst/>
              <a:cxnLst/>
              <a:rect l="l" t="t" r="r" b="b"/>
              <a:pathLst>
                <a:path w="7" h="48" extrusionOk="0">
                  <a:moveTo>
                    <a:pt x="0" y="0"/>
                  </a:moveTo>
                  <a:cubicBezTo>
                    <a:pt x="2" y="16"/>
                    <a:pt x="5" y="31"/>
                    <a:pt x="6" y="47"/>
                  </a:cubicBezTo>
                  <a:cubicBezTo>
                    <a:pt x="5" y="31"/>
                    <a:pt x="2" y="16"/>
                    <a:pt x="0" y="0"/>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2"/>
            <p:cNvSpPr/>
            <p:nvPr/>
          </p:nvSpPr>
          <p:spPr>
            <a:xfrm>
              <a:off x="7233307" y="3050798"/>
              <a:ext cx="134" cy="2050"/>
            </a:xfrm>
            <a:custGeom>
              <a:avLst/>
              <a:gdLst/>
              <a:ahLst/>
              <a:cxnLst/>
              <a:rect l="l" t="t" r="r" b="b"/>
              <a:pathLst>
                <a:path w="3" h="46" extrusionOk="0">
                  <a:moveTo>
                    <a:pt x="1" y="0"/>
                  </a:moveTo>
                  <a:cubicBezTo>
                    <a:pt x="2" y="15"/>
                    <a:pt x="2" y="31"/>
                    <a:pt x="2" y="46"/>
                  </a:cubicBezTo>
                  <a:cubicBezTo>
                    <a:pt x="2" y="31"/>
                    <a:pt x="2" y="15"/>
                    <a:pt x="1" y="0"/>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2"/>
            <p:cNvSpPr/>
            <p:nvPr/>
          </p:nvSpPr>
          <p:spPr>
            <a:xfrm>
              <a:off x="7231748" y="3027629"/>
              <a:ext cx="223" cy="2094"/>
            </a:xfrm>
            <a:custGeom>
              <a:avLst/>
              <a:gdLst/>
              <a:ahLst/>
              <a:cxnLst/>
              <a:rect l="l" t="t" r="r" b="b"/>
              <a:pathLst>
                <a:path w="5" h="47" extrusionOk="0">
                  <a:moveTo>
                    <a:pt x="1" y="0"/>
                  </a:moveTo>
                  <a:cubicBezTo>
                    <a:pt x="2" y="17"/>
                    <a:pt x="3" y="31"/>
                    <a:pt x="5" y="46"/>
                  </a:cubicBezTo>
                  <a:cubicBezTo>
                    <a:pt x="3" y="31"/>
                    <a:pt x="2" y="17"/>
                    <a:pt x="1" y="0"/>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2"/>
            <p:cNvSpPr/>
            <p:nvPr/>
          </p:nvSpPr>
          <p:spPr>
            <a:xfrm>
              <a:off x="7227693" y="2997508"/>
              <a:ext cx="178" cy="713"/>
            </a:xfrm>
            <a:custGeom>
              <a:avLst/>
              <a:gdLst/>
              <a:ahLst/>
              <a:cxnLst/>
              <a:rect l="l" t="t" r="r" b="b"/>
              <a:pathLst>
                <a:path w="4" h="16" extrusionOk="0">
                  <a:moveTo>
                    <a:pt x="0" y="1"/>
                  </a:moveTo>
                  <a:cubicBezTo>
                    <a:pt x="2" y="6"/>
                    <a:pt x="2" y="11"/>
                    <a:pt x="3" y="15"/>
                  </a:cubicBezTo>
                  <a:cubicBezTo>
                    <a:pt x="2" y="11"/>
                    <a:pt x="2" y="6"/>
                    <a:pt x="0" y="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2"/>
            <p:cNvSpPr/>
            <p:nvPr/>
          </p:nvSpPr>
          <p:spPr>
            <a:xfrm>
              <a:off x="7232996" y="3043491"/>
              <a:ext cx="45" cy="401"/>
            </a:xfrm>
            <a:custGeom>
              <a:avLst/>
              <a:gdLst/>
              <a:ahLst/>
              <a:cxnLst/>
              <a:rect l="l" t="t" r="r" b="b"/>
              <a:pathLst>
                <a:path w="1" h="9" extrusionOk="0">
                  <a:moveTo>
                    <a:pt x="1" y="1"/>
                  </a:moveTo>
                  <a:cubicBezTo>
                    <a:pt x="1" y="2"/>
                    <a:pt x="1" y="5"/>
                    <a:pt x="1" y="8"/>
                  </a:cubicBezTo>
                  <a:cubicBezTo>
                    <a:pt x="1" y="5"/>
                    <a:pt x="1" y="2"/>
                    <a:pt x="1" y="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2"/>
            <p:cNvSpPr/>
            <p:nvPr/>
          </p:nvSpPr>
          <p:spPr>
            <a:xfrm>
              <a:off x="7232416" y="3034802"/>
              <a:ext cx="178" cy="2139"/>
            </a:xfrm>
            <a:custGeom>
              <a:avLst/>
              <a:gdLst/>
              <a:ahLst/>
              <a:cxnLst/>
              <a:rect l="l" t="t" r="r" b="b"/>
              <a:pathLst>
                <a:path w="4" h="48" extrusionOk="0">
                  <a:moveTo>
                    <a:pt x="0" y="0"/>
                  </a:moveTo>
                  <a:cubicBezTo>
                    <a:pt x="0" y="16"/>
                    <a:pt x="2" y="31"/>
                    <a:pt x="3" y="47"/>
                  </a:cubicBezTo>
                  <a:cubicBezTo>
                    <a:pt x="2" y="31"/>
                    <a:pt x="0" y="15"/>
                    <a:pt x="0" y="0"/>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2"/>
            <p:cNvSpPr/>
            <p:nvPr/>
          </p:nvSpPr>
          <p:spPr>
            <a:xfrm>
              <a:off x="7230946" y="3020277"/>
              <a:ext cx="134" cy="579"/>
            </a:xfrm>
            <a:custGeom>
              <a:avLst/>
              <a:gdLst/>
              <a:ahLst/>
              <a:cxnLst/>
              <a:rect l="l" t="t" r="r" b="b"/>
              <a:pathLst>
                <a:path w="3" h="13" extrusionOk="0">
                  <a:moveTo>
                    <a:pt x="1" y="1"/>
                  </a:moveTo>
                  <a:lnTo>
                    <a:pt x="1" y="1"/>
                  </a:lnTo>
                  <a:cubicBezTo>
                    <a:pt x="1" y="5"/>
                    <a:pt x="2" y="8"/>
                    <a:pt x="2" y="12"/>
                  </a:cubicBezTo>
                  <a:cubicBezTo>
                    <a:pt x="2" y="8"/>
                    <a:pt x="2" y="5"/>
                    <a:pt x="1" y="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2"/>
            <p:cNvSpPr/>
            <p:nvPr/>
          </p:nvSpPr>
          <p:spPr>
            <a:xfrm>
              <a:off x="7224797" y="2982626"/>
              <a:ext cx="446" cy="1871"/>
            </a:xfrm>
            <a:custGeom>
              <a:avLst/>
              <a:gdLst/>
              <a:ahLst/>
              <a:cxnLst/>
              <a:rect l="l" t="t" r="r" b="b"/>
              <a:pathLst>
                <a:path w="10" h="42" extrusionOk="0">
                  <a:moveTo>
                    <a:pt x="0" y="0"/>
                  </a:moveTo>
                  <a:cubicBezTo>
                    <a:pt x="3" y="13"/>
                    <a:pt x="6" y="28"/>
                    <a:pt x="9" y="41"/>
                  </a:cubicBezTo>
                  <a:cubicBezTo>
                    <a:pt x="6" y="28"/>
                    <a:pt x="3" y="13"/>
                    <a:pt x="0" y="0"/>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2"/>
            <p:cNvSpPr/>
            <p:nvPr/>
          </p:nvSpPr>
          <p:spPr>
            <a:xfrm>
              <a:off x="7228852" y="3004905"/>
              <a:ext cx="401" cy="2050"/>
            </a:xfrm>
            <a:custGeom>
              <a:avLst/>
              <a:gdLst/>
              <a:ahLst/>
              <a:cxnLst/>
              <a:rect l="l" t="t" r="r" b="b"/>
              <a:pathLst>
                <a:path w="9" h="46" extrusionOk="0">
                  <a:moveTo>
                    <a:pt x="1" y="1"/>
                  </a:moveTo>
                  <a:cubicBezTo>
                    <a:pt x="4" y="16"/>
                    <a:pt x="5" y="30"/>
                    <a:pt x="8" y="45"/>
                  </a:cubicBezTo>
                  <a:cubicBezTo>
                    <a:pt x="5" y="30"/>
                    <a:pt x="4" y="16"/>
                    <a:pt x="1" y="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2"/>
            <p:cNvSpPr/>
            <p:nvPr/>
          </p:nvSpPr>
          <p:spPr>
            <a:xfrm>
              <a:off x="7233575" y="3058061"/>
              <a:ext cx="45" cy="2094"/>
            </a:xfrm>
            <a:custGeom>
              <a:avLst/>
              <a:gdLst/>
              <a:ahLst/>
              <a:cxnLst/>
              <a:rect l="l" t="t" r="r" b="b"/>
              <a:pathLst>
                <a:path w="1" h="47" extrusionOk="0">
                  <a:moveTo>
                    <a:pt x="1" y="1"/>
                  </a:moveTo>
                  <a:cubicBezTo>
                    <a:pt x="1" y="15"/>
                    <a:pt x="1" y="32"/>
                    <a:pt x="1" y="46"/>
                  </a:cubicBezTo>
                  <a:cubicBezTo>
                    <a:pt x="1" y="32"/>
                    <a:pt x="1" y="15"/>
                    <a:pt x="1" y="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2"/>
            <p:cNvSpPr/>
            <p:nvPr/>
          </p:nvSpPr>
          <p:spPr>
            <a:xfrm>
              <a:off x="6429546" y="3050798"/>
              <a:ext cx="89" cy="2050"/>
            </a:xfrm>
            <a:custGeom>
              <a:avLst/>
              <a:gdLst/>
              <a:ahLst/>
              <a:cxnLst/>
              <a:rect l="l" t="t" r="r" b="b"/>
              <a:pathLst>
                <a:path w="2" h="46" extrusionOk="0">
                  <a:moveTo>
                    <a:pt x="0" y="46"/>
                  </a:moveTo>
                  <a:cubicBezTo>
                    <a:pt x="0" y="31"/>
                    <a:pt x="2" y="15"/>
                    <a:pt x="2" y="0"/>
                  </a:cubicBezTo>
                  <a:cubicBezTo>
                    <a:pt x="2" y="15"/>
                    <a:pt x="0" y="31"/>
                    <a:pt x="0" y="46"/>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2"/>
            <p:cNvSpPr/>
            <p:nvPr/>
          </p:nvSpPr>
          <p:spPr>
            <a:xfrm>
              <a:off x="6431908" y="3020678"/>
              <a:ext cx="89" cy="89"/>
            </a:xfrm>
            <a:custGeom>
              <a:avLst/>
              <a:gdLst/>
              <a:ahLst/>
              <a:cxnLst/>
              <a:rect l="l" t="t" r="r" b="b"/>
              <a:pathLst>
                <a:path w="2" h="2" extrusionOk="0">
                  <a:moveTo>
                    <a:pt x="0" y="2"/>
                  </a:moveTo>
                  <a:cubicBezTo>
                    <a:pt x="0" y="2"/>
                    <a:pt x="0" y="0"/>
                    <a:pt x="2" y="0"/>
                  </a:cubicBezTo>
                  <a:cubicBezTo>
                    <a:pt x="0" y="0"/>
                    <a:pt x="0" y="2"/>
                    <a:pt x="0" y="2"/>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2"/>
            <p:cNvSpPr/>
            <p:nvPr/>
          </p:nvSpPr>
          <p:spPr>
            <a:xfrm>
              <a:off x="6433779" y="3005038"/>
              <a:ext cx="312" cy="1649"/>
            </a:xfrm>
            <a:custGeom>
              <a:avLst/>
              <a:gdLst/>
              <a:ahLst/>
              <a:cxnLst/>
              <a:rect l="l" t="t" r="r" b="b"/>
              <a:pathLst>
                <a:path w="7" h="37" extrusionOk="0">
                  <a:moveTo>
                    <a:pt x="1" y="36"/>
                  </a:moveTo>
                  <a:cubicBezTo>
                    <a:pt x="2" y="24"/>
                    <a:pt x="4" y="13"/>
                    <a:pt x="7" y="1"/>
                  </a:cubicBezTo>
                  <a:cubicBezTo>
                    <a:pt x="4" y="13"/>
                    <a:pt x="2" y="24"/>
                    <a:pt x="1" y="36"/>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2"/>
            <p:cNvSpPr/>
            <p:nvPr/>
          </p:nvSpPr>
          <p:spPr>
            <a:xfrm>
              <a:off x="6432754" y="3012078"/>
              <a:ext cx="312" cy="1827"/>
            </a:xfrm>
            <a:custGeom>
              <a:avLst/>
              <a:gdLst/>
              <a:ahLst/>
              <a:cxnLst/>
              <a:rect l="l" t="t" r="r" b="b"/>
              <a:pathLst>
                <a:path w="7" h="41" extrusionOk="0">
                  <a:moveTo>
                    <a:pt x="0" y="40"/>
                  </a:moveTo>
                  <a:cubicBezTo>
                    <a:pt x="3" y="27"/>
                    <a:pt x="5" y="14"/>
                    <a:pt x="6" y="0"/>
                  </a:cubicBezTo>
                  <a:cubicBezTo>
                    <a:pt x="5" y="14"/>
                    <a:pt x="3" y="27"/>
                    <a:pt x="0" y="40"/>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2"/>
            <p:cNvSpPr/>
            <p:nvPr/>
          </p:nvSpPr>
          <p:spPr>
            <a:xfrm>
              <a:off x="6429947" y="3043625"/>
              <a:ext cx="45" cy="178"/>
            </a:xfrm>
            <a:custGeom>
              <a:avLst/>
              <a:gdLst/>
              <a:ahLst/>
              <a:cxnLst/>
              <a:rect l="l" t="t" r="r" b="b"/>
              <a:pathLst>
                <a:path w="1" h="4" extrusionOk="0">
                  <a:moveTo>
                    <a:pt x="0" y="4"/>
                  </a:moveTo>
                  <a:cubicBezTo>
                    <a:pt x="0" y="4"/>
                    <a:pt x="0" y="2"/>
                    <a:pt x="0" y="1"/>
                  </a:cubicBezTo>
                  <a:cubicBezTo>
                    <a:pt x="0" y="2"/>
                    <a:pt x="0" y="4"/>
                    <a:pt x="0" y="4"/>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2"/>
            <p:cNvSpPr/>
            <p:nvPr/>
          </p:nvSpPr>
          <p:spPr>
            <a:xfrm>
              <a:off x="6430972" y="3027673"/>
              <a:ext cx="267" cy="1961"/>
            </a:xfrm>
            <a:custGeom>
              <a:avLst/>
              <a:gdLst/>
              <a:ahLst/>
              <a:cxnLst/>
              <a:rect l="l" t="t" r="r" b="b"/>
              <a:pathLst>
                <a:path w="6" h="44" extrusionOk="0">
                  <a:moveTo>
                    <a:pt x="1" y="44"/>
                  </a:moveTo>
                  <a:cubicBezTo>
                    <a:pt x="2" y="29"/>
                    <a:pt x="4" y="16"/>
                    <a:pt x="5" y="1"/>
                  </a:cubicBezTo>
                  <a:cubicBezTo>
                    <a:pt x="4" y="16"/>
                    <a:pt x="2" y="29"/>
                    <a:pt x="1" y="44"/>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2"/>
            <p:cNvSpPr/>
            <p:nvPr/>
          </p:nvSpPr>
          <p:spPr>
            <a:xfrm>
              <a:off x="6430393" y="3034847"/>
              <a:ext cx="223" cy="2005"/>
            </a:xfrm>
            <a:custGeom>
              <a:avLst/>
              <a:gdLst/>
              <a:ahLst/>
              <a:cxnLst/>
              <a:rect l="l" t="t" r="r" b="b"/>
              <a:pathLst>
                <a:path w="5" h="45" extrusionOk="0">
                  <a:moveTo>
                    <a:pt x="0" y="45"/>
                  </a:moveTo>
                  <a:cubicBezTo>
                    <a:pt x="2" y="30"/>
                    <a:pt x="3" y="15"/>
                    <a:pt x="5" y="0"/>
                  </a:cubicBezTo>
                  <a:cubicBezTo>
                    <a:pt x="3" y="15"/>
                    <a:pt x="2" y="30"/>
                    <a:pt x="0" y="45"/>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2"/>
            <p:cNvSpPr/>
            <p:nvPr/>
          </p:nvSpPr>
          <p:spPr>
            <a:xfrm>
              <a:off x="6429324" y="3058061"/>
              <a:ext cx="134" cy="2094"/>
            </a:xfrm>
            <a:custGeom>
              <a:avLst/>
              <a:gdLst/>
              <a:ahLst/>
              <a:cxnLst/>
              <a:rect l="l" t="t" r="r" b="b"/>
              <a:pathLst>
                <a:path w="3" h="47" extrusionOk="0">
                  <a:moveTo>
                    <a:pt x="2" y="1"/>
                  </a:moveTo>
                  <a:lnTo>
                    <a:pt x="2" y="1"/>
                  </a:lnTo>
                  <a:cubicBezTo>
                    <a:pt x="1" y="15"/>
                    <a:pt x="1" y="32"/>
                    <a:pt x="1" y="46"/>
                  </a:cubicBezTo>
                  <a:cubicBezTo>
                    <a:pt x="1" y="32"/>
                    <a:pt x="2" y="15"/>
                    <a:pt x="2" y="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2"/>
            <p:cNvSpPr/>
            <p:nvPr/>
          </p:nvSpPr>
          <p:spPr>
            <a:xfrm>
              <a:off x="6439572" y="2340962"/>
              <a:ext cx="277415" cy="648445"/>
            </a:xfrm>
            <a:custGeom>
              <a:avLst/>
              <a:gdLst/>
              <a:ahLst/>
              <a:cxnLst/>
              <a:rect l="l" t="t" r="r" b="b"/>
              <a:pathLst>
                <a:path w="6226" h="14553" extrusionOk="0">
                  <a:moveTo>
                    <a:pt x="5321" y="0"/>
                  </a:moveTo>
                  <a:lnTo>
                    <a:pt x="5321" y="7954"/>
                  </a:lnTo>
                  <a:cubicBezTo>
                    <a:pt x="2669" y="9063"/>
                    <a:pt x="659" y="11400"/>
                    <a:pt x="1" y="14257"/>
                  </a:cubicBezTo>
                  <a:cubicBezTo>
                    <a:pt x="85" y="14357"/>
                    <a:pt x="171" y="14456"/>
                    <a:pt x="258" y="14553"/>
                  </a:cubicBezTo>
                  <a:cubicBezTo>
                    <a:pt x="457" y="13556"/>
                    <a:pt x="825" y="12621"/>
                    <a:pt x="1332" y="11778"/>
                  </a:cubicBezTo>
                  <a:lnTo>
                    <a:pt x="2196" y="11778"/>
                  </a:lnTo>
                  <a:cubicBezTo>
                    <a:pt x="3111" y="10073"/>
                    <a:pt x="4526" y="8720"/>
                    <a:pt x="6225" y="7954"/>
                  </a:cubicBezTo>
                  <a:lnTo>
                    <a:pt x="62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2"/>
            <p:cNvSpPr/>
            <p:nvPr/>
          </p:nvSpPr>
          <p:spPr>
            <a:xfrm>
              <a:off x="6437878" y="2982805"/>
              <a:ext cx="312" cy="1292"/>
            </a:xfrm>
            <a:custGeom>
              <a:avLst/>
              <a:gdLst/>
              <a:ahLst/>
              <a:cxnLst/>
              <a:rect l="l" t="t" r="r" b="b"/>
              <a:pathLst>
                <a:path w="7" h="29" extrusionOk="0">
                  <a:moveTo>
                    <a:pt x="6" y="1"/>
                  </a:moveTo>
                  <a:cubicBezTo>
                    <a:pt x="3" y="9"/>
                    <a:pt x="2" y="20"/>
                    <a:pt x="0" y="29"/>
                  </a:cubicBezTo>
                  <a:lnTo>
                    <a:pt x="6" y="1"/>
                  </a:ln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2"/>
            <p:cNvSpPr/>
            <p:nvPr/>
          </p:nvSpPr>
          <p:spPr>
            <a:xfrm>
              <a:off x="6436408" y="2989711"/>
              <a:ext cx="312" cy="1604"/>
            </a:xfrm>
            <a:custGeom>
              <a:avLst/>
              <a:gdLst/>
              <a:ahLst/>
              <a:cxnLst/>
              <a:rect l="l" t="t" r="r" b="b"/>
              <a:pathLst>
                <a:path w="7" h="36" extrusionOk="0">
                  <a:moveTo>
                    <a:pt x="1" y="36"/>
                  </a:moveTo>
                  <a:cubicBezTo>
                    <a:pt x="2" y="24"/>
                    <a:pt x="5" y="12"/>
                    <a:pt x="7" y="0"/>
                  </a:cubicBezTo>
                  <a:cubicBezTo>
                    <a:pt x="5" y="12"/>
                    <a:pt x="2" y="24"/>
                    <a:pt x="1" y="36"/>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2"/>
            <p:cNvSpPr/>
            <p:nvPr/>
          </p:nvSpPr>
          <p:spPr>
            <a:xfrm>
              <a:off x="6846598" y="3396604"/>
              <a:ext cx="34532" cy="134"/>
            </a:xfrm>
            <a:custGeom>
              <a:avLst/>
              <a:gdLst/>
              <a:ahLst/>
              <a:cxnLst/>
              <a:rect l="l" t="t" r="r" b="b"/>
              <a:pathLst>
                <a:path w="775" h="3" extrusionOk="0">
                  <a:moveTo>
                    <a:pt x="499" y="0"/>
                  </a:moveTo>
                  <a:lnTo>
                    <a:pt x="0" y="1"/>
                  </a:lnTo>
                  <a:lnTo>
                    <a:pt x="314" y="3"/>
                  </a:lnTo>
                  <a:lnTo>
                    <a:pt x="775" y="1"/>
                  </a:lnTo>
                  <a:lnTo>
                    <a:pt x="499" y="0"/>
                  </a:ln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2"/>
            <p:cNvSpPr/>
            <p:nvPr/>
          </p:nvSpPr>
          <p:spPr>
            <a:xfrm>
              <a:off x="6537418" y="2340962"/>
              <a:ext cx="233437" cy="524843"/>
            </a:xfrm>
            <a:custGeom>
              <a:avLst/>
              <a:gdLst/>
              <a:ahLst/>
              <a:cxnLst/>
              <a:rect l="l" t="t" r="r" b="b"/>
              <a:pathLst>
                <a:path w="5239" h="11779" extrusionOk="0">
                  <a:moveTo>
                    <a:pt x="4029" y="0"/>
                  </a:moveTo>
                  <a:lnTo>
                    <a:pt x="4029" y="7954"/>
                  </a:lnTo>
                  <a:cubicBezTo>
                    <a:pt x="2330" y="8720"/>
                    <a:pt x="915" y="10073"/>
                    <a:pt x="0" y="11778"/>
                  </a:cubicBezTo>
                  <a:lnTo>
                    <a:pt x="1630" y="11778"/>
                  </a:lnTo>
                  <a:cubicBezTo>
                    <a:pt x="2449" y="10073"/>
                    <a:pt x="3717" y="8720"/>
                    <a:pt x="5238" y="7954"/>
                  </a:cubicBezTo>
                  <a:lnTo>
                    <a:pt x="52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2"/>
            <p:cNvSpPr/>
            <p:nvPr/>
          </p:nvSpPr>
          <p:spPr>
            <a:xfrm>
              <a:off x="6778694" y="3396604"/>
              <a:ext cx="33997" cy="134"/>
            </a:xfrm>
            <a:custGeom>
              <a:avLst/>
              <a:gdLst/>
              <a:ahLst/>
              <a:cxnLst/>
              <a:rect l="l" t="t" r="r" b="b"/>
              <a:pathLst>
                <a:path w="763" h="3" extrusionOk="0">
                  <a:moveTo>
                    <a:pt x="349" y="0"/>
                  </a:moveTo>
                  <a:lnTo>
                    <a:pt x="0" y="1"/>
                  </a:lnTo>
                  <a:lnTo>
                    <a:pt x="379" y="3"/>
                  </a:lnTo>
                  <a:lnTo>
                    <a:pt x="763" y="1"/>
                  </a:lnTo>
                  <a:lnTo>
                    <a:pt x="3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2"/>
            <p:cNvSpPr/>
            <p:nvPr/>
          </p:nvSpPr>
          <p:spPr>
            <a:xfrm>
              <a:off x="6891913" y="2340962"/>
              <a:ext cx="220916" cy="524843"/>
            </a:xfrm>
            <a:custGeom>
              <a:avLst/>
              <a:gdLst/>
              <a:ahLst/>
              <a:cxnLst/>
              <a:rect l="l" t="t" r="r" b="b"/>
              <a:pathLst>
                <a:path w="4958" h="11779" extrusionOk="0">
                  <a:moveTo>
                    <a:pt x="1" y="0"/>
                  </a:moveTo>
                  <a:lnTo>
                    <a:pt x="1" y="7954"/>
                  </a:lnTo>
                  <a:cubicBezTo>
                    <a:pt x="1522" y="8720"/>
                    <a:pt x="2790" y="10073"/>
                    <a:pt x="3607" y="11778"/>
                  </a:cubicBezTo>
                  <a:lnTo>
                    <a:pt x="4958" y="11778"/>
                  </a:lnTo>
                  <a:cubicBezTo>
                    <a:pt x="4061" y="10073"/>
                    <a:pt x="2671" y="8720"/>
                    <a:pt x="1002" y="7954"/>
                  </a:cubicBezTo>
                  <a:lnTo>
                    <a:pt x="10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2"/>
            <p:cNvSpPr/>
            <p:nvPr/>
          </p:nvSpPr>
          <p:spPr>
            <a:xfrm>
              <a:off x="6676659" y="2302554"/>
              <a:ext cx="309719" cy="38453"/>
            </a:xfrm>
            <a:custGeom>
              <a:avLst/>
              <a:gdLst/>
              <a:ahLst/>
              <a:cxnLst/>
              <a:rect l="l" t="t" r="r" b="b"/>
              <a:pathLst>
                <a:path w="6951" h="863" extrusionOk="0">
                  <a:moveTo>
                    <a:pt x="0" y="1"/>
                  </a:moveTo>
                  <a:lnTo>
                    <a:pt x="0" y="862"/>
                  </a:lnTo>
                  <a:lnTo>
                    <a:pt x="6951" y="862"/>
                  </a:lnTo>
                  <a:lnTo>
                    <a:pt x="69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2"/>
            <p:cNvSpPr/>
            <p:nvPr/>
          </p:nvSpPr>
          <p:spPr>
            <a:xfrm>
              <a:off x="6617264" y="2211168"/>
              <a:ext cx="99720" cy="91432"/>
            </a:xfrm>
            <a:custGeom>
              <a:avLst/>
              <a:gdLst/>
              <a:ahLst/>
              <a:cxnLst/>
              <a:rect l="l" t="t" r="r" b="b"/>
              <a:pathLst>
                <a:path w="2238" h="2052" extrusionOk="0">
                  <a:moveTo>
                    <a:pt x="645" y="1"/>
                  </a:moveTo>
                  <a:cubicBezTo>
                    <a:pt x="288" y="1"/>
                    <a:pt x="0" y="457"/>
                    <a:pt x="0" y="1026"/>
                  </a:cubicBezTo>
                  <a:cubicBezTo>
                    <a:pt x="0" y="1594"/>
                    <a:pt x="288" y="2052"/>
                    <a:pt x="645" y="2052"/>
                  </a:cubicBezTo>
                  <a:lnTo>
                    <a:pt x="2237" y="2052"/>
                  </a:lnTo>
                  <a:lnTo>
                    <a:pt x="2237" y="1341"/>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2"/>
            <p:cNvSpPr/>
            <p:nvPr/>
          </p:nvSpPr>
          <p:spPr>
            <a:xfrm>
              <a:off x="6770807" y="2211168"/>
              <a:ext cx="121152" cy="91432"/>
            </a:xfrm>
            <a:custGeom>
              <a:avLst/>
              <a:gdLst/>
              <a:ahLst/>
              <a:cxnLst/>
              <a:rect l="l" t="t" r="r" b="b"/>
              <a:pathLst>
                <a:path w="2719" h="2052" extrusionOk="0">
                  <a:moveTo>
                    <a:pt x="0" y="1"/>
                  </a:moveTo>
                  <a:lnTo>
                    <a:pt x="0" y="1341"/>
                  </a:lnTo>
                  <a:lnTo>
                    <a:pt x="0" y="2052"/>
                  </a:lnTo>
                  <a:lnTo>
                    <a:pt x="2719" y="2052"/>
                  </a:lnTo>
                  <a:lnTo>
                    <a:pt x="2719" y="1341"/>
                  </a:lnTo>
                  <a:lnTo>
                    <a:pt x="27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2"/>
            <p:cNvSpPr/>
            <p:nvPr/>
          </p:nvSpPr>
          <p:spPr>
            <a:xfrm>
              <a:off x="6936559" y="2211168"/>
              <a:ext cx="109210" cy="91432"/>
            </a:xfrm>
            <a:custGeom>
              <a:avLst/>
              <a:gdLst/>
              <a:ahLst/>
              <a:cxnLst/>
              <a:rect l="l" t="t" r="r" b="b"/>
              <a:pathLst>
                <a:path w="2451" h="2052" extrusionOk="0">
                  <a:moveTo>
                    <a:pt x="0" y="1"/>
                  </a:moveTo>
                  <a:lnTo>
                    <a:pt x="0" y="1341"/>
                  </a:lnTo>
                  <a:lnTo>
                    <a:pt x="0" y="2052"/>
                  </a:lnTo>
                  <a:lnTo>
                    <a:pt x="1806" y="2052"/>
                  </a:lnTo>
                  <a:cubicBezTo>
                    <a:pt x="2162" y="2052"/>
                    <a:pt x="2451" y="1594"/>
                    <a:pt x="2451" y="1026"/>
                  </a:cubicBezTo>
                  <a:cubicBezTo>
                    <a:pt x="2451" y="459"/>
                    <a:pt x="2162" y="1"/>
                    <a:pt x="18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2"/>
            <p:cNvSpPr/>
            <p:nvPr/>
          </p:nvSpPr>
          <p:spPr>
            <a:xfrm>
              <a:off x="6429279" y="2976121"/>
              <a:ext cx="804441" cy="420623"/>
            </a:xfrm>
            <a:custGeom>
              <a:avLst/>
              <a:gdLst/>
              <a:ahLst/>
              <a:cxnLst/>
              <a:rect l="l" t="t" r="r" b="b"/>
              <a:pathLst>
                <a:path w="18054" h="9440" extrusionOk="0">
                  <a:moveTo>
                    <a:pt x="232" y="0"/>
                  </a:moveTo>
                  <a:cubicBezTo>
                    <a:pt x="226" y="28"/>
                    <a:pt x="220" y="55"/>
                    <a:pt x="214" y="81"/>
                  </a:cubicBezTo>
                  <a:cubicBezTo>
                    <a:pt x="208" y="105"/>
                    <a:pt x="204" y="127"/>
                    <a:pt x="199" y="151"/>
                  </a:cubicBezTo>
                  <a:lnTo>
                    <a:pt x="193" y="179"/>
                  </a:lnTo>
                  <a:cubicBezTo>
                    <a:pt x="184" y="221"/>
                    <a:pt x="176" y="264"/>
                    <a:pt x="167" y="305"/>
                  </a:cubicBezTo>
                  <a:cubicBezTo>
                    <a:pt x="165" y="317"/>
                    <a:pt x="162" y="329"/>
                    <a:pt x="161" y="341"/>
                  </a:cubicBezTo>
                  <a:cubicBezTo>
                    <a:pt x="145" y="426"/>
                    <a:pt x="128" y="513"/>
                    <a:pt x="115" y="598"/>
                  </a:cubicBezTo>
                  <a:cubicBezTo>
                    <a:pt x="112" y="616"/>
                    <a:pt x="109" y="632"/>
                    <a:pt x="108" y="650"/>
                  </a:cubicBezTo>
                  <a:cubicBezTo>
                    <a:pt x="105" y="662"/>
                    <a:pt x="103" y="673"/>
                    <a:pt x="102" y="685"/>
                  </a:cubicBezTo>
                  <a:cubicBezTo>
                    <a:pt x="96" y="726"/>
                    <a:pt x="90" y="766"/>
                    <a:pt x="84" y="807"/>
                  </a:cubicBezTo>
                  <a:cubicBezTo>
                    <a:pt x="83" y="821"/>
                    <a:pt x="80" y="834"/>
                    <a:pt x="78" y="847"/>
                  </a:cubicBezTo>
                  <a:cubicBezTo>
                    <a:pt x="73" y="899"/>
                    <a:pt x="65" y="949"/>
                    <a:pt x="59" y="1000"/>
                  </a:cubicBezTo>
                  <a:cubicBezTo>
                    <a:pt x="59" y="1000"/>
                    <a:pt x="59" y="1002"/>
                    <a:pt x="59" y="1002"/>
                  </a:cubicBezTo>
                  <a:cubicBezTo>
                    <a:pt x="53" y="1053"/>
                    <a:pt x="47" y="1106"/>
                    <a:pt x="43" y="1158"/>
                  </a:cubicBezTo>
                  <a:cubicBezTo>
                    <a:pt x="42" y="1173"/>
                    <a:pt x="40" y="1186"/>
                    <a:pt x="39" y="1201"/>
                  </a:cubicBezTo>
                  <a:cubicBezTo>
                    <a:pt x="36" y="1239"/>
                    <a:pt x="31" y="1279"/>
                    <a:pt x="28" y="1318"/>
                  </a:cubicBezTo>
                  <a:cubicBezTo>
                    <a:pt x="28" y="1333"/>
                    <a:pt x="27" y="1348"/>
                    <a:pt x="25" y="1363"/>
                  </a:cubicBezTo>
                  <a:cubicBezTo>
                    <a:pt x="21" y="1414"/>
                    <a:pt x="18" y="1464"/>
                    <a:pt x="15" y="1516"/>
                  </a:cubicBezTo>
                  <a:cubicBezTo>
                    <a:pt x="15" y="1517"/>
                    <a:pt x="15" y="1519"/>
                    <a:pt x="15" y="1519"/>
                  </a:cubicBezTo>
                  <a:cubicBezTo>
                    <a:pt x="12" y="1572"/>
                    <a:pt x="9" y="1623"/>
                    <a:pt x="8" y="1676"/>
                  </a:cubicBezTo>
                  <a:cubicBezTo>
                    <a:pt x="6" y="1691"/>
                    <a:pt x="6" y="1707"/>
                    <a:pt x="6" y="1722"/>
                  </a:cubicBezTo>
                  <a:cubicBezTo>
                    <a:pt x="5" y="1760"/>
                    <a:pt x="3" y="1800"/>
                    <a:pt x="2" y="1840"/>
                  </a:cubicBezTo>
                  <a:cubicBezTo>
                    <a:pt x="2" y="1854"/>
                    <a:pt x="2" y="1871"/>
                    <a:pt x="2" y="1885"/>
                  </a:cubicBezTo>
                  <a:cubicBezTo>
                    <a:pt x="0" y="1938"/>
                    <a:pt x="0" y="1991"/>
                    <a:pt x="0" y="2044"/>
                  </a:cubicBezTo>
                  <a:lnTo>
                    <a:pt x="0" y="2049"/>
                  </a:lnTo>
                  <a:cubicBezTo>
                    <a:pt x="0" y="2357"/>
                    <a:pt x="14" y="2686"/>
                    <a:pt x="39" y="3030"/>
                  </a:cubicBezTo>
                  <a:cubicBezTo>
                    <a:pt x="223" y="5548"/>
                    <a:pt x="1064" y="8799"/>
                    <a:pt x="2304" y="9337"/>
                  </a:cubicBezTo>
                  <a:cubicBezTo>
                    <a:pt x="2420" y="9388"/>
                    <a:pt x="2539" y="9415"/>
                    <a:pt x="2661" y="9415"/>
                  </a:cubicBezTo>
                  <a:lnTo>
                    <a:pt x="8190" y="9437"/>
                  </a:lnTo>
                  <a:lnTo>
                    <a:pt x="8605" y="9438"/>
                  </a:lnTo>
                  <a:lnTo>
                    <a:pt x="9028" y="9440"/>
                  </a:lnTo>
                  <a:lnTo>
                    <a:pt x="9366" y="9438"/>
                  </a:lnTo>
                  <a:lnTo>
                    <a:pt x="9864" y="9437"/>
                  </a:lnTo>
                  <a:lnTo>
                    <a:pt x="15392" y="9415"/>
                  </a:lnTo>
                  <a:cubicBezTo>
                    <a:pt x="15514" y="9415"/>
                    <a:pt x="15635" y="9388"/>
                    <a:pt x="15752" y="9337"/>
                  </a:cubicBezTo>
                  <a:cubicBezTo>
                    <a:pt x="17161" y="8724"/>
                    <a:pt x="18053" y="4605"/>
                    <a:pt x="18053" y="2044"/>
                  </a:cubicBezTo>
                  <a:cubicBezTo>
                    <a:pt x="18053" y="1991"/>
                    <a:pt x="18053" y="1938"/>
                    <a:pt x="18052" y="1885"/>
                  </a:cubicBezTo>
                  <a:cubicBezTo>
                    <a:pt x="18052" y="1871"/>
                    <a:pt x="18052" y="1854"/>
                    <a:pt x="18052" y="1840"/>
                  </a:cubicBezTo>
                  <a:cubicBezTo>
                    <a:pt x="18050" y="1800"/>
                    <a:pt x="18049" y="1762"/>
                    <a:pt x="18047" y="1722"/>
                  </a:cubicBezTo>
                  <a:cubicBezTo>
                    <a:pt x="18047" y="1707"/>
                    <a:pt x="18047" y="1691"/>
                    <a:pt x="18046" y="1676"/>
                  </a:cubicBezTo>
                  <a:cubicBezTo>
                    <a:pt x="18044" y="1623"/>
                    <a:pt x="18041" y="1572"/>
                    <a:pt x="18039" y="1520"/>
                  </a:cubicBezTo>
                  <a:cubicBezTo>
                    <a:pt x="18039" y="1517"/>
                    <a:pt x="18039" y="1514"/>
                    <a:pt x="18039" y="1513"/>
                  </a:cubicBezTo>
                  <a:cubicBezTo>
                    <a:pt x="18036" y="1463"/>
                    <a:pt x="18033" y="1413"/>
                    <a:pt x="18028" y="1364"/>
                  </a:cubicBezTo>
                  <a:cubicBezTo>
                    <a:pt x="18027" y="1348"/>
                    <a:pt x="18025" y="1333"/>
                    <a:pt x="18025" y="1317"/>
                  </a:cubicBezTo>
                  <a:cubicBezTo>
                    <a:pt x="18022" y="1279"/>
                    <a:pt x="18018" y="1240"/>
                    <a:pt x="18015" y="1202"/>
                  </a:cubicBezTo>
                  <a:cubicBezTo>
                    <a:pt x="18013" y="1187"/>
                    <a:pt x="18012" y="1173"/>
                    <a:pt x="18011" y="1156"/>
                  </a:cubicBezTo>
                  <a:cubicBezTo>
                    <a:pt x="18006" y="1106"/>
                    <a:pt x="18000" y="1055"/>
                    <a:pt x="17994" y="1003"/>
                  </a:cubicBezTo>
                  <a:cubicBezTo>
                    <a:pt x="17994" y="1000"/>
                    <a:pt x="17993" y="996"/>
                    <a:pt x="17993" y="992"/>
                  </a:cubicBezTo>
                  <a:cubicBezTo>
                    <a:pt x="17987" y="944"/>
                    <a:pt x="17981" y="897"/>
                    <a:pt x="17975" y="850"/>
                  </a:cubicBezTo>
                  <a:cubicBezTo>
                    <a:pt x="17974" y="834"/>
                    <a:pt x="17971" y="819"/>
                    <a:pt x="17969" y="803"/>
                  </a:cubicBezTo>
                  <a:cubicBezTo>
                    <a:pt x="17963" y="766"/>
                    <a:pt x="17959" y="728"/>
                    <a:pt x="17953" y="691"/>
                  </a:cubicBezTo>
                  <a:cubicBezTo>
                    <a:pt x="17950" y="676"/>
                    <a:pt x="17949" y="662"/>
                    <a:pt x="17946" y="647"/>
                  </a:cubicBezTo>
                  <a:cubicBezTo>
                    <a:pt x="17938" y="597"/>
                    <a:pt x="17931" y="547"/>
                    <a:pt x="17922" y="495"/>
                  </a:cubicBezTo>
                  <a:cubicBezTo>
                    <a:pt x="17921" y="491"/>
                    <a:pt x="17921" y="486"/>
                    <a:pt x="17919" y="481"/>
                  </a:cubicBezTo>
                  <a:cubicBezTo>
                    <a:pt x="17912" y="435"/>
                    <a:pt x="17903" y="391"/>
                    <a:pt x="17894" y="345"/>
                  </a:cubicBezTo>
                  <a:lnTo>
                    <a:pt x="17885" y="299"/>
                  </a:lnTo>
                  <a:cubicBezTo>
                    <a:pt x="17878" y="263"/>
                    <a:pt x="17871" y="224"/>
                    <a:pt x="17863" y="187"/>
                  </a:cubicBezTo>
                  <a:cubicBezTo>
                    <a:pt x="17860" y="174"/>
                    <a:pt x="17857" y="159"/>
                    <a:pt x="17854" y="146"/>
                  </a:cubicBezTo>
                  <a:cubicBezTo>
                    <a:pt x="17844" y="98"/>
                    <a:pt x="17834" y="49"/>
                    <a:pt x="17822" y="2"/>
                  </a:cubicBezTo>
                  <a:cubicBezTo>
                    <a:pt x="17738" y="102"/>
                    <a:pt x="17653" y="201"/>
                    <a:pt x="17566" y="298"/>
                  </a:cubicBezTo>
                  <a:cubicBezTo>
                    <a:pt x="17641" y="676"/>
                    <a:pt x="17692" y="1064"/>
                    <a:pt x="17716" y="1458"/>
                  </a:cubicBezTo>
                  <a:cubicBezTo>
                    <a:pt x="17717" y="1469"/>
                    <a:pt x="17717" y="1477"/>
                    <a:pt x="17719" y="1488"/>
                  </a:cubicBezTo>
                  <a:cubicBezTo>
                    <a:pt x="17720" y="1517"/>
                    <a:pt x="17722" y="1548"/>
                    <a:pt x="17723" y="1578"/>
                  </a:cubicBezTo>
                  <a:cubicBezTo>
                    <a:pt x="17725" y="1616"/>
                    <a:pt x="17726" y="1653"/>
                    <a:pt x="17728" y="1691"/>
                  </a:cubicBezTo>
                  <a:cubicBezTo>
                    <a:pt x="17729" y="1709"/>
                    <a:pt x="17729" y="1726"/>
                    <a:pt x="17731" y="1743"/>
                  </a:cubicBezTo>
                  <a:cubicBezTo>
                    <a:pt x="17731" y="1773"/>
                    <a:pt x="17732" y="1804"/>
                    <a:pt x="17732" y="1834"/>
                  </a:cubicBezTo>
                  <a:cubicBezTo>
                    <a:pt x="17732" y="1849"/>
                    <a:pt x="17734" y="1865"/>
                    <a:pt x="17734" y="1879"/>
                  </a:cubicBezTo>
                  <a:cubicBezTo>
                    <a:pt x="17734" y="1924"/>
                    <a:pt x="17735" y="1969"/>
                    <a:pt x="17735" y="2015"/>
                  </a:cubicBezTo>
                  <a:cubicBezTo>
                    <a:pt x="17735" y="4689"/>
                    <a:pt x="16725" y="9125"/>
                    <a:pt x="15167" y="9125"/>
                  </a:cubicBezTo>
                  <a:lnTo>
                    <a:pt x="13417" y="9132"/>
                  </a:lnTo>
                  <a:lnTo>
                    <a:pt x="13347" y="9132"/>
                  </a:lnTo>
                  <a:lnTo>
                    <a:pt x="9028" y="9148"/>
                  </a:lnTo>
                  <a:lnTo>
                    <a:pt x="4701" y="9132"/>
                  </a:lnTo>
                  <a:lnTo>
                    <a:pt x="3261" y="9126"/>
                  </a:lnTo>
                  <a:lnTo>
                    <a:pt x="2887" y="9125"/>
                  </a:lnTo>
                  <a:cubicBezTo>
                    <a:pt x="1329" y="9125"/>
                    <a:pt x="320" y="4689"/>
                    <a:pt x="320" y="2015"/>
                  </a:cubicBezTo>
                  <a:cubicBezTo>
                    <a:pt x="320" y="1969"/>
                    <a:pt x="320" y="1924"/>
                    <a:pt x="320" y="1879"/>
                  </a:cubicBezTo>
                  <a:cubicBezTo>
                    <a:pt x="321" y="1865"/>
                    <a:pt x="321" y="1850"/>
                    <a:pt x="321" y="1835"/>
                  </a:cubicBezTo>
                  <a:cubicBezTo>
                    <a:pt x="321" y="1804"/>
                    <a:pt x="323" y="1773"/>
                    <a:pt x="324" y="1743"/>
                  </a:cubicBezTo>
                  <a:cubicBezTo>
                    <a:pt x="324" y="1725"/>
                    <a:pt x="324" y="1709"/>
                    <a:pt x="326" y="1692"/>
                  </a:cubicBezTo>
                  <a:cubicBezTo>
                    <a:pt x="327" y="1653"/>
                    <a:pt x="329" y="1614"/>
                    <a:pt x="330" y="1576"/>
                  </a:cubicBezTo>
                  <a:cubicBezTo>
                    <a:pt x="332" y="1548"/>
                    <a:pt x="333" y="1520"/>
                    <a:pt x="335" y="1492"/>
                  </a:cubicBezTo>
                  <a:lnTo>
                    <a:pt x="338" y="1455"/>
                  </a:lnTo>
                  <a:cubicBezTo>
                    <a:pt x="363" y="1062"/>
                    <a:pt x="413" y="675"/>
                    <a:pt x="488" y="298"/>
                  </a:cubicBezTo>
                  <a:cubicBezTo>
                    <a:pt x="401" y="201"/>
                    <a:pt x="316" y="102"/>
                    <a:pt x="232" y="2"/>
                  </a:cubicBezTo>
                  <a:lnTo>
                    <a:pt x="232" y="0"/>
                  </a:lnTo>
                  <a:close/>
                </a:path>
              </a:pathLst>
            </a:custGeom>
            <a:solidFill>
              <a:srgbClr val="A9C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2"/>
            <p:cNvSpPr/>
            <p:nvPr/>
          </p:nvSpPr>
          <p:spPr>
            <a:xfrm>
              <a:off x="7112781" y="2865754"/>
              <a:ext cx="105869" cy="175378"/>
            </a:xfrm>
            <a:custGeom>
              <a:avLst/>
              <a:gdLst/>
              <a:ahLst/>
              <a:cxnLst/>
              <a:rect l="l" t="t" r="r" b="b"/>
              <a:pathLst>
                <a:path w="2376" h="3936" extrusionOk="0">
                  <a:moveTo>
                    <a:pt x="1" y="0"/>
                  </a:moveTo>
                  <a:cubicBezTo>
                    <a:pt x="610" y="1158"/>
                    <a:pt x="992" y="2477"/>
                    <a:pt x="1080" y="3887"/>
                  </a:cubicBezTo>
                  <a:cubicBezTo>
                    <a:pt x="1485" y="3545"/>
                    <a:pt x="1868" y="3175"/>
                    <a:pt x="2224" y="2776"/>
                  </a:cubicBezTo>
                  <a:cubicBezTo>
                    <a:pt x="2301" y="3153"/>
                    <a:pt x="2351" y="3541"/>
                    <a:pt x="2376" y="3935"/>
                  </a:cubicBezTo>
                  <a:cubicBezTo>
                    <a:pt x="2352" y="3541"/>
                    <a:pt x="2301" y="3153"/>
                    <a:pt x="2226" y="2775"/>
                  </a:cubicBezTo>
                  <a:cubicBezTo>
                    <a:pt x="2027" y="1778"/>
                    <a:pt x="1659" y="843"/>
                    <a:pt x="11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2"/>
            <p:cNvSpPr/>
            <p:nvPr/>
          </p:nvSpPr>
          <p:spPr>
            <a:xfrm>
              <a:off x="6565311" y="2865754"/>
              <a:ext cx="532106" cy="293723"/>
            </a:xfrm>
            <a:custGeom>
              <a:avLst/>
              <a:gdLst/>
              <a:ahLst/>
              <a:cxnLst/>
              <a:rect l="l" t="t" r="r" b="b"/>
              <a:pathLst>
                <a:path w="11942" h="6592" extrusionOk="0">
                  <a:moveTo>
                    <a:pt x="5502" y="1349"/>
                  </a:moveTo>
                  <a:cubicBezTo>
                    <a:pt x="5749" y="1349"/>
                    <a:pt x="5950" y="1548"/>
                    <a:pt x="5950" y="1796"/>
                  </a:cubicBezTo>
                  <a:cubicBezTo>
                    <a:pt x="5950" y="2043"/>
                    <a:pt x="5749" y="2243"/>
                    <a:pt x="5503" y="2243"/>
                  </a:cubicBezTo>
                  <a:lnTo>
                    <a:pt x="5502" y="2243"/>
                  </a:lnTo>
                  <a:cubicBezTo>
                    <a:pt x="5256" y="2243"/>
                    <a:pt x="5056" y="2043"/>
                    <a:pt x="5056" y="1796"/>
                  </a:cubicBezTo>
                  <a:cubicBezTo>
                    <a:pt x="5056" y="1548"/>
                    <a:pt x="5256" y="1349"/>
                    <a:pt x="5502" y="1349"/>
                  </a:cubicBezTo>
                  <a:close/>
                  <a:moveTo>
                    <a:pt x="8300" y="999"/>
                  </a:moveTo>
                  <a:cubicBezTo>
                    <a:pt x="8737" y="1000"/>
                    <a:pt x="9092" y="1357"/>
                    <a:pt x="9092" y="1796"/>
                  </a:cubicBezTo>
                  <a:cubicBezTo>
                    <a:pt x="9092" y="2236"/>
                    <a:pt x="8736" y="2594"/>
                    <a:pt x="8297" y="2594"/>
                  </a:cubicBezTo>
                  <a:cubicBezTo>
                    <a:pt x="7857" y="2594"/>
                    <a:pt x="7500" y="2236"/>
                    <a:pt x="7500" y="1796"/>
                  </a:cubicBezTo>
                  <a:cubicBezTo>
                    <a:pt x="7500" y="1355"/>
                    <a:pt x="7857" y="999"/>
                    <a:pt x="8297" y="999"/>
                  </a:cubicBezTo>
                  <a:close/>
                  <a:moveTo>
                    <a:pt x="4880" y="3090"/>
                  </a:moveTo>
                  <a:cubicBezTo>
                    <a:pt x="4941" y="3092"/>
                    <a:pt x="4989" y="3142"/>
                    <a:pt x="4989" y="3202"/>
                  </a:cubicBezTo>
                  <a:cubicBezTo>
                    <a:pt x="4989" y="3264"/>
                    <a:pt x="4939" y="3314"/>
                    <a:pt x="4877" y="3314"/>
                  </a:cubicBezTo>
                  <a:cubicBezTo>
                    <a:pt x="4816" y="3314"/>
                    <a:pt x="4766" y="3264"/>
                    <a:pt x="4766" y="3202"/>
                  </a:cubicBezTo>
                  <a:cubicBezTo>
                    <a:pt x="4766" y="3140"/>
                    <a:pt x="4816" y="3090"/>
                    <a:pt x="4877" y="3090"/>
                  </a:cubicBezTo>
                  <a:close/>
                  <a:moveTo>
                    <a:pt x="8912" y="3386"/>
                  </a:moveTo>
                  <a:cubicBezTo>
                    <a:pt x="8985" y="3388"/>
                    <a:pt x="9042" y="3446"/>
                    <a:pt x="9042" y="3517"/>
                  </a:cubicBezTo>
                  <a:cubicBezTo>
                    <a:pt x="9042" y="3591"/>
                    <a:pt x="8983" y="3650"/>
                    <a:pt x="8911" y="3650"/>
                  </a:cubicBezTo>
                  <a:cubicBezTo>
                    <a:pt x="8839" y="3650"/>
                    <a:pt x="8780" y="3591"/>
                    <a:pt x="8780" y="3517"/>
                  </a:cubicBezTo>
                  <a:cubicBezTo>
                    <a:pt x="8780" y="3445"/>
                    <a:pt x="8839" y="3386"/>
                    <a:pt x="8911" y="3386"/>
                  </a:cubicBezTo>
                  <a:close/>
                  <a:moveTo>
                    <a:pt x="6921" y="3950"/>
                  </a:moveTo>
                  <a:cubicBezTo>
                    <a:pt x="7117" y="3953"/>
                    <a:pt x="7275" y="4114"/>
                    <a:pt x="7275" y="4309"/>
                  </a:cubicBezTo>
                  <a:cubicBezTo>
                    <a:pt x="7275" y="4507"/>
                    <a:pt x="7114" y="4667"/>
                    <a:pt x="6917" y="4667"/>
                  </a:cubicBezTo>
                  <a:cubicBezTo>
                    <a:pt x="6720" y="4667"/>
                    <a:pt x="6559" y="4507"/>
                    <a:pt x="6559" y="4309"/>
                  </a:cubicBezTo>
                  <a:cubicBezTo>
                    <a:pt x="6559" y="4111"/>
                    <a:pt x="6718" y="3950"/>
                    <a:pt x="6917" y="3950"/>
                  </a:cubicBezTo>
                  <a:close/>
                  <a:moveTo>
                    <a:pt x="3141" y="4202"/>
                  </a:moveTo>
                  <a:cubicBezTo>
                    <a:pt x="3337" y="4203"/>
                    <a:pt x="3495" y="4364"/>
                    <a:pt x="3495" y="4560"/>
                  </a:cubicBezTo>
                  <a:cubicBezTo>
                    <a:pt x="3495" y="4757"/>
                    <a:pt x="3334" y="4918"/>
                    <a:pt x="3137" y="4918"/>
                  </a:cubicBezTo>
                  <a:cubicBezTo>
                    <a:pt x="2939" y="4918"/>
                    <a:pt x="2779" y="4757"/>
                    <a:pt x="2779" y="4560"/>
                  </a:cubicBezTo>
                  <a:cubicBezTo>
                    <a:pt x="2779" y="4361"/>
                    <a:pt x="2939" y="4202"/>
                    <a:pt x="3137" y="4202"/>
                  </a:cubicBezTo>
                  <a:close/>
                  <a:moveTo>
                    <a:pt x="1004" y="0"/>
                  </a:moveTo>
                  <a:cubicBezTo>
                    <a:pt x="365" y="1330"/>
                    <a:pt x="0" y="2874"/>
                    <a:pt x="0" y="4521"/>
                  </a:cubicBezTo>
                  <a:cubicBezTo>
                    <a:pt x="0" y="4648"/>
                    <a:pt x="3" y="4781"/>
                    <a:pt x="6" y="4915"/>
                  </a:cubicBezTo>
                  <a:cubicBezTo>
                    <a:pt x="1786" y="6001"/>
                    <a:pt x="3847" y="6592"/>
                    <a:pt x="5975" y="6592"/>
                  </a:cubicBezTo>
                  <a:cubicBezTo>
                    <a:pt x="8098" y="6592"/>
                    <a:pt x="10157" y="6003"/>
                    <a:pt x="11936" y="4919"/>
                  </a:cubicBezTo>
                  <a:cubicBezTo>
                    <a:pt x="11939" y="4782"/>
                    <a:pt x="11942" y="4650"/>
                    <a:pt x="11942" y="4521"/>
                  </a:cubicBezTo>
                  <a:cubicBezTo>
                    <a:pt x="11942" y="2874"/>
                    <a:pt x="11576" y="1330"/>
                    <a:pt x="10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2"/>
            <p:cNvSpPr/>
            <p:nvPr/>
          </p:nvSpPr>
          <p:spPr>
            <a:xfrm>
              <a:off x="7219361" y="3057794"/>
              <a:ext cx="89" cy="2094"/>
            </a:xfrm>
            <a:custGeom>
              <a:avLst/>
              <a:gdLst/>
              <a:ahLst/>
              <a:cxnLst/>
              <a:rect l="l" t="t" r="r" b="b"/>
              <a:pathLst>
                <a:path w="2" h="47" extrusionOk="0">
                  <a:moveTo>
                    <a:pt x="0" y="1"/>
                  </a:moveTo>
                  <a:cubicBezTo>
                    <a:pt x="0" y="17"/>
                    <a:pt x="2" y="32"/>
                    <a:pt x="2" y="46"/>
                  </a:cubicBezTo>
                  <a:cubicBezTo>
                    <a:pt x="2" y="32"/>
                    <a:pt x="0" y="17"/>
                    <a:pt x="0" y="1"/>
                  </a:cubicBezTo>
                  <a:close/>
                </a:path>
              </a:pathLst>
            </a:custGeom>
            <a:solidFill>
              <a:srgbClr val="CE8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2"/>
            <p:cNvSpPr/>
            <p:nvPr/>
          </p:nvSpPr>
          <p:spPr>
            <a:xfrm>
              <a:off x="7219138" y="3051467"/>
              <a:ext cx="178" cy="2406"/>
            </a:xfrm>
            <a:custGeom>
              <a:avLst/>
              <a:gdLst/>
              <a:ahLst/>
              <a:cxnLst/>
              <a:rect l="l" t="t" r="r" b="b"/>
              <a:pathLst>
                <a:path w="4" h="54" extrusionOk="0">
                  <a:moveTo>
                    <a:pt x="1" y="0"/>
                  </a:moveTo>
                  <a:cubicBezTo>
                    <a:pt x="2" y="18"/>
                    <a:pt x="2" y="35"/>
                    <a:pt x="4" y="53"/>
                  </a:cubicBezTo>
                  <a:cubicBezTo>
                    <a:pt x="2" y="35"/>
                    <a:pt x="2" y="18"/>
                    <a:pt x="1" y="0"/>
                  </a:cubicBezTo>
                  <a:close/>
                </a:path>
              </a:pathLst>
            </a:custGeom>
            <a:solidFill>
              <a:srgbClr val="CE8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2"/>
            <p:cNvSpPr/>
            <p:nvPr/>
          </p:nvSpPr>
          <p:spPr>
            <a:xfrm>
              <a:off x="7218737" y="3042377"/>
              <a:ext cx="267" cy="4055"/>
            </a:xfrm>
            <a:custGeom>
              <a:avLst/>
              <a:gdLst/>
              <a:ahLst/>
              <a:cxnLst/>
              <a:rect l="l" t="t" r="r" b="b"/>
              <a:pathLst>
                <a:path w="6" h="91" extrusionOk="0">
                  <a:moveTo>
                    <a:pt x="1" y="1"/>
                  </a:moveTo>
                  <a:cubicBezTo>
                    <a:pt x="2" y="30"/>
                    <a:pt x="4" y="61"/>
                    <a:pt x="5" y="91"/>
                  </a:cubicBezTo>
                  <a:cubicBezTo>
                    <a:pt x="4" y="61"/>
                    <a:pt x="2" y="30"/>
                    <a:pt x="1" y="1"/>
                  </a:cubicBezTo>
                  <a:close/>
                </a:path>
              </a:pathLst>
            </a:custGeom>
            <a:solidFill>
              <a:srgbClr val="CE8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2"/>
            <p:cNvSpPr/>
            <p:nvPr/>
          </p:nvSpPr>
          <p:spPr>
            <a:xfrm>
              <a:off x="6443715" y="3051511"/>
              <a:ext cx="89" cy="2272"/>
            </a:xfrm>
            <a:custGeom>
              <a:avLst/>
              <a:gdLst/>
              <a:ahLst/>
              <a:cxnLst/>
              <a:rect l="l" t="t" r="r" b="b"/>
              <a:pathLst>
                <a:path w="2" h="51" extrusionOk="0">
                  <a:moveTo>
                    <a:pt x="0" y="51"/>
                  </a:moveTo>
                  <a:cubicBezTo>
                    <a:pt x="0" y="33"/>
                    <a:pt x="0" y="17"/>
                    <a:pt x="2" y="0"/>
                  </a:cubicBezTo>
                  <a:cubicBezTo>
                    <a:pt x="0" y="17"/>
                    <a:pt x="0" y="33"/>
                    <a:pt x="0" y="51"/>
                  </a:cubicBezTo>
                  <a:close/>
                </a:path>
              </a:pathLst>
            </a:custGeom>
            <a:solidFill>
              <a:srgbClr val="CE8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2"/>
            <p:cNvSpPr/>
            <p:nvPr/>
          </p:nvSpPr>
          <p:spPr>
            <a:xfrm>
              <a:off x="6443582" y="3057883"/>
              <a:ext cx="45" cy="2005"/>
            </a:xfrm>
            <a:custGeom>
              <a:avLst/>
              <a:gdLst/>
              <a:ahLst/>
              <a:cxnLst/>
              <a:rect l="l" t="t" r="r" b="b"/>
              <a:pathLst>
                <a:path w="1" h="45" extrusionOk="0">
                  <a:moveTo>
                    <a:pt x="0" y="44"/>
                  </a:moveTo>
                  <a:cubicBezTo>
                    <a:pt x="0" y="30"/>
                    <a:pt x="0" y="15"/>
                    <a:pt x="0" y="0"/>
                  </a:cubicBezTo>
                  <a:cubicBezTo>
                    <a:pt x="0" y="15"/>
                    <a:pt x="0" y="30"/>
                    <a:pt x="0" y="44"/>
                  </a:cubicBezTo>
                  <a:close/>
                </a:path>
              </a:pathLst>
            </a:custGeom>
            <a:solidFill>
              <a:srgbClr val="CE8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2"/>
            <p:cNvSpPr/>
            <p:nvPr/>
          </p:nvSpPr>
          <p:spPr>
            <a:xfrm>
              <a:off x="6443983" y="3042600"/>
              <a:ext cx="312" cy="3787"/>
            </a:xfrm>
            <a:custGeom>
              <a:avLst/>
              <a:gdLst/>
              <a:ahLst/>
              <a:cxnLst/>
              <a:rect l="l" t="t" r="r" b="b"/>
              <a:pathLst>
                <a:path w="7" h="85" extrusionOk="0">
                  <a:moveTo>
                    <a:pt x="0" y="84"/>
                  </a:moveTo>
                  <a:cubicBezTo>
                    <a:pt x="2" y="56"/>
                    <a:pt x="3" y="28"/>
                    <a:pt x="6" y="0"/>
                  </a:cubicBezTo>
                  <a:cubicBezTo>
                    <a:pt x="3" y="28"/>
                    <a:pt x="2" y="56"/>
                    <a:pt x="0" y="84"/>
                  </a:cubicBezTo>
                  <a:close/>
                </a:path>
              </a:pathLst>
            </a:custGeom>
            <a:solidFill>
              <a:srgbClr val="CE8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2"/>
            <p:cNvSpPr/>
            <p:nvPr/>
          </p:nvSpPr>
          <p:spPr>
            <a:xfrm>
              <a:off x="6444339" y="2865754"/>
              <a:ext cx="93125" cy="174844"/>
            </a:xfrm>
            <a:custGeom>
              <a:avLst/>
              <a:gdLst/>
              <a:ahLst/>
              <a:cxnLst/>
              <a:rect l="l" t="t" r="r" b="b"/>
              <a:pathLst>
                <a:path w="2090" h="3924" extrusionOk="0">
                  <a:moveTo>
                    <a:pt x="1225" y="0"/>
                  </a:moveTo>
                  <a:cubicBezTo>
                    <a:pt x="718" y="843"/>
                    <a:pt x="350" y="1778"/>
                    <a:pt x="151" y="2775"/>
                  </a:cubicBezTo>
                  <a:cubicBezTo>
                    <a:pt x="77" y="3150"/>
                    <a:pt x="25" y="3533"/>
                    <a:pt x="0" y="3923"/>
                  </a:cubicBezTo>
                  <a:lnTo>
                    <a:pt x="0" y="3923"/>
                  </a:lnTo>
                  <a:cubicBezTo>
                    <a:pt x="25" y="3533"/>
                    <a:pt x="77" y="3150"/>
                    <a:pt x="151" y="2776"/>
                  </a:cubicBezTo>
                  <a:cubicBezTo>
                    <a:pt x="424" y="3080"/>
                    <a:pt x="709" y="3367"/>
                    <a:pt x="1008" y="3636"/>
                  </a:cubicBezTo>
                  <a:cubicBezTo>
                    <a:pt x="1128" y="2321"/>
                    <a:pt x="1506" y="1089"/>
                    <a:pt x="20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2"/>
            <p:cNvSpPr/>
            <p:nvPr/>
          </p:nvSpPr>
          <p:spPr>
            <a:xfrm>
              <a:off x="7023935" y="3383015"/>
              <a:ext cx="45" cy="45"/>
            </a:xfrm>
            <a:custGeom>
              <a:avLst/>
              <a:gdLst/>
              <a:ahLst/>
              <a:cxnLst/>
              <a:rect l="l" t="t" r="r" b="b"/>
              <a:pathLst>
                <a:path w="1" h="1" extrusionOk="0">
                  <a:moveTo>
                    <a:pt x="1" y="0"/>
                  </a:moveTo>
                  <a:close/>
                </a:path>
              </a:pathLst>
            </a:custGeom>
            <a:solidFill>
              <a:srgbClr val="E4A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2"/>
            <p:cNvSpPr/>
            <p:nvPr/>
          </p:nvSpPr>
          <p:spPr>
            <a:xfrm>
              <a:off x="7052629" y="2865754"/>
              <a:ext cx="108364" cy="219223"/>
            </a:xfrm>
            <a:custGeom>
              <a:avLst/>
              <a:gdLst/>
              <a:ahLst/>
              <a:cxnLst/>
              <a:rect l="l" t="t" r="r" b="b"/>
              <a:pathLst>
                <a:path w="2432" h="4920" extrusionOk="0">
                  <a:moveTo>
                    <a:pt x="0" y="0"/>
                  </a:moveTo>
                  <a:cubicBezTo>
                    <a:pt x="639" y="1330"/>
                    <a:pt x="1005" y="2874"/>
                    <a:pt x="1005" y="4521"/>
                  </a:cubicBezTo>
                  <a:cubicBezTo>
                    <a:pt x="1005" y="4650"/>
                    <a:pt x="1002" y="4782"/>
                    <a:pt x="999" y="4919"/>
                  </a:cubicBezTo>
                  <a:cubicBezTo>
                    <a:pt x="1003" y="4916"/>
                    <a:pt x="1006" y="4915"/>
                    <a:pt x="1010" y="4912"/>
                  </a:cubicBezTo>
                  <a:cubicBezTo>
                    <a:pt x="1066" y="4878"/>
                    <a:pt x="1122" y="4842"/>
                    <a:pt x="1178" y="4807"/>
                  </a:cubicBezTo>
                  <a:cubicBezTo>
                    <a:pt x="1186" y="4803"/>
                    <a:pt x="1195" y="4797"/>
                    <a:pt x="1203" y="4791"/>
                  </a:cubicBezTo>
                  <a:cubicBezTo>
                    <a:pt x="1253" y="4759"/>
                    <a:pt x="1302" y="4728"/>
                    <a:pt x="1352" y="4695"/>
                  </a:cubicBezTo>
                  <a:cubicBezTo>
                    <a:pt x="1362" y="4688"/>
                    <a:pt x="1373" y="4682"/>
                    <a:pt x="1382" y="4675"/>
                  </a:cubicBezTo>
                  <a:cubicBezTo>
                    <a:pt x="1439" y="4636"/>
                    <a:pt x="1495" y="4599"/>
                    <a:pt x="1551" y="4560"/>
                  </a:cubicBezTo>
                  <a:cubicBezTo>
                    <a:pt x="1554" y="4558"/>
                    <a:pt x="1558" y="4555"/>
                    <a:pt x="1561" y="4552"/>
                  </a:cubicBezTo>
                  <a:cubicBezTo>
                    <a:pt x="1614" y="4516"/>
                    <a:pt x="1667" y="4479"/>
                    <a:pt x="1719" y="4442"/>
                  </a:cubicBezTo>
                  <a:cubicBezTo>
                    <a:pt x="1728" y="4436"/>
                    <a:pt x="1736" y="4429"/>
                    <a:pt x="1744" y="4423"/>
                  </a:cubicBezTo>
                  <a:cubicBezTo>
                    <a:pt x="1856" y="4342"/>
                    <a:pt x="1966" y="4259"/>
                    <a:pt x="2075" y="4174"/>
                  </a:cubicBezTo>
                  <a:cubicBezTo>
                    <a:pt x="2083" y="4169"/>
                    <a:pt x="2090" y="4164"/>
                    <a:pt x="2097" y="4158"/>
                  </a:cubicBezTo>
                  <a:cubicBezTo>
                    <a:pt x="2206" y="4072"/>
                    <a:pt x="2315" y="3985"/>
                    <a:pt x="2421" y="3896"/>
                  </a:cubicBezTo>
                  <a:cubicBezTo>
                    <a:pt x="2424" y="3893"/>
                    <a:pt x="2427" y="3890"/>
                    <a:pt x="2432" y="3887"/>
                  </a:cubicBezTo>
                  <a:cubicBezTo>
                    <a:pt x="2342" y="2477"/>
                    <a:pt x="1960" y="1158"/>
                    <a:pt x="13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2"/>
            <p:cNvSpPr/>
            <p:nvPr/>
          </p:nvSpPr>
          <p:spPr>
            <a:xfrm>
              <a:off x="7027098" y="2989444"/>
              <a:ext cx="192444" cy="393621"/>
            </a:xfrm>
            <a:custGeom>
              <a:avLst/>
              <a:gdLst/>
              <a:ahLst/>
              <a:cxnLst/>
              <a:rect l="l" t="t" r="r" b="b"/>
              <a:pathLst>
                <a:path w="4319" h="8834" extrusionOk="0">
                  <a:moveTo>
                    <a:pt x="4147" y="0"/>
                  </a:moveTo>
                  <a:cubicBezTo>
                    <a:pt x="3791" y="399"/>
                    <a:pt x="3408" y="769"/>
                    <a:pt x="3003" y="1111"/>
                  </a:cubicBezTo>
                  <a:cubicBezTo>
                    <a:pt x="3016" y="1321"/>
                    <a:pt x="3024" y="1532"/>
                    <a:pt x="3024" y="1745"/>
                  </a:cubicBezTo>
                  <a:cubicBezTo>
                    <a:pt x="3024" y="4103"/>
                    <a:pt x="2335" y="7779"/>
                    <a:pt x="1225" y="8828"/>
                  </a:cubicBezTo>
                  <a:lnTo>
                    <a:pt x="1225" y="8828"/>
                  </a:lnTo>
                  <a:lnTo>
                    <a:pt x="1750" y="8826"/>
                  </a:lnTo>
                  <a:cubicBezTo>
                    <a:pt x="3308" y="8826"/>
                    <a:pt x="4318" y="4390"/>
                    <a:pt x="4318" y="1716"/>
                  </a:cubicBezTo>
                  <a:cubicBezTo>
                    <a:pt x="4318" y="1670"/>
                    <a:pt x="4317" y="1626"/>
                    <a:pt x="4317" y="1580"/>
                  </a:cubicBezTo>
                  <a:cubicBezTo>
                    <a:pt x="4317" y="1566"/>
                    <a:pt x="4315" y="1551"/>
                    <a:pt x="4315" y="1536"/>
                  </a:cubicBezTo>
                  <a:cubicBezTo>
                    <a:pt x="4315" y="1505"/>
                    <a:pt x="4314" y="1474"/>
                    <a:pt x="4312" y="1445"/>
                  </a:cubicBezTo>
                  <a:cubicBezTo>
                    <a:pt x="4312" y="1427"/>
                    <a:pt x="4312" y="1410"/>
                    <a:pt x="4311" y="1393"/>
                  </a:cubicBezTo>
                  <a:cubicBezTo>
                    <a:pt x="4309" y="1355"/>
                    <a:pt x="4308" y="1317"/>
                    <a:pt x="4306" y="1279"/>
                  </a:cubicBezTo>
                  <a:cubicBezTo>
                    <a:pt x="4305" y="1249"/>
                    <a:pt x="4303" y="1220"/>
                    <a:pt x="4302" y="1190"/>
                  </a:cubicBezTo>
                  <a:cubicBezTo>
                    <a:pt x="4300" y="1180"/>
                    <a:pt x="4300" y="1170"/>
                    <a:pt x="4299" y="1159"/>
                  </a:cubicBezTo>
                  <a:cubicBezTo>
                    <a:pt x="4274" y="766"/>
                    <a:pt x="4222" y="379"/>
                    <a:pt x="4147" y="0"/>
                  </a:cubicBezTo>
                  <a:close/>
                  <a:moveTo>
                    <a:pt x="1225" y="8828"/>
                  </a:moveTo>
                  <a:lnTo>
                    <a:pt x="0" y="8833"/>
                  </a:lnTo>
                  <a:lnTo>
                    <a:pt x="1224" y="8829"/>
                  </a:lnTo>
                  <a:cubicBezTo>
                    <a:pt x="1224" y="8829"/>
                    <a:pt x="1225" y="8828"/>
                    <a:pt x="1225" y="8828"/>
                  </a:cubicBezTo>
                  <a:close/>
                </a:path>
              </a:pathLst>
            </a:custGeom>
            <a:solidFill>
              <a:srgbClr val="E586EC">
                <a:alpha val="79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2"/>
            <p:cNvSpPr/>
            <p:nvPr/>
          </p:nvSpPr>
          <p:spPr>
            <a:xfrm>
              <a:off x="7112870" y="3074013"/>
              <a:ext cx="1337" cy="980"/>
            </a:xfrm>
            <a:custGeom>
              <a:avLst/>
              <a:gdLst/>
              <a:ahLst/>
              <a:cxnLst/>
              <a:rect l="l" t="t" r="r" b="b"/>
              <a:pathLst>
                <a:path w="30" h="22" extrusionOk="0">
                  <a:moveTo>
                    <a:pt x="30" y="1"/>
                  </a:moveTo>
                  <a:lnTo>
                    <a:pt x="30" y="1"/>
                  </a:lnTo>
                  <a:cubicBezTo>
                    <a:pt x="21" y="6"/>
                    <a:pt x="10" y="14"/>
                    <a:pt x="0" y="21"/>
                  </a:cubicBezTo>
                  <a:cubicBezTo>
                    <a:pt x="10" y="14"/>
                    <a:pt x="21" y="8"/>
                    <a:pt x="30" y="1"/>
                  </a:cubicBezTo>
                  <a:close/>
                </a:path>
              </a:pathLst>
            </a:custGeom>
            <a:solidFill>
              <a:srgbClr val="B77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2"/>
            <p:cNvSpPr/>
            <p:nvPr/>
          </p:nvSpPr>
          <p:spPr>
            <a:xfrm>
              <a:off x="7129178" y="3062784"/>
              <a:ext cx="1158" cy="891"/>
            </a:xfrm>
            <a:custGeom>
              <a:avLst/>
              <a:gdLst/>
              <a:ahLst/>
              <a:cxnLst/>
              <a:rect l="l" t="t" r="r" b="b"/>
              <a:pathLst>
                <a:path w="26" h="20" extrusionOk="0">
                  <a:moveTo>
                    <a:pt x="26" y="1"/>
                  </a:moveTo>
                  <a:lnTo>
                    <a:pt x="26" y="1"/>
                  </a:lnTo>
                  <a:cubicBezTo>
                    <a:pt x="18" y="8"/>
                    <a:pt x="10" y="13"/>
                    <a:pt x="1" y="20"/>
                  </a:cubicBezTo>
                  <a:cubicBezTo>
                    <a:pt x="10" y="14"/>
                    <a:pt x="18" y="8"/>
                    <a:pt x="26" y="1"/>
                  </a:cubicBezTo>
                  <a:close/>
                </a:path>
              </a:pathLst>
            </a:custGeom>
            <a:solidFill>
              <a:srgbClr val="B77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2"/>
            <p:cNvSpPr/>
            <p:nvPr/>
          </p:nvSpPr>
          <p:spPr>
            <a:xfrm>
              <a:off x="7145085" y="3050977"/>
              <a:ext cx="1025" cy="757"/>
            </a:xfrm>
            <a:custGeom>
              <a:avLst/>
              <a:gdLst/>
              <a:ahLst/>
              <a:cxnLst/>
              <a:rect l="l" t="t" r="r" b="b"/>
              <a:pathLst>
                <a:path w="23" h="17" extrusionOk="0">
                  <a:moveTo>
                    <a:pt x="22" y="1"/>
                  </a:moveTo>
                  <a:cubicBezTo>
                    <a:pt x="15" y="7"/>
                    <a:pt x="8" y="12"/>
                    <a:pt x="0" y="17"/>
                  </a:cubicBezTo>
                  <a:cubicBezTo>
                    <a:pt x="8" y="12"/>
                    <a:pt x="15" y="7"/>
                    <a:pt x="22" y="1"/>
                  </a:cubicBezTo>
                  <a:close/>
                </a:path>
              </a:pathLst>
            </a:custGeom>
            <a:solidFill>
              <a:srgbClr val="B77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2"/>
            <p:cNvSpPr/>
            <p:nvPr/>
          </p:nvSpPr>
          <p:spPr>
            <a:xfrm>
              <a:off x="6443493" y="2865754"/>
              <a:ext cx="654193" cy="518070"/>
            </a:xfrm>
            <a:custGeom>
              <a:avLst/>
              <a:gdLst/>
              <a:ahLst/>
              <a:cxnLst/>
              <a:rect l="l" t="t" r="r" b="b"/>
              <a:pathLst>
                <a:path w="14682" h="11627" extrusionOk="0">
                  <a:moveTo>
                    <a:pt x="14681" y="4912"/>
                  </a:moveTo>
                  <a:cubicBezTo>
                    <a:pt x="14678" y="4914"/>
                    <a:pt x="14676" y="4915"/>
                    <a:pt x="14673" y="4917"/>
                  </a:cubicBezTo>
                  <a:lnTo>
                    <a:pt x="14673" y="4917"/>
                  </a:lnTo>
                  <a:cubicBezTo>
                    <a:pt x="14676" y="4916"/>
                    <a:pt x="14679" y="4914"/>
                    <a:pt x="14681" y="4912"/>
                  </a:cubicBezTo>
                  <a:close/>
                  <a:moveTo>
                    <a:pt x="14673" y="4917"/>
                  </a:moveTo>
                  <a:cubicBezTo>
                    <a:pt x="14671" y="4918"/>
                    <a:pt x="14670" y="4919"/>
                    <a:pt x="14668" y="4919"/>
                  </a:cubicBezTo>
                  <a:cubicBezTo>
                    <a:pt x="14668" y="4919"/>
                    <a:pt x="14668" y="4920"/>
                    <a:pt x="14668" y="4920"/>
                  </a:cubicBezTo>
                  <a:lnTo>
                    <a:pt x="14668" y="4920"/>
                  </a:lnTo>
                  <a:cubicBezTo>
                    <a:pt x="14669" y="4920"/>
                    <a:pt x="14669" y="4919"/>
                    <a:pt x="14670" y="4919"/>
                  </a:cubicBezTo>
                  <a:cubicBezTo>
                    <a:pt x="14671" y="4918"/>
                    <a:pt x="14672" y="4918"/>
                    <a:pt x="14673" y="4917"/>
                  </a:cubicBezTo>
                  <a:close/>
                  <a:moveTo>
                    <a:pt x="2110" y="0"/>
                  </a:moveTo>
                  <a:cubicBezTo>
                    <a:pt x="1525" y="1089"/>
                    <a:pt x="1147" y="2321"/>
                    <a:pt x="1027" y="3636"/>
                  </a:cubicBezTo>
                  <a:cubicBezTo>
                    <a:pt x="728" y="3367"/>
                    <a:pt x="443" y="3080"/>
                    <a:pt x="170" y="2776"/>
                  </a:cubicBezTo>
                  <a:cubicBezTo>
                    <a:pt x="95" y="3153"/>
                    <a:pt x="44" y="3539"/>
                    <a:pt x="19" y="3932"/>
                  </a:cubicBezTo>
                  <a:lnTo>
                    <a:pt x="17" y="3969"/>
                  </a:lnTo>
                  <a:cubicBezTo>
                    <a:pt x="16" y="3997"/>
                    <a:pt x="14" y="4025"/>
                    <a:pt x="13" y="4053"/>
                  </a:cubicBezTo>
                  <a:cubicBezTo>
                    <a:pt x="10" y="4091"/>
                    <a:pt x="8" y="4131"/>
                    <a:pt x="7" y="4169"/>
                  </a:cubicBezTo>
                  <a:cubicBezTo>
                    <a:pt x="7" y="4186"/>
                    <a:pt x="5" y="4203"/>
                    <a:pt x="5" y="4220"/>
                  </a:cubicBezTo>
                  <a:cubicBezTo>
                    <a:pt x="4" y="4250"/>
                    <a:pt x="4" y="4281"/>
                    <a:pt x="2" y="4312"/>
                  </a:cubicBezTo>
                  <a:cubicBezTo>
                    <a:pt x="2" y="4327"/>
                    <a:pt x="2" y="4342"/>
                    <a:pt x="2" y="4356"/>
                  </a:cubicBezTo>
                  <a:cubicBezTo>
                    <a:pt x="1" y="4401"/>
                    <a:pt x="1" y="4446"/>
                    <a:pt x="1" y="4492"/>
                  </a:cubicBezTo>
                  <a:cubicBezTo>
                    <a:pt x="1" y="7166"/>
                    <a:pt x="1010" y="11602"/>
                    <a:pt x="2569" y="11602"/>
                  </a:cubicBezTo>
                  <a:lnTo>
                    <a:pt x="2943" y="11603"/>
                  </a:lnTo>
                  <a:lnTo>
                    <a:pt x="4382" y="11609"/>
                  </a:lnTo>
                  <a:lnTo>
                    <a:pt x="8709" y="11627"/>
                  </a:lnTo>
                  <a:lnTo>
                    <a:pt x="13029" y="11609"/>
                  </a:lnTo>
                  <a:cubicBezTo>
                    <a:pt x="13989" y="10626"/>
                    <a:pt x="14605" y="7279"/>
                    <a:pt x="14668" y="4920"/>
                  </a:cubicBezTo>
                  <a:lnTo>
                    <a:pt x="14668" y="4920"/>
                  </a:lnTo>
                  <a:cubicBezTo>
                    <a:pt x="12890" y="6003"/>
                    <a:pt x="10831" y="6592"/>
                    <a:pt x="8709" y="6592"/>
                  </a:cubicBezTo>
                  <a:cubicBezTo>
                    <a:pt x="6582" y="6592"/>
                    <a:pt x="4520" y="6001"/>
                    <a:pt x="2740" y="4915"/>
                  </a:cubicBezTo>
                  <a:cubicBezTo>
                    <a:pt x="2737" y="4781"/>
                    <a:pt x="2734" y="4648"/>
                    <a:pt x="2734" y="4521"/>
                  </a:cubicBezTo>
                  <a:cubicBezTo>
                    <a:pt x="2734" y="2874"/>
                    <a:pt x="3101" y="1330"/>
                    <a:pt x="3738" y="0"/>
                  </a:cubicBezTo>
                  <a:close/>
                </a:path>
              </a:pathLst>
            </a:custGeom>
            <a:solidFill>
              <a:srgbClr val="E586EC">
                <a:alpha val="79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2"/>
            <p:cNvSpPr/>
            <p:nvPr/>
          </p:nvSpPr>
          <p:spPr>
            <a:xfrm>
              <a:off x="7105117" y="3079181"/>
              <a:ext cx="1158" cy="802"/>
            </a:xfrm>
            <a:custGeom>
              <a:avLst/>
              <a:gdLst/>
              <a:ahLst/>
              <a:cxnLst/>
              <a:rect l="l" t="t" r="r" b="b"/>
              <a:pathLst>
                <a:path w="26" h="18" extrusionOk="0">
                  <a:moveTo>
                    <a:pt x="0" y="17"/>
                  </a:moveTo>
                  <a:cubicBezTo>
                    <a:pt x="8" y="13"/>
                    <a:pt x="17" y="7"/>
                    <a:pt x="25" y="1"/>
                  </a:cubicBezTo>
                  <a:cubicBezTo>
                    <a:pt x="17" y="7"/>
                    <a:pt x="8" y="13"/>
                    <a:pt x="0" y="17"/>
                  </a:cubicBezTo>
                  <a:close/>
                </a:path>
              </a:pathLst>
            </a:custGeom>
            <a:solidFill>
              <a:srgbClr val="B77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2"/>
            <p:cNvSpPr/>
            <p:nvPr/>
          </p:nvSpPr>
          <p:spPr>
            <a:xfrm>
              <a:off x="7121693" y="3068577"/>
              <a:ext cx="535" cy="446"/>
            </a:xfrm>
            <a:custGeom>
              <a:avLst/>
              <a:gdLst/>
              <a:ahLst/>
              <a:cxnLst/>
              <a:rect l="l" t="t" r="r" b="b"/>
              <a:pathLst>
                <a:path w="12" h="10" extrusionOk="0">
                  <a:moveTo>
                    <a:pt x="11" y="0"/>
                  </a:moveTo>
                  <a:cubicBezTo>
                    <a:pt x="8" y="3"/>
                    <a:pt x="4" y="6"/>
                    <a:pt x="1" y="9"/>
                  </a:cubicBezTo>
                  <a:cubicBezTo>
                    <a:pt x="4" y="6"/>
                    <a:pt x="8" y="3"/>
                    <a:pt x="11" y="0"/>
                  </a:cubicBezTo>
                  <a:close/>
                </a:path>
              </a:pathLst>
            </a:custGeom>
            <a:solidFill>
              <a:srgbClr val="B77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2"/>
            <p:cNvSpPr/>
            <p:nvPr/>
          </p:nvSpPr>
          <p:spPr>
            <a:xfrm>
              <a:off x="7023935" y="3038902"/>
              <a:ext cx="137905" cy="344162"/>
            </a:xfrm>
            <a:custGeom>
              <a:avLst/>
              <a:gdLst/>
              <a:ahLst/>
              <a:cxnLst/>
              <a:rect l="l" t="t" r="r" b="b"/>
              <a:pathLst>
                <a:path w="3095" h="7724" extrusionOk="0">
                  <a:moveTo>
                    <a:pt x="3074" y="1"/>
                  </a:moveTo>
                  <a:lnTo>
                    <a:pt x="3065" y="10"/>
                  </a:lnTo>
                  <a:cubicBezTo>
                    <a:pt x="2959" y="99"/>
                    <a:pt x="2850" y="186"/>
                    <a:pt x="2741" y="272"/>
                  </a:cubicBezTo>
                  <a:cubicBezTo>
                    <a:pt x="2734" y="278"/>
                    <a:pt x="2727" y="283"/>
                    <a:pt x="2719" y="288"/>
                  </a:cubicBezTo>
                  <a:cubicBezTo>
                    <a:pt x="2610" y="373"/>
                    <a:pt x="2500" y="456"/>
                    <a:pt x="2388" y="537"/>
                  </a:cubicBezTo>
                  <a:cubicBezTo>
                    <a:pt x="2380" y="544"/>
                    <a:pt x="2372" y="549"/>
                    <a:pt x="2363" y="556"/>
                  </a:cubicBezTo>
                  <a:cubicBezTo>
                    <a:pt x="2311" y="593"/>
                    <a:pt x="2258" y="630"/>
                    <a:pt x="2205" y="666"/>
                  </a:cubicBezTo>
                  <a:cubicBezTo>
                    <a:pt x="2202" y="669"/>
                    <a:pt x="2198" y="672"/>
                    <a:pt x="2195" y="674"/>
                  </a:cubicBezTo>
                  <a:cubicBezTo>
                    <a:pt x="2139" y="713"/>
                    <a:pt x="2083" y="750"/>
                    <a:pt x="2026" y="789"/>
                  </a:cubicBezTo>
                  <a:cubicBezTo>
                    <a:pt x="2015" y="794"/>
                    <a:pt x="2006" y="802"/>
                    <a:pt x="1996" y="809"/>
                  </a:cubicBezTo>
                  <a:cubicBezTo>
                    <a:pt x="1946" y="842"/>
                    <a:pt x="1897" y="873"/>
                    <a:pt x="1847" y="905"/>
                  </a:cubicBezTo>
                  <a:cubicBezTo>
                    <a:pt x="1839" y="911"/>
                    <a:pt x="1830" y="917"/>
                    <a:pt x="1821" y="921"/>
                  </a:cubicBezTo>
                  <a:cubicBezTo>
                    <a:pt x="1766" y="956"/>
                    <a:pt x="1710" y="992"/>
                    <a:pt x="1654" y="1026"/>
                  </a:cubicBezTo>
                  <a:cubicBezTo>
                    <a:pt x="1650" y="1029"/>
                    <a:pt x="1646" y="1032"/>
                    <a:pt x="1641" y="1033"/>
                  </a:cubicBezTo>
                  <a:cubicBezTo>
                    <a:pt x="1578" y="3392"/>
                    <a:pt x="962" y="6739"/>
                    <a:pt x="1" y="7723"/>
                  </a:cubicBezTo>
                  <a:lnTo>
                    <a:pt x="71" y="7723"/>
                  </a:lnTo>
                  <a:lnTo>
                    <a:pt x="1294" y="7717"/>
                  </a:lnTo>
                  <a:cubicBezTo>
                    <a:pt x="2406" y="6670"/>
                    <a:pt x="3095" y="2993"/>
                    <a:pt x="3095" y="635"/>
                  </a:cubicBezTo>
                  <a:cubicBezTo>
                    <a:pt x="3095" y="422"/>
                    <a:pt x="3087" y="211"/>
                    <a:pt x="3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2"/>
            <p:cNvSpPr/>
            <p:nvPr/>
          </p:nvSpPr>
          <p:spPr>
            <a:xfrm>
              <a:off x="6716938" y="2211168"/>
              <a:ext cx="53915" cy="91432"/>
            </a:xfrm>
            <a:custGeom>
              <a:avLst/>
              <a:gdLst/>
              <a:ahLst/>
              <a:cxnLst/>
              <a:rect l="l" t="t" r="r" b="b"/>
              <a:pathLst>
                <a:path w="1210" h="2052" extrusionOk="0">
                  <a:moveTo>
                    <a:pt x="0" y="1"/>
                  </a:moveTo>
                  <a:lnTo>
                    <a:pt x="0" y="1341"/>
                  </a:lnTo>
                  <a:lnTo>
                    <a:pt x="0" y="2052"/>
                  </a:lnTo>
                  <a:lnTo>
                    <a:pt x="1209" y="2052"/>
                  </a:lnTo>
                  <a:lnTo>
                    <a:pt x="1209" y="1341"/>
                  </a:lnTo>
                  <a:lnTo>
                    <a:pt x="12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2"/>
            <p:cNvSpPr/>
            <p:nvPr/>
          </p:nvSpPr>
          <p:spPr>
            <a:xfrm>
              <a:off x="6891913" y="2211168"/>
              <a:ext cx="44691" cy="91432"/>
            </a:xfrm>
            <a:custGeom>
              <a:avLst/>
              <a:gdLst/>
              <a:ahLst/>
              <a:cxnLst/>
              <a:rect l="l" t="t" r="r" b="b"/>
              <a:pathLst>
                <a:path w="1003" h="2052" extrusionOk="0">
                  <a:moveTo>
                    <a:pt x="1" y="1"/>
                  </a:moveTo>
                  <a:lnTo>
                    <a:pt x="1" y="1341"/>
                  </a:lnTo>
                  <a:lnTo>
                    <a:pt x="1" y="2052"/>
                  </a:lnTo>
                  <a:lnTo>
                    <a:pt x="1002" y="2052"/>
                  </a:lnTo>
                  <a:lnTo>
                    <a:pt x="1002" y="1341"/>
                  </a:lnTo>
                  <a:lnTo>
                    <a:pt x="10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2"/>
            <p:cNvSpPr/>
            <p:nvPr/>
          </p:nvSpPr>
          <p:spPr>
            <a:xfrm>
              <a:off x="6899487" y="2910221"/>
              <a:ext cx="70980" cy="71114"/>
            </a:xfrm>
            <a:custGeom>
              <a:avLst/>
              <a:gdLst/>
              <a:ahLst/>
              <a:cxnLst/>
              <a:rect l="l" t="t" r="r" b="b"/>
              <a:pathLst>
                <a:path w="1593" h="1596" extrusionOk="0">
                  <a:moveTo>
                    <a:pt x="797" y="1"/>
                  </a:moveTo>
                  <a:cubicBezTo>
                    <a:pt x="357" y="1"/>
                    <a:pt x="0" y="357"/>
                    <a:pt x="0" y="798"/>
                  </a:cubicBezTo>
                  <a:cubicBezTo>
                    <a:pt x="0" y="1238"/>
                    <a:pt x="357" y="1596"/>
                    <a:pt x="797" y="1596"/>
                  </a:cubicBezTo>
                  <a:cubicBezTo>
                    <a:pt x="1236" y="1596"/>
                    <a:pt x="1592" y="1238"/>
                    <a:pt x="1592" y="798"/>
                  </a:cubicBezTo>
                  <a:cubicBezTo>
                    <a:pt x="1592" y="359"/>
                    <a:pt x="1237" y="2"/>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2"/>
            <p:cNvSpPr/>
            <p:nvPr/>
          </p:nvSpPr>
          <p:spPr>
            <a:xfrm>
              <a:off x="6790546" y="2925861"/>
              <a:ext cx="39879" cy="39879"/>
            </a:xfrm>
            <a:custGeom>
              <a:avLst/>
              <a:gdLst/>
              <a:ahLst/>
              <a:cxnLst/>
              <a:rect l="l" t="t" r="r" b="b"/>
              <a:pathLst>
                <a:path w="895" h="895" extrusionOk="0">
                  <a:moveTo>
                    <a:pt x="447" y="0"/>
                  </a:moveTo>
                  <a:cubicBezTo>
                    <a:pt x="201" y="0"/>
                    <a:pt x="1" y="201"/>
                    <a:pt x="1" y="447"/>
                  </a:cubicBezTo>
                  <a:cubicBezTo>
                    <a:pt x="1" y="694"/>
                    <a:pt x="201" y="894"/>
                    <a:pt x="447" y="894"/>
                  </a:cubicBezTo>
                  <a:cubicBezTo>
                    <a:pt x="694" y="894"/>
                    <a:pt x="895" y="694"/>
                    <a:pt x="895" y="447"/>
                  </a:cubicBezTo>
                  <a:cubicBezTo>
                    <a:pt x="895" y="199"/>
                    <a:pt x="69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2"/>
            <p:cNvSpPr/>
            <p:nvPr/>
          </p:nvSpPr>
          <p:spPr>
            <a:xfrm>
              <a:off x="6956476" y="3016623"/>
              <a:ext cx="11719" cy="11763"/>
            </a:xfrm>
            <a:custGeom>
              <a:avLst/>
              <a:gdLst/>
              <a:ahLst/>
              <a:cxnLst/>
              <a:rect l="l" t="t" r="r" b="b"/>
              <a:pathLst>
                <a:path w="263" h="264" extrusionOk="0">
                  <a:moveTo>
                    <a:pt x="132" y="0"/>
                  </a:moveTo>
                  <a:cubicBezTo>
                    <a:pt x="60" y="0"/>
                    <a:pt x="1" y="59"/>
                    <a:pt x="1" y="131"/>
                  </a:cubicBezTo>
                  <a:cubicBezTo>
                    <a:pt x="1" y="205"/>
                    <a:pt x="60" y="264"/>
                    <a:pt x="132" y="264"/>
                  </a:cubicBezTo>
                  <a:cubicBezTo>
                    <a:pt x="204" y="264"/>
                    <a:pt x="263" y="205"/>
                    <a:pt x="263" y="131"/>
                  </a:cubicBezTo>
                  <a:cubicBezTo>
                    <a:pt x="263" y="60"/>
                    <a:pt x="206" y="2"/>
                    <a:pt x="1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2"/>
            <p:cNvSpPr/>
            <p:nvPr/>
          </p:nvSpPr>
          <p:spPr>
            <a:xfrm>
              <a:off x="6777624" y="3003434"/>
              <a:ext cx="10025" cy="9981"/>
            </a:xfrm>
            <a:custGeom>
              <a:avLst/>
              <a:gdLst/>
              <a:ahLst/>
              <a:cxnLst/>
              <a:rect l="l" t="t" r="r" b="b"/>
              <a:pathLst>
                <a:path w="225" h="224" extrusionOk="0">
                  <a:moveTo>
                    <a:pt x="112" y="0"/>
                  </a:moveTo>
                  <a:cubicBezTo>
                    <a:pt x="51" y="0"/>
                    <a:pt x="1" y="50"/>
                    <a:pt x="1" y="112"/>
                  </a:cubicBezTo>
                  <a:cubicBezTo>
                    <a:pt x="1" y="174"/>
                    <a:pt x="51" y="224"/>
                    <a:pt x="112" y="224"/>
                  </a:cubicBezTo>
                  <a:cubicBezTo>
                    <a:pt x="174" y="224"/>
                    <a:pt x="224" y="174"/>
                    <a:pt x="224" y="112"/>
                  </a:cubicBezTo>
                  <a:cubicBezTo>
                    <a:pt x="224" y="52"/>
                    <a:pt x="176" y="2"/>
                    <a:pt x="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2"/>
            <p:cNvSpPr/>
            <p:nvPr/>
          </p:nvSpPr>
          <p:spPr>
            <a:xfrm>
              <a:off x="6857559" y="3041753"/>
              <a:ext cx="31903" cy="31992"/>
            </a:xfrm>
            <a:custGeom>
              <a:avLst/>
              <a:gdLst/>
              <a:ahLst/>
              <a:cxnLst/>
              <a:rect l="l" t="t" r="r" b="b"/>
              <a:pathLst>
                <a:path w="716" h="718" extrusionOk="0">
                  <a:moveTo>
                    <a:pt x="358" y="0"/>
                  </a:moveTo>
                  <a:cubicBezTo>
                    <a:pt x="159" y="0"/>
                    <a:pt x="0" y="161"/>
                    <a:pt x="0" y="359"/>
                  </a:cubicBezTo>
                  <a:cubicBezTo>
                    <a:pt x="0" y="557"/>
                    <a:pt x="161" y="717"/>
                    <a:pt x="358" y="717"/>
                  </a:cubicBezTo>
                  <a:cubicBezTo>
                    <a:pt x="555" y="717"/>
                    <a:pt x="716" y="557"/>
                    <a:pt x="716" y="359"/>
                  </a:cubicBezTo>
                  <a:cubicBezTo>
                    <a:pt x="716" y="164"/>
                    <a:pt x="558" y="3"/>
                    <a:pt x="3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2"/>
            <p:cNvSpPr/>
            <p:nvPr/>
          </p:nvSpPr>
          <p:spPr>
            <a:xfrm>
              <a:off x="6689090" y="3052937"/>
              <a:ext cx="31948" cy="31948"/>
            </a:xfrm>
            <a:custGeom>
              <a:avLst/>
              <a:gdLst/>
              <a:ahLst/>
              <a:cxnLst/>
              <a:rect l="l" t="t" r="r" b="b"/>
              <a:pathLst>
                <a:path w="717" h="717" extrusionOk="0">
                  <a:moveTo>
                    <a:pt x="359" y="1"/>
                  </a:moveTo>
                  <a:cubicBezTo>
                    <a:pt x="161" y="1"/>
                    <a:pt x="1" y="160"/>
                    <a:pt x="1" y="359"/>
                  </a:cubicBezTo>
                  <a:cubicBezTo>
                    <a:pt x="1" y="556"/>
                    <a:pt x="161" y="717"/>
                    <a:pt x="359" y="717"/>
                  </a:cubicBezTo>
                  <a:cubicBezTo>
                    <a:pt x="556" y="717"/>
                    <a:pt x="717" y="556"/>
                    <a:pt x="717" y="359"/>
                  </a:cubicBezTo>
                  <a:cubicBezTo>
                    <a:pt x="717" y="163"/>
                    <a:pt x="559" y="2"/>
                    <a:pt x="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2"/>
            <p:cNvSpPr/>
            <p:nvPr/>
          </p:nvSpPr>
          <p:spPr>
            <a:xfrm>
              <a:off x="7878714" y="2661817"/>
              <a:ext cx="4055" cy="223"/>
            </a:xfrm>
            <a:custGeom>
              <a:avLst/>
              <a:gdLst/>
              <a:ahLst/>
              <a:cxnLst/>
              <a:rect l="l" t="t" r="r" b="b"/>
              <a:pathLst>
                <a:path w="91" h="5" extrusionOk="0">
                  <a:moveTo>
                    <a:pt x="90" y="1"/>
                  </a:moveTo>
                  <a:lnTo>
                    <a:pt x="1" y="5"/>
                  </a:lnTo>
                  <a:cubicBezTo>
                    <a:pt x="31" y="4"/>
                    <a:pt x="61" y="2"/>
                    <a:pt x="90" y="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2"/>
            <p:cNvSpPr/>
            <p:nvPr/>
          </p:nvSpPr>
          <p:spPr>
            <a:xfrm>
              <a:off x="7680168" y="2664045"/>
              <a:ext cx="298090" cy="882016"/>
            </a:xfrm>
            <a:custGeom>
              <a:avLst/>
              <a:gdLst/>
              <a:ahLst/>
              <a:cxnLst/>
              <a:rect l="l" t="t" r="r" b="b"/>
              <a:pathLst>
                <a:path w="6690" h="19795" extrusionOk="0">
                  <a:moveTo>
                    <a:pt x="3723" y="1"/>
                  </a:moveTo>
                  <a:cubicBezTo>
                    <a:pt x="1380" y="189"/>
                    <a:pt x="0" y="752"/>
                    <a:pt x="0" y="1563"/>
                  </a:cubicBezTo>
                  <a:cubicBezTo>
                    <a:pt x="0" y="2460"/>
                    <a:pt x="4218" y="5203"/>
                    <a:pt x="4218" y="5876"/>
                  </a:cubicBezTo>
                  <a:lnTo>
                    <a:pt x="4218" y="19363"/>
                  </a:lnTo>
                  <a:cubicBezTo>
                    <a:pt x="4471" y="19511"/>
                    <a:pt x="4729" y="19654"/>
                    <a:pt x="4988" y="19794"/>
                  </a:cubicBezTo>
                  <a:lnTo>
                    <a:pt x="4988" y="11773"/>
                  </a:lnTo>
                  <a:lnTo>
                    <a:pt x="6689" y="11773"/>
                  </a:lnTo>
                  <a:lnTo>
                    <a:pt x="6689" y="5876"/>
                  </a:lnTo>
                  <a:cubicBezTo>
                    <a:pt x="6689" y="5203"/>
                    <a:pt x="2837" y="2460"/>
                    <a:pt x="2837" y="1563"/>
                  </a:cubicBezTo>
                  <a:cubicBezTo>
                    <a:pt x="2837" y="1099"/>
                    <a:pt x="3248" y="718"/>
                    <a:pt x="3997" y="441"/>
                  </a:cubicBezTo>
                  <a:lnTo>
                    <a:pt x="3997" y="441"/>
                  </a:lnTo>
                  <a:cubicBezTo>
                    <a:pt x="2987" y="688"/>
                    <a:pt x="2243" y="1155"/>
                    <a:pt x="1215" y="1507"/>
                  </a:cubicBezTo>
                  <a:cubicBezTo>
                    <a:pt x="995" y="1615"/>
                    <a:pt x="788" y="1675"/>
                    <a:pt x="618" y="1675"/>
                  </a:cubicBezTo>
                  <a:cubicBezTo>
                    <a:pt x="355" y="1675"/>
                    <a:pt x="180" y="1532"/>
                    <a:pt x="180" y="1201"/>
                  </a:cubicBezTo>
                  <a:cubicBezTo>
                    <a:pt x="180" y="1163"/>
                    <a:pt x="183" y="1121"/>
                    <a:pt x="186" y="1079"/>
                  </a:cubicBezTo>
                  <a:cubicBezTo>
                    <a:pt x="635" y="528"/>
                    <a:pt x="1881" y="149"/>
                    <a:pt x="3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2"/>
            <p:cNvSpPr/>
            <p:nvPr/>
          </p:nvSpPr>
          <p:spPr>
            <a:xfrm>
              <a:off x="7872832" y="2662084"/>
              <a:ext cx="4099" cy="223"/>
            </a:xfrm>
            <a:custGeom>
              <a:avLst/>
              <a:gdLst/>
              <a:ahLst/>
              <a:cxnLst/>
              <a:rect l="l" t="t" r="r" b="b"/>
              <a:pathLst>
                <a:path w="92" h="5" extrusionOk="0">
                  <a:moveTo>
                    <a:pt x="91" y="0"/>
                  </a:moveTo>
                  <a:lnTo>
                    <a:pt x="0" y="5"/>
                  </a:lnTo>
                  <a:cubicBezTo>
                    <a:pt x="31" y="3"/>
                    <a:pt x="62" y="2"/>
                    <a:pt x="91" y="0"/>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2"/>
            <p:cNvSpPr/>
            <p:nvPr/>
          </p:nvSpPr>
          <p:spPr>
            <a:xfrm>
              <a:off x="9032424" y="4127471"/>
              <a:ext cx="980" cy="1470"/>
            </a:xfrm>
            <a:custGeom>
              <a:avLst/>
              <a:gdLst/>
              <a:ahLst/>
              <a:cxnLst/>
              <a:rect l="l" t="t" r="r" b="b"/>
              <a:pathLst>
                <a:path w="22" h="33" extrusionOk="0">
                  <a:moveTo>
                    <a:pt x="21" y="1"/>
                  </a:moveTo>
                  <a:lnTo>
                    <a:pt x="21" y="1"/>
                  </a:lnTo>
                  <a:cubicBezTo>
                    <a:pt x="14" y="11"/>
                    <a:pt x="8" y="23"/>
                    <a:pt x="1" y="33"/>
                  </a:cubicBezTo>
                  <a:cubicBezTo>
                    <a:pt x="8" y="23"/>
                    <a:pt x="15" y="11"/>
                    <a:pt x="21" y="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2"/>
            <p:cNvSpPr/>
            <p:nvPr/>
          </p:nvSpPr>
          <p:spPr>
            <a:xfrm>
              <a:off x="7846811" y="2663644"/>
              <a:ext cx="4456" cy="401"/>
            </a:xfrm>
            <a:custGeom>
              <a:avLst/>
              <a:gdLst/>
              <a:ahLst/>
              <a:cxnLst/>
              <a:rect l="l" t="t" r="r" b="b"/>
              <a:pathLst>
                <a:path w="100" h="9" extrusionOk="0">
                  <a:moveTo>
                    <a:pt x="1" y="8"/>
                  </a:moveTo>
                  <a:cubicBezTo>
                    <a:pt x="33" y="5"/>
                    <a:pt x="66" y="2"/>
                    <a:pt x="100" y="1"/>
                  </a:cubicBezTo>
                  <a:cubicBezTo>
                    <a:pt x="66" y="2"/>
                    <a:pt x="33" y="5"/>
                    <a:pt x="1" y="8"/>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2"/>
            <p:cNvSpPr/>
            <p:nvPr/>
          </p:nvSpPr>
          <p:spPr>
            <a:xfrm>
              <a:off x="9088789" y="2661148"/>
              <a:ext cx="3342" cy="312"/>
            </a:xfrm>
            <a:custGeom>
              <a:avLst/>
              <a:gdLst/>
              <a:ahLst/>
              <a:cxnLst/>
              <a:rect l="l" t="t" r="r" b="b"/>
              <a:pathLst>
                <a:path w="75" h="7" extrusionOk="0">
                  <a:moveTo>
                    <a:pt x="1" y="1"/>
                  </a:moveTo>
                  <a:cubicBezTo>
                    <a:pt x="26" y="2"/>
                    <a:pt x="51" y="5"/>
                    <a:pt x="74" y="7"/>
                  </a:cubicBezTo>
                  <a:cubicBezTo>
                    <a:pt x="51" y="5"/>
                    <a:pt x="26" y="2"/>
                    <a:pt x="1" y="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2"/>
            <p:cNvSpPr/>
            <p:nvPr/>
          </p:nvSpPr>
          <p:spPr>
            <a:xfrm>
              <a:off x="7852158" y="2663243"/>
              <a:ext cx="4545" cy="401"/>
            </a:xfrm>
            <a:custGeom>
              <a:avLst/>
              <a:gdLst/>
              <a:ahLst/>
              <a:cxnLst/>
              <a:rect l="l" t="t" r="r" b="b"/>
              <a:pathLst>
                <a:path w="102" h="9" extrusionOk="0">
                  <a:moveTo>
                    <a:pt x="0" y="8"/>
                  </a:moveTo>
                  <a:cubicBezTo>
                    <a:pt x="34" y="5"/>
                    <a:pt x="68" y="2"/>
                    <a:pt x="102" y="1"/>
                  </a:cubicBezTo>
                  <a:cubicBezTo>
                    <a:pt x="68" y="2"/>
                    <a:pt x="34" y="5"/>
                    <a:pt x="0" y="8"/>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2"/>
            <p:cNvSpPr/>
            <p:nvPr/>
          </p:nvSpPr>
          <p:spPr>
            <a:xfrm>
              <a:off x="7856925" y="2662351"/>
              <a:ext cx="14704" cy="936"/>
            </a:xfrm>
            <a:custGeom>
              <a:avLst/>
              <a:gdLst/>
              <a:ahLst/>
              <a:cxnLst/>
              <a:rect l="l" t="t" r="r" b="b"/>
              <a:pathLst>
                <a:path w="330" h="21" extrusionOk="0">
                  <a:moveTo>
                    <a:pt x="1" y="21"/>
                  </a:moveTo>
                  <a:cubicBezTo>
                    <a:pt x="108" y="14"/>
                    <a:pt x="217" y="6"/>
                    <a:pt x="329" y="0"/>
                  </a:cubicBezTo>
                  <a:cubicBezTo>
                    <a:pt x="217" y="6"/>
                    <a:pt x="108" y="14"/>
                    <a:pt x="1" y="2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2"/>
            <p:cNvSpPr/>
            <p:nvPr/>
          </p:nvSpPr>
          <p:spPr>
            <a:xfrm>
              <a:off x="9085001" y="2661015"/>
              <a:ext cx="3164" cy="178"/>
            </a:xfrm>
            <a:custGeom>
              <a:avLst/>
              <a:gdLst/>
              <a:ahLst/>
              <a:cxnLst/>
              <a:rect l="l" t="t" r="r" b="b"/>
              <a:pathLst>
                <a:path w="71" h="4" extrusionOk="0">
                  <a:moveTo>
                    <a:pt x="0" y="1"/>
                  </a:moveTo>
                  <a:cubicBezTo>
                    <a:pt x="24" y="1"/>
                    <a:pt x="47" y="2"/>
                    <a:pt x="71" y="4"/>
                  </a:cubicBezTo>
                  <a:cubicBezTo>
                    <a:pt x="47" y="2"/>
                    <a:pt x="24" y="1"/>
                    <a:pt x="0" y="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2"/>
            <p:cNvSpPr/>
            <p:nvPr/>
          </p:nvSpPr>
          <p:spPr>
            <a:xfrm>
              <a:off x="7941182" y="2675941"/>
              <a:ext cx="847528" cy="512679"/>
            </a:xfrm>
            <a:custGeom>
              <a:avLst/>
              <a:gdLst/>
              <a:ahLst/>
              <a:cxnLst/>
              <a:rect l="l" t="t" r="r" b="b"/>
              <a:pathLst>
                <a:path w="19021" h="11506" extrusionOk="0">
                  <a:moveTo>
                    <a:pt x="1550" y="0"/>
                  </a:moveTo>
                  <a:cubicBezTo>
                    <a:pt x="556" y="281"/>
                    <a:pt x="0" y="728"/>
                    <a:pt x="0" y="1296"/>
                  </a:cubicBezTo>
                  <a:cubicBezTo>
                    <a:pt x="0" y="2193"/>
                    <a:pt x="3464" y="4936"/>
                    <a:pt x="3464" y="5609"/>
                  </a:cubicBezTo>
                  <a:lnTo>
                    <a:pt x="3464" y="11506"/>
                  </a:lnTo>
                  <a:lnTo>
                    <a:pt x="14026" y="11506"/>
                  </a:lnTo>
                  <a:lnTo>
                    <a:pt x="14026" y="10328"/>
                  </a:lnTo>
                  <a:lnTo>
                    <a:pt x="14026" y="10027"/>
                  </a:lnTo>
                  <a:lnTo>
                    <a:pt x="14026" y="7562"/>
                  </a:lnTo>
                  <a:lnTo>
                    <a:pt x="14026" y="7262"/>
                  </a:lnTo>
                  <a:lnTo>
                    <a:pt x="17015" y="7262"/>
                  </a:lnTo>
                  <a:lnTo>
                    <a:pt x="17015" y="5612"/>
                  </a:lnTo>
                  <a:cubicBezTo>
                    <a:pt x="17015" y="4445"/>
                    <a:pt x="19021" y="1078"/>
                    <a:pt x="18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2"/>
            <p:cNvSpPr/>
            <p:nvPr/>
          </p:nvSpPr>
          <p:spPr>
            <a:xfrm>
              <a:off x="8956856" y="2661416"/>
              <a:ext cx="216059" cy="884645"/>
            </a:xfrm>
            <a:custGeom>
              <a:avLst/>
              <a:gdLst/>
              <a:ahLst/>
              <a:cxnLst/>
              <a:rect l="l" t="t" r="r" b="b"/>
              <a:pathLst>
                <a:path w="4849" h="19854" extrusionOk="0">
                  <a:moveTo>
                    <a:pt x="3041" y="1"/>
                  </a:moveTo>
                  <a:cubicBezTo>
                    <a:pt x="3178" y="14"/>
                    <a:pt x="3299" y="36"/>
                    <a:pt x="3406" y="67"/>
                  </a:cubicBezTo>
                  <a:cubicBezTo>
                    <a:pt x="3437" y="222"/>
                    <a:pt x="3319" y="326"/>
                    <a:pt x="3093" y="326"/>
                  </a:cubicBezTo>
                  <a:lnTo>
                    <a:pt x="1557" y="326"/>
                  </a:lnTo>
                  <a:cubicBezTo>
                    <a:pt x="2511" y="1404"/>
                    <a:pt x="0" y="4769"/>
                    <a:pt x="0" y="5938"/>
                  </a:cubicBezTo>
                  <a:lnTo>
                    <a:pt x="0" y="11832"/>
                  </a:lnTo>
                  <a:lnTo>
                    <a:pt x="1274" y="11832"/>
                  </a:lnTo>
                  <a:lnTo>
                    <a:pt x="1274" y="19853"/>
                  </a:lnTo>
                  <a:cubicBezTo>
                    <a:pt x="1583" y="19687"/>
                    <a:pt x="1888" y="19514"/>
                    <a:pt x="2191" y="19335"/>
                  </a:cubicBezTo>
                  <a:lnTo>
                    <a:pt x="2191" y="8181"/>
                  </a:lnTo>
                  <a:lnTo>
                    <a:pt x="2191" y="5938"/>
                  </a:lnTo>
                  <a:cubicBezTo>
                    <a:pt x="2191" y="5722"/>
                    <a:pt x="2286" y="5427"/>
                    <a:pt x="2431" y="5086"/>
                  </a:cubicBezTo>
                  <a:cubicBezTo>
                    <a:pt x="2610" y="4669"/>
                    <a:pt x="2866" y="4183"/>
                    <a:pt x="3124" y="3679"/>
                  </a:cubicBezTo>
                  <a:cubicBezTo>
                    <a:pt x="3973" y="2017"/>
                    <a:pt x="4848" y="161"/>
                    <a:pt x="30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2"/>
            <p:cNvSpPr/>
            <p:nvPr/>
          </p:nvSpPr>
          <p:spPr>
            <a:xfrm>
              <a:off x="7884640" y="2661638"/>
              <a:ext cx="4099" cy="178"/>
            </a:xfrm>
            <a:custGeom>
              <a:avLst/>
              <a:gdLst/>
              <a:ahLst/>
              <a:cxnLst/>
              <a:rect l="l" t="t" r="r" b="b"/>
              <a:pathLst>
                <a:path w="92" h="4" extrusionOk="0">
                  <a:moveTo>
                    <a:pt x="0" y="3"/>
                  </a:moveTo>
                  <a:cubicBezTo>
                    <a:pt x="31" y="3"/>
                    <a:pt x="60" y="2"/>
                    <a:pt x="91" y="0"/>
                  </a:cubicBezTo>
                  <a:cubicBezTo>
                    <a:pt x="60" y="2"/>
                    <a:pt x="31" y="3"/>
                    <a:pt x="0" y="3"/>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2"/>
            <p:cNvSpPr/>
            <p:nvPr/>
          </p:nvSpPr>
          <p:spPr>
            <a:xfrm>
              <a:off x="7919216" y="2660970"/>
              <a:ext cx="4010" cy="45"/>
            </a:xfrm>
            <a:custGeom>
              <a:avLst/>
              <a:gdLst/>
              <a:ahLst/>
              <a:cxnLst/>
              <a:rect l="l" t="t" r="r" b="b"/>
              <a:pathLst>
                <a:path w="90" h="1" extrusionOk="0">
                  <a:moveTo>
                    <a:pt x="0" y="0"/>
                  </a:moveTo>
                  <a:cubicBezTo>
                    <a:pt x="30" y="0"/>
                    <a:pt x="59" y="0"/>
                    <a:pt x="90" y="0"/>
                  </a:cubicBezTo>
                  <a:cubicBezTo>
                    <a:pt x="59" y="0"/>
                    <a:pt x="30" y="0"/>
                    <a:pt x="0" y="0"/>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2"/>
            <p:cNvSpPr/>
            <p:nvPr/>
          </p:nvSpPr>
          <p:spPr>
            <a:xfrm>
              <a:off x="7906473" y="2661104"/>
              <a:ext cx="3966" cy="89"/>
            </a:xfrm>
            <a:custGeom>
              <a:avLst/>
              <a:gdLst/>
              <a:ahLst/>
              <a:cxnLst/>
              <a:rect l="l" t="t" r="r" b="b"/>
              <a:pathLst>
                <a:path w="89" h="2" extrusionOk="0">
                  <a:moveTo>
                    <a:pt x="89" y="0"/>
                  </a:moveTo>
                  <a:cubicBezTo>
                    <a:pt x="59" y="0"/>
                    <a:pt x="30" y="0"/>
                    <a:pt x="0" y="2"/>
                  </a:cubicBezTo>
                  <a:cubicBezTo>
                    <a:pt x="30" y="2"/>
                    <a:pt x="59" y="0"/>
                    <a:pt x="89" y="0"/>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2"/>
            <p:cNvSpPr/>
            <p:nvPr/>
          </p:nvSpPr>
          <p:spPr>
            <a:xfrm>
              <a:off x="7890120" y="2661282"/>
              <a:ext cx="9357" cy="312"/>
            </a:xfrm>
            <a:custGeom>
              <a:avLst/>
              <a:gdLst/>
              <a:ahLst/>
              <a:cxnLst/>
              <a:rect l="l" t="t" r="r" b="b"/>
              <a:pathLst>
                <a:path w="210" h="7" extrusionOk="0">
                  <a:moveTo>
                    <a:pt x="1" y="7"/>
                  </a:moveTo>
                  <a:cubicBezTo>
                    <a:pt x="70" y="5"/>
                    <a:pt x="139" y="2"/>
                    <a:pt x="210" y="1"/>
                  </a:cubicBezTo>
                  <a:cubicBezTo>
                    <a:pt x="139" y="2"/>
                    <a:pt x="70" y="5"/>
                    <a:pt x="1" y="7"/>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2"/>
            <p:cNvSpPr/>
            <p:nvPr/>
          </p:nvSpPr>
          <p:spPr>
            <a:xfrm>
              <a:off x="7900190" y="2661237"/>
              <a:ext cx="4099" cy="89"/>
            </a:xfrm>
            <a:custGeom>
              <a:avLst/>
              <a:gdLst/>
              <a:ahLst/>
              <a:cxnLst/>
              <a:rect l="l" t="t" r="r" b="b"/>
              <a:pathLst>
                <a:path w="92" h="2" extrusionOk="0">
                  <a:moveTo>
                    <a:pt x="0" y="2"/>
                  </a:moveTo>
                  <a:cubicBezTo>
                    <a:pt x="31" y="0"/>
                    <a:pt x="60" y="0"/>
                    <a:pt x="91" y="0"/>
                  </a:cubicBezTo>
                  <a:cubicBezTo>
                    <a:pt x="60" y="0"/>
                    <a:pt x="31" y="0"/>
                    <a:pt x="0" y="2"/>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2"/>
            <p:cNvSpPr/>
            <p:nvPr/>
          </p:nvSpPr>
          <p:spPr>
            <a:xfrm>
              <a:off x="7912844" y="2661015"/>
              <a:ext cx="3921" cy="45"/>
            </a:xfrm>
            <a:custGeom>
              <a:avLst/>
              <a:gdLst/>
              <a:ahLst/>
              <a:cxnLst/>
              <a:rect l="l" t="t" r="r" b="b"/>
              <a:pathLst>
                <a:path w="88" h="1" extrusionOk="0">
                  <a:moveTo>
                    <a:pt x="0" y="1"/>
                  </a:moveTo>
                  <a:cubicBezTo>
                    <a:pt x="30" y="1"/>
                    <a:pt x="58" y="1"/>
                    <a:pt x="87" y="1"/>
                  </a:cubicBezTo>
                  <a:cubicBezTo>
                    <a:pt x="58" y="1"/>
                    <a:pt x="30" y="1"/>
                    <a:pt x="0" y="1"/>
                  </a:cubicBez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2"/>
            <p:cNvSpPr/>
            <p:nvPr/>
          </p:nvSpPr>
          <p:spPr>
            <a:xfrm>
              <a:off x="8579415" y="3012880"/>
              <a:ext cx="119993" cy="175735"/>
            </a:xfrm>
            <a:custGeom>
              <a:avLst/>
              <a:gdLst/>
              <a:ahLst/>
              <a:cxnLst/>
              <a:rect l="l" t="t" r="r" b="b"/>
              <a:pathLst>
                <a:path w="2693" h="3944" extrusionOk="0">
                  <a:moveTo>
                    <a:pt x="1" y="0"/>
                  </a:moveTo>
                  <a:lnTo>
                    <a:pt x="1" y="2467"/>
                  </a:lnTo>
                  <a:lnTo>
                    <a:pt x="1883" y="2467"/>
                  </a:lnTo>
                  <a:lnTo>
                    <a:pt x="1883" y="2766"/>
                  </a:lnTo>
                  <a:lnTo>
                    <a:pt x="1" y="2766"/>
                  </a:lnTo>
                  <a:lnTo>
                    <a:pt x="1" y="3944"/>
                  </a:lnTo>
                  <a:lnTo>
                    <a:pt x="2693" y="3944"/>
                  </a:lnTo>
                  <a:lnTo>
                    <a:pt x="26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2"/>
            <p:cNvSpPr/>
            <p:nvPr/>
          </p:nvSpPr>
          <p:spPr>
            <a:xfrm>
              <a:off x="7925097" y="2660970"/>
              <a:ext cx="1159297" cy="45"/>
            </a:xfrm>
            <a:custGeom>
              <a:avLst/>
              <a:gdLst/>
              <a:ahLst/>
              <a:cxnLst/>
              <a:rect l="l" t="t" r="r" b="b"/>
              <a:pathLst>
                <a:path w="26018" h="1" extrusionOk="0">
                  <a:moveTo>
                    <a:pt x="23156" y="0"/>
                  </a:moveTo>
                  <a:lnTo>
                    <a:pt x="95" y="0"/>
                  </a:lnTo>
                  <a:cubicBezTo>
                    <a:pt x="64" y="0"/>
                    <a:pt x="32" y="0"/>
                    <a:pt x="1" y="0"/>
                  </a:cubicBezTo>
                  <a:cubicBezTo>
                    <a:pt x="32" y="0"/>
                    <a:pt x="64" y="0"/>
                    <a:pt x="95" y="0"/>
                  </a:cubicBezTo>
                  <a:lnTo>
                    <a:pt x="2439" y="0"/>
                  </a:lnTo>
                  <a:lnTo>
                    <a:pt x="2448" y="0"/>
                  </a:lnTo>
                  <a:lnTo>
                    <a:pt x="4953" y="0"/>
                  </a:lnTo>
                  <a:lnTo>
                    <a:pt x="4946" y="0"/>
                  </a:lnTo>
                  <a:lnTo>
                    <a:pt x="17811" y="0"/>
                  </a:lnTo>
                  <a:lnTo>
                    <a:pt x="17808" y="0"/>
                  </a:lnTo>
                  <a:lnTo>
                    <a:pt x="23697" y="0"/>
                  </a:lnTo>
                  <a:lnTo>
                    <a:pt x="23700" y="0"/>
                  </a:lnTo>
                  <a:lnTo>
                    <a:pt x="25929" y="0"/>
                  </a:lnTo>
                  <a:cubicBezTo>
                    <a:pt x="25959" y="0"/>
                    <a:pt x="25988" y="0"/>
                    <a:pt x="26017" y="0"/>
                  </a:cubicBezTo>
                  <a:cubicBezTo>
                    <a:pt x="25988" y="0"/>
                    <a:pt x="25959" y="0"/>
                    <a:pt x="25929" y="0"/>
                  </a:cubicBezTo>
                  <a:lnTo>
                    <a:pt x="25291" y="0"/>
                  </a:lnTo>
                  <a:lnTo>
                    <a:pt x="24224" y="0"/>
                  </a:lnTo>
                  <a:lnTo>
                    <a:pt x="23156" y="0"/>
                  </a:lnTo>
                  <a:close/>
                </a:path>
              </a:pathLst>
            </a:custGeom>
            <a:solidFill>
              <a:srgbClr val="CD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2"/>
            <p:cNvSpPr/>
            <p:nvPr/>
          </p:nvSpPr>
          <p:spPr>
            <a:xfrm>
              <a:off x="7806531" y="2675941"/>
              <a:ext cx="289045" cy="512679"/>
            </a:xfrm>
            <a:custGeom>
              <a:avLst/>
              <a:gdLst/>
              <a:ahLst/>
              <a:cxnLst/>
              <a:rect l="l" t="t" r="r" b="b"/>
              <a:pathLst>
                <a:path w="6487" h="11506" extrusionOk="0">
                  <a:moveTo>
                    <a:pt x="2651" y="0"/>
                  </a:moveTo>
                  <a:cubicBezTo>
                    <a:pt x="2077" y="0"/>
                    <a:pt x="1596" y="66"/>
                    <a:pt x="1161" y="172"/>
                  </a:cubicBezTo>
                  <a:cubicBezTo>
                    <a:pt x="412" y="451"/>
                    <a:pt x="1" y="832"/>
                    <a:pt x="1" y="1296"/>
                  </a:cubicBezTo>
                  <a:cubicBezTo>
                    <a:pt x="1" y="2193"/>
                    <a:pt x="3853" y="4936"/>
                    <a:pt x="3853" y="5609"/>
                  </a:cubicBezTo>
                  <a:lnTo>
                    <a:pt x="3853" y="11506"/>
                  </a:lnTo>
                  <a:lnTo>
                    <a:pt x="6486" y="11506"/>
                  </a:lnTo>
                  <a:lnTo>
                    <a:pt x="6486" y="5609"/>
                  </a:lnTo>
                  <a:cubicBezTo>
                    <a:pt x="6486" y="4936"/>
                    <a:pt x="3022" y="2193"/>
                    <a:pt x="3022" y="1296"/>
                  </a:cubicBezTo>
                  <a:cubicBezTo>
                    <a:pt x="3022" y="728"/>
                    <a:pt x="3578" y="281"/>
                    <a:pt x="4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2"/>
            <p:cNvSpPr/>
            <p:nvPr/>
          </p:nvSpPr>
          <p:spPr>
            <a:xfrm>
              <a:off x="8033771" y="2660970"/>
              <a:ext cx="112062" cy="45"/>
            </a:xfrm>
            <a:custGeom>
              <a:avLst/>
              <a:gdLst/>
              <a:ahLst/>
              <a:cxnLst/>
              <a:rect l="l" t="t" r="r" b="b"/>
              <a:pathLst>
                <a:path w="2515" h="1" extrusionOk="0">
                  <a:moveTo>
                    <a:pt x="2514" y="0"/>
                  </a:moveTo>
                  <a:lnTo>
                    <a:pt x="9" y="0"/>
                  </a:lnTo>
                  <a:lnTo>
                    <a:pt x="0" y="0"/>
                  </a:lnTo>
                  <a:lnTo>
                    <a:pt x="25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2"/>
            <p:cNvSpPr/>
            <p:nvPr/>
          </p:nvSpPr>
          <p:spPr>
            <a:xfrm>
              <a:off x="8699362" y="2675941"/>
              <a:ext cx="369382" cy="512679"/>
            </a:xfrm>
            <a:custGeom>
              <a:avLst/>
              <a:gdLst/>
              <a:ahLst/>
              <a:cxnLst/>
              <a:rect l="l" t="t" r="r" b="b"/>
              <a:pathLst>
                <a:path w="8290" h="11506" extrusionOk="0">
                  <a:moveTo>
                    <a:pt x="2626" y="6340"/>
                  </a:moveTo>
                  <a:lnTo>
                    <a:pt x="2626" y="8484"/>
                  </a:lnTo>
                  <a:lnTo>
                    <a:pt x="2291" y="8484"/>
                  </a:lnTo>
                  <a:lnTo>
                    <a:pt x="2291" y="6848"/>
                  </a:lnTo>
                  <a:lnTo>
                    <a:pt x="1939" y="6848"/>
                  </a:lnTo>
                  <a:lnTo>
                    <a:pt x="1939" y="6609"/>
                  </a:lnTo>
                  <a:cubicBezTo>
                    <a:pt x="2034" y="6609"/>
                    <a:pt x="2111" y="6602"/>
                    <a:pt x="2167" y="6586"/>
                  </a:cubicBezTo>
                  <a:cubicBezTo>
                    <a:pt x="2227" y="6570"/>
                    <a:pt x="2273" y="6543"/>
                    <a:pt x="2308" y="6506"/>
                  </a:cubicBezTo>
                  <a:cubicBezTo>
                    <a:pt x="2342" y="6466"/>
                    <a:pt x="2373" y="6412"/>
                    <a:pt x="2400" y="6340"/>
                  </a:cubicBezTo>
                  <a:close/>
                  <a:moveTo>
                    <a:pt x="3981" y="6340"/>
                  </a:moveTo>
                  <a:lnTo>
                    <a:pt x="3981" y="6646"/>
                  </a:lnTo>
                  <a:lnTo>
                    <a:pt x="3394" y="6646"/>
                  </a:lnTo>
                  <a:lnTo>
                    <a:pt x="3367" y="7159"/>
                  </a:lnTo>
                  <a:lnTo>
                    <a:pt x="3373" y="7159"/>
                  </a:lnTo>
                  <a:cubicBezTo>
                    <a:pt x="3436" y="7054"/>
                    <a:pt x="3532" y="7001"/>
                    <a:pt x="3663" y="7001"/>
                  </a:cubicBezTo>
                  <a:cubicBezTo>
                    <a:pt x="3785" y="7001"/>
                    <a:pt x="3878" y="7044"/>
                    <a:pt x="3941" y="7128"/>
                  </a:cubicBezTo>
                  <a:cubicBezTo>
                    <a:pt x="4005" y="7212"/>
                    <a:pt x="4036" y="7332"/>
                    <a:pt x="4036" y="7491"/>
                  </a:cubicBezTo>
                  <a:lnTo>
                    <a:pt x="4036" y="7976"/>
                  </a:lnTo>
                  <a:cubicBezTo>
                    <a:pt x="4036" y="8150"/>
                    <a:pt x="3993" y="8282"/>
                    <a:pt x="3907" y="8376"/>
                  </a:cubicBezTo>
                  <a:cubicBezTo>
                    <a:pt x="3822" y="8468"/>
                    <a:pt x="3697" y="8515"/>
                    <a:pt x="3535" y="8515"/>
                  </a:cubicBezTo>
                  <a:cubicBezTo>
                    <a:pt x="3371" y="8515"/>
                    <a:pt x="3248" y="8468"/>
                    <a:pt x="3162" y="8376"/>
                  </a:cubicBezTo>
                  <a:cubicBezTo>
                    <a:pt x="3075" y="8282"/>
                    <a:pt x="3033" y="8150"/>
                    <a:pt x="3033" y="7976"/>
                  </a:cubicBezTo>
                  <a:lnTo>
                    <a:pt x="3033" y="7807"/>
                  </a:lnTo>
                  <a:lnTo>
                    <a:pt x="3351" y="7807"/>
                  </a:lnTo>
                  <a:lnTo>
                    <a:pt x="3351" y="7999"/>
                  </a:lnTo>
                  <a:cubicBezTo>
                    <a:pt x="3351" y="8139"/>
                    <a:pt x="3410" y="8209"/>
                    <a:pt x="3525" y="8209"/>
                  </a:cubicBezTo>
                  <a:cubicBezTo>
                    <a:pt x="3641" y="8209"/>
                    <a:pt x="3700" y="8139"/>
                    <a:pt x="3700" y="7999"/>
                  </a:cubicBezTo>
                  <a:lnTo>
                    <a:pt x="3700" y="7519"/>
                  </a:lnTo>
                  <a:cubicBezTo>
                    <a:pt x="3700" y="7378"/>
                    <a:pt x="3641" y="7307"/>
                    <a:pt x="3525" y="7307"/>
                  </a:cubicBezTo>
                  <a:cubicBezTo>
                    <a:pt x="3410" y="7307"/>
                    <a:pt x="3351" y="7378"/>
                    <a:pt x="3351" y="7519"/>
                  </a:cubicBezTo>
                  <a:lnTo>
                    <a:pt x="3351" y="7537"/>
                  </a:lnTo>
                  <a:lnTo>
                    <a:pt x="3033" y="7537"/>
                  </a:lnTo>
                  <a:lnTo>
                    <a:pt x="3095" y="6340"/>
                  </a:lnTo>
                  <a:close/>
                  <a:moveTo>
                    <a:pt x="4751" y="6309"/>
                  </a:moveTo>
                  <a:cubicBezTo>
                    <a:pt x="4916" y="6309"/>
                    <a:pt x="5043" y="6356"/>
                    <a:pt x="5131" y="6450"/>
                  </a:cubicBezTo>
                  <a:cubicBezTo>
                    <a:pt x="5218" y="6545"/>
                    <a:pt x="5262" y="6677"/>
                    <a:pt x="5262" y="6848"/>
                  </a:cubicBezTo>
                  <a:lnTo>
                    <a:pt x="5262" y="7976"/>
                  </a:lnTo>
                  <a:cubicBezTo>
                    <a:pt x="5262" y="8147"/>
                    <a:pt x="5218" y="8279"/>
                    <a:pt x="5131" y="8374"/>
                  </a:cubicBezTo>
                  <a:cubicBezTo>
                    <a:pt x="5043" y="8468"/>
                    <a:pt x="4916" y="8515"/>
                    <a:pt x="4751" y="8515"/>
                  </a:cubicBezTo>
                  <a:cubicBezTo>
                    <a:pt x="4586" y="8515"/>
                    <a:pt x="4460" y="8468"/>
                    <a:pt x="4373" y="8374"/>
                  </a:cubicBezTo>
                  <a:cubicBezTo>
                    <a:pt x="4284" y="8279"/>
                    <a:pt x="4242" y="8147"/>
                    <a:pt x="4242" y="7976"/>
                  </a:cubicBezTo>
                  <a:lnTo>
                    <a:pt x="4242" y="6848"/>
                  </a:lnTo>
                  <a:cubicBezTo>
                    <a:pt x="4242" y="6677"/>
                    <a:pt x="4284" y="6545"/>
                    <a:pt x="4373" y="6450"/>
                  </a:cubicBezTo>
                  <a:cubicBezTo>
                    <a:pt x="4460" y="6356"/>
                    <a:pt x="4586" y="6309"/>
                    <a:pt x="4751" y="6309"/>
                  </a:cubicBezTo>
                  <a:close/>
                  <a:moveTo>
                    <a:pt x="1242" y="0"/>
                  </a:moveTo>
                  <a:cubicBezTo>
                    <a:pt x="2005" y="1078"/>
                    <a:pt x="1" y="4445"/>
                    <a:pt x="1" y="5612"/>
                  </a:cubicBezTo>
                  <a:lnTo>
                    <a:pt x="1" y="7262"/>
                  </a:lnTo>
                  <a:lnTo>
                    <a:pt x="1372" y="7262"/>
                  </a:lnTo>
                  <a:lnTo>
                    <a:pt x="1372" y="7562"/>
                  </a:lnTo>
                  <a:lnTo>
                    <a:pt x="1" y="7562"/>
                  </a:lnTo>
                  <a:lnTo>
                    <a:pt x="1" y="11506"/>
                  </a:lnTo>
                  <a:lnTo>
                    <a:pt x="5779" y="11506"/>
                  </a:lnTo>
                  <a:lnTo>
                    <a:pt x="5779" y="5612"/>
                  </a:lnTo>
                  <a:cubicBezTo>
                    <a:pt x="5779" y="4445"/>
                    <a:pt x="8290" y="1078"/>
                    <a:pt x="7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2"/>
            <p:cNvSpPr/>
            <p:nvPr/>
          </p:nvSpPr>
          <p:spPr>
            <a:xfrm>
              <a:off x="8903299" y="2970730"/>
              <a:ext cx="15595" cy="70980"/>
            </a:xfrm>
            <a:custGeom>
              <a:avLst/>
              <a:gdLst/>
              <a:ahLst/>
              <a:cxnLst/>
              <a:rect l="l" t="t" r="r" b="b"/>
              <a:pathLst>
                <a:path w="350" h="1593" extrusionOk="0">
                  <a:moveTo>
                    <a:pt x="174" y="1"/>
                  </a:moveTo>
                  <a:cubicBezTo>
                    <a:pt x="58" y="1"/>
                    <a:pt x="1" y="70"/>
                    <a:pt x="1" y="211"/>
                  </a:cubicBezTo>
                  <a:lnTo>
                    <a:pt x="1" y="1381"/>
                  </a:lnTo>
                  <a:cubicBezTo>
                    <a:pt x="1" y="1522"/>
                    <a:pt x="58" y="1593"/>
                    <a:pt x="174" y="1593"/>
                  </a:cubicBezTo>
                  <a:cubicBezTo>
                    <a:pt x="291" y="1593"/>
                    <a:pt x="350" y="1522"/>
                    <a:pt x="350" y="1381"/>
                  </a:cubicBezTo>
                  <a:lnTo>
                    <a:pt x="350" y="211"/>
                  </a:lnTo>
                  <a:cubicBezTo>
                    <a:pt x="350" y="70"/>
                    <a:pt x="291" y="1"/>
                    <a:pt x="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2"/>
            <p:cNvSpPr/>
            <p:nvPr/>
          </p:nvSpPr>
          <p:spPr>
            <a:xfrm>
              <a:off x="8718610" y="2660970"/>
              <a:ext cx="262488" cy="45"/>
            </a:xfrm>
            <a:custGeom>
              <a:avLst/>
              <a:gdLst/>
              <a:ahLst/>
              <a:cxnLst/>
              <a:rect l="l" t="t" r="r" b="b"/>
              <a:pathLst>
                <a:path w="5891" h="1" extrusionOk="0">
                  <a:moveTo>
                    <a:pt x="5891" y="0"/>
                  </a:moveTo>
                  <a:lnTo>
                    <a:pt x="5888" y="0"/>
                  </a:lnTo>
                  <a:lnTo>
                    <a:pt x="0" y="0"/>
                  </a:lnTo>
                  <a:lnTo>
                    <a:pt x="2" y="0"/>
                  </a:lnTo>
                  <a:close/>
                </a:path>
              </a:pathLst>
            </a:custGeom>
            <a:solidFill>
              <a:srgbClr val="A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2"/>
            <p:cNvSpPr/>
            <p:nvPr/>
          </p:nvSpPr>
          <p:spPr>
            <a:xfrm>
              <a:off x="7868020" y="3522879"/>
              <a:ext cx="1186522" cy="669165"/>
            </a:xfrm>
            <a:custGeom>
              <a:avLst/>
              <a:gdLst/>
              <a:ahLst/>
              <a:cxnLst/>
              <a:rect l="l" t="t" r="r" b="b"/>
              <a:pathLst>
                <a:path w="26629" h="15018" extrusionOk="0">
                  <a:moveTo>
                    <a:pt x="26628" y="1"/>
                  </a:moveTo>
                  <a:cubicBezTo>
                    <a:pt x="26325" y="180"/>
                    <a:pt x="26020" y="353"/>
                    <a:pt x="25711" y="519"/>
                  </a:cubicBezTo>
                  <a:lnTo>
                    <a:pt x="25711" y="11269"/>
                  </a:lnTo>
                  <a:cubicBezTo>
                    <a:pt x="25711" y="12768"/>
                    <a:pt x="24589" y="13995"/>
                    <a:pt x="23137" y="14156"/>
                  </a:cubicBezTo>
                  <a:lnTo>
                    <a:pt x="23132" y="14157"/>
                  </a:lnTo>
                  <a:cubicBezTo>
                    <a:pt x="23066" y="14165"/>
                    <a:pt x="22998" y="14169"/>
                    <a:pt x="22931" y="14172"/>
                  </a:cubicBezTo>
                  <a:cubicBezTo>
                    <a:pt x="22923" y="14172"/>
                    <a:pt x="22916" y="14172"/>
                    <a:pt x="22909" y="14173"/>
                  </a:cubicBezTo>
                  <a:cubicBezTo>
                    <a:pt x="22876" y="14173"/>
                    <a:pt x="22844" y="14175"/>
                    <a:pt x="22810" y="14175"/>
                  </a:cubicBezTo>
                  <a:lnTo>
                    <a:pt x="3669" y="14175"/>
                  </a:lnTo>
                  <a:cubicBezTo>
                    <a:pt x="2064" y="14173"/>
                    <a:pt x="772" y="12877"/>
                    <a:pt x="772" y="11269"/>
                  </a:cubicBezTo>
                  <a:lnTo>
                    <a:pt x="772" y="519"/>
                  </a:lnTo>
                  <a:cubicBezTo>
                    <a:pt x="513" y="381"/>
                    <a:pt x="255" y="236"/>
                    <a:pt x="1" y="88"/>
                  </a:cubicBezTo>
                  <a:lnTo>
                    <a:pt x="1" y="11916"/>
                  </a:lnTo>
                  <a:cubicBezTo>
                    <a:pt x="1" y="13634"/>
                    <a:pt x="1382" y="15017"/>
                    <a:pt x="3099" y="15017"/>
                  </a:cubicBezTo>
                  <a:lnTo>
                    <a:pt x="23532" y="15017"/>
                  </a:lnTo>
                  <a:cubicBezTo>
                    <a:pt x="24626" y="15017"/>
                    <a:pt x="25583" y="14455"/>
                    <a:pt x="26134" y="13602"/>
                  </a:cubicBezTo>
                  <a:cubicBezTo>
                    <a:pt x="26141" y="13592"/>
                    <a:pt x="26147" y="13580"/>
                    <a:pt x="26154" y="13570"/>
                  </a:cubicBezTo>
                  <a:cubicBezTo>
                    <a:pt x="26172" y="13542"/>
                    <a:pt x="26190" y="13514"/>
                    <a:pt x="26206" y="13484"/>
                  </a:cubicBezTo>
                  <a:cubicBezTo>
                    <a:pt x="26474" y="13025"/>
                    <a:pt x="26628" y="12489"/>
                    <a:pt x="26628" y="11916"/>
                  </a:cubicBezTo>
                  <a:lnTo>
                    <a:pt x="266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2"/>
            <p:cNvSpPr/>
            <p:nvPr/>
          </p:nvSpPr>
          <p:spPr>
            <a:xfrm>
              <a:off x="8579415" y="3505813"/>
              <a:ext cx="119949" cy="174220"/>
            </a:xfrm>
            <a:custGeom>
              <a:avLst/>
              <a:gdLst/>
              <a:ahLst/>
              <a:cxnLst/>
              <a:rect l="l" t="t" r="r" b="b"/>
              <a:pathLst>
                <a:path w="2692" h="3910" extrusionOk="0">
                  <a:moveTo>
                    <a:pt x="1" y="1"/>
                  </a:moveTo>
                  <a:lnTo>
                    <a:pt x="1" y="2466"/>
                  </a:lnTo>
                  <a:lnTo>
                    <a:pt x="1883" y="2466"/>
                  </a:lnTo>
                  <a:lnTo>
                    <a:pt x="1883" y="2767"/>
                  </a:lnTo>
                  <a:lnTo>
                    <a:pt x="1" y="2767"/>
                  </a:lnTo>
                  <a:lnTo>
                    <a:pt x="1" y="3909"/>
                  </a:lnTo>
                  <a:cubicBezTo>
                    <a:pt x="905" y="3815"/>
                    <a:pt x="1803" y="3674"/>
                    <a:pt x="2691" y="3487"/>
                  </a:cubicBezTo>
                  <a:lnTo>
                    <a:pt x="26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2"/>
            <p:cNvSpPr/>
            <p:nvPr/>
          </p:nvSpPr>
          <p:spPr>
            <a:xfrm>
              <a:off x="8579415" y="3188568"/>
              <a:ext cx="119949" cy="57479"/>
            </a:xfrm>
            <a:custGeom>
              <a:avLst/>
              <a:gdLst/>
              <a:ahLst/>
              <a:cxnLst/>
              <a:rect l="l" t="t" r="r" b="b"/>
              <a:pathLst>
                <a:path w="2692" h="1290" extrusionOk="0">
                  <a:moveTo>
                    <a:pt x="1" y="1"/>
                  </a:moveTo>
                  <a:lnTo>
                    <a:pt x="1" y="1289"/>
                  </a:lnTo>
                  <a:lnTo>
                    <a:pt x="2691" y="1289"/>
                  </a:lnTo>
                  <a:lnTo>
                    <a:pt x="26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2"/>
            <p:cNvSpPr/>
            <p:nvPr/>
          </p:nvSpPr>
          <p:spPr>
            <a:xfrm>
              <a:off x="8579415" y="3259325"/>
              <a:ext cx="119993" cy="233169"/>
            </a:xfrm>
            <a:custGeom>
              <a:avLst/>
              <a:gdLst/>
              <a:ahLst/>
              <a:cxnLst/>
              <a:rect l="l" t="t" r="r" b="b"/>
              <a:pathLst>
                <a:path w="2693" h="5233" extrusionOk="0">
                  <a:moveTo>
                    <a:pt x="1" y="0"/>
                  </a:moveTo>
                  <a:lnTo>
                    <a:pt x="1" y="2467"/>
                  </a:lnTo>
                  <a:lnTo>
                    <a:pt x="1883" y="2467"/>
                  </a:lnTo>
                  <a:lnTo>
                    <a:pt x="1883" y="2767"/>
                  </a:lnTo>
                  <a:lnTo>
                    <a:pt x="1" y="2767"/>
                  </a:lnTo>
                  <a:lnTo>
                    <a:pt x="1" y="5233"/>
                  </a:lnTo>
                  <a:lnTo>
                    <a:pt x="2693" y="5233"/>
                  </a:lnTo>
                  <a:lnTo>
                    <a:pt x="26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2"/>
            <p:cNvSpPr/>
            <p:nvPr/>
          </p:nvSpPr>
          <p:spPr>
            <a:xfrm>
              <a:off x="8095527" y="3188568"/>
              <a:ext cx="470616" cy="497841"/>
            </a:xfrm>
            <a:custGeom>
              <a:avLst/>
              <a:gdLst/>
              <a:ahLst/>
              <a:cxnLst/>
              <a:rect l="l" t="t" r="r" b="b"/>
              <a:pathLst>
                <a:path w="10562" h="11173" extrusionOk="0">
                  <a:moveTo>
                    <a:pt x="8235" y="1507"/>
                  </a:moveTo>
                  <a:cubicBezTo>
                    <a:pt x="8466" y="1507"/>
                    <a:pt x="8655" y="1696"/>
                    <a:pt x="8655" y="1927"/>
                  </a:cubicBezTo>
                  <a:cubicBezTo>
                    <a:pt x="8655" y="2160"/>
                    <a:pt x="8466" y="2347"/>
                    <a:pt x="8235" y="2347"/>
                  </a:cubicBezTo>
                  <a:cubicBezTo>
                    <a:pt x="8004" y="2347"/>
                    <a:pt x="7815" y="2160"/>
                    <a:pt x="7815" y="1927"/>
                  </a:cubicBezTo>
                  <a:cubicBezTo>
                    <a:pt x="7815" y="1696"/>
                    <a:pt x="8004" y="1507"/>
                    <a:pt x="8235" y="1507"/>
                  </a:cubicBezTo>
                  <a:close/>
                  <a:moveTo>
                    <a:pt x="3216" y="1105"/>
                  </a:moveTo>
                  <a:cubicBezTo>
                    <a:pt x="3679" y="1105"/>
                    <a:pt x="4054" y="1479"/>
                    <a:pt x="4054" y="1943"/>
                  </a:cubicBezTo>
                  <a:cubicBezTo>
                    <a:pt x="4054" y="2406"/>
                    <a:pt x="3679" y="2781"/>
                    <a:pt x="3216" y="2781"/>
                  </a:cubicBezTo>
                  <a:cubicBezTo>
                    <a:pt x="2755" y="2781"/>
                    <a:pt x="2380" y="2406"/>
                    <a:pt x="2380" y="1942"/>
                  </a:cubicBezTo>
                  <a:cubicBezTo>
                    <a:pt x="2380" y="1479"/>
                    <a:pt x="2755" y="1105"/>
                    <a:pt x="3216" y="1105"/>
                  </a:cubicBezTo>
                  <a:close/>
                  <a:moveTo>
                    <a:pt x="5506" y="3345"/>
                  </a:moveTo>
                  <a:cubicBezTo>
                    <a:pt x="5684" y="3345"/>
                    <a:pt x="5829" y="3489"/>
                    <a:pt x="5829" y="3668"/>
                  </a:cubicBezTo>
                  <a:cubicBezTo>
                    <a:pt x="5829" y="3847"/>
                    <a:pt x="5684" y="3992"/>
                    <a:pt x="5506" y="3992"/>
                  </a:cubicBezTo>
                  <a:cubicBezTo>
                    <a:pt x="5328" y="3992"/>
                    <a:pt x="5184" y="3846"/>
                    <a:pt x="5184" y="3668"/>
                  </a:cubicBezTo>
                  <a:cubicBezTo>
                    <a:pt x="5184" y="3489"/>
                    <a:pt x="5328" y="3345"/>
                    <a:pt x="5506" y="3345"/>
                  </a:cubicBezTo>
                  <a:close/>
                  <a:moveTo>
                    <a:pt x="8525" y="3959"/>
                  </a:moveTo>
                  <a:cubicBezTo>
                    <a:pt x="8599" y="3959"/>
                    <a:pt x="8659" y="4020"/>
                    <a:pt x="8659" y="4095"/>
                  </a:cubicBezTo>
                  <a:cubicBezTo>
                    <a:pt x="8659" y="4170"/>
                    <a:pt x="8599" y="4230"/>
                    <a:pt x="8525" y="4230"/>
                  </a:cubicBezTo>
                  <a:cubicBezTo>
                    <a:pt x="8450" y="4230"/>
                    <a:pt x="8390" y="4170"/>
                    <a:pt x="8390" y="4095"/>
                  </a:cubicBezTo>
                  <a:cubicBezTo>
                    <a:pt x="8390" y="4021"/>
                    <a:pt x="8449" y="3961"/>
                    <a:pt x="8522" y="3959"/>
                  </a:cubicBezTo>
                  <a:close/>
                  <a:moveTo>
                    <a:pt x="7359" y="5716"/>
                  </a:moveTo>
                  <a:cubicBezTo>
                    <a:pt x="7590" y="5716"/>
                    <a:pt x="7778" y="5903"/>
                    <a:pt x="7778" y="6136"/>
                  </a:cubicBezTo>
                  <a:cubicBezTo>
                    <a:pt x="7778" y="6367"/>
                    <a:pt x="7590" y="6555"/>
                    <a:pt x="7359" y="6555"/>
                  </a:cubicBezTo>
                  <a:cubicBezTo>
                    <a:pt x="7128" y="6555"/>
                    <a:pt x="6941" y="6367"/>
                    <a:pt x="6941" y="6136"/>
                  </a:cubicBezTo>
                  <a:cubicBezTo>
                    <a:pt x="6941" y="5903"/>
                    <a:pt x="7128" y="5716"/>
                    <a:pt x="7359" y="5716"/>
                  </a:cubicBezTo>
                  <a:close/>
                  <a:moveTo>
                    <a:pt x="760" y="5476"/>
                  </a:moveTo>
                  <a:lnTo>
                    <a:pt x="760" y="7323"/>
                  </a:lnTo>
                  <a:lnTo>
                    <a:pt x="455" y="7323"/>
                  </a:lnTo>
                  <a:lnTo>
                    <a:pt x="455" y="5476"/>
                  </a:lnTo>
                  <a:close/>
                  <a:moveTo>
                    <a:pt x="2047" y="5476"/>
                  </a:moveTo>
                  <a:lnTo>
                    <a:pt x="2047" y="7323"/>
                  </a:lnTo>
                  <a:lnTo>
                    <a:pt x="1744" y="7323"/>
                  </a:lnTo>
                  <a:lnTo>
                    <a:pt x="1744" y="5476"/>
                  </a:lnTo>
                  <a:close/>
                  <a:moveTo>
                    <a:pt x="3334" y="5476"/>
                  </a:moveTo>
                  <a:lnTo>
                    <a:pt x="3334" y="7323"/>
                  </a:lnTo>
                  <a:lnTo>
                    <a:pt x="3031" y="7323"/>
                  </a:lnTo>
                  <a:lnTo>
                    <a:pt x="3031" y="5476"/>
                  </a:lnTo>
                  <a:close/>
                  <a:moveTo>
                    <a:pt x="4623" y="5476"/>
                  </a:moveTo>
                  <a:lnTo>
                    <a:pt x="4623" y="7323"/>
                  </a:lnTo>
                  <a:lnTo>
                    <a:pt x="4318" y="7323"/>
                  </a:lnTo>
                  <a:lnTo>
                    <a:pt x="4318" y="5476"/>
                  </a:lnTo>
                  <a:close/>
                  <a:moveTo>
                    <a:pt x="0" y="1"/>
                  </a:moveTo>
                  <a:lnTo>
                    <a:pt x="0" y="9879"/>
                  </a:lnTo>
                  <a:cubicBezTo>
                    <a:pt x="2618" y="10732"/>
                    <a:pt x="5363" y="11172"/>
                    <a:pt x="8136" y="11172"/>
                  </a:cubicBezTo>
                  <a:cubicBezTo>
                    <a:pt x="8948" y="11172"/>
                    <a:pt x="9756" y="11134"/>
                    <a:pt x="10562" y="11059"/>
                  </a:cubicBezTo>
                  <a:lnTo>
                    <a:pt x="10562" y="9887"/>
                  </a:lnTo>
                  <a:lnTo>
                    <a:pt x="10562" y="9586"/>
                  </a:lnTo>
                  <a:lnTo>
                    <a:pt x="10562" y="7121"/>
                  </a:lnTo>
                  <a:lnTo>
                    <a:pt x="10562" y="6821"/>
                  </a:lnTo>
                  <a:lnTo>
                    <a:pt x="10562" y="4355"/>
                  </a:lnTo>
                  <a:lnTo>
                    <a:pt x="10562" y="4055"/>
                  </a:lnTo>
                  <a:lnTo>
                    <a:pt x="10562" y="1588"/>
                  </a:lnTo>
                  <a:lnTo>
                    <a:pt x="10562" y="1289"/>
                  </a:lnTo>
                  <a:lnTo>
                    <a:pt x="105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2"/>
            <p:cNvSpPr/>
            <p:nvPr/>
          </p:nvSpPr>
          <p:spPr>
            <a:xfrm>
              <a:off x="8956856" y="3188568"/>
              <a:ext cx="56766" cy="386135"/>
            </a:xfrm>
            <a:custGeom>
              <a:avLst/>
              <a:gdLst/>
              <a:ahLst/>
              <a:cxnLst/>
              <a:rect l="l" t="t" r="r" b="b"/>
              <a:pathLst>
                <a:path w="1274" h="8666" extrusionOk="0">
                  <a:moveTo>
                    <a:pt x="0" y="1"/>
                  </a:moveTo>
                  <a:lnTo>
                    <a:pt x="0" y="8666"/>
                  </a:lnTo>
                  <a:cubicBezTo>
                    <a:pt x="430" y="8464"/>
                    <a:pt x="856" y="8249"/>
                    <a:pt x="1274" y="8022"/>
                  </a:cubicBezTo>
                  <a:lnTo>
                    <a:pt x="12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2"/>
            <p:cNvSpPr/>
            <p:nvPr/>
          </p:nvSpPr>
          <p:spPr>
            <a:xfrm>
              <a:off x="7902418" y="3188568"/>
              <a:ext cx="75837" cy="394869"/>
            </a:xfrm>
            <a:custGeom>
              <a:avLst/>
              <a:gdLst/>
              <a:ahLst/>
              <a:cxnLst/>
              <a:rect l="l" t="t" r="r" b="b"/>
              <a:pathLst>
                <a:path w="1702" h="8862" extrusionOk="0">
                  <a:moveTo>
                    <a:pt x="0" y="1"/>
                  </a:moveTo>
                  <a:lnTo>
                    <a:pt x="0" y="8022"/>
                  </a:lnTo>
                  <a:cubicBezTo>
                    <a:pt x="558" y="8324"/>
                    <a:pt x="1125" y="8604"/>
                    <a:pt x="1701" y="8862"/>
                  </a:cubicBezTo>
                  <a:lnTo>
                    <a:pt x="17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2"/>
            <p:cNvSpPr/>
            <p:nvPr/>
          </p:nvSpPr>
          <p:spPr>
            <a:xfrm>
              <a:off x="7978209" y="3188568"/>
              <a:ext cx="117364" cy="440228"/>
            </a:xfrm>
            <a:custGeom>
              <a:avLst/>
              <a:gdLst/>
              <a:ahLst/>
              <a:cxnLst/>
              <a:rect l="l" t="t" r="r" b="b"/>
              <a:pathLst>
                <a:path w="2634" h="9880" extrusionOk="0">
                  <a:moveTo>
                    <a:pt x="817" y="5476"/>
                  </a:moveTo>
                  <a:lnTo>
                    <a:pt x="817" y="7323"/>
                  </a:lnTo>
                  <a:lnTo>
                    <a:pt x="514" y="7323"/>
                  </a:lnTo>
                  <a:lnTo>
                    <a:pt x="514" y="5476"/>
                  </a:lnTo>
                  <a:close/>
                  <a:moveTo>
                    <a:pt x="2106" y="5476"/>
                  </a:moveTo>
                  <a:lnTo>
                    <a:pt x="2106" y="7323"/>
                  </a:lnTo>
                  <a:lnTo>
                    <a:pt x="1801" y="7323"/>
                  </a:lnTo>
                  <a:lnTo>
                    <a:pt x="1801" y="5476"/>
                  </a:lnTo>
                  <a:close/>
                  <a:moveTo>
                    <a:pt x="0" y="1"/>
                  </a:moveTo>
                  <a:lnTo>
                    <a:pt x="0" y="8862"/>
                  </a:lnTo>
                  <a:cubicBezTo>
                    <a:pt x="10" y="8867"/>
                    <a:pt x="21" y="8872"/>
                    <a:pt x="32" y="8876"/>
                  </a:cubicBezTo>
                  <a:cubicBezTo>
                    <a:pt x="74" y="8895"/>
                    <a:pt x="115" y="8913"/>
                    <a:pt x="158" y="8932"/>
                  </a:cubicBezTo>
                  <a:cubicBezTo>
                    <a:pt x="168" y="8937"/>
                    <a:pt x="178" y="8941"/>
                    <a:pt x="189" y="8946"/>
                  </a:cubicBezTo>
                  <a:cubicBezTo>
                    <a:pt x="323" y="9004"/>
                    <a:pt x="457" y="9063"/>
                    <a:pt x="592" y="9119"/>
                  </a:cubicBezTo>
                  <a:cubicBezTo>
                    <a:pt x="614" y="9128"/>
                    <a:pt x="638" y="9138"/>
                    <a:pt x="660" y="9147"/>
                  </a:cubicBezTo>
                  <a:cubicBezTo>
                    <a:pt x="692" y="9161"/>
                    <a:pt x="725" y="9174"/>
                    <a:pt x="757" y="9187"/>
                  </a:cubicBezTo>
                  <a:cubicBezTo>
                    <a:pt x="783" y="9199"/>
                    <a:pt x="810" y="9211"/>
                    <a:pt x="838" y="9221"/>
                  </a:cubicBezTo>
                  <a:cubicBezTo>
                    <a:pt x="867" y="9233"/>
                    <a:pt x="898" y="9246"/>
                    <a:pt x="928" y="9258"/>
                  </a:cubicBezTo>
                  <a:cubicBezTo>
                    <a:pt x="957" y="9269"/>
                    <a:pt x="987" y="9281"/>
                    <a:pt x="1018" y="9293"/>
                  </a:cubicBezTo>
                  <a:cubicBezTo>
                    <a:pt x="1046" y="9305"/>
                    <a:pt x="1074" y="9317"/>
                    <a:pt x="1102" y="9327"/>
                  </a:cubicBezTo>
                  <a:cubicBezTo>
                    <a:pt x="1134" y="9340"/>
                    <a:pt x="1166" y="9353"/>
                    <a:pt x="1200" y="9365"/>
                  </a:cubicBezTo>
                  <a:cubicBezTo>
                    <a:pt x="1225" y="9376"/>
                    <a:pt x="1252" y="9386"/>
                    <a:pt x="1277" y="9396"/>
                  </a:cubicBezTo>
                  <a:cubicBezTo>
                    <a:pt x="1315" y="9411"/>
                    <a:pt x="1353" y="9426"/>
                    <a:pt x="1392" y="9440"/>
                  </a:cubicBezTo>
                  <a:cubicBezTo>
                    <a:pt x="1412" y="9448"/>
                    <a:pt x="1433" y="9457"/>
                    <a:pt x="1454" y="9464"/>
                  </a:cubicBezTo>
                  <a:cubicBezTo>
                    <a:pt x="1574" y="9510"/>
                    <a:pt x="1695" y="9554"/>
                    <a:pt x="1816" y="9598"/>
                  </a:cubicBezTo>
                  <a:cubicBezTo>
                    <a:pt x="1826" y="9602"/>
                    <a:pt x="1836" y="9605"/>
                    <a:pt x="1848" y="9610"/>
                  </a:cubicBezTo>
                  <a:cubicBezTo>
                    <a:pt x="1898" y="9627"/>
                    <a:pt x="1948" y="9646"/>
                    <a:pt x="1998" y="9664"/>
                  </a:cubicBezTo>
                  <a:cubicBezTo>
                    <a:pt x="2013" y="9669"/>
                    <a:pt x="2028" y="9673"/>
                    <a:pt x="2043" y="9679"/>
                  </a:cubicBezTo>
                  <a:cubicBezTo>
                    <a:pt x="2090" y="9695"/>
                    <a:pt x="2137" y="9713"/>
                    <a:pt x="2184" y="9729"/>
                  </a:cubicBezTo>
                  <a:cubicBezTo>
                    <a:pt x="2199" y="9733"/>
                    <a:pt x="2213" y="9739"/>
                    <a:pt x="2228" y="9744"/>
                  </a:cubicBezTo>
                  <a:cubicBezTo>
                    <a:pt x="2277" y="9760"/>
                    <a:pt x="2325" y="9778"/>
                    <a:pt x="2375" y="9794"/>
                  </a:cubicBezTo>
                  <a:cubicBezTo>
                    <a:pt x="2387" y="9798"/>
                    <a:pt x="2399" y="9801"/>
                    <a:pt x="2411" y="9806"/>
                  </a:cubicBezTo>
                  <a:cubicBezTo>
                    <a:pt x="2467" y="9825"/>
                    <a:pt x="2521" y="9842"/>
                    <a:pt x="2577" y="9861"/>
                  </a:cubicBezTo>
                  <a:cubicBezTo>
                    <a:pt x="2583" y="9863"/>
                    <a:pt x="2587" y="9864"/>
                    <a:pt x="2593" y="9866"/>
                  </a:cubicBezTo>
                  <a:cubicBezTo>
                    <a:pt x="2607" y="9870"/>
                    <a:pt x="2620" y="9875"/>
                    <a:pt x="2633" y="9879"/>
                  </a:cubicBezTo>
                  <a:lnTo>
                    <a:pt x="26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2"/>
            <p:cNvSpPr/>
            <p:nvPr/>
          </p:nvSpPr>
          <p:spPr>
            <a:xfrm>
              <a:off x="8093943" y="3188568"/>
              <a:ext cx="920068" cy="965917"/>
            </a:xfrm>
            <a:custGeom>
              <a:avLst/>
              <a:gdLst/>
              <a:ahLst/>
              <a:cxnLst/>
              <a:rect l="l" t="t" r="r" b="b"/>
              <a:pathLst>
                <a:path w="20649" h="21678" extrusionOk="0">
                  <a:moveTo>
                    <a:pt x="16220" y="367"/>
                  </a:moveTo>
                  <a:lnTo>
                    <a:pt x="16220" y="2510"/>
                  </a:lnTo>
                  <a:lnTo>
                    <a:pt x="15885" y="2510"/>
                  </a:lnTo>
                  <a:lnTo>
                    <a:pt x="15885" y="876"/>
                  </a:lnTo>
                  <a:lnTo>
                    <a:pt x="15533" y="876"/>
                  </a:lnTo>
                  <a:lnTo>
                    <a:pt x="15533" y="637"/>
                  </a:lnTo>
                  <a:cubicBezTo>
                    <a:pt x="15628" y="637"/>
                    <a:pt x="15705" y="628"/>
                    <a:pt x="15761" y="612"/>
                  </a:cubicBezTo>
                  <a:cubicBezTo>
                    <a:pt x="15821" y="596"/>
                    <a:pt x="15867" y="569"/>
                    <a:pt x="15902" y="532"/>
                  </a:cubicBezTo>
                  <a:cubicBezTo>
                    <a:pt x="15938" y="494"/>
                    <a:pt x="15967" y="438"/>
                    <a:pt x="15994" y="367"/>
                  </a:cubicBezTo>
                  <a:close/>
                  <a:moveTo>
                    <a:pt x="17132" y="337"/>
                  </a:moveTo>
                  <a:cubicBezTo>
                    <a:pt x="17295" y="337"/>
                    <a:pt x="17419" y="384"/>
                    <a:pt x="17504" y="478"/>
                  </a:cubicBezTo>
                  <a:cubicBezTo>
                    <a:pt x="17590" y="569"/>
                    <a:pt x="17633" y="702"/>
                    <a:pt x="17633" y="876"/>
                  </a:cubicBezTo>
                  <a:cubicBezTo>
                    <a:pt x="17633" y="1007"/>
                    <a:pt x="17602" y="1133"/>
                    <a:pt x="17538" y="1258"/>
                  </a:cubicBezTo>
                  <a:cubicBezTo>
                    <a:pt x="17476" y="1382"/>
                    <a:pt x="17370" y="1525"/>
                    <a:pt x="17217" y="1687"/>
                  </a:cubicBezTo>
                  <a:cubicBezTo>
                    <a:pt x="17117" y="1793"/>
                    <a:pt x="17049" y="1880"/>
                    <a:pt x="17016" y="1948"/>
                  </a:cubicBezTo>
                  <a:cubicBezTo>
                    <a:pt x="16980" y="2012"/>
                    <a:pt x="16963" y="2083"/>
                    <a:pt x="16963" y="2158"/>
                  </a:cubicBezTo>
                  <a:lnTo>
                    <a:pt x="16963" y="2204"/>
                  </a:lnTo>
                  <a:lnTo>
                    <a:pt x="17603" y="2204"/>
                  </a:lnTo>
                  <a:lnTo>
                    <a:pt x="17603" y="2510"/>
                  </a:lnTo>
                  <a:lnTo>
                    <a:pt x="16630" y="2510"/>
                  </a:lnTo>
                  <a:lnTo>
                    <a:pt x="16630" y="2277"/>
                  </a:lnTo>
                  <a:cubicBezTo>
                    <a:pt x="16630" y="2124"/>
                    <a:pt x="16655" y="1995"/>
                    <a:pt x="16703" y="1886"/>
                  </a:cubicBezTo>
                  <a:cubicBezTo>
                    <a:pt x="16752" y="1775"/>
                    <a:pt x="16840" y="1655"/>
                    <a:pt x="16967" y="1522"/>
                  </a:cubicBezTo>
                  <a:cubicBezTo>
                    <a:pt x="17091" y="1389"/>
                    <a:pt x="17176" y="1276"/>
                    <a:pt x="17223" y="1182"/>
                  </a:cubicBezTo>
                  <a:cubicBezTo>
                    <a:pt x="17272" y="1088"/>
                    <a:pt x="17297" y="990"/>
                    <a:pt x="17297" y="887"/>
                  </a:cubicBezTo>
                  <a:cubicBezTo>
                    <a:pt x="17297" y="796"/>
                    <a:pt x="17282" y="733"/>
                    <a:pt x="17251" y="697"/>
                  </a:cubicBezTo>
                  <a:cubicBezTo>
                    <a:pt x="17222" y="661"/>
                    <a:pt x="17179" y="643"/>
                    <a:pt x="17123" y="643"/>
                  </a:cubicBezTo>
                  <a:cubicBezTo>
                    <a:pt x="17007" y="643"/>
                    <a:pt x="16948" y="714"/>
                    <a:pt x="16948" y="853"/>
                  </a:cubicBezTo>
                  <a:lnTo>
                    <a:pt x="16948" y="1083"/>
                  </a:lnTo>
                  <a:lnTo>
                    <a:pt x="16630" y="1083"/>
                  </a:lnTo>
                  <a:lnTo>
                    <a:pt x="16630" y="876"/>
                  </a:lnTo>
                  <a:cubicBezTo>
                    <a:pt x="16630" y="702"/>
                    <a:pt x="16672" y="569"/>
                    <a:pt x="16759" y="478"/>
                  </a:cubicBezTo>
                  <a:cubicBezTo>
                    <a:pt x="16845" y="384"/>
                    <a:pt x="16968" y="337"/>
                    <a:pt x="17132" y="337"/>
                  </a:cubicBezTo>
                  <a:close/>
                  <a:moveTo>
                    <a:pt x="18345" y="337"/>
                  </a:moveTo>
                  <a:cubicBezTo>
                    <a:pt x="18510" y="337"/>
                    <a:pt x="18637" y="384"/>
                    <a:pt x="18725" y="478"/>
                  </a:cubicBezTo>
                  <a:cubicBezTo>
                    <a:pt x="18812" y="571"/>
                    <a:pt x="18856" y="705"/>
                    <a:pt x="18856" y="876"/>
                  </a:cubicBezTo>
                  <a:lnTo>
                    <a:pt x="18856" y="2002"/>
                  </a:lnTo>
                  <a:cubicBezTo>
                    <a:pt x="18856" y="2174"/>
                    <a:pt x="18812" y="2307"/>
                    <a:pt x="18725" y="2401"/>
                  </a:cubicBezTo>
                  <a:cubicBezTo>
                    <a:pt x="18637" y="2494"/>
                    <a:pt x="18510" y="2541"/>
                    <a:pt x="18345" y="2541"/>
                  </a:cubicBezTo>
                  <a:cubicBezTo>
                    <a:pt x="18180" y="2541"/>
                    <a:pt x="18054" y="2494"/>
                    <a:pt x="17967" y="2401"/>
                  </a:cubicBezTo>
                  <a:cubicBezTo>
                    <a:pt x="17878" y="2307"/>
                    <a:pt x="17834" y="2174"/>
                    <a:pt x="17834" y="2002"/>
                  </a:cubicBezTo>
                  <a:lnTo>
                    <a:pt x="17834" y="876"/>
                  </a:lnTo>
                  <a:cubicBezTo>
                    <a:pt x="17834" y="703"/>
                    <a:pt x="17878" y="571"/>
                    <a:pt x="17967" y="478"/>
                  </a:cubicBezTo>
                  <a:cubicBezTo>
                    <a:pt x="18054" y="384"/>
                    <a:pt x="18180" y="337"/>
                    <a:pt x="18345" y="337"/>
                  </a:cubicBezTo>
                  <a:close/>
                  <a:moveTo>
                    <a:pt x="17113" y="5868"/>
                  </a:moveTo>
                  <a:cubicBezTo>
                    <a:pt x="17279" y="5868"/>
                    <a:pt x="17404" y="5915"/>
                    <a:pt x="17493" y="6009"/>
                  </a:cubicBezTo>
                  <a:cubicBezTo>
                    <a:pt x="17580" y="6103"/>
                    <a:pt x="17624" y="6236"/>
                    <a:pt x="17624" y="6407"/>
                  </a:cubicBezTo>
                  <a:lnTo>
                    <a:pt x="17624" y="7516"/>
                  </a:lnTo>
                  <a:cubicBezTo>
                    <a:pt x="17624" y="7887"/>
                    <a:pt x="17453" y="8074"/>
                    <a:pt x="17110" y="8074"/>
                  </a:cubicBezTo>
                  <a:cubicBezTo>
                    <a:pt x="16948" y="8074"/>
                    <a:pt x="16823" y="8027"/>
                    <a:pt x="16737" y="7935"/>
                  </a:cubicBezTo>
                  <a:cubicBezTo>
                    <a:pt x="16652" y="7841"/>
                    <a:pt x="16609" y="7707"/>
                    <a:pt x="16609" y="7535"/>
                  </a:cubicBezTo>
                  <a:lnTo>
                    <a:pt x="16609" y="7495"/>
                  </a:lnTo>
                  <a:lnTo>
                    <a:pt x="16927" y="7495"/>
                  </a:lnTo>
                  <a:lnTo>
                    <a:pt x="16927" y="7555"/>
                  </a:lnTo>
                  <a:cubicBezTo>
                    <a:pt x="16927" y="7697"/>
                    <a:pt x="16985" y="7767"/>
                    <a:pt x="17101" y="7767"/>
                  </a:cubicBezTo>
                  <a:cubicBezTo>
                    <a:pt x="17164" y="7767"/>
                    <a:pt x="17211" y="7747"/>
                    <a:pt x="17242" y="7709"/>
                  </a:cubicBezTo>
                  <a:cubicBezTo>
                    <a:pt x="17272" y="7670"/>
                    <a:pt x="17288" y="7601"/>
                    <a:pt x="17288" y="7504"/>
                  </a:cubicBezTo>
                  <a:lnTo>
                    <a:pt x="17288" y="7093"/>
                  </a:lnTo>
                  <a:lnTo>
                    <a:pt x="17282" y="7093"/>
                  </a:lnTo>
                  <a:cubicBezTo>
                    <a:pt x="17223" y="7218"/>
                    <a:pt x="17120" y="7280"/>
                    <a:pt x="16976" y="7280"/>
                  </a:cubicBezTo>
                  <a:cubicBezTo>
                    <a:pt x="16854" y="7280"/>
                    <a:pt x="16761" y="7237"/>
                    <a:pt x="16697" y="7155"/>
                  </a:cubicBezTo>
                  <a:cubicBezTo>
                    <a:pt x="16634" y="7071"/>
                    <a:pt x="16603" y="6949"/>
                    <a:pt x="16603" y="6790"/>
                  </a:cubicBezTo>
                  <a:lnTo>
                    <a:pt x="16603" y="6407"/>
                  </a:lnTo>
                  <a:cubicBezTo>
                    <a:pt x="16603" y="6236"/>
                    <a:pt x="16646" y="6103"/>
                    <a:pt x="16734" y="6009"/>
                  </a:cubicBezTo>
                  <a:cubicBezTo>
                    <a:pt x="16821" y="5915"/>
                    <a:pt x="16948" y="5868"/>
                    <a:pt x="17113" y="5868"/>
                  </a:cubicBezTo>
                  <a:close/>
                  <a:moveTo>
                    <a:pt x="18345" y="5869"/>
                  </a:moveTo>
                  <a:cubicBezTo>
                    <a:pt x="18510" y="5869"/>
                    <a:pt x="18637" y="5915"/>
                    <a:pt x="18725" y="6009"/>
                  </a:cubicBezTo>
                  <a:cubicBezTo>
                    <a:pt x="18812" y="6103"/>
                    <a:pt x="18856" y="6236"/>
                    <a:pt x="18856" y="6408"/>
                  </a:cubicBezTo>
                  <a:lnTo>
                    <a:pt x="18856" y="7535"/>
                  </a:lnTo>
                  <a:cubicBezTo>
                    <a:pt x="18856" y="7706"/>
                    <a:pt x="18812" y="7838"/>
                    <a:pt x="18725" y="7932"/>
                  </a:cubicBezTo>
                  <a:cubicBezTo>
                    <a:pt x="18637" y="8027"/>
                    <a:pt x="18510" y="8074"/>
                    <a:pt x="18345" y="8074"/>
                  </a:cubicBezTo>
                  <a:cubicBezTo>
                    <a:pt x="18180" y="8074"/>
                    <a:pt x="18054" y="8027"/>
                    <a:pt x="17967" y="7932"/>
                  </a:cubicBezTo>
                  <a:cubicBezTo>
                    <a:pt x="17878" y="7838"/>
                    <a:pt x="17836" y="7706"/>
                    <a:pt x="17836" y="7535"/>
                  </a:cubicBezTo>
                  <a:lnTo>
                    <a:pt x="17836" y="6408"/>
                  </a:lnTo>
                  <a:cubicBezTo>
                    <a:pt x="17836" y="6236"/>
                    <a:pt x="17878" y="6103"/>
                    <a:pt x="17967" y="6009"/>
                  </a:cubicBezTo>
                  <a:cubicBezTo>
                    <a:pt x="18054" y="5915"/>
                    <a:pt x="18180" y="5869"/>
                    <a:pt x="18345" y="5869"/>
                  </a:cubicBezTo>
                  <a:close/>
                  <a:moveTo>
                    <a:pt x="1" y="9866"/>
                  </a:moveTo>
                  <a:lnTo>
                    <a:pt x="1" y="9866"/>
                  </a:lnTo>
                  <a:cubicBezTo>
                    <a:pt x="14" y="9870"/>
                    <a:pt x="27" y="9875"/>
                    <a:pt x="42" y="9879"/>
                  </a:cubicBezTo>
                  <a:cubicBezTo>
                    <a:pt x="29" y="9875"/>
                    <a:pt x="16" y="9870"/>
                    <a:pt x="1" y="9866"/>
                  </a:cubicBezTo>
                  <a:close/>
                  <a:moveTo>
                    <a:pt x="17135" y="11400"/>
                  </a:moveTo>
                  <a:cubicBezTo>
                    <a:pt x="17297" y="11400"/>
                    <a:pt x="17422" y="11447"/>
                    <a:pt x="17507" y="11542"/>
                  </a:cubicBezTo>
                  <a:cubicBezTo>
                    <a:pt x="17593" y="11633"/>
                    <a:pt x="17636" y="11766"/>
                    <a:pt x="17636" y="11939"/>
                  </a:cubicBezTo>
                  <a:lnTo>
                    <a:pt x="17636" y="11979"/>
                  </a:lnTo>
                  <a:lnTo>
                    <a:pt x="17317" y="11979"/>
                  </a:lnTo>
                  <a:lnTo>
                    <a:pt x="17317" y="11917"/>
                  </a:lnTo>
                  <a:cubicBezTo>
                    <a:pt x="17317" y="11777"/>
                    <a:pt x="17260" y="11707"/>
                    <a:pt x="17144" y="11707"/>
                  </a:cubicBezTo>
                  <a:cubicBezTo>
                    <a:pt x="17080" y="11707"/>
                    <a:pt x="17033" y="11726"/>
                    <a:pt x="17002" y="11766"/>
                  </a:cubicBezTo>
                  <a:cubicBezTo>
                    <a:pt x="16973" y="11804"/>
                    <a:pt x="16957" y="11872"/>
                    <a:pt x="16957" y="11970"/>
                  </a:cubicBezTo>
                  <a:lnTo>
                    <a:pt x="16957" y="12380"/>
                  </a:lnTo>
                  <a:lnTo>
                    <a:pt x="16963" y="12380"/>
                  </a:lnTo>
                  <a:cubicBezTo>
                    <a:pt x="17021" y="12256"/>
                    <a:pt x="17125" y="12194"/>
                    <a:pt x="17269" y="12194"/>
                  </a:cubicBezTo>
                  <a:cubicBezTo>
                    <a:pt x="17391" y="12194"/>
                    <a:pt x="17484" y="12235"/>
                    <a:pt x="17547" y="12319"/>
                  </a:cubicBezTo>
                  <a:cubicBezTo>
                    <a:pt x="17610" y="12403"/>
                    <a:pt x="17641" y="12524"/>
                    <a:pt x="17641" y="12683"/>
                  </a:cubicBezTo>
                  <a:lnTo>
                    <a:pt x="17641" y="13066"/>
                  </a:lnTo>
                  <a:lnTo>
                    <a:pt x="17643" y="13066"/>
                  </a:lnTo>
                  <a:cubicBezTo>
                    <a:pt x="17643" y="13238"/>
                    <a:pt x="17599" y="13371"/>
                    <a:pt x="17510" y="13464"/>
                  </a:cubicBezTo>
                  <a:cubicBezTo>
                    <a:pt x="17423" y="13558"/>
                    <a:pt x="17297" y="13605"/>
                    <a:pt x="17132" y="13605"/>
                  </a:cubicBezTo>
                  <a:cubicBezTo>
                    <a:pt x="16967" y="13605"/>
                    <a:pt x="16840" y="13558"/>
                    <a:pt x="16752" y="13464"/>
                  </a:cubicBezTo>
                  <a:cubicBezTo>
                    <a:pt x="16665" y="13371"/>
                    <a:pt x="16621" y="13238"/>
                    <a:pt x="16621" y="13066"/>
                  </a:cubicBezTo>
                  <a:lnTo>
                    <a:pt x="16621" y="11957"/>
                  </a:lnTo>
                  <a:cubicBezTo>
                    <a:pt x="16621" y="11586"/>
                    <a:pt x="16792" y="11400"/>
                    <a:pt x="17135" y="11400"/>
                  </a:cubicBezTo>
                  <a:close/>
                  <a:moveTo>
                    <a:pt x="18345" y="11400"/>
                  </a:moveTo>
                  <a:cubicBezTo>
                    <a:pt x="18510" y="11400"/>
                    <a:pt x="18637" y="11447"/>
                    <a:pt x="18725" y="11542"/>
                  </a:cubicBezTo>
                  <a:cubicBezTo>
                    <a:pt x="18812" y="11635"/>
                    <a:pt x="18856" y="11767"/>
                    <a:pt x="18856" y="11939"/>
                  </a:cubicBezTo>
                  <a:lnTo>
                    <a:pt x="18856" y="13066"/>
                  </a:lnTo>
                  <a:cubicBezTo>
                    <a:pt x="18856" y="13238"/>
                    <a:pt x="18812" y="13371"/>
                    <a:pt x="18725" y="13464"/>
                  </a:cubicBezTo>
                  <a:cubicBezTo>
                    <a:pt x="18637" y="13558"/>
                    <a:pt x="18510" y="13605"/>
                    <a:pt x="18345" y="13605"/>
                  </a:cubicBezTo>
                  <a:cubicBezTo>
                    <a:pt x="18180" y="13605"/>
                    <a:pt x="18054" y="13558"/>
                    <a:pt x="17967" y="13464"/>
                  </a:cubicBezTo>
                  <a:cubicBezTo>
                    <a:pt x="17878" y="13371"/>
                    <a:pt x="17834" y="13238"/>
                    <a:pt x="17834" y="13066"/>
                  </a:cubicBezTo>
                  <a:lnTo>
                    <a:pt x="17834" y="11939"/>
                  </a:lnTo>
                  <a:cubicBezTo>
                    <a:pt x="17834" y="11767"/>
                    <a:pt x="17878" y="11635"/>
                    <a:pt x="17967" y="11542"/>
                  </a:cubicBezTo>
                  <a:cubicBezTo>
                    <a:pt x="18054" y="11447"/>
                    <a:pt x="18180" y="11400"/>
                    <a:pt x="18345" y="11400"/>
                  </a:cubicBezTo>
                  <a:close/>
                  <a:moveTo>
                    <a:pt x="3441" y="12583"/>
                  </a:moveTo>
                  <a:lnTo>
                    <a:pt x="3441" y="14727"/>
                  </a:lnTo>
                  <a:lnTo>
                    <a:pt x="3123" y="14727"/>
                  </a:lnTo>
                  <a:lnTo>
                    <a:pt x="3123" y="13104"/>
                  </a:lnTo>
                  <a:lnTo>
                    <a:pt x="3117" y="13104"/>
                  </a:lnTo>
                  <a:lnTo>
                    <a:pt x="2871" y="14727"/>
                  </a:lnTo>
                  <a:lnTo>
                    <a:pt x="2590" y="14727"/>
                  </a:lnTo>
                  <a:lnTo>
                    <a:pt x="2345" y="13104"/>
                  </a:lnTo>
                  <a:lnTo>
                    <a:pt x="2339" y="13104"/>
                  </a:lnTo>
                  <a:lnTo>
                    <a:pt x="2339" y="14727"/>
                  </a:lnTo>
                  <a:lnTo>
                    <a:pt x="2046" y="14727"/>
                  </a:lnTo>
                  <a:lnTo>
                    <a:pt x="2046" y="12583"/>
                  </a:lnTo>
                  <a:lnTo>
                    <a:pt x="2526" y="12583"/>
                  </a:lnTo>
                  <a:lnTo>
                    <a:pt x="2740" y="14117"/>
                  </a:lnTo>
                  <a:lnTo>
                    <a:pt x="2746" y="14117"/>
                  </a:lnTo>
                  <a:lnTo>
                    <a:pt x="2961" y="12583"/>
                  </a:lnTo>
                  <a:close/>
                  <a:moveTo>
                    <a:pt x="4027" y="12583"/>
                  </a:moveTo>
                  <a:lnTo>
                    <a:pt x="4027" y="14421"/>
                  </a:lnTo>
                  <a:lnTo>
                    <a:pt x="4581" y="14421"/>
                  </a:lnTo>
                  <a:lnTo>
                    <a:pt x="4581" y="14727"/>
                  </a:lnTo>
                  <a:lnTo>
                    <a:pt x="3691" y="14727"/>
                  </a:lnTo>
                  <a:lnTo>
                    <a:pt x="3691" y="12583"/>
                  </a:lnTo>
                  <a:close/>
                  <a:moveTo>
                    <a:pt x="820" y="12553"/>
                  </a:moveTo>
                  <a:cubicBezTo>
                    <a:pt x="985" y="12553"/>
                    <a:pt x="1111" y="12601"/>
                    <a:pt x="1198" y="12693"/>
                  </a:cubicBezTo>
                  <a:cubicBezTo>
                    <a:pt x="1286" y="12788"/>
                    <a:pt x="1331" y="12920"/>
                    <a:pt x="1331" y="13091"/>
                  </a:cubicBezTo>
                  <a:lnTo>
                    <a:pt x="1331" y="14219"/>
                  </a:lnTo>
                  <a:cubicBezTo>
                    <a:pt x="1331" y="14390"/>
                    <a:pt x="1286" y="14522"/>
                    <a:pt x="1198" y="14617"/>
                  </a:cubicBezTo>
                  <a:cubicBezTo>
                    <a:pt x="1111" y="14711"/>
                    <a:pt x="985" y="14758"/>
                    <a:pt x="820" y="14758"/>
                  </a:cubicBezTo>
                  <a:cubicBezTo>
                    <a:pt x="655" y="14758"/>
                    <a:pt x="528" y="14711"/>
                    <a:pt x="440" y="14617"/>
                  </a:cubicBezTo>
                  <a:cubicBezTo>
                    <a:pt x="353" y="14522"/>
                    <a:pt x="309" y="14390"/>
                    <a:pt x="309" y="14219"/>
                  </a:cubicBezTo>
                  <a:lnTo>
                    <a:pt x="309" y="13091"/>
                  </a:lnTo>
                  <a:cubicBezTo>
                    <a:pt x="309" y="12920"/>
                    <a:pt x="353" y="12788"/>
                    <a:pt x="440" y="12693"/>
                  </a:cubicBezTo>
                  <a:cubicBezTo>
                    <a:pt x="528" y="12599"/>
                    <a:pt x="655" y="12553"/>
                    <a:pt x="820" y="12553"/>
                  </a:cubicBezTo>
                  <a:close/>
                  <a:moveTo>
                    <a:pt x="17113" y="16932"/>
                  </a:moveTo>
                  <a:cubicBezTo>
                    <a:pt x="17275" y="16932"/>
                    <a:pt x="17397" y="16977"/>
                    <a:pt x="17479" y="17070"/>
                  </a:cubicBezTo>
                  <a:cubicBezTo>
                    <a:pt x="17563" y="17160"/>
                    <a:pt x="17606" y="17289"/>
                    <a:pt x="17606" y="17462"/>
                  </a:cubicBezTo>
                  <a:lnTo>
                    <a:pt x="17606" y="17538"/>
                  </a:lnTo>
                  <a:cubicBezTo>
                    <a:pt x="17606" y="17655"/>
                    <a:pt x="17585" y="17749"/>
                    <a:pt x="17547" y="17820"/>
                  </a:cubicBezTo>
                  <a:cubicBezTo>
                    <a:pt x="17509" y="17889"/>
                    <a:pt x="17448" y="17939"/>
                    <a:pt x="17367" y="17970"/>
                  </a:cubicBezTo>
                  <a:lnTo>
                    <a:pt x="17367" y="17976"/>
                  </a:lnTo>
                  <a:cubicBezTo>
                    <a:pt x="17454" y="18008"/>
                    <a:pt x="17518" y="18063"/>
                    <a:pt x="17556" y="18135"/>
                  </a:cubicBezTo>
                  <a:cubicBezTo>
                    <a:pt x="17596" y="18208"/>
                    <a:pt x="17615" y="18303"/>
                    <a:pt x="17615" y="18417"/>
                  </a:cubicBezTo>
                  <a:lnTo>
                    <a:pt x="17615" y="18607"/>
                  </a:lnTo>
                  <a:cubicBezTo>
                    <a:pt x="17615" y="18778"/>
                    <a:pt x="17572" y="18911"/>
                    <a:pt x="17487" y="19002"/>
                  </a:cubicBezTo>
                  <a:cubicBezTo>
                    <a:pt x="17403" y="19092"/>
                    <a:pt x="17278" y="19138"/>
                    <a:pt x="17113" y="19138"/>
                  </a:cubicBezTo>
                  <a:cubicBezTo>
                    <a:pt x="16948" y="19138"/>
                    <a:pt x="16823" y="19090"/>
                    <a:pt x="16737" y="18999"/>
                  </a:cubicBezTo>
                  <a:cubicBezTo>
                    <a:pt x="16653" y="18908"/>
                    <a:pt x="16612" y="18775"/>
                    <a:pt x="16612" y="18604"/>
                  </a:cubicBezTo>
                  <a:lnTo>
                    <a:pt x="16612" y="18429"/>
                  </a:lnTo>
                  <a:lnTo>
                    <a:pt x="16930" y="18429"/>
                  </a:lnTo>
                  <a:lnTo>
                    <a:pt x="16930" y="18619"/>
                  </a:lnTo>
                  <a:cubicBezTo>
                    <a:pt x="16930" y="18761"/>
                    <a:pt x="16988" y="18831"/>
                    <a:pt x="17104" y="18831"/>
                  </a:cubicBezTo>
                  <a:cubicBezTo>
                    <a:pt x="17161" y="18831"/>
                    <a:pt x="17204" y="18814"/>
                    <a:pt x="17232" y="18778"/>
                  </a:cubicBezTo>
                  <a:cubicBezTo>
                    <a:pt x="17263" y="18741"/>
                    <a:pt x="17278" y="18678"/>
                    <a:pt x="17278" y="18588"/>
                  </a:cubicBezTo>
                  <a:lnTo>
                    <a:pt x="17278" y="18414"/>
                  </a:lnTo>
                  <a:cubicBezTo>
                    <a:pt x="17278" y="18316"/>
                    <a:pt x="17261" y="18247"/>
                    <a:pt x="17226" y="18205"/>
                  </a:cubicBezTo>
                  <a:cubicBezTo>
                    <a:pt x="17192" y="18163"/>
                    <a:pt x="17136" y="18142"/>
                    <a:pt x="17058" y="18142"/>
                  </a:cubicBezTo>
                  <a:lnTo>
                    <a:pt x="16945" y="18142"/>
                  </a:lnTo>
                  <a:lnTo>
                    <a:pt x="16945" y="17836"/>
                  </a:lnTo>
                  <a:lnTo>
                    <a:pt x="17067" y="17836"/>
                  </a:lnTo>
                  <a:cubicBezTo>
                    <a:pt x="17135" y="17836"/>
                    <a:pt x="17185" y="17818"/>
                    <a:pt x="17217" y="17783"/>
                  </a:cubicBezTo>
                  <a:cubicBezTo>
                    <a:pt x="17251" y="17749"/>
                    <a:pt x="17269" y="17690"/>
                    <a:pt x="17269" y="17609"/>
                  </a:cubicBezTo>
                  <a:lnTo>
                    <a:pt x="17269" y="17453"/>
                  </a:lnTo>
                  <a:cubicBezTo>
                    <a:pt x="17269" y="17379"/>
                    <a:pt x="17254" y="17325"/>
                    <a:pt x="17223" y="17291"/>
                  </a:cubicBezTo>
                  <a:cubicBezTo>
                    <a:pt x="17192" y="17256"/>
                    <a:pt x="17152" y="17238"/>
                    <a:pt x="17101" y="17238"/>
                  </a:cubicBezTo>
                  <a:cubicBezTo>
                    <a:pt x="16993" y="17238"/>
                    <a:pt x="16939" y="17304"/>
                    <a:pt x="16939" y="17437"/>
                  </a:cubicBezTo>
                  <a:lnTo>
                    <a:pt x="16939" y="17578"/>
                  </a:lnTo>
                  <a:lnTo>
                    <a:pt x="16621" y="17578"/>
                  </a:lnTo>
                  <a:lnTo>
                    <a:pt x="16621" y="17465"/>
                  </a:lnTo>
                  <a:cubicBezTo>
                    <a:pt x="16621" y="17292"/>
                    <a:pt x="16662" y="17161"/>
                    <a:pt x="16746" y="17070"/>
                  </a:cubicBezTo>
                  <a:cubicBezTo>
                    <a:pt x="16831" y="16977"/>
                    <a:pt x="16954" y="16932"/>
                    <a:pt x="17113" y="16932"/>
                  </a:cubicBezTo>
                  <a:close/>
                  <a:moveTo>
                    <a:pt x="18345" y="16932"/>
                  </a:moveTo>
                  <a:cubicBezTo>
                    <a:pt x="18510" y="16932"/>
                    <a:pt x="18637" y="16979"/>
                    <a:pt x="18725" y="17073"/>
                  </a:cubicBezTo>
                  <a:cubicBezTo>
                    <a:pt x="18812" y="17167"/>
                    <a:pt x="18856" y="17300"/>
                    <a:pt x="18856" y="17471"/>
                  </a:cubicBezTo>
                  <a:lnTo>
                    <a:pt x="18856" y="18599"/>
                  </a:lnTo>
                  <a:cubicBezTo>
                    <a:pt x="18856" y="18769"/>
                    <a:pt x="18812" y="18902"/>
                    <a:pt x="18725" y="18996"/>
                  </a:cubicBezTo>
                  <a:cubicBezTo>
                    <a:pt x="18637" y="19090"/>
                    <a:pt x="18510" y="19138"/>
                    <a:pt x="18345" y="19138"/>
                  </a:cubicBezTo>
                  <a:cubicBezTo>
                    <a:pt x="18180" y="19138"/>
                    <a:pt x="18054" y="19090"/>
                    <a:pt x="17967" y="18996"/>
                  </a:cubicBezTo>
                  <a:cubicBezTo>
                    <a:pt x="17878" y="18902"/>
                    <a:pt x="17836" y="18769"/>
                    <a:pt x="17836" y="18599"/>
                  </a:cubicBezTo>
                  <a:lnTo>
                    <a:pt x="17836" y="17471"/>
                  </a:lnTo>
                  <a:cubicBezTo>
                    <a:pt x="17836" y="17300"/>
                    <a:pt x="17878" y="17167"/>
                    <a:pt x="17967" y="17073"/>
                  </a:cubicBezTo>
                  <a:cubicBezTo>
                    <a:pt x="18054" y="16979"/>
                    <a:pt x="18180" y="16932"/>
                    <a:pt x="18345" y="16932"/>
                  </a:cubicBezTo>
                  <a:close/>
                  <a:moveTo>
                    <a:pt x="13595" y="1"/>
                  </a:moveTo>
                  <a:lnTo>
                    <a:pt x="13595" y="1289"/>
                  </a:lnTo>
                  <a:lnTo>
                    <a:pt x="14966" y="1289"/>
                  </a:lnTo>
                  <a:lnTo>
                    <a:pt x="14966" y="1588"/>
                  </a:lnTo>
                  <a:lnTo>
                    <a:pt x="13595" y="1588"/>
                  </a:lnTo>
                  <a:lnTo>
                    <a:pt x="13595" y="6821"/>
                  </a:lnTo>
                  <a:lnTo>
                    <a:pt x="14966" y="6821"/>
                  </a:lnTo>
                  <a:lnTo>
                    <a:pt x="14966" y="7121"/>
                  </a:lnTo>
                  <a:lnTo>
                    <a:pt x="13595" y="7121"/>
                  </a:lnTo>
                  <a:lnTo>
                    <a:pt x="13595" y="10607"/>
                  </a:lnTo>
                  <a:cubicBezTo>
                    <a:pt x="12705" y="10794"/>
                    <a:pt x="11807" y="10935"/>
                    <a:pt x="10903" y="11029"/>
                  </a:cubicBezTo>
                  <a:lnTo>
                    <a:pt x="10903" y="12353"/>
                  </a:lnTo>
                  <a:lnTo>
                    <a:pt x="14966" y="12353"/>
                  </a:lnTo>
                  <a:lnTo>
                    <a:pt x="14966" y="12652"/>
                  </a:lnTo>
                  <a:lnTo>
                    <a:pt x="10903" y="12652"/>
                  </a:lnTo>
                  <a:lnTo>
                    <a:pt x="10903" y="15119"/>
                  </a:lnTo>
                  <a:lnTo>
                    <a:pt x="12785" y="15119"/>
                  </a:lnTo>
                  <a:lnTo>
                    <a:pt x="12785" y="15419"/>
                  </a:lnTo>
                  <a:lnTo>
                    <a:pt x="10903" y="15419"/>
                  </a:lnTo>
                  <a:lnTo>
                    <a:pt x="10903" y="17884"/>
                  </a:lnTo>
                  <a:lnTo>
                    <a:pt x="14966" y="17884"/>
                  </a:lnTo>
                  <a:lnTo>
                    <a:pt x="14966" y="18185"/>
                  </a:lnTo>
                  <a:lnTo>
                    <a:pt x="10604" y="18185"/>
                  </a:lnTo>
                  <a:lnTo>
                    <a:pt x="10604" y="17884"/>
                  </a:lnTo>
                  <a:lnTo>
                    <a:pt x="10604" y="15419"/>
                  </a:lnTo>
                  <a:lnTo>
                    <a:pt x="10604" y="15119"/>
                  </a:lnTo>
                  <a:lnTo>
                    <a:pt x="10604" y="12652"/>
                  </a:lnTo>
                  <a:lnTo>
                    <a:pt x="10604" y="12353"/>
                  </a:lnTo>
                  <a:lnTo>
                    <a:pt x="10604" y="11059"/>
                  </a:lnTo>
                  <a:cubicBezTo>
                    <a:pt x="9798" y="11134"/>
                    <a:pt x="8990" y="11172"/>
                    <a:pt x="8178" y="11172"/>
                  </a:cubicBezTo>
                  <a:cubicBezTo>
                    <a:pt x="5405" y="11172"/>
                    <a:pt x="2660" y="10732"/>
                    <a:pt x="42" y="9879"/>
                  </a:cubicBezTo>
                  <a:lnTo>
                    <a:pt x="42" y="12584"/>
                  </a:lnTo>
                  <a:lnTo>
                    <a:pt x="49" y="12584"/>
                  </a:lnTo>
                  <a:lnTo>
                    <a:pt x="49" y="12891"/>
                  </a:lnTo>
                  <a:lnTo>
                    <a:pt x="42" y="12891"/>
                  </a:lnTo>
                  <a:lnTo>
                    <a:pt x="42" y="13424"/>
                  </a:lnTo>
                  <a:cubicBezTo>
                    <a:pt x="83" y="13503"/>
                    <a:pt x="104" y="13606"/>
                    <a:pt x="104" y="13734"/>
                  </a:cubicBezTo>
                  <a:lnTo>
                    <a:pt x="104" y="14219"/>
                  </a:lnTo>
                  <a:cubicBezTo>
                    <a:pt x="104" y="14340"/>
                    <a:pt x="82" y="14440"/>
                    <a:pt x="42" y="14522"/>
                  </a:cubicBezTo>
                  <a:lnTo>
                    <a:pt x="42" y="15348"/>
                  </a:lnTo>
                  <a:lnTo>
                    <a:pt x="3887" y="15348"/>
                  </a:lnTo>
                  <a:cubicBezTo>
                    <a:pt x="4317" y="15348"/>
                    <a:pt x="4665" y="15611"/>
                    <a:pt x="4665" y="15935"/>
                  </a:cubicBezTo>
                  <a:lnTo>
                    <a:pt x="4665" y="18550"/>
                  </a:lnTo>
                  <a:cubicBezTo>
                    <a:pt x="4665" y="18875"/>
                    <a:pt x="4317" y="19138"/>
                    <a:pt x="3887" y="19138"/>
                  </a:cubicBezTo>
                  <a:lnTo>
                    <a:pt x="42" y="19138"/>
                  </a:lnTo>
                  <a:lnTo>
                    <a:pt x="42" y="19419"/>
                  </a:lnTo>
                  <a:cubicBezTo>
                    <a:pt x="42" y="20311"/>
                    <a:pt x="348" y="21112"/>
                    <a:pt x="839" y="21678"/>
                  </a:cubicBezTo>
                  <a:lnTo>
                    <a:pt x="17747" y="21678"/>
                  </a:lnTo>
                  <a:cubicBezTo>
                    <a:pt x="17780" y="21678"/>
                    <a:pt x="17812" y="21676"/>
                    <a:pt x="17845" y="21676"/>
                  </a:cubicBezTo>
                  <a:cubicBezTo>
                    <a:pt x="17852" y="21675"/>
                    <a:pt x="17859" y="21675"/>
                    <a:pt x="17868" y="21675"/>
                  </a:cubicBezTo>
                  <a:cubicBezTo>
                    <a:pt x="17936" y="21672"/>
                    <a:pt x="18002" y="21668"/>
                    <a:pt x="18068" y="21660"/>
                  </a:cubicBezTo>
                  <a:lnTo>
                    <a:pt x="18073" y="21659"/>
                  </a:lnTo>
                  <a:cubicBezTo>
                    <a:pt x="19526" y="21498"/>
                    <a:pt x="20648" y="20271"/>
                    <a:pt x="20648" y="18772"/>
                  </a:cubicBezTo>
                  <a:lnTo>
                    <a:pt x="20648" y="8022"/>
                  </a:lnTo>
                  <a:cubicBezTo>
                    <a:pt x="20229" y="8249"/>
                    <a:pt x="19803" y="8464"/>
                    <a:pt x="19373" y="8666"/>
                  </a:cubicBezTo>
                  <a:lnTo>
                    <a:pt x="193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2"/>
            <p:cNvSpPr/>
            <p:nvPr/>
          </p:nvSpPr>
          <p:spPr>
            <a:xfrm>
              <a:off x="8903299" y="3463663"/>
              <a:ext cx="15595" cy="71025"/>
            </a:xfrm>
            <a:custGeom>
              <a:avLst/>
              <a:gdLst/>
              <a:ahLst/>
              <a:cxnLst/>
              <a:rect l="l" t="t" r="r" b="b"/>
              <a:pathLst>
                <a:path w="350" h="1594" extrusionOk="0">
                  <a:moveTo>
                    <a:pt x="174" y="0"/>
                  </a:moveTo>
                  <a:cubicBezTo>
                    <a:pt x="58" y="0"/>
                    <a:pt x="1" y="71"/>
                    <a:pt x="1" y="212"/>
                  </a:cubicBezTo>
                  <a:lnTo>
                    <a:pt x="1" y="1381"/>
                  </a:lnTo>
                  <a:cubicBezTo>
                    <a:pt x="1" y="1523"/>
                    <a:pt x="58" y="1593"/>
                    <a:pt x="174" y="1593"/>
                  </a:cubicBezTo>
                  <a:cubicBezTo>
                    <a:pt x="291" y="1593"/>
                    <a:pt x="350" y="1523"/>
                    <a:pt x="350" y="1381"/>
                  </a:cubicBezTo>
                  <a:lnTo>
                    <a:pt x="350" y="212"/>
                  </a:lnTo>
                  <a:cubicBezTo>
                    <a:pt x="350" y="71"/>
                    <a:pt x="291"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2"/>
            <p:cNvSpPr/>
            <p:nvPr/>
          </p:nvSpPr>
          <p:spPr>
            <a:xfrm>
              <a:off x="8848360" y="3463663"/>
              <a:ext cx="15551" cy="35646"/>
            </a:xfrm>
            <a:custGeom>
              <a:avLst/>
              <a:gdLst/>
              <a:ahLst/>
              <a:cxnLst/>
              <a:rect l="l" t="t" r="r" b="b"/>
              <a:pathLst>
                <a:path w="349" h="800" extrusionOk="0">
                  <a:moveTo>
                    <a:pt x="175" y="0"/>
                  </a:moveTo>
                  <a:cubicBezTo>
                    <a:pt x="58" y="0"/>
                    <a:pt x="1" y="71"/>
                    <a:pt x="1" y="209"/>
                  </a:cubicBezTo>
                  <a:lnTo>
                    <a:pt x="1" y="589"/>
                  </a:lnTo>
                  <a:cubicBezTo>
                    <a:pt x="1" y="729"/>
                    <a:pt x="58" y="800"/>
                    <a:pt x="175" y="800"/>
                  </a:cubicBezTo>
                  <a:cubicBezTo>
                    <a:pt x="291" y="800"/>
                    <a:pt x="348" y="729"/>
                    <a:pt x="348" y="589"/>
                  </a:cubicBezTo>
                  <a:lnTo>
                    <a:pt x="348" y="209"/>
                  </a:lnTo>
                  <a:cubicBezTo>
                    <a:pt x="348" y="71"/>
                    <a:pt x="291"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2"/>
            <p:cNvSpPr/>
            <p:nvPr/>
          </p:nvSpPr>
          <p:spPr>
            <a:xfrm>
              <a:off x="8903299" y="3217174"/>
              <a:ext cx="15595" cy="70980"/>
            </a:xfrm>
            <a:custGeom>
              <a:avLst/>
              <a:gdLst/>
              <a:ahLst/>
              <a:cxnLst/>
              <a:rect l="l" t="t" r="r" b="b"/>
              <a:pathLst>
                <a:path w="350" h="1593" extrusionOk="0">
                  <a:moveTo>
                    <a:pt x="174" y="1"/>
                  </a:moveTo>
                  <a:cubicBezTo>
                    <a:pt x="58" y="1"/>
                    <a:pt x="1" y="72"/>
                    <a:pt x="1" y="211"/>
                  </a:cubicBezTo>
                  <a:lnTo>
                    <a:pt x="1" y="1382"/>
                  </a:lnTo>
                  <a:cubicBezTo>
                    <a:pt x="1" y="1522"/>
                    <a:pt x="58" y="1593"/>
                    <a:pt x="174" y="1593"/>
                  </a:cubicBezTo>
                  <a:cubicBezTo>
                    <a:pt x="291" y="1593"/>
                    <a:pt x="350" y="1522"/>
                    <a:pt x="350" y="1382"/>
                  </a:cubicBezTo>
                  <a:lnTo>
                    <a:pt x="350" y="211"/>
                  </a:lnTo>
                  <a:cubicBezTo>
                    <a:pt x="350" y="72"/>
                    <a:pt x="291"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2"/>
            <p:cNvSpPr/>
            <p:nvPr/>
          </p:nvSpPr>
          <p:spPr>
            <a:xfrm>
              <a:off x="8122351" y="3761525"/>
              <a:ext cx="15595" cy="70980"/>
            </a:xfrm>
            <a:custGeom>
              <a:avLst/>
              <a:gdLst/>
              <a:ahLst/>
              <a:cxnLst/>
              <a:rect l="l" t="t" r="r" b="b"/>
              <a:pathLst>
                <a:path w="350" h="1593" extrusionOk="0">
                  <a:moveTo>
                    <a:pt x="176" y="1"/>
                  </a:moveTo>
                  <a:cubicBezTo>
                    <a:pt x="59" y="1"/>
                    <a:pt x="0" y="70"/>
                    <a:pt x="0" y="211"/>
                  </a:cubicBezTo>
                  <a:lnTo>
                    <a:pt x="0" y="1381"/>
                  </a:lnTo>
                  <a:cubicBezTo>
                    <a:pt x="0" y="1522"/>
                    <a:pt x="59" y="1593"/>
                    <a:pt x="176" y="1593"/>
                  </a:cubicBezTo>
                  <a:cubicBezTo>
                    <a:pt x="292" y="1593"/>
                    <a:pt x="349" y="1522"/>
                    <a:pt x="349" y="1381"/>
                  </a:cubicBezTo>
                  <a:lnTo>
                    <a:pt x="349" y="211"/>
                  </a:lnTo>
                  <a:cubicBezTo>
                    <a:pt x="349" y="70"/>
                    <a:pt x="292" y="1"/>
                    <a:pt x="1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2"/>
            <p:cNvSpPr/>
            <p:nvPr/>
          </p:nvSpPr>
          <p:spPr>
            <a:xfrm>
              <a:off x="8019513" y="3601032"/>
              <a:ext cx="4010" cy="1649"/>
            </a:xfrm>
            <a:custGeom>
              <a:avLst/>
              <a:gdLst/>
              <a:ahLst/>
              <a:cxnLst/>
              <a:rect l="l" t="t" r="r" b="b"/>
              <a:pathLst>
                <a:path w="90" h="37" extrusionOk="0">
                  <a:moveTo>
                    <a:pt x="89" y="36"/>
                  </a:moveTo>
                  <a:cubicBezTo>
                    <a:pt x="60" y="24"/>
                    <a:pt x="30" y="12"/>
                    <a:pt x="1" y="1"/>
                  </a:cubicBezTo>
                  <a:cubicBezTo>
                    <a:pt x="30" y="12"/>
                    <a:pt x="60" y="24"/>
                    <a:pt x="89" y="36"/>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2"/>
            <p:cNvSpPr/>
            <p:nvPr/>
          </p:nvSpPr>
          <p:spPr>
            <a:xfrm>
              <a:off x="8085591" y="3625449"/>
              <a:ext cx="7486" cy="2540"/>
            </a:xfrm>
            <a:custGeom>
              <a:avLst/>
              <a:gdLst/>
              <a:ahLst/>
              <a:cxnLst/>
              <a:rect l="l" t="t" r="r" b="b"/>
              <a:pathLst>
                <a:path w="168" h="57" extrusionOk="0">
                  <a:moveTo>
                    <a:pt x="1" y="1"/>
                  </a:moveTo>
                  <a:cubicBezTo>
                    <a:pt x="55" y="20"/>
                    <a:pt x="111" y="37"/>
                    <a:pt x="167" y="56"/>
                  </a:cubicBezTo>
                  <a:cubicBezTo>
                    <a:pt x="111" y="37"/>
                    <a:pt x="55" y="20"/>
                    <a:pt x="1" y="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2"/>
            <p:cNvSpPr/>
            <p:nvPr/>
          </p:nvSpPr>
          <p:spPr>
            <a:xfrm>
              <a:off x="8077393" y="3622686"/>
              <a:ext cx="6684" cy="2272"/>
            </a:xfrm>
            <a:custGeom>
              <a:avLst/>
              <a:gdLst/>
              <a:ahLst/>
              <a:cxnLst/>
              <a:rect l="l" t="t" r="r" b="b"/>
              <a:pathLst>
                <a:path w="150" h="51" extrusionOk="0">
                  <a:moveTo>
                    <a:pt x="1" y="1"/>
                  </a:moveTo>
                  <a:cubicBezTo>
                    <a:pt x="51" y="17"/>
                    <a:pt x="99" y="35"/>
                    <a:pt x="149" y="51"/>
                  </a:cubicBezTo>
                  <a:cubicBezTo>
                    <a:pt x="99" y="35"/>
                    <a:pt x="51" y="17"/>
                    <a:pt x="1" y="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2"/>
            <p:cNvSpPr/>
            <p:nvPr/>
          </p:nvSpPr>
          <p:spPr>
            <a:xfrm>
              <a:off x="8011849" y="3597957"/>
              <a:ext cx="3698" cy="1470"/>
            </a:xfrm>
            <a:custGeom>
              <a:avLst/>
              <a:gdLst/>
              <a:ahLst/>
              <a:cxnLst/>
              <a:rect l="l" t="t" r="r" b="b"/>
              <a:pathLst>
                <a:path w="83" h="33" extrusionOk="0">
                  <a:moveTo>
                    <a:pt x="83" y="33"/>
                  </a:moveTo>
                  <a:cubicBezTo>
                    <a:pt x="55" y="23"/>
                    <a:pt x="28" y="11"/>
                    <a:pt x="1" y="0"/>
                  </a:cubicBezTo>
                  <a:cubicBezTo>
                    <a:pt x="28" y="11"/>
                    <a:pt x="55" y="23"/>
                    <a:pt x="83" y="33"/>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2"/>
            <p:cNvSpPr/>
            <p:nvPr/>
          </p:nvSpPr>
          <p:spPr>
            <a:xfrm>
              <a:off x="8069150" y="3619790"/>
              <a:ext cx="6372" cy="2272"/>
            </a:xfrm>
            <a:custGeom>
              <a:avLst/>
              <a:gdLst/>
              <a:ahLst/>
              <a:cxnLst/>
              <a:rect l="l" t="t" r="r" b="b"/>
              <a:pathLst>
                <a:path w="143" h="51" extrusionOk="0">
                  <a:moveTo>
                    <a:pt x="0" y="1"/>
                  </a:moveTo>
                  <a:cubicBezTo>
                    <a:pt x="49" y="17"/>
                    <a:pt x="96" y="35"/>
                    <a:pt x="143" y="51"/>
                  </a:cubicBezTo>
                  <a:cubicBezTo>
                    <a:pt x="96" y="35"/>
                    <a:pt x="49" y="17"/>
                    <a:pt x="0" y="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2"/>
            <p:cNvSpPr/>
            <p:nvPr/>
          </p:nvSpPr>
          <p:spPr>
            <a:xfrm>
              <a:off x="8035064" y="3607225"/>
              <a:ext cx="5169" cy="2005"/>
            </a:xfrm>
            <a:custGeom>
              <a:avLst/>
              <a:gdLst/>
              <a:ahLst/>
              <a:cxnLst/>
              <a:rect l="l" t="t" r="r" b="b"/>
              <a:pathLst>
                <a:path w="116" h="45" extrusionOk="0">
                  <a:moveTo>
                    <a:pt x="116" y="44"/>
                  </a:moveTo>
                  <a:cubicBezTo>
                    <a:pt x="77" y="30"/>
                    <a:pt x="39" y="15"/>
                    <a:pt x="1" y="0"/>
                  </a:cubicBezTo>
                  <a:cubicBezTo>
                    <a:pt x="39" y="15"/>
                    <a:pt x="77" y="30"/>
                    <a:pt x="116" y="44"/>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2"/>
            <p:cNvSpPr/>
            <p:nvPr/>
          </p:nvSpPr>
          <p:spPr>
            <a:xfrm>
              <a:off x="8027266" y="3604106"/>
              <a:ext cx="4367" cy="1782"/>
            </a:xfrm>
            <a:custGeom>
              <a:avLst/>
              <a:gdLst/>
              <a:ahLst/>
              <a:cxnLst/>
              <a:rect l="l" t="t" r="r" b="b"/>
              <a:pathLst>
                <a:path w="98" h="40" extrusionOk="0">
                  <a:moveTo>
                    <a:pt x="98" y="39"/>
                  </a:moveTo>
                  <a:cubicBezTo>
                    <a:pt x="65" y="27"/>
                    <a:pt x="33" y="14"/>
                    <a:pt x="1" y="1"/>
                  </a:cubicBezTo>
                  <a:cubicBezTo>
                    <a:pt x="33" y="14"/>
                    <a:pt x="65" y="27"/>
                    <a:pt x="98" y="39"/>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2"/>
            <p:cNvSpPr/>
            <p:nvPr/>
          </p:nvSpPr>
          <p:spPr>
            <a:xfrm>
              <a:off x="8004587" y="3594883"/>
              <a:ext cx="3030" cy="1292"/>
            </a:xfrm>
            <a:custGeom>
              <a:avLst/>
              <a:gdLst/>
              <a:ahLst/>
              <a:cxnLst/>
              <a:rect l="l" t="t" r="r" b="b"/>
              <a:pathLst>
                <a:path w="68" h="29" extrusionOk="0">
                  <a:moveTo>
                    <a:pt x="0" y="0"/>
                  </a:moveTo>
                  <a:lnTo>
                    <a:pt x="0" y="0"/>
                  </a:lnTo>
                  <a:cubicBezTo>
                    <a:pt x="22" y="11"/>
                    <a:pt x="44" y="19"/>
                    <a:pt x="68" y="28"/>
                  </a:cubicBezTo>
                  <a:cubicBezTo>
                    <a:pt x="46" y="19"/>
                    <a:pt x="22" y="11"/>
                    <a:pt x="0" y="0"/>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2"/>
            <p:cNvSpPr/>
            <p:nvPr/>
          </p:nvSpPr>
          <p:spPr>
            <a:xfrm>
              <a:off x="8060550" y="3616716"/>
              <a:ext cx="6728" cy="2495"/>
            </a:xfrm>
            <a:custGeom>
              <a:avLst/>
              <a:gdLst/>
              <a:ahLst/>
              <a:cxnLst/>
              <a:rect l="l" t="t" r="r" b="b"/>
              <a:pathLst>
                <a:path w="151" h="56" extrusionOk="0">
                  <a:moveTo>
                    <a:pt x="0" y="1"/>
                  </a:moveTo>
                  <a:cubicBezTo>
                    <a:pt x="50" y="18"/>
                    <a:pt x="100" y="37"/>
                    <a:pt x="150" y="55"/>
                  </a:cubicBezTo>
                  <a:cubicBezTo>
                    <a:pt x="100" y="37"/>
                    <a:pt x="50" y="18"/>
                    <a:pt x="0" y="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2"/>
            <p:cNvSpPr/>
            <p:nvPr/>
          </p:nvSpPr>
          <p:spPr>
            <a:xfrm>
              <a:off x="8042950" y="3610210"/>
              <a:ext cx="16130" cy="6015"/>
            </a:xfrm>
            <a:custGeom>
              <a:avLst/>
              <a:gdLst/>
              <a:ahLst/>
              <a:cxnLst/>
              <a:rect l="l" t="t" r="r" b="b"/>
              <a:pathLst>
                <a:path w="362" h="135" extrusionOk="0">
                  <a:moveTo>
                    <a:pt x="1" y="1"/>
                  </a:moveTo>
                  <a:cubicBezTo>
                    <a:pt x="120" y="47"/>
                    <a:pt x="241" y="91"/>
                    <a:pt x="361" y="135"/>
                  </a:cubicBezTo>
                  <a:cubicBezTo>
                    <a:pt x="241" y="91"/>
                    <a:pt x="120" y="47"/>
                    <a:pt x="1" y="1"/>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2"/>
            <p:cNvSpPr/>
            <p:nvPr/>
          </p:nvSpPr>
          <p:spPr>
            <a:xfrm>
              <a:off x="7985204" y="3586551"/>
              <a:ext cx="1426" cy="624"/>
            </a:xfrm>
            <a:custGeom>
              <a:avLst/>
              <a:gdLst/>
              <a:ahLst/>
              <a:cxnLst/>
              <a:rect l="l" t="t" r="r" b="b"/>
              <a:pathLst>
                <a:path w="32" h="14" extrusionOk="0">
                  <a:moveTo>
                    <a:pt x="1" y="0"/>
                  </a:moveTo>
                  <a:cubicBezTo>
                    <a:pt x="11" y="5"/>
                    <a:pt x="21" y="9"/>
                    <a:pt x="32" y="14"/>
                  </a:cubicBezTo>
                  <a:cubicBezTo>
                    <a:pt x="21" y="9"/>
                    <a:pt x="11" y="5"/>
                    <a:pt x="1" y="0"/>
                  </a:cubicBezTo>
                  <a:close/>
                </a:path>
              </a:pathLst>
            </a:custGeom>
            <a:solidFill>
              <a:srgbClr val="7560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2"/>
            <p:cNvSpPr/>
            <p:nvPr/>
          </p:nvSpPr>
          <p:spPr>
            <a:xfrm>
              <a:off x="7902418" y="3546004"/>
              <a:ext cx="129083" cy="608477"/>
            </a:xfrm>
            <a:custGeom>
              <a:avLst/>
              <a:gdLst/>
              <a:ahLst/>
              <a:cxnLst/>
              <a:rect l="l" t="t" r="r" b="b"/>
              <a:pathLst>
                <a:path w="2897" h="13656" extrusionOk="0">
                  <a:moveTo>
                    <a:pt x="0" y="0"/>
                  </a:moveTo>
                  <a:lnTo>
                    <a:pt x="0" y="10750"/>
                  </a:lnTo>
                  <a:cubicBezTo>
                    <a:pt x="0" y="12357"/>
                    <a:pt x="1289" y="13652"/>
                    <a:pt x="2892" y="13656"/>
                  </a:cubicBezTo>
                  <a:lnTo>
                    <a:pt x="2892" y="13656"/>
                  </a:lnTo>
                  <a:cubicBezTo>
                    <a:pt x="2840" y="13656"/>
                    <a:pt x="2788" y="13653"/>
                    <a:pt x="2736" y="13650"/>
                  </a:cubicBezTo>
                  <a:lnTo>
                    <a:pt x="2727" y="13650"/>
                  </a:lnTo>
                  <a:cubicBezTo>
                    <a:pt x="2674" y="13647"/>
                    <a:pt x="2623" y="13643"/>
                    <a:pt x="2570" y="13637"/>
                  </a:cubicBezTo>
                  <a:cubicBezTo>
                    <a:pt x="2034" y="13073"/>
                    <a:pt x="1701" y="12279"/>
                    <a:pt x="1701" y="11397"/>
                  </a:cubicBezTo>
                  <a:lnTo>
                    <a:pt x="1701" y="840"/>
                  </a:lnTo>
                  <a:cubicBezTo>
                    <a:pt x="1125" y="582"/>
                    <a:pt x="557" y="302"/>
                    <a:pt x="0" y="0"/>
                  </a:cubicBezTo>
                  <a:close/>
                  <a:moveTo>
                    <a:pt x="2892" y="13656"/>
                  </a:moveTo>
                  <a:lnTo>
                    <a:pt x="2892" y="13656"/>
                  </a:lnTo>
                  <a:cubicBezTo>
                    <a:pt x="2893" y="13656"/>
                    <a:pt x="2895" y="13656"/>
                    <a:pt x="2897" y="13656"/>
                  </a:cubicBezTo>
                  <a:cubicBezTo>
                    <a:pt x="2895" y="13656"/>
                    <a:pt x="2893" y="13656"/>
                    <a:pt x="2892" y="136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2"/>
            <p:cNvSpPr/>
            <p:nvPr/>
          </p:nvSpPr>
          <p:spPr>
            <a:xfrm>
              <a:off x="8849251" y="3745440"/>
              <a:ext cx="15506" cy="35691"/>
            </a:xfrm>
            <a:custGeom>
              <a:avLst/>
              <a:gdLst/>
              <a:ahLst/>
              <a:cxnLst/>
              <a:rect l="l" t="t" r="r" b="b"/>
              <a:pathLst>
                <a:path w="348" h="801" extrusionOk="0">
                  <a:moveTo>
                    <a:pt x="174" y="1"/>
                  </a:moveTo>
                  <a:cubicBezTo>
                    <a:pt x="58" y="1"/>
                    <a:pt x="0" y="72"/>
                    <a:pt x="0" y="213"/>
                  </a:cubicBezTo>
                  <a:lnTo>
                    <a:pt x="0" y="593"/>
                  </a:lnTo>
                  <a:cubicBezTo>
                    <a:pt x="0" y="731"/>
                    <a:pt x="58" y="801"/>
                    <a:pt x="174" y="801"/>
                  </a:cubicBezTo>
                  <a:cubicBezTo>
                    <a:pt x="290" y="801"/>
                    <a:pt x="348" y="731"/>
                    <a:pt x="348" y="593"/>
                  </a:cubicBezTo>
                  <a:lnTo>
                    <a:pt x="348" y="213"/>
                  </a:lnTo>
                  <a:cubicBezTo>
                    <a:pt x="348" y="72"/>
                    <a:pt x="29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2"/>
            <p:cNvSpPr/>
            <p:nvPr/>
          </p:nvSpPr>
          <p:spPr>
            <a:xfrm>
              <a:off x="8903299" y="3710151"/>
              <a:ext cx="15595" cy="70980"/>
            </a:xfrm>
            <a:custGeom>
              <a:avLst/>
              <a:gdLst/>
              <a:ahLst/>
              <a:cxnLst/>
              <a:rect l="l" t="t" r="r" b="b"/>
              <a:pathLst>
                <a:path w="350" h="1593" extrusionOk="0">
                  <a:moveTo>
                    <a:pt x="174" y="1"/>
                  </a:moveTo>
                  <a:cubicBezTo>
                    <a:pt x="58" y="1"/>
                    <a:pt x="1" y="71"/>
                    <a:pt x="1" y="211"/>
                  </a:cubicBezTo>
                  <a:lnTo>
                    <a:pt x="1" y="1382"/>
                  </a:lnTo>
                  <a:cubicBezTo>
                    <a:pt x="1" y="1522"/>
                    <a:pt x="58" y="1593"/>
                    <a:pt x="174" y="1593"/>
                  </a:cubicBezTo>
                  <a:cubicBezTo>
                    <a:pt x="291" y="1593"/>
                    <a:pt x="350" y="1522"/>
                    <a:pt x="350" y="1382"/>
                  </a:cubicBezTo>
                  <a:lnTo>
                    <a:pt x="350" y="211"/>
                  </a:lnTo>
                  <a:cubicBezTo>
                    <a:pt x="350" y="71"/>
                    <a:pt x="291"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2"/>
            <p:cNvSpPr/>
            <p:nvPr/>
          </p:nvSpPr>
          <p:spPr>
            <a:xfrm>
              <a:off x="8903299" y="3956596"/>
              <a:ext cx="15595" cy="71069"/>
            </a:xfrm>
            <a:custGeom>
              <a:avLst/>
              <a:gdLst/>
              <a:ahLst/>
              <a:cxnLst/>
              <a:rect l="l" t="t" r="r" b="b"/>
              <a:pathLst>
                <a:path w="350" h="1595" extrusionOk="0">
                  <a:moveTo>
                    <a:pt x="174" y="1"/>
                  </a:moveTo>
                  <a:cubicBezTo>
                    <a:pt x="58" y="1"/>
                    <a:pt x="1" y="72"/>
                    <a:pt x="1" y="213"/>
                  </a:cubicBezTo>
                  <a:lnTo>
                    <a:pt x="1" y="1382"/>
                  </a:lnTo>
                  <a:cubicBezTo>
                    <a:pt x="1" y="1524"/>
                    <a:pt x="58" y="1594"/>
                    <a:pt x="174" y="1594"/>
                  </a:cubicBezTo>
                  <a:cubicBezTo>
                    <a:pt x="291" y="1594"/>
                    <a:pt x="350" y="1524"/>
                    <a:pt x="350" y="1382"/>
                  </a:cubicBezTo>
                  <a:lnTo>
                    <a:pt x="350" y="213"/>
                  </a:lnTo>
                  <a:cubicBezTo>
                    <a:pt x="350" y="72"/>
                    <a:pt x="291"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2"/>
            <p:cNvSpPr/>
            <p:nvPr/>
          </p:nvSpPr>
          <p:spPr>
            <a:xfrm>
              <a:off x="7688188" y="2660970"/>
              <a:ext cx="1421874" cy="77708"/>
            </a:xfrm>
            <a:custGeom>
              <a:avLst/>
              <a:gdLst/>
              <a:ahLst/>
              <a:cxnLst/>
              <a:rect l="l" t="t" r="r" b="b"/>
              <a:pathLst>
                <a:path w="31911" h="1744" extrusionOk="0">
                  <a:moveTo>
                    <a:pt x="5184" y="0"/>
                  </a:moveTo>
                  <a:cubicBezTo>
                    <a:pt x="5166" y="0"/>
                    <a:pt x="5147" y="2"/>
                    <a:pt x="5129" y="2"/>
                  </a:cubicBezTo>
                  <a:lnTo>
                    <a:pt x="5042" y="2"/>
                  </a:lnTo>
                  <a:cubicBezTo>
                    <a:pt x="5023" y="3"/>
                    <a:pt x="5006" y="3"/>
                    <a:pt x="4988" y="3"/>
                  </a:cubicBezTo>
                  <a:cubicBezTo>
                    <a:pt x="4958" y="3"/>
                    <a:pt x="4929" y="5"/>
                    <a:pt x="4899" y="5"/>
                  </a:cubicBezTo>
                  <a:lnTo>
                    <a:pt x="4849" y="6"/>
                  </a:lnTo>
                  <a:cubicBezTo>
                    <a:pt x="4818" y="6"/>
                    <a:pt x="4789" y="8"/>
                    <a:pt x="4758" y="8"/>
                  </a:cubicBezTo>
                  <a:lnTo>
                    <a:pt x="4742" y="8"/>
                  </a:lnTo>
                  <a:cubicBezTo>
                    <a:pt x="4671" y="9"/>
                    <a:pt x="4602" y="12"/>
                    <a:pt x="4533" y="14"/>
                  </a:cubicBezTo>
                  <a:lnTo>
                    <a:pt x="4500" y="15"/>
                  </a:lnTo>
                  <a:cubicBezTo>
                    <a:pt x="4469" y="17"/>
                    <a:pt x="4440" y="18"/>
                    <a:pt x="4409" y="18"/>
                  </a:cubicBezTo>
                  <a:cubicBezTo>
                    <a:pt x="4394" y="20"/>
                    <a:pt x="4381" y="20"/>
                    <a:pt x="4366" y="21"/>
                  </a:cubicBezTo>
                  <a:cubicBezTo>
                    <a:pt x="4337" y="21"/>
                    <a:pt x="4306" y="23"/>
                    <a:pt x="4277" y="24"/>
                  </a:cubicBezTo>
                  <a:cubicBezTo>
                    <a:pt x="4263" y="25"/>
                    <a:pt x="4250" y="25"/>
                    <a:pt x="4235" y="25"/>
                  </a:cubicBezTo>
                  <a:cubicBezTo>
                    <a:pt x="4206" y="27"/>
                    <a:pt x="4175" y="28"/>
                    <a:pt x="4144" y="30"/>
                  </a:cubicBezTo>
                  <a:cubicBezTo>
                    <a:pt x="4135" y="31"/>
                    <a:pt x="4125" y="31"/>
                    <a:pt x="4116" y="31"/>
                  </a:cubicBezTo>
                  <a:cubicBezTo>
                    <a:pt x="4004" y="37"/>
                    <a:pt x="3895" y="45"/>
                    <a:pt x="3788" y="52"/>
                  </a:cubicBezTo>
                  <a:lnTo>
                    <a:pt x="3782" y="52"/>
                  </a:lnTo>
                  <a:cubicBezTo>
                    <a:pt x="3748" y="53"/>
                    <a:pt x="3714" y="56"/>
                    <a:pt x="3680" y="59"/>
                  </a:cubicBezTo>
                  <a:lnTo>
                    <a:pt x="3660" y="61"/>
                  </a:lnTo>
                  <a:cubicBezTo>
                    <a:pt x="3626" y="64"/>
                    <a:pt x="3593" y="65"/>
                    <a:pt x="3561" y="68"/>
                  </a:cubicBezTo>
                  <a:cubicBezTo>
                    <a:pt x="3555" y="68"/>
                    <a:pt x="3549" y="70"/>
                    <a:pt x="3543" y="70"/>
                  </a:cubicBezTo>
                  <a:cubicBezTo>
                    <a:pt x="1701" y="218"/>
                    <a:pt x="455" y="597"/>
                    <a:pt x="6" y="1148"/>
                  </a:cubicBezTo>
                  <a:cubicBezTo>
                    <a:pt x="2" y="1190"/>
                    <a:pt x="0" y="1232"/>
                    <a:pt x="0" y="1270"/>
                  </a:cubicBezTo>
                  <a:cubicBezTo>
                    <a:pt x="0" y="1601"/>
                    <a:pt x="175" y="1744"/>
                    <a:pt x="438" y="1744"/>
                  </a:cubicBezTo>
                  <a:cubicBezTo>
                    <a:pt x="608" y="1744"/>
                    <a:pt x="815" y="1684"/>
                    <a:pt x="1035" y="1576"/>
                  </a:cubicBezTo>
                  <a:cubicBezTo>
                    <a:pt x="2063" y="1224"/>
                    <a:pt x="2807" y="757"/>
                    <a:pt x="3817" y="508"/>
                  </a:cubicBezTo>
                  <a:cubicBezTo>
                    <a:pt x="4250" y="402"/>
                    <a:pt x="4733" y="336"/>
                    <a:pt x="5307" y="336"/>
                  </a:cubicBezTo>
                  <a:lnTo>
                    <a:pt x="31566" y="336"/>
                  </a:lnTo>
                  <a:cubicBezTo>
                    <a:pt x="31792" y="336"/>
                    <a:pt x="31910" y="232"/>
                    <a:pt x="31879" y="77"/>
                  </a:cubicBezTo>
                  <a:cubicBezTo>
                    <a:pt x="31772" y="46"/>
                    <a:pt x="31650" y="24"/>
                    <a:pt x="31514" y="11"/>
                  </a:cubicBezTo>
                  <a:lnTo>
                    <a:pt x="31508" y="11"/>
                  </a:lnTo>
                  <a:cubicBezTo>
                    <a:pt x="31483" y="9"/>
                    <a:pt x="31460" y="6"/>
                    <a:pt x="31435" y="5"/>
                  </a:cubicBezTo>
                  <a:lnTo>
                    <a:pt x="31420" y="5"/>
                  </a:lnTo>
                  <a:cubicBezTo>
                    <a:pt x="31396" y="3"/>
                    <a:pt x="31373" y="2"/>
                    <a:pt x="31349" y="2"/>
                  </a:cubicBezTo>
                  <a:lnTo>
                    <a:pt x="3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2"/>
            <p:cNvSpPr/>
            <p:nvPr/>
          </p:nvSpPr>
          <p:spPr>
            <a:xfrm>
              <a:off x="7978209" y="3583387"/>
              <a:ext cx="152832" cy="571049"/>
            </a:xfrm>
            <a:custGeom>
              <a:avLst/>
              <a:gdLst/>
              <a:ahLst/>
              <a:cxnLst/>
              <a:rect l="l" t="t" r="r" b="b"/>
              <a:pathLst>
                <a:path w="3430" h="12816" extrusionOk="0">
                  <a:moveTo>
                    <a:pt x="1284" y="3722"/>
                  </a:moveTo>
                  <a:lnTo>
                    <a:pt x="1284" y="5866"/>
                  </a:lnTo>
                  <a:lnTo>
                    <a:pt x="948" y="5866"/>
                  </a:lnTo>
                  <a:lnTo>
                    <a:pt x="948" y="4230"/>
                  </a:lnTo>
                  <a:lnTo>
                    <a:pt x="596" y="4230"/>
                  </a:lnTo>
                  <a:lnTo>
                    <a:pt x="596" y="3991"/>
                  </a:lnTo>
                  <a:cubicBezTo>
                    <a:pt x="692" y="3991"/>
                    <a:pt x="769" y="3984"/>
                    <a:pt x="826" y="3968"/>
                  </a:cubicBezTo>
                  <a:cubicBezTo>
                    <a:pt x="885" y="3950"/>
                    <a:pt x="932" y="3924"/>
                    <a:pt x="968" y="3887"/>
                  </a:cubicBezTo>
                  <a:cubicBezTo>
                    <a:pt x="1001" y="3849"/>
                    <a:pt x="1032" y="3794"/>
                    <a:pt x="1059" y="3722"/>
                  </a:cubicBezTo>
                  <a:close/>
                  <a:moveTo>
                    <a:pt x="0" y="1"/>
                  </a:moveTo>
                  <a:lnTo>
                    <a:pt x="0" y="10558"/>
                  </a:lnTo>
                  <a:cubicBezTo>
                    <a:pt x="0" y="11440"/>
                    <a:pt x="333" y="12234"/>
                    <a:pt x="869" y="12796"/>
                  </a:cubicBezTo>
                  <a:cubicBezTo>
                    <a:pt x="920" y="12802"/>
                    <a:pt x="973" y="12808"/>
                    <a:pt x="1026" y="12811"/>
                  </a:cubicBezTo>
                  <a:lnTo>
                    <a:pt x="1034" y="12811"/>
                  </a:lnTo>
                  <a:cubicBezTo>
                    <a:pt x="1088" y="12814"/>
                    <a:pt x="1141" y="12815"/>
                    <a:pt x="1196" y="12815"/>
                  </a:cubicBezTo>
                  <a:lnTo>
                    <a:pt x="3430" y="12815"/>
                  </a:lnTo>
                  <a:cubicBezTo>
                    <a:pt x="2939" y="12251"/>
                    <a:pt x="2633" y="11450"/>
                    <a:pt x="2633" y="10558"/>
                  </a:cubicBezTo>
                  <a:lnTo>
                    <a:pt x="2633" y="10277"/>
                  </a:lnTo>
                  <a:lnTo>
                    <a:pt x="1292" y="10277"/>
                  </a:lnTo>
                  <a:cubicBezTo>
                    <a:pt x="860" y="10277"/>
                    <a:pt x="514" y="10014"/>
                    <a:pt x="514" y="9689"/>
                  </a:cubicBezTo>
                  <a:lnTo>
                    <a:pt x="514" y="7074"/>
                  </a:lnTo>
                  <a:cubicBezTo>
                    <a:pt x="514" y="6748"/>
                    <a:pt x="860" y="6487"/>
                    <a:pt x="1292" y="6487"/>
                  </a:cubicBezTo>
                  <a:lnTo>
                    <a:pt x="2633" y="6487"/>
                  </a:lnTo>
                  <a:lnTo>
                    <a:pt x="2633" y="5661"/>
                  </a:lnTo>
                  <a:cubicBezTo>
                    <a:pt x="2624" y="5676"/>
                    <a:pt x="2617" y="5689"/>
                    <a:pt x="2608" y="5704"/>
                  </a:cubicBezTo>
                  <a:cubicBezTo>
                    <a:pt x="2605" y="5707"/>
                    <a:pt x="2604" y="5711"/>
                    <a:pt x="2601" y="5714"/>
                  </a:cubicBezTo>
                  <a:cubicBezTo>
                    <a:pt x="2598" y="5719"/>
                    <a:pt x="2595" y="5723"/>
                    <a:pt x="2590" y="5729"/>
                  </a:cubicBezTo>
                  <a:cubicBezTo>
                    <a:pt x="2583" y="5739"/>
                    <a:pt x="2574" y="5750"/>
                    <a:pt x="2567" y="5759"/>
                  </a:cubicBezTo>
                  <a:cubicBezTo>
                    <a:pt x="2480" y="5850"/>
                    <a:pt x="2356" y="5897"/>
                    <a:pt x="2193" y="5897"/>
                  </a:cubicBezTo>
                  <a:cubicBezTo>
                    <a:pt x="2029" y="5897"/>
                    <a:pt x="1906" y="5850"/>
                    <a:pt x="1820" y="5759"/>
                  </a:cubicBezTo>
                  <a:cubicBezTo>
                    <a:pt x="1735" y="5664"/>
                    <a:pt x="1692" y="5532"/>
                    <a:pt x="1692" y="5358"/>
                  </a:cubicBezTo>
                  <a:lnTo>
                    <a:pt x="1692" y="5189"/>
                  </a:lnTo>
                  <a:lnTo>
                    <a:pt x="2010" y="5189"/>
                  </a:lnTo>
                  <a:lnTo>
                    <a:pt x="2010" y="5382"/>
                  </a:lnTo>
                  <a:cubicBezTo>
                    <a:pt x="2010" y="5520"/>
                    <a:pt x="2068" y="5591"/>
                    <a:pt x="2184" y="5591"/>
                  </a:cubicBezTo>
                  <a:cubicBezTo>
                    <a:pt x="2300" y="5591"/>
                    <a:pt x="2358" y="5521"/>
                    <a:pt x="2358" y="5382"/>
                  </a:cubicBezTo>
                  <a:lnTo>
                    <a:pt x="2358" y="4901"/>
                  </a:lnTo>
                  <a:cubicBezTo>
                    <a:pt x="2358" y="4760"/>
                    <a:pt x="2300" y="4689"/>
                    <a:pt x="2184" y="4689"/>
                  </a:cubicBezTo>
                  <a:cubicBezTo>
                    <a:pt x="2068" y="4689"/>
                    <a:pt x="2010" y="4760"/>
                    <a:pt x="2010" y="4901"/>
                  </a:cubicBezTo>
                  <a:lnTo>
                    <a:pt x="2010" y="4919"/>
                  </a:lnTo>
                  <a:lnTo>
                    <a:pt x="1692" y="4919"/>
                  </a:lnTo>
                  <a:lnTo>
                    <a:pt x="1752" y="3722"/>
                  </a:lnTo>
                  <a:lnTo>
                    <a:pt x="2633" y="3722"/>
                  </a:lnTo>
                  <a:lnTo>
                    <a:pt x="2633" y="1018"/>
                  </a:lnTo>
                  <a:cubicBezTo>
                    <a:pt x="2618" y="1014"/>
                    <a:pt x="2605" y="1009"/>
                    <a:pt x="2592" y="1005"/>
                  </a:cubicBezTo>
                  <a:cubicBezTo>
                    <a:pt x="2587" y="1003"/>
                    <a:pt x="2582" y="1002"/>
                    <a:pt x="2577" y="1000"/>
                  </a:cubicBezTo>
                  <a:cubicBezTo>
                    <a:pt x="2521" y="981"/>
                    <a:pt x="2465" y="964"/>
                    <a:pt x="2411" y="945"/>
                  </a:cubicBezTo>
                  <a:cubicBezTo>
                    <a:pt x="2399" y="940"/>
                    <a:pt x="2387" y="937"/>
                    <a:pt x="2375" y="933"/>
                  </a:cubicBezTo>
                  <a:cubicBezTo>
                    <a:pt x="2325" y="917"/>
                    <a:pt x="2277" y="899"/>
                    <a:pt x="2227" y="883"/>
                  </a:cubicBezTo>
                  <a:cubicBezTo>
                    <a:pt x="2213" y="877"/>
                    <a:pt x="2199" y="872"/>
                    <a:pt x="2184" y="868"/>
                  </a:cubicBezTo>
                  <a:cubicBezTo>
                    <a:pt x="2137" y="852"/>
                    <a:pt x="2090" y="834"/>
                    <a:pt x="2041" y="818"/>
                  </a:cubicBezTo>
                  <a:cubicBezTo>
                    <a:pt x="2026" y="812"/>
                    <a:pt x="2013" y="808"/>
                    <a:pt x="1998" y="803"/>
                  </a:cubicBezTo>
                  <a:cubicBezTo>
                    <a:pt x="1948" y="784"/>
                    <a:pt x="1898" y="766"/>
                    <a:pt x="1848" y="749"/>
                  </a:cubicBezTo>
                  <a:cubicBezTo>
                    <a:pt x="1836" y="744"/>
                    <a:pt x="1826" y="741"/>
                    <a:pt x="1814" y="737"/>
                  </a:cubicBezTo>
                  <a:cubicBezTo>
                    <a:pt x="1694" y="693"/>
                    <a:pt x="1573" y="649"/>
                    <a:pt x="1454" y="603"/>
                  </a:cubicBezTo>
                  <a:cubicBezTo>
                    <a:pt x="1433" y="596"/>
                    <a:pt x="1412" y="587"/>
                    <a:pt x="1392" y="579"/>
                  </a:cubicBezTo>
                  <a:cubicBezTo>
                    <a:pt x="1353" y="565"/>
                    <a:pt x="1315" y="550"/>
                    <a:pt x="1277" y="535"/>
                  </a:cubicBezTo>
                  <a:cubicBezTo>
                    <a:pt x="1250" y="525"/>
                    <a:pt x="1225" y="515"/>
                    <a:pt x="1199" y="504"/>
                  </a:cubicBezTo>
                  <a:cubicBezTo>
                    <a:pt x="1166" y="492"/>
                    <a:pt x="1134" y="479"/>
                    <a:pt x="1102" y="466"/>
                  </a:cubicBezTo>
                  <a:cubicBezTo>
                    <a:pt x="1074" y="456"/>
                    <a:pt x="1044" y="444"/>
                    <a:pt x="1016" y="432"/>
                  </a:cubicBezTo>
                  <a:cubicBezTo>
                    <a:pt x="987" y="420"/>
                    <a:pt x="957" y="408"/>
                    <a:pt x="928" y="397"/>
                  </a:cubicBezTo>
                  <a:cubicBezTo>
                    <a:pt x="897" y="385"/>
                    <a:pt x="867" y="372"/>
                    <a:pt x="837" y="360"/>
                  </a:cubicBezTo>
                  <a:cubicBezTo>
                    <a:pt x="810" y="350"/>
                    <a:pt x="783" y="338"/>
                    <a:pt x="756" y="326"/>
                  </a:cubicBezTo>
                  <a:cubicBezTo>
                    <a:pt x="723" y="313"/>
                    <a:pt x="692" y="300"/>
                    <a:pt x="660" y="286"/>
                  </a:cubicBezTo>
                  <a:cubicBezTo>
                    <a:pt x="636" y="277"/>
                    <a:pt x="614" y="267"/>
                    <a:pt x="592" y="258"/>
                  </a:cubicBezTo>
                  <a:cubicBezTo>
                    <a:pt x="457" y="202"/>
                    <a:pt x="323" y="143"/>
                    <a:pt x="189" y="85"/>
                  </a:cubicBezTo>
                  <a:cubicBezTo>
                    <a:pt x="178" y="80"/>
                    <a:pt x="168" y="76"/>
                    <a:pt x="158" y="71"/>
                  </a:cubicBezTo>
                  <a:cubicBezTo>
                    <a:pt x="115" y="52"/>
                    <a:pt x="74" y="34"/>
                    <a:pt x="31" y="15"/>
                  </a:cubicBezTo>
                  <a:cubicBezTo>
                    <a:pt x="21" y="11"/>
                    <a:pt x="10" y="6"/>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2"/>
            <p:cNvSpPr/>
            <p:nvPr/>
          </p:nvSpPr>
          <p:spPr>
            <a:xfrm>
              <a:off x="8068392" y="3762862"/>
              <a:ext cx="27180" cy="23838"/>
            </a:xfrm>
            <a:custGeom>
              <a:avLst/>
              <a:gdLst/>
              <a:ahLst/>
              <a:cxnLst/>
              <a:rect l="l" t="t" r="r" b="b"/>
              <a:pathLst>
                <a:path w="610" h="535" extrusionOk="0">
                  <a:moveTo>
                    <a:pt x="29" y="0"/>
                  </a:moveTo>
                  <a:lnTo>
                    <a:pt x="1" y="513"/>
                  </a:lnTo>
                  <a:lnTo>
                    <a:pt x="7" y="513"/>
                  </a:lnTo>
                  <a:cubicBezTo>
                    <a:pt x="70" y="408"/>
                    <a:pt x="167" y="357"/>
                    <a:pt x="297" y="357"/>
                  </a:cubicBezTo>
                  <a:cubicBezTo>
                    <a:pt x="419" y="357"/>
                    <a:pt x="512" y="398"/>
                    <a:pt x="575" y="482"/>
                  </a:cubicBezTo>
                  <a:cubicBezTo>
                    <a:pt x="588" y="498"/>
                    <a:pt x="599" y="516"/>
                    <a:pt x="609" y="535"/>
                  </a:cubicBezTo>
                  <a:lnTo>
                    <a:pt x="609" y="0"/>
                  </a:lnTo>
                  <a:close/>
                </a:path>
              </a:pathLst>
            </a:custGeom>
            <a:solidFill>
              <a:srgbClr val="867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2"/>
            <p:cNvSpPr/>
            <p:nvPr/>
          </p:nvSpPr>
          <p:spPr>
            <a:xfrm>
              <a:off x="8785713" y="2958387"/>
              <a:ext cx="30700" cy="95576"/>
            </a:xfrm>
            <a:custGeom>
              <a:avLst/>
              <a:gdLst/>
              <a:ahLst/>
              <a:cxnLst/>
              <a:rect l="l" t="t" r="r" b="b"/>
              <a:pathLst>
                <a:path w="689" h="2145" extrusionOk="0">
                  <a:moveTo>
                    <a:pt x="462" y="1"/>
                  </a:moveTo>
                  <a:cubicBezTo>
                    <a:pt x="435" y="73"/>
                    <a:pt x="406" y="127"/>
                    <a:pt x="370" y="167"/>
                  </a:cubicBezTo>
                  <a:cubicBezTo>
                    <a:pt x="335" y="204"/>
                    <a:pt x="289" y="231"/>
                    <a:pt x="229" y="247"/>
                  </a:cubicBezTo>
                  <a:cubicBezTo>
                    <a:pt x="173" y="263"/>
                    <a:pt x="96" y="270"/>
                    <a:pt x="1" y="270"/>
                  </a:cubicBezTo>
                  <a:lnTo>
                    <a:pt x="1" y="510"/>
                  </a:lnTo>
                  <a:lnTo>
                    <a:pt x="351" y="510"/>
                  </a:lnTo>
                  <a:lnTo>
                    <a:pt x="351" y="2145"/>
                  </a:lnTo>
                  <a:lnTo>
                    <a:pt x="688" y="2145"/>
                  </a:lnTo>
                  <a:lnTo>
                    <a:pt x="6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2"/>
            <p:cNvSpPr/>
            <p:nvPr/>
          </p:nvSpPr>
          <p:spPr>
            <a:xfrm>
              <a:off x="8888283" y="2957095"/>
              <a:ext cx="45582" cy="98249"/>
            </a:xfrm>
            <a:custGeom>
              <a:avLst/>
              <a:gdLst/>
              <a:ahLst/>
              <a:cxnLst/>
              <a:rect l="l" t="t" r="r" b="b"/>
              <a:pathLst>
                <a:path w="1023" h="2205" extrusionOk="0">
                  <a:moveTo>
                    <a:pt x="511" y="305"/>
                  </a:moveTo>
                  <a:cubicBezTo>
                    <a:pt x="628" y="305"/>
                    <a:pt x="685" y="376"/>
                    <a:pt x="685" y="517"/>
                  </a:cubicBezTo>
                  <a:lnTo>
                    <a:pt x="685" y="1687"/>
                  </a:lnTo>
                  <a:cubicBezTo>
                    <a:pt x="685" y="1828"/>
                    <a:pt x="628" y="1899"/>
                    <a:pt x="511" y="1899"/>
                  </a:cubicBezTo>
                  <a:cubicBezTo>
                    <a:pt x="395" y="1899"/>
                    <a:pt x="338" y="1828"/>
                    <a:pt x="338" y="1687"/>
                  </a:cubicBezTo>
                  <a:lnTo>
                    <a:pt x="338" y="517"/>
                  </a:lnTo>
                  <a:cubicBezTo>
                    <a:pt x="338" y="376"/>
                    <a:pt x="395" y="305"/>
                    <a:pt x="511" y="305"/>
                  </a:cubicBezTo>
                  <a:close/>
                  <a:moveTo>
                    <a:pt x="511" y="0"/>
                  </a:moveTo>
                  <a:cubicBezTo>
                    <a:pt x="346" y="0"/>
                    <a:pt x="220" y="47"/>
                    <a:pt x="133" y="140"/>
                  </a:cubicBezTo>
                  <a:cubicBezTo>
                    <a:pt x="44" y="235"/>
                    <a:pt x="0" y="367"/>
                    <a:pt x="0" y="539"/>
                  </a:cubicBezTo>
                  <a:lnTo>
                    <a:pt x="0" y="1666"/>
                  </a:lnTo>
                  <a:cubicBezTo>
                    <a:pt x="0" y="1837"/>
                    <a:pt x="44" y="1969"/>
                    <a:pt x="133" y="2064"/>
                  </a:cubicBezTo>
                  <a:cubicBezTo>
                    <a:pt x="220" y="2158"/>
                    <a:pt x="346" y="2205"/>
                    <a:pt x="511" y="2205"/>
                  </a:cubicBezTo>
                  <a:cubicBezTo>
                    <a:pt x="676" y="2205"/>
                    <a:pt x="803" y="2158"/>
                    <a:pt x="891" y="2064"/>
                  </a:cubicBezTo>
                  <a:cubicBezTo>
                    <a:pt x="978" y="1969"/>
                    <a:pt x="1022" y="1837"/>
                    <a:pt x="1022" y="1666"/>
                  </a:cubicBezTo>
                  <a:lnTo>
                    <a:pt x="1022" y="539"/>
                  </a:lnTo>
                  <a:cubicBezTo>
                    <a:pt x="1022" y="367"/>
                    <a:pt x="978" y="235"/>
                    <a:pt x="891" y="140"/>
                  </a:cubicBezTo>
                  <a:cubicBezTo>
                    <a:pt x="803" y="47"/>
                    <a:pt x="676" y="0"/>
                    <a:pt x="5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2"/>
            <p:cNvSpPr/>
            <p:nvPr/>
          </p:nvSpPr>
          <p:spPr>
            <a:xfrm>
              <a:off x="8834458" y="2958387"/>
              <a:ext cx="44736" cy="96957"/>
            </a:xfrm>
            <a:custGeom>
              <a:avLst/>
              <a:gdLst/>
              <a:ahLst/>
              <a:cxnLst/>
              <a:rect l="l" t="t" r="r" b="b"/>
              <a:pathLst>
                <a:path w="1004" h="2176" extrusionOk="0">
                  <a:moveTo>
                    <a:pt x="63" y="1"/>
                  </a:moveTo>
                  <a:lnTo>
                    <a:pt x="1" y="1198"/>
                  </a:lnTo>
                  <a:lnTo>
                    <a:pt x="319" y="1198"/>
                  </a:lnTo>
                  <a:lnTo>
                    <a:pt x="319" y="1180"/>
                  </a:lnTo>
                  <a:cubicBezTo>
                    <a:pt x="319" y="1039"/>
                    <a:pt x="376" y="970"/>
                    <a:pt x="493" y="970"/>
                  </a:cubicBezTo>
                  <a:cubicBezTo>
                    <a:pt x="609" y="970"/>
                    <a:pt x="668" y="1039"/>
                    <a:pt x="668" y="1180"/>
                  </a:cubicBezTo>
                  <a:lnTo>
                    <a:pt x="668" y="1660"/>
                  </a:lnTo>
                  <a:cubicBezTo>
                    <a:pt x="668" y="1800"/>
                    <a:pt x="609" y="1870"/>
                    <a:pt x="493" y="1870"/>
                  </a:cubicBezTo>
                  <a:cubicBezTo>
                    <a:pt x="376" y="1870"/>
                    <a:pt x="319" y="1800"/>
                    <a:pt x="319" y="1660"/>
                  </a:cubicBezTo>
                  <a:lnTo>
                    <a:pt x="319" y="1468"/>
                  </a:lnTo>
                  <a:lnTo>
                    <a:pt x="1" y="1468"/>
                  </a:lnTo>
                  <a:lnTo>
                    <a:pt x="1" y="1637"/>
                  </a:lnTo>
                  <a:cubicBezTo>
                    <a:pt x="1" y="1811"/>
                    <a:pt x="43" y="1943"/>
                    <a:pt x="129" y="2037"/>
                  </a:cubicBezTo>
                  <a:cubicBezTo>
                    <a:pt x="216" y="2130"/>
                    <a:pt x="339" y="2176"/>
                    <a:pt x="503" y="2176"/>
                  </a:cubicBezTo>
                  <a:cubicBezTo>
                    <a:pt x="665" y="2176"/>
                    <a:pt x="790" y="2130"/>
                    <a:pt x="875" y="2037"/>
                  </a:cubicBezTo>
                  <a:cubicBezTo>
                    <a:pt x="961" y="1943"/>
                    <a:pt x="1004" y="1811"/>
                    <a:pt x="1004" y="1637"/>
                  </a:cubicBezTo>
                  <a:lnTo>
                    <a:pt x="1004" y="1152"/>
                  </a:lnTo>
                  <a:cubicBezTo>
                    <a:pt x="1004" y="993"/>
                    <a:pt x="973" y="873"/>
                    <a:pt x="909" y="789"/>
                  </a:cubicBezTo>
                  <a:cubicBezTo>
                    <a:pt x="846" y="705"/>
                    <a:pt x="753" y="664"/>
                    <a:pt x="631" y="664"/>
                  </a:cubicBezTo>
                  <a:cubicBezTo>
                    <a:pt x="500" y="664"/>
                    <a:pt x="403" y="715"/>
                    <a:pt x="341" y="820"/>
                  </a:cubicBezTo>
                  <a:lnTo>
                    <a:pt x="335" y="820"/>
                  </a:lnTo>
                  <a:lnTo>
                    <a:pt x="362" y="307"/>
                  </a:lnTo>
                  <a:lnTo>
                    <a:pt x="949" y="307"/>
                  </a:lnTo>
                  <a:lnTo>
                    <a:pt x="9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2"/>
            <p:cNvSpPr/>
            <p:nvPr/>
          </p:nvSpPr>
          <p:spPr>
            <a:xfrm>
              <a:off x="8173190" y="3432562"/>
              <a:ext cx="13590" cy="82298"/>
            </a:xfrm>
            <a:custGeom>
              <a:avLst/>
              <a:gdLst/>
              <a:ahLst/>
              <a:cxnLst/>
              <a:rect l="l" t="t" r="r" b="b"/>
              <a:pathLst>
                <a:path w="305" h="1847" extrusionOk="0">
                  <a:moveTo>
                    <a:pt x="1" y="0"/>
                  </a:moveTo>
                  <a:lnTo>
                    <a:pt x="1" y="1847"/>
                  </a:lnTo>
                  <a:lnTo>
                    <a:pt x="304" y="1847"/>
                  </a:lnTo>
                  <a:lnTo>
                    <a:pt x="3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2"/>
            <p:cNvSpPr/>
            <p:nvPr/>
          </p:nvSpPr>
          <p:spPr>
            <a:xfrm>
              <a:off x="8115801" y="3432562"/>
              <a:ext cx="13590" cy="82298"/>
            </a:xfrm>
            <a:custGeom>
              <a:avLst/>
              <a:gdLst/>
              <a:ahLst/>
              <a:cxnLst/>
              <a:rect l="l" t="t" r="r" b="b"/>
              <a:pathLst>
                <a:path w="305" h="1847" extrusionOk="0">
                  <a:moveTo>
                    <a:pt x="0" y="0"/>
                  </a:moveTo>
                  <a:lnTo>
                    <a:pt x="0" y="1847"/>
                  </a:lnTo>
                  <a:lnTo>
                    <a:pt x="305" y="1847"/>
                  </a:lnTo>
                  <a:lnTo>
                    <a:pt x="3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2"/>
            <p:cNvSpPr/>
            <p:nvPr/>
          </p:nvSpPr>
          <p:spPr>
            <a:xfrm>
              <a:off x="8566092" y="2999469"/>
              <a:ext cx="194404" cy="999380"/>
            </a:xfrm>
            <a:custGeom>
              <a:avLst/>
              <a:gdLst/>
              <a:ahLst/>
              <a:cxnLst/>
              <a:rect l="l" t="t" r="r" b="b"/>
              <a:pathLst>
                <a:path w="4363" h="22429" extrusionOk="0">
                  <a:moveTo>
                    <a:pt x="1" y="1"/>
                  </a:moveTo>
                  <a:lnTo>
                    <a:pt x="1" y="301"/>
                  </a:lnTo>
                  <a:lnTo>
                    <a:pt x="1" y="2768"/>
                  </a:lnTo>
                  <a:lnTo>
                    <a:pt x="1" y="3067"/>
                  </a:lnTo>
                  <a:lnTo>
                    <a:pt x="1" y="4245"/>
                  </a:lnTo>
                  <a:lnTo>
                    <a:pt x="1" y="5533"/>
                  </a:lnTo>
                  <a:lnTo>
                    <a:pt x="1" y="5832"/>
                  </a:lnTo>
                  <a:lnTo>
                    <a:pt x="1" y="8299"/>
                  </a:lnTo>
                  <a:lnTo>
                    <a:pt x="1" y="8599"/>
                  </a:lnTo>
                  <a:lnTo>
                    <a:pt x="1" y="11065"/>
                  </a:lnTo>
                  <a:lnTo>
                    <a:pt x="1" y="11365"/>
                  </a:lnTo>
                  <a:lnTo>
                    <a:pt x="1" y="13830"/>
                  </a:lnTo>
                  <a:lnTo>
                    <a:pt x="1" y="14131"/>
                  </a:lnTo>
                  <a:lnTo>
                    <a:pt x="1" y="15303"/>
                  </a:lnTo>
                  <a:lnTo>
                    <a:pt x="1" y="16597"/>
                  </a:lnTo>
                  <a:lnTo>
                    <a:pt x="1" y="16896"/>
                  </a:lnTo>
                  <a:lnTo>
                    <a:pt x="1" y="19363"/>
                  </a:lnTo>
                  <a:lnTo>
                    <a:pt x="1" y="19663"/>
                  </a:lnTo>
                  <a:lnTo>
                    <a:pt x="1" y="22128"/>
                  </a:lnTo>
                  <a:lnTo>
                    <a:pt x="1" y="22429"/>
                  </a:lnTo>
                  <a:lnTo>
                    <a:pt x="4363" y="22429"/>
                  </a:lnTo>
                  <a:lnTo>
                    <a:pt x="4363" y="22128"/>
                  </a:lnTo>
                  <a:lnTo>
                    <a:pt x="300" y="22128"/>
                  </a:lnTo>
                  <a:lnTo>
                    <a:pt x="300" y="19663"/>
                  </a:lnTo>
                  <a:lnTo>
                    <a:pt x="2182" y="19663"/>
                  </a:lnTo>
                  <a:lnTo>
                    <a:pt x="2182" y="19363"/>
                  </a:lnTo>
                  <a:lnTo>
                    <a:pt x="300" y="19363"/>
                  </a:lnTo>
                  <a:lnTo>
                    <a:pt x="300" y="16896"/>
                  </a:lnTo>
                  <a:lnTo>
                    <a:pt x="4363" y="16896"/>
                  </a:lnTo>
                  <a:lnTo>
                    <a:pt x="4363" y="16597"/>
                  </a:lnTo>
                  <a:lnTo>
                    <a:pt x="300" y="16597"/>
                  </a:lnTo>
                  <a:lnTo>
                    <a:pt x="300" y="15273"/>
                  </a:lnTo>
                  <a:lnTo>
                    <a:pt x="300" y="14131"/>
                  </a:lnTo>
                  <a:lnTo>
                    <a:pt x="2182" y="14131"/>
                  </a:lnTo>
                  <a:lnTo>
                    <a:pt x="2182" y="13830"/>
                  </a:lnTo>
                  <a:lnTo>
                    <a:pt x="300" y="13830"/>
                  </a:lnTo>
                  <a:lnTo>
                    <a:pt x="300" y="11365"/>
                  </a:lnTo>
                  <a:lnTo>
                    <a:pt x="4363" y="11365"/>
                  </a:lnTo>
                  <a:lnTo>
                    <a:pt x="4363" y="11065"/>
                  </a:lnTo>
                  <a:lnTo>
                    <a:pt x="300" y="11065"/>
                  </a:lnTo>
                  <a:lnTo>
                    <a:pt x="300" y="8599"/>
                  </a:lnTo>
                  <a:lnTo>
                    <a:pt x="2182" y="8599"/>
                  </a:lnTo>
                  <a:lnTo>
                    <a:pt x="2182" y="8299"/>
                  </a:lnTo>
                  <a:lnTo>
                    <a:pt x="300" y="8299"/>
                  </a:lnTo>
                  <a:lnTo>
                    <a:pt x="300" y="5832"/>
                  </a:lnTo>
                  <a:lnTo>
                    <a:pt x="4363" y="5832"/>
                  </a:lnTo>
                  <a:lnTo>
                    <a:pt x="4363" y="5533"/>
                  </a:lnTo>
                  <a:lnTo>
                    <a:pt x="300" y="5533"/>
                  </a:lnTo>
                  <a:lnTo>
                    <a:pt x="300" y="4245"/>
                  </a:lnTo>
                  <a:lnTo>
                    <a:pt x="300" y="3067"/>
                  </a:lnTo>
                  <a:lnTo>
                    <a:pt x="2182" y="3067"/>
                  </a:lnTo>
                  <a:lnTo>
                    <a:pt x="2182" y="2768"/>
                  </a:lnTo>
                  <a:lnTo>
                    <a:pt x="300" y="2768"/>
                  </a:lnTo>
                  <a:lnTo>
                    <a:pt x="300" y="301"/>
                  </a:lnTo>
                  <a:lnTo>
                    <a:pt x="4363" y="301"/>
                  </a:lnTo>
                  <a:lnTo>
                    <a:pt x="4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2"/>
            <p:cNvSpPr/>
            <p:nvPr/>
          </p:nvSpPr>
          <p:spPr>
            <a:xfrm>
              <a:off x="8287879" y="3432562"/>
              <a:ext cx="13635" cy="82298"/>
            </a:xfrm>
            <a:custGeom>
              <a:avLst/>
              <a:gdLst/>
              <a:ahLst/>
              <a:cxnLst/>
              <a:rect l="l" t="t" r="r" b="b"/>
              <a:pathLst>
                <a:path w="306" h="1847" extrusionOk="0">
                  <a:moveTo>
                    <a:pt x="1" y="0"/>
                  </a:moveTo>
                  <a:lnTo>
                    <a:pt x="1" y="1847"/>
                  </a:lnTo>
                  <a:lnTo>
                    <a:pt x="306" y="1847"/>
                  </a:lnTo>
                  <a:lnTo>
                    <a:pt x="3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2"/>
            <p:cNvSpPr/>
            <p:nvPr/>
          </p:nvSpPr>
          <p:spPr>
            <a:xfrm>
              <a:off x="8230535" y="3432562"/>
              <a:ext cx="13590" cy="82298"/>
            </a:xfrm>
            <a:custGeom>
              <a:avLst/>
              <a:gdLst/>
              <a:ahLst/>
              <a:cxnLst/>
              <a:rect l="l" t="t" r="r" b="b"/>
              <a:pathLst>
                <a:path w="305" h="1847" extrusionOk="0">
                  <a:moveTo>
                    <a:pt x="1" y="0"/>
                  </a:moveTo>
                  <a:lnTo>
                    <a:pt x="1" y="1847"/>
                  </a:lnTo>
                  <a:lnTo>
                    <a:pt x="304" y="1847"/>
                  </a:lnTo>
                  <a:lnTo>
                    <a:pt x="3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2"/>
            <p:cNvSpPr/>
            <p:nvPr/>
          </p:nvSpPr>
          <p:spPr>
            <a:xfrm>
              <a:off x="8785713" y="3204921"/>
              <a:ext cx="30700" cy="95531"/>
            </a:xfrm>
            <a:custGeom>
              <a:avLst/>
              <a:gdLst/>
              <a:ahLst/>
              <a:cxnLst/>
              <a:rect l="l" t="t" r="r" b="b"/>
              <a:pathLst>
                <a:path w="689" h="2144" extrusionOk="0">
                  <a:moveTo>
                    <a:pt x="462" y="0"/>
                  </a:moveTo>
                  <a:cubicBezTo>
                    <a:pt x="435" y="71"/>
                    <a:pt x="404" y="127"/>
                    <a:pt x="370" y="165"/>
                  </a:cubicBezTo>
                  <a:cubicBezTo>
                    <a:pt x="335" y="202"/>
                    <a:pt x="289" y="229"/>
                    <a:pt x="229" y="245"/>
                  </a:cubicBezTo>
                  <a:cubicBezTo>
                    <a:pt x="173" y="261"/>
                    <a:pt x="96" y="270"/>
                    <a:pt x="1" y="270"/>
                  </a:cubicBezTo>
                  <a:lnTo>
                    <a:pt x="1" y="509"/>
                  </a:lnTo>
                  <a:lnTo>
                    <a:pt x="351" y="509"/>
                  </a:lnTo>
                  <a:lnTo>
                    <a:pt x="351" y="2143"/>
                  </a:lnTo>
                  <a:lnTo>
                    <a:pt x="688" y="2143"/>
                  </a:lnTo>
                  <a:lnTo>
                    <a:pt x="6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2"/>
            <p:cNvSpPr/>
            <p:nvPr/>
          </p:nvSpPr>
          <p:spPr>
            <a:xfrm>
              <a:off x="8834592" y="3203539"/>
              <a:ext cx="44736" cy="96913"/>
            </a:xfrm>
            <a:custGeom>
              <a:avLst/>
              <a:gdLst/>
              <a:ahLst/>
              <a:cxnLst/>
              <a:rect l="l" t="t" r="r" b="b"/>
              <a:pathLst>
                <a:path w="1004" h="2175" extrusionOk="0">
                  <a:moveTo>
                    <a:pt x="503" y="1"/>
                  </a:moveTo>
                  <a:cubicBezTo>
                    <a:pt x="339" y="1"/>
                    <a:pt x="216" y="48"/>
                    <a:pt x="130" y="142"/>
                  </a:cubicBezTo>
                  <a:cubicBezTo>
                    <a:pt x="43" y="233"/>
                    <a:pt x="1" y="366"/>
                    <a:pt x="1" y="540"/>
                  </a:cubicBezTo>
                  <a:lnTo>
                    <a:pt x="1" y="747"/>
                  </a:lnTo>
                  <a:lnTo>
                    <a:pt x="319" y="747"/>
                  </a:lnTo>
                  <a:lnTo>
                    <a:pt x="319" y="517"/>
                  </a:lnTo>
                  <a:cubicBezTo>
                    <a:pt x="319" y="378"/>
                    <a:pt x="378" y="307"/>
                    <a:pt x="494" y="307"/>
                  </a:cubicBezTo>
                  <a:cubicBezTo>
                    <a:pt x="550" y="307"/>
                    <a:pt x="593" y="325"/>
                    <a:pt x="622" y="361"/>
                  </a:cubicBezTo>
                  <a:cubicBezTo>
                    <a:pt x="653" y="397"/>
                    <a:pt x="668" y="460"/>
                    <a:pt x="668" y="551"/>
                  </a:cubicBezTo>
                  <a:cubicBezTo>
                    <a:pt x="668" y="654"/>
                    <a:pt x="643" y="752"/>
                    <a:pt x="594" y="846"/>
                  </a:cubicBezTo>
                  <a:cubicBezTo>
                    <a:pt x="547" y="940"/>
                    <a:pt x="462" y="1053"/>
                    <a:pt x="338" y="1186"/>
                  </a:cubicBezTo>
                  <a:cubicBezTo>
                    <a:pt x="211" y="1319"/>
                    <a:pt x="123" y="1439"/>
                    <a:pt x="74" y="1550"/>
                  </a:cubicBezTo>
                  <a:cubicBezTo>
                    <a:pt x="26" y="1659"/>
                    <a:pt x="1" y="1788"/>
                    <a:pt x="1" y="1941"/>
                  </a:cubicBezTo>
                  <a:lnTo>
                    <a:pt x="1" y="2174"/>
                  </a:lnTo>
                  <a:lnTo>
                    <a:pt x="974" y="2174"/>
                  </a:lnTo>
                  <a:lnTo>
                    <a:pt x="974" y="1868"/>
                  </a:lnTo>
                  <a:lnTo>
                    <a:pt x="334" y="1868"/>
                  </a:lnTo>
                  <a:lnTo>
                    <a:pt x="334" y="1822"/>
                  </a:lnTo>
                  <a:cubicBezTo>
                    <a:pt x="334" y="1747"/>
                    <a:pt x="351" y="1676"/>
                    <a:pt x="387" y="1612"/>
                  </a:cubicBezTo>
                  <a:cubicBezTo>
                    <a:pt x="420" y="1544"/>
                    <a:pt x="488" y="1457"/>
                    <a:pt x="588" y="1351"/>
                  </a:cubicBezTo>
                  <a:cubicBezTo>
                    <a:pt x="741" y="1189"/>
                    <a:pt x="847" y="1046"/>
                    <a:pt x="909" y="922"/>
                  </a:cubicBezTo>
                  <a:cubicBezTo>
                    <a:pt x="973" y="797"/>
                    <a:pt x="1004" y="669"/>
                    <a:pt x="1004" y="540"/>
                  </a:cubicBezTo>
                  <a:cubicBezTo>
                    <a:pt x="1004" y="366"/>
                    <a:pt x="961" y="233"/>
                    <a:pt x="875" y="142"/>
                  </a:cubicBezTo>
                  <a:cubicBezTo>
                    <a:pt x="790" y="48"/>
                    <a:pt x="666"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2"/>
            <p:cNvSpPr/>
            <p:nvPr/>
          </p:nvSpPr>
          <p:spPr>
            <a:xfrm>
              <a:off x="8833344" y="3449984"/>
              <a:ext cx="45582" cy="98338"/>
            </a:xfrm>
            <a:custGeom>
              <a:avLst/>
              <a:gdLst/>
              <a:ahLst/>
              <a:cxnLst/>
              <a:rect l="l" t="t" r="r" b="b"/>
              <a:pathLst>
                <a:path w="1023" h="2207" extrusionOk="0">
                  <a:moveTo>
                    <a:pt x="512" y="307"/>
                  </a:moveTo>
                  <a:cubicBezTo>
                    <a:pt x="628" y="307"/>
                    <a:pt x="685" y="378"/>
                    <a:pt x="685" y="516"/>
                  </a:cubicBezTo>
                  <a:lnTo>
                    <a:pt x="685" y="896"/>
                  </a:lnTo>
                  <a:cubicBezTo>
                    <a:pt x="685" y="1036"/>
                    <a:pt x="628" y="1107"/>
                    <a:pt x="512" y="1107"/>
                  </a:cubicBezTo>
                  <a:cubicBezTo>
                    <a:pt x="395" y="1107"/>
                    <a:pt x="338" y="1036"/>
                    <a:pt x="338" y="896"/>
                  </a:cubicBezTo>
                  <a:lnTo>
                    <a:pt x="338" y="516"/>
                  </a:lnTo>
                  <a:cubicBezTo>
                    <a:pt x="338" y="378"/>
                    <a:pt x="395" y="307"/>
                    <a:pt x="512" y="307"/>
                  </a:cubicBezTo>
                  <a:close/>
                  <a:moveTo>
                    <a:pt x="512" y="1"/>
                  </a:moveTo>
                  <a:cubicBezTo>
                    <a:pt x="347" y="1"/>
                    <a:pt x="220" y="48"/>
                    <a:pt x="133" y="142"/>
                  </a:cubicBezTo>
                  <a:cubicBezTo>
                    <a:pt x="45" y="236"/>
                    <a:pt x="1" y="369"/>
                    <a:pt x="1" y="540"/>
                  </a:cubicBezTo>
                  <a:lnTo>
                    <a:pt x="1" y="923"/>
                  </a:lnTo>
                  <a:lnTo>
                    <a:pt x="2" y="923"/>
                  </a:lnTo>
                  <a:cubicBezTo>
                    <a:pt x="2" y="1083"/>
                    <a:pt x="33" y="1204"/>
                    <a:pt x="96" y="1288"/>
                  </a:cubicBezTo>
                  <a:cubicBezTo>
                    <a:pt x="160" y="1372"/>
                    <a:pt x="253" y="1413"/>
                    <a:pt x="375" y="1413"/>
                  </a:cubicBezTo>
                  <a:cubicBezTo>
                    <a:pt x="519" y="1413"/>
                    <a:pt x="621" y="1351"/>
                    <a:pt x="681" y="1226"/>
                  </a:cubicBezTo>
                  <a:lnTo>
                    <a:pt x="687" y="1226"/>
                  </a:lnTo>
                  <a:lnTo>
                    <a:pt x="687" y="1637"/>
                  </a:lnTo>
                  <a:cubicBezTo>
                    <a:pt x="687" y="1734"/>
                    <a:pt x="671" y="1803"/>
                    <a:pt x="641" y="1842"/>
                  </a:cubicBezTo>
                  <a:cubicBezTo>
                    <a:pt x="610" y="1881"/>
                    <a:pt x="563" y="1900"/>
                    <a:pt x="500" y="1900"/>
                  </a:cubicBezTo>
                  <a:cubicBezTo>
                    <a:pt x="384" y="1900"/>
                    <a:pt x="326" y="1830"/>
                    <a:pt x="326" y="1688"/>
                  </a:cubicBezTo>
                  <a:lnTo>
                    <a:pt x="326" y="1628"/>
                  </a:lnTo>
                  <a:lnTo>
                    <a:pt x="8" y="1628"/>
                  </a:lnTo>
                  <a:lnTo>
                    <a:pt x="8" y="1668"/>
                  </a:lnTo>
                  <a:cubicBezTo>
                    <a:pt x="8" y="1842"/>
                    <a:pt x="51" y="1974"/>
                    <a:pt x="136" y="2068"/>
                  </a:cubicBezTo>
                  <a:cubicBezTo>
                    <a:pt x="222" y="2161"/>
                    <a:pt x="345" y="2207"/>
                    <a:pt x="509" y="2207"/>
                  </a:cubicBezTo>
                  <a:cubicBezTo>
                    <a:pt x="852" y="2207"/>
                    <a:pt x="1023" y="2020"/>
                    <a:pt x="1023" y="1649"/>
                  </a:cubicBezTo>
                  <a:lnTo>
                    <a:pt x="1023" y="540"/>
                  </a:lnTo>
                  <a:cubicBezTo>
                    <a:pt x="1023" y="369"/>
                    <a:pt x="979" y="236"/>
                    <a:pt x="892" y="142"/>
                  </a:cubicBezTo>
                  <a:cubicBezTo>
                    <a:pt x="803" y="48"/>
                    <a:pt x="677"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2"/>
            <p:cNvSpPr/>
            <p:nvPr/>
          </p:nvSpPr>
          <p:spPr>
            <a:xfrm>
              <a:off x="8888283" y="3450073"/>
              <a:ext cx="45582" cy="98249"/>
            </a:xfrm>
            <a:custGeom>
              <a:avLst/>
              <a:gdLst/>
              <a:ahLst/>
              <a:cxnLst/>
              <a:rect l="l" t="t" r="r" b="b"/>
              <a:pathLst>
                <a:path w="1023" h="2205" extrusionOk="0">
                  <a:moveTo>
                    <a:pt x="511" y="305"/>
                  </a:moveTo>
                  <a:cubicBezTo>
                    <a:pt x="628" y="305"/>
                    <a:pt x="687" y="376"/>
                    <a:pt x="687" y="517"/>
                  </a:cubicBezTo>
                  <a:lnTo>
                    <a:pt x="687" y="1686"/>
                  </a:lnTo>
                  <a:cubicBezTo>
                    <a:pt x="687" y="1828"/>
                    <a:pt x="628" y="1898"/>
                    <a:pt x="511" y="1898"/>
                  </a:cubicBezTo>
                  <a:cubicBezTo>
                    <a:pt x="395" y="1898"/>
                    <a:pt x="338" y="1828"/>
                    <a:pt x="338" y="1686"/>
                  </a:cubicBezTo>
                  <a:lnTo>
                    <a:pt x="338" y="517"/>
                  </a:lnTo>
                  <a:cubicBezTo>
                    <a:pt x="338" y="376"/>
                    <a:pt x="395" y="305"/>
                    <a:pt x="511" y="305"/>
                  </a:cubicBezTo>
                  <a:close/>
                  <a:moveTo>
                    <a:pt x="511" y="0"/>
                  </a:moveTo>
                  <a:cubicBezTo>
                    <a:pt x="346" y="0"/>
                    <a:pt x="220" y="46"/>
                    <a:pt x="133" y="140"/>
                  </a:cubicBezTo>
                  <a:cubicBezTo>
                    <a:pt x="44" y="234"/>
                    <a:pt x="0" y="367"/>
                    <a:pt x="0" y="539"/>
                  </a:cubicBezTo>
                  <a:lnTo>
                    <a:pt x="0" y="1666"/>
                  </a:lnTo>
                  <a:cubicBezTo>
                    <a:pt x="0" y="1837"/>
                    <a:pt x="44" y="1969"/>
                    <a:pt x="133" y="2063"/>
                  </a:cubicBezTo>
                  <a:cubicBezTo>
                    <a:pt x="220" y="2158"/>
                    <a:pt x="346" y="2205"/>
                    <a:pt x="511" y="2205"/>
                  </a:cubicBezTo>
                  <a:cubicBezTo>
                    <a:pt x="676" y="2205"/>
                    <a:pt x="803" y="2158"/>
                    <a:pt x="891" y="2063"/>
                  </a:cubicBezTo>
                  <a:cubicBezTo>
                    <a:pt x="978" y="1969"/>
                    <a:pt x="1022" y="1837"/>
                    <a:pt x="1022" y="1666"/>
                  </a:cubicBezTo>
                  <a:lnTo>
                    <a:pt x="1022" y="539"/>
                  </a:lnTo>
                  <a:cubicBezTo>
                    <a:pt x="1022" y="367"/>
                    <a:pt x="978" y="234"/>
                    <a:pt x="891" y="140"/>
                  </a:cubicBezTo>
                  <a:cubicBezTo>
                    <a:pt x="803" y="46"/>
                    <a:pt x="676" y="0"/>
                    <a:pt x="5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2"/>
            <p:cNvSpPr/>
            <p:nvPr/>
          </p:nvSpPr>
          <p:spPr>
            <a:xfrm>
              <a:off x="8888283" y="3203539"/>
              <a:ext cx="45582" cy="98294"/>
            </a:xfrm>
            <a:custGeom>
              <a:avLst/>
              <a:gdLst/>
              <a:ahLst/>
              <a:cxnLst/>
              <a:rect l="l" t="t" r="r" b="b"/>
              <a:pathLst>
                <a:path w="1023" h="2206" extrusionOk="0">
                  <a:moveTo>
                    <a:pt x="511" y="307"/>
                  </a:moveTo>
                  <a:cubicBezTo>
                    <a:pt x="628" y="307"/>
                    <a:pt x="687" y="378"/>
                    <a:pt x="687" y="517"/>
                  </a:cubicBezTo>
                  <a:lnTo>
                    <a:pt x="687" y="1688"/>
                  </a:lnTo>
                  <a:cubicBezTo>
                    <a:pt x="687" y="1828"/>
                    <a:pt x="628" y="1899"/>
                    <a:pt x="511" y="1899"/>
                  </a:cubicBezTo>
                  <a:cubicBezTo>
                    <a:pt x="395" y="1899"/>
                    <a:pt x="338" y="1828"/>
                    <a:pt x="338" y="1688"/>
                  </a:cubicBezTo>
                  <a:lnTo>
                    <a:pt x="338" y="517"/>
                  </a:lnTo>
                  <a:cubicBezTo>
                    <a:pt x="338" y="378"/>
                    <a:pt x="395" y="307"/>
                    <a:pt x="511" y="307"/>
                  </a:cubicBezTo>
                  <a:close/>
                  <a:moveTo>
                    <a:pt x="511" y="1"/>
                  </a:moveTo>
                  <a:cubicBezTo>
                    <a:pt x="346" y="1"/>
                    <a:pt x="220" y="48"/>
                    <a:pt x="133" y="142"/>
                  </a:cubicBezTo>
                  <a:cubicBezTo>
                    <a:pt x="44" y="235"/>
                    <a:pt x="0" y="367"/>
                    <a:pt x="0" y="540"/>
                  </a:cubicBezTo>
                  <a:lnTo>
                    <a:pt x="0" y="1666"/>
                  </a:lnTo>
                  <a:cubicBezTo>
                    <a:pt x="0" y="1838"/>
                    <a:pt x="44" y="1971"/>
                    <a:pt x="133" y="2064"/>
                  </a:cubicBezTo>
                  <a:cubicBezTo>
                    <a:pt x="220" y="2158"/>
                    <a:pt x="346" y="2205"/>
                    <a:pt x="511" y="2205"/>
                  </a:cubicBezTo>
                  <a:cubicBezTo>
                    <a:pt x="676" y="2205"/>
                    <a:pt x="803" y="2158"/>
                    <a:pt x="891" y="2064"/>
                  </a:cubicBezTo>
                  <a:cubicBezTo>
                    <a:pt x="978" y="1971"/>
                    <a:pt x="1022" y="1838"/>
                    <a:pt x="1022" y="1666"/>
                  </a:cubicBezTo>
                  <a:lnTo>
                    <a:pt x="1022" y="540"/>
                  </a:lnTo>
                  <a:cubicBezTo>
                    <a:pt x="1022" y="367"/>
                    <a:pt x="978" y="235"/>
                    <a:pt x="891" y="142"/>
                  </a:cubicBezTo>
                  <a:cubicBezTo>
                    <a:pt x="803" y="48"/>
                    <a:pt x="676"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2"/>
            <p:cNvSpPr/>
            <p:nvPr/>
          </p:nvSpPr>
          <p:spPr>
            <a:xfrm>
              <a:off x="8258115" y="3749183"/>
              <a:ext cx="39656" cy="95620"/>
            </a:xfrm>
            <a:custGeom>
              <a:avLst/>
              <a:gdLst/>
              <a:ahLst/>
              <a:cxnLst/>
              <a:rect l="l" t="t" r="r" b="b"/>
              <a:pathLst>
                <a:path w="890" h="2146" extrusionOk="0">
                  <a:moveTo>
                    <a:pt x="0" y="1"/>
                  </a:moveTo>
                  <a:lnTo>
                    <a:pt x="0" y="2145"/>
                  </a:lnTo>
                  <a:lnTo>
                    <a:pt x="890" y="2145"/>
                  </a:lnTo>
                  <a:lnTo>
                    <a:pt x="890" y="1839"/>
                  </a:lnTo>
                  <a:lnTo>
                    <a:pt x="336" y="1839"/>
                  </a:lnTo>
                  <a:lnTo>
                    <a:pt x="3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2"/>
            <p:cNvSpPr/>
            <p:nvPr/>
          </p:nvSpPr>
          <p:spPr>
            <a:xfrm>
              <a:off x="8095527" y="3749183"/>
              <a:ext cx="267" cy="13724"/>
            </a:xfrm>
            <a:custGeom>
              <a:avLst/>
              <a:gdLst/>
              <a:ahLst/>
              <a:cxnLst/>
              <a:rect l="l" t="t" r="r" b="b"/>
              <a:pathLst>
                <a:path w="6" h="308" extrusionOk="0">
                  <a:moveTo>
                    <a:pt x="0" y="1"/>
                  </a:moveTo>
                  <a:lnTo>
                    <a:pt x="0" y="307"/>
                  </a:lnTo>
                  <a:lnTo>
                    <a:pt x="6" y="307"/>
                  </a:lnTo>
                  <a:lnTo>
                    <a:pt x="6" y="1"/>
                  </a:lnTo>
                  <a:close/>
                </a:path>
              </a:pathLst>
            </a:custGeom>
            <a:solidFill>
              <a:srgbClr val="8FA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2"/>
            <p:cNvSpPr/>
            <p:nvPr/>
          </p:nvSpPr>
          <p:spPr>
            <a:xfrm>
              <a:off x="8095527" y="3872428"/>
              <a:ext cx="205989" cy="168873"/>
            </a:xfrm>
            <a:custGeom>
              <a:avLst/>
              <a:gdLst/>
              <a:ahLst/>
              <a:cxnLst/>
              <a:rect l="l" t="t" r="r" b="b"/>
              <a:pathLst>
                <a:path w="4623" h="3790" extrusionOk="0">
                  <a:moveTo>
                    <a:pt x="0" y="0"/>
                  </a:moveTo>
                  <a:lnTo>
                    <a:pt x="0" y="3790"/>
                  </a:lnTo>
                  <a:lnTo>
                    <a:pt x="3845" y="3790"/>
                  </a:lnTo>
                  <a:cubicBezTo>
                    <a:pt x="4275" y="3790"/>
                    <a:pt x="4623" y="3527"/>
                    <a:pt x="4623" y="3202"/>
                  </a:cubicBezTo>
                  <a:lnTo>
                    <a:pt x="4623" y="587"/>
                  </a:lnTo>
                  <a:cubicBezTo>
                    <a:pt x="4623" y="261"/>
                    <a:pt x="4275" y="0"/>
                    <a:pt x="38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2"/>
            <p:cNvSpPr/>
            <p:nvPr/>
          </p:nvSpPr>
          <p:spPr>
            <a:xfrm>
              <a:off x="8184819" y="3749183"/>
              <a:ext cx="62158" cy="95620"/>
            </a:xfrm>
            <a:custGeom>
              <a:avLst/>
              <a:gdLst/>
              <a:ahLst/>
              <a:cxnLst/>
              <a:rect l="l" t="t" r="r" b="b"/>
              <a:pathLst>
                <a:path w="1395" h="2146" extrusionOk="0">
                  <a:moveTo>
                    <a:pt x="0" y="1"/>
                  </a:moveTo>
                  <a:lnTo>
                    <a:pt x="0" y="2145"/>
                  </a:lnTo>
                  <a:lnTo>
                    <a:pt x="293" y="2145"/>
                  </a:lnTo>
                  <a:lnTo>
                    <a:pt x="293" y="522"/>
                  </a:lnTo>
                  <a:lnTo>
                    <a:pt x="299" y="522"/>
                  </a:lnTo>
                  <a:lnTo>
                    <a:pt x="544" y="2145"/>
                  </a:lnTo>
                  <a:lnTo>
                    <a:pt x="825" y="2145"/>
                  </a:lnTo>
                  <a:lnTo>
                    <a:pt x="1069" y="522"/>
                  </a:lnTo>
                  <a:lnTo>
                    <a:pt x="1077" y="522"/>
                  </a:lnTo>
                  <a:lnTo>
                    <a:pt x="1077" y="2145"/>
                  </a:lnTo>
                  <a:lnTo>
                    <a:pt x="1395" y="2145"/>
                  </a:lnTo>
                  <a:lnTo>
                    <a:pt x="1395" y="1"/>
                  </a:lnTo>
                  <a:lnTo>
                    <a:pt x="915" y="1"/>
                  </a:lnTo>
                  <a:lnTo>
                    <a:pt x="700" y="1535"/>
                  </a:lnTo>
                  <a:lnTo>
                    <a:pt x="694" y="1535"/>
                  </a:lnTo>
                  <a:lnTo>
                    <a:pt x="4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2"/>
            <p:cNvSpPr/>
            <p:nvPr/>
          </p:nvSpPr>
          <p:spPr>
            <a:xfrm>
              <a:off x="8107367" y="3747879"/>
              <a:ext cx="45582" cy="98249"/>
            </a:xfrm>
            <a:custGeom>
              <a:avLst/>
              <a:gdLst/>
              <a:ahLst/>
              <a:cxnLst/>
              <a:rect l="l" t="t" r="r" b="b"/>
              <a:pathLst>
                <a:path w="1023" h="2205" extrusionOk="0">
                  <a:moveTo>
                    <a:pt x="512" y="307"/>
                  </a:moveTo>
                  <a:cubicBezTo>
                    <a:pt x="628" y="307"/>
                    <a:pt x="685" y="376"/>
                    <a:pt x="685" y="517"/>
                  </a:cubicBezTo>
                  <a:lnTo>
                    <a:pt x="685" y="1687"/>
                  </a:lnTo>
                  <a:cubicBezTo>
                    <a:pt x="685" y="1828"/>
                    <a:pt x="628" y="1899"/>
                    <a:pt x="512" y="1899"/>
                  </a:cubicBezTo>
                  <a:cubicBezTo>
                    <a:pt x="395" y="1899"/>
                    <a:pt x="336" y="1828"/>
                    <a:pt x="336" y="1687"/>
                  </a:cubicBezTo>
                  <a:lnTo>
                    <a:pt x="336" y="517"/>
                  </a:lnTo>
                  <a:cubicBezTo>
                    <a:pt x="336" y="376"/>
                    <a:pt x="395" y="307"/>
                    <a:pt x="512" y="307"/>
                  </a:cubicBezTo>
                  <a:close/>
                  <a:moveTo>
                    <a:pt x="512" y="0"/>
                  </a:moveTo>
                  <a:cubicBezTo>
                    <a:pt x="347" y="0"/>
                    <a:pt x="220" y="48"/>
                    <a:pt x="132" y="140"/>
                  </a:cubicBezTo>
                  <a:cubicBezTo>
                    <a:pt x="45" y="235"/>
                    <a:pt x="1" y="367"/>
                    <a:pt x="1" y="538"/>
                  </a:cubicBezTo>
                  <a:lnTo>
                    <a:pt x="1" y="1666"/>
                  </a:lnTo>
                  <a:cubicBezTo>
                    <a:pt x="1" y="1837"/>
                    <a:pt x="45" y="1969"/>
                    <a:pt x="132" y="2064"/>
                  </a:cubicBezTo>
                  <a:cubicBezTo>
                    <a:pt x="220" y="2158"/>
                    <a:pt x="347" y="2205"/>
                    <a:pt x="512" y="2205"/>
                  </a:cubicBezTo>
                  <a:cubicBezTo>
                    <a:pt x="677" y="2205"/>
                    <a:pt x="803" y="2158"/>
                    <a:pt x="890" y="2064"/>
                  </a:cubicBezTo>
                  <a:cubicBezTo>
                    <a:pt x="978" y="1969"/>
                    <a:pt x="1023" y="1837"/>
                    <a:pt x="1023" y="1666"/>
                  </a:cubicBezTo>
                  <a:lnTo>
                    <a:pt x="1023" y="538"/>
                  </a:lnTo>
                  <a:cubicBezTo>
                    <a:pt x="1023" y="367"/>
                    <a:pt x="978" y="235"/>
                    <a:pt x="890" y="140"/>
                  </a:cubicBezTo>
                  <a:cubicBezTo>
                    <a:pt x="803" y="48"/>
                    <a:pt x="677"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2"/>
            <p:cNvSpPr/>
            <p:nvPr/>
          </p:nvSpPr>
          <p:spPr>
            <a:xfrm>
              <a:off x="8888283" y="3942961"/>
              <a:ext cx="45582" cy="98338"/>
            </a:xfrm>
            <a:custGeom>
              <a:avLst/>
              <a:gdLst/>
              <a:ahLst/>
              <a:cxnLst/>
              <a:rect l="l" t="t" r="r" b="b"/>
              <a:pathLst>
                <a:path w="1023" h="2207" extrusionOk="0">
                  <a:moveTo>
                    <a:pt x="511" y="307"/>
                  </a:moveTo>
                  <a:cubicBezTo>
                    <a:pt x="628" y="307"/>
                    <a:pt x="685" y="378"/>
                    <a:pt x="685" y="519"/>
                  </a:cubicBezTo>
                  <a:lnTo>
                    <a:pt x="685" y="1688"/>
                  </a:lnTo>
                  <a:cubicBezTo>
                    <a:pt x="685" y="1830"/>
                    <a:pt x="628" y="1900"/>
                    <a:pt x="511" y="1900"/>
                  </a:cubicBezTo>
                  <a:cubicBezTo>
                    <a:pt x="395" y="1900"/>
                    <a:pt x="338" y="1830"/>
                    <a:pt x="338" y="1688"/>
                  </a:cubicBezTo>
                  <a:lnTo>
                    <a:pt x="338" y="519"/>
                  </a:lnTo>
                  <a:cubicBezTo>
                    <a:pt x="338" y="378"/>
                    <a:pt x="395" y="307"/>
                    <a:pt x="511" y="307"/>
                  </a:cubicBezTo>
                  <a:close/>
                  <a:moveTo>
                    <a:pt x="511" y="1"/>
                  </a:moveTo>
                  <a:cubicBezTo>
                    <a:pt x="346" y="1"/>
                    <a:pt x="220" y="48"/>
                    <a:pt x="133" y="142"/>
                  </a:cubicBezTo>
                  <a:cubicBezTo>
                    <a:pt x="44" y="236"/>
                    <a:pt x="0" y="369"/>
                    <a:pt x="0" y="540"/>
                  </a:cubicBezTo>
                  <a:lnTo>
                    <a:pt x="0" y="1668"/>
                  </a:lnTo>
                  <a:cubicBezTo>
                    <a:pt x="0" y="1838"/>
                    <a:pt x="44" y="1971"/>
                    <a:pt x="133" y="2065"/>
                  </a:cubicBezTo>
                  <a:cubicBezTo>
                    <a:pt x="220" y="2159"/>
                    <a:pt x="346" y="2207"/>
                    <a:pt x="511" y="2207"/>
                  </a:cubicBezTo>
                  <a:cubicBezTo>
                    <a:pt x="676" y="2207"/>
                    <a:pt x="803" y="2159"/>
                    <a:pt x="891" y="2065"/>
                  </a:cubicBezTo>
                  <a:cubicBezTo>
                    <a:pt x="978" y="1971"/>
                    <a:pt x="1022" y="1838"/>
                    <a:pt x="1022" y="1668"/>
                  </a:cubicBezTo>
                  <a:lnTo>
                    <a:pt x="1022" y="540"/>
                  </a:lnTo>
                  <a:cubicBezTo>
                    <a:pt x="1022" y="369"/>
                    <a:pt x="978" y="236"/>
                    <a:pt x="891" y="142"/>
                  </a:cubicBezTo>
                  <a:cubicBezTo>
                    <a:pt x="803" y="48"/>
                    <a:pt x="676"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2"/>
            <p:cNvSpPr/>
            <p:nvPr/>
          </p:nvSpPr>
          <p:spPr>
            <a:xfrm>
              <a:off x="8888283" y="3696517"/>
              <a:ext cx="45582" cy="98249"/>
            </a:xfrm>
            <a:custGeom>
              <a:avLst/>
              <a:gdLst/>
              <a:ahLst/>
              <a:cxnLst/>
              <a:rect l="l" t="t" r="r" b="b"/>
              <a:pathLst>
                <a:path w="1023" h="2205" extrusionOk="0">
                  <a:moveTo>
                    <a:pt x="511" y="307"/>
                  </a:moveTo>
                  <a:cubicBezTo>
                    <a:pt x="628" y="307"/>
                    <a:pt x="687" y="377"/>
                    <a:pt x="687" y="519"/>
                  </a:cubicBezTo>
                  <a:lnTo>
                    <a:pt x="687" y="1688"/>
                  </a:lnTo>
                  <a:cubicBezTo>
                    <a:pt x="687" y="1828"/>
                    <a:pt x="628" y="1899"/>
                    <a:pt x="511" y="1899"/>
                  </a:cubicBezTo>
                  <a:cubicBezTo>
                    <a:pt x="395" y="1899"/>
                    <a:pt x="338" y="1828"/>
                    <a:pt x="338" y="1688"/>
                  </a:cubicBezTo>
                  <a:lnTo>
                    <a:pt x="338" y="519"/>
                  </a:lnTo>
                  <a:cubicBezTo>
                    <a:pt x="338" y="377"/>
                    <a:pt x="395" y="307"/>
                    <a:pt x="511" y="307"/>
                  </a:cubicBezTo>
                  <a:close/>
                  <a:moveTo>
                    <a:pt x="511" y="0"/>
                  </a:moveTo>
                  <a:cubicBezTo>
                    <a:pt x="346" y="0"/>
                    <a:pt x="220" y="47"/>
                    <a:pt x="133" y="142"/>
                  </a:cubicBezTo>
                  <a:cubicBezTo>
                    <a:pt x="44" y="235"/>
                    <a:pt x="0" y="367"/>
                    <a:pt x="0" y="539"/>
                  </a:cubicBezTo>
                  <a:lnTo>
                    <a:pt x="0" y="1666"/>
                  </a:lnTo>
                  <a:cubicBezTo>
                    <a:pt x="0" y="1838"/>
                    <a:pt x="44" y="1971"/>
                    <a:pt x="133" y="2064"/>
                  </a:cubicBezTo>
                  <a:cubicBezTo>
                    <a:pt x="220" y="2158"/>
                    <a:pt x="346" y="2205"/>
                    <a:pt x="511" y="2205"/>
                  </a:cubicBezTo>
                  <a:cubicBezTo>
                    <a:pt x="676" y="2205"/>
                    <a:pt x="803" y="2158"/>
                    <a:pt x="891" y="2064"/>
                  </a:cubicBezTo>
                  <a:cubicBezTo>
                    <a:pt x="978" y="1971"/>
                    <a:pt x="1022" y="1838"/>
                    <a:pt x="1022" y="1666"/>
                  </a:cubicBezTo>
                  <a:lnTo>
                    <a:pt x="1022" y="539"/>
                  </a:lnTo>
                  <a:cubicBezTo>
                    <a:pt x="1022" y="367"/>
                    <a:pt x="978" y="235"/>
                    <a:pt x="891" y="142"/>
                  </a:cubicBezTo>
                  <a:cubicBezTo>
                    <a:pt x="803" y="47"/>
                    <a:pt x="676" y="0"/>
                    <a:pt x="5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2"/>
            <p:cNvSpPr/>
            <p:nvPr/>
          </p:nvSpPr>
          <p:spPr>
            <a:xfrm>
              <a:off x="8834191" y="3696517"/>
              <a:ext cx="45582" cy="98249"/>
            </a:xfrm>
            <a:custGeom>
              <a:avLst/>
              <a:gdLst/>
              <a:ahLst/>
              <a:cxnLst/>
              <a:rect l="l" t="t" r="r" b="b"/>
              <a:pathLst>
                <a:path w="1023" h="2205" extrusionOk="0">
                  <a:moveTo>
                    <a:pt x="512" y="1100"/>
                  </a:moveTo>
                  <a:cubicBezTo>
                    <a:pt x="628" y="1100"/>
                    <a:pt x="686" y="1170"/>
                    <a:pt x="686" y="1311"/>
                  </a:cubicBezTo>
                  <a:lnTo>
                    <a:pt x="686" y="1691"/>
                  </a:lnTo>
                  <a:cubicBezTo>
                    <a:pt x="686" y="1829"/>
                    <a:pt x="628" y="1899"/>
                    <a:pt x="512" y="1899"/>
                  </a:cubicBezTo>
                  <a:cubicBezTo>
                    <a:pt x="396" y="1899"/>
                    <a:pt x="338" y="1829"/>
                    <a:pt x="338" y="1691"/>
                  </a:cubicBezTo>
                  <a:lnTo>
                    <a:pt x="338" y="1311"/>
                  </a:lnTo>
                  <a:cubicBezTo>
                    <a:pt x="338" y="1170"/>
                    <a:pt x="396" y="1100"/>
                    <a:pt x="512" y="1100"/>
                  </a:cubicBezTo>
                  <a:close/>
                  <a:moveTo>
                    <a:pt x="515" y="0"/>
                  </a:moveTo>
                  <a:cubicBezTo>
                    <a:pt x="172" y="0"/>
                    <a:pt x="1" y="186"/>
                    <a:pt x="1" y="557"/>
                  </a:cubicBezTo>
                  <a:lnTo>
                    <a:pt x="1" y="1666"/>
                  </a:lnTo>
                  <a:cubicBezTo>
                    <a:pt x="1" y="1838"/>
                    <a:pt x="45" y="1971"/>
                    <a:pt x="132" y="2064"/>
                  </a:cubicBezTo>
                  <a:cubicBezTo>
                    <a:pt x="220" y="2158"/>
                    <a:pt x="347" y="2205"/>
                    <a:pt x="512" y="2205"/>
                  </a:cubicBezTo>
                  <a:cubicBezTo>
                    <a:pt x="677" y="2205"/>
                    <a:pt x="803" y="2158"/>
                    <a:pt x="890" y="2064"/>
                  </a:cubicBezTo>
                  <a:cubicBezTo>
                    <a:pt x="979" y="1971"/>
                    <a:pt x="1023" y="1837"/>
                    <a:pt x="1023" y="1666"/>
                  </a:cubicBezTo>
                  <a:lnTo>
                    <a:pt x="1023" y="1283"/>
                  </a:lnTo>
                  <a:cubicBezTo>
                    <a:pt x="1023" y="1124"/>
                    <a:pt x="990" y="1003"/>
                    <a:pt x="927" y="919"/>
                  </a:cubicBezTo>
                  <a:cubicBezTo>
                    <a:pt x="864" y="835"/>
                    <a:pt x="771" y="794"/>
                    <a:pt x="649" y="794"/>
                  </a:cubicBezTo>
                  <a:cubicBezTo>
                    <a:pt x="505" y="794"/>
                    <a:pt x="403" y="856"/>
                    <a:pt x="344" y="980"/>
                  </a:cubicBezTo>
                  <a:lnTo>
                    <a:pt x="338" y="980"/>
                  </a:lnTo>
                  <a:lnTo>
                    <a:pt x="338" y="570"/>
                  </a:lnTo>
                  <a:cubicBezTo>
                    <a:pt x="338" y="472"/>
                    <a:pt x="353" y="404"/>
                    <a:pt x="384" y="366"/>
                  </a:cubicBezTo>
                  <a:cubicBezTo>
                    <a:pt x="413" y="326"/>
                    <a:pt x="460" y="307"/>
                    <a:pt x="524" y="307"/>
                  </a:cubicBezTo>
                  <a:cubicBezTo>
                    <a:pt x="640" y="307"/>
                    <a:pt x="697" y="377"/>
                    <a:pt x="697" y="517"/>
                  </a:cubicBezTo>
                  <a:lnTo>
                    <a:pt x="697" y="579"/>
                  </a:lnTo>
                  <a:lnTo>
                    <a:pt x="1016" y="579"/>
                  </a:lnTo>
                  <a:lnTo>
                    <a:pt x="1016" y="539"/>
                  </a:lnTo>
                  <a:cubicBezTo>
                    <a:pt x="1016" y="366"/>
                    <a:pt x="973" y="233"/>
                    <a:pt x="887" y="140"/>
                  </a:cubicBezTo>
                  <a:cubicBezTo>
                    <a:pt x="802" y="47"/>
                    <a:pt x="678"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2"/>
            <p:cNvSpPr/>
            <p:nvPr/>
          </p:nvSpPr>
          <p:spPr>
            <a:xfrm>
              <a:off x="8833834" y="3942961"/>
              <a:ext cx="44691" cy="98338"/>
            </a:xfrm>
            <a:custGeom>
              <a:avLst/>
              <a:gdLst/>
              <a:ahLst/>
              <a:cxnLst/>
              <a:rect l="l" t="t" r="r" b="b"/>
              <a:pathLst>
                <a:path w="1003" h="2207" extrusionOk="0">
                  <a:moveTo>
                    <a:pt x="501" y="1"/>
                  </a:moveTo>
                  <a:cubicBezTo>
                    <a:pt x="342" y="1"/>
                    <a:pt x="219" y="48"/>
                    <a:pt x="134" y="139"/>
                  </a:cubicBezTo>
                  <a:cubicBezTo>
                    <a:pt x="50" y="230"/>
                    <a:pt x="9" y="363"/>
                    <a:pt x="9" y="534"/>
                  </a:cubicBezTo>
                  <a:lnTo>
                    <a:pt x="9" y="647"/>
                  </a:lnTo>
                  <a:lnTo>
                    <a:pt x="327" y="647"/>
                  </a:lnTo>
                  <a:lnTo>
                    <a:pt x="327" y="506"/>
                  </a:lnTo>
                  <a:cubicBezTo>
                    <a:pt x="327" y="373"/>
                    <a:pt x="381" y="307"/>
                    <a:pt x="489" y="307"/>
                  </a:cubicBezTo>
                  <a:cubicBezTo>
                    <a:pt x="540" y="307"/>
                    <a:pt x="580" y="325"/>
                    <a:pt x="611" y="360"/>
                  </a:cubicBezTo>
                  <a:cubicBezTo>
                    <a:pt x="642" y="394"/>
                    <a:pt x="657" y="448"/>
                    <a:pt x="657" y="522"/>
                  </a:cubicBezTo>
                  <a:lnTo>
                    <a:pt x="657" y="678"/>
                  </a:lnTo>
                  <a:cubicBezTo>
                    <a:pt x="657" y="759"/>
                    <a:pt x="641" y="818"/>
                    <a:pt x="605" y="852"/>
                  </a:cubicBezTo>
                  <a:cubicBezTo>
                    <a:pt x="573" y="887"/>
                    <a:pt x="523" y="905"/>
                    <a:pt x="455" y="905"/>
                  </a:cubicBezTo>
                  <a:lnTo>
                    <a:pt x="333" y="905"/>
                  </a:lnTo>
                  <a:lnTo>
                    <a:pt x="333" y="1211"/>
                  </a:lnTo>
                  <a:lnTo>
                    <a:pt x="446" y="1211"/>
                  </a:lnTo>
                  <a:cubicBezTo>
                    <a:pt x="524" y="1211"/>
                    <a:pt x="580" y="1232"/>
                    <a:pt x="614" y="1274"/>
                  </a:cubicBezTo>
                  <a:cubicBezTo>
                    <a:pt x="649" y="1316"/>
                    <a:pt x="666" y="1385"/>
                    <a:pt x="666" y="1483"/>
                  </a:cubicBezTo>
                  <a:lnTo>
                    <a:pt x="666" y="1657"/>
                  </a:lnTo>
                  <a:cubicBezTo>
                    <a:pt x="666" y="1747"/>
                    <a:pt x="651" y="1810"/>
                    <a:pt x="620" y="1847"/>
                  </a:cubicBezTo>
                  <a:cubicBezTo>
                    <a:pt x="592" y="1883"/>
                    <a:pt x="549" y="1900"/>
                    <a:pt x="492" y="1900"/>
                  </a:cubicBezTo>
                  <a:cubicBezTo>
                    <a:pt x="376" y="1900"/>
                    <a:pt x="318" y="1830"/>
                    <a:pt x="318" y="1688"/>
                  </a:cubicBezTo>
                  <a:lnTo>
                    <a:pt x="318" y="1498"/>
                  </a:lnTo>
                  <a:lnTo>
                    <a:pt x="0" y="1498"/>
                  </a:lnTo>
                  <a:lnTo>
                    <a:pt x="0" y="1673"/>
                  </a:lnTo>
                  <a:cubicBezTo>
                    <a:pt x="0" y="1844"/>
                    <a:pt x="41" y="1977"/>
                    <a:pt x="125" y="2068"/>
                  </a:cubicBezTo>
                  <a:cubicBezTo>
                    <a:pt x="211" y="2159"/>
                    <a:pt x="336" y="2207"/>
                    <a:pt x="501" y="2207"/>
                  </a:cubicBezTo>
                  <a:cubicBezTo>
                    <a:pt x="666" y="2207"/>
                    <a:pt x="791" y="2161"/>
                    <a:pt x="875" y="2071"/>
                  </a:cubicBezTo>
                  <a:cubicBezTo>
                    <a:pt x="960" y="1980"/>
                    <a:pt x="1003" y="1847"/>
                    <a:pt x="1003" y="1676"/>
                  </a:cubicBezTo>
                  <a:lnTo>
                    <a:pt x="1003" y="1486"/>
                  </a:lnTo>
                  <a:cubicBezTo>
                    <a:pt x="1003" y="1372"/>
                    <a:pt x="984" y="1279"/>
                    <a:pt x="944" y="1205"/>
                  </a:cubicBezTo>
                  <a:cubicBezTo>
                    <a:pt x="906" y="1132"/>
                    <a:pt x="842" y="1079"/>
                    <a:pt x="755" y="1045"/>
                  </a:cubicBezTo>
                  <a:lnTo>
                    <a:pt x="755" y="1039"/>
                  </a:lnTo>
                  <a:cubicBezTo>
                    <a:pt x="836" y="1009"/>
                    <a:pt x="897" y="959"/>
                    <a:pt x="935" y="889"/>
                  </a:cubicBezTo>
                  <a:cubicBezTo>
                    <a:pt x="973" y="818"/>
                    <a:pt x="994" y="724"/>
                    <a:pt x="994" y="607"/>
                  </a:cubicBezTo>
                  <a:lnTo>
                    <a:pt x="994" y="531"/>
                  </a:lnTo>
                  <a:cubicBezTo>
                    <a:pt x="994" y="360"/>
                    <a:pt x="951" y="229"/>
                    <a:pt x="867" y="139"/>
                  </a:cubicBezTo>
                  <a:cubicBezTo>
                    <a:pt x="785" y="48"/>
                    <a:pt x="663"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2"/>
            <p:cNvSpPr/>
            <p:nvPr/>
          </p:nvSpPr>
          <p:spPr>
            <a:xfrm>
              <a:off x="8094012" y="3784294"/>
              <a:ext cx="4278" cy="51375"/>
            </a:xfrm>
            <a:custGeom>
              <a:avLst/>
              <a:gdLst/>
              <a:ahLst/>
              <a:cxnLst/>
              <a:rect l="l" t="t" r="r" b="b"/>
              <a:pathLst>
                <a:path w="96" h="1153" extrusionOk="0">
                  <a:moveTo>
                    <a:pt x="0" y="1"/>
                  </a:moveTo>
                  <a:cubicBezTo>
                    <a:pt x="14" y="17"/>
                    <a:pt x="24" y="36"/>
                    <a:pt x="34" y="55"/>
                  </a:cubicBezTo>
                  <a:lnTo>
                    <a:pt x="34" y="1152"/>
                  </a:lnTo>
                  <a:cubicBezTo>
                    <a:pt x="74" y="1070"/>
                    <a:pt x="96" y="968"/>
                    <a:pt x="96" y="849"/>
                  </a:cubicBezTo>
                  <a:lnTo>
                    <a:pt x="96" y="364"/>
                  </a:lnTo>
                  <a:cubicBezTo>
                    <a:pt x="96" y="236"/>
                    <a:pt x="74" y="133"/>
                    <a:pt x="34" y="54"/>
                  </a:cubicBezTo>
                  <a:cubicBezTo>
                    <a:pt x="24" y="35"/>
                    <a:pt x="14" y="1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2"/>
            <p:cNvSpPr/>
            <p:nvPr/>
          </p:nvSpPr>
          <p:spPr>
            <a:xfrm>
              <a:off x="8093611" y="3837985"/>
              <a:ext cx="490" cy="713"/>
            </a:xfrm>
            <a:custGeom>
              <a:avLst/>
              <a:gdLst/>
              <a:ahLst/>
              <a:cxnLst/>
              <a:rect l="l" t="t" r="r" b="b"/>
              <a:pathLst>
                <a:path w="11" h="16" extrusionOk="0">
                  <a:moveTo>
                    <a:pt x="11" y="0"/>
                  </a:moveTo>
                  <a:cubicBezTo>
                    <a:pt x="8" y="5"/>
                    <a:pt x="5" y="11"/>
                    <a:pt x="0" y="15"/>
                  </a:cubicBezTo>
                  <a:cubicBezTo>
                    <a:pt x="5" y="11"/>
                    <a:pt x="8" y="5"/>
                    <a:pt x="11" y="0"/>
                  </a:cubicBezTo>
                  <a:close/>
                </a:path>
              </a:pathLst>
            </a:custGeom>
            <a:solidFill>
              <a:srgbClr val="8FA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2"/>
            <p:cNvSpPr/>
            <p:nvPr/>
          </p:nvSpPr>
          <p:spPr>
            <a:xfrm>
              <a:off x="8001111" y="3432562"/>
              <a:ext cx="13545" cy="82298"/>
            </a:xfrm>
            <a:custGeom>
              <a:avLst/>
              <a:gdLst/>
              <a:ahLst/>
              <a:cxnLst/>
              <a:rect l="l" t="t" r="r" b="b"/>
              <a:pathLst>
                <a:path w="304" h="1847" extrusionOk="0">
                  <a:moveTo>
                    <a:pt x="0" y="0"/>
                  </a:moveTo>
                  <a:lnTo>
                    <a:pt x="0" y="1847"/>
                  </a:lnTo>
                  <a:lnTo>
                    <a:pt x="303" y="1847"/>
                  </a:lnTo>
                  <a:lnTo>
                    <a:pt x="3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2"/>
            <p:cNvSpPr/>
            <p:nvPr/>
          </p:nvSpPr>
          <p:spPr>
            <a:xfrm>
              <a:off x="8058456" y="3432562"/>
              <a:ext cx="13590" cy="82298"/>
            </a:xfrm>
            <a:custGeom>
              <a:avLst/>
              <a:gdLst/>
              <a:ahLst/>
              <a:cxnLst/>
              <a:rect l="l" t="t" r="r" b="b"/>
              <a:pathLst>
                <a:path w="305" h="1847" extrusionOk="0">
                  <a:moveTo>
                    <a:pt x="0" y="0"/>
                  </a:moveTo>
                  <a:lnTo>
                    <a:pt x="0" y="1847"/>
                  </a:lnTo>
                  <a:lnTo>
                    <a:pt x="305" y="1847"/>
                  </a:lnTo>
                  <a:lnTo>
                    <a:pt x="3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2"/>
            <p:cNvSpPr/>
            <p:nvPr/>
          </p:nvSpPr>
          <p:spPr>
            <a:xfrm>
              <a:off x="8001111" y="3872428"/>
              <a:ext cx="94462" cy="168873"/>
            </a:xfrm>
            <a:custGeom>
              <a:avLst/>
              <a:gdLst/>
              <a:ahLst/>
              <a:cxnLst/>
              <a:rect l="l" t="t" r="r" b="b"/>
              <a:pathLst>
                <a:path w="2120" h="3790" extrusionOk="0">
                  <a:moveTo>
                    <a:pt x="778" y="0"/>
                  </a:moveTo>
                  <a:cubicBezTo>
                    <a:pt x="346" y="0"/>
                    <a:pt x="0" y="261"/>
                    <a:pt x="0" y="587"/>
                  </a:cubicBezTo>
                  <a:lnTo>
                    <a:pt x="0" y="3202"/>
                  </a:lnTo>
                  <a:cubicBezTo>
                    <a:pt x="0" y="3527"/>
                    <a:pt x="346" y="3790"/>
                    <a:pt x="778" y="3790"/>
                  </a:cubicBezTo>
                  <a:lnTo>
                    <a:pt x="2119" y="3790"/>
                  </a:lnTo>
                  <a:lnTo>
                    <a:pt x="21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2"/>
            <p:cNvSpPr/>
            <p:nvPr/>
          </p:nvSpPr>
          <p:spPr>
            <a:xfrm>
              <a:off x="8053599" y="3749183"/>
              <a:ext cx="41973" cy="96957"/>
            </a:xfrm>
            <a:custGeom>
              <a:avLst/>
              <a:gdLst/>
              <a:ahLst/>
              <a:cxnLst/>
              <a:rect l="l" t="t" r="r" b="b"/>
              <a:pathLst>
                <a:path w="942" h="2176" extrusionOk="0">
                  <a:moveTo>
                    <a:pt x="60" y="1"/>
                  </a:moveTo>
                  <a:lnTo>
                    <a:pt x="0" y="1200"/>
                  </a:lnTo>
                  <a:lnTo>
                    <a:pt x="318" y="1200"/>
                  </a:lnTo>
                  <a:lnTo>
                    <a:pt x="318" y="1180"/>
                  </a:lnTo>
                  <a:cubicBezTo>
                    <a:pt x="318" y="1039"/>
                    <a:pt x="376" y="970"/>
                    <a:pt x="492" y="970"/>
                  </a:cubicBezTo>
                  <a:cubicBezTo>
                    <a:pt x="608" y="970"/>
                    <a:pt x="666" y="1039"/>
                    <a:pt x="666" y="1180"/>
                  </a:cubicBezTo>
                  <a:lnTo>
                    <a:pt x="666" y="1661"/>
                  </a:lnTo>
                  <a:cubicBezTo>
                    <a:pt x="666" y="1800"/>
                    <a:pt x="608" y="1870"/>
                    <a:pt x="492" y="1870"/>
                  </a:cubicBezTo>
                  <a:cubicBezTo>
                    <a:pt x="376" y="1870"/>
                    <a:pt x="318" y="1800"/>
                    <a:pt x="318" y="1661"/>
                  </a:cubicBezTo>
                  <a:lnTo>
                    <a:pt x="318" y="1468"/>
                  </a:lnTo>
                  <a:lnTo>
                    <a:pt x="0" y="1468"/>
                  </a:lnTo>
                  <a:lnTo>
                    <a:pt x="0" y="1637"/>
                  </a:lnTo>
                  <a:cubicBezTo>
                    <a:pt x="0" y="1811"/>
                    <a:pt x="43" y="1945"/>
                    <a:pt x="128" y="2038"/>
                  </a:cubicBezTo>
                  <a:cubicBezTo>
                    <a:pt x="214" y="2130"/>
                    <a:pt x="339" y="2176"/>
                    <a:pt x="501" y="2176"/>
                  </a:cubicBezTo>
                  <a:cubicBezTo>
                    <a:pt x="664" y="2176"/>
                    <a:pt x="788" y="2130"/>
                    <a:pt x="875" y="2038"/>
                  </a:cubicBezTo>
                  <a:cubicBezTo>
                    <a:pt x="882" y="2029"/>
                    <a:pt x="891" y="2018"/>
                    <a:pt x="898" y="2008"/>
                  </a:cubicBezTo>
                  <a:cubicBezTo>
                    <a:pt x="903" y="2002"/>
                    <a:pt x="906" y="1998"/>
                    <a:pt x="909" y="1993"/>
                  </a:cubicBezTo>
                  <a:cubicBezTo>
                    <a:pt x="912" y="1990"/>
                    <a:pt x="913" y="1986"/>
                    <a:pt x="916" y="1983"/>
                  </a:cubicBezTo>
                  <a:cubicBezTo>
                    <a:pt x="925" y="1970"/>
                    <a:pt x="932" y="1955"/>
                    <a:pt x="941" y="1940"/>
                  </a:cubicBezTo>
                  <a:lnTo>
                    <a:pt x="941" y="843"/>
                  </a:lnTo>
                  <a:cubicBezTo>
                    <a:pt x="931" y="824"/>
                    <a:pt x="920" y="805"/>
                    <a:pt x="907" y="789"/>
                  </a:cubicBezTo>
                  <a:cubicBezTo>
                    <a:pt x="845" y="705"/>
                    <a:pt x="753" y="664"/>
                    <a:pt x="629" y="664"/>
                  </a:cubicBezTo>
                  <a:cubicBezTo>
                    <a:pt x="499" y="664"/>
                    <a:pt x="402" y="715"/>
                    <a:pt x="339" y="820"/>
                  </a:cubicBezTo>
                  <a:lnTo>
                    <a:pt x="333" y="820"/>
                  </a:lnTo>
                  <a:lnTo>
                    <a:pt x="361" y="307"/>
                  </a:lnTo>
                  <a:lnTo>
                    <a:pt x="941" y="307"/>
                  </a:lnTo>
                  <a:lnTo>
                    <a:pt x="9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2"/>
            <p:cNvSpPr/>
            <p:nvPr/>
          </p:nvSpPr>
          <p:spPr>
            <a:xfrm>
              <a:off x="8004765" y="3749183"/>
              <a:ext cx="30700" cy="95620"/>
            </a:xfrm>
            <a:custGeom>
              <a:avLst/>
              <a:gdLst/>
              <a:ahLst/>
              <a:cxnLst/>
              <a:rect l="l" t="t" r="r" b="b"/>
              <a:pathLst>
                <a:path w="689" h="2146" extrusionOk="0">
                  <a:moveTo>
                    <a:pt x="463" y="1"/>
                  </a:moveTo>
                  <a:cubicBezTo>
                    <a:pt x="436" y="73"/>
                    <a:pt x="405" y="128"/>
                    <a:pt x="372" y="167"/>
                  </a:cubicBezTo>
                  <a:cubicBezTo>
                    <a:pt x="336" y="204"/>
                    <a:pt x="289" y="231"/>
                    <a:pt x="230" y="247"/>
                  </a:cubicBezTo>
                  <a:cubicBezTo>
                    <a:pt x="173" y="263"/>
                    <a:pt x="96" y="270"/>
                    <a:pt x="0" y="270"/>
                  </a:cubicBezTo>
                  <a:lnTo>
                    <a:pt x="0" y="510"/>
                  </a:lnTo>
                  <a:lnTo>
                    <a:pt x="352" y="510"/>
                  </a:lnTo>
                  <a:lnTo>
                    <a:pt x="352" y="2145"/>
                  </a:lnTo>
                  <a:lnTo>
                    <a:pt x="688" y="2145"/>
                  </a:lnTo>
                  <a:lnTo>
                    <a:pt x="6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2"/>
            <p:cNvSpPr/>
            <p:nvPr/>
          </p:nvSpPr>
          <p:spPr>
            <a:xfrm>
              <a:off x="8443739" y="3255716"/>
              <a:ext cx="37428" cy="37428"/>
            </a:xfrm>
            <a:custGeom>
              <a:avLst/>
              <a:gdLst/>
              <a:ahLst/>
              <a:cxnLst/>
              <a:rect l="l" t="t" r="r" b="b"/>
              <a:pathLst>
                <a:path w="840" h="840" extrusionOk="0">
                  <a:moveTo>
                    <a:pt x="420" y="0"/>
                  </a:moveTo>
                  <a:cubicBezTo>
                    <a:pt x="189" y="0"/>
                    <a:pt x="0" y="189"/>
                    <a:pt x="0" y="420"/>
                  </a:cubicBezTo>
                  <a:cubicBezTo>
                    <a:pt x="0" y="653"/>
                    <a:pt x="189" y="840"/>
                    <a:pt x="420" y="840"/>
                  </a:cubicBezTo>
                  <a:cubicBezTo>
                    <a:pt x="651" y="840"/>
                    <a:pt x="840" y="653"/>
                    <a:pt x="840" y="420"/>
                  </a:cubicBezTo>
                  <a:cubicBezTo>
                    <a:pt x="840" y="189"/>
                    <a:pt x="651" y="0"/>
                    <a:pt x="4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2"/>
            <p:cNvSpPr/>
            <p:nvPr/>
          </p:nvSpPr>
          <p:spPr>
            <a:xfrm>
              <a:off x="8326465" y="3337611"/>
              <a:ext cx="28784" cy="28829"/>
            </a:xfrm>
            <a:custGeom>
              <a:avLst/>
              <a:gdLst/>
              <a:ahLst/>
              <a:cxnLst/>
              <a:rect l="l" t="t" r="r" b="b"/>
              <a:pathLst>
                <a:path w="646" h="647" extrusionOk="0">
                  <a:moveTo>
                    <a:pt x="323" y="0"/>
                  </a:moveTo>
                  <a:cubicBezTo>
                    <a:pt x="145" y="0"/>
                    <a:pt x="1" y="144"/>
                    <a:pt x="1" y="323"/>
                  </a:cubicBezTo>
                  <a:cubicBezTo>
                    <a:pt x="1" y="501"/>
                    <a:pt x="145" y="647"/>
                    <a:pt x="323" y="647"/>
                  </a:cubicBezTo>
                  <a:cubicBezTo>
                    <a:pt x="501" y="647"/>
                    <a:pt x="646" y="502"/>
                    <a:pt x="646" y="323"/>
                  </a:cubicBezTo>
                  <a:cubicBezTo>
                    <a:pt x="646" y="144"/>
                    <a:pt x="501" y="0"/>
                    <a:pt x="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2"/>
            <p:cNvSpPr/>
            <p:nvPr/>
          </p:nvSpPr>
          <p:spPr>
            <a:xfrm>
              <a:off x="8404752" y="3443256"/>
              <a:ext cx="37384" cy="37428"/>
            </a:xfrm>
            <a:custGeom>
              <a:avLst/>
              <a:gdLst/>
              <a:ahLst/>
              <a:cxnLst/>
              <a:rect l="l" t="t" r="r" b="b"/>
              <a:pathLst>
                <a:path w="839" h="840" extrusionOk="0">
                  <a:moveTo>
                    <a:pt x="419" y="0"/>
                  </a:moveTo>
                  <a:cubicBezTo>
                    <a:pt x="188" y="0"/>
                    <a:pt x="1" y="187"/>
                    <a:pt x="1" y="420"/>
                  </a:cubicBezTo>
                  <a:cubicBezTo>
                    <a:pt x="1" y="651"/>
                    <a:pt x="188" y="839"/>
                    <a:pt x="419" y="839"/>
                  </a:cubicBezTo>
                  <a:cubicBezTo>
                    <a:pt x="650" y="839"/>
                    <a:pt x="838" y="651"/>
                    <a:pt x="838" y="420"/>
                  </a:cubicBezTo>
                  <a:cubicBezTo>
                    <a:pt x="838" y="187"/>
                    <a:pt x="650" y="0"/>
                    <a:pt x="4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2"/>
            <p:cNvSpPr/>
            <p:nvPr/>
          </p:nvSpPr>
          <p:spPr>
            <a:xfrm>
              <a:off x="8469315" y="3364969"/>
              <a:ext cx="12075" cy="12120"/>
            </a:xfrm>
            <a:custGeom>
              <a:avLst/>
              <a:gdLst/>
              <a:ahLst/>
              <a:cxnLst/>
              <a:rect l="l" t="t" r="r" b="b"/>
              <a:pathLst>
                <a:path w="271" h="272" extrusionOk="0">
                  <a:moveTo>
                    <a:pt x="133" y="0"/>
                  </a:moveTo>
                  <a:cubicBezTo>
                    <a:pt x="60" y="2"/>
                    <a:pt x="1" y="62"/>
                    <a:pt x="1" y="136"/>
                  </a:cubicBezTo>
                  <a:cubicBezTo>
                    <a:pt x="1" y="211"/>
                    <a:pt x="61" y="271"/>
                    <a:pt x="136" y="271"/>
                  </a:cubicBezTo>
                  <a:cubicBezTo>
                    <a:pt x="210" y="271"/>
                    <a:pt x="270" y="211"/>
                    <a:pt x="270" y="136"/>
                  </a:cubicBezTo>
                  <a:cubicBezTo>
                    <a:pt x="270" y="61"/>
                    <a:pt x="210" y="0"/>
                    <a:pt x="1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2"/>
            <p:cNvSpPr/>
            <p:nvPr/>
          </p:nvSpPr>
          <p:spPr>
            <a:xfrm>
              <a:off x="8201528" y="3237804"/>
              <a:ext cx="74678" cy="74723"/>
            </a:xfrm>
            <a:custGeom>
              <a:avLst/>
              <a:gdLst/>
              <a:ahLst/>
              <a:cxnLst/>
              <a:rect l="l" t="t" r="r" b="b"/>
              <a:pathLst>
                <a:path w="1676" h="1677" extrusionOk="0">
                  <a:moveTo>
                    <a:pt x="837" y="0"/>
                  </a:moveTo>
                  <a:cubicBezTo>
                    <a:pt x="376" y="0"/>
                    <a:pt x="1" y="374"/>
                    <a:pt x="1" y="838"/>
                  </a:cubicBezTo>
                  <a:cubicBezTo>
                    <a:pt x="1" y="1301"/>
                    <a:pt x="376" y="1676"/>
                    <a:pt x="837" y="1676"/>
                  </a:cubicBezTo>
                  <a:cubicBezTo>
                    <a:pt x="1300" y="1676"/>
                    <a:pt x="1675" y="1301"/>
                    <a:pt x="1675" y="838"/>
                  </a:cubicBezTo>
                  <a:cubicBezTo>
                    <a:pt x="1675" y="374"/>
                    <a:pt x="1300"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2"/>
            <p:cNvSpPr/>
            <p:nvPr/>
          </p:nvSpPr>
          <p:spPr>
            <a:xfrm>
              <a:off x="4346825" y="4193816"/>
              <a:ext cx="5151515" cy="108498"/>
            </a:xfrm>
            <a:custGeom>
              <a:avLst/>
              <a:gdLst/>
              <a:ahLst/>
              <a:cxnLst/>
              <a:rect l="l" t="t" r="r" b="b"/>
              <a:pathLst>
                <a:path w="115615" h="2435" extrusionOk="0">
                  <a:moveTo>
                    <a:pt x="1" y="0"/>
                  </a:moveTo>
                  <a:lnTo>
                    <a:pt x="1" y="2435"/>
                  </a:lnTo>
                  <a:lnTo>
                    <a:pt x="115615" y="2435"/>
                  </a:lnTo>
                  <a:lnTo>
                    <a:pt x="115615"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2197;p45">
            <a:extLst>
              <a:ext uri="{FF2B5EF4-FFF2-40B4-BE49-F238E27FC236}">
                <a16:creationId xmlns:a16="http://schemas.microsoft.com/office/drawing/2014/main" id="{C789857C-4663-A0C4-96D3-9A2F78D255E6}"/>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400" b="1" dirty="0">
                <a:latin typeface="Arial" panose="020B0604020202020204" pitchFamily="34" charset="0"/>
                <a:cs typeface="Arial" panose="020B0604020202020204" pitchFamily="34" charset="0"/>
              </a:rPr>
              <a:t>HƯỚNG DẪN VỀ NHÀ</a:t>
            </a:r>
            <a:endParaRPr sz="3400" b="1" dirty="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1911FD54-9624-BF90-0081-6E2CB86E5E85}"/>
              </a:ext>
            </a:extLst>
          </p:cNvPr>
          <p:cNvGrpSpPr/>
          <p:nvPr/>
        </p:nvGrpSpPr>
        <p:grpSpPr>
          <a:xfrm>
            <a:off x="902368" y="1541604"/>
            <a:ext cx="3239837" cy="2800162"/>
            <a:chOff x="902368" y="1541604"/>
            <a:chExt cx="3239837" cy="2800162"/>
          </a:xfrm>
        </p:grpSpPr>
        <p:grpSp>
          <p:nvGrpSpPr>
            <p:cNvPr id="12" name="Group 11">
              <a:extLst>
                <a:ext uri="{FF2B5EF4-FFF2-40B4-BE49-F238E27FC236}">
                  <a16:creationId xmlns:a16="http://schemas.microsoft.com/office/drawing/2014/main" id="{3EEAE8D9-A387-1524-524C-C5B97691452B}"/>
                </a:ext>
              </a:extLst>
            </p:cNvPr>
            <p:cNvGrpSpPr/>
            <p:nvPr/>
          </p:nvGrpSpPr>
          <p:grpSpPr>
            <a:xfrm>
              <a:off x="902368" y="1541604"/>
              <a:ext cx="3239837" cy="2800162"/>
              <a:chOff x="902368" y="1541604"/>
              <a:chExt cx="3239837" cy="2800162"/>
            </a:xfrm>
          </p:grpSpPr>
          <p:sp>
            <p:nvSpPr>
              <p:cNvPr id="11" name="Isosceles Triangle 10">
                <a:extLst>
                  <a:ext uri="{FF2B5EF4-FFF2-40B4-BE49-F238E27FC236}">
                    <a16:creationId xmlns:a16="http://schemas.microsoft.com/office/drawing/2014/main" id="{6D7554E6-5560-1919-9019-8FC14A3292B5}"/>
                  </a:ext>
                </a:extLst>
              </p:cNvPr>
              <p:cNvSpPr/>
              <p:nvPr/>
            </p:nvSpPr>
            <p:spPr>
              <a:xfrm rot="6555181">
                <a:off x="3495855" y="3200400"/>
                <a:ext cx="720000" cy="572700"/>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DC0F94-B8EC-FF1E-08BF-19AB43110202}"/>
                  </a:ext>
                </a:extLst>
              </p:cNvPr>
              <p:cNvSpPr/>
              <p:nvPr/>
            </p:nvSpPr>
            <p:spPr>
              <a:xfrm>
                <a:off x="902368" y="1541604"/>
                <a:ext cx="2800162" cy="2800162"/>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F1B6A382-1568-B8DF-A943-8B65D063F40D}"/>
                </a:ext>
              </a:extLst>
            </p:cNvPr>
            <p:cNvSpPr txBox="1"/>
            <p:nvPr/>
          </p:nvSpPr>
          <p:spPr>
            <a:xfrm>
              <a:off x="1022574" y="2282992"/>
              <a:ext cx="2526742" cy="1131848"/>
            </a:xfrm>
            <a:prstGeom prst="rect">
              <a:avLst/>
            </a:prstGeom>
            <a:noFill/>
          </p:spPr>
          <p:txBody>
            <a:bodyPr wrap="square" rtlCol="0">
              <a:spAutoFit/>
            </a:bodyPr>
            <a:lstStyle/>
            <a:p>
              <a:pPr algn="ctr">
                <a:lnSpc>
                  <a:spcPct val="150000"/>
                </a:lnSpc>
              </a:pPr>
              <a:r>
                <a:rPr lang="en-US" sz="2400" dirty="0" err="1"/>
                <a:t>Ôn</a:t>
              </a:r>
              <a:r>
                <a:rPr lang="en-US" sz="2400" dirty="0"/>
                <a:t> </a:t>
              </a:r>
              <a:r>
                <a:rPr lang="en-US" sz="2400" dirty="0" err="1"/>
                <a:t>tập</a:t>
              </a:r>
              <a:r>
                <a:rPr lang="en-US" sz="2400" dirty="0"/>
                <a:t> </a:t>
              </a:r>
              <a:r>
                <a:rPr lang="en-US" sz="2400" dirty="0" err="1"/>
                <a:t>các</a:t>
              </a:r>
              <a:r>
                <a:rPr lang="en-US" sz="2400" dirty="0"/>
                <a:t> </a:t>
              </a:r>
            </a:p>
            <a:p>
              <a:pPr algn="ctr">
                <a:lnSpc>
                  <a:spcPct val="150000"/>
                </a:lnSpc>
              </a:pPr>
              <a:r>
                <a:rPr lang="en-US" sz="2400" dirty="0" err="1"/>
                <a:t>kiến</a:t>
              </a:r>
              <a:r>
                <a:rPr lang="en-US" sz="2400" dirty="0"/>
                <a:t> </a:t>
              </a:r>
              <a:r>
                <a:rPr lang="en-US" sz="2400" dirty="0" err="1"/>
                <a:t>thức</a:t>
              </a:r>
              <a:r>
                <a:rPr lang="en-US" sz="2400" dirty="0"/>
                <a:t> </a:t>
              </a:r>
              <a:r>
                <a:rPr lang="en-US" sz="2400" dirty="0" err="1"/>
                <a:t>đã</a:t>
              </a:r>
              <a:r>
                <a:rPr lang="en-US" sz="2400" dirty="0"/>
                <a:t> </a:t>
              </a:r>
              <a:r>
                <a:rPr lang="en-US" sz="2400" dirty="0" err="1"/>
                <a:t>học</a:t>
              </a:r>
              <a:endParaRPr lang="en-US" sz="2400" dirty="0"/>
            </a:p>
          </p:txBody>
        </p: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ppt_w/2"/>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ppt_w</p:attrName>
                                        </p:attrNameLst>
                                      </p:cBhvr>
                                      <p:tavLst>
                                        <p:tav tm="0">
                                          <p:val>
                                            <p:fltVal val="0"/>
                                          </p:val>
                                        </p:tav>
                                        <p:tav tm="100000">
                                          <p:val>
                                            <p:strVal val="#ppt_w"/>
                                          </p:val>
                                        </p:tav>
                                      </p:tavLst>
                                    </p:anim>
                                    <p:anim calcmode="lin" valueType="num">
                                      <p:cBhvr>
                                        <p:cTn id="10"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07"/>
        <p:cNvGrpSpPr/>
        <p:nvPr/>
      </p:nvGrpSpPr>
      <p:grpSpPr>
        <a:xfrm>
          <a:off x="0" y="0"/>
          <a:ext cx="0" cy="0"/>
          <a:chOff x="0" y="0"/>
          <a:chExt cx="0" cy="0"/>
        </a:xfrm>
      </p:grpSpPr>
      <p:sp>
        <p:nvSpPr>
          <p:cNvPr id="6" name="Google Shape;1370;p39">
            <a:extLst>
              <a:ext uri="{FF2B5EF4-FFF2-40B4-BE49-F238E27FC236}">
                <a16:creationId xmlns:a16="http://schemas.microsoft.com/office/drawing/2014/main" id="{D7FE2824-BEBE-D734-8EC0-B05F0E290177}"/>
              </a:ext>
            </a:extLst>
          </p:cNvPr>
          <p:cNvSpPr txBox="1">
            <a:spLocks noGrp="1"/>
          </p:cNvSpPr>
          <p:nvPr>
            <p:ph type="title"/>
          </p:nvPr>
        </p:nvSpPr>
        <p:spPr>
          <a:xfrm>
            <a:off x="68053" y="1123794"/>
            <a:ext cx="9007894" cy="2071424"/>
          </a:xfrm>
          <a:prstGeom prst="rect">
            <a:avLst/>
          </a:prstGeom>
        </p:spPr>
        <p:txBody>
          <a:bodyPr spcFirstLastPara="1" wrap="square" lIns="91425" tIns="91425" rIns="91425" bIns="91425" anchor="ctr" anchorCtr="0">
            <a:noAutofit/>
          </a:bodyPr>
          <a:lstStyle/>
          <a:p>
            <a:pPr marL="0" lvl="0" indent="0" algn="ctr" rtl="0">
              <a:lnSpc>
                <a:spcPct val="170000"/>
              </a:lnSpc>
              <a:spcBef>
                <a:spcPts val="0"/>
              </a:spcBef>
              <a:spcAft>
                <a:spcPts val="0"/>
              </a:spcAft>
              <a:buNone/>
            </a:pPr>
            <a:r>
              <a:rPr lang="en" sz="4200" b="1" dirty="0">
                <a:latin typeface="Arial" panose="020B0604020202020204" pitchFamily="34" charset="0"/>
                <a:cs typeface="Arial" panose="020B0604020202020204" pitchFamily="34" charset="0"/>
              </a:rPr>
              <a:t>CẢM ƠN CÁC EM ĐÃ </a:t>
            </a:r>
            <a:br>
              <a:rPr lang="en" sz="4200" b="1" dirty="0">
                <a:latin typeface="Arial" panose="020B0604020202020204" pitchFamily="34" charset="0"/>
                <a:cs typeface="Arial" panose="020B0604020202020204" pitchFamily="34" charset="0"/>
              </a:rPr>
            </a:br>
            <a:r>
              <a:rPr lang="en" sz="4200" b="1" dirty="0">
                <a:latin typeface="Arial" panose="020B0604020202020204" pitchFamily="34" charset="0"/>
                <a:cs typeface="Arial" panose="020B0604020202020204" pitchFamily="34" charset="0"/>
              </a:rPr>
              <a:t>THAM GIA TIẾT HỌC HÔM NAY!</a:t>
            </a:r>
            <a:endParaRPr sz="42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0D8AD47-DAA4-7DA6-4FEA-690AD6F74AC4}"/>
              </a:ext>
            </a:extLst>
          </p:cNvPr>
          <p:cNvPicPr>
            <a:picLocks noChangeAspect="1"/>
          </p:cNvPicPr>
          <p:nvPr/>
        </p:nvPicPr>
        <p:blipFill>
          <a:blip r:embed="rId3"/>
          <a:stretch>
            <a:fillRect/>
          </a:stretch>
        </p:blipFill>
        <p:spPr>
          <a:xfrm>
            <a:off x="4131597" y="3521823"/>
            <a:ext cx="1097375" cy="1621677"/>
          </a:xfrm>
          <a:prstGeom prst="rect">
            <a:avLst/>
          </a:prstGeom>
        </p:spPr>
      </p:pic>
      <p:pic>
        <p:nvPicPr>
          <p:cNvPr id="19" name="Picture 18">
            <a:extLst>
              <a:ext uri="{FF2B5EF4-FFF2-40B4-BE49-F238E27FC236}">
                <a16:creationId xmlns:a16="http://schemas.microsoft.com/office/drawing/2014/main" id="{110D3498-2512-5098-4942-4D9CA86B08FC}"/>
              </a:ext>
            </a:extLst>
          </p:cNvPr>
          <p:cNvPicPr>
            <a:picLocks noChangeAspect="1"/>
          </p:cNvPicPr>
          <p:nvPr/>
        </p:nvPicPr>
        <p:blipFill>
          <a:blip r:embed="rId4"/>
          <a:stretch>
            <a:fillRect/>
          </a:stretch>
        </p:blipFill>
        <p:spPr>
          <a:xfrm rot="2636872">
            <a:off x="750257" y="478499"/>
            <a:ext cx="779413" cy="10258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6"/>
        <p:cNvGrpSpPr/>
        <p:nvPr/>
      </p:nvGrpSpPr>
      <p:grpSpPr>
        <a:xfrm>
          <a:off x="0" y="0"/>
          <a:ext cx="0" cy="0"/>
          <a:chOff x="0" y="0"/>
          <a:chExt cx="0" cy="0"/>
        </a:xfrm>
      </p:grpSpPr>
      <p:sp>
        <p:nvSpPr>
          <p:cNvPr id="2197" name="Google Shape;2197;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Arial" panose="020B0604020202020204" pitchFamily="34" charset="0"/>
                <a:cs typeface="Arial" panose="020B0604020202020204" pitchFamily="34" charset="0"/>
              </a:rPr>
              <a:t>NỘI DUNG BÀI HỌC</a:t>
            </a:r>
            <a:endParaRPr b="1" dirty="0">
              <a:latin typeface="Arial" panose="020B0604020202020204" pitchFamily="34" charset="0"/>
              <a:cs typeface="Arial" panose="020B0604020202020204" pitchFamily="34" charset="0"/>
            </a:endParaRPr>
          </a:p>
        </p:txBody>
      </p:sp>
      <p:grpSp>
        <p:nvGrpSpPr>
          <p:cNvPr id="2193" name="Group 2192">
            <a:extLst>
              <a:ext uri="{FF2B5EF4-FFF2-40B4-BE49-F238E27FC236}">
                <a16:creationId xmlns:a16="http://schemas.microsoft.com/office/drawing/2014/main" id="{E6CE76BC-A508-27B5-530A-4C1CFFEF6018}"/>
              </a:ext>
            </a:extLst>
          </p:cNvPr>
          <p:cNvGrpSpPr/>
          <p:nvPr/>
        </p:nvGrpSpPr>
        <p:grpSpPr>
          <a:xfrm>
            <a:off x="808075" y="1624684"/>
            <a:ext cx="2211572" cy="3072723"/>
            <a:chOff x="808075" y="1624684"/>
            <a:chExt cx="2211572" cy="3072723"/>
          </a:xfrm>
        </p:grpSpPr>
        <p:sp>
          <p:nvSpPr>
            <p:cNvPr id="2185" name="Rectangle 2184">
              <a:extLst>
                <a:ext uri="{FF2B5EF4-FFF2-40B4-BE49-F238E27FC236}">
                  <a16:creationId xmlns:a16="http://schemas.microsoft.com/office/drawing/2014/main" id="{E0CE2B7F-5097-EF17-2362-C3204C785B2D}"/>
                </a:ext>
              </a:extLst>
            </p:cNvPr>
            <p:cNvSpPr/>
            <p:nvPr/>
          </p:nvSpPr>
          <p:spPr>
            <a:xfrm>
              <a:off x="808075" y="1624684"/>
              <a:ext cx="2211572" cy="648586"/>
            </a:xfrm>
            <a:prstGeom prst="rect">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latin typeface="Arial" panose="020B0604020202020204" pitchFamily="34" charset="0"/>
                  <a:cs typeface="Arial" panose="020B0604020202020204" pitchFamily="34" charset="0"/>
                </a:rPr>
                <a:t>I.</a:t>
              </a:r>
            </a:p>
          </p:txBody>
        </p:sp>
        <p:sp>
          <p:nvSpPr>
            <p:cNvPr id="2186" name="Rectangle 2185">
              <a:extLst>
                <a:ext uri="{FF2B5EF4-FFF2-40B4-BE49-F238E27FC236}">
                  <a16:creationId xmlns:a16="http://schemas.microsoft.com/office/drawing/2014/main" id="{6081F0A2-8507-88E9-0F84-04AAF0255535}"/>
                </a:ext>
              </a:extLst>
            </p:cNvPr>
            <p:cNvSpPr/>
            <p:nvPr/>
          </p:nvSpPr>
          <p:spPr>
            <a:xfrm>
              <a:off x="808075" y="2476057"/>
              <a:ext cx="2211572" cy="2221350"/>
            </a:xfrm>
            <a:prstGeom prst="rect">
              <a:avLst/>
            </a:prstGeom>
            <a:solidFill>
              <a:schemeClr val="tx2">
                <a:lumMod val="40000"/>
                <a:lumOff val="60000"/>
              </a:schemeClr>
            </a:solid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1" name="TextBox 2190">
              <a:extLst>
                <a:ext uri="{FF2B5EF4-FFF2-40B4-BE49-F238E27FC236}">
                  <a16:creationId xmlns:a16="http://schemas.microsoft.com/office/drawing/2014/main" id="{BF909DB3-8EE2-B887-F054-D6638168AE08}"/>
                </a:ext>
              </a:extLst>
            </p:cNvPr>
            <p:cNvSpPr txBox="1"/>
            <p:nvPr/>
          </p:nvSpPr>
          <p:spPr>
            <a:xfrm>
              <a:off x="857250" y="2636523"/>
              <a:ext cx="2113221" cy="1553054"/>
            </a:xfrm>
            <a:prstGeom prst="rect">
              <a:avLst/>
            </a:prstGeom>
            <a:noFill/>
          </p:spPr>
          <p:txBody>
            <a:bodyPr wrap="square">
              <a:spAutoFit/>
            </a:bodyPr>
            <a:lstStyle/>
            <a:p>
              <a:pPr algn="ctr">
                <a:lnSpc>
                  <a:spcPct val="150000"/>
                </a:lnSpc>
              </a:pPr>
              <a:r>
                <a:rPr lang="en-US" sz="2200" b="1" dirty="0"/>
                <a:t>Vai </a:t>
              </a:r>
              <a:r>
                <a:rPr lang="en-US" sz="2200" b="1" dirty="0" err="1"/>
                <a:t>trò</a:t>
              </a:r>
              <a:r>
                <a:rPr lang="en-US" sz="2200" b="1" dirty="0"/>
                <a:t> </a:t>
              </a:r>
              <a:r>
                <a:rPr lang="en-US" sz="2200" b="1" dirty="0" err="1"/>
                <a:t>của</a:t>
              </a:r>
              <a:r>
                <a:rPr lang="en-US" sz="2200" b="1" dirty="0"/>
                <a:t> </a:t>
              </a:r>
              <a:r>
                <a:rPr lang="en-US" sz="2200" b="1" dirty="0" err="1"/>
                <a:t>một</a:t>
              </a:r>
              <a:r>
                <a:rPr lang="en-US" sz="2200" b="1" dirty="0"/>
                <a:t> </a:t>
              </a:r>
              <a:r>
                <a:rPr lang="en-US" sz="2200" b="1" dirty="0" err="1"/>
                <a:t>số</a:t>
              </a:r>
              <a:r>
                <a:rPr lang="en-US" sz="2200" b="1" dirty="0"/>
                <a:t> </a:t>
              </a:r>
              <a:r>
                <a:rPr lang="en-US" sz="2200" b="1" dirty="0" err="1"/>
                <a:t>phức</a:t>
              </a:r>
              <a:r>
                <a:rPr lang="en-US" sz="2200" b="1" dirty="0"/>
                <a:t> </a:t>
              </a:r>
              <a:r>
                <a:rPr lang="en-US" sz="2200" b="1" dirty="0" err="1"/>
                <a:t>chất</a:t>
              </a:r>
              <a:r>
                <a:rPr lang="en-US" sz="2200" b="1" dirty="0"/>
                <a:t> </a:t>
              </a:r>
              <a:r>
                <a:rPr lang="en-US" sz="2200" b="1" dirty="0" err="1"/>
                <a:t>sinh</a:t>
              </a:r>
              <a:r>
                <a:rPr lang="en-US" sz="2200" b="1" dirty="0"/>
                <a:t> </a:t>
              </a:r>
              <a:r>
                <a:rPr lang="en-US" sz="2200" b="1" dirty="0" err="1"/>
                <a:t>học</a:t>
              </a:r>
              <a:endParaRPr lang="en-US" sz="2200" b="1" dirty="0"/>
            </a:p>
          </p:txBody>
        </p:sp>
      </p:grpSp>
      <p:grpSp>
        <p:nvGrpSpPr>
          <p:cNvPr id="2194" name="Group 2193">
            <a:extLst>
              <a:ext uri="{FF2B5EF4-FFF2-40B4-BE49-F238E27FC236}">
                <a16:creationId xmlns:a16="http://schemas.microsoft.com/office/drawing/2014/main" id="{44DEC2D6-8AD9-8DA4-616F-480F74A8D66D}"/>
              </a:ext>
            </a:extLst>
          </p:cNvPr>
          <p:cNvGrpSpPr/>
          <p:nvPr/>
        </p:nvGrpSpPr>
        <p:grpSpPr>
          <a:xfrm>
            <a:off x="6124352" y="1624684"/>
            <a:ext cx="2211572" cy="3072724"/>
            <a:chOff x="6124352" y="1624684"/>
            <a:chExt cx="2211572" cy="3072724"/>
          </a:xfrm>
        </p:grpSpPr>
        <p:sp>
          <p:nvSpPr>
            <p:cNvPr id="2187" name="Rectangle 2186">
              <a:extLst>
                <a:ext uri="{FF2B5EF4-FFF2-40B4-BE49-F238E27FC236}">
                  <a16:creationId xmlns:a16="http://schemas.microsoft.com/office/drawing/2014/main" id="{1DDA8BEE-3637-C632-01C4-C3C7A19B2363}"/>
                </a:ext>
              </a:extLst>
            </p:cNvPr>
            <p:cNvSpPr/>
            <p:nvPr/>
          </p:nvSpPr>
          <p:spPr>
            <a:xfrm>
              <a:off x="6124352" y="1624684"/>
              <a:ext cx="2211572" cy="648586"/>
            </a:xfrm>
            <a:prstGeom prst="rect">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latin typeface="Arial" panose="020B0604020202020204" pitchFamily="34" charset="0"/>
                  <a:cs typeface="Arial" panose="020B0604020202020204" pitchFamily="34" charset="0"/>
                </a:rPr>
                <a:t>II.</a:t>
              </a:r>
            </a:p>
          </p:txBody>
        </p:sp>
        <p:sp>
          <p:nvSpPr>
            <p:cNvPr id="2188" name="Rectangle 2187">
              <a:extLst>
                <a:ext uri="{FF2B5EF4-FFF2-40B4-BE49-F238E27FC236}">
                  <a16:creationId xmlns:a16="http://schemas.microsoft.com/office/drawing/2014/main" id="{E17592D2-8AD1-4174-A6BF-5FDAE745B6A5}"/>
                </a:ext>
              </a:extLst>
            </p:cNvPr>
            <p:cNvSpPr/>
            <p:nvPr/>
          </p:nvSpPr>
          <p:spPr>
            <a:xfrm>
              <a:off x="6124352" y="2476056"/>
              <a:ext cx="2211572" cy="2221351"/>
            </a:xfrm>
            <a:prstGeom prst="rect">
              <a:avLst/>
            </a:prstGeom>
            <a:solidFill>
              <a:schemeClr val="tx2">
                <a:lumMod val="40000"/>
                <a:lumOff val="60000"/>
              </a:schemeClr>
            </a:solid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2" name="TextBox 2191">
              <a:extLst>
                <a:ext uri="{FF2B5EF4-FFF2-40B4-BE49-F238E27FC236}">
                  <a16:creationId xmlns:a16="http://schemas.microsoft.com/office/drawing/2014/main" id="{A358C01D-4201-8C75-A5AF-C5A86862730B}"/>
                </a:ext>
              </a:extLst>
            </p:cNvPr>
            <p:cNvSpPr txBox="1"/>
            <p:nvPr/>
          </p:nvSpPr>
          <p:spPr>
            <a:xfrm>
              <a:off x="6124352" y="2636523"/>
              <a:ext cx="2211572" cy="2060885"/>
            </a:xfrm>
            <a:prstGeom prst="rect">
              <a:avLst/>
            </a:prstGeom>
            <a:noFill/>
          </p:spPr>
          <p:txBody>
            <a:bodyPr wrap="square">
              <a:spAutoFit/>
            </a:bodyPr>
            <a:lstStyle/>
            <a:p>
              <a:pPr algn="ctr">
                <a:lnSpc>
                  <a:spcPct val="150000"/>
                </a:lnSpc>
              </a:pPr>
              <a:r>
                <a:rPr lang="en-US" sz="2200" b="1"/>
                <a:t>Ứng dụng của phức chất trong một số lĩnh vực</a:t>
              </a:r>
              <a:endParaRPr lang="en-US" sz="2200" b="1" dirty="0"/>
            </a:p>
          </p:txBody>
        </p:sp>
      </p:grpSp>
      <p:cxnSp>
        <p:nvCxnSpPr>
          <p:cNvPr id="2196" name="Connector: Elbow 2195">
            <a:extLst>
              <a:ext uri="{FF2B5EF4-FFF2-40B4-BE49-F238E27FC236}">
                <a16:creationId xmlns:a16="http://schemas.microsoft.com/office/drawing/2014/main" id="{9C2C7FFC-0B72-8528-8F3F-696757FA5D72}"/>
              </a:ext>
            </a:extLst>
          </p:cNvPr>
          <p:cNvCxnSpPr>
            <a:stCxn id="11" idx="4"/>
            <a:endCxn id="2185" idx="3"/>
          </p:cNvCxnSpPr>
          <p:nvPr/>
        </p:nvCxnSpPr>
        <p:spPr>
          <a:xfrm rot="10800000">
            <a:off x="3019648" y="1948978"/>
            <a:ext cx="612981" cy="939371"/>
          </a:xfrm>
          <a:prstGeom prst="bentConnector3">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16" name="Connector: Elbow 2215">
            <a:extLst>
              <a:ext uri="{FF2B5EF4-FFF2-40B4-BE49-F238E27FC236}">
                <a16:creationId xmlns:a16="http://schemas.microsoft.com/office/drawing/2014/main" id="{2A81419A-7A05-81BB-B3F6-82D89E8B8817}"/>
              </a:ext>
            </a:extLst>
          </p:cNvPr>
          <p:cNvCxnSpPr>
            <a:cxnSpLocks/>
            <a:stCxn id="11" idx="0"/>
            <a:endCxn id="2187" idx="1"/>
          </p:cNvCxnSpPr>
          <p:nvPr/>
        </p:nvCxnSpPr>
        <p:spPr>
          <a:xfrm flipV="1">
            <a:off x="5511371" y="1948977"/>
            <a:ext cx="612981" cy="939371"/>
          </a:xfrm>
          <a:prstGeom prst="bentConnector3">
            <a:avLst>
              <a:gd name="adj1" fmla="val 50000"/>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221" name="Group 2220">
            <a:extLst>
              <a:ext uri="{FF2B5EF4-FFF2-40B4-BE49-F238E27FC236}">
                <a16:creationId xmlns:a16="http://schemas.microsoft.com/office/drawing/2014/main" id="{54862DDE-4450-94E9-F314-8D2EFA9843A7}"/>
              </a:ext>
            </a:extLst>
          </p:cNvPr>
          <p:cNvGrpSpPr/>
          <p:nvPr/>
        </p:nvGrpSpPr>
        <p:grpSpPr>
          <a:xfrm>
            <a:off x="3632627" y="1948976"/>
            <a:ext cx="1878744" cy="1878744"/>
            <a:chOff x="3632627" y="1948976"/>
            <a:chExt cx="1878744" cy="1878744"/>
          </a:xfrm>
        </p:grpSpPr>
        <p:sp>
          <p:nvSpPr>
            <p:cNvPr id="11" name="Google Shape;1877;p49">
              <a:extLst>
                <a:ext uri="{FF2B5EF4-FFF2-40B4-BE49-F238E27FC236}">
                  <a16:creationId xmlns:a16="http://schemas.microsoft.com/office/drawing/2014/main" id="{A048F333-D69F-9D3A-5964-20ED766856DF}"/>
                </a:ext>
              </a:extLst>
            </p:cNvPr>
            <p:cNvSpPr/>
            <p:nvPr/>
          </p:nvSpPr>
          <p:spPr>
            <a:xfrm rot="5400000" flipH="1">
              <a:off x="3632628" y="1948977"/>
              <a:ext cx="1878743" cy="1878743"/>
            </a:xfrm>
            <a:prstGeom prst="donut">
              <a:avLst>
                <a:gd name="adj" fmla="val 11781"/>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1878;p49">
              <a:extLst>
                <a:ext uri="{FF2B5EF4-FFF2-40B4-BE49-F238E27FC236}">
                  <a16:creationId xmlns:a16="http://schemas.microsoft.com/office/drawing/2014/main" id="{6A28EA72-9018-8FF3-F7D0-B6BECC55C415}"/>
                </a:ext>
              </a:extLst>
            </p:cNvPr>
            <p:cNvSpPr/>
            <p:nvPr/>
          </p:nvSpPr>
          <p:spPr>
            <a:xfrm rot="5400000" flipH="1">
              <a:off x="3632627" y="1948976"/>
              <a:ext cx="1878743" cy="1878743"/>
            </a:xfrm>
            <a:prstGeom prst="blockArc">
              <a:avLst>
                <a:gd name="adj1" fmla="val 10800000"/>
                <a:gd name="adj2" fmla="val 60540"/>
                <a:gd name="adj3" fmla="val 11616"/>
              </a:avLst>
            </a:prstGeom>
            <a:solidFill>
              <a:srgbClr val="ED4A5D"/>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220" name="Picture 2219">
              <a:extLst>
                <a:ext uri="{FF2B5EF4-FFF2-40B4-BE49-F238E27FC236}">
                  <a16:creationId xmlns:a16="http://schemas.microsoft.com/office/drawing/2014/main" id="{542CC3AE-2590-923C-CF5E-C1213B78D46A}"/>
                </a:ext>
              </a:extLst>
            </p:cNvPr>
            <p:cNvPicPr>
              <a:picLocks noChangeAspect="1"/>
            </p:cNvPicPr>
            <p:nvPr/>
          </p:nvPicPr>
          <p:blipFill>
            <a:blip r:embed="rId3"/>
            <a:stretch>
              <a:fillRect/>
            </a:stretch>
          </p:blipFill>
          <p:spPr>
            <a:xfrm>
              <a:off x="4084687" y="2376453"/>
              <a:ext cx="974625" cy="967511"/>
            </a:xfrm>
            <a:prstGeom prst="rect">
              <a:avLst/>
            </a:prstGeom>
          </p:spPr>
        </p:pic>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196"/>
                                        </p:tgtEl>
                                        <p:attrNameLst>
                                          <p:attrName>style.visibility</p:attrName>
                                        </p:attrNameLst>
                                      </p:cBhvr>
                                      <p:to>
                                        <p:strVal val="visible"/>
                                      </p:to>
                                    </p:set>
                                    <p:animEffect transition="in" filter="wipe(right)">
                                      <p:cBhvr>
                                        <p:cTn id="7" dur="500"/>
                                        <p:tgtEl>
                                          <p:spTgt spid="219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193"/>
                                        </p:tgtEl>
                                        <p:attrNameLst>
                                          <p:attrName>style.visibility</p:attrName>
                                        </p:attrNameLst>
                                      </p:cBhvr>
                                      <p:to>
                                        <p:strVal val="visible"/>
                                      </p:to>
                                    </p:set>
                                    <p:animEffect transition="in" filter="barn(inVertical)">
                                      <p:cBhvr>
                                        <p:cTn id="11" dur="500"/>
                                        <p:tgtEl>
                                          <p:spTgt spid="219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16"/>
                                        </p:tgtEl>
                                        <p:attrNameLst>
                                          <p:attrName>style.visibility</p:attrName>
                                        </p:attrNameLst>
                                      </p:cBhvr>
                                      <p:to>
                                        <p:strVal val="visible"/>
                                      </p:to>
                                    </p:set>
                                    <p:animEffect transition="in" filter="wipe(left)">
                                      <p:cBhvr>
                                        <p:cTn id="16" dur="500"/>
                                        <p:tgtEl>
                                          <p:spTgt spid="2216"/>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2194"/>
                                        </p:tgtEl>
                                        <p:attrNameLst>
                                          <p:attrName>style.visibility</p:attrName>
                                        </p:attrNameLst>
                                      </p:cBhvr>
                                      <p:to>
                                        <p:strVal val="visible"/>
                                      </p:to>
                                    </p:set>
                                    <p:animEffect transition="in" filter="barn(inVertical)">
                                      <p:cBhvr>
                                        <p:cTn id="20" dur="500"/>
                                        <p:tgtEl>
                                          <p:spTgt spid="2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9"/>
        <p:cNvGrpSpPr/>
        <p:nvPr/>
      </p:nvGrpSpPr>
      <p:grpSpPr>
        <a:xfrm>
          <a:off x="0" y="0"/>
          <a:ext cx="0" cy="0"/>
          <a:chOff x="0" y="0"/>
          <a:chExt cx="0" cy="0"/>
        </a:xfrm>
      </p:grpSpPr>
      <p:sp>
        <p:nvSpPr>
          <p:cNvPr id="2301" name="Google Shape;2301;p49"/>
          <p:cNvSpPr/>
          <p:nvPr/>
        </p:nvSpPr>
        <p:spPr>
          <a:xfrm flipH="1">
            <a:off x="379785" y="2814039"/>
            <a:ext cx="10503" cy="8434"/>
          </a:xfrm>
          <a:custGeom>
            <a:avLst/>
            <a:gdLst/>
            <a:ahLst/>
            <a:cxnLst/>
            <a:rect l="l" t="t" r="r" b="b"/>
            <a:pathLst>
              <a:path w="132" h="106" extrusionOk="0">
                <a:moveTo>
                  <a:pt x="1" y="1"/>
                </a:moveTo>
                <a:cubicBezTo>
                  <a:pt x="45" y="35"/>
                  <a:pt x="89" y="70"/>
                  <a:pt x="131" y="105"/>
                </a:cubicBezTo>
                <a:cubicBezTo>
                  <a:pt x="89" y="68"/>
                  <a:pt x="45" y="35"/>
                  <a:pt x="1"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9"/>
          <p:cNvSpPr/>
          <p:nvPr/>
        </p:nvSpPr>
        <p:spPr>
          <a:xfrm flipH="1">
            <a:off x="338888" y="2842205"/>
            <a:ext cx="17982" cy="17425"/>
          </a:xfrm>
          <a:custGeom>
            <a:avLst/>
            <a:gdLst/>
            <a:ahLst/>
            <a:cxnLst/>
            <a:rect l="l" t="t" r="r" b="b"/>
            <a:pathLst>
              <a:path w="226" h="219" extrusionOk="0">
                <a:moveTo>
                  <a:pt x="225" y="218"/>
                </a:moveTo>
                <a:cubicBezTo>
                  <a:pt x="197" y="190"/>
                  <a:pt x="169" y="162"/>
                  <a:pt x="141" y="134"/>
                </a:cubicBezTo>
                <a:cubicBezTo>
                  <a:pt x="94" y="88"/>
                  <a:pt x="47" y="44"/>
                  <a:pt x="0" y="0"/>
                </a:cubicBezTo>
                <a:cubicBezTo>
                  <a:pt x="47" y="44"/>
                  <a:pt x="94" y="88"/>
                  <a:pt x="141" y="134"/>
                </a:cubicBezTo>
                <a:cubicBezTo>
                  <a:pt x="169" y="162"/>
                  <a:pt x="197" y="190"/>
                  <a:pt x="225" y="218"/>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9"/>
          <p:cNvSpPr/>
          <p:nvPr/>
        </p:nvSpPr>
        <p:spPr>
          <a:xfrm flipH="1">
            <a:off x="359735" y="2829952"/>
            <a:ext cx="10980" cy="9628"/>
          </a:xfrm>
          <a:custGeom>
            <a:avLst/>
            <a:gdLst/>
            <a:ahLst/>
            <a:cxnLst/>
            <a:rect l="l" t="t" r="r" b="b"/>
            <a:pathLst>
              <a:path w="138" h="121" extrusionOk="0">
                <a:moveTo>
                  <a:pt x="0" y="1"/>
                </a:moveTo>
                <a:cubicBezTo>
                  <a:pt x="46" y="39"/>
                  <a:pt x="92" y="79"/>
                  <a:pt x="137" y="120"/>
                </a:cubicBezTo>
                <a:cubicBezTo>
                  <a:pt x="92" y="79"/>
                  <a:pt x="46" y="39"/>
                  <a:pt x="0"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9"/>
          <p:cNvSpPr/>
          <p:nvPr/>
        </p:nvSpPr>
        <p:spPr>
          <a:xfrm flipH="1">
            <a:off x="908625" y="2029725"/>
            <a:ext cx="539377" cy="598879"/>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9"/>
          <p:cNvSpPr/>
          <p:nvPr/>
        </p:nvSpPr>
        <p:spPr>
          <a:xfrm flipH="1">
            <a:off x="2270601" y="3507213"/>
            <a:ext cx="359313" cy="398952"/>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9"/>
          <p:cNvSpPr/>
          <p:nvPr/>
        </p:nvSpPr>
        <p:spPr>
          <a:xfrm flipH="1">
            <a:off x="3554552" y="3814650"/>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9"/>
          <p:cNvSpPr/>
          <p:nvPr/>
        </p:nvSpPr>
        <p:spPr>
          <a:xfrm flipH="1">
            <a:off x="1145552" y="1152162"/>
            <a:ext cx="70800" cy="7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9"/>
          <p:cNvSpPr/>
          <p:nvPr/>
        </p:nvSpPr>
        <p:spPr>
          <a:xfrm flipH="1">
            <a:off x="4293825" y="3840388"/>
            <a:ext cx="539377" cy="598879"/>
          </a:xfrm>
          <a:custGeom>
            <a:avLst/>
            <a:gdLst/>
            <a:ahLst/>
            <a:cxnLst/>
            <a:rect l="l" t="t" r="r" b="b"/>
            <a:pathLst>
              <a:path w="13008" h="14443" extrusionOk="0">
                <a:moveTo>
                  <a:pt x="7243" y="1429"/>
                </a:moveTo>
                <a:cubicBezTo>
                  <a:pt x="7252" y="1435"/>
                  <a:pt x="7257" y="1436"/>
                  <a:pt x="7264" y="1441"/>
                </a:cubicBezTo>
                <a:cubicBezTo>
                  <a:pt x="7751" y="1734"/>
                  <a:pt x="8393" y="2127"/>
                  <a:pt x="9033" y="2523"/>
                </a:cubicBezTo>
                <a:cubicBezTo>
                  <a:pt x="9670" y="2918"/>
                  <a:pt x="10308" y="3318"/>
                  <a:pt x="10788" y="3625"/>
                </a:cubicBezTo>
                <a:cubicBezTo>
                  <a:pt x="10901" y="3698"/>
                  <a:pt x="11004" y="3765"/>
                  <a:pt x="11100" y="3825"/>
                </a:cubicBezTo>
                <a:cubicBezTo>
                  <a:pt x="11035" y="4059"/>
                  <a:pt x="11068" y="4308"/>
                  <a:pt x="11188" y="4517"/>
                </a:cubicBezTo>
                <a:cubicBezTo>
                  <a:pt x="11272" y="4663"/>
                  <a:pt x="11396" y="4782"/>
                  <a:pt x="11545" y="4862"/>
                </a:cubicBezTo>
                <a:cubicBezTo>
                  <a:pt x="11545" y="4928"/>
                  <a:pt x="11546" y="4966"/>
                  <a:pt x="11548" y="5038"/>
                </a:cubicBezTo>
                <a:cubicBezTo>
                  <a:pt x="11555" y="5638"/>
                  <a:pt x="11558" y="6430"/>
                  <a:pt x="11558" y="7221"/>
                </a:cubicBezTo>
                <a:cubicBezTo>
                  <a:pt x="11558" y="8013"/>
                  <a:pt x="11555" y="8805"/>
                  <a:pt x="11548" y="9405"/>
                </a:cubicBezTo>
                <a:cubicBezTo>
                  <a:pt x="11546" y="9477"/>
                  <a:pt x="11545" y="9515"/>
                  <a:pt x="11545" y="9581"/>
                </a:cubicBezTo>
                <a:cubicBezTo>
                  <a:pt x="11396" y="9661"/>
                  <a:pt x="11272" y="9780"/>
                  <a:pt x="11188" y="9926"/>
                </a:cubicBezTo>
                <a:cubicBezTo>
                  <a:pt x="11068" y="10135"/>
                  <a:pt x="11035" y="10384"/>
                  <a:pt x="11099" y="10617"/>
                </a:cubicBezTo>
                <a:cubicBezTo>
                  <a:pt x="11004" y="10679"/>
                  <a:pt x="10901" y="10745"/>
                  <a:pt x="10788" y="10818"/>
                </a:cubicBezTo>
                <a:cubicBezTo>
                  <a:pt x="10308" y="11125"/>
                  <a:pt x="9670" y="11524"/>
                  <a:pt x="9033" y="11920"/>
                </a:cubicBezTo>
                <a:cubicBezTo>
                  <a:pt x="8393" y="12316"/>
                  <a:pt x="7751" y="12708"/>
                  <a:pt x="7264" y="13001"/>
                </a:cubicBezTo>
                <a:cubicBezTo>
                  <a:pt x="7257" y="13005"/>
                  <a:pt x="7251" y="13010"/>
                  <a:pt x="7243" y="13014"/>
                </a:cubicBezTo>
                <a:cubicBezTo>
                  <a:pt x="7074" y="12774"/>
                  <a:pt x="6799" y="12631"/>
                  <a:pt x="6504" y="12631"/>
                </a:cubicBezTo>
                <a:cubicBezTo>
                  <a:pt x="6210" y="12631"/>
                  <a:pt x="5934" y="12774"/>
                  <a:pt x="5765" y="13014"/>
                </a:cubicBezTo>
                <a:lnTo>
                  <a:pt x="5744" y="13001"/>
                </a:lnTo>
                <a:cubicBezTo>
                  <a:pt x="5257" y="12708"/>
                  <a:pt x="4616" y="12316"/>
                  <a:pt x="3977" y="11920"/>
                </a:cubicBezTo>
                <a:cubicBezTo>
                  <a:pt x="3338" y="11524"/>
                  <a:pt x="2702" y="11125"/>
                  <a:pt x="2222" y="10818"/>
                </a:cubicBezTo>
                <a:cubicBezTo>
                  <a:pt x="2107" y="10745"/>
                  <a:pt x="2004" y="10679"/>
                  <a:pt x="1909" y="10617"/>
                </a:cubicBezTo>
                <a:cubicBezTo>
                  <a:pt x="1973" y="10384"/>
                  <a:pt x="1940" y="10135"/>
                  <a:pt x="1820" y="9926"/>
                </a:cubicBezTo>
                <a:cubicBezTo>
                  <a:pt x="1736" y="9780"/>
                  <a:pt x="1612" y="9661"/>
                  <a:pt x="1465" y="9581"/>
                </a:cubicBezTo>
                <a:cubicBezTo>
                  <a:pt x="1463" y="9515"/>
                  <a:pt x="1462" y="9477"/>
                  <a:pt x="1460" y="9405"/>
                </a:cubicBezTo>
                <a:cubicBezTo>
                  <a:pt x="1453" y="8805"/>
                  <a:pt x="1450" y="8013"/>
                  <a:pt x="1450" y="7222"/>
                </a:cubicBezTo>
                <a:cubicBezTo>
                  <a:pt x="1450" y="6430"/>
                  <a:pt x="1453" y="5638"/>
                  <a:pt x="1460" y="5038"/>
                </a:cubicBezTo>
                <a:cubicBezTo>
                  <a:pt x="1462" y="4966"/>
                  <a:pt x="1463" y="4928"/>
                  <a:pt x="1465" y="4862"/>
                </a:cubicBezTo>
                <a:cubicBezTo>
                  <a:pt x="1612" y="4782"/>
                  <a:pt x="1736" y="4663"/>
                  <a:pt x="1820" y="4517"/>
                </a:cubicBezTo>
                <a:cubicBezTo>
                  <a:pt x="1940" y="4308"/>
                  <a:pt x="1973" y="4059"/>
                  <a:pt x="1909" y="3825"/>
                </a:cubicBezTo>
                <a:cubicBezTo>
                  <a:pt x="2004" y="3765"/>
                  <a:pt x="2107" y="3698"/>
                  <a:pt x="2222" y="3625"/>
                </a:cubicBezTo>
                <a:cubicBezTo>
                  <a:pt x="2702" y="3318"/>
                  <a:pt x="3338" y="2918"/>
                  <a:pt x="3977" y="2523"/>
                </a:cubicBezTo>
                <a:cubicBezTo>
                  <a:pt x="4616" y="2127"/>
                  <a:pt x="5257" y="1734"/>
                  <a:pt x="5744" y="1441"/>
                </a:cubicBezTo>
                <a:cubicBezTo>
                  <a:pt x="5753" y="1436"/>
                  <a:pt x="5756" y="1435"/>
                  <a:pt x="5765" y="1429"/>
                </a:cubicBezTo>
                <a:cubicBezTo>
                  <a:pt x="5934" y="1669"/>
                  <a:pt x="6211" y="1812"/>
                  <a:pt x="6504" y="1812"/>
                </a:cubicBezTo>
                <a:cubicBezTo>
                  <a:pt x="6799" y="1812"/>
                  <a:pt x="7074" y="1669"/>
                  <a:pt x="7243" y="1429"/>
                </a:cubicBezTo>
                <a:close/>
                <a:moveTo>
                  <a:pt x="6504" y="1"/>
                </a:moveTo>
                <a:cubicBezTo>
                  <a:pt x="6003" y="1"/>
                  <a:pt x="5598" y="407"/>
                  <a:pt x="5598" y="906"/>
                </a:cubicBezTo>
                <a:cubicBezTo>
                  <a:pt x="5598" y="952"/>
                  <a:pt x="5601" y="998"/>
                  <a:pt x="5609" y="1043"/>
                </a:cubicBezTo>
                <a:cubicBezTo>
                  <a:pt x="5590" y="1055"/>
                  <a:pt x="5573" y="1064"/>
                  <a:pt x="5553" y="1076"/>
                </a:cubicBezTo>
                <a:cubicBezTo>
                  <a:pt x="5062" y="1370"/>
                  <a:pt x="4422" y="1763"/>
                  <a:pt x="3781" y="2159"/>
                </a:cubicBezTo>
                <a:cubicBezTo>
                  <a:pt x="3142" y="2556"/>
                  <a:pt x="2503" y="2956"/>
                  <a:pt x="2021" y="3264"/>
                </a:cubicBezTo>
                <a:cubicBezTo>
                  <a:pt x="1908" y="3336"/>
                  <a:pt x="1806" y="3402"/>
                  <a:pt x="1712" y="3463"/>
                </a:cubicBezTo>
                <a:cubicBezTo>
                  <a:pt x="1649" y="3391"/>
                  <a:pt x="1572" y="3329"/>
                  <a:pt x="1488" y="3280"/>
                </a:cubicBezTo>
                <a:cubicBezTo>
                  <a:pt x="1346" y="3198"/>
                  <a:pt x="1190" y="3159"/>
                  <a:pt x="1037" y="3159"/>
                </a:cubicBezTo>
                <a:cubicBezTo>
                  <a:pt x="724" y="3159"/>
                  <a:pt x="419" y="3321"/>
                  <a:pt x="251" y="3611"/>
                </a:cubicBezTo>
                <a:cubicBezTo>
                  <a:pt x="1" y="4044"/>
                  <a:pt x="150" y="4598"/>
                  <a:pt x="583" y="4848"/>
                </a:cubicBezTo>
                <a:cubicBezTo>
                  <a:pt x="720" y="4928"/>
                  <a:pt x="876" y="4970"/>
                  <a:pt x="1034" y="4970"/>
                </a:cubicBezTo>
                <a:cubicBezTo>
                  <a:pt x="1046" y="4970"/>
                  <a:pt x="1059" y="4970"/>
                  <a:pt x="1072" y="4969"/>
                </a:cubicBezTo>
                <a:lnTo>
                  <a:pt x="1072" y="4969"/>
                </a:lnTo>
                <a:cubicBezTo>
                  <a:pt x="1072" y="4994"/>
                  <a:pt x="1070" y="5006"/>
                  <a:pt x="1070" y="5033"/>
                </a:cubicBezTo>
                <a:cubicBezTo>
                  <a:pt x="1063" y="5635"/>
                  <a:pt x="1060" y="6429"/>
                  <a:pt x="1060" y="7222"/>
                </a:cubicBezTo>
                <a:cubicBezTo>
                  <a:pt x="1060" y="8015"/>
                  <a:pt x="1063" y="8808"/>
                  <a:pt x="1070" y="9411"/>
                </a:cubicBezTo>
                <a:cubicBezTo>
                  <a:pt x="1070" y="9437"/>
                  <a:pt x="1072" y="9449"/>
                  <a:pt x="1072" y="9474"/>
                </a:cubicBezTo>
                <a:cubicBezTo>
                  <a:pt x="1061" y="9474"/>
                  <a:pt x="1050" y="9473"/>
                  <a:pt x="1039" y="9473"/>
                </a:cubicBezTo>
                <a:cubicBezTo>
                  <a:pt x="880" y="9473"/>
                  <a:pt x="722" y="9515"/>
                  <a:pt x="583" y="9595"/>
                </a:cubicBezTo>
                <a:cubicBezTo>
                  <a:pt x="150" y="9845"/>
                  <a:pt x="1" y="10399"/>
                  <a:pt x="251" y="10832"/>
                </a:cubicBezTo>
                <a:cubicBezTo>
                  <a:pt x="419" y="11122"/>
                  <a:pt x="724" y="11285"/>
                  <a:pt x="1037" y="11285"/>
                </a:cubicBezTo>
                <a:cubicBezTo>
                  <a:pt x="1190" y="11285"/>
                  <a:pt x="1346" y="11246"/>
                  <a:pt x="1488" y="11163"/>
                </a:cubicBezTo>
                <a:cubicBezTo>
                  <a:pt x="1572" y="11114"/>
                  <a:pt x="1649" y="11053"/>
                  <a:pt x="1712" y="10980"/>
                </a:cubicBezTo>
                <a:cubicBezTo>
                  <a:pt x="1806" y="11041"/>
                  <a:pt x="1908" y="11107"/>
                  <a:pt x="2021" y="11179"/>
                </a:cubicBezTo>
                <a:cubicBezTo>
                  <a:pt x="2503" y="11487"/>
                  <a:pt x="3141" y="11888"/>
                  <a:pt x="3781" y="12284"/>
                </a:cubicBezTo>
                <a:cubicBezTo>
                  <a:pt x="4420" y="12680"/>
                  <a:pt x="5062" y="13073"/>
                  <a:pt x="5553" y="13368"/>
                </a:cubicBezTo>
                <a:cubicBezTo>
                  <a:pt x="5573" y="13381"/>
                  <a:pt x="5590" y="13390"/>
                  <a:pt x="5609" y="13401"/>
                </a:cubicBezTo>
                <a:cubicBezTo>
                  <a:pt x="5601" y="13446"/>
                  <a:pt x="5598" y="13491"/>
                  <a:pt x="5598" y="13537"/>
                </a:cubicBezTo>
                <a:cubicBezTo>
                  <a:pt x="5598" y="14036"/>
                  <a:pt x="6003" y="14443"/>
                  <a:pt x="6504" y="14443"/>
                </a:cubicBezTo>
                <a:cubicBezTo>
                  <a:pt x="7005" y="14443"/>
                  <a:pt x="7410" y="14038"/>
                  <a:pt x="7410" y="13537"/>
                </a:cubicBezTo>
                <a:cubicBezTo>
                  <a:pt x="7410" y="13491"/>
                  <a:pt x="7407" y="13446"/>
                  <a:pt x="7399" y="13401"/>
                </a:cubicBezTo>
                <a:cubicBezTo>
                  <a:pt x="7420" y="13390"/>
                  <a:pt x="7435" y="13381"/>
                  <a:pt x="7455" y="13369"/>
                </a:cubicBezTo>
                <a:cubicBezTo>
                  <a:pt x="7946" y="13075"/>
                  <a:pt x="8586" y="12680"/>
                  <a:pt x="9227" y="12284"/>
                </a:cubicBezTo>
                <a:cubicBezTo>
                  <a:pt x="9866" y="11888"/>
                  <a:pt x="10505" y="11487"/>
                  <a:pt x="10988" y="11179"/>
                </a:cubicBezTo>
                <a:cubicBezTo>
                  <a:pt x="11100" y="11107"/>
                  <a:pt x="11202" y="11041"/>
                  <a:pt x="11296" y="10980"/>
                </a:cubicBezTo>
                <a:cubicBezTo>
                  <a:pt x="11361" y="11053"/>
                  <a:pt x="11436" y="11114"/>
                  <a:pt x="11520" y="11163"/>
                </a:cubicBezTo>
                <a:cubicBezTo>
                  <a:pt x="11662" y="11246"/>
                  <a:pt x="11818" y="11285"/>
                  <a:pt x="11972" y="11285"/>
                </a:cubicBezTo>
                <a:cubicBezTo>
                  <a:pt x="12285" y="11285"/>
                  <a:pt x="12590" y="11122"/>
                  <a:pt x="12757" y="10832"/>
                </a:cubicBezTo>
                <a:cubicBezTo>
                  <a:pt x="13007" y="10399"/>
                  <a:pt x="12858" y="9845"/>
                  <a:pt x="12425" y="9595"/>
                </a:cubicBezTo>
                <a:cubicBezTo>
                  <a:pt x="12287" y="9515"/>
                  <a:pt x="12129" y="9473"/>
                  <a:pt x="11969" y="9473"/>
                </a:cubicBezTo>
                <a:cubicBezTo>
                  <a:pt x="11958" y="9473"/>
                  <a:pt x="11947" y="9474"/>
                  <a:pt x="11937" y="9474"/>
                </a:cubicBezTo>
                <a:cubicBezTo>
                  <a:pt x="11938" y="9449"/>
                  <a:pt x="11938" y="9437"/>
                  <a:pt x="11938" y="9411"/>
                </a:cubicBezTo>
                <a:cubicBezTo>
                  <a:pt x="11945" y="8808"/>
                  <a:pt x="11950" y="8015"/>
                  <a:pt x="11950" y="7222"/>
                </a:cubicBezTo>
                <a:cubicBezTo>
                  <a:pt x="11950" y="6429"/>
                  <a:pt x="11945" y="5636"/>
                  <a:pt x="11938" y="5033"/>
                </a:cubicBezTo>
                <a:cubicBezTo>
                  <a:pt x="11938" y="5008"/>
                  <a:pt x="11938" y="4994"/>
                  <a:pt x="11937" y="4969"/>
                </a:cubicBezTo>
                <a:lnTo>
                  <a:pt x="11937" y="4969"/>
                </a:lnTo>
                <a:cubicBezTo>
                  <a:pt x="11949" y="4970"/>
                  <a:pt x="11962" y="4970"/>
                  <a:pt x="11975" y="4970"/>
                </a:cubicBezTo>
                <a:cubicBezTo>
                  <a:pt x="12134" y="4970"/>
                  <a:pt x="12289" y="4928"/>
                  <a:pt x="12425" y="4848"/>
                </a:cubicBezTo>
                <a:cubicBezTo>
                  <a:pt x="12858" y="4598"/>
                  <a:pt x="13007" y="4044"/>
                  <a:pt x="12757" y="3611"/>
                </a:cubicBezTo>
                <a:cubicBezTo>
                  <a:pt x="12589" y="3321"/>
                  <a:pt x="12284" y="3159"/>
                  <a:pt x="11972" y="3159"/>
                </a:cubicBezTo>
                <a:cubicBezTo>
                  <a:pt x="11818" y="3159"/>
                  <a:pt x="11662" y="3198"/>
                  <a:pt x="11520" y="3280"/>
                </a:cubicBezTo>
                <a:cubicBezTo>
                  <a:pt x="11436" y="3329"/>
                  <a:pt x="11361" y="3391"/>
                  <a:pt x="11296" y="3463"/>
                </a:cubicBezTo>
                <a:cubicBezTo>
                  <a:pt x="11202" y="3402"/>
                  <a:pt x="11100" y="3336"/>
                  <a:pt x="10987" y="3265"/>
                </a:cubicBezTo>
                <a:cubicBezTo>
                  <a:pt x="10505" y="2956"/>
                  <a:pt x="9866" y="2557"/>
                  <a:pt x="9227" y="2159"/>
                </a:cubicBezTo>
                <a:cubicBezTo>
                  <a:pt x="8586" y="1763"/>
                  <a:pt x="7946" y="1370"/>
                  <a:pt x="7455" y="1076"/>
                </a:cubicBezTo>
                <a:cubicBezTo>
                  <a:pt x="7435" y="1064"/>
                  <a:pt x="7419" y="1055"/>
                  <a:pt x="7399" y="1043"/>
                </a:cubicBezTo>
                <a:cubicBezTo>
                  <a:pt x="7407" y="998"/>
                  <a:pt x="7410" y="953"/>
                  <a:pt x="7410" y="908"/>
                </a:cubicBezTo>
                <a:cubicBezTo>
                  <a:pt x="7410" y="407"/>
                  <a:pt x="7005" y="1"/>
                  <a:pt x="6504" y="1"/>
                </a:cubicBezTo>
                <a:close/>
              </a:path>
            </a:pathLst>
          </a:custGeom>
          <a:solidFill>
            <a:srgbClr val="342776">
              <a:alpha val="1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9" name="Google Shape;2309;p49"/>
          <p:cNvGrpSpPr/>
          <p:nvPr/>
        </p:nvGrpSpPr>
        <p:grpSpPr>
          <a:xfrm>
            <a:off x="-751861" y="2752206"/>
            <a:ext cx="2852058" cy="3007003"/>
            <a:chOff x="7048150" y="2729250"/>
            <a:chExt cx="2676229" cy="2821623"/>
          </a:xfrm>
        </p:grpSpPr>
        <p:sp>
          <p:nvSpPr>
            <p:cNvPr id="2310" name="Google Shape;2310;p49"/>
            <p:cNvSpPr/>
            <p:nvPr/>
          </p:nvSpPr>
          <p:spPr>
            <a:xfrm>
              <a:off x="8628407" y="2842205"/>
              <a:ext cx="17982" cy="17425"/>
            </a:xfrm>
            <a:custGeom>
              <a:avLst/>
              <a:gdLst/>
              <a:ahLst/>
              <a:cxnLst/>
              <a:rect l="l" t="t" r="r" b="b"/>
              <a:pathLst>
                <a:path w="226" h="219" extrusionOk="0">
                  <a:moveTo>
                    <a:pt x="225" y="218"/>
                  </a:moveTo>
                  <a:cubicBezTo>
                    <a:pt x="197" y="190"/>
                    <a:pt x="169" y="162"/>
                    <a:pt x="141" y="134"/>
                  </a:cubicBezTo>
                  <a:cubicBezTo>
                    <a:pt x="94" y="88"/>
                    <a:pt x="47" y="44"/>
                    <a:pt x="0" y="0"/>
                  </a:cubicBezTo>
                  <a:cubicBezTo>
                    <a:pt x="47" y="44"/>
                    <a:pt x="94" y="88"/>
                    <a:pt x="141" y="134"/>
                  </a:cubicBezTo>
                  <a:cubicBezTo>
                    <a:pt x="169" y="162"/>
                    <a:pt x="197" y="190"/>
                    <a:pt x="225" y="218"/>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9"/>
            <p:cNvSpPr/>
            <p:nvPr/>
          </p:nvSpPr>
          <p:spPr>
            <a:xfrm>
              <a:off x="8614562" y="2829952"/>
              <a:ext cx="10980" cy="9628"/>
            </a:xfrm>
            <a:custGeom>
              <a:avLst/>
              <a:gdLst/>
              <a:ahLst/>
              <a:cxnLst/>
              <a:rect l="l" t="t" r="r" b="b"/>
              <a:pathLst>
                <a:path w="138" h="121" extrusionOk="0">
                  <a:moveTo>
                    <a:pt x="0" y="1"/>
                  </a:moveTo>
                  <a:cubicBezTo>
                    <a:pt x="46" y="39"/>
                    <a:pt x="92" y="79"/>
                    <a:pt x="137" y="120"/>
                  </a:cubicBezTo>
                  <a:cubicBezTo>
                    <a:pt x="92" y="79"/>
                    <a:pt x="46" y="39"/>
                    <a:pt x="0"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2" name="Google Shape;2312;p49"/>
            <p:cNvGrpSpPr/>
            <p:nvPr/>
          </p:nvGrpSpPr>
          <p:grpSpPr>
            <a:xfrm>
              <a:off x="7048150" y="2729250"/>
              <a:ext cx="2676229" cy="2821623"/>
              <a:chOff x="7048150" y="2730175"/>
              <a:chExt cx="2676229" cy="2821623"/>
            </a:xfrm>
          </p:grpSpPr>
          <p:sp>
            <p:nvSpPr>
              <p:cNvPr id="2313" name="Google Shape;2313;p49"/>
              <p:cNvSpPr/>
              <p:nvPr/>
            </p:nvSpPr>
            <p:spPr>
              <a:xfrm>
                <a:off x="7254444" y="4925348"/>
                <a:ext cx="557" cy="557"/>
              </a:xfrm>
              <a:custGeom>
                <a:avLst/>
                <a:gdLst/>
                <a:ahLst/>
                <a:cxnLst/>
                <a:rect l="l" t="t" r="r" b="b"/>
                <a:pathLst>
                  <a:path w="7" h="7" extrusionOk="0">
                    <a:moveTo>
                      <a:pt x="6" y="7"/>
                    </a:moveTo>
                    <a:cubicBezTo>
                      <a:pt x="5" y="4"/>
                      <a:pt x="2" y="2"/>
                      <a:pt x="0" y="1"/>
                    </a:cubicBezTo>
                    <a:cubicBezTo>
                      <a:pt x="2" y="2"/>
                      <a:pt x="5" y="4"/>
                      <a:pt x="6" y="7"/>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9"/>
              <p:cNvSpPr/>
              <p:nvPr/>
            </p:nvSpPr>
            <p:spPr>
              <a:xfrm>
                <a:off x="7407770" y="3276959"/>
                <a:ext cx="239" cy="1989"/>
              </a:xfrm>
              <a:custGeom>
                <a:avLst/>
                <a:gdLst/>
                <a:ahLst/>
                <a:cxnLst/>
                <a:rect l="l" t="t" r="r" b="b"/>
                <a:pathLst>
                  <a:path w="3" h="25" extrusionOk="0">
                    <a:moveTo>
                      <a:pt x="1" y="25"/>
                    </a:moveTo>
                    <a:cubicBezTo>
                      <a:pt x="1" y="17"/>
                      <a:pt x="1" y="8"/>
                      <a:pt x="2" y="1"/>
                    </a:cubicBezTo>
                    <a:cubicBezTo>
                      <a:pt x="1" y="8"/>
                      <a:pt x="1" y="17"/>
                      <a:pt x="1"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9"/>
              <p:cNvSpPr/>
              <p:nvPr/>
            </p:nvSpPr>
            <p:spPr>
              <a:xfrm>
                <a:off x="7408486" y="3255556"/>
                <a:ext cx="3103" cy="14640"/>
              </a:xfrm>
              <a:custGeom>
                <a:avLst/>
                <a:gdLst/>
                <a:ahLst/>
                <a:cxnLst/>
                <a:rect l="l" t="t" r="r" b="b"/>
                <a:pathLst>
                  <a:path w="39" h="184" extrusionOk="0">
                    <a:moveTo>
                      <a:pt x="39" y="0"/>
                    </a:moveTo>
                    <a:cubicBezTo>
                      <a:pt x="24" y="51"/>
                      <a:pt x="13" y="104"/>
                      <a:pt x="5" y="157"/>
                    </a:cubicBezTo>
                    <a:lnTo>
                      <a:pt x="5" y="157"/>
                    </a:lnTo>
                    <a:cubicBezTo>
                      <a:pt x="13" y="103"/>
                      <a:pt x="25" y="51"/>
                      <a:pt x="39" y="0"/>
                    </a:cubicBezTo>
                    <a:close/>
                    <a:moveTo>
                      <a:pt x="5" y="157"/>
                    </a:moveTo>
                    <a:cubicBezTo>
                      <a:pt x="3" y="166"/>
                      <a:pt x="2" y="175"/>
                      <a:pt x="1" y="183"/>
                    </a:cubicBezTo>
                    <a:cubicBezTo>
                      <a:pt x="2" y="175"/>
                      <a:pt x="3" y="166"/>
                      <a:pt x="5" y="15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9"/>
              <p:cNvSpPr/>
              <p:nvPr/>
            </p:nvSpPr>
            <p:spPr>
              <a:xfrm>
                <a:off x="7408009" y="3271947"/>
                <a:ext cx="318" cy="2467"/>
              </a:xfrm>
              <a:custGeom>
                <a:avLst/>
                <a:gdLst/>
                <a:ahLst/>
                <a:cxnLst/>
                <a:rect l="l" t="t" r="r" b="b"/>
                <a:pathLst>
                  <a:path w="4" h="31" extrusionOk="0">
                    <a:moveTo>
                      <a:pt x="1" y="30"/>
                    </a:moveTo>
                    <a:cubicBezTo>
                      <a:pt x="2" y="21"/>
                      <a:pt x="4" y="11"/>
                      <a:pt x="4" y="1"/>
                    </a:cubicBezTo>
                    <a:cubicBezTo>
                      <a:pt x="4" y="11"/>
                      <a:pt x="2" y="21"/>
                      <a:pt x="1" y="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9"/>
              <p:cNvSpPr/>
              <p:nvPr/>
            </p:nvSpPr>
            <p:spPr>
              <a:xfrm>
                <a:off x="7137560" y="2730255"/>
                <a:ext cx="2586819" cy="2821543"/>
              </a:xfrm>
              <a:custGeom>
                <a:avLst/>
                <a:gdLst/>
                <a:ahLst/>
                <a:cxnLst/>
                <a:rect l="l" t="t" r="r" b="b"/>
                <a:pathLst>
                  <a:path w="32511" h="35461" extrusionOk="0">
                    <a:moveTo>
                      <a:pt x="15972" y="180"/>
                    </a:moveTo>
                    <a:cubicBezTo>
                      <a:pt x="16830" y="180"/>
                      <a:pt x="17656" y="516"/>
                      <a:pt x="18432" y="1141"/>
                    </a:cubicBezTo>
                    <a:cubicBezTo>
                      <a:pt x="18440" y="1146"/>
                      <a:pt x="18447" y="1152"/>
                      <a:pt x="18454" y="1158"/>
                    </a:cubicBezTo>
                    <a:cubicBezTo>
                      <a:pt x="18493" y="1189"/>
                      <a:pt x="18531" y="1220"/>
                      <a:pt x="18568" y="1254"/>
                    </a:cubicBezTo>
                    <a:cubicBezTo>
                      <a:pt x="18613" y="1292"/>
                      <a:pt x="18659" y="1332"/>
                      <a:pt x="18705" y="1373"/>
                    </a:cubicBezTo>
                    <a:cubicBezTo>
                      <a:pt x="18717" y="1384"/>
                      <a:pt x="18730" y="1395"/>
                      <a:pt x="18742" y="1407"/>
                    </a:cubicBezTo>
                    <a:cubicBezTo>
                      <a:pt x="18789" y="1451"/>
                      <a:pt x="18836" y="1495"/>
                      <a:pt x="18883" y="1541"/>
                    </a:cubicBezTo>
                    <a:cubicBezTo>
                      <a:pt x="18911" y="1569"/>
                      <a:pt x="18939" y="1597"/>
                      <a:pt x="18967" y="1625"/>
                    </a:cubicBezTo>
                    <a:cubicBezTo>
                      <a:pt x="19200" y="1859"/>
                      <a:pt x="19426" y="2121"/>
                      <a:pt x="19647" y="2408"/>
                    </a:cubicBezTo>
                    <a:cubicBezTo>
                      <a:pt x="20251" y="3193"/>
                      <a:pt x="20805" y="4165"/>
                      <a:pt x="21294" y="5292"/>
                    </a:cubicBezTo>
                    <a:cubicBezTo>
                      <a:pt x="21534" y="5849"/>
                      <a:pt x="21759" y="6443"/>
                      <a:pt x="21967" y="7071"/>
                    </a:cubicBezTo>
                    <a:cubicBezTo>
                      <a:pt x="20690" y="7346"/>
                      <a:pt x="19342" y="7744"/>
                      <a:pt x="17952" y="8259"/>
                    </a:cubicBezTo>
                    <a:cubicBezTo>
                      <a:pt x="17935" y="8259"/>
                      <a:pt x="17917" y="8259"/>
                      <a:pt x="17900" y="8259"/>
                    </a:cubicBezTo>
                    <a:cubicBezTo>
                      <a:pt x="17299" y="8259"/>
                      <a:pt x="16728" y="8502"/>
                      <a:pt x="16310" y="8916"/>
                    </a:cubicBezTo>
                    <a:cubicBezTo>
                      <a:pt x="16197" y="8965"/>
                      <a:pt x="16083" y="9013"/>
                      <a:pt x="15970" y="9063"/>
                    </a:cubicBezTo>
                    <a:cubicBezTo>
                      <a:pt x="15857" y="9013"/>
                      <a:pt x="15743" y="8965"/>
                      <a:pt x="15630" y="8916"/>
                    </a:cubicBezTo>
                    <a:cubicBezTo>
                      <a:pt x="15212" y="8501"/>
                      <a:pt x="14643" y="8259"/>
                      <a:pt x="14041" y="8259"/>
                    </a:cubicBezTo>
                    <a:cubicBezTo>
                      <a:pt x="14023" y="8259"/>
                      <a:pt x="14006" y="8259"/>
                      <a:pt x="13988" y="8259"/>
                    </a:cubicBezTo>
                    <a:cubicBezTo>
                      <a:pt x="12599" y="7744"/>
                      <a:pt x="11250" y="7346"/>
                      <a:pt x="9975" y="7071"/>
                    </a:cubicBezTo>
                    <a:cubicBezTo>
                      <a:pt x="10183" y="6443"/>
                      <a:pt x="10408" y="5849"/>
                      <a:pt x="10648" y="5292"/>
                    </a:cubicBezTo>
                    <a:cubicBezTo>
                      <a:pt x="11337" y="3704"/>
                      <a:pt x="12156" y="2422"/>
                      <a:pt x="13059" y="1541"/>
                    </a:cubicBezTo>
                    <a:cubicBezTo>
                      <a:pt x="13961" y="660"/>
                      <a:pt x="14944" y="180"/>
                      <a:pt x="15970" y="180"/>
                    </a:cubicBezTo>
                    <a:close/>
                    <a:moveTo>
                      <a:pt x="15970" y="9264"/>
                    </a:moveTo>
                    <a:cubicBezTo>
                      <a:pt x="15985" y="9269"/>
                      <a:pt x="15998" y="9275"/>
                      <a:pt x="16013" y="9283"/>
                    </a:cubicBezTo>
                    <a:cubicBezTo>
                      <a:pt x="15998" y="9305"/>
                      <a:pt x="15985" y="9327"/>
                      <a:pt x="15970" y="9350"/>
                    </a:cubicBezTo>
                    <a:cubicBezTo>
                      <a:pt x="15957" y="9327"/>
                      <a:pt x="15944" y="9305"/>
                      <a:pt x="15929" y="9281"/>
                    </a:cubicBezTo>
                    <a:cubicBezTo>
                      <a:pt x="15942" y="9275"/>
                      <a:pt x="15957" y="9269"/>
                      <a:pt x="15970" y="9264"/>
                    </a:cubicBezTo>
                    <a:close/>
                    <a:moveTo>
                      <a:pt x="9918" y="7245"/>
                    </a:moveTo>
                    <a:cubicBezTo>
                      <a:pt x="11085" y="7496"/>
                      <a:pt x="12315" y="7851"/>
                      <a:pt x="13583" y="8305"/>
                    </a:cubicBezTo>
                    <a:cubicBezTo>
                      <a:pt x="13540" y="8314"/>
                      <a:pt x="13496" y="8324"/>
                      <a:pt x="13453" y="8336"/>
                    </a:cubicBezTo>
                    <a:cubicBezTo>
                      <a:pt x="12459" y="8602"/>
                      <a:pt x="11800" y="9492"/>
                      <a:pt x="11782" y="10473"/>
                    </a:cubicBezTo>
                    <a:cubicBezTo>
                      <a:pt x="11443" y="10285"/>
                      <a:pt x="11067" y="10192"/>
                      <a:pt x="10690" y="10192"/>
                    </a:cubicBezTo>
                    <a:cubicBezTo>
                      <a:pt x="10112" y="10192"/>
                      <a:pt x="9535" y="10412"/>
                      <a:pt x="9094" y="10852"/>
                    </a:cubicBezTo>
                    <a:cubicBezTo>
                      <a:pt x="9089" y="10851"/>
                      <a:pt x="9084" y="10851"/>
                      <a:pt x="9080" y="10851"/>
                    </a:cubicBezTo>
                    <a:cubicBezTo>
                      <a:pt x="9061" y="10851"/>
                      <a:pt x="9051" y="10861"/>
                      <a:pt x="9041" y="10870"/>
                    </a:cubicBezTo>
                    <a:cubicBezTo>
                      <a:pt x="9031" y="10880"/>
                      <a:pt x="9022" y="10891"/>
                      <a:pt x="9012" y="10901"/>
                    </a:cubicBezTo>
                    <a:cubicBezTo>
                      <a:pt x="9250" y="9593"/>
                      <a:pt x="9557" y="8368"/>
                      <a:pt x="9918" y="7245"/>
                    </a:cubicBezTo>
                    <a:close/>
                    <a:moveTo>
                      <a:pt x="22024" y="7245"/>
                    </a:moveTo>
                    <a:cubicBezTo>
                      <a:pt x="22389" y="8381"/>
                      <a:pt x="22697" y="9624"/>
                      <a:pt x="22937" y="10950"/>
                    </a:cubicBezTo>
                    <a:cubicBezTo>
                      <a:pt x="22909" y="10917"/>
                      <a:pt x="22878" y="10883"/>
                      <a:pt x="22847" y="10852"/>
                    </a:cubicBezTo>
                    <a:cubicBezTo>
                      <a:pt x="22406" y="10412"/>
                      <a:pt x="21829" y="10192"/>
                      <a:pt x="21251" y="10192"/>
                    </a:cubicBezTo>
                    <a:cubicBezTo>
                      <a:pt x="20875" y="10192"/>
                      <a:pt x="20498" y="10285"/>
                      <a:pt x="20160" y="10473"/>
                    </a:cubicBezTo>
                    <a:cubicBezTo>
                      <a:pt x="20142" y="9492"/>
                      <a:pt x="19482" y="8602"/>
                      <a:pt x="18487" y="8336"/>
                    </a:cubicBezTo>
                    <a:cubicBezTo>
                      <a:pt x="18444" y="8324"/>
                      <a:pt x="18401" y="8314"/>
                      <a:pt x="18359" y="8305"/>
                    </a:cubicBezTo>
                    <a:cubicBezTo>
                      <a:pt x="19627" y="7850"/>
                      <a:pt x="20856" y="7496"/>
                      <a:pt x="22024" y="7245"/>
                    </a:cubicBezTo>
                    <a:close/>
                    <a:moveTo>
                      <a:pt x="8669" y="13474"/>
                    </a:moveTo>
                    <a:cubicBezTo>
                      <a:pt x="8681" y="13496"/>
                      <a:pt x="8692" y="13518"/>
                      <a:pt x="8704" y="13540"/>
                    </a:cubicBezTo>
                    <a:cubicBezTo>
                      <a:pt x="8681" y="13540"/>
                      <a:pt x="8657" y="13540"/>
                      <a:pt x="8635" y="13541"/>
                    </a:cubicBezTo>
                    <a:cubicBezTo>
                      <a:pt x="8636" y="13527"/>
                      <a:pt x="8638" y="13511"/>
                      <a:pt x="8639" y="13496"/>
                    </a:cubicBezTo>
                    <a:cubicBezTo>
                      <a:pt x="8650" y="13488"/>
                      <a:pt x="8659" y="13481"/>
                      <a:pt x="8669" y="13474"/>
                    </a:cubicBezTo>
                    <a:close/>
                    <a:moveTo>
                      <a:pt x="23260" y="13465"/>
                    </a:moveTo>
                    <a:cubicBezTo>
                      <a:pt x="23273" y="13475"/>
                      <a:pt x="23288" y="13486"/>
                      <a:pt x="23302" y="13496"/>
                    </a:cubicBezTo>
                    <a:cubicBezTo>
                      <a:pt x="23304" y="13511"/>
                      <a:pt x="23305" y="13527"/>
                      <a:pt x="23307" y="13541"/>
                    </a:cubicBezTo>
                    <a:cubicBezTo>
                      <a:pt x="23277" y="13540"/>
                      <a:pt x="23249" y="13540"/>
                      <a:pt x="23220" y="13539"/>
                    </a:cubicBezTo>
                    <a:cubicBezTo>
                      <a:pt x="23233" y="13515"/>
                      <a:pt x="23246" y="13490"/>
                      <a:pt x="23260" y="13465"/>
                    </a:cubicBezTo>
                    <a:close/>
                    <a:moveTo>
                      <a:pt x="6049" y="6792"/>
                    </a:moveTo>
                    <a:cubicBezTo>
                      <a:pt x="6622" y="6792"/>
                      <a:pt x="7229" y="6828"/>
                      <a:pt x="7862" y="6901"/>
                    </a:cubicBezTo>
                    <a:cubicBezTo>
                      <a:pt x="8464" y="6971"/>
                      <a:pt x="9091" y="7074"/>
                      <a:pt x="9739" y="7208"/>
                    </a:cubicBezTo>
                    <a:cubicBezTo>
                      <a:pt x="9346" y="8429"/>
                      <a:pt x="9021" y="9769"/>
                      <a:pt x="8773" y="11201"/>
                    </a:cubicBezTo>
                    <a:cubicBezTo>
                      <a:pt x="8401" y="11763"/>
                      <a:pt x="8314" y="12450"/>
                      <a:pt x="8504" y="13075"/>
                    </a:cubicBezTo>
                    <a:cubicBezTo>
                      <a:pt x="8491" y="13182"/>
                      <a:pt x="8479" y="13288"/>
                      <a:pt x="8467" y="13397"/>
                    </a:cubicBezTo>
                    <a:cubicBezTo>
                      <a:pt x="8367" y="13469"/>
                      <a:pt x="8268" y="13543"/>
                      <a:pt x="8170" y="13617"/>
                    </a:cubicBezTo>
                    <a:cubicBezTo>
                      <a:pt x="7585" y="13776"/>
                      <a:pt x="7077" y="14166"/>
                      <a:pt x="6779" y="14711"/>
                    </a:cubicBezTo>
                    <a:cubicBezTo>
                      <a:pt x="5638" y="15656"/>
                      <a:pt x="4619" y="16625"/>
                      <a:pt x="3743" y="17593"/>
                    </a:cubicBezTo>
                    <a:cubicBezTo>
                      <a:pt x="3303" y="17099"/>
                      <a:pt x="2901" y="16608"/>
                      <a:pt x="2540" y="16120"/>
                    </a:cubicBezTo>
                    <a:cubicBezTo>
                      <a:pt x="1509" y="14730"/>
                      <a:pt x="808" y="13380"/>
                      <a:pt x="496" y="12157"/>
                    </a:cubicBezTo>
                    <a:cubicBezTo>
                      <a:pt x="185" y="10935"/>
                      <a:pt x="260" y="9844"/>
                      <a:pt x="774" y="8954"/>
                    </a:cubicBezTo>
                    <a:cubicBezTo>
                      <a:pt x="1288" y="8065"/>
                      <a:pt x="2194" y="7454"/>
                      <a:pt x="3409" y="7113"/>
                    </a:cubicBezTo>
                    <a:cubicBezTo>
                      <a:pt x="3409" y="7112"/>
                      <a:pt x="3409" y="7112"/>
                      <a:pt x="3410" y="7112"/>
                    </a:cubicBezTo>
                    <a:cubicBezTo>
                      <a:pt x="3488" y="7744"/>
                      <a:pt x="4026" y="8234"/>
                      <a:pt x="4679" y="8234"/>
                    </a:cubicBezTo>
                    <a:cubicBezTo>
                      <a:pt x="5135" y="8234"/>
                      <a:pt x="5535" y="7994"/>
                      <a:pt x="5762" y="7635"/>
                    </a:cubicBezTo>
                    <a:cubicBezTo>
                      <a:pt x="5886" y="7437"/>
                      <a:pt x="5959" y="7205"/>
                      <a:pt x="5959" y="6954"/>
                    </a:cubicBezTo>
                    <a:cubicBezTo>
                      <a:pt x="5959" y="6934"/>
                      <a:pt x="5958" y="6915"/>
                      <a:pt x="5958" y="6894"/>
                    </a:cubicBezTo>
                    <a:cubicBezTo>
                      <a:pt x="5956" y="6888"/>
                      <a:pt x="5956" y="6881"/>
                      <a:pt x="5956" y="6873"/>
                    </a:cubicBezTo>
                    <a:cubicBezTo>
                      <a:pt x="5955" y="6862"/>
                      <a:pt x="5955" y="6850"/>
                      <a:pt x="5953" y="6838"/>
                    </a:cubicBezTo>
                    <a:cubicBezTo>
                      <a:pt x="5952" y="6828"/>
                      <a:pt x="5952" y="6819"/>
                      <a:pt x="5950" y="6810"/>
                    </a:cubicBezTo>
                    <a:cubicBezTo>
                      <a:pt x="5949" y="6804"/>
                      <a:pt x="5949" y="6798"/>
                      <a:pt x="5949" y="6792"/>
                    </a:cubicBezTo>
                    <a:cubicBezTo>
                      <a:pt x="5982" y="6792"/>
                      <a:pt x="6016" y="6792"/>
                      <a:pt x="6049" y="6792"/>
                    </a:cubicBezTo>
                    <a:close/>
                    <a:moveTo>
                      <a:pt x="25900" y="6792"/>
                    </a:moveTo>
                    <a:cubicBezTo>
                      <a:pt x="26882" y="6792"/>
                      <a:pt x="27768" y="6898"/>
                      <a:pt x="28533" y="7113"/>
                    </a:cubicBezTo>
                    <a:cubicBezTo>
                      <a:pt x="29328" y="7336"/>
                      <a:pt x="29989" y="7675"/>
                      <a:pt x="30497" y="8131"/>
                    </a:cubicBezTo>
                    <a:cubicBezTo>
                      <a:pt x="30274" y="8287"/>
                      <a:pt x="30103" y="8514"/>
                      <a:pt x="30016" y="8778"/>
                    </a:cubicBezTo>
                    <a:cubicBezTo>
                      <a:pt x="30016" y="8778"/>
                      <a:pt x="30016" y="8779"/>
                      <a:pt x="30016" y="8779"/>
                    </a:cubicBezTo>
                    <a:cubicBezTo>
                      <a:pt x="30010" y="8794"/>
                      <a:pt x="30006" y="8808"/>
                      <a:pt x="30001" y="8823"/>
                    </a:cubicBezTo>
                    <a:cubicBezTo>
                      <a:pt x="30001" y="8826"/>
                      <a:pt x="30000" y="8828"/>
                      <a:pt x="30000" y="8831"/>
                    </a:cubicBezTo>
                    <a:cubicBezTo>
                      <a:pt x="29995" y="8845"/>
                      <a:pt x="29991" y="8860"/>
                      <a:pt x="29988" y="8875"/>
                    </a:cubicBezTo>
                    <a:cubicBezTo>
                      <a:pt x="29988" y="8876"/>
                      <a:pt x="29988" y="8876"/>
                      <a:pt x="29988" y="8878"/>
                    </a:cubicBezTo>
                    <a:cubicBezTo>
                      <a:pt x="29981" y="8906"/>
                      <a:pt x="29975" y="8934"/>
                      <a:pt x="29970" y="8962"/>
                    </a:cubicBezTo>
                    <a:cubicBezTo>
                      <a:pt x="29969" y="8968"/>
                      <a:pt x="29967" y="8972"/>
                      <a:pt x="29967" y="8978"/>
                    </a:cubicBezTo>
                    <a:cubicBezTo>
                      <a:pt x="29966" y="8987"/>
                      <a:pt x="29964" y="8997"/>
                      <a:pt x="29963" y="9007"/>
                    </a:cubicBezTo>
                    <a:cubicBezTo>
                      <a:pt x="29961" y="9018"/>
                      <a:pt x="29960" y="9028"/>
                      <a:pt x="29960" y="9038"/>
                    </a:cubicBezTo>
                    <a:cubicBezTo>
                      <a:pt x="29958" y="9046"/>
                      <a:pt x="29957" y="9054"/>
                      <a:pt x="29957" y="9062"/>
                    </a:cubicBezTo>
                    <a:cubicBezTo>
                      <a:pt x="29956" y="9075"/>
                      <a:pt x="29954" y="9088"/>
                      <a:pt x="29954" y="9102"/>
                    </a:cubicBezTo>
                    <a:lnTo>
                      <a:pt x="29953" y="9119"/>
                    </a:lnTo>
                    <a:cubicBezTo>
                      <a:pt x="29953" y="9140"/>
                      <a:pt x="29951" y="9159"/>
                      <a:pt x="29951" y="9180"/>
                    </a:cubicBezTo>
                    <a:cubicBezTo>
                      <a:pt x="29951" y="9183"/>
                      <a:pt x="29951" y="9187"/>
                      <a:pt x="29951" y="9190"/>
                    </a:cubicBezTo>
                    <a:cubicBezTo>
                      <a:pt x="29951" y="9206"/>
                      <a:pt x="29953" y="9222"/>
                      <a:pt x="29953" y="9237"/>
                    </a:cubicBezTo>
                    <a:cubicBezTo>
                      <a:pt x="29953" y="9246"/>
                      <a:pt x="29954" y="9255"/>
                      <a:pt x="29954" y="9264"/>
                    </a:cubicBezTo>
                    <a:cubicBezTo>
                      <a:pt x="29956" y="9274"/>
                      <a:pt x="29956" y="9284"/>
                      <a:pt x="29957" y="9296"/>
                    </a:cubicBezTo>
                    <a:cubicBezTo>
                      <a:pt x="29958" y="9306"/>
                      <a:pt x="29958" y="9317"/>
                      <a:pt x="29960" y="9327"/>
                    </a:cubicBezTo>
                    <a:cubicBezTo>
                      <a:pt x="29961" y="9334"/>
                      <a:pt x="29961" y="9343"/>
                      <a:pt x="29963" y="9350"/>
                    </a:cubicBezTo>
                    <a:cubicBezTo>
                      <a:pt x="29964" y="9362"/>
                      <a:pt x="29966" y="9374"/>
                      <a:pt x="29969" y="9386"/>
                    </a:cubicBezTo>
                    <a:cubicBezTo>
                      <a:pt x="29969" y="9390"/>
                      <a:pt x="29969" y="9393"/>
                      <a:pt x="29970" y="9396"/>
                    </a:cubicBezTo>
                    <a:cubicBezTo>
                      <a:pt x="29978" y="9445"/>
                      <a:pt x="29989" y="9493"/>
                      <a:pt x="30003" y="9540"/>
                    </a:cubicBezTo>
                    <a:cubicBezTo>
                      <a:pt x="30004" y="9540"/>
                      <a:pt x="30004" y="9540"/>
                      <a:pt x="30004" y="9542"/>
                    </a:cubicBezTo>
                    <a:cubicBezTo>
                      <a:pt x="30009" y="9557"/>
                      <a:pt x="30013" y="9573"/>
                      <a:pt x="30019" y="9589"/>
                    </a:cubicBezTo>
                    <a:cubicBezTo>
                      <a:pt x="30019" y="9589"/>
                      <a:pt x="30019" y="9590"/>
                      <a:pt x="30019" y="9590"/>
                    </a:cubicBezTo>
                    <a:cubicBezTo>
                      <a:pt x="30020" y="9592"/>
                      <a:pt x="30020" y="9592"/>
                      <a:pt x="30020" y="9593"/>
                    </a:cubicBezTo>
                    <a:cubicBezTo>
                      <a:pt x="30041" y="9655"/>
                      <a:pt x="30067" y="9716"/>
                      <a:pt x="30097" y="9773"/>
                    </a:cubicBezTo>
                    <a:lnTo>
                      <a:pt x="30098" y="9773"/>
                    </a:lnTo>
                    <a:cubicBezTo>
                      <a:pt x="30098" y="9775"/>
                      <a:pt x="30098" y="9775"/>
                      <a:pt x="30098" y="9775"/>
                    </a:cubicBezTo>
                    <a:cubicBezTo>
                      <a:pt x="30113" y="9803"/>
                      <a:pt x="30129" y="9830"/>
                      <a:pt x="30146" y="9858"/>
                    </a:cubicBezTo>
                    <a:cubicBezTo>
                      <a:pt x="30147" y="9858"/>
                      <a:pt x="30147" y="9858"/>
                      <a:pt x="30147" y="9860"/>
                    </a:cubicBezTo>
                    <a:cubicBezTo>
                      <a:pt x="30148" y="9861"/>
                      <a:pt x="30150" y="9864"/>
                      <a:pt x="30151" y="9867"/>
                    </a:cubicBezTo>
                    <a:cubicBezTo>
                      <a:pt x="30153" y="9869"/>
                      <a:pt x="30154" y="9870"/>
                      <a:pt x="30154" y="9872"/>
                    </a:cubicBezTo>
                    <a:cubicBezTo>
                      <a:pt x="30172" y="9898"/>
                      <a:pt x="30190" y="9925"/>
                      <a:pt x="30209" y="9950"/>
                    </a:cubicBezTo>
                    <a:cubicBezTo>
                      <a:pt x="30209" y="9950"/>
                      <a:pt x="30210" y="9951"/>
                      <a:pt x="30210" y="9951"/>
                    </a:cubicBezTo>
                    <a:cubicBezTo>
                      <a:pt x="30225" y="9972"/>
                      <a:pt x="30243" y="9992"/>
                      <a:pt x="30259" y="10012"/>
                    </a:cubicBezTo>
                    <a:cubicBezTo>
                      <a:pt x="30262" y="10015"/>
                      <a:pt x="30263" y="10016"/>
                      <a:pt x="30265" y="10019"/>
                    </a:cubicBezTo>
                    <a:cubicBezTo>
                      <a:pt x="30266" y="10020"/>
                      <a:pt x="30269" y="10023"/>
                      <a:pt x="30271" y="10026"/>
                    </a:cubicBezTo>
                    <a:cubicBezTo>
                      <a:pt x="30272" y="10026"/>
                      <a:pt x="30274" y="10028"/>
                      <a:pt x="30274" y="10029"/>
                    </a:cubicBezTo>
                    <a:cubicBezTo>
                      <a:pt x="30293" y="10050"/>
                      <a:pt x="30312" y="10069"/>
                      <a:pt x="30331" y="10090"/>
                    </a:cubicBezTo>
                    <a:lnTo>
                      <a:pt x="30333" y="10090"/>
                    </a:lnTo>
                    <a:cubicBezTo>
                      <a:pt x="30334" y="10093"/>
                      <a:pt x="30337" y="10094"/>
                      <a:pt x="30338" y="10097"/>
                    </a:cubicBezTo>
                    <a:cubicBezTo>
                      <a:pt x="30340" y="10099"/>
                      <a:pt x="30343" y="10100"/>
                      <a:pt x="30344" y="10101"/>
                    </a:cubicBezTo>
                    <a:cubicBezTo>
                      <a:pt x="30362" y="10118"/>
                      <a:pt x="30380" y="10135"/>
                      <a:pt x="30399" y="10152"/>
                    </a:cubicBezTo>
                    <a:cubicBezTo>
                      <a:pt x="30400" y="10153"/>
                      <a:pt x="30402" y="10154"/>
                      <a:pt x="30405" y="10156"/>
                    </a:cubicBezTo>
                    <a:cubicBezTo>
                      <a:pt x="30406" y="10159"/>
                      <a:pt x="30409" y="10160"/>
                      <a:pt x="30412" y="10162"/>
                    </a:cubicBezTo>
                    <a:lnTo>
                      <a:pt x="30412" y="10163"/>
                    </a:lnTo>
                    <a:cubicBezTo>
                      <a:pt x="30434" y="10181"/>
                      <a:pt x="30458" y="10199"/>
                      <a:pt x="30481" y="10216"/>
                    </a:cubicBezTo>
                    <a:lnTo>
                      <a:pt x="30484" y="10218"/>
                    </a:lnTo>
                    <a:lnTo>
                      <a:pt x="30487" y="10221"/>
                    </a:lnTo>
                    <a:cubicBezTo>
                      <a:pt x="30489" y="10222"/>
                      <a:pt x="30489" y="10222"/>
                      <a:pt x="30490" y="10222"/>
                    </a:cubicBezTo>
                    <a:cubicBezTo>
                      <a:pt x="30542" y="10259"/>
                      <a:pt x="30595" y="10291"/>
                      <a:pt x="30651" y="10319"/>
                    </a:cubicBezTo>
                    <a:cubicBezTo>
                      <a:pt x="30651" y="10319"/>
                      <a:pt x="30651" y="10321"/>
                      <a:pt x="30651" y="10321"/>
                    </a:cubicBezTo>
                    <a:lnTo>
                      <a:pt x="30652" y="10321"/>
                    </a:lnTo>
                    <a:cubicBezTo>
                      <a:pt x="30740" y="10365"/>
                      <a:pt x="30835" y="10400"/>
                      <a:pt x="30933" y="10424"/>
                    </a:cubicBezTo>
                    <a:lnTo>
                      <a:pt x="30935" y="10424"/>
                    </a:lnTo>
                    <a:cubicBezTo>
                      <a:pt x="30995" y="10439"/>
                      <a:pt x="31057" y="10449"/>
                      <a:pt x="31120" y="10453"/>
                    </a:cubicBezTo>
                    <a:cubicBezTo>
                      <a:pt x="31123" y="10455"/>
                      <a:pt x="31125" y="10455"/>
                      <a:pt x="31126" y="10455"/>
                    </a:cubicBezTo>
                    <a:lnTo>
                      <a:pt x="31137" y="10455"/>
                    </a:lnTo>
                    <a:cubicBezTo>
                      <a:pt x="31168" y="10458"/>
                      <a:pt x="31200" y="10459"/>
                      <a:pt x="31231" y="10459"/>
                    </a:cubicBezTo>
                    <a:lnTo>
                      <a:pt x="31235" y="10459"/>
                    </a:lnTo>
                    <a:cubicBezTo>
                      <a:pt x="31249" y="10459"/>
                      <a:pt x="31260" y="10458"/>
                      <a:pt x="31274" y="10458"/>
                    </a:cubicBezTo>
                    <a:lnTo>
                      <a:pt x="31300" y="10458"/>
                    </a:lnTo>
                    <a:cubicBezTo>
                      <a:pt x="31302" y="10456"/>
                      <a:pt x="31303" y="10456"/>
                      <a:pt x="31306" y="10456"/>
                    </a:cubicBezTo>
                    <a:cubicBezTo>
                      <a:pt x="31412" y="10450"/>
                      <a:pt x="31515" y="10431"/>
                      <a:pt x="31612" y="10400"/>
                    </a:cubicBezTo>
                    <a:cubicBezTo>
                      <a:pt x="31623" y="10511"/>
                      <a:pt x="31628" y="10623"/>
                      <a:pt x="31630" y="10738"/>
                    </a:cubicBezTo>
                    <a:cubicBezTo>
                      <a:pt x="31634" y="11185"/>
                      <a:pt x="31572" y="11661"/>
                      <a:pt x="31446" y="12157"/>
                    </a:cubicBezTo>
                    <a:cubicBezTo>
                      <a:pt x="31231" y="12998"/>
                      <a:pt x="30833" y="13898"/>
                      <a:pt x="30269" y="14832"/>
                    </a:cubicBezTo>
                    <a:cubicBezTo>
                      <a:pt x="30013" y="15254"/>
                      <a:pt x="29723" y="15686"/>
                      <a:pt x="29402" y="16120"/>
                    </a:cubicBezTo>
                    <a:cubicBezTo>
                      <a:pt x="29040" y="16608"/>
                      <a:pt x="28638" y="17099"/>
                      <a:pt x="28199" y="17593"/>
                    </a:cubicBezTo>
                    <a:cubicBezTo>
                      <a:pt x="27321" y="16625"/>
                      <a:pt x="26303" y="15656"/>
                      <a:pt x="25162" y="14711"/>
                    </a:cubicBezTo>
                    <a:cubicBezTo>
                      <a:pt x="24865" y="14166"/>
                      <a:pt x="24357" y="13776"/>
                      <a:pt x="23772" y="13617"/>
                    </a:cubicBezTo>
                    <a:cubicBezTo>
                      <a:pt x="23673" y="13543"/>
                      <a:pt x="23575" y="13469"/>
                      <a:pt x="23475" y="13396"/>
                    </a:cubicBezTo>
                    <a:cubicBezTo>
                      <a:pt x="23460" y="13265"/>
                      <a:pt x="23445" y="13135"/>
                      <a:pt x="23429" y="13004"/>
                    </a:cubicBezTo>
                    <a:cubicBezTo>
                      <a:pt x="23575" y="12428"/>
                      <a:pt x="23492" y="11805"/>
                      <a:pt x="23181" y="11284"/>
                    </a:cubicBezTo>
                    <a:cubicBezTo>
                      <a:pt x="22933" y="9820"/>
                      <a:pt x="22603" y="8452"/>
                      <a:pt x="22202" y="7208"/>
                    </a:cubicBezTo>
                    <a:cubicBezTo>
                      <a:pt x="22849" y="7074"/>
                      <a:pt x="23477" y="6971"/>
                      <a:pt x="24080" y="6901"/>
                    </a:cubicBezTo>
                    <a:cubicBezTo>
                      <a:pt x="24716" y="6828"/>
                      <a:pt x="25324" y="6792"/>
                      <a:pt x="25900" y="6792"/>
                    </a:cubicBezTo>
                    <a:close/>
                    <a:moveTo>
                      <a:pt x="25326" y="15085"/>
                    </a:moveTo>
                    <a:lnTo>
                      <a:pt x="25326" y="15085"/>
                    </a:lnTo>
                    <a:cubicBezTo>
                      <a:pt x="26354" y="15955"/>
                      <a:pt x="27275" y="16843"/>
                      <a:pt x="28076" y="17728"/>
                    </a:cubicBezTo>
                    <a:cubicBezTo>
                      <a:pt x="27275" y="18613"/>
                      <a:pt x="26354" y="19501"/>
                      <a:pt x="25326" y="20372"/>
                    </a:cubicBezTo>
                    <a:cubicBezTo>
                      <a:pt x="25339" y="20330"/>
                      <a:pt x="25352" y="20288"/>
                      <a:pt x="25364" y="20245"/>
                    </a:cubicBezTo>
                    <a:cubicBezTo>
                      <a:pt x="25630" y="19251"/>
                      <a:pt x="25189" y="18235"/>
                      <a:pt x="24349" y="17728"/>
                    </a:cubicBezTo>
                    <a:cubicBezTo>
                      <a:pt x="25189" y="17223"/>
                      <a:pt x="25630" y="16205"/>
                      <a:pt x="25364" y="15211"/>
                    </a:cubicBezTo>
                    <a:cubicBezTo>
                      <a:pt x="25352" y="15169"/>
                      <a:pt x="25339" y="15126"/>
                      <a:pt x="25326" y="15085"/>
                    </a:cubicBezTo>
                    <a:close/>
                    <a:moveTo>
                      <a:pt x="6616" y="15085"/>
                    </a:moveTo>
                    <a:cubicBezTo>
                      <a:pt x="6603" y="15126"/>
                      <a:pt x="6589" y="15169"/>
                      <a:pt x="6578" y="15211"/>
                    </a:cubicBezTo>
                    <a:cubicBezTo>
                      <a:pt x="6311" y="16205"/>
                      <a:pt x="6753" y="17223"/>
                      <a:pt x="7592" y="17728"/>
                    </a:cubicBezTo>
                    <a:cubicBezTo>
                      <a:pt x="6753" y="18235"/>
                      <a:pt x="6311" y="19251"/>
                      <a:pt x="6578" y="20245"/>
                    </a:cubicBezTo>
                    <a:cubicBezTo>
                      <a:pt x="6589" y="20289"/>
                      <a:pt x="6603" y="20330"/>
                      <a:pt x="6616" y="20373"/>
                    </a:cubicBezTo>
                    <a:cubicBezTo>
                      <a:pt x="5588" y="19501"/>
                      <a:pt x="4666" y="18613"/>
                      <a:pt x="3865" y="17728"/>
                    </a:cubicBezTo>
                    <a:cubicBezTo>
                      <a:pt x="4666" y="16843"/>
                      <a:pt x="5588" y="15955"/>
                      <a:pt x="6616" y="15085"/>
                    </a:cubicBezTo>
                    <a:close/>
                    <a:moveTo>
                      <a:pt x="8635" y="21915"/>
                    </a:moveTo>
                    <a:cubicBezTo>
                      <a:pt x="8650" y="21916"/>
                      <a:pt x="8664" y="21916"/>
                      <a:pt x="8681" y="21918"/>
                    </a:cubicBezTo>
                    <a:cubicBezTo>
                      <a:pt x="8670" y="21935"/>
                      <a:pt x="8660" y="21952"/>
                      <a:pt x="8651" y="21971"/>
                    </a:cubicBezTo>
                    <a:cubicBezTo>
                      <a:pt x="8648" y="21966"/>
                      <a:pt x="8644" y="21965"/>
                      <a:pt x="8639" y="21962"/>
                    </a:cubicBezTo>
                    <a:cubicBezTo>
                      <a:pt x="8638" y="21946"/>
                      <a:pt x="8636" y="21931"/>
                      <a:pt x="8635" y="21915"/>
                    </a:cubicBezTo>
                    <a:close/>
                    <a:moveTo>
                      <a:pt x="23307" y="21915"/>
                    </a:moveTo>
                    <a:lnTo>
                      <a:pt x="23307" y="21915"/>
                    </a:lnTo>
                    <a:cubicBezTo>
                      <a:pt x="23305" y="21931"/>
                      <a:pt x="23304" y="21946"/>
                      <a:pt x="23302" y="21962"/>
                    </a:cubicBezTo>
                    <a:cubicBezTo>
                      <a:pt x="23289" y="21971"/>
                      <a:pt x="23277" y="21980"/>
                      <a:pt x="23264" y="21988"/>
                    </a:cubicBezTo>
                    <a:cubicBezTo>
                      <a:pt x="23252" y="21965"/>
                      <a:pt x="23240" y="21941"/>
                      <a:pt x="23227" y="21918"/>
                    </a:cubicBezTo>
                    <a:cubicBezTo>
                      <a:pt x="23254" y="21918"/>
                      <a:pt x="23280" y="21916"/>
                      <a:pt x="23307" y="21915"/>
                    </a:cubicBezTo>
                    <a:close/>
                    <a:moveTo>
                      <a:pt x="15970" y="26107"/>
                    </a:moveTo>
                    <a:cubicBezTo>
                      <a:pt x="15985" y="26129"/>
                      <a:pt x="15998" y="26153"/>
                      <a:pt x="16013" y="26175"/>
                    </a:cubicBezTo>
                    <a:cubicBezTo>
                      <a:pt x="16000" y="26181"/>
                      <a:pt x="15985" y="26187"/>
                      <a:pt x="15970" y="26194"/>
                    </a:cubicBezTo>
                    <a:cubicBezTo>
                      <a:pt x="15957" y="26187"/>
                      <a:pt x="15942" y="26181"/>
                      <a:pt x="15929" y="26175"/>
                    </a:cubicBezTo>
                    <a:cubicBezTo>
                      <a:pt x="15944" y="26153"/>
                      <a:pt x="15957" y="26129"/>
                      <a:pt x="15970" y="26107"/>
                    </a:cubicBezTo>
                    <a:close/>
                    <a:moveTo>
                      <a:pt x="9005" y="24511"/>
                    </a:moveTo>
                    <a:lnTo>
                      <a:pt x="9005" y="24511"/>
                    </a:lnTo>
                    <a:cubicBezTo>
                      <a:pt x="9034" y="24543"/>
                      <a:pt x="9063" y="24574"/>
                      <a:pt x="9094" y="24605"/>
                    </a:cubicBezTo>
                    <a:cubicBezTo>
                      <a:pt x="9535" y="25046"/>
                      <a:pt x="10112" y="25266"/>
                      <a:pt x="10690" y="25266"/>
                    </a:cubicBezTo>
                    <a:cubicBezTo>
                      <a:pt x="11067" y="25266"/>
                      <a:pt x="11443" y="25172"/>
                      <a:pt x="11782" y="24985"/>
                    </a:cubicBezTo>
                    <a:cubicBezTo>
                      <a:pt x="11800" y="25965"/>
                      <a:pt x="12459" y="26855"/>
                      <a:pt x="13453" y="27122"/>
                    </a:cubicBezTo>
                    <a:cubicBezTo>
                      <a:pt x="13496" y="27132"/>
                      <a:pt x="13539" y="27143"/>
                      <a:pt x="13583" y="27151"/>
                    </a:cubicBezTo>
                    <a:cubicBezTo>
                      <a:pt x="12315" y="27607"/>
                      <a:pt x="11085" y="27960"/>
                      <a:pt x="9918" y="28212"/>
                    </a:cubicBezTo>
                    <a:cubicBezTo>
                      <a:pt x="9552" y="27076"/>
                      <a:pt x="9245" y="25835"/>
                      <a:pt x="9005" y="24511"/>
                    </a:cubicBezTo>
                    <a:close/>
                    <a:moveTo>
                      <a:pt x="22937" y="24508"/>
                    </a:moveTo>
                    <a:lnTo>
                      <a:pt x="22937" y="24508"/>
                    </a:lnTo>
                    <a:cubicBezTo>
                      <a:pt x="22697" y="25833"/>
                      <a:pt x="22389" y="27076"/>
                      <a:pt x="22024" y="28212"/>
                    </a:cubicBezTo>
                    <a:cubicBezTo>
                      <a:pt x="20856" y="27960"/>
                      <a:pt x="19627" y="27607"/>
                      <a:pt x="18359" y="27151"/>
                    </a:cubicBezTo>
                    <a:cubicBezTo>
                      <a:pt x="18401" y="27143"/>
                      <a:pt x="18444" y="27132"/>
                      <a:pt x="18488" y="27121"/>
                    </a:cubicBezTo>
                    <a:cubicBezTo>
                      <a:pt x="19482" y="26855"/>
                      <a:pt x="20142" y="25965"/>
                      <a:pt x="20160" y="24984"/>
                    </a:cubicBezTo>
                    <a:cubicBezTo>
                      <a:pt x="20499" y="25171"/>
                      <a:pt x="20876" y="25265"/>
                      <a:pt x="21253" y="25265"/>
                    </a:cubicBezTo>
                    <a:cubicBezTo>
                      <a:pt x="21830" y="25265"/>
                      <a:pt x="22407" y="25045"/>
                      <a:pt x="22847" y="24604"/>
                    </a:cubicBezTo>
                    <a:cubicBezTo>
                      <a:pt x="22878" y="24573"/>
                      <a:pt x="22909" y="24541"/>
                      <a:pt x="22937" y="24508"/>
                    </a:cubicBezTo>
                    <a:close/>
                    <a:moveTo>
                      <a:pt x="3743" y="17864"/>
                    </a:moveTo>
                    <a:cubicBezTo>
                      <a:pt x="4619" y="18831"/>
                      <a:pt x="5638" y="19800"/>
                      <a:pt x="6779" y="20746"/>
                    </a:cubicBezTo>
                    <a:cubicBezTo>
                      <a:pt x="7077" y="21290"/>
                      <a:pt x="7585" y="21681"/>
                      <a:pt x="8168" y="21840"/>
                    </a:cubicBezTo>
                    <a:cubicBezTo>
                      <a:pt x="8267" y="21913"/>
                      <a:pt x="8367" y="21987"/>
                      <a:pt x="8467" y="22061"/>
                    </a:cubicBezTo>
                    <a:cubicBezTo>
                      <a:pt x="8477" y="22156"/>
                      <a:pt x="8489" y="22252"/>
                      <a:pt x="8499" y="22346"/>
                    </a:cubicBezTo>
                    <a:cubicBezTo>
                      <a:pt x="8315" y="22963"/>
                      <a:pt x="8407" y="23641"/>
                      <a:pt x="8765" y="24199"/>
                    </a:cubicBezTo>
                    <a:cubicBezTo>
                      <a:pt x="9012" y="25652"/>
                      <a:pt x="9342" y="27012"/>
                      <a:pt x="9739" y="28249"/>
                    </a:cubicBezTo>
                    <a:cubicBezTo>
                      <a:pt x="9091" y="28383"/>
                      <a:pt x="8464" y="28486"/>
                      <a:pt x="7862" y="28555"/>
                    </a:cubicBezTo>
                    <a:cubicBezTo>
                      <a:pt x="7227" y="28628"/>
                      <a:pt x="6620" y="28665"/>
                      <a:pt x="6046" y="28665"/>
                    </a:cubicBezTo>
                    <a:cubicBezTo>
                      <a:pt x="5905" y="28665"/>
                      <a:pt x="5766" y="28662"/>
                      <a:pt x="5629" y="28658"/>
                    </a:cubicBezTo>
                    <a:cubicBezTo>
                      <a:pt x="4811" y="28633"/>
                      <a:pt x="4065" y="28528"/>
                      <a:pt x="3409" y="28344"/>
                    </a:cubicBezTo>
                    <a:cubicBezTo>
                      <a:pt x="2883" y="28197"/>
                      <a:pt x="2416" y="27998"/>
                      <a:pt x="2013" y="27749"/>
                    </a:cubicBezTo>
                    <a:cubicBezTo>
                      <a:pt x="1484" y="27422"/>
                      <a:pt x="1066" y="27007"/>
                      <a:pt x="774" y="26502"/>
                    </a:cubicBezTo>
                    <a:cubicBezTo>
                      <a:pt x="260" y="25613"/>
                      <a:pt x="185" y="24523"/>
                      <a:pt x="496" y="23301"/>
                    </a:cubicBezTo>
                    <a:cubicBezTo>
                      <a:pt x="808" y="22078"/>
                      <a:pt x="1509" y="20728"/>
                      <a:pt x="2540" y="19338"/>
                    </a:cubicBezTo>
                    <a:cubicBezTo>
                      <a:pt x="2901" y="18850"/>
                      <a:pt x="3304" y="18358"/>
                      <a:pt x="3743" y="17864"/>
                    </a:cubicBezTo>
                    <a:close/>
                    <a:moveTo>
                      <a:pt x="28199" y="17864"/>
                    </a:moveTo>
                    <a:cubicBezTo>
                      <a:pt x="28639" y="18358"/>
                      <a:pt x="29041" y="18850"/>
                      <a:pt x="29402" y="19338"/>
                    </a:cubicBezTo>
                    <a:cubicBezTo>
                      <a:pt x="30032" y="20187"/>
                      <a:pt x="30539" y="21021"/>
                      <a:pt x="30908" y="21821"/>
                    </a:cubicBezTo>
                    <a:cubicBezTo>
                      <a:pt x="31144" y="22330"/>
                      <a:pt x="31324" y="22825"/>
                      <a:pt x="31446" y="23301"/>
                    </a:cubicBezTo>
                    <a:cubicBezTo>
                      <a:pt x="31757" y="24523"/>
                      <a:pt x="31681" y="25613"/>
                      <a:pt x="31168" y="26502"/>
                    </a:cubicBezTo>
                    <a:cubicBezTo>
                      <a:pt x="30654" y="27392"/>
                      <a:pt x="29748" y="28003"/>
                      <a:pt x="28533" y="28344"/>
                    </a:cubicBezTo>
                    <a:cubicBezTo>
                      <a:pt x="27768" y="28560"/>
                      <a:pt x="26882" y="28666"/>
                      <a:pt x="25901" y="28666"/>
                    </a:cubicBezTo>
                    <a:cubicBezTo>
                      <a:pt x="25325" y="28666"/>
                      <a:pt x="24716" y="28629"/>
                      <a:pt x="24080" y="28556"/>
                    </a:cubicBezTo>
                    <a:cubicBezTo>
                      <a:pt x="23477" y="28487"/>
                      <a:pt x="22849" y="28384"/>
                      <a:pt x="22202" y="28250"/>
                    </a:cubicBezTo>
                    <a:cubicBezTo>
                      <a:pt x="22601" y="27007"/>
                      <a:pt x="22931" y="25641"/>
                      <a:pt x="23180" y="24180"/>
                    </a:cubicBezTo>
                    <a:cubicBezTo>
                      <a:pt x="23503" y="23650"/>
                      <a:pt x="23586" y="23015"/>
                      <a:pt x="23432" y="22430"/>
                    </a:cubicBezTo>
                    <a:cubicBezTo>
                      <a:pt x="23447" y="22307"/>
                      <a:pt x="23461" y="22184"/>
                      <a:pt x="23475" y="22061"/>
                    </a:cubicBezTo>
                    <a:cubicBezTo>
                      <a:pt x="23575" y="21987"/>
                      <a:pt x="23675" y="21913"/>
                      <a:pt x="23773" y="21840"/>
                    </a:cubicBezTo>
                    <a:cubicBezTo>
                      <a:pt x="24357" y="21681"/>
                      <a:pt x="24865" y="21292"/>
                      <a:pt x="25162" y="20747"/>
                    </a:cubicBezTo>
                    <a:cubicBezTo>
                      <a:pt x="25337" y="20601"/>
                      <a:pt x="25510" y="20455"/>
                      <a:pt x="25679" y="20308"/>
                    </a:cubicBezTo>
                    <a:cubicBezTo>
                      <a:pt x="26613" y="19503"/>
                      <a:pt x="27457" y="18682"/>
                      <a:pt x="28199" y="17864"/>
                    </a:cubicBezTo>
                    <a:close/>
                    <a:moveTo>
                      <a:pt x="15972" y="26393"/>
                    </a:moveTo>
                    <a:cubicBezTo>
                      <a:pt x="16085" y="26443"/>
                      <a:pt x="16198" y="26492"/>
                      <a:pt x="16312" y="26540"/>
                    </a:cubicBezTo>
                    <a:cubicBezTo>
                      <a:pt x="16728" y="26955"/>
                      <a:pt x="17299" y="27198"/>
                      <a:pt x="17901" y="27198"/>
                    </a:cubicBezTo>
                    <a:cubicBezTo>
                      <a:pt x="17918" y="27198"/>
                      <a:pt x="17936" y="27198"/>
                      <a:pt x="17954" y="27197"/>
                    </a:cubicBezTo>
                    <a:cubicBezTo>
                      <a:pt x="19342" y="27713"/>
                      <a:pt x="20691" y="28110"/>
                      <a:pt x="21967" y="28386"/>
                    </a:cubicBezTo>
                    <a:cubicBezTo>
                      <a:pt x="21759" y="29013"/>
                      <a:pt x="21535" y="29608"/>
                      <a:pt x="21294" y="30164"/>
                    </a:cubicBezTo>
                    <a:cubicBezTo>
                      <a:pt x="21230" y="30309"/>
                      <a:pt x="21167" y="30450"/>
                      <a:pt x="21102" y="30589"/>
                    </a:cubicBezTo>
                    <a:cubicBezTo>
                      <a:pt x="21096" y="30586"/>
                      <a:pt x="21089" y="30581"/>
                      <a:pt x="21082" y="30577"/>
                    </a:cubicBezTo>
                    <a:lnTo>
                      <a:pt x="21080" y="30577"/>
                    </a:lnTo>
                    <a:cubicBezTo>
                      <a:pt x="20899" y="30483"/>
                      <a:pt x="20697" y="30434"/>
                      <a:pt x="20492" y="30434"/>
                    </a:cubicBezTo>
                    <a:lnTo>
                      <a:pt x="20490" y="30434"/>
                    </a:lnTo>
                    <a:cubicBezTo>
                      <a:pt x="19924" y="30435"/>
                      <a:pt x="19445" y="30802"/>
                      <a:pt x="19278" y="31312"/>
                    </a:cubicBezTo>
                    <a:cubicBezTo>
                      <a:pt x="19273" y="31326"/>
                      <a:pt x="19267" y="31343"/>
                      <a:pt x="19263" y="31357"/>
                    </a:cubicBezTo>
                    <a:cubicBezTo>
                      <a:pt x="19263" y="31359"/>
                      <a:pt x="19261" y="31362"/>
                      <a:pt x="19261" y="31363"/>
                    </a:cubicBezTo>
                    <a:cubicBezTo>
                      <a:pt x="19257" y="31378"/>
                      <a:pt x="19253" y="31394"/>
                      <a:pt x="19250" y="31409"/>
                    </a:cubicBezTo>
                    <a:cubicBezTo>
                      <a:pt x="19250" y="31410"/>
                      <a:pt x="19250" y="31410"/>
                      <a:pt x="19248" y="31410"/>
                    </a:cubicBezTo>
                    <a:cubicBezTo>
                      <a:pt x="19242" y="31440"/>
                      <a:pt x="19236" y="31471"/>
                      <a:pt x="19230" y="31500"/>
                    </a:cubicBezTo>
                    <a:cubicBezTo>
                      <a:pt x="19230" y="31503"/>
                      <a:pt x="19229" y="31508"/>
                      <a:pt x="19229" y="31510"/>
                    </a:cubicBezTo>
                    <a:cubicBezTo>
                      <a:pt x="19228" y="31521"/>
                      <a:pt x="19226" y="31531"/>
                      <a:pt x="19225" y="31540"/>
                    </a:cubicBezTo>
                    <a:cubicBezTo>
                      <a:pt x="19223" y="31550"/>
                      <a:pt x="19222" y="31561"/>
                      <a:pt x="19220" y="31571"/>
                    </a:cubicBezTo>
                    <a:cubicBezTo>
                      <a:pt x="19220" y="31580"/>
                      <a:pt x="19219" y="31587"/>
                      <a:pt x="19219" y="31596"/>
                    </a:cubicBezTo>
                    <a:cubicBezTo>
                      <a:pt x="19217" y="31609"/>
                      <a:pt x="19216" y="31622"/>
                      <a:pt x="19216" y="31636"/>
                    </a:cubicBezTo>
                    <a:cubicBezTo>
                      <a:pt x="19214" y="31642"/>
                      <a:pt x="19214" y="31647"/>
                      <a:pt x="19214" y="31653"/>
                    </a:cubicBezTo>
                    <a:cubicBezTo>
                      <a:pt x="19213" y="31674"/>
                      <a:pt x="19213" y="31693"/>
                      <a:pt x="19213" y="31714"/>
                    </a:cubicBezTo>
                    <a:cubicBezTo>
                      <a:pt x="19213" y="31739"/>
                      <a:pt x="19213" y="31762"/>
                      <a:pt x="19214" y="31787"/>
                    </a:cubicBezTo>
                    <a:cubicBezTo>
                      <a:pt x="19214" y="31792"/>
                      <a:pt x="19216" y="31796"/>
                      <a:pt x="19216" y="31801"/>
                    </a:cubicBezTo>
                    <a:cubicBezTo>
                      <a:pt x="19217" y="31821"/>
                      <a:pt x="19219" y="31840"/>
                      <a:pt x="19222" y="31861"/>
                    </a:cubicBezTo>
                    <a:cubicBezTo>
                      <a:pt x="19222" y="31865"/>
                      <a:pt x="19223" y="31870"/>
                      <a:pt x="19223" y="31876"/>
                    </a:cubicBezTo>
                    <a:cubicBezTo>
                      <a:pt x="19226" y="31896"/>
                      <a:pt x="19229" y="31915"/>
                      <a:pt x="19232" y="31936"/>
                    </a:cubicBezTo>
                    <a:cubicBezTo>
                      <a:pt x="19233" y="31939"/>
                      <a:pt x="19233" y="31943"/>
                      <a:pt x="19233" y="31946"/>
                    </a:cubicBezTo>
                    <a:cubicBezTo>
                      <a:pt x="19238" y="31970"/>
                      <a:pt x="19244" y="31992"/>
                      <a:pt x="19248" y="32016"/>
                    </a:cubicBezTo>
                    <a:cubicBezTo>
                      <a:pt x="19273" y="32114"/>
                      <a:pt x="19307" y="32207"/>
                      <a:pt x="19353" y="32295"/>
                    </a:cubicBezTo>
                    <a:cubicBezTo>
                      <a:pt x="19353" y="32297"/>
                      <a:pt x="19354" y="32298"/>
                      <a:pt x="19354" y="32298"/>
                    </a:cubicBezTo>
                    <a:cubicBezTo>
                      <a:pt x="19364" y="32319"/>
                      <a:pt x="19376" y="32340"/>
                      <a:pt x="19388" y="32360"/>
                    </a:cubicBezTo>
                    <a:lnTo>
                      <a:pt x="19389" y="32365"/>
                    </a:lnTo>
                    <a:cubicBezTo>
                      <a:pt x="19415" y="32406"/>
                      <a:pt x="19443" y="32447"/>
                      <a:pt x="19472" y="32485"/>
                    </a:cubicBezTo>
                    <a:cubicBezTo>
                      <a:pt x="19473" y="32488"/>
                      <a:pt x="19476" y="32491"/>
                      <a:pt x="19478" y="32494"/>
                    </a:cubicBezTo>
                    <a:cubicBezTo>
                      <a:pt x="19490" y="32509"/>
                      <a:pt x="19501" y="32525"/>
                      <a:pt x="19515" y="32538"/>
                    </a:cubicBezTo>
                    <a:lnTo>
                      <a:pt x="19529" y="32556"/>
                    </a:lnTo>
                    <a:cubicBezTo>
                      <a:pt x="19540" y="32568"/>
                      <a:pt x="19550" y="32580"/>
                      <a:pt x="19562" y="32591"/>
                    </a:cubicBezTo>
                    <a:cubicBezTo>
                      <a:pt x="19566" y="32597"/>
                      <a:pt x="19572" y="32603"/>
                      <a:pt x="19578" y="32609"/>
                    </a:cubicBezTo>
                    <a:cubicBezTo>
                      <a:pt x="19590" y="32621"/>
                      <a:pt x="19603" y="32634"/>
                      <a:pt x="19616" y="32646"/>
                    </a:cubicBezTo>
                    <a:cubicBezTo>
                      <a:pt x="19621" y="32650"/>
                      <a:pt x="19624" y="32653"/>
                      <a:pt x="19628" y="32658"/>
                    </a:cubicBezTo>
                    <a:cubicBezTo>
                      <a:pt x="19646" y="32674"/>
                      <a:pt x="19663" y="32689"/>
                      <a:pt x="19681" y="32705"/>
                    </a:cubicBezTo>
                    <a:cubicBezTo>
                      <a:pt x="19684" y="32706"/>
                      <a:pt x="19685" y="32708"/>
                      <a:pt x="19688" y="32709"/>
                    </a:cubicBezTo>
                    <a:cubicBezTo>
                      <a:pt x="19705" y="32722"/>
                      <a:pt x="19722" y="32736"/>
                      <a:pt x="19739" y="32747"/>
                    </a:cubicBezTo>
                    <a:cubicBezTo>
                      <a:pt x="19740" y="32749"/>
                      <a:pt x="19741" y="32750"/>
                      <a:pt x="19744" y="32752"/>
                    </a:cubicBezTo>
                    <a:cubicBezTo>
                      <a:pt x="19744" y="32752"/>
                      <a:pt x="19744" y="32752"/>
                      <a:pt x="19746" y="32753"/>
                    </a:cubicBezTo>
                    <a:cubicBezTo>
                      <a:pt x="19747" y="32755"/>
                      <a:pt x="19750" y="32756"/>
                      <a:pt x="19752" y="32758"/>
                    </a:cubicBezTo>
                    <a:cubicBezTo>
                      <a:pt x="19769" y="32770"/>
                      <a:pt x="19789" y="32783"/>
                      <a:pt x="19806" y="32795"/>
                    </a:cubicBezTo>
                    <a:cubicBezTo>
                      <a:pt x="19809" y="32796"/>
                      <a:pt x="19811" y="32798"/>
                      <a:pt x="19814" y="32799"/>
                    </a:cubicBezTo>
                    <a:cubicBezTo>
                      <a:pt x="19818" y="32802"/>
                      <a:pt x="19822" y="32803"/>
                      <a:pt x="19827" y="32806"/>
                    </a:cubicBezTo>
                    <a:cubicBezTo>
                      <a:pt x="19577" y="33152"/>
                      <a:pt x="19319" y="33466"/>
                      <a:pt x="19052" y="33743"/>
                    </a:cubicBezTo>
                    <a:cubicBezTo>
                      <a:pt x="19052" y="33744"/>
                      <a:pt x="19051" y="33744"/>
                      <a:pt x="19051" y="33746"/>
                    </a:cubicBezTo>
                    <a:cubicBezTo>
                      <a:pt x="18995" y="33803"/>
                      <a:pt x="18939" y="33861"/>
                      <a:pt x="18881" y="33915"/>
                    </a:cubicBezTo>
                    <a:cubicBezTo>
                      <a:pt x="18836" y="33961"/>
                      <a:pt x="18789" y="34005"/>
                      <a:pt x="18740" y="34049"/>
                    </a:cubicBezTo>
                    <a:cubicBezTo>
                      <a:pt x="18728" y="34061"/>
                      <a:pt x="18717" y="34073"/>
                      <a:pt x="18703" y="34083"/>
                    </a:cubicBezTo>
                    <a:cubicBezTo>
                      <a:pt x="18627" y="34152"/>
                      <a:pt x="18550" y="34219"/>
                      <a:pt x="18474" y="34282"/>
                    </a:cubicBezTo>
                    <a:cubicBezTo>
                      <a:pt x="18466" y="34288"/>
                      <a:pt x="18460" y="34294"/>
                      <a:pt x="18453" y="34300"/>
                    </a:cubicBezTo>
                    <a:cubicBezTo>
                      <a:pt x="18381" y="34357"/>
                      <a:pt x="18309" y="34413"/>
                      <a:pt x="18235" y="34467"/>
                    </a:cubicBezTo>
                    <a:cubicBezTo>
                      <a:pt x="17516" y="34995"/>
                      <a:pt x="16756" y="35276"/>
                      <a:pt x="15970" y="35276"/>
                    </a:cubicBezTo>
                    <a:cubicBezTo>
                      <a:pt x="14944" y="35276"/>
                      <a:pt x="13961" y="34796"/>
                      <a:pt x="13059" y="33915"/>
                    </a:cubicBezTo>
                    <a:cubicBezTo>
                      <a:pt x="12156" y="33035"/>
                      <a:pt x="11337" y="31753"/>
                      <a:pt x="10648" y="30164"/>
                    </a:cubicBezTo>
                    <a:cubicBezTo>
                      <a:pt x="10408" y="29608"/>
                      <a:pt x="10183" y="29013"/>
                      <a:pt x="9975" y="28386"/>
                    </a:cubicBezTo>
                    <a:cubicBezTo>
                      <a:pt x="11250" y="28110"/>
                      <a:pt x="12599" y="27713"/>
                      <a:pt x="13989" y="27197"/>
                    </a:cubicBezTo>
                    <a:cubicBezTo>
                      <a:pt x="14007" y="27198"/>
                      <a:pt x="14025" y="27198"/>
                      <a:pt x="14042" y="27198"/>
                    </a:cubicBezTo>
                    <a:cubicBezTo>
                      <a:pt x="14643" y="27198"/>
                      <a:pt x="15214" y="26955"/>
                      <a:pt x="15630" y="26540"/>
                    </a:cubicBezTo>
                    <a:cubicBezTo>
                      <a:pt x="15743" y="26493"/>
                      <a:pt x="15857" y="26443"/>
                      <a:pt x="15972" y="26393"/>
                    </a:cubicBezTo>
                    <a:close/>
                    <a:moveTo>
                      <a:pt x="15972" y="1"/>
                    </a:moveTo>
                    <a:cubicBezTo>
                      <a:pt x="14886" y="1"/>
                      <a:pt x="13858" y="509"/>
                      <a:pt x="12932" y="1413"/>
                    </a:cubicBezTo>
                    <a:cubicBezTo>
                      <a:pt x="12004" y="2317"/>
                      <a:pt x="11177" y="3617"/>
                      <a:pt x="10482" y="5221"/>
                    </a:cubicBezTo>
                    <a:cubicBezTo>
                      <a:pt x="10236" y="5790"/>
                      <a:pt x="10007" y="6395"/>
                      <a:pt x="9795" y="7034"/>
                    </a:cubicBezTo>
                    <a:cubicBezTo>
                      <a:pt x="9137" y="6897"/>
                      <a:pt x="8498" y="6792"/>
                      <a:pt x="7882" y="6722"/>
                    </a:cubicBezTo>
                    <a:lnTo>
                      <a:pt x="7879" y="6722"/>
                    </a:lnTo>
                    <a:cubicBezTo>
                      <a:pt x="7784" y="6710"/>
                      <a:pt x="7688" y="6700"/>
                      <a:pt x="7594" y="6691"/>
                    </a:cubicBezTo>
                    <a:cubicBezTo>
                      <a:pt x="7564" y="6688"/>
                      <a:pt x="7535" y="6685"/>
                      <a:pt x="7505" y="6682"/>
                    </a:cubicBezTo>
                    <a:cubicBezTo>
                      <a:pt x="7435" y="6676"/>
                      <a:pt x="7366" y="6670"/>
                      <a:pt x="7296" y="6664"/>
                    </a:cubicBezTo>
                    <a:cubicBezTo>
                      <a:pt x="7267" y="6661"/>
                      <a:pt x="7237" y="6660"/>
                      <a:pt x="7209" y="6657"/>
                    </a:cubicBezTo>
                    <a:cubicBezTo>
                      <a:pt x="7115" y="6650"/>
                      <a:pt x="7021" y="6644"/>
                      <a:pt x="6928" y="6638"/>
                    </a:cubicBezTo>
                    <a:lnTo>
                      <a:pt x="6927" y="6638"/>
                    </a:lnTo>
                    <a:cubicBezTo>
                      <a:pt x="6834" y="6632"/>
                      <a:pt x="6741" y="6628"/>
                      <a:pt x="6650" y="6623"/>
                    </a:cubicBezTo>
                    <a:cubicBezTo>
                      <a:pt x="6622" y="6623"/>
                      <a:pt x="6595" y="6622"/>
                      <a:pt x="6569" y="6620"/>
                    </a:cubicBezTo>
                    <a:cubicBezTo>
                      <a:pt x="6501" y="6619"/>
                      <a:pt x="6432" y="6616"/>
                      <a:pt x="6364" y="6614"/>
                    </a:cubicBezTo>
                    <a:cubicBezTo>
                      <a:pt x="6339" y="6614"/>
                      <a:pt x="6313" y="6613"/>
                      <a:pt x="6286" y="6613"/>
                    </a:cubicBezTo>
                    <a:cubicBezTo>
                      <a:pt x="6196" y="6611"/>
                      <a:pt x="6106" y="6610"/>
                      <a:pt x="6017" y="6610"/>
                    </a:cubicBezTo>
                    <a:cubicBezTo>
                      <a:pt x="5981" y="6610"/>
                      <a:pt x="5947" y="6611"/>
                      <a:pt x="5912" y="6611"/>
                    </a:cubicBezTo>
                    <a:cubicBezTo>
                      <a:pt x="5911" y="6608"/>
                      <a:pt x="5909" y="6605"/>
                      <a:pt x="5909" y="6602"/>
                    </a:cubicBezTo>
                    <a:cubicBezTo>
                      <a:pt x="5756" y="6068"/>
                      <a:pt x="5263" y="5676"/>
                      <a:pt x="4679" y="5676"/>
                    </a:cubicBezTo>
                    <a:cubicBezTo>
                      <a:pt x="4095" y="5676"/>
                      <a:pt x="3603" y="6066"/>
                      <a:pt x="3450" y="6601"/>
                    </a:cubicBezTo>
                    <a:cubicBezTo>
                      <a:pt x="3450" y="6602"/>
                      <a:pt x="3450" y="6602"/>
                      <a:pt x="3450" y="6604"/>
                    </a:cubicBezTo>
                    <a:cubicBezTo>
                      <a:pt x="3432" y="6663"/>
                      <a:pt x="3419" y="6723"/>
                      <a:pt x="3412" y="6787"/>
                    </a:cubicBezTo>
                    <a:cubicBezTo>
                      <a:pt x="3410" y="6794"/>
                      <a:pt x="3409" y="6803"/>
                      <a:pt x="3409" y="6810"/>
                    </a:cubicBezTo>
                    <a:cubicBezTo>
                      <a:pt x="3407" y="6820"/>
                      <a:pt x="3406" y="6831"/>
                      <a:pt x="3406" y="6840"/>
                    </a:cubicBezTo>
                    <a:cubicBezTo>
                      <a:pt x="3404" y="6851"/>
                      <a:pt x="3403" y="6862"/>
                      <a:pt x="3403" y="6873"/>
                    </a:cubicBezTo>
                    <a:cubicBezTo>
                      <a:pt x="3401" y="6881"/>
                      <a:pt x="3401" y="6890"/>
                      <a:pt x="3401" y="6897"/>
                    </a:cubicBezTo>
                    <a:cubicBezTo>
                      <a:pt x="3400" y="6907"/>
                      <a:pt x="3400" y="6918"/>
                      <a:pt x="3400" y="6928"/>
                    </a:cubicBezTo>
                    <a:cubicBezTo>
                      <a:pt x="3387" y="6932"/>
                      <a:pt x="3373" y="6935"/>
                      <a:pt x="3360" y="6940"/>
                    </a:cubicBezTo>
                    <a:cubicBezTo>
                      <a:pt x="3213" y="6979"/>
                      <a:pt x="3071" y="7025"/>
                      <a:pt x="2934" y="7074"/>
                    </a:cubicBezTo>
                    <a:cubicBezTo>
                      <a:pt x="1895" y="7443"/>
                      <a:pt x="1095" y="8037"/>
                      <a:pt x="617" y="8866"/>
                    </a:cubicBezTo>
                    <a:cubicBezTo>
                      <a:pt x="75" y="9804"/>
                      <a:pt x="1" y="10948"/>
                      <a:pt x="321" y="12203"/>
                    </a:cubicBezTo>
                    <a:cubicBezTo>
                      <a:pt x="640" y="13458"/>
                      <a:pt x="1353" y="14826"/>
                      <a:pt x="2394" y="16229"/>
                    </a:cubicBezTo>
                    <a:cubicBezTo>
                      <a:pt x="2762" y="16727"/>
                      <a:pt x="3173" y="17227"/>
                      <a:pt x="3622" y="17730"/>
                    </a:cubicBezTo>
                    <a:cubicBezTo>
                      <a:pt x="3173" y="18232"/>
                      <a:pt x="2762" y="18734"/>
                      <a:pt x="2394" y="19230"/>
                    </a:cubicBezTo>
                    <a:cubicBezTo>
                      <a:pt x="1353" y="20634"/>
                      <a:pt x="640" y="22002"/>
                      <a:pt x="321" y="23256"/>
                    </a:cubicBezTo>
                    <a:cubicBezTo>
                      <a:pt x="1" y="24511"/>
                      <a:pt x="75" y="25657"/>
                      <a:pt x="617" y="26595"/>
                    </a:cubicBezTo>
                    <a:cubicBezTo>
                      <a:pt x="836" y="26973"/>
                      <a:pt x="1122" y="27303"/>
                      <a:pt x="1466" y="27584"/>
                    </a:cubicBezTo>
                    <a:cubicBezTo>
                      <a:pt x="1469" y="27586"/>
                      <a:pt x="1471" y="27589"/>
                      <a:pt x="1474" y="27590"/>
                    </a:cubicBezTo>
                    <a:cubicBezTo>
                      <a:pt x="1475" y="27592"/>
                      <a:pt x="1478" y="27595"/>
                      <a:pt x="1479" y="27596"/>
                    </a:cubicBezTo>
                    <a:cubicBezTo>
                      <a:pt x="1988" y="28007"/>
                      <a:pt x="2622" y="28313"/>
                      <a:pt x="3359" y="28521"/>
                    </a:cubicBezTo>
                    <a:cubicBezTo>
                      <a:pt x="4143" y="28741"/>
                      <a:pt x="5043" y="28849"/>
                      <a:pt x="6035" y="28849"/>
                    </a:cubicBezTo>
                    <a:cubicBezTo>
                      <a:pt x="6621" y="28849"/>
                      <a:pt x="7238" y="28812"/>
                      <a:pt x="7882" y="28738"/>
                    </a:cubicBezTo>
                    <a:cubicBezTo>
                      <a:pt x="8498" y="28667"/>
                      <a:pt x="9137" y="28562"/>
                      <a:pt x="9795" y="28425"/>
                    </a:cubicBezTo>
                    <a:cubicBezTo>
                      <a:pt x="10007" y="29064"/>
                      <a:pt x="10236" y="29671"/>
                      <a:pt x="10482" y="30238"/>
                    </a:cubicBezTo>
                    <a:cubicBezTo>
                      <a:pt x="11177" y="31842"/>
                      <a:pt x="12004" y="33144"/>
                      <a:pt x="12932" y="34048"/>
                    </a:cubicBezTo>
                    <a:cubicBezTo>
                      <a:pt x="13858" y="34952"/>
                      <a:pt x="14888" y="35460"/>
                      <a:pt x="15972" y="35460"/>
                    </a:cubicBezTo>
                    <a:cubicBezTo>
                      <a:pt x="16463" y="35460"/>
                      <a:pt x="16945" y="35354"/>
                      <a:pt x="17410" y="35155"/>
                    </a:cubicBezTo>
                    <a:cubicBezTo>
                      <a:pt x="17968" y="34915"/>
                      <a:pt x="18504" y="34541"/>
                      <a:pt x="19010" y="34048"/>
                    </a:cubicBezTo>
                    <a:cubicBezTo>
                      <a:pt x="19351" y="33715"/>
                      <a:pt x="19678" y="33328"/>
                      <a:pt x="19990" y="32893"/>
                    </a:cubicBezTo>
                    <a:cubicBezTo>
                      <a:pt x="20002" y="32898"/>
                      <a:pt x="20012" y="32901"/>
                      <a:pt x="20023" y="32905"/>
                    </a:cubicBezTo>
                    <a:cubicBezTo>
                      <a:pt x="20023" y="32905"/>
                      <a:pt x="20023" y="32905"/>
                      <a:pt x="20023" y="32907"/>
                    </a:cubicBezTo>
                    <a:cubicBezTo>
                      <a:pt x="20118" y="32943"/>
                      <a:pt x="20219" y="32970"/>
                      <a:pt x="20323" y="32983"/>
                    </a:cubicBezTo>
                    <a:cubicBezTo>
                      <a:pt x="20325" y="32985"/>
                      <a:pt x="20328" y="32985"/>
                      <a:pt x="20329" y="32985"/>
                    </a:cubicBezTo>
                    <a:lnTo>
                      <a:pt x="20333" y="32985"/>
                    </a:lnTo>
                    <a:cubicBezTo>
                      <a:pt x="20335" y="32986"/>
                      <a:pt x="20338" y="32986"/>
                      <a:pt x="20341" y="32986"/>
                    </a:cubicBezTo>
                    <a:cubicBezTo>
                      <a:pt x="20360" y="32988"/>
                      <a:pt x="20378" y="32990"/>
                      <a:pt x="20397" y="32992"/>
                    </a:cubicBezTo>
                    <a:lnTo>
                      <a:pt x="20410" y="32992"/>
                    </a:lnTo>
                    <a:cubicBezTo>
                      <a:pt x="20411" y="32992"/>
                      <a:pt x="20413" y="32992"/>
                      <a:pt x="20414" y="32993"/>
                    </a:cubicBezTo>
                    <a:lnTo>
                      <a:pt x="20419" y="32993"/>
                    </a:lnTo>
                    <a:cubicBezTo>
                      <a:pt x="20441" y="32995"/>
                      <a:pt x="20465" y="32995"/>
                      <a:pt x="20488" y="32995"/>
                    </a:cubicBezTo>
                    <a:lnTo>
                      <a:pt x="20492" y="32995"/>
                    </a:lnTo>
                    <a:cubicBezTo>
                      <a:pt x="20513" y="32995"/>
                      <a:pt x="20534" y="32995"/>
                      <a:pt x="20553" y="32993"/>
                    </a:cubicBezTo>
                    <a:lnTo>
                      <a:pt x="20562" y="32993"/>
                    </a:lnTo>
                    <a:cubicBezTo>
                      <a:pt x="20572" y="32993"/>
                      <a:pt x="20582" y="32992"/>
                      <a:pt x="20594" y="32990"/>
                    </a:cubicBezTo>
                    <a:cubicBezTo>
                      <a:pt x="20653" y="32986"/>
                      <a:pt x="20712" y="32977"/>
                      <a:pt x="20769" y="32965"/>
                    </a:cubicBezTo>
                    <a:lnTo>
                      <a:pt x="20771" y="32965"/>
                    </a:lnTo>
                    <a:cubicBezTo>
                      <a:pt x="20772" y="32964"/>
                      <a:pt x="20774" y="32964"/>
                      <a:pt x="20775" y="32964"/>
                    </a:cubicBezTo>
                    <a:cubicBezTo>
                      <a:pt x="20821" y="32954"/>
                      <a:pt x="20867" y="32940"/>
                      <a:pt x="20911" y="32926"/>
                    </a:cubicBezTo>
                    <a:cubicBezTo>
                      <a:pt x="20912" y="32924"/>
                      <a:pt x="20914" y="32924"/>
                      <a:pt x="20914" y="32924"/>
                    </a:cubicBezTo>
                    <a:cubicBezTo>
                      <a:pt x="20930" y="32918"/>
                      <a:pt x="20946" y="32912"/>
                      <a:pt x="20961" y="32907"/>
                    </a:cubicBezTo>
                    <a:cubicBezTo>
                      <a:pt x="20962" y="32907"/>
                      <a:pt x="20964" y="32905"/>
                      <a:pt x="20964" y="32905"/>
                    </a:cubicBezTo>
                    <a:cubicBezTo>
                      <a:pt x="20965" y="32905"/>
                      <a:pt x="20967" y="32905"/>
                      <a:pt x="20967" y="32904"/>
                    </a:cubicBezTo>
                    <a:cubicBezTo>
                      <a:pt x="20986" y="32896"/>
                      <a:pt x="21003" y="32889"/>
                      <a:pt x="21021" y="32880"/>
                    </a:cubicBezTo>
                    <a:lnTo>
                      <a:pt x="21024" y="32880"/>
                    </a:lnTo>
                    <a:cubicBezTo>
                      <a:pt x="21026" y="32879"/>
                      <a:pt x="21027" y="32879"/>
                      <a:pt x="21029" y="32877"/>
                    </a:cubicBezTo>
                    <a:cubicBezTo>
                      <a:pt x="21040" y="32873"/>
                      <a:pt x="21052" y="32867"/>
                      <a:pt x="21062" y="32861"/>
                    </a:cubicBezTo>
                    <a:lnTo>
                      <a:pt x="21064" y="32861"/>
                    </a:lnTo>
                    <a:cubicBezTo>
                      <a:pt x="21071" y="32856"/>
                      <a:pt x="21080" y="32852"/>
                      <a:pt x="21087" y="32849"/>
                    </a:cubicBezTo>
                    <a:cubicBezTo>
                      <a:pt x="21087" y="32849"/>
                      <a:pt x="21089" y="32848"/>
                      <a:pt x="21089" y="32848"/>
                    </a:cubicBezTo>
                    <a:cubicBezTo>
                      <a:pt x="21126" y="32828"/>
                      <a:pt x="21163" y="32806"/>
                      <a:pt x="21196" y="32784"/>
                    </a:cubicBezTo>
                    <a:cubicBezTo>
                      <a:pt x="21198" y="32783"/>
                      <a:pt x="21199" y="32783"/>
                      <a:pt x="21199" y="32783"/>
                    </a:cubicBezTo>
                    <a:cubicBezTo>
                      <a:pt x="21199" y="32783"/>
                      <a:pt x="21199" y="32781"/>
                      <a:pt x="21201" y="32781"/>
                    </a:cubicBezTo>
                    <a:cubicBezTo>
                      <a:pt x="21213" y="32774"/>
                      <a:pt x="21226" y="32764"/>
                      <a:pt x="21239" y="32755"/>
                    </a:cubicBezTo>
                    <a:cubicBezTo>
                      <a:pt x="21244" y="32752"/>
                      <a:pt x="21249" y="32747"/>
                      <a:pt x="21255" y="32745"/>
                    </a:cubicBezTo>
                    <a:cubicBezTo>
                      <a:pt x="21264" y="32737"/>
                      <a:pt x="21273" y="32730"/>
                      <a:pt x="21282" y="32722"/>
                    </a:cubicBezTo>
                    <a:cubicBezTo>
                      <a:pt x="21291" y="32717"/>
                      <a:pt x="21298" y="32709"/>
                      <a:pt x="21307" y="32703"/>
                    </a:cubicBezTo>
                    <a:cubicBezTo>
                      <a:pt x="21307" y="32703"/>
                      <a:pt x="21308" y="32702"/>
                      <a:pt x="21310" y="32700"/>
                    </a:cubicBezTo>
                    <a:cubicBezTo>
                      <a:pt x="21314" y="32697"/>
                      <a:pt x="21319" y="32693"/>
                      <a:pt x="21323" y="32689"/>
                    </a:cubicBezTo>
                    <a:cubicBezTo>
                      <a:pt x="21333" y="32680"/>
                      <a:pt x="21344" y="32671"/>
                      <a:pt x="21354" y="32662"/>
                    </a:cubicBezTo>
                    <a:cubicBezTo>
                      <a:pt x="21355" y="32661"/>
                      <a:pt x="21357" y="32659"/>
                      <a:pt x="21360" y="32658"/>
                    </a:cubicBezTo>
                    <a:cubicBezTo>
                      <a:pt x="21584" y="32450"/>
                      <a:pt x="21735" y="32163"/>
                      <a:pt x="21766" y="31840"/>
                    </a:cubicBezTo>
                    <a:cubicBezTo>
                      <a:pt x="21766" y="31837"/>
                      <a:pt x="21766" y="31834"/>
                      <a:pt x="21766" y="31830"/>
                    </a:cubicBezTo>
                    <a:cubicBezTo>
                      <a:pt x="21771" y="31793"/>
                      <a:pt x="21772" y="31755"/>
                      <a:pt x="21772" y="31717"/>
                    </a:cubicBezTo>
                    <a:cubicBezTo>
                      <a:pt x="21772" y="31697"/>
                      <a:pt x="21772" y="31680"/>
                      <a:pt x="21771" y="31662"/>
                    </a:cubicBezTo>
                    <a:cubicBezTo>
                      <a:pt x="21771" y="31658"/>
                      <a:pt x="21771" y="31653"/>
                      <a:pt x="21771" y="31650"/>
                    </a:cubicBezTo>
                    <a:cubicBezTo>
                      <a:pt x="21769" y="31637"/>
                      <a:pt x="21769" y="31622"/>
                      <a:pt x="21768" y="31609"/>
                    </a:cubicBezTo>
                    <a:cubicBezTo>
                      <a:pt x="21768" y="31608"/>
                      <a:pt x="21768" y="31606"/>
                      <a:pt x="21768" y="31605"/>
                    </a:cubicBezTo>
                    <a:cubicBezTo>
                      <a:pt x="21768" y="31605"/>
                      <a:pt x="21766" y="31603"/>
                      <a:pt x="21766" y="31603"/>
                    </a:cubicBezTo>
                    <a:cubicBezTo>
                      <a:pt x="21766" y="31599"/>
                      <a:pt x="21766" y="31594"/>
                      <a:pt x="21765" y="31590"/>
                    </a:cubicBezTo>
                    <a:cubicBezTo>
                      <a:pt x="21765" y="31578"/>
                      <a:pt x="21763" y="31566"/>
                      <a:pt x="21762" y="31555"/>
                    </a:cubicBezTo>
                    <a:cubicBezTo>
                      <a:pt x="21760" y="31550"/>
                      <a:pt x="21760" y="31544"/>
                      <a:pt x="21759" y="31538"/>
                    </a:cubicBezTo>
                    <a:cubicBezTo>
                      <a:pt x="21757" y="31527"/>
                      <a:pt x="21756" y="31515"/>
                      <a:pt x="21755" y="31503"/>
                    </a:cubicBezTo>
                    <a:cubicBezTo>
                      <a:pt x="21753" y="31502"/>
                      <a:pt x="21753" y="31500"/>
                      <a:pt x="21753" y="31499"/>
                    </a:cubicBezTo>
                    <a:lnTo>
                      <a:pt x="21752" y="31493"/>
                    </a:lnTo>
                    <a:cubicBezTo>
                      <a:pt x="21752" y="31487"/>
                      <a:pt x="21750" y="31482"/>
                      <a:pt x="21749" y="31478"/>
                    </a:cubicBezTo>
                    <a:cubicBezTo>
                      <a:pt x="21747" y="31469"/>
                      <a:pt x="21746" y="31460"/>
                      <a:pt x="21744" y="31452"/>
                    </a:cubicBezTo>
                    <a:cubicBezTo>
                      <a:pt x="21743" y="31444"/>
                      <a:pt x="21740" y="31435"/>
                      <a:pt x="21738" y="31427"/>
                    </a:cubicBezTo>
                    <a:cubicBezTo>
                      <a:pt x="21737" y="31419"/>
                      <a:pt x="21734" y="31410"/>
                      <a:pt x="21732" y="31403"/>
                    </a:cubicBezTo>
                    <a:cubicBezTo>
                      <a:pt x="21732" y="31399"/>
                      <a:pt x="21731" y="31396"/>
                      <a:pt x="21729" y="31393"/>
                    </a:cubicBezTo>
                    <a:cubicBezTo>
                      <a:pt x="21729" y="31390"/>
                      <a:pt x="21729" y="31388"/>
                      <a:pt x="21728" y="31385"/>
                    </a:cubicBezTo>
                    <a:cubicBezTo>
                      <a:pt x="21727" y="31381"/>
                      <a:pt x="21725" y="31376"/>
                      <a:pt x="21725" y="31372"/>
                    </a:cubicBezTo>
                    <a:cubicBezTo>
                      <a:pt x="21722" y="31365"/>
                      <a:pt x="21721" y="31359"/>
                      <a:pt x="21719" y="31353"/>
                    </a:cubicBezTo>
                    <a:cubicBezTo>
                      <a:pt x="21716" y="31343"/>
                      <a:pt x="21713" y="31334"/>
                      <a:pt x="21710" y="31323"/>
                    </a:cubicBezTo>
                    <a:cubicBezTo>
                      <a:pt x="21709" y="31320"/>
                      <a:pt x="21707" y="31318"/>
                      <a:pt x="21707" y="31313"/>
                    </a:cubicBezTo>
                    <a:cubicBezTo>
                      <a:pt x="21707" y="31313"/>
                      <a:pt x="21707" y="31313"/>
                      <a:pt x="21706" y="31315"/>
                    </a:cubicBezTo>
                    <a:cubicBezTo>
                      <a:pt x="21704" y="31306"/>
                      <a:pt x="21702" y="31297"/>
                      <a:pt x="21699" y="31290"/>
                    </a:cubicBezTo>
                    <a:cubicBezTo>
                      <a:pt x="21697" y="31288"/>
                      <a:pt x="21697" y="31287"/>
                      <a:pt x="21697" y="31285"/>
                    </a:cubicBezTo>
                    <a:cubicBezTo>
                      <a:pt x="21685" y="31253"/>
                      <a:pt x="21672" y="31222"/>
                      <a:pt x="21659" y="31189"/>
                    </a:cubicBezTo>
                    <a:cubicBezTo>
                      <a:pt x="21657" y="31188"/>
                      <a:pt x="21657" y="31186"/>
                      <a:pt x="21656" y="31184"/>
                    </a:cubicBezTo>
                    <a:cubicBezTo>
                      <a:pt x="21641" y="31153"/>
                      <a:pt x="21626" y="31122"/>
                      <a:pt x="21609" y="31092"/>
                    </a:cubicBezTo>
                    <a:cubicBezTo>
                      <a:pt x="21609" y="31092"/>
                      <a:pt x="21609" y="31092"/>
                      <a:pt x="21609" y="31091"/>
                    </a:cubicBezTo>
                    <a:cubicBezTo>
                      <a:pt x="21575" y="31029"/>
                      <a:pt x="21535" y="30971"/>
                      <a:pt x="21491" y="30916"/>
                    </a:cubicBezTo>
                    <a:cubicBezTo>
                      <a:pt x="21425" y="30833"/>
                      <a:pt x="21348" y="30758"/>
                      <a:pt x="21263" y="30695"/>
                    </a:cubicBezTo>
                    <a:cubicBezTo>
                      <a:pt x="21261" y="30693"/>
                      <a:pt x="21258" y="30692"/>
                      <a:pt x="21257" y="30690"/>
                    </a:cubicBezTo>
                    <a:cubicBezTo>
                      <a:pt x="21326" y="30543"/>
                      <a:pt x="21394" y="30393"/>
                      <a:pt x="21460" y="30240"/>
                    </a:cubicBezTo>
                    <a:cubicBezTo>
                      <a:pt x="21706" y="29671"/>
                      <a:pt x="21934" y="29064"/>
                      <a:pt x="22145" y="28425"/>
                    </a:cubicBezTo>
                    <a:cubicBezTo>
                      <a:pt x="22804" y="28562"/>
                      <a:pt x="23444" y="28668"/>
                      <a:pt x="24059" y="28739"/>
                    </a:cubicBezTo>
                    <a:cubicBezTo>
                      <a:pt x="24702" y="28813"/>
                      <a:pt x="25317" y="28850"/>
                      <a:pt x="25901" y="28850"/>
                    </a:cubicBezTo>
                    <a:cubicBezTo>
                      <a:pt x="26895" y="28850"/>
                      <a:pt x="27797" y="28742"/>
                      <a:pt x="28582" y="28521"/>
                    </a:cubicBezTo>
                    <a:cubicBezTo>
                      <a:pt x="29829" y="28171"/>
                      <a:pt x="30783" y="27534"/>
                      <a:pt x="31325" y="26595"/>
                    </a:cubicBezTo>
                    <a:cubicBezTo>
                      <a:pt x="31867" y="25657"/>
                      <a:pt x="31941" y="24511"/>
                      <a:pt x="31621" y="23256"/>
                    </a:cubicBezTo>
                    <a:cubicBezTo>
                      <a:pt x="31302" y="22003"/>
                      <a:pt x="30589" y="20635"/>
                      <a:pt x="29548" y="19230"/>
                    </a:cubicBezTo>
                    <a:cubicBezTo>
                      <a:pt x="29179" y="18734"/>
                      <a:pt x="28769" y="18233"/>
                      <a:pt x="28321" y="17731"/>
                    </a:cubicBezTo>
                    <a:cubicBezTo>
                      <a:pt x="28769" y="17229"/>
                      <a:pt x="29179" y="16727"/>
                      <a:pt x="29548" y="16231"/>
                    </a:cubicBezTo>
                    <a:cubicBezTo>
                      <a:pt x="30366" y="15126"/>
                      <a:pt x="30982" y="14045"/>
                      <a:pt x="31362" y="13025"/>
                    </a:cubicBezTo>
                    <a:cubicBezTo>
                      <a:pt x="31466" y="12746"/>
                      <a:pt x="31553" y="12472"/>
                      <a:pt x="31621" y="12204"/>
                    </a:cubicBezTo>
                    <a:cubicBezTo>
                      <a:pt x="31789" y="11546"/>
                      <a:pt x="31848" y="10917"/>
                      <a:pt x="31787" y="10334"/>
                    </a:cubicBezTo>
                    <a:cubicBezTo>
                      <a:pt x="31798" y="10328"/>
                      <a:pt x="31808" y="10324"/>
                      <a:pt x="31818" y="10318"/>
                    </a:cubicBezTo>
                    <a:cubicBezTo>
                      <a:pt x="31820" y="10318"/>
                      <a:pt x="31820" y="10318"/>
                      <a:pt x="31821" y="10316"/>
                    </a:cubicBezTo>
                    <a:lnTo>
                      <a:pt x="31823" y="10316"/>
                    </a:lnTo>
                    <a:cubicBezTo>
                      <a:pt x="31867" y="10293"/>
                      <a:pt x="31911" y="10266"/>
                      <a:pt x="31952" y="10238"/>
                    </a:cubicBezTo>
                    <a:cubicBezTo>
                      <a:pt x="31954" y="10237"/>
                      <a:pt x="31955" y="10237"/>
                      <a:pt x="31957" y="10235"/>
                    </a:cubicBezTo>
                    <a:cubicBezTo>
                      <a:pt x="31989" y="10213"/>
                      <a:pt x="32019" y="10190"/>
                      <a:pt x="32050" y="10166"/>
                    </a:cubicBezTo>
                    <a:cubicBezTo>
                      <a:pt x="32050" y="10165"/>
                      <a:pt x="32050" y="10165"/>
                      <a:pt x="32051" y="10165"/>
                    </a:cubicBezTo>
                    <a:cubicBezTo>
                      <a:pt x="32113" y="10112"/>
                      <a:pt x="32170" y="10054"/>
                      <a:pt x="32220" y="9992"/>
                    </a:cubicBezTo>
                    <a:lnTo>
                      <a:pt x="32222" y="9992"/>
                    </a:lnTo>
                    <a:cubicBezTo>
                      <a:pt x="32223" y="9990"/>
                      <a:pt x="32225" y="9987"/>
                      <a:pt x="32228" y="9984"/>
                    </a:cubicBezTo>
                    <a:cubicBezTo>
                      <a:pt x="32368" y="9810"/>
                      <a:pt x="32463" y="9598"/>
                      <a:pt x="32497" y="9367"/>
                    </a:cubicBezTo>
                    <a:cubicBezTo>
                      <a:pt x="32497" y="9364"/>
                      <a:pt x="32497" y="9364"/>
                      <a:pt x="32497" y="9364"/>
                    </a:cubicBezTo>
                    <a:cubicBezTo>
                      <a:pt x="32497" y="9359"/>
                      <a:pt x="32497" y="9356"/>
                      <a:pt x="32499" y="9352"/>
                    </a:cubicBezTo>
                    <a:cubicBezTo>
                      <a:pt x="32506" y="9296"/>
                      <a:pt x="32511" y="9238"/>
                      <a:pt x="32511" y="9180"/>
                    </a:cubicBezTo>
                    <a:cubicBezTo>
                      <a:pt x="32511" y="9159"/>
                      <a:pt x="32511" y="9140"/>
                      <a:pt x="32509" y="9121"/>
                    </a:cubicBezTo>
                    <a:cubicBezTo>
                      <a:pt x="32509" y="9115"/>
                      <a:pt x="32509" y="9110"/>
                      <a:pt x="32508" y="9104"/>
                    </a:cubicBezTo>
                    <a:cubicBezTo>
                      <a:pt x="32508" y="9091"/>
                      <a:pt x="32506" y="9077"/>
                      <a:pt x="32505" y="9063"/>
                    </a:cubicBezTo>
                    <a:cubicBezTo>
                      <a:pt x="32505" y="9060"/>
                      <a:pt x="32505" y="9056"/>
                      <a:pt x="32505" y="9053"/>
                    </a:cubicBezTo>
                    <a:cubicBezTo>
                      <a:pt x="32505" y="9051"/>
                      <a:pt x="32503" y="9049"/>
                      <a:pt x="32503" y="9046"/>
                    </a:cubicBezTo>
                    <a:cubicBezTo>
                      <a:pt x="32503" y="9043"/>
                      <a:pt x="32503" y="9040"/>
                      <a:pt x="32502" y="9037"/>
                    </a:cubicBezTo>
                    <a:cubicBezTo>
                      <a:pt x="32502" y="9026"/>
                      <a:pt x="32500" y="9016"/>
                      <a:pt x="32499" y="9006"/>
                    </a:cubicBezTo>
                    <a:cubicBezTo>
                      <a:pt x="32497" y="9001"/>
                      <a:pt x="32497" y="8996"/>
                      <a:pt x="32497" y="8991"/>
                    </a:cubicBezTo>
                    <a:cubicBezTo>
                      <a:pt x="32496" y="8987"/>
                      <a:pt x="32496" y="8981"/>
                      <a:pt x="32494" y="8976"/>
                    </a:cubicBezTo>
                    <a:cubicBezTo>
                      <a:pt x="32494" y="8975"/>
                      <a:pt x="32494" y="8973"/>
                      <a:pt x="32493" y="8972"/>
                    </a:cubicBezTo>
                    <a:cubicBezTo>
                      <a:pt x="32491" y="8959"/>
                      <a:pt x="32490" y="8947"/>
                      <a:pt x="32487" y="8934"/>
                    </a:cubicBezTo>
                    <a:cubicBezTo>
                      <a:pt x="32487" y="8932"/>
                      <a:pt x="32486" y="8931"/>
                      <a:pt x="32486" y="8929"/>
                    </a:cubicBezTo>
                    <a:cubicBezTo>
                      <a:pt x="32486" y="8926"/>
                      <a:pt x="32484" y="8923"/>
                      <a:pt x="32484" y="8922"/>
                    </a:cubicBezTo>
                    <a:cubicBezTo>
                      <a:pt x="32483" y="8916"/>
                      <a:pt x="32483" y="8910"/>
                      <a:pt x="32481" y="8906"/>
                    </a:cubicBezTo>
                    <a:cubicBezTo>
                      <a:pt x="32478" y="8895"/>
                      <a:pt x="32477" y="8885"/>
                      <a:pt x="32474" y="8875"/>
                    </a:cubicBezTo>
                    <a:cubicBezTo>
                      <a:pt x="32471" y="8864"/>
                      <a:pt x="32469" y="8854"/>
                      <a:pt x="32466" y="8844"/>
                    </a:cubicBezTo>
                    <a:cubicBezTo>
                      <a:pt x="32463" y="8835"/>
                      <a:pt x="32460" y="8826"/>
                      <a:pt x="32459" y="8819"/>
                    </a:cubicBezTo>
                    <a:cubicBezTo>
                      <a:pt x="32455" y="8804"/>
                      <a:pt x="32450" y="8791"/>
                      <a:pt x="32446" y="8776"/>
                    </a:cubicBezTo>
                    <a:lnTo>
                      <a:pt x="32440" y="8761"/>
                    </a:lnTo>
                    <a:cubicBezTo>
                      <a:pt x="32437" y="8750"/>
                      <a:pt x="32432" y="8739"/>
                      <a:pt x="32428" y="8729"/>
                    </a:cubicBezTo>
                    <a:cubicBezTo>
                      <a:pt x="32427" y="8725"/>
                      <a:pt x="32425" y="8722"/>
                      <a:pt x="32424" y="8719"/>
                    </a:cubicBezTo>
                    <a:lnTo>
                      <a:pt x="32421" y="8708"/>
                    </a:lnTo>
                    <a:cubicBezTo>
                      <a:pt x="32419" y="8707"/>
                      <a:pt x="32419" y="8704"/>
                      <a:pt x="32418" y="8702"/>
                    </a:cubicBezTo>
                    <a:cubicBezTo>
                      <a:pt x="32413" y="8691"/>
                      <a:pt x="32409" y="8679"/>
                      <a:pt x="32403" y="8667"/>
                    </a:cubicBezTo>
                    <a:cubicBezTo>
                      <a:pt x="32399" y="8654"/>
                      <a:pt x="32391" y="8641"/>
                      <a:pt x="32385" y="8627"/>
                    </a:cubicBezTo>
                    <a:cubicBezTo>
                      <a:pt x="32384" y="8623"/>
                      <a:pt x="32381" y="8619"/>
                      <a:pt x="32379" y="8614"/>
                    </a:cubicBezTo>
                    <a:cubicBezTo>
                      <a:pt x="32374" y="8602"/>
                      <a:pt x="32366" y="8591"/>
                      <a:pt x="32360" y="8579"/>
                    </a:cubicBezTo>
                    <a:cubicBezTo>
                      <a:pt x="32357" y="8573"/>
                      <a:pt x="32354" y="8567"/>
                      <a:pt x="32350" y="8560"/>
                    </a:cubicBezTo>
                    <a:cubicBezTo>
                      <a:pt x="32344" y="8548"/>
                      <a:pt x="32337" y="8535"/>
                      <a:pt x="32329" y="8523"/>
                    </a:cubicBezTo>
                    <a:cubicBezTo>
                      <a:pt x="32326" y="8520"/>
                      <a:pt x="32325" y="8517"/>
                      <a:pt x="32324" y="8512"/>
                    </a:cubicBezTo>
                    <a:cubicBezTo>
                      <a:pt x="32313" y="8496"/>
                      <a:pt x="32303" y="8480"/>
                      <a:pt x="32293" y="8464"/>
                    </a:cubicBezTo>
                    <a:cubicBezTo>
                      <a:pt x="32291" y="8464"/>
                      <a:pt x="32291" y="8462"/>
                      <a:pt x="32291" y="8462"/>
                    </a:cubicBezTo>
                    <a:cubicBezTo>
                      <a:pt x="32281" y="8448"/>
                      <a:pt x="32269" y="8433"/>
                      <a:pt x="32259" y="8418"/>
                    </a:cubicBezTo>
                    <a:lnTo>
                      <a:pt x="32254" y="8411"/>
                    </a:lnTo>
                    <a:cubicBezTo>
                      <a:pt x="32192" y="8330"/>
                      <a:pt x="32123" y="8256"/>
                      <a:pt x="32045" y="8193"/>
                    </a:cubicBezTo>
                    <a:cubicBezTo>
                      <a:pt x="32045" y="8191"/>
                      <a:pt x="32044" y="8191"/>
                      <a:pt x="32044" y="8191"/>
                    </a:cubicBezTo>
                    <a:cubicBezTo>
                      <a:pt x="32029" y="8178"/>
                      <a:pt x="32013" y="8166"/>
                      <a:pt x="31997" y="8155"/>
                    </a:cubicBezTo>
                    <a:cubicBezTo>
                      <a:pt x="31997" y="8153"/>
                      <a:pt x="31995" y="8153"/>
                      <a:pt x="31995" y="8153"/>
                    </a:cubicBezTo>
                    <a:cubicBezTo>
                      <a:pt x="31980" y="8141"/>
                      <a:pt x="31964" y="8131"/>
                      <a:pt x="31949" y="8121"/>
                    </a:cubicBezTo>
                    <a:cubicBezTo>
                      <a:pt x="31947" y="8119"/>
                      <a:pt x="31945" y="8118"/>
                      <a:pt x="31942" y="8116"/>
                    </a:cubicBezTo>
                    <a:cubicBezTo>
                      <a:pt x="31929" y="8108"/>
                      <a:pt x="31916" y="8099"/>
                      <a:pt x="31902" y="8090"/>
                    </a:cubicBezTo>
                    <a:cubicBezTo>
                      <a:pt x="31896" y="8087"/>
                      <a:pt x="31892" y="8084"/>
                      <a:pt x="31888" y="8081"/>
                    </a:cubicBezTo>
                    <a:cubicBezTo>
                      <a:pt x="31876" y="8074"/>
                      <a:pt x="31863" y="8066"/>
                      <a:pt x="31851" y="8060"/>
                    </a:cubicBezTo>
                    <a:cubicBezTo>
                      <a:pt x="31845" y="8056"/>
                      <a:pt x="31839" y="8053"/>
                      <a:pt x="31833" y="8050"/>
                    </a:cubicBezTo>
                    <a:cubicBezTo>
                      <a:pt x="31821" y="8044"/>
                      <a:pt x="31810" y="8038"/>
                      <a:pt x="31796" y="8032"/>
                    </a:cubicBezTo>
                    <a:lnTo>
                      <a:pt x="31780" y="8024"/>
                    </a:lnTo>
                    <a:cubicBezTo>
                      <a:pt x="31767" y="8018"/>
                      <a:pt x="31754" y="8012"/>
                      <a:pt x="31740" y="8006"/>
                    </a:cubicBezTo>
                    <a:cubicBezTo>
                      <a:pt x="31733" y="8003"/>
                      <a:pt x="31727" y="8000"/>
                      <a:pt x="31720" y="7997"/>
                    </a:cubicBezTo>
                    <a:cubicBezTo>
                      <a:pt x="31706" y="7991"/>
                      <a:pt x="31693" y="7987"/>
                      <a:pt x="31680" y="7981"/>
                    </a:cubicBezTo>
                    <a:cubicBezTo>
                      <a:pt x="31671" y="7978"/>
                      <a:pt x="31661" y="7975"/>
                      <a:pt x="31652" y="7972"/>
                    </a:cubicBezTo>
                    <a:lnTo>
                      <a:pt x="31627" y="7963"/>
                    </a:lnTo>
                    <a:cubicBezTo>
                      <a:pt x="31618" y="7960"/>
                      <a:pt x="31609" y="7957"/>
                      <a:pt x="31600" y="7954"/>
                    </a:cubicBezTo>
                    <a:cubicBezTo>
                      <a:pt x="31589" y="7951"/>
                      <a:pt x="31575" y="7947"/>
                      <a:pt x="31562" y="7944"/>
                    </a:cubicBezTo>
                    <a:cubicBezTo>
                      <a:pt x="31555" y="7943"/>
                      <a:pt x="31547" y="7940"/>
                      <a:pt x="31540" y="7938"/>
                    </a:cubicBezTo>
                    <a:cubicBezTo>
                      <a:pt x="31524" y="7934"/>
                      <a:pt x="31508" y="7931"/>
                      <a:pt x="31491" y="7926"/>
                    </a:cubicBezTo>
                    <a:cubicBezTo>
                      <a:pt x="31489" y="7926"/>
                      <a:pt x="31486" y="7926"/>
                      <a:pt x="31481" y="7925"/>
                    </a:cubicBezTo>
                    <a:cubicBezTo>
                      <a:pt x="31465" y="7922"/>
                      <a:pt x="31449" y="7919"/>
                      <a:pt x="31433" y="7916"/>
                    </a:cubicBezTo>
                    <a:cubicBezTo>
                      <a:pt x="31428" y="7916"/>
                      <a:pt x="31424" y="7915"/>
                      <a:pt x="31421" y="7915"/>
                    </a:cubicBezTo>
                    <a:cubicBezTo>
                      <a:pt x="31402" y="7912"/>
                      <a:pt x="31381" y="7909"/>
                      <a:pt x="31362" y="7907"/>
                    </a:cubicBezTo>
                    <a:cubicBezTo>
                      <a:pt x="31318" y="7903"/>
                      <a:pt x="31275" y="7901"/>
                      <a:pt x="31231" y="7901"/>
                    </a:cubicBezTo>
                    <a:lnTo>
                      <a:pt x="31218" y="7901"/>
                    </a:lnTo>
                    <a:cubicBezTo>
                      <a:pt x="31017" y="7903"/>
                      <a:pt x="30827" y="7951"/>
                      <a:pt x="30659" y="8035"/>
                    </a:cubicBezTo>
                    <a:cubicBezTo>
                      <a:pt x="30122" y="7538"/>
                      <a:pt x="29418" y="7174"/>
                      <a:pt x="28583" y="6938"/>
                    </a:cubicBezTo>
                    <a:cubicBezTo>
                      <a:pt x="27798" y="6718"/>
                      <a:pt x="26896" y="6610"/>
                      <a:pt x="25902" y="6610"/>
                    </a:cubicBezTo>
                    <a:cubicBezTo>
                      <a:pt x="25318" y="6610"/>
                      <a:pt x="24702" y="6648"/>
                      <a:pt x="24059" y="6722"/>
                    </a:cubicBezTo>
                    <a:cubicBezTo>
                      <a:pt x="23444" y="6792"/>
                      <a:pt x="22804" y="6897"/>
                      <a:pt x="22146" y="7034"/>
                    </a:cubicBezTo>
                    <a:cubicBezTo>
                      <a:pt x="21934" y="6395"/>
                      <a:pt x="21706" y="5790"/>
                      <a:pt x="21460" y="5221"/>
                    </a:cubicBezTo>
                    <a:cubicBezTo>
                      <a:pt x="20765" y="3617"/>
                      <a:pt x="19936" y="2316"/>
                      <a:pt x="19010" y="1411"/>
                    </a:cubicBezTo>
                    <a:cubicBezTo>
                      <a:pt x="18337" y="755"/>
                      <a:pt x="17609" y="308"/>
                      <a:pt x="16846" y="113"/>
                    </a:cubicBezTo>
                    <a:cubicBezTo>
                      <a:pt x="16559" y="39"/>
                      <a:pt x="16268" y="1"/>
                      <a:pt x="159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9"/>
              <p:cNvSpPr/>
              <p:nvPr/>
            </p:nvSpPr>
            <p:spPr>
              <a:xfrm>
                <a:off x="8565549" y="3151243"/>
                <a:ext cx="396724" cy="450272"/>
              </a:xfrm>
              <a:custGeom>
                <a:avLst/>
                <a:gdLst/>
                <a:ahLst/>
                <a:cxnLst/>
                <a:rect l="l" t="t" r="r" b="b"/>
                <a:pathLst>
                  <a:path w="4986" h="5659" extrusionOk="0">
                    <a:moveTo>
                      <a:pt x="3341" y="1"/>
                    </a:moveTo>
                    <a:cubicBezTo>
                      <a:pt x="3582" y="558"/>
                      <a:pt x="3807" y="1152"/>
                      <a:pt x="4015" y="1780"/>
                    </a:cubicBezTo>
                    <a:lnTo>
                      <a:pt x="4015" y="1780"/>
                    </a:lnTo>
                    <a:cubicBezTo>
                      <a:pt x="4015" y="1780"/>
                      <a:pt x="4015" y="1780"/>
                      <a:pt x="4015" y="1780"/>
                    </a:cubicBezTo>
                    <a:cubicBezTo>
                      <a:pt x="3808" y="1152"/>
                      <a:pt x="3582" y="558"/>
                      <a:pt x="3341" y="1"/>
                    </a:cubicBezTo>
                    <a:close/>
                    <a:moveTo>
                      <a:pt x="4015" y="1780"/>
                    </a:moveTo>
                    <a:cubicBezTo>
                      <a:pt x="2738" y="2055"/>
                      <a:pt x="1391" y="2453"/>
                      <a:pt x="1" y="2968"/>
                    </a:cubicBezTo>
                    <a:cubicBezTo>
                      <a:pt x="136" y="2971"/>
                      <a:pt x="272" y="2986"/>
                      <a:pt x="407" y="3014"/>
                    </a:cubicBezTo>
                    <a:cubicBezTo>
                      <a:pt x="1675" y="2560"/>
                      <a:pt x="2905" y="2205"/>
                      <a:pt x="4071" y="1954"/>
                    </a:cubicBezTo>
                    <a:cubicBezTo>
                      <a:pt x="4438" y="3090"/>
                      <a:pt x="4746" y="4333"/>
                      <a:pt x="4986" y="5659"/>
                    </a:cubicBezTo>
                    <a:cubicBezTo>
                      <a:pt x="4734" y="4265"/>
                      <a:pt x="4406" y="2963"/>
                      <a:pt x="4015" y="17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9"/>
              <p:cNvSpPr/>
              <p:nvPr/>
            </p:nvSpPr>
            <p:spPr>
              <a:xfrm>
                <a:off x="8565549" y="4680282"/>
                <a:ext cx="396724" cy="450113"/>
              </a:xfrm>
              <a:custGeom>
                <a:avLst/>
                <a:gdLst/>
                <a:ahLst/>
                <a:cxnLst/>
                <a:rect l="l" t="t" r="r" b="b"/>
                <a:pathLst>
                  <a:path w="4986" h="5657" extrusionOk="0">
                    <a:moveTo>
                      <a:pt x="4986" y="0"/>
                    </a:moveTo>
                    <a:lnTo>
                      <a:pt x="4986" y="0"/>
                    </a:lnTo>
                    <a:cubicBezTo>
                      <a:pt x="4746" y="1326"/>
                      <a:pt x="4438" y="2568"/>
                      <a:pt x="4071" y="3704"/>
                    </a:cubicBezTo>
                    <a:cubicBezTo>
                      <a:pt x="2905" y="3453"/>
                      <a:pt x="1675" y="3099"/>
                      <a:pt x="407" y="2643"/>
                    </a:cubicBezTo>
                    <a:cubicBezTo>
                      <a:pt x="272" y="2671"/>
                      <a:pt x="136" y="2686"/>
                      <a:pt x="1" y="2691"/>
                    </a:cubicBezTo>
                    <a:cubicBezTo>
                      <a:pt x="1391" y="3206"/>
                      <a:pt x="2738" y="3602"/>
                      <a:pt x="4015" y="3878"/>
                    </a:cubicBezTo>
                    <a:cubicBezTo>
                      <a:pt x="3808" y="4505"/>
                      <a:pt x="3582" y="5100"/>
                      <a:pt x="3342" y="5656"/>
                    </a:cubicBezTo>
                    <a:cubicBezTo>
                      <a:pt x="4037" y="4051"/>
                      <a:pt x="4600" y="2133"/>
                      <a:pt x="4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9"/>
              <p:cNvSpPr/>
              <p:nvPr/>
            </p:nvSpPr>
            <p:spPr>
              <a:xfrm>
                <a:off x="8991153" y="4473885"/>
                <a:ext cx="557" cy="3819"/>
              </a:xfrm>
              <a:custGeom>
                <a:avLst/>
                <a:gdLst/>
                <a:ahLst/>
                <a:cxnLst/>
                <a:rect l="l" t="t" r="r" b="b"/>
                <a:pathLst>
                  <a:path w="7" h="48" extrusionOk="0">
                    <a:moveTo>
                      <a:pt x="0" y="48"/>
                    </a:moveTo>
                    <a:cubicBezTo>
                      <a:pt x="0" y="48"/>
                      <a:pt x="0" y="48"/>
                      <a:pt x="0" y="48"/>
                    </a:cubicBezTo>
                    <a:cubicBezTo>
                      <a:pt x="2" y="32"/>
                      <a:pt x="5" y="17"/>
                      <a:pt x="6" y="1"/>
                    </a:cubicBezTo>
                    <a:lnTo>
                      <a:pt x="6" y="1"/>
                    </a:lnTo>
                    <a:cubicBezTo>
                      <a:pt x="5" y="17"/>
                      <a:pt x="2" y="32"/>
                      <a:pt x="0" y="48"/>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9"/>
              <p:cNvSpPr/>
              <p:nvPr/>
            </p:nvSpPr>
            <p:spPr>
              <a:xfrm>
                <a:off x="7916521" y="4988763"/>
                <a:ext cx="491409" cy="562860"/>
              </a:xfrm>
              <a:custGeom>
                <a:avLst/>
                <a:gdLst/>
                <a:ahLst/>
                <a:cxnLst/>
                <a:rect l="l" t="t" r="r" b="b"/>
                <a:pathLst>
                  <a:path w="6176" h="7074" extrusionOk="0">
                    <a:moveTo>
                      <a:pt x="181" y="1"/>
                    </a:moveTo>
                    <a:cubicBezTo>
                      <a:pt x="120" y="14"/>
                      <a:pt x="61" y="26"/>
                      <a:pt x="1" y="39"/>
                    </a:cubicBezTo>
                    <a:cubicBezTo>
                      <a:pt x="212" y="678"/>
                      <a:pt x="441" y="1285"/>
                      <a:pt x="687" y="1852"/>
                    </a:cubicBezTo>
                    <a:cubicBezTo>
                      <a:pt x="1382" y="3455"/>
                      <a:pt x="2210" y="4756"/>
                      <a:pt x="3136" y="5660"/>
                    </a:cubicBezTo>
                    <a:cubicBezTo>
                      <a:pt x="4062" y="6564"/>
                      <a:pt x="5092" y="7072"/>
                      <a:pt x="6176" y="7074"/>
                    </a:cubicBezTo>
                    <a:lnTo>
                      <a:pt x="6176" y="6891"/>
                    </a:lnTo>
                    <a:cubicBezTo>
                      <a:pt x="5149" y="6891"/>
                      <a:pt x="4167" y="6411"/>
                      <a:pt x="3264" y="5530"/>
                    </a:cubicBezTo>
                    <a:cubicBezTo>
                      <a:pt x="2362" y="4650"/>
                      <a:pt x="1543" y="3368"/>
                      <a:pt x="854" y="1779"/>
                    </a:cubicBezTo>
                    <a:cubicBezTo>
                      <a:pt x="612" y="1223"/>
                      <a:pt x="388" y="628"/>
                      <a:pt x="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9"/>
              <p:cNvSpPr/>
              <p:nvPr/>
            </p:nvSpPr>
            <p:spPr>
              <a:xfrm>
                <a:off x="8844590" y="3145515"/>
                <a:ext cx="732021" cy="482577"/>
              </a:xfrm>
              <a:custGeom>
                <a:avLst/>
                <a:gdLst/>
                <a:ahLst/>
                <a:cxnLst/>
                <a:rect l="l" t="t" r="r" b="b"/>
                <a:pathLst>
                  <a:path w="9200" h="6065" extrusionOk="0">
                    <a:moveTo>
                      <a:pt x="0" y="1"/>
                    </a:moveTo>
                    <a:cubicBezTo>
                      <a:pt x="129" y="299"/>
                      <a:pt x="254" y="607"/>
                      <a:pt x="374" y="925"/>
                    </a:cubicBezTo>
                    <a:lnTo>
                      <a:pt x="374" y="925"/>
                    </a:lnTo>
                    <a:cubicBezTo>
                      <a:pt x="254" y="607"/>
                      <a:pt x="130" y="299"/>
                      <a:pt x="0" y="1"/>
                    </a:cubicBezTo>
                    <a:close/>
                    <a:moveTo>
                      <a:pt x="374" y="925"/>
                    </a:moveTo>
                    <a:cubicBezTo>
                      <a:pt x="482" y="1214"/>
                      <a:pt x="586" y="1510"/>
                      <a:pt x="686" y="1815"/>
                    </a:cubicBezTo>
                    <a:cubicBezTo>
                      <a:pt x="687" y="1815"/>
                      <a:pt x="687" y="1815"/>
                      <a:pt x="687" y="1815"/>
                    </a:cubicBezTo>
                    <a:lnTo>
                      <a:pt x="687" y="1815"/>
                    </a:lnTo>
                    <a:cubicBezTo>
                      <a:pt x="587" y="1510"/>
                      <a:pt x="482" y="1214"/>
                      <a:pt x="374" y="925"/>
                    </a:cubicBezTo>
                    <a:close/>
                    <a:moveTo>
                      <a:pt x="4442" y="1390"/>
                    </a:moveTo>
                    <a:cubicBezTo>
                      <a:pt x="3858" y="1390"/>
                      <a:pt x="3242" y="1428"/>
                      <a:pt x="2599" y="1501"/>
                    </a:cubicBezTo>
                    <a:cubicBezTo>
                      <a:pt x="1986" y="1572"/>
                      <a:pt x="1345" y="1676"/>
                      <a:pt x="687" y="1815"/>
                    </a:cubicBezTo>
                    <a:lnTo>
                      <a:pt x="687" y="1815"/>
                    </a:lnTo>
                    <a:cubicBezTo>
                      <a:pt x="706" y="1872"/>
                      <a:pt x="725" y="1930"/>
                      <a:pt x="744" y="1989"/>
                    </a:cubicBezTo>
                    <a:lnTo>
                      <a:pt x="744" y="1989"/>
                    </a:lnTo>
                    <a:cubicBezTo>
                      <a:pt x="1390" y="1855"/>
                      <a:pt x="2018" y="1752"/>
                      <a:pt x="2620" y="1682"/>
                    </a:cubicBezTo>
                    <a:cubicBezTo>
                      <a:pt x="3256" y="1609"/>
                      <a:pt x="3865" y="1573"/>
                      <a:pt x="4441" y="1573"/>
                    </a:cubicBezTo>
                    <a:cubicBezTo>
                      <a:pt x="5423" y="1573"/>
                      <a:pt x="6309" y="1679"/>
                      <a:pt x="7075" y="1894"/>
                    </a:cubicBezTo>
                    <a:cubicBezTo>
                      <a:pt x="7868" y="2117"/>
                      <a:pt x="8531" y="2456"/>
                      <a:pt x="9038" y="2912"/>
                    </a:cubicBezTo>
                    <a:cubicBezTo>
                      <a:pt x="9089" y="2877"/>
                      <a:pt x="9144" y="2844"/>
                      <a:pt x="9200" y="2815"/>
                    </a:cubicBezTo>
                    <a:cubicBezTo>
                      <a:pt x="8664" y="2319"/>
                      <a:pt x="7960" y="1953"/>
                      <a:pt x="7123" y="1719"/>
                    </a:cubicBezTo>
                    <a:cubicBezTo>
                      <a:pt x="6338" y="1498"/>
                      <a:pt x="5436" y="1390"/>
                      <a:pt x="4442" y="1390"/>
                    </a:cubicBezTo>
                    <a:close/>
                    <a:moveTo>
                      <a:pt x="744" y="1989"/>
                    </a:moveTo>
                    <a:lnTo>
                      <a:pt x="744" y="1989"/>
                    </a:lnTo>
                    <a:cubicBezTo>
                      <a:pt x="744" y="1989"/>
                      <a:pt x="744" y="1989"/>
                      <a:pt x="744" y="1989"/>
                    </a:cubicBezTo>
                    <a:cubicBezTo>
                      <a:pt x="1143" y="3233"/>
                      <a:pt x="1474" y="4601"/>
                      <a:pt x="1723" y="6065"/>
                    </a:cubicBezTo>
                    <a:cubicBezTo>
                      <a:pt x="1475" y="4602"/>
                      <a:pt x="1144" y="3233"/>
                      <a:pt x="744" y="19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9"/>
              <p:cNvSpPr/>
              <p:nvPr/>
            </p:nvSpPr>
            <p:spPr>
              <a:xfrm>
                <a:off x="8649731" y="5347372"/>
                <a:ext cx="77976" cy="91741"/>
              </a:xfrm>
              <a:custGeom>
                <a:avLst/>
                <a:gdLst/>
                <a:ahLst/>
                <a:cxnLst/>
                <a:rect l="l" t="t" r="r" b="b"/>
                <a:pathLst>
                  <a:path w="980" h="1153" extrusionOk="0">
                    <a:moveTo>
                      <a:pt x="979" y="1"/>
                    </a:moveTo>
                    <a:cubicBezTo>
                      <a:pt x="667" y="436"/>
                      <a:pt x="340" y="821"/>
                      <a:pt x="0" y="1153"/>
                    </a:cubicBezTo>
                    <a:cubicBezTo>
                      <a:pt x="340" y="822"/>
                      <a:pt x="667" y="436"/>
                      <a:pt x="979"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9"/>
              <p:cNvSpPr/>
              <p:nvPr/>
            </p:nvSpPr>
            <p:spPr>
              <a:xfrm>
                <a:off x="8588066" y="5459322"/>
                <a:ext cx="17505" cy="13447"/>
              </a:xfrm>
              <a:custGeom>
                <a:avLst/>
                <a:gdLst/>
                <a:ahLst/>
                <a:cxnLst/>
                <a:rect l="l" t="t" r="r" b="b"/>
                <a:pathLst>
                  <a:path w="220" h="169" extrusionOk="0">
                    <a:moveTo>
                      <a:pt x="220" y="1"/>
                    </a:moveTo>
                    <a:cubicBezTo>
                      <a:pt x="146" y="58"/>
                      <a:pt x="74" y="114"/>
                      <a:pt x="1" y="168"/>
                    </a:cubicBezTo>
                    <a:cubicBezTo>
                      <a:pt x="74" y="114"/>
                      <a:pt x="148" y="58"/>
                      <a:pt x="220"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9"/>
              <p:cNvSpPr/>
              <p:nvPr/>
            </p:nvSpPr>
            <p:spPr>
              <a:xfrm>
                <a:off x="8607083" y="5442136"/>
                <a:ext cx="18460" cy="15834"/>
              </a:xfrm>
              <a:custGeom>
                <a:avLst/>
                <a:gdLst/>
                <a:ahLst/>
                <a:cxnLst/>
                <a:rect l="l" t="t" r="r" b="b"/>
                <a:pathLst>
                  <a:path w="232" h="199" extrusionOk="0">
                    <a:moveTo>
                      <a:pt x="231" y="0"/>
                    </a:moveTo>
                    <a:cubicBezTo>
                      <a:pt x="155" y="69"/>
                      <a:pt x="78" y="136"/>
                      <a:pt x="0" y="199"/>
                    </a:cubicBezTo>
                    <a:cubicBezTo>
                      <a:pt x="78" y="136"/>
                      <a:pt x="155" y="69"/>
                      <a:pt x="231" y="0"/>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9"/>
              <p:cNvSpPr/>
              <p:nvPr/>
            </p:nvSpPr>
            <p:spPr>
              <a:xfrm>
                <a:off x="8653232" y="5340529"/>
                <a:ext cx="61585" cy="74555"/>
              </a:xfrm>
              <a:custGeom>
                <a:avLst/>
                <a:gdLst/>
                <a:ahLst/>
                <a:cxnLst/>
                <a:rect l="l" t="t" r="r" b="b"/>
                <a:pathLst>
                  <a:path w="774" h="937" extrusionOk="0">
                    <a:moveTo>
                      <a:pt x="773" y="0"/>
                    </a:moveTo>
                    <a:lnTo>
                      <a:pt x="773" y="0"/>
                    </a:lnTo>
                    <a:cubicBezTo>
                      <a:pt x="525" y="346"/>
                      <a:pt x="265" y="660"/>
                      <a:pt x="0" y="937"/>
                    </a:cubicBezTo>
                    <a:cubicBezTo>
                      <a:pt x="265" y="660"/>
                      <a:pt x="525" y="346"/>
                      <a:pt x="773" y="0"/>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9"/>
              <p:cNvSpPr/>
              <p:nvPr/>
            </p:nvSpPr>
            <p:spPr>
              <a:xfrm>
                <a:off x="9001576" y="4485502"/>
                <a:ext cx="3501" cy="29520"/>
              </a:xfrm>
              <a:custGeom>
                <a:avLst/>
                <a:gdLst/>
                <a:ahLst/>
                <a:cxnLst/>
                <a:rect l="l" t="t" r="r" b="b"/>
                <a:pathLst>
                  <a:path w="44" h="371" extrusionOk="0">
                    <a:moveTo>
                      <a:pt x="43" y="1"/>
                    </a:moveTo>
                    <a:lnTo>
                      <a:pt x="43" y="1"/>
                    </a:lnTo>
                    <a:cubicBezTo>
                      <a:pt x="30" y="124"/>
                      <a:pt x="15" y="247"/>
                      <a:pt x="0" y="370"/>
                    </a:cubicBezTo>
                    <a:lnTo>
                      <a:pt x="0" y="370"/>
                    </a:lnTo>
                    <a:cubicBezTo>
                      <a:pt x="15" y="247"/>
                      <a:pt x="30" y="124"/>
                      <a:pt x="43"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9"/>
              <p:cNvSpPr/>
              <p:nvPr/>
            </p:nvSpPr>
            <p:spPr>
              <a:xfrm>
                <a:off x="8628407" y="5428769"/>
                <a:ext cx="11299" cy="10742"/>
              </a:xfrm>
              <a:custGeom>
                <a:avLst/>
                <a:gdLst/>
                <a:ahLst/>
                <a:cxnLst/>
                <a:rect l="l" t="t" r="r" b="b"/>
                <a:pathLst>
                  <a:path w="142" h="135" extrusionOk="0">
                    <a:moveTo>
                      <a:pt x="141" y="0"/>
                    </a:moveTo>
                    <a:lnTo>
                      <a:pt x="141" y="0"/>
                    </a:lnTo>
                    <a:cubicBezTo>
                      <a:pt x="94" y="46"/>
                      <a:pt x="47" y="90"/>
                      <a:pt x="0" y="134"/>
                    </a:cubicBezTo>
                    <a:cubicBezTo>
                      <a:pt x="47" y="92"/>
                      <a:pt x="94" y="46"/>
                      <a:pt x="141" y="0"/>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9"/>
              <p:cNvSpPr/>
              <p:nvPr/>
            </p:nvSpPr>
            <p:spPr>
              <a:xfrm>
                <a:off x="7137163" y="3435377"/>
                <a:ext cx="539388" cy="1410891"/>
              </a:xfrm>
              <a:custGeom>
                <a:avLst/>
                <a:gdLst/>
                <a:ahLst/>
                <a:cxnLst/>
                <a:rect l="l" t="t" r="r" b="b"/>
                <a:pathLst>
                  <a:path w="6779" h="17732" extrusionOk="0">
                    <a:moveTo>
                      <a:pt x="617" y="1"/>
                    </a:moveTo>
                    <a:cubicBezTo>
                      <a:pt x="75" y="941"/>
                      <a:pt x="0" y="2085"/>
                      <a:pt x="320" y="3339"/>
                    </a:cubicBezTo>
                    <a:cubicBezTo>
                      <a:pt x="639" y="4594"/>
                      <a:pt x="1352" y="5962"/>
                      <a:pt x="2395" y="7366"/>
                    </a:cubicBezTo>
                    <a:cubicBezTo>
                      <a:pt x="2763" y="7862"/>
                      <a:pt x="3174" y="8364"/>
                      <a:pt x="3621" y="8866"/>
                    </a:cubicBezTo>
                    <a:cubicBezTo>
                      <a:pt x="3172" y="9368"/>
                      <a:pt x="2763" y="9869"/>
                      <a:pt x="2393" y="10367"/>
                    </a:cubicBezTo>
                    <a:cubicBezTo>
                      <a:pt x="1352" y="11770"/>
                      <a:pt x="639" y="13138"/>
                      <a:pt x="320" y="14393"/>
                    </a:cubicBezTo>
                    <a:cubicBezTo>
                      <a:pt x="0" y="15648"/>
                      <a:pt x="75" y="16793"/>
                      <a:pt x="617" y="17731"/>
                    </a:cubicBezTo>
                    <a:lnTo>
                      <a:pt x="775" y="17640"/>
                    </a:lnTo>
                    <a:cubicBezTo>
                      <a:pt x="261" y="16751"/>
                      <a:pt x="184" y="15661"/>
                      <a:pt x="496" y="14439"/>
                    </a:cubicBezTo>
                    <a:cubicBezTo>
                      <a:pt x="809" y="13216"/>
                      <a:pt x="1508" y="11866"/>
                      <a:pt x="2540" y="10476"/>
                    </a:cubicBezTo>
                    <a:cubicBezTo>
                      <a:pt x="2901" y="9988"/>
                      <a:pt x="3303" y="9495"/>
                      <a:pt x="3743" y="9002"/>
                    </a:cubicBezTo>
                    <a:cubicBezTo>
                      <a:pt x="4620" y="9969"/>
                      <a:pt x="5637" y="10938"/>
                      <a:pt x="6779" y="11884"/>
                    </a:cubicBezTo>
                    <a:cubicBezTo>
                      <a:pt x="6714" y="11766"/>
                      <a:pt x="6659" y="11641"/>
                      <a:pt x="6617" y="11510"/>
                    </a:cubicBezTo>
                    <a:cubicBezTo>
                      <a:pt x="5589" y="10639"/>
                      <a:pt x="4667" y="9751"/>
                      <a:pt x="3866" y="8866"/>
                    </a:cubicBezTo>
                    <a:cubicBezTo>
                      <a:pt x="4667" y="7981"/>
                      <a:pt x="5589" y="7093"/>
                      <a:pt x="6617" y="6223"/>
                    </a:cubicBezTo>
                    <a:cubicBezTo>
                      <a:pt x="6659" y="6090"/>
                      <a:pt x="6714" y="5967"/>
                      <a:pt x="6779" y="5849"/>
                    </a:cubicBezTo>
                    <a:lnTo>
                      <a:pt x="6779" y="5849"/>
                    </a:lnTo>
                    <a:cubicBezTo>
                      <a:pt x="5637" y="6794"/>
                      <a:pt x="4620" y="7763"/>
                      <a:pt x="3743" y="8731"/>
                    </a:cubicBezTo>
                    <a:cubicBezTo>
                      <a:pt x="3303" y="8236"/>
                      <a:pt x="2901" y="7744"/>
                      <a:pt x="2539" y="7257"/>
                    </a:cubicBezTo>
                    <a:cubicBezTo>
                      <a:pt x="1508" y="5866"/>
                      <a:pt x="807" y="4518"/>
                      <a:pt x="496" y="3294"/>
                    </a:cubicBezTo>
                    <a:cubicBezTo>
                      <a:pt x="184" y="2071"/>
                      <a:pt x="261" y="982"/>
                      <a:pt x="775" y="92"/>
                    </a:cubicBezTo>
                    <a:lnTo>
                      <a:pt x="6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9"/>
              <p:cNvSpPr/>
              <p:nvPr/>
            </p:nvSpPr>
            <p:spPr>
              <a:xfrm>
                <a:off x="9181318" y="4151560"/>
                <a:ext cx="417650" cy="320339"/>
              </a:xfrm>
              <a:custGeom>
                <a:avLst/>
                <a:gdLst/>
                <a:ahLst/>
                <a:cxnLst/>
                <a:rect l="l" t="t" r="r" b="b"/>
                <a:pathLst>
                  <a:path w="5249" h="4026" extrusionOk="0">
                    <a:moveTo>
                      <a:pt x="2507" y="1"/>
                    </a:moveTo>
                    <a:cubicBezTo>
                      <a:pt x="2947" y="495"/>
                      <a:pt x="3349" y="987"/>
                      <a:pt x="3711" y="1475"/>
                    </a:cubicBezTo>
                    <a:cubicBezTo>
                      <a:pt x="4359" y="2348"/>
                      <a:pt x="4876" y="3205"/>
                      <a:pt x="5249" y="4025"/>
                    </a:cubicBezTo>
                    <a:cubicBezTo>
                      <a:pt x="4876" y="3205"/>
                      <a:pt x="4359" y="2348"/>
                      <a:pt x="3711" y="1475"/>
                    </a:cubicBezTo>
                    <a:cubicBezTo>
                      <a:pt x="3349" y="987"/>
                      <a:pt x="2947" y="495"/>
                      <a:pt x="2507" y="1"/>
                    </a:cubicBezTo>
                    <a:cubicBezTo>
                      <a:pt x="1769" y="816"/>
                      <a:pt x="928" y="1634"/>
                      <a:pt x="0" y="2436"/>
                    </a:cubicBezTo>
                    <a:cubicBezTo>
                      <a:pt x="928" y="1634"/>
                      <a:pt x="1769" y="816"/>
                      <a:pt x="2507"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9"/>
              <p:cNvSpPr/>
              <p:nvPr/>
            </p:nvSpPr>
            <p:spPr>
              <a:xfrm>
                <a:off x="7762718" y="4655616"/>
                <a:ext cx="455206" cy="346676"/>
              </a:xfrm>
              <a:custGeom>
                <a:avLst/>
                <a:gdLst/>
                <a:ahLst/>
                <a:cxnLst/>
                <a:rect l="l" t="t" r="r" b="b"/>
                <a:pathLst>
                  <a:path w="5721" h="4357" extrusionOk="0">
                    <a:moveTo>
                      <a:pt x="5720" y="2953"/>
                    </a:moveTo>
                    <a:cubicBezTo>
                      <a:pt x="5053" y="3193"/>
                      <a:pt x="4396" y="3404"/>
                      <a:pt x="3754" y="3588"/>
                    </a:cubicBezTo>
                    <a:lnTo>
                      <a:pt x="3754" y="3588"/>
                    </a:lnTo>
                    <a:cubicBezTo>
                      <a:pt x="4396" y="3404"/>
                      <a:pt x="5053" y="3193"/>
                      <a:pt x="5720" y="2953"/>
                    </a:cubicBezTo>
                    <a:close/>
                    <a:moveTo>
                      <a:pt x="3754" y="3588"/>
                    </a:moveTo>
                    <a:cubicBezTo>
                      <a:pt x="3392" y="3691"/>
                      <a:pt x="3035" y="3785"/>
                      <a:pt x="2683" y="3870"/>
                    </a:cubicBezTo>
                    <a:lnTo>
                      <a:pt x="2683" y="3870"/>
                    </a:lnTo>
                    <a:cubicBezTo>
                      <a:pt x="3035" y="3785"/>
                      <a:pt x="3392" y="3691"/>
                      <a:pt x="3754" y="3588"/>
                    </a:cubicBezTo>
                    <a:close/>
                    <a:moveTo>
                      <a:pt x="903" y="1"/>
                    </a:moveTo>
                    <a:lnTo>
                      <a:pt x="903" y="1"/>
                    </a:lnTo>
                    <a:cubicBezTo>
                      <a:pt x="1151" y="1454"/>
                      <a:pt x="1479" y="2814"/>
                      <a:pt x="1877" y="4051"/>
                    </a:cubicBezTo>
                    <a:cubicBezTo>
                      <a:pt x="1349" y="4160"/>
                      <a:pt x="833" y="4249"/>
                      <a:pt x="334" y="4315"/>
                    </a:cubicBezTo>
                    <a:lnTo>
                      <a:pt x="334" y="4315"/>
                    </a:lnTo>
                    <a:cubicBezTo>
                      <a:pt x="890" y="4241"/>
                      <a:pt x="1465" y="4141"/>
                      <a:pt x="2056" y="4014"/>
                    </a:cubicBezTo>
                    <a:lnTo>
                      <a:pt x="2056" y="4014"/>
                    </a:lnTo>
                    <a:cubicBezTo>
                      <a:pt x="2056" y="4014"/>
                      <a:pt x="2056" y="4014"/>
                      <a:pt x="2056" y="4014"/>
                    </a:cubicBezTo>
                    <a:cubicBezTo>
                      <a:pt x="2263" y="3969"/>
                      <a:pt x="2472" y="3921"/>
                      <a:pt x="2683" y="3870"/>
                    </a:cubicBezTo>
                    <a:lnTo>
                      <a:pt x="2683" y="3870"/>
                    </a:lnTo>
                    <a:cubicBezTo>
                      <a:pt x="2472" y="3921"/>
                      <a:pt x="2263" y="3969"/>
                      <a:pt x="2056" y="4014"/>
                    </a:cubicBezTo>
                    <a:lnTo>
                      <a:pt x="2056" y="4014"/>
                    </a:lnTo>
                    <a:cubicBezTo>
                      <a:pt x="1691" y="2878"/>
                      <a:pt x="1383" y="1637"/>
                      <a:pt x="1143" y="313"/>
                    </a:cubicBezTo>
                    <a:cubicBezTo>
                      <a:pt x="1052" y="214"/>
                      <a:pt x="972" y="110"/>
                      <a:pt x="903" y="1"/>
                    </a:cubicBezTo>
                    <a:close/>
                    <a:moveTo>
                      <a:pt x="334" y="4315"/>
                    </a:moveTo>
                    <a:cubicBezTo>
                      <a:pt x="222" y="4330"/>
                      <a:pt x="111" y="4344"/>
                      <a:pt x="0" y="4357"/>
                    </a:cubicBezTo>
                    <a:cubicBezTo>
                      <a:pt x="111" y="4344"/>
                      <a:pt x="222" y="4330"/>
                      <a:pt x="334" y="43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9"/>
              <p:cNvSpPr/>
              <p:nvPr/>
            </p:nvSpPr>
            <p:spPr>
              <a:xfrm>
                <a:off x="8401641" y="4812920"/>
                <a:ext cx="9707" cy="4297"/>
              </a:xfrm>
              <a:custGeom>
                <a:avLst/>
                <a:gdLst/>
                <a:ahLst/>
                <a:cxnLst/>
                <a:rect l="l" t="t" r="r" b="b"/>
                <a:pathLst>
                  <a:path w="122" h="54" extrusionOk="0">
                    <a:moveTo>
                      <a:pt x="121" y="0"/>
                    </a:moveTo>
                    <a:lnTo>
                      <a:pt x="121" y="0"/>
                    </a:lnTo>
                    <a:cubicBezTo>
                      <a:pt x="109" y="5"/>
                      <a:pt x="97" y="10"/>
                      <a:pt x="85" y="16"/>
                    </a:cubicBezTo>
                    <a:lnTo>
                      <a:pt x="85" y="16"/>
                    </a:lnTo>
                    <a:cubicBezTo>
                      <a:pt x="97" y="11"/>
                      <a:pt x="109" y="5"/>
                      <a:pt x="121" y="0"/>
                    </a:cubicBezTo>
                    <a:close/>
                    <a:moveTo>
                      <a:pt x="36" y="0"/>
                    </a:moveTo>
                    <a:cubicBezTo>
                      <a:pt x="24" y="18"/>
                      <a:pt x="12" y="35"/>
                      <a:pt x="1" y="53"/>
                    </a:cubicBezTo>
                    <a:cubicBezTo>
                      <a:pt x="26" y="42"/>
                      <a:pt x="52" y="30"/>
                      <a:pt x="78" y="19"/>
                    </a:cubicBezTo>
                    <a:lnTo>
                      <a:pt x="78" y="19"/>
                    </a:lnTo>
                    <a:cubicBezTo>
                      <a:pt x="78" y="19"/>
                      <a:pt x="79" y="19"/>
                      <a:pt x="79" y="19"/>
                    </a:cubicBezTo>
                    <a:cubicBezTo>
                      <a:pt x="81" y="18"/>
                      <a:pt x="83" y="17"/>
                      <a:pt x="85" y="16"/>
                    </a:cubicBezTo>
                    <a:lnTo>
                      <a:pt x="85" y="16"/>
                    </a:lnTo>
                    <a:cubicBezTo>
                      <a:pt x="83" y="17"/>
                      <a:pt x="81" y="18"/>
                      <a:pt x="78" y="19"/>
                    </a:cubicBezTo>
                    <a:lnTo>
                      <a:pt x="78" y="19"/>
                    </a:lnTo>
                    <a:cubicBezTo>
                      <a:pt x="65" y="12"/>
                      <a:pt x="51" y="6"/>
                      <a:pt x="36" y="0"/>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9"/>
              <p:cNvSpPr/>
              <p:nvPr/>
            </p:nvSpPr>
            <p:spPr>
              <a:xfrm>
                <a:off x="9540801" y="3588544"/>
                <a:ext cx="113145" cy="329569"/>
              </a:xfrm>
              <a:custGeom>
                <a:avLst/>
                <a:gdLst/>
                <a:ahLst/>
                <a:cxnLst/>
                <a:rect l="l" t="t" r="r" b="b"/>
                <a:pathLst>
                  <a:path w="1422" h="4142" extrusionOk="0">
                    <a:moveTo>
                      <a:pt x="0" y="4142"/>
                    </a:moveTo>
                    <a:cubicBezTo>
                      <a:pt x="595" y="3174"/>
                      <a:pt x="1015" y="2241"/>
                      <a:pt x="1237" y="1370"/>
                    </a:cubicBezTo>
                    <a:cubicBezTo>
                      <a:pt x="1358" y="892"/>
                      <a:pt x="1421" y="435"/>
                      <a:pt x="1421" y="1"/>
                    </a:cubicBezTo>
                    <a:cubicBezTo>
                      <a:pt x="1421" y="435"/>
                      <a:pt x="1358" y="892"/>
                      <a:pt x="1237" y="1370"/>
                    </a:cubicBezTo>
                    <a:cubicBezTo>
                      <a:pt x="1015" y="2241"/>
                      <a:pt x="595" y="3174"/>
                      <a:pt x="0" y="4142"/>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9"/>
              <p:cNvSpPr/>
              <p:nvPr/>
            </p:nvSpPr>
            <p:spPr>
              <a:xfrm>
                <a:off x="8380794" y="3439594"/>
                <a:ext cx="54185" cy="17187"/>
              </a:xfrm>
              <a:custGeom>
                <a:avLst/>
                <a:gdLst/>
                <a:ahLst/>
                <a:cxnLst/>
                <a:rect l="l" t="t" r="r" b="b"/>
                <a:pathLst>
                  <a:path w="681" h="216" extrusionOk="0">
                    <a:moveTo>
                      <a:pt x="681" y="1"/>
                    </a:moveTo>
                    <a:cubicBezTo>
                      <a:pt x="567" y="50"/>
                      <a:pt x="454" y="98"/>
                      <a:pt x="341" y="148"/>
                    </a:cubicBezTo>
                    <a:cubicBezTo>
                      <a:pt x="227" y="98"/>
                      <a:pt x="114" y="50"/>
                      <a:pt x="0" y="1"/>
                    </a:cubicBezTo>
                    <a:lnTo>
                      <a:pt x="0" y="1"/>
                    </a:lnTo>
                    <a:cubicBezTo>
                      <a:pt x="164" y="72"/>
                      <a:pt x="327" y="142"/>
                      <a:pt x="491" y="216"/>
                    </a:cubicBezTo>
                    <a:cubicBezTo>
                      <a:pt x="550" y="139"/>
                      <a:pt x="613" y="69"/>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9"/>
              <p:cNvSpPr/>
              <p:nvPr/>
            </p:nvSpPr>
            <p:spPr>
              <a:xfrm>
                <a:off x="8401641" y="3464499"/>
                <a:ext cx="9707" cy="4376"/>
              </a:xfrm>
              <a:custGeom>
                <a:avLst/>
                <a:gdLst/>
                <a:ahLst/>
                <a:cxnLst/>
                <a:rect l="l" t="t" r="r" b="b"/>
                <a:pathLst>
                  <a:path w="122" h="55" extrusionOk="0">
                    <a:moveTo>
                      <a:pt x="1" y="0"/>
                    </a:moveTo>
                    <a:lnTo>
                      <a:pt x="1" y="0"/>
                    </a:lnTo>
                    <a:cubicBezTo>
                      <a:pt x="14" y="18"/>
                      <a:pt x="24" y="36"/>
                      <a:pt x="36" y="55"/>
                    </a:cubicBezTo>
                    <a:cubicBezTo>
                      <a:pt x="51" y="47"/>
                      <a:pt x="64" y="41"/>
                      <a:pt x="79" y="36"/>
                    </a:cubicBezTo>
                    <a:cubicBezTo>
                      <a:pt x="86" y="39"/>
                      <a:pt x="94" y="42"/>
                      <a:pt x="101" y="45"/>
                    </a:cubicBezTo>
                    <a:lnTo>
                      <a:pt x="101" y="45"/>
                    </a:lnTo>
                    <a:cubicBezTo>
                      <a:pt x="68" y="29"/>
                      <a:pt x="35" y="15"/>
                      <a:pt x="1" y="0"/>
                    </a:cubicBezTo>
                    <a:close/>
                    <a:moveTo>
                      <a:pt x="101" y="45"/>
                    </a:moveTo>
                    <a:cubicBezTo>
                      <a:pt x="108" y="48"/>
                      <a:pt x="115" y="51"/>
                      <a:pt x="121" y="55"/>
                    </a:cubicBezTo>
                    <a:cubicBezTo>
                      <a:pt x="114" y="51"/>
                      <a:pt x="108" y="48"/>
                      <a:pt x="101" y="45"/>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9"/>
              <p:cNvSpPr/>
              <p:nvPr/>
            </p:nvSpPr>
            <p:spPr>
              <a:xfrm>
                <a:off x="8844670" y="4021388"/>
                <a:ext cx="784933" cy="1114741"/>
              </a:xfrm>
              <a:custGeom>
                <a:avLst/>
                <a:gdLst/>
                <a:ahLst/>
                <a:cxnLst/>
                <a:rect l="l" t="t" r="r" b="b"/>
                <a:pathLst>
                  <a:path w="9865" h="14010" extrusionOk="0">
                    <a:moveTo>
                      <a:pt x="8088" y="1"/>
                    </a:moveTo>
                    <a:lnTo>
                      <a:pt x="8088" y="1"/>
                    </a:lnTo>
                    <a:cubicBezTo>
                      <a:pt x="7719" y="498"/>
                      <a:pt x="7309" y="999"/>
                      <a:pt x="6860" y="1501"/>
                    </a:cubicBezTo>
                    <a:cubicBezTo>
                      <a:pt x="7309" y="999"/>
                      <a:pt x="7720" y="498"/>
                      <a:pt x="8088" y="1"/>
                    </a:cubicBezTo>
                    <a:close/>
                    <a:moveTo>
                      <a:pt x="1721" y="7953"/>
                    </a:moveTo>
                    <a:lnTo>
                      <a:pt x="1721" y="7953"/>
                    </a:lnTo>
                    <a:cubicBezTo>
                      <a:pt x="1529" y="9079"/>
                      <a:pt x="1289" y="10150"/>
                      <a:pt x="1006" y="11151"/>
                    </a:cubicBezTo>
                    <a:lnTo>
                      <a:pt x="1006" y="11151"/>
                    </a:lnTo>
                    <a:cubicBezTo>
                      <a:pt x="1289" y="10150"/>
                      <a:pt x="1529" y="9080"/>
                      <a:pt x="1721" y="7953"/>
                    </a:cubicBezTo>
                    <a:close/>
                    <a:moveTo>
                      <a:pt x="9708" y="10275"/>
                    </a:moveTo>
                    <a:cubicBezTo>
                      <a:pt x="9194" y="11165"/>
                      <a:pt x="8288" y="11776"/>
                      <a:pt x="7074" y="12117"/>
                    </a:cubicBezTo>
                    <a:cubicBezTo>
                      <a:pt x="6308" y="12333"/>
                      <a:pt x="5422" y="12439"/>
                      <a:pt x="4441" y="12439"/>
                    </a:cubicBezTo>
                    <a:cubicBezTo>
                      <a:pt x="3865" y="12439"/>
                      <a:pt x="3256" y="12402"/>
                      <a:pt x="2620" y="12329"/>
                    </a:cubicBezTo>
                    <a:cubicBezTo>
                      <a:pt x="2017" y="12259"/>
                      <a:pt x="1389" y="12157"/>
                      <a:pt x="743" y="12023"/>
                    </a:cubicBezTo>
                    <a:cubicBezTo>
                      <a:pt x="834" y="11739"/>
                      <a:pt x="922" y="11448"/>
                      <a:pt x="1006" y="11151"/>
                    </a:cubicBezTo>
                    <a:lnTo>
                      <a:pt x="1006" y="11151"/>
                    </a:lnTo>
                    <a:cubicBezTo>
                      <a:pt x="905" y="11508"/>
                      <a:pt x="798" y="11857"/>
                      <a:pt x="686" y="12196"/>
                    </a:cubicBezTo>
                    <a:lnTo>
                      <a:pt x="686" y="12196"/>
                    </a:lnTo>
                    <a:cubicBezTo>
                      <a:pt x="686" y="12196"/>
                      <a:pt x="686" y="12195"/>
                      <a:pt x="685" y="12195"/>
                    </a:cubicBezTo>
                    <a:cubicBezTo>
                      <a:pt x="499" y="12761"/>
                      <a:pt x="300" y="13299"/>
                      <a:pt x="86" y="13809"/>
                    </a:cubicBezTo>
                    <a:lnTo>
                      <a:pt x="86" y="13809"/>
                    </a:lnTo>
                    <a:cubicBezTo>
                      <a:pt x="300" y="13299"/>
                      <a:pt x="500" y="12760"/>
                      <a:pt x="686" y="12196"/>
                    </a:cubicBezTo>
                    <a:lnTo>
                      <a:pt x="686" y="12196"/>
                    </a:lnTo>
                    <a:cubicBezTo>
                      <a:pt x="1346" y="12334"/>
                      <a:pt x="1985" y="12438"/>
                      <a:pt x="2598" y="12509"/>
                    </a:cubicBezTo>
                    <a:cubicBezTo>
                      <a:pt x="3241" y="12583"/>
                      <a:pt x="3857" y="12621"/>
                      <a:pt x="4441" y="12621"/>
                    </a:cubicBezTo>
                    <a:cubicBezTo>
                      <a:pt x="5435" y="12621"/>
                      <a:pt x="6337" y="12512"/>
                      <a:pt x="7122" y="12291"/>
                    </a:cubicBezTo>
                    <a:cubicBezTo>
                      <a:pt x="8369" y="11941"/>
                      <a:pt x="9322" y="11304"/>
                      <a:pt x="9864" y="10366"/>
                    </a:cubicBezTo>
                    <a:lnTo>
                      <a:pt x="9708" y="10275"/>
                    </a:lnTo>
                    <a:close/>
                    <a:moveTo>
                      <a:pt x="86" y="13809"/>
                    </a:moveTo>
                    <a:cubicBezTo>
                      <a:pt x="58" y="13876"/>
                      <a:pt x="29" y="13943"/>
                      <a:pt x="1" y="14010"/>
                    </a:cubicBezTo>
                    <a:cubicBezTo>
                      <a:pt x="29" y="13943"/>
                      <a:pt x="58" y="13876"/>
                      <a:pt x="86" y="138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9"/>
              <p:cNvSpPr/>
              <p:nvPr/>
            </p:nvSpPr>
            <p:spPr>
              <a:xfrm>
                <a:off x="7787066" y="3770513"/>
                <a:ext cx="39784" cy="43205"/>
              </a:xfrm>
              <a:custGeom>
                <a:avLst/>
                <a:gdLst/>
                <a:ahLst/>
                <a:cxnLst/>
                <a:rect l="l" t="t" r="r" b="b"/>
                <a:pathLst>
                  <a:path w="500" h="543" extrusionOk="0">
                    <a:moveTo>
                      <a:pt x="336" y="1"/>
                    </a:moveTo>
                    <a:cubicBezTo>
                      <a:pt x="323" y="107"/>
                      <a:pt x="311" y="214"/>
                      <a:pt x="300" y="322"/>
                    </a:cubicBezTo>
                    <a:cubicBezTo>
                      <a:pt x="200" y="395"/>
                      <a:pt x="99" y="469"/>
                      <a:pt x="1" y="543"/>
                    </a:cubicBezTo>
                    <a:cubicBezTo>
                      <a:pt x="152" y="503"/>
                      <a:pt x="308" y="476"/>
                      <a:pt x="466" y="467"/>
                    </a:cubicBezTo>
                    <a:cubicBezTo>
                      <a:pt x="468" y="453"/>
                      <a:pt x="470" y="437"/>
                      <a:pt x="472" y="422"/>
                    </a:cubicBezTo>
                    <a:cubicBezTo>
                      <a:pt x="481" y="414"/>
                      <a:pt x="491" y="407"/>
                      <a:pt x="500" y="400"/>
                    </a:cubicBezTo>
                    <a:cubicBezTo>
                      <a:pt x="432" y="272"/>
                      <a:pt x="378" y="138"/>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9"/>
              <p:cNvSpPr/>
              <p:nvPr/>
            </p:nvSpPr>
            <p:spPr>
              <a:xfrm>
                <a:off x="9139227" y="3900685"/>
                <a:ext cx="241567" cy="229393"/>
              </a:xfrm>
              <a:custGeom>
                <a:avLst/>
                <a:gdLst/>
                <a:ahLst/>
                <a:cxnLst/>
                <a:rect l="l" t="t" r="r" b="b"/>
                <a:pathLst>
                  <a:path w="3036" h="2883" extrusionOk="0">
                    <a:moveTo>
                      <a:pt x="1" y="1"/>
                    </a:moveTo>
                    <a:cubicBezTo>
                      <a:pt x="1" y="1"/>
                      <a:pt x="1" y="1"/>
                      <a:pt x="1" y="1"/>
                    </a:cubicBezTo>
                    <a:cubicBezTo>
                      <a:pt x="1142" y="946"/>
                      <a:pt x="2160" y="1915"/>
                      <a:pt x="3036" y="2883"/>
                    </a:cubicBezTo>
                    <a:lnTo>
                      <a:pt x="3036" y="2883"/>
                    </a:lnTo>
                    <a:cubicBezTo>
                      <a:pt x="2160" y="1915"/>
                      <a:pt x="1142" y="946"/>
                      <a:pt x="1"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9"/>
              <p:cNvSpPr/>
              <p:nvPr/>
            </p:nvSpPr>
            <p:spPr>
              <a:xfrm>
                <a:off x="7764389" y="2730175"/>
                <a:ext cx="643542" cy="657307"/>
              </a:xfrm>
              <a:custGeom>
                <a:avLst/>
                <a:gdLst/>
                <a:ahLst/>
                <a:cxnLst/>
                <a:rect l="l" t="t" r="r" b="b"/>
                <a:pathLst>
                  <a:path w="8088" h="8261" extrusionOk="0">
                    <a:moveTo>
                      <a:pt x="0" y="6721"/>
                    </a:moveTo>
                    <a:cubicBezTo>
                      <a:pt x="77" y="6730"/>
                      <a:pt x="154" y="6739"/>
                      <a:pt x="231" y="6749"/>
                    </a:cubicBezTo>
                    <a:lnTo>
                      <a:pt x="231" y="6749"/>
                    </a:lnTo>
                    <a:cubicBezTo>
                      <a:pt x="154" y="6739"/>
                      <a:pt x="77" y="6730"/>
                      <a:pt x="0" y="6721"/>
                    </a:cubicBezTo>
                    <a:close/>
                    <a:moveTo>
                      <a:pt x="231" y="6749"/>
                    </a:moveTo>
                    <a:cubicBezTo>
                      <a:pt x="689" y="6808"/>
                      <a:pt x="1161" y="6885"/>
                      <a:pt x="1644" y="6979"/>
                    </a:cubicBezTo>
                    <a:lnTo>
                      <a:pt x="1644" y="6979"/>
                    </a:lnTo>
                    <a:cubicBezTo>
                      <a:pt x="1161" y="6884"/>
                      <a:pt x="689" y="6808"/>
                      <a:pt x="231" y="6749"/>
                    </a:cubicBezTo>
                    <a:close/>
                    <a:moveTo>
                      <a:pt x="8088" y="0"/>
                    </a:moveTo>
                    <a:cubicBezTo>
                      <a:pt x="7004" y="0"/>
                      <a:pt x="5974" y="508"/>
                      <a:pt x="5048" y="1412"/>
                    </a:cubicBezTo>
                    <a:cubicBezTo>
                      <a:pt x="4122" y="2317"/>
                      <a:pt x="3294" y="3617"/>
                      <a:pt x="2599" y="5221"/>
                    </a:cubicBezTo>
                    <a:cubicBezTo>
                      <a:pt x="2353" y="5789"/>
                      <a:pt x="2124" y="6394"/>
                      <a:pt x="1913" y="7033"/>
                    </a:cubicBezTo>
                    <a:cubicBezTo>
                      <a:pt x="1823" y="7015"/>
                      <a:pt x="1733" y="6997"/>
                      <a:pt x="1644" y="6979"/>
                    </a:cubicBezTo>
                    <a:lnTo>
                      <a:pt x="1644" y="6979"/>
                    </a:lnTo>
                    <a:cubicBezTo>
                      <a:pt x="1792" y="7008"/>
                      <a:pt x="1942" y="7039"/>
                      <a:pt x="2093" y="7072"/>
                    </a:cubicBezTo>
                    <a:lnTo>
                      <a:pt x="2093" y="7072"/>
                    </a:lnTo>
                    <a:cubicBezTo>
                      <a:pt x="2300" y="6444"/>
                      <a:pt x="2524" y="5849"/>
                      <a:pt x="2766" y="5293"/>
                    </a:cubicBezTo>
                    <a:cubicBezTo>
                      <a:pt x="3455" y="3705"/>
                      <a:pt x="4274" y="2423"/>
                      <a:pt x="5176" y="1542"/>
                    </a:cubicBezTo>
                    <a:cubicBezTo>
                      <a:pt x="6079" y="661"/>
                      <a:pt x="7061" y="181"/>
                      <a:pt x="8088" y="181"/>
                    </a:cubicBezTo>
                    <a:lnTo>
                      <a:pt x="8088" y="0"/>
                    </a:lnTo>
                    <a:close/>
                    <a:moveTo>
                      <a:pt x="2093" y="7072"/>
                    </a:moveTo>
                    <a:cubicBezTo>
                      <a:pt x="2093" y="7072"/>
                      <a:pt x="2093" y="7072"/>
                      <a:pt x="2093" y="7072"/>
                    </a:cubicBezTo>
                    <a:cubicBezTo>
                      <a:pt x="2213" y="7098"/>
                      <a:pt x="2334" y="7125"/>
                      <a:pt x="2455" y="7153"/>
                    </a:cubicBezTo>
                    <a:lnTo>
                      <a:pt x="2455" y="7153"/>
                    </a:lnTo>
                    <a:cubicBezTo>
                      <a:pt x="2334" y="7125"/>
                      <a:pt x="2213" y="7098"/>
                      <a:pt x="2093" y="7072"/>
                    </a:cubicBezTo>
                    <a:close/>
                    <a:moveTo>
                      <a:pt x="2455" y="7153"/>
                    </a:moveTo>
                    <a:cubicBezTo>
                      <a:pt x="3623" y="7423"/>
                      <a:pt x="4848" y="7794"/>
                      <a:pt x="6106" y="8260"/>
                    </a:cubicBezTo>
                    <a:cubicBezTo>
                      <a:pt x="4848" y="7793"/>
                      <a:pt x="3622" y="7423"/>
                      <a:pt x="2455" y="71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9"/>
              <p:cNvSpPr/>
              <p:nvPr/>
            </p:nvSpPr>
            <p:spPr>
              <a:xfrm>
                <a:off x="7710840" y="3259773"/>
                <a:ext cx="6843" cy="637"/>
              </a:xfrm>
              <a:custGeom>
                <a:avLst/>
                <a:gdLst/>
                <a:ahLst/>
                <a:cxnLst/>
                <a:rect l="l" t="t" r="r" b="b"/>
                <a:pathLst>
                  <a:path w="86" h="8" extrusionOk="0">
                    <a:moveTo>
                      <a:pt x="0" y="1"/>
                    </a:moveTo>
                    <a:cubicBezTo>
                      <a:pt x="28" y="3"/>
                      <a:pt x="57" y="5"/>
                      <a:pt x="85" y="8"/>
                    </a:cubicBezTo>
                    <a:cubicBezTo>
                      <a:pt x="57" y="5"/>
                      <a:pt x="28" y="3"/>
                      <a:pt x="0"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9"/>
              <p:cNvSpPr/>
              <p:nvPr/>
            </p:nvSpPr>
            <p:spPr>
              <a:xfrm>
                <a:off x="7762718" y="3279346"/>
                <a:ext cx="455206" cy="342220"/>
              </a:xfrm>
              <a:custGeom>
                <a:avLst/>
                <a:gdLst/>
                <a:ahLst/>
                <a:cxnLst/>
                <a:rect l="l" t="t" r="r" b="b"/>
                <a:pathLst>
                  <a:path w="5721" h="4301" extrusionOk="0">
                    <a:moveTo>
                      <a:pt x="0" y="0"/>
                    </a:moveTo>
                    <a:lnTo>
                      <a:pt x="0" y="0"/>
                    </a:lnTo>
                    <a:cubicBezTo>
                      <a:pt x="111" y="13"/>
                      <a:pt x="222" y="27"/>
                      <a:pt x="334" y="42"/>
                    </a:cubicBezTo>
                    <a:lnTo>
                      <a:pt x="334" y="42"/>
                    </a:lnTo>
                    <a:cubicBezTo>
                      <a:pt x="222" y="27"/>
                      <a:pt x="111" y="13"/>
                      <a:pt x="0" y="0"/>
                    </a:cubicBezTo>
                    <a:close/>
                    <a:moveTo>
                      <a:pt x="2056" y="344"/>
                    </a:moveTo>
                    <a:cubicBezTo>
                      <a:pt x="2056" y="344"/>
                      <a:pt x="2056" y="344"/>
                      <a:pt x="2056" y="344"/>
                    </a:cubicBezTo>
                    <a:lnTo>
                      <a:pt x="2056" y="344"/>
                    </a:lnTo>
                    <a:cubicBezTo>
                      <a:pt x="2194" y="373"/>
                      <a:pt x="2332" y="404"/>
                      <a:pt x="2471" y="437"/>
                    </a:cubicBezTo>
                    <a:lnTo>
                      <a:pt x="2471" y="437"/>
                    </a:lnTo>
                    <a:cubicBezTo>
                      <a:pt x="2332" y="404"/>
                      <a:pt x="2194" y="373"/>
                      <a:pt x="2056" y="344"/>
                    </a:cubicBezTo>
                    <a:close/>
                    <a:moveTo>
                      <a:pt x="2471" y="437"/>
                    </a:moveTo>
                    <a:cubicBezTo>
                      <a:pt x="3513" y="680"/>
                      <a:pt x="4601" y="1004"/>
                      <a:pt x="5720" y="1404"/>
                    </a:cubicBezTo>
                    <a:cubicBezTo>
                      <a:pt x="4602" y="1003"/>
                      <a:pt x="3513" y="680"/>
                      <a:pt x="2471" y="437"/>
                    </a:cubicBezTo>
                    <a:close/>
                    <a:moveTo>
                      <a:pt x="334" y="42"/>
                    </a:moveTo>
                    <a:cubicBezTo>
                      <a:pt x="834" y="109"/>
                      <a:pt x="1349" y="197"/>
                      <a:pt x="1877" y="307"/>
                    </a:cubicBezTo>
                    <a:cubicBezTo>
                      <a:pt x="1485" y="1528"/>
                      <a:pt x="1159" y="2868"/>
                      <a:pt x="912" y="4300"/>
                    </a:cubicBezTo>
                    <a:cubicBezTo>
                      <a:pt x="981" y="4196"/>
                      <a:pt x="1061" y="4096"/>
                      <a:pt x="1151" y="4000"/>
                    </a:cubicBezTo>
                    <a:cubicBezTo>
                      <a:pt x="1389" y="2692"/>
                      <a:pt x="1694" y="1467"/>
                      <a:pt x="2056" y="344"/>
                    </a:cubicBezTo>
                    <a:lnTo>
                      <a:pt x="2056" y="344"/>
                    </a:lnTo>
                    <a:cubicBezTo>
                      <a:pt x="1465" y="217"/>
                      <a:pt x="890" y="116"/>
                      <a:pt x="334" y="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9"/>
              <p:cNvSpPr/>
              <p:nvPr/>
            </p:nvSpPr>
            <p:spPr>
              <a:xfrm>
                <a:off x="9001337" y="3764864"/>
                <a:ext cx="3740" cy="31270"/>
              </a:xfrm>
              <a:custGeom>
                <a:avLst/>
                <a:gdLst/>
                <a:ahLst/>
                <a:cxnLst/>
                <a:rect l="l" t="t" r="r" b="b"/>
                <a:pathLst>
                  <a:path w="47" h="393" extrusionOk="0">
                    <a:moveTo>
                      <a:pt x="0" y="1"/>
                    </a:moveTo>
                    <a:cubicBezTo>
                      <a:pt x="17" y="132"/>
                      <a:pt x="31" y="262"/>
                      <a:pt x="46" y="393"/>
                    </a:cubicBezTo>
                    <a:cubicBezTo>
                      <a:pt x="31" y="262"/>
                      <a:pt x="17" y="131"/>
                      <a:pt x="0"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9"/>
              <p:cNvSpPr/>
              <p:nvPr/>
            </p:nvSpPr>
            <p:spPr>
              <a:xfrm>
                <a:off x="7734392" y="3261921"/>
                <a:ext cx="6922" cy="637"/>
              </a:xfrm>
              <a:custGeom>
                <a:avLst/>
                <a:gdLst/>
                <a:ahLst/>
                <a:cxnLst/>
                <a:rect l="l" t="t" r="r" b="b"/>
                <a:pathLst>
                  <a:path w="87" h="8" extrusionOk="0">
                    <a:moveTo>
                      <a:pt x="0" y="0"/>
                    </a:moveTo>
                    <a:cubicBezTo>
                      <a:pt x="28" y="1"/>
                      <a:pt x="57" y="4"/>
                      <a:pt x="87" y="7"/>
                    </a:cubicBezTo>
                    <a:cubicBezTo>
                      <a:pt x="57" y="4"/>
                      <a:pt x="28" y="1"/>
                      <a:pt x="0" y="0"/>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9"/>
              <p:cNvSpPr/>
              <p:nvPr/>
            </p:nvSpPr>
            <p:spPr>
              <a:xfrm>
                <a:off x="7637321" y="3256272"/>
                <a:ext cx="6286" cy="159"/>
              </a:xfrm>
              <a:custGeom>
                <a:avLst/>
                <a:gdLst/>
                <a:ahLst/>
                <a:cxnLst/>
                <a:rect l="l" t="t" r="r" b="b"/>
                <a:pathLst>
                  <a:path w="79" h="2" extrusionOk="0">
                    <a:moveTo>
                      <a:pt x="1" y="0"/>
                    </a:moveTo>
                    <a:cubicBezTo>
                      <a:pt x="27" y="0"/>
                      <a:pt x="52" y="2"/>
                      <a:pt x="79" y="2"/>
                    </a:cubicBezTo>
                    <a:cubicBezTo>
                      <a:pt x="52" y="2"/>
                      <a:pt x="27" y="0"/>
                      <a:pt x="1" y="0"/>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9"/>
              <p:cNvSpPr/>
              <p:nvPr/>
            </p:nvSpPr>
            <p:spPr>
              <a:xfrm>
                <a:off x="9152674" y="3930761"/>
                <a:ext cx="218413" cy="210138"/>
              </a:xfrm>
              <a:custGeom>
                <a:avLst/>
                <a:gdLst/>
                <a:ahLst/>
                <a:cxnLst/>
                <a:rect l="l" t="t" r="r" b="b"/>
                <a:pathLst>
                  <a:path w="2745" h="2641" extrusionOk="0">
                    <a:moveTo>
                      <a:pt x="0" y="1"/>
                    </a:moveTo>
                    <a:cubicBezTo>
                      <a:pt x="1025" y="870"/>
                      <a:pt x="1945" y="1757"/>
                      <a:pt x="2745" y="2640"/>
                    </a:cubicBezTo>
                    <a:cubicBezTo>
                      <a:pt x="1946" y="1757"/>
                      <a:pt x="1025" y="870"/>
                      <a:pt x="0"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9"/>
              <p:cNvSpPr/>
              <p:nvPr/>
            </p:nvSpPr>
            <p:spPr>
              <a:xfrm>
                <a:off x="7688323" y="3258261"/>
                <a:ext cx="159" cy="80"/>
              </a:xfrm>
              <a:custGeom>
                <a:avLst/>
                <a:gdLst/>
                <a:ahLst/>
                <a:cxnLst/>
                <a:rect l="l" t="t" r="r" b="b"/>
                <a:pathLst>
                  <a:path w="2" h="1" extrusionOk="0">
                    <a:moveTo>
                      <a:pt x="0" y="0"/>
                    </a:moveTo>
                    <a:cubicBezTo>
                      <a:pt x="0" y="0"/>
                      <a:pt x="2" y="0"/>
                      <a:pt x="2" y="0"/>
                    </a:cubicBezTo>
                    <a:cubicBezTo>
                      <a:pt x="2" y="0"/>
                      <a:pt x="0" y="0"/>
                      <a:pt x="0" y="0"/>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9"/>
              <p:cNvSpPr/>
              <p:nvPr/>
            </p:nvSpPr>
            <p:spPr>
              <a:xfrm>
                <a:off x="7659838" y="3256829"/>
                <a:ext cx="6365" cy="318"/>
              </a:xfrm>
              <a:custGeom>
                <a:avLst/>
                <a:gdLst/>
                <a:ahLst/>
                <a:cxnLst/>
                <a:rect l="l" t="t" r="r" b="b"/>
                <a:pathLst>
                  <a:path w="80" h="4" extrusionOk="0">
                    <a:moveTo>
                      <a:pt x="0" y="1"/>
                    </a:moveTo>
                    <a:cubicBezTo>
                      <a:pt x="27" y="2"/>
                      <a:pt x="53" y="4"/>
                      <a:pt x="80" y="4"/>
                    </a:cubicBezTo>
                    <a:cubicBezTo>
                      <a:pt x="53" y="4"/>
                      <a:pt x="27" y="2"/>
                      <a:pt x="0" y="1"/>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9"/>
              <p:cNvSpPr/>
              <p:nvPr/>
            </p:nvSpPr>
            <p:spPr>
              <a:xfrm>
                <a:off x="8407847" y="4824935"/>
                <a:ext cx="27133" cy="17107"/>
              </a:xfrm>
              <a:custGeom>
                <a:avLst/>
                <a:gdLst/>
                <a:ahLst/>
                <a:cxnLst/>
                <a:rect l="l" t="t" r="r" b="b"/>
                <a:pathLst>
                  <a:path w="341" h="215" extrusionOk="0">
                    <a:moveTo>
                      <a:pt x="151" y="1"/>
                    </a:moveTo>
                    <a:cubicBezTo>
                      <a:pt x="101" y="23"/>
                      <a:pt x="51" y="45"/>
                      <a:pt x="1" y="67"/>
                    </a:cubicBezTo>
                    <a:cubicBezTo>
                      <a:pt x="114" y="117"/>
                      <a:pt x="227" y="166"/>
                      <a:pt x="341" y="214"/>
                    </a:cubicBezTo>
                    <a:cubicBezTo>
                      <a:pt x="273" y="148"/>
                      <a:pt x="210" y="76"/>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9"/>
              <p:cNvSpPr/>
              <p:nvPr/>
            </p:nvSpPr>
            <p:spPr>
              <a:xfrm>
                <a:off x="8987891" y="3801544"/>
                <a:ext cx="3819" cy="6206"/>
              </a:xfrm>
              <a:custGeom>
                <a:avLst/>
                <a:gdLst/>
                <a:ahLst/>
                <a:cxnLst/>
                <a:rect l="l" t="t" r="r" b="b"/>
                <a:pathLst>
                  <a:path w="48" h="78" extrusionOk="0">
                    <a:moveTo>
                      <a:pt x="41" y="32"/>
                    </a:moveTo>
                    <a:cubicBezTo>
                      <a:pt x="44" y="47"/>
                      <a:pt x="46" y="63"/>
                      <a:pt x="47" y="77"/>
                    </a:cubicBezTo>
                    <a:lnTo>
                      <a:pt x="47" y="77"/>
                    </a:lnTo>
                    <a:cubicBezTo>
                      <a:pt x="46" y="63"/>
                      <a:pt x="44" y="47"/>
                      <a:pt x="41" y="32"/>
                    </a:cubicBezTo>
                    <a:cubicBezTo>
                      <a:pt x="28" y="22"/>
                      <a:pt x="13" y="11"/>
                      <a:pt x="0" y="1"/>
                    </a:cubicBezTo>
                    <a:lnTo>
                      <a:pt x="0" y="1"/>
                    </a:lnTo>
                    <a:cubicBezTo>
                      <a:pt x="13" y="11"/>
                      <a:pt x="28" y="22"/>
                      <a:pt x="41" y="32"/>
                    </a:cubicBezTo>
                    <a:close/>
                  </a:path>
                </a:pathLst>
              </a:custGeom>
              <a:solidFill>
                <a:srgbClr val="90A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9"/>
              <p:cNvSpPr/>
              <p:nvPr/>
            </p:nvSpPr>
            <p:spPr>
              <a:xfrm>
                <a:off x="7787066" y="4467918"/>
                <a:ext cx="38511" cy="40500"/>
              </a:xfrm>
              <a:custGeom>
                <a:avLst/>
                <a:gdLst/>
                <a:ahLst/>
                <a:cxnLst/>
                <a:rect l="l" t="t" r="r" b="b"/>
                <a:pathLst>
                  <a:path w="484" h="509" extrusionOk="0">
                    <a:moveTo>
                      <a:pt x="1" y="1"/>
                    </a:moveTo>
                    <a:lnTo>
                      <a:pt x="1" y="1"/>
                    </a:lnTo>
                    <a:cubicBezTo>
                      <a:pt x="99" y="74"/>
                      <a:pt x="200" y="148"/>
                      <a:pt x="300" y="222"/>
                    </a:cubicBezTo>
                    <a:cubicBezTo>
                      <a:pt x="310" y="317"/>
                      <a:pt x="320" y="413"/>
                      <a:pt x="332" y="509"/>
                    </a:cubicBezTo>
                    <a:cubicBezTo>
                      <a:pt x="370" y="379"/>
                      <a:pt x="420" y="253"/>
                      <a:pt x="484" y="130"/>
                    </a:cubicBezTo>
                    <a:cubicBezTo>
                      <a:pt x="479" y="127"/>
                      <a:pt x="476" y="126"/>
                      <a:pt x="472" y="123"/>
                    </a:cubicBezTo>
                    <a:cubicBezTo>
                      <a:pt x="470" y="107"/>
                      <a:pt x="468" y="91"/>
                      <a:pt x="466" y="76"/>
                    </a:cubicBezTo>
                    <a:cubicBezTo>
                      <a:pt x="307" y="67"/>
                      <a:pt x="152" y="4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9"/>
              <p:cNvSpPr/>
              <p:nvPr/>
            </p:nvSpPr>
            <p:spPr>
              <a:xfrm>
                <a:off x="8916996" y="3751576"/>
                <a:ext cx="70815" cy="66121"/>
              </a:xfrm>
              <a:custGeom>
                <a:avLst/>
                <a:gdLst/>
                <a:ahLst/>
                <a:cxnLst/>
                <a:rect l="l" t="t" r="r" b="b"/>
                <a:pathLst>
                  <a:path w="890" h="831" extrusionOk="0">
                    <a:moveTo>
                      <a:pt x="0" y="0"/>
                    </a:moveTo>
                    <a:lnTo>
                      <a:pt x="0" y="0"/>
                    </a:lnTo>
                    <a:cubicBezTo>
                      <a:pt x="72" y="270"/>
                      <a:pt x="94" y="551"/>
                      <a:pt x="68" y="831"/>
                    </a:cubicBezTo>
                    <a:cubicBezTo>
                      <a:pt x="121" y="812"/>
                      <a:pt x="175" y="794"/>
                      <a:pt x="230" y="779"/>
                    </a:cubicBezTo>
                    <a:cubicBezTo>
                      <a:pt x="427" y="728"/>
                      <a:pt x="625" y="702"/>
                      <a:pt x="819" y="702"/>
                    </a:cubicBezTo>
                    <a:cubicBezTo>
                      <a:pt x="830" y="702"/>
                      <a:pt x="841" y="702"/>
                      <a:pt x="851" y="703"/>
                    </a:cubicBezTo>
                    <a:cubicBezTo>
                      <a:pt x="865" y="679"/>
                      <a:pt x="878" y="654"/>
                      <a:pt x="890" y="629"/>
                    </a:cubicBezTo>
                    <a:cubicBezTo>
                      <a:pt x="600" y="417"/>
                      <a:pt x="302" y="20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9"/>
              <p:cNvSpPr/>
              <p:nvPr/>
            </p:nvSpPr>
            <p:spPr>
              <a:xfrm>
                <a:off x="8733754" y="3541122"/>
                <a:ext cx="255332" cy="243556"/>
              </a:xfrm>
              <a:custGeom>
                <a:avLst/>
                <a:gdLst/>
                <a:ahLst/>
                <a:cxnLst/>
                <a:rect l="l" t="t" r="r" b="b"/>
                <a:pathLst>
                  <a:path w="3209" h="3061" extrusionOk="0">
                    <a:moveTo>
                      <a:pt x="1186" y="1"/>
                    </a:moveTo>
                    <a:cubicBezTo>
                      <a:pt x="809" y="1"/>
                      <a:pt x="433" y="94"/>
                      <a:pt x="94" y="282"/>
                    </a:cubicBezTo>
                    <a:cubicBezTo>
                      <a:pt x="99" y="488"/>
                      <a:pt x="74" y="700"/>
                      <a:pt x="18" y="909"/>
                    </a:cubicBezTo>
                    <a:cubicBezTo>
                      <a:pt x="12" y="930"/>
                      <a:pt x="6" y="950"/>
                      <a:pt x="0" y="971"/>
                    </a:cubicBezTo>
                    <a:cubicBezTo>
                      <a:pt x="29" y="988"/>
                      <a:pt x="57" y="1005"/>
                      <a:pt x="87" y="1022"/>
                    </a:cubicBezTo>
                    <a:cubicBezTo>
                      <a:pt x="113" y="1021"/>
                      <a:pt x="139" y="1021"/>
                      <a:pt x="165" y="1021"/>
                    </a:cubicBezTo>
                    <a:cubicBezTo>
                      <a:pt x="743" y="1021"/>
                      <a:pt x="1320" y="1241"/>
                      <a:pt x="1761" y="1681"/>
                    </a:cubicBezTo>
                    <a:cubicBezTo>
                      <a:pt x="1956" y="1882"/>
                      <a:pt x="2103" y="2112"/>
                      <a:pt x="2205" y="2358"/>
                    </a:cubicBezTo>
                    <a:cubicBezTo>
                      <a:pt x="2548" y="2589"/>
                      <a:pt x="2882" y="2823"/>
                      <a:pt x="3209" y="3060"/>
                    </a:cubicBezTo>
                    <a:cubicBezTo>
                      <a:pt x="3119" y="2270"/>
                      <a:pt x="3007" y="1501"/>
                      <a:pt x="2872" y="759"/>
                    </a:cubicBezTo>
                    <a:cubicBezTo>
                      <a:pt x="2842" y="726"/>
                      <a:pt x="2813" y="692"/>
                      <a:pt x="2780" y="661"/>
                    </a:cubicBezTo>
                    <a:cubicBezTo>
                      <a:pt x="2340" y="221"/>
                      <a:pt x="1763" y="1"/>
                      <a:pt x="1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9"/>
              <p:cNvSpPr/>
              <p:nvPr/>
            </p:nvSpPr>
            <p:spPr>
              <a:xfrm>
                <a:off x="8981684" y="3628009"/>
                <a:ext cx="31350" cy="136936"/>
              </a:xfrm>
              <a:custGeom>
                <a:avLst/>
                <a:gdLst/>
                <a:ahLst/>
                <a:cxnLst/>
                <a:rect l="l" t="t" r="r" b="b"/>
                <a:pathLst>
                  <a:path w="394" h="1721" extrusionOk="0">
                    <a:moveTo>
                      <a:pt x="0" y="1"/>
                    </a:moveTo>
                    <a:lnTo>
                      <a:pt x="0" y="1"/>
                    </a:lnTo>
                    <a:cubicBezTo>
                      <a:pt x="94" y="561"/>
                      <a:pt x="177" y="1135"/>
                      <a:pt x="247" y="1721"/>
                    </a:cubicBezTo>
                    <a:cubicBezTo>
                      <a:pt x="393" y="1145"/>
                      <a:pt x="311" y="52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9"/>
              <p:cNvSpPr/>
              <p:nvPr/>
            </p:nvSpPr>
            <p:spPr>
              <a:xfrm>
                <a:off x="7798762" y="4458290"/>
                <a:ext cx="284852" cy="282226"/>
              </a:xfrm>
              <a:custGeom>
                <a:avLst/>
                <a:gdLst/>
                <a:ahLst/>
                <a:cxnLst/>
                <a:rect l="l" t="t" r="r" b="b"/>
                <a:pathLst>
                  <a:path w="3580" h="3547" extrusionOk="0">
                    <a:moveTo>
                      <a:pt x="1371" y="1"/>
                    </a:moveTo>
                    <a:lnTo>
                      <a:pt x="1371" y="1"/>
                    </a:lnTo>
                    <a:cubicBezTo>
                      <a:pt x="1262" y="50"/>
                      <a:pt x="1147" y="91"/>
                      <a:pt x="1027" y="123"/>
                    </a:cubicBezTo>
                    <a:cubicBezTo>
                      <a:pt x="832" y="175"/>
                      <a:pt x="633" y="201"/>
                      <a:pt x="439" y="201"/>
                    </a:cubicBezTo>
                    <a:cubicBezTo>
                      <a:pt x="414" y="201"/>
                      <a:pt x="389" y="201"/>
                      <a:pt x="365" y="200"/>
                    </a:cubicBezTo>
                    <a:cubicBezTo>
                      <a:pt x="356" y="216"/>
                      <a:pt x="346" y="234"/>
                      <a:pt x="337" y="251"/>
                    </a:cubicBezTo>
                    <a:cubicBezTo>
                      <a:pt x="273" y="374"/>
                      <a:pt x="223" y="500"/>
                      <a:pt x="185" y="630"/>
                    </a:cubicBezTo>
                    <a:cubicBezTo>
                      <a:pt x="1" y="1245"/>
                      <a:pt x="92" y="1923"/>
                      <a:pt x="450" y="2481"/>
                    </a:cubicBezTo>
                    <a:cubicBezTo>
                      <a:pt x="519" y="2590"/>
                      <a:pt x="599" y="2694"/>
                      <a:pt x="690" y="2793"/>
                    </a:cubicBezTo>
                    <a:cubicBezTo>
                      <a:pt x="718" y="2825"/>
                      <a:pt x="749" y="2856"/>
                      <a:pt x="780" y="2886"/>
                    </a:cubicBezTo>
                    <a:cubicBezTo>
                      <a:pt x="1220" y="3327"/>
                      <a:pt x="1797" y="3547"/>
                      <a:pt x="2374" y="3547"/>
                    </a:cubicBezTo>
                    <a:cubicBezTo>
                      <a:pt x="2751" y="3547"/>
                      <a:pt x="3128" y="3453"/>
                      <a:pt x="3468" y="3266"/>
                    </a:cubicBezTo>
                    <a:cubicBezTo>
                      <a:pt x="3463" y="3060"/>
                      <a:pt x="3487" y="2849"/>
                      <a:pt x="3543" y="2638"/>
                    </a:cubicBezTo>
                    <a:cubicBezTo>
                      <a:pt x="3554" y="2599"/>
                      <a:pt x="3566" y="2559"/>
                      <a:pt x="3579" y="2519"/>
                    </a:cubicBezTo>
                    <a:lnTo>
                      <a:pt x="3579" y="2519"/>
                    </a:lnTo>
                    <a:cubicBezTo>
                      <a:pt x="3518" y="2524"/>
                      <a:pt x="3457" y="2527"/>
                      <a:pt x="3395" y="2527"/>
                    </a:cubicBezTo>
                    <a:cubicBezTo>
                      <a:pt x="2817" y="2527"/>
                      <a:pt x="2240" y="2307"/>
                      <a:pt x="1801" y="1867"/>
                    </a:cubicBezTo>
                    <a:cubicBezTo>
                      <a:pt x="1384" y="1368"/>
                      <a:pt x="1278" y="683"/>
                      <a:pt x="1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9"/>
              <p:cNvSpPr/>
              <p:nvPr/>
            </p:nvSpPr>
            <p:spPr>
              <a:xfrm>
                <a:off x="9006687" y="4140506"/>
                <a:ext cx="169479" cy="325352"/>
              </a:xfrm>
              <a:custGeom>
                <a:avLst/>
                <a:gdLst/>
                <a:ahLst/>
                <a:cxnLst/>
                <a:rect l="l" t="t" r="r" b="b"/>
                <a:pathLst>
                  <a:path w="2130" h="4089" extrusionOk="0">
                    <a:moveTo>
                      <a:pt x="850" y="0"/>
                    </a:moveTo>
                    <a:cubicBezTo>
                      <a:pt x="817" y="19"/>
                      <a:pt x="785" y="38"/>
                      <a:pt x="751" y="56"/>
                    </a:cubicBezTo>
                    <a:cubicBezTo>
                      <a:pt x="738" y="611"/>
                      <a:pt x="524" y="1118"/>
                      <a:pt x="178" y="1504"/>
                    </a:cubicBezTo>
                    <a:cubicBezTo>
                      <a:pt x="146" y="2384"/>
                      <a:pt x="87" y="3247"/>
                      <a:pt x="0" y="4088"/>
                    </a:cubicBezTo>
                    <a:cubicBezTo>
                      <a:pt x="641" y="3614"/>
                      <a:pt x="1249" y="3132"/>
                      <a:pt x="1826" y="2644"/>
                    </a:cubicBezTo>
                    <a:cubicBezTo>
                      <a:pt x="1839" y="2602"/>
                      <a:pt x="1853" y="2561"/>
                      <a:pt x="1864" y="2517"/>
                    </a:cubicBezTo>
                    <a:cubicBezTo>
                      <a:pt x="2130" y="1523"/>
                      <a:pt x="1689" y="507"/>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9"/>
              <p:cNvSpPr/>
              <p:nvPr/>
            </p:nvSpPr>
            <p:spPr>
              <a:xfrm>
                <a:off x="9028788" y="4381031"/>
                <a:ext cx="110519" cy="86967"/>
              </a:xfrm>
              <a:custGeom>
                <a:avLst/>
                <a:gdLst/>
                <a:ahLst/>
                <a:cxnLst/>
                <a:rect l="l" t="t" r="r" b="b"/>
                <a:pathLst>
                  <a:path w="1389" h="1093" extrusionOk="0">
                    <a:moveTo>
                      <a:pt x="1389" y="0"/>
                    </a:moveTo>
                    <a:lnTo>
                      <a:pt x="1389" y="0"/>
                    </a:lnTo>
                    <a:cubicBezTo>
                      <a:pt x="944" y="368"/>
                      <a:pt x="480" y="733"/>
                      <a:pt x="0" y="1093"/>
                    </a:cubicBezTo>
                    <a:cubicBezTo>
                      <a:pt x="583" y="934"/>
                      <a:pt x="1090" y="545"/>
                      <a:pt x="1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9"/>
              <p:cNvSpPr/>
              <p:nvPr/>
            </p:nvSpPr>
            <p:spPr>
              <a:xfrm>
                <a:off x="8843715" y="4275445"/>
                <a:ext cx="162477" cy="198760"/>
              </a:xfrm>
              <a:custGeom>
                <a:avLst/>
                <a:gdLst/>
                <a:ahLst/>
                <a:cxnLst/>
                <a:rect l="l" t="t" r="r" b="b"/>
                <a:pathLst>
                  <a:path w="2042" h="2498" extrusionOk="0">
                    <a:moveTo>
                      <a:pt x="2042" y="0"/>
                    </a:moveTo>
                    <a:lnTo>
                      <a:pt x="2042" y="0"/>
                    </a:lnTo>
                    <a:cubicBezTo>
                      <a:pt x="1643" y="352"/>
                      <a:pt x="1120" y="566"/>
                      <a:pt x="547" y="566"/>
                    </a:cubicBezTo>
                    <a:cubicBezTo>
                      <a:pt x="395" y="566"/>
                      <a:pt x="248" y="551"/>
                      <a:pt x="105" y="522"/>
                    </a:cubicBezTo>
                    <a:cubicBezTo>
                      <a:pt x="71" y="573"/>
                      <a:pt x="38" y="622"/>
                      <a:pt x="1" y="669"/>
                    </a:cubicBezTo>
                    <a:cubicBezTo>
                      <a:pt x="135" y="754"/>
                      <a:pt x="261" y="856"/>
                      <a:pt x="379" y="972"/>
                    </a:cubicBezTo>
                    <a:cubicBezTo>
                      <a:pt x="557" y="1150"/>
                      <a:pt x="699" y="1352"/>
                      <a:pt x="805" y="1566"/>
                    </a:cubicBezTo>
                    <a:cubicBezTo>
                      <a:pt x="1020" y="1673"/>
                      <a:pt x="1220" y="1814"/>
                      <a:pt x="1398" y="1993"/>
                    </a:cubicBezTo>
                    <a:cubicBezTo>
                      <a:pt x="1553" y="2146"/>
                      <a:pt x="1678" y="2317"/>
                      <a:pt x="1778" y="2498"/>
                    </a:cubicBezTo>
                    <a:cubicBezTo>
                      <a:pt x="1805" y="2498"/>
                      <a:pt x="1833" y="2496"/>
                      <a:pt x="1859" y="2495"/>
                    </a:cubicBezTo>
                    <a:cubicBezTo>
                      <a:pt x="1945" y="1683"/>
                      <a:pt x="2007" y="851"/>
                      <a:pt x="20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9"/>
              <p:cNvSpPr/>
              <p:nvPr/>
            </p:nvSpPr>
            <p:spPr>
              <a:xfrm>
                <a:off x="7639310" y="3807432"/>
                <a:ext cx="332751" cy="333467"/>
              </a:xfrm>
              <a:custGeom>
                <a:avLst/>
                <a:gdLst/>
                <a:ahLst/>
                <a:cxnLst/>
                <a:rect l="l" t="t" r="r" b="b"/>
                <a:pathLst>
                  <a:path w="4182" h="4191" extrusionOk="0">
                    <a:moveTo>
                      <a:pt x="2394" y="1"/>
                    </a:moveTo>
                    <a:cubicBezTo>
                      <a:pt x="2370" y="2"/>
                      <a:pt x="2347" y="2"/>
                      <a:pt x="2323" y="3"/>
                    </a:cubicBezTo>
                    <a:cubicBezTo>
                      <a:pt x="2165" y="12"/>
                      <a:pt x="2009" y="39"/>
                      <a:pt x="1858" y="79"/>
                    </a:cubicBezTo>
                    <a:cubicBezTo>
                      <a:pt x="1275" y="238"/>
                      <a:pt x="766" y="628"/>
                      <a:pt x="468" y="1173"/>
                    </a:cubicBezTo>
                    <a:cubicBezTo>
                      <a:pt x="403" y="1291"/>
                      <a:pt x="348" y="1416"/>
                      <a:pt x="306" y="1547"/>
                    </a:cubicBezTo>
                    <a:cubicBezTo>
                      <a:pt x="291" y="1588"/>
                      <a:pt x="278" y="1631"/>
                      <a:pt x="267" y="1673"/>
                    </a:cubicBezTo>
                    <a:cubicBezTo>
                      <a:pt x="1" y="2667"/>
                      <a:pt x="441" y="3685"/>
                      <a:pt x="1282" y="4190"/>
                    </a:cubicBezTo>
                    <a:cubicBezTo>
                      <a:pt x="1313" y="4171"/>
                      <a:pt x="1347" y="4152"/>
                      <a:pt x="1379" y="4134"/>
                    </a:cubicBezTo>
                    <a:cubicBezTo>
                      <a:pt x="1410" y="2913"/>
                      <a:pt x="2407" y="1933"/>
                      <a:pt x="3635" y="1933"/>
                    </a:cubicBezTo>
                    <a:cubicBezTo>
                      <a:pt x="3787" y="1933"/>
                      <a:pt x="3934" y="1949"/>
                      <a:pt x="4078" y="1977"/>
                    </a:cubicBezTo>
                    <a:cubicBezTo>
                      <a:pt x="4111" y="1927"/>
                      <a:pt x="4145" y="1877"/>
                      <a:pt x="4181" y="1830"/>
                    </a:cubicBezTo>
                    <a:cubicBezTo>
                      <a:pt x="4047" y="1744"/>
                      <a:pt x="3921" y="1644"/>
                      <a:pt x="3803" y="1526"/>
                    </a:cubicBezTo>
                    <a:cubicBezTo>
                      <a:pt x="3628" y="1348"/>
                      <a:pt x="3488" y="1148"/>
                      <a:pt x="3383" y="936"/>
                    </a:cubicBezTo>
                    <a:cubicBezTo>
                      <a:pt x="3167" y="828"/>
                      <a:pt x="2964" y="687"/>
                      <a:pt x="2784" y="506"/>
                    </a:cubicBezTo>
                    <a:cubicBezTo>
                      <a:pt x="2626" y="353"/>
                      <a:pt x="2497" y="182"/>
                      <a:pt x="2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9"/>
              <p:cNvSpPr/>
              <p:nvPr/>
            </p:nvSpPr>
            <p:spPr>
              <a:xfrm>
                <a:off x="8419782" y="4684261"/>
                <a:ext cx="321532" cy="210058"/>
              </a:xfrm>
              <a:custGeom>
                <a:avLst/>
                <a:gdLst/>
                <a:ahLst/>
                <a:cxnLst/>
                <a:rect l="l" t="t" r="r" b="b"/>
                <a:pathLst>
                  <a:path w="4041" h="2640" extrusionOk="0">
                    <a:moveTo>
                      <a:pt x="3489" y="0"/>
                    </a:moveTo>
                    <a:cubicBezTo>
                      <a:pt x="2322" y="664"/>
                      <a:pt x="1154" y="1255"/>
                      <a:pt x="1" y="1769"/>
                    </a:cubicBezTo>
                    <a:cubicBezTo>
                      <a:pt x="60" y="1844"/>
                      <a:pt x="123" y="1915"/>
                      <a:pt x="191" y="1982"/>
                    </a:cubicBezTo>
                    <a:cubicBezTo>
                      <a:pt x="609" y="2397"/>
                      <a:pt x="1179" y="2640"/>
                      <a:pt x="1780" y="2640"/>
                    </a:cubicBezTo>
                    <a:cubicBezTo>
                      <a:pt x="1797" y="2640"/>
                      <a:pt x="1815" y="2640"/>
                      <a:pt x="1833" y="2639"/>
                    </a:cubicBezTo>
                    <a:cubicBezTo>
                      <a:pt x="1968" y="2636"/>
                      <a:pt x="2102" y="2621"/>
                      <a:pt x="2239" y="2593"/>
                    </a:cubicBezTo>
                    <a:cubicBezTo>
                      <a:pt x="2282" y="2585"/>
                      <a:pt x="2325" y="2574"/>
                      <a:pt x="2367" y="2563"/>
                    </a:cubicBezTo>
                    <a:cubicBezTo>
                      <a:pt x="3361" y="2297"/>
                      <a:pt x="4021" y="1407"/>
                      <a:pt x="4040" y="426"/>
                    </a:cubicBezTo>
                    <a:cubicBezTo>
                      <a:pt x="3859" y="326"/>
                      <a:pt x="3688" y="200"/>
                      <a:pt x="3535" y="46"/>
                    </a:cubicBezTo>
                    <a:cubicBezTo>
                      <a:pt x="3519" y="31"/>
                      <a:pt x="3504" y="15"/>
                      <a:pt x="3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9"/>
              <p:cNvSpPr/>
              <p:nvPr/>
            </p:nvSpPr>
            <p:spPr>
              <a:xfrm>
                <a:off x="8407847" y="4794143"/>
                <a:ext cx="44717" cy="18857"/>
              </a:xfrm>
              <a:custGeom>
                <a:avLst/>
                <a:gdLst/>
                <a:ahLst/>
                <a:cxnLst/>
                <a:rect l="l" t="t" r="r" b="b"/>
                <a:pathLst>
                  <a:path w="562" h="237" extrusionOk="0">
                    <a:moveTo>
                      <a:pt x="562" y="1"/>
                    </a:moveTo>
                    <a:lnTo>
                      <a:pt x="562" y="1"/>
                    </a:lnTo>
                    <a:cubicBezTo>
                      <a:pt x="400" y="42"/>
                      <a:pt x="230" y="65"/>
                      <a:pt x="57" y="70"/>
                    </a:cubicBezTo>
                    <a:cubicBezTo>
                      <a:pt x="39" y="104"/>
                      <a:pt x="20" y="136"/>
                      <a:pt x="1" y="168"/>
                    </a:cubicBezTo>
                    <a:cubicBezTo>
                      <a:pt x="14" y="190"/>
                      <a:pt x="29" y="214"/>
                      <a:pt x="43" y="236"/>
                    </a:cubicBezTo>
                    <a:cubicBezTo>
                      <a:pt x="216" y="160"/>
                      <a:pt x="388" y="82"/>
                      <a:pt x="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9"/>
              <p:cNvSpPr/>
              <p:nvPr/>
            </p:nvSpPr>
            <p:spPr>
              <a:xfrm>
                <a:off x="8514626" y="4578675"/>
                <a:ext cx="172980" cy="186029"/>
              </a:xfrm>
              <a:custGeom>
                <a:avLst/>
                <a:gdLst/>
                <a:ahLst/>
                <a:cxnLst/>
                <a:rect l="l" t="t" r="r" b="b"/>
                <a:pathLst>
                  <a:path w="2174" h="2338" extrusionOk="0">
                    <a:moveTo>
                      <a:pt x="1080" y="0"/>
                    </a:moveTo>
                    <a:cubicBezTo>
                      <a:pt x="1065" y="5"/>
                      <a:pt x="1052" y="8"/>
                      <a:pt x="1038" y="11"/>
                    </a:cubicBezTo>
                    <a:cubicBezTo>
                      <a:pt x="1025" y="14"/>
                      <a:pt x="1012" y="15"/>
                      <a:pt x="999" y="18"/>
                    </a:cubicBezTo>
                    <a:cubicBezTo>
                      <a:pt x="974" y="22"/>
                      <a:pt x="949" y="27"/>
                      <a:pt x="924" y="31"/>
                    </a:cubicBezTo>
                    <a:lnTo>
                      <a:pt x="894" y="36"/>
                    </a:lnTo>
                    <a:cubicBezTo>
                      <a:pt x="884" y="37"/>
                      <a:pt x="873" y="39"/>
                      <a:pt x="865" y="40"/>
                    </a:cubicBezTo>
                    <a:cubicBezTo>
                      <a:pt x="897" y="196"/>
                      <a:pt x="916" y="357"/>
                      <a:pt x="916" y="522"/>
                    </a:cubicBezTo>
                    <a:cubicBezTo>
                      <a:pt x="916" y="1267"/>
                      <a:pt x="555" y="1927"/>
                      <a:pt x="0" y="2337"/>
                    </a:cubicBezTo>
                    <a:cubicBezTo>
                      <a:pt x="722" y="1984"/>
                      <a:pt x="1448" y="1601"/>
                      <a:pt x="2174" y="1189"/>
                    </a:cubicBezTo>
                    <a:cubicBezTo>
                      <a:pt x="2066" y="1058"/>
                      <a:pt x="1975" y="918"/>
                      <a:pt x="1900" y="772"/>
                    </a:cubicBezTo>
                    <a:cubicBezTo>
                      <a:pt x="1692" y="666"/>
                      <a:pt x="1496" y="528"/>
                      <a:pt x="1323" y="354"/>
                    </a:cubicBezTo>
                    <a:cubicBezTo>
                      <a:pt x="1227" y="245"/>
                      <a:pt x="1146" y="126"/>
                      <a:pt x="1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9"/>
              <p:cNvSpPr/>
              <p:nvPr/>
            </p:nvSpPr>
            <p:spPr>
              <a:xfrm>
                <a:off x="8250145" y="3387319"/>
                <a:ext cx="130729" cy="52355"/>
              </a:xfrm>
              <a:custGeom>
                <a:avLst/>
                <a:gdLst/>
                <a:ahLst/>
                <a:cxnLst/>
                <a:rect l="l" t="t" r="r" b="b"/>
                <a:pathLst>
                  <a:path w="1643" h="658" extrusionOk="0">
                    <a:moveTo>
                      <a:pt x="53" y="1"/>
                    </a:moveTo>
                    <a:cubicBezTo>
                      <a:pt x="36" y="1"/>
                      <a:pt x="18" y="1"/>
                      <a:pt x="1" y="1"/>
                    </a:cubicBezTo>
                    <a:cubicBezTo>
                      <a:pt x="542" y="201"/>
                      <a:pt x="1090" y="421"/>
                      <a:pt x="1642" y="658"/>
                    </a:cubicBezTo>
                    <a:cubicBezTo>
                      <a:pt x="1225" y="244"/>
                      <a:pt x="655"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9"/>
              <p:cNvSpPr/>
              <p:nvPr/>
            </p:nvSpPr>
            <p:spPr>
              <a:xfrm>
                <a:off x="8074541" y="3390979"/>
                <a:ext cx="333388" cy="311666"/>
              </a:xfrm>
              <a:custGeom>
                <a:avLst/>
                <a:gdLst/>
                <a:ahLst/>
                <a:cxnLst/>
                <a:rect l="l" t="t" r="r" b="b"/>
                <a:pathLst>
                  <a:path w="4190" h="3917" extrusionOk="0">
                    <a:moveTo>
                      <a:pt x="1801" y="1"/>
                    </a:moveTo>
                    <a:cubicBezTo>
                      <a:pt x="1758" y="10"/>
                      <a:pt x="1716" y="20"/>
                      <a:pt x="1673" y="32"/>
                    </a:cubicBezTo>
                    <a:cubicBezTo>
                      <a:pt x="679" y="298"/>
                      <a:pt x="19" y="1188"/>
                      <a:pt x="0" y="2169"/>
                    </a:cubicBezTo>
                    <a:cubicBezTo>
                      <a:pt x="181" y="2269"/>
                      <a:pt x="352" y="2395"/>
                      <a:pt x="505" y="2548"/>
                    </a:cubicBezTo>
                    <a:cubicBezTo>
                      <a:pt x="675" y="2724"/>
                      <a:pt x="807" y="2920"/>
                      <a:pt x="907" y="3130"/>
                    </a:cubicBezTo>
                    <a:cubicBezTo>
                      <a:pt x="1131" y="3238"/>
                      <a:pt x="1340" y="3383"/>
                      <a:pt x="1526" y="3569"/>
                    </a:cubicBezTo>
                    <a:cubicBezTo>
                      <a:pt x="1627" y="3677"/>
                      <a:pt x="1716" y="3793"/>
                      <a:pt x="1791" y="3917"/>
                    </a:cubicBezTo>
                    <a:cubicBezTo>
                      <a:pt x="1854" y="3902"/>
                      <a:pt x="1919" y="3890"/>
                      <a:pt x="1985" y="3881"/>
                    </a:cubicBezTo>
                    <a:cubicBezTo>
                      <a:pt x="1951" y="3727"/>
                      <a:pt x="1932" y="3566"/>
                      <a:pt x="1932" y="3400"/>
                    </a:cubicBezTo>
                    <a:cubicBezTo>
                      <a:pt x="1932" y="2173"/>
                      <a:pt x="2913" y="1175"/>
                      <a:pt x="4134" y="1145"/>
                    </a:cubicBezTo>
                    <a:cubicBezTo>
                      <a:pt x="4151" y="1111"/>
                      <a:pt x="4171" y="1079"/>
                      <a:pt x="4190" y="1046"/>
                    </a:cubicBezTo>
                    <a:cubicBezTo>
                      <a:pt x="4176" y="1023"/>
                      <a:pt x="4162" y="1001"/>
                      <a:pt x="4147" y="979"/>
                    </a:cubicBezTo>
                    <a:cubicBezTo>
                      <a:pt x="4135" y="961"/>
                      <a:pt x="4123" y="942"/>
                      <a:pt x="4112" y="926"/>
                    </a:cubicBezTo>
                    <a:cubicBezTo>
                      <a:pt x="3333" y="581"/>
                      <a:pt x="2559" y="273"/>
                      <a:pt x="1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9"/>
              <p:cNvSpPr/>
              <p:nvPr/>
            </p:nvSpPr>
            <p:spPr>
              <a:xfrm>
                <a:off x="8403391" y="3468795"/>
                <a:ext cx="49173" cy="18698"/>
              </a:xfrm>
              <a:custGeom>
                <a:avLst/>
                <a:gdLst/>
                <a:ahLst/>
                <a:cxnLst/>
                <a:rect l="l" t="t" r="r" b="b"/>
                <a:pathLst>
                  <a:path w="618" h="235" extrusionOk="0">
                    <a:moveTo>
                      <a:pt x="99" y="1"/>
                    </a:moveTo>
                    <a:cubicBezTo>
                      <a:pt x="85" y="23"/>
                      <a:pt x="71" y="45"/>
                      <a:pt x="57" y="68"/>
                    </a:cubicBezTo>
                    <a:cubicBezTo>
                      <a:pt x="38" y="99"/>
                      <a:pt x="18" y="133"/>
                      <a:pt x="1" y="166"/>
                    </a:cubicBezTo>
                    <a:cubicBezTo>
                      <a:pt x="20" y="166"/>
                      <a:pt x="38" y="164"/>
                      <a:pt x="57" y="164"/>
                    </a:cubicBezTo>
                    <a:cubicBezTo>
                      <a:pt x="251" y="164"/>
                      <a:pt x="438" y="189"/>
                      <a:pt x="618" y="235"/>
                    </a:cubicBezTo>
                    <a:cubicBezTo>
                      <a:pt x="444" y="155"/>
                      <a:pt x="272" y="77"/>
                      <a:pt x="99" y="1"/>
                    </a:cubicBezTo>
                    <a:close/>
                  </a:path>
                </a:pathLst>
              </a:custGeom>
              <a:solidFill>
                <a:srgbClr val="5E6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9"/>
              <p:cNvSpPr/>
              <p:nvPr/>
            </p:nvSpPr>
            <p:spPr>
              <a:xfrm>
                <a:off x="8514626" y="3517092"/>
                <a:ext cx="201704" cy="188098"/>
              </a:xfrm>
              <a:custGeom>
                <a:avLst/>
                <a:gdLst/>
                <a:ahLst/>
                <a:cxnLst/>
                <a:rect l="l" t="t" r="r" b="b"/>
                <a:pathLst>
                  <a:path w="2535" h="2364" extrusionOk="0">
                    <a:moveTo>
                      <a:pt x="0" y="0"/>
                    </a:moveTo>
                    <a:lnTo>
                      <a:pt x="0" y="0"/>
                    </a:lnTo>
                    <a:cubicBezTo>
                      <a:pt x="555" y="411"/>
                      <a:pt x="916" y="1071"/>
                      <a:pt x="916" y="1815"/>
                    </a:cubicBezTo>
                    <a:cubicBezTo>
                      <a:pt x="916" y="1966"/>
                      <a:pt x="901" y="2115"/>
                      <a:pt x="872" y="2258"/>
                    </a:cubicBezTo>
                    <a:cubicBezTo>
                      <a:pt x="924" y="2292"/>
                      <a:pt x="975" y="2327"/>
                      <a:pt x="1022" y="2364"/>
                    </a:cubicBezTo>
                    <a:cubicBezTo>
                      <a:pt x="1108" y="2228"/>
                      <a:pt x="1208" y="2102"/>
                      <a:pt x="1323" y="1984"/>
                    </a:cubicBezTo>
                    <a:cubicBezTo>
                      <a:pt x="1666" y="1641"/>
                      <a:pt x="2091" y="1432"/>
                      <a:pt x="2535" y="1355"/>
                    </a:cubicBezTo>
                    <a:cubicBezTo>
                      <a:pt x="2502" y="1336"/>
                      <a:pt x="2470" y="1317"/>
                      <a:pt x="2436" y="1298"/>
                    </a:cubicBezTo>
                    <a:cubicBezTo>
                      <a:pt x="1623" y="828"/>
                      <a:pt x="810" y="39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9"/>
              <p:cNvSpPr/>
              <p:nvPr/>
            </p:nvSpPr>
            <p:spPr>
              <a:xfrm>
                <a:off x="8419782" y="3387319"/>
                <a:ext cx="321851" cy="231064"/>
              </a:xfrm>
              <a:custGeom>
                <a:avLst/>
                <a:gdLst/>
                <a:ahLst/>
                <a:cxnLst/>
                <a:rect l="l" t="t" r="r" b="b"/>
                <a:pathLst>
                  <a:path w="4045" h="2904" extrusionOk="0">
                    <a:moveTo>
                      <a:pt x="1780" y="1"/>
                    </a:moveTo>
                    <a:cubicBezTo>
                      <a:pt x="1178" y="1"/>
                      <a:pt x="609" y="244"/>
                      <a:pt x="191" y="658"/>
                    </a:cubicBezTo>
                    <a:cubicBezTo>
                      <a:pt x="123" y="726"/>
                      <a:pt x="60" y="796"/>
                      <a:pt x="1" y="873"/>
                    </a:cubicBezTo>
                    <a:cubicBezTo>
                      <a:pt x="1229" y="1419"/>
                      <a:pt x="2475" y="2053"/>
                      <a:pt x="3718" y="2771"/>
                    </a:cubicBezTo>
                    <a:cubicBezTo>
                      <a:pt x="3794" y="2815"/>
                      <a:pt x="3869" y="2860"/>
                      <a:pt x="3945" y="2904"/>
                    </a:cubicBezTo>
                    <a:cubicBezTo>
                      <a:pt x="3952" y="2883"/>
                      <a:pt x="3958" y="2863"/>
                      <a:pt x="3964" y="2842"/>
                    </a:cubicBezTo>
                    <a:cubicBezTo>
                      <a:pt x="4020" y="2631"/>
                      <a:pt x="4045" y="2421"/>
                      <a:pt x="4040" y="2215"/>
                    </a:cubicBezTo>
                    <a:cubicBezTo>
                      <a:pt x="4021" y="1234"/>
                      <a:pt x="3361" y="344"/>
                      <a:pt x="2367" y="78"/>
                    </a:cubicBezTo>
                    <a:cubicBezTo>
                      <a:pt x="2325" y="66"/>
                      <a:pt x="2282" y="56"/>
                      <a:pt x="2239" y="47"/>
                    </a:cubicBezTo>
                    <a:cubicBezTo>
                      <a:pt x="2104" y="19"/>
                      <a:pt x="1967" y="4"/>
                      <a:pt x="1833" y="1"/>
                    </a:cubicBezTo>
                    <a:cubicBezTo>
                      <a:pt x="1815" y="1"/>
                      <a:pt x="1798" y="1"/>
                      <a:pt x="1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9"/>
              <p:cNvSpPr/>
              <p:nvPr/>
            </p:nvSpPr>
            <p:spPr>
              <a:xfrm>
                <a:off x="8250145" y="4841962"/>
                <a:ext cx="130729" cy="52355"/>
              </a:xfrm>
              <a:custGeom>
                <a:avLst/>
                <a:gdLst/>
                <a:ahLst/>
                <a:cxnLst/>
                <a:rect l="l" t="t" r="r" b="b"/>
                <a:pathLst>
                  <a:path w="1643" h="658" extrusionOk="0">
                    <a:moveTo>
                      <a:pt x="1642" y="0"/>
                    </a:moveTo>
                    <a:lnTo>
                      <a:pt x="1642" y="0"/>
                    </a:lnTo>
                    <a:cubicBezTo>
                      <a:pt x="1090" y="237"/>
                      <a:pt x="542" y="457"/>
                      <a:pt x="1" y="657"/>
                    </a:cubicBezTo>
                    <a:cubicBezTo>
                      <a:pt x="18" y="658"/>
                      <a:pt x="36" y="658"/>
                      <a:pt x="54" y="658"/>
                    </a:cubicBezTo>
                    <a:cubicBezTo>
                      <a:pt x="656" y="658"/>
                      <a:pt x="1225" y="415"/>
                      <a:pt x="16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9"/>
              <p:cNvSpPr/>
              <p:nvPr/>
            </p:nvSpPr>
            <p:spPr>
              <a:xfrm>
                <a:off x="8074302" y="4573822"/>
                <a:ext cx="338082" cy="316838"/>
              </a:xfrm>
              <a:custGeom>
                <a:avLst/>
                <a:gdLst/>
                <a:ahLst/>
                <a:cxnLst/>
                <a:rect l="l" t="t" r="r" b="b"/>
                <a:pathLst>
                  <a:path w="4249" h="3982" extrusionOk="0">
                    <a:moveTo>
                      <a:pt x="1786" y="1"/>
                    </a:moveTo>
                    <a:cubicBezTo>
                      <a:pt x="1713" y="145"/>
                      <a:pt x="1627" y="285"/>
                      <a:pt x="1529" y="415"/>
                    </a:cubicBezTo>
                    <a:cubicBezTo>
                      <a:pt x="1134" y="809"/>
                      <a:pt x="630" y="1026"/>
                      <a:pt x="115" y="1067"/>
                    </a:cubicBezTo>
                    <a:cubicBezTo>
                      <a:pt x="103" y="1107"/>
                      <a:pt x="91" y="1147"/>
                      <a:pt x="80" y="1186"/>
                    </a:cubicBezTo>
                    <a:cubicBezTo>
                      <a:pt x="24" y="1397"/>
                      <a:pt x="0" y="1608"/>
                      <a:pt x="3" y="1815"/>
                    </a:cubicBezTo>
                    <a:cubicBezTo>
                      <a:pt x="22" y="2795"/>
                      <a:pt x="682" y="3685"/>
                      <a:pt x="1676" y="3952"/>
                    </a:cubicBezTo>
                    <a:cubicBezTo>
                      <a:pt x="1719" y="3962"/>
                      <a:pt x="1761" y="3973"/>
                      <a:pt x="1804" y="3981"/>
                    </a:cubicBezTo>
                    <a:cubicBezTo>
                      <a:pt x="2562" y="3709"/>
                      <a:pt x="3336" y="3401"/>
                      <a:pt x="4115" y="3058"/>
                    </a:cubicBezTo>
                    <a:cubicBezTo>
                      <a:pt x="4126" y="3040"/>
                      <a:pt x="4138" y="3023"/>
                      <a:pt x="4150" y="3005"/>
                    </a:cubicBezTo>
                    <a:cubicBezTo>
                      <a:pt x="4165" y="2983"/>
                      <a:pt x="4179" y="2959"/>
                      <a:pt x="4193" y="2937"/>
                    </a:cubicBezTo>
                    <a:cubicBezTo>
                      <a:pt x="4212" y="2905"/>
                      <a:pt x="4231" y="2873"/>
                      <a:pt x="4249" y="2839"/>
                    </a:cubicBezTo>
                    <a:cubicBezTo>
                      <a:pt x="4231" y="2839"/>
                      <a:pt x="4212" y="2840"/>
                      <a:pt x="4193" y="2840"/>
                    </a:cubicBezTo>
                    <a:cubicBezTo>
                      <a:pt x="2947" y="2840"/>
                      <a:pt x="1935" y="1830"/>
                      <a:pt x="1935" y="583"/>
                    </a:cubicBezTo>
                    <a:cubicBezTo>
                      <a:pt x="1935" y="431"/>
                      <a:pt x="1951" y="284"/>
                      <a:pt x="1979" y="141"/>
                    </a:cubicBezTo>
                    <a:cubicBezTo>
                      <a:pt x="1913" y="97"/>
                      <a:pt x="1848" y="51"/>
                      <a:pt x="17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9"/>
              <p:cNvSpPr/>
              <p:nvPr/>
            </p:nvSpPr>
            <p:spPr>
              <a:xfrm>
                <a:off x="9028629" y="3813639"/>
                <a:ext cx="110678" cy="87126"/>
              </a:xfrm>
              <a:custGeom>
                <a:avLst/>
                <a:gdLst/>
                <a:ahLst/>
                <a:cxnLst/>
                <a:rect l="l" t="t" r="r" b="b"/>
                <a:pathLst>
                  <a:path w="1391" h="1095" extrusionOk="0">
                    <a:moveTo>
                      <a:pt x="1" y="1"/>
                    </a:moveTo>
                    <a:cubicBezTo>
                      <a:pt x="482" y="361"/>
                      <a:pt x="946" y="725"/>
                      <a:pt x="1391" y="1095"/>
                    </a:cubicBezTo>
                    <a:cubicBezTo>
                      <a:pt x="1092" y="550"/>
                      <a:pt x="585" y="16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9"/>
              <p:cNvSpPr/>
              <p:nvPr/>
            </p:nvSpPr>
            <p:spPr>
              <a:xfrm>
                <a:off x="8846420" y="3807432"/>
                <a:ext cx="159772" cy="198919"/>
              </a:xfrm>
              <a:custGeom>
                <a:avLst/>
                <a:gdLst/>
                <a:ahLst/>
                <a:cxnLst/>
                <a:rect l="l" t="t" r="r" b="b"/>
                <a:pathLst>
                  <a:path w="2008" h="2500" extrusionOk="0">
                    <a:moveTo>
                      <a:pt x="1704" y="0"/>
                    </a:moveTo>
                    <a:cubicBezTo>
                      <a:pt x="1511" y="0"/>
                      <a:pt x="1313" y="24"/>
                      <a:pt x="1117" y="77"/>
                    </a:cubicBezTo>
                    <a:cubicBezTo>
                      <a:pt x="1062" y="92"/>
                      <a:pt x="1008" y="110"/>
                      <a:pt x="955" y="129"/>
                    </a:cubicBezTo>
                    <a:cubicBezTo>
                      <a:pt x="908" y="634"/>
                      <a:pt x="702" y="1130"/>
                      <a:pt x="345" y="1526"/>
                    </a:cubicBezTo>
                    <a:cubicBezTo>
                      <a:pt x="238" y="1634"/>
                      <a:pt x="123" y="1728"/>
                      <a:pt x="1" y="1809"/>
                    </a:cubicBezTo>
                    <a:cubicBezTo>
                      <a:pt x="14" y="1868"/>
                      <a:pt x="24" y="1927"/>
                      <a:pt x="32" y="1986"/>
                    </a:cubicBezTo>
                    <a:cubicBezTo>
                      <a:pt x="188" y="1952"/>
                      <a:pt x="348" y="1933"/>
                      <a:pt x="513" y="1933"/>
                    </a:cubicBezTo>
                    <a:cubicBezTo>
                      <a:pt x="1086" y="1933"/>
                      <a:pt x="1609" y="2148"/>
                      <a:pt x="2008" y="2500"/>
                    </a:cubicBezTo>
                    <a:cubicBezTo>
                      <a:pt x="1973" y="1648"/>
                      <a:pt x="1911" y="815"/>
                      <a:pt x="1825" y="3"/>
                    </a:cubicBezTo>
                    <a:cubicBezTo>
                      <a:pt x="1796" y="2"/>
                      <a:pt x="1768" y="2"/>
                      <a:pt x="1738" y="1"/>
                    </a:cubicBezTo>
                    <a:cubicBezTo>
                      <a:pt x="1727" y="0"/>
                      <a:pt x="1716" y="0"/>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9"/>
              <p:cNvSpPr/>
              <p:nvPr/>
            </p:nvSpPr>
            <p:spPr>
              <a:xfrm>
                <a:off x="9006987" y="3815628"/>
                <a:ext cx="169479" cy="329728"/>
              </a:xfrm>
              <a:custGeom>
                <a:avLst/>
                <a:gdLst/>
                <a:ahLst/>
                <a:cxnLst/>
                <a:rect l="l" t="t" r="r" b="b"/>
                <a:pathLst>
                  <a:path w="2130" h="4144" extrusionOk="0">
                    <a:moveTo>
                      <a:pt x="0" y="1"/>
                    </a:moveTo>
                    <a:lnTo>
                      <a:pt x="0" y="1"/>
                    </a:lnTo>
                    <a:cubicBezTo>
                      <a:pt x="87" y="840"/>
                      <a:pt x="146" y="1703"/>
                      <a:pt x="178" y="2584"/>
                    </a:cubicBezTo>
                    <a:cubicBezTo>
                      <a:pt x="536" y="2984"/>
                      <a:pt x="753" y="3510"/>
                      <a:pt x="753" y="4087"/>
                    </a:cubicBezTo>
                    <a:cubicBezTo>
                      <a:pt x="753" y="4106"/>
                      <a:pt x="751" y="4124"/>
                      <a:pt x="751" y="4143"/>
                    </a:cubicBezTo>
                    <a:cubicBezTo>
                      <a:pt x="785" y="4125"/>
                      <a:pt x="817" y="4106"/>
                      <a:pt x="850" y="4087"/>
                    </a:cubicBezTo>
                    <a:cubicBezTo>
                      <a:pt x="1689" y="3582"/>
                      <a:pt x="2130" y="2564"/>
                      <a:pt x="1863" y="1570"/>
                    </a:cubicBezTo>
                    <a:cubicBezTo>
                      <a:pt x="1853" y="1528"/>
                      <a:pt x="1839" y="1485"/>
                      <a:pt x="1825" y="1444"/>
                    </a:cubicBezTo>
                    <a:cubicBezTo>
                      <a:pt x="1249" y="956"/>
                      <a:pt x="641" y="47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9"/>
              <p:cNvSpPr/>
              <p:nvPr/>
            </p:nvSpPr>
            <p:spPr>
              <a:xfrm>
                <a:off x="7639310" y="4136362"/>
                <a:ext cx="330046" cy="338003"/>
              </a:xfrm>
              <a:custGeom>
                <a:avLst/>
                <a:gdLst/>
                <a:ahLst/>
                <a:cxnLst/>
                <a:rect l="l" t="t" r="r" b="b"/>
                <a:pathLst>
                  <a:path w="4148" h="4248" extrusionOk="0">
                    <a:moveTo>
                      <a:pt x="1379" y="0"/>
                    </a:moveTo>
                    <a:cubicBezTo>
                      <a:pt x="1347" y="19"/>
                      <a:pt x="1313" y="37"/>
                      <a:pt x="1282" y="56"/>
                    </a:cubicBezTo>
                    <a:cubicBezTo>
                      <a:pt x="443" y="563"/>
                      <a:pt x="1" y="1579"/>
                      <a:pt x="267" y="2573"/>
                    </a:cubicBezTo>
                    <a:cubicBezTo>
                      <a:pt x="279" y="2617"/>
                      <a:pt x="291" y="2658"/>
                      <a:pt x="306" y="2701"/>
                    </a:cubicBezTo>
                    <a:cubicBezTo>
                      <a:pt x="348" y="2832"/>
                      <a:pt x="404" y="2957"/>
                      <a:pt x="468" y="3075"/>
                    </a:cubicBezTo>
                    <a:cubicBezTo>
                      <a:pt x="766" y="3618"/>
                      <a:pt x="1275" y="4009"/>
                      <a:pt x="1858" y="4168"/>
                    </a:cubicBezTo>
                    <a:cubicBezTo>
                      <a:pt x="2009" y="4209"/>
                      <a:pt x="2165" y="4234"/>
                      <a:pt x="2323" y="4243"/>
                    </a:cubicBezTo>
                    <a:cubicBezTo>
                      <a:pt x="2339" y="4244"/>
                      <a:pt x="2354" y="4244"/>
                      <a:pt x="2369" y="4246"/>
                    </a:cubicBezTo>
                    <a:cubicBezTo>
                      <a:pt x="2393" y="4247"/>
                      <a:pt x="2418" y="4247"/>
                      <a:pt x="2443" y="4247"/>
                    </a:cubicBezTo>
                    <a:cubicBezTo>
                      <a:pt x="2637" y="4247"/>
                      <a:pt x="2834" y="4221"/>
                      <a:pt x="3031" y="4169"/>
                    </a:cubicBezTo>
                    <a:cubicBezTo>
                      <a:pt x="3151" y="4137"/>
                      <a:pt x="3266" y="4096"/>
                      <a:pt x="3375" y="4047"/>
                    </a:cubicBezTo>
                    <a:cubicBezTo>
                      <a:pt x="3438" y="3583"/>
                      <a:pt x="3592" y="3121"/>
                      <a:pt x="3803" y="2720"/>
                    </a:cubicBezTo>
                    <a:cubicBezTo>
                      <a:pt x="3911" y="2614"/>
                      <a:pt x="4027" y="2520"/>
                      <a:pt x="4148" y="2439"/>
                    </a:cubicBezTo>
                    <a:cubicBezTo>
                      <a:pt x="4148" y="2437"/>
                      <a:pt x="4148" y="2437"/>
                      <a:pt x="4148" y="2436"/>
                    </a:cubicBezTo>
                    <a:cubicBezTo>
                      <a:pt x="4145" y="2423"/>
                      <a:pt x="4142" y="2409"/>
                      <a:pt x="4139" y="2396"/>
                    </a:cubicBezTo>
                    <a:cubicBezTo>
                      <a:pt x="4134" y="2371"/>
                      <a:pt x="4130" y="2346"/>
                      <a:pt x="4126" y="2321"/>
                    </a:cubicBezTo>
                    <a:cubicBezTo>
                      <a:pt x="4124" y="2312"/>
                      <a:pt x="4123" y="2302"/>
                      <a:pt x="4121" y="2292"/>
                    </a:cubicBezTo>
                    <a:cubicBezTo>
                      <a:pt x="4120" y="2281"/>
                      <a:pt x="4118" y="2272"/>
                      <a:pt x="4117" y="2262"/>
                    </a:cubicBezTo>
                    <a:cubicBezTo>
                      <a:pt x="3962" y="2296"/>
                      <a:pt x="3802" y="2314"/>
                      <a:pt x="3635" y="2314"/>
                    </a:cubicBezTo>
                    <a:cubicBezTo>
                      <a:pt x="2389" y="2314"/>
                      <a:pt x="1378" y="1303"/>
                      <a:pt x="1378" y="56"/>
                    </a:cubicBezTo>
                    <a:cubicBezTo>
                      <a:pt x="1378" y="38"/>
                      <a:pt x="1379" y="19"/>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9"/>
              <p:cNvSpPr/>
              <p:nvPr/>
            </p:nvSpPr>
            <p:spPr>
              <a:xfrm>
                <a:off x="8981525" y="4514942"/>
                <a:ext cx="32464" cy="139243"/>
              </a:xfrm>
              <a:custGeom>
                <a:avLst/>
                <a:gdLst/>
                <a:ahLst/>
                <a:cxnLst/>
                <a:rect l="l" t="t" r="r" b="b"/>
                <a:pathLst>
                  <a:path w="408" h="1750" extrusionOk="0">
                    <a:moveTo>
                      <a:pt x="252" y="0"/>
                    </a:moveTo>
                    <a:lnTo>
                      <a:pt x="252" y="0"/>
                    </a:lnTo>
                    <a:cubicBezTo>
                      <a:pt x="182" y="597"/>
                      <a:pt x="98" y="1180"/>
                      <a:pt x="1" y="1750"/>
                    </a:cubicBezTo>
                    <a:cubicBezTo>
                      <a:pt x="323" y="1220"/>
                      <a:pt x="407" y="585"/>
                      <a:pt x="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9"/>
              <p:cNvSpPr/>
              <p:nvPr/>
            </p:nvSpPr>
            <p:spPr>
              <a:xfrm>
                <a:off x="8907687" y="4399968"/>
                <a:ext cx="80602" cy="128263"/>
              </a:xfrm>
              <a:custGeom>
                <a:avLst/>
                <a:gdLst/>
                <a:ahLst/>
                <a:cxnLst/>
                <a:rect l="l" t="t" r="r" b="b"/>
                <a:pathLst>
                  <a:path w="1013" h="1612" extrusionOk="0">
                    <a:moveTo>
                      <a:pt x="1" y="1"/>
                    </a:moveTo>
                    <a:lnTo>
                      <a:pt x="1" y="1"/>
                    </a:lnTo>
                    <a:cubicBezTo>
                      <a:pt x="250" y="503"/>
                      <a:pt x="300" y="1079"/>
                      <a:pt x="153" y="1612"/>
                    </a:cubicBezTo>
                    <a:cubicBezTo>
                      <a:pt x="444" y="1411"/>
                      <a:pt x="731" y="1208"/>
                      <a:pt x="1013" y="1003"/>
                    </a:cubicBezTo>
                    <a:cubicBezTo>
                      <a:pt x="1001" y="980"/>
                      <a:pt x="988" y="956"/>
                      <a:pt x="974" y="933"/>
                    </a:cubicBezTo>
                    <a:cubicBezTo>
                      <a:pt x="876" y="752"/>
                      <a:pt x="749" y="581"/>
                      <a:pt x="594" y="428"/>
                    </a:cubicBezTo>
                    <a:cubicBezTo>
                      <a:pt x="416" y="249"/>
                      <a:pt x="216" y="10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9"/>
              <p:cNvSpPr/>
              <p:nvPr/>
            </p:nvSpPr>
            <p:spPr>
              <a:xfrm>
                <a:off x="8665724" y="4640101"/>
                <a:ext cx="50764" cy="33180"/>
              </a:xfrm>
              <a:custGeom>
                <a:avLst/>
                <a:gdLst/>
                <a:ahLst/>
                <a:cxnLst/>
                <a:rect l="l" t="t" r="r" b="b"/>
                <a:pathLst>
                  <a:path w="638" h="417" extrusionOk="0">
                    <a:moveTo>
                      <a:pt x="1" y="0"/>
                    </a:moveTo>
                    <a:lnTo>
                      <a:pt x="1" y="0"/>
                    </a:lnTo>
                    <a:cubicBezTo>
                      <a:pt x="76" y="146"/>
                      <a:pt x="167" y="286"/>
                      <a:pt x="275" y="417"/>
                    </a:cubicBezTo>
                    <a:cubicBezTo>
                      <a:pt x="362" y="367"/>
                      <a:pt x="450" y="318"/>
                      <a:pt x="537" y="268"/>
                    </a:cubicBezTo>
                    <a:cubicBezTo>
                      <a:pt x="571" y="249"/>
                      <a:pt x="603" y="228"/>
                      <a:pt x="637" y="209"/>
                    </a:cubicBezTo>
                    <a:cubicBezTo>
                      <a:pt x="418" y="172"/>
                      <a:pt x="204" y="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9"/>
              <p:cNvSpPr/>
              <p:nvPr/>
            </p:nvSpPr>
            <p:spPr>
              <a:xfrm>
                <a:off x="8697391" y="4497119"/>
                <a:ext cx="291694" cy="243477"/>
              </a:xfrm>
              <a:custGeom>
                <a:avLst/>
                <a:gdLst/>
                <a:ahLst/>
                <a:cxnLst/>
                <a:rect l="l" t="t" r="r" b="b"/>
                <a:pathLst>
                  <a:path w="3666" h="3060" extrusionOk="0">
                    <a:moveTo>
                      <a:pt x="3666" y="0"/>
                    </a:moveTo>
                    <a:lnTo>
                      <a:pt x="3666" y="0"/>
                    </a:lnTo>
                    <a:cubicBezTo>
                      <a:pt x="3348" y="230"/>
                      <a:pt x="3024" y="457"/>
                      <a:pt x="2692" y="681"/>
                    </a:cubicBezTo>
                    <a:cubicBezTo>
                      <a:pt x="2582" y="934"/>
                      <a:pt x="2424" y="1171"/>
                      <a:pt x="2218" y="1379"/>
                    </a:cubicBezTo>
                    <a:cubicBezTo>
                      <a:pt x="1777" y="1819"/>
                      <a:pt x="1200" y="2038"/>
                      <a:pt x="623" y="2038"/>
                    </a:cubicBezTo>
                    <a:cubicBezTo>
                      <a:pt x="597" y="2038"/>
                      <a:pt x="571" y="2038"/>
                      <a:pt x="545" y="2037"/>
                    </a:cubicBezTo>
                    <a:cubicBezTo>
                      <a:pt x="441" y="2099"/>
                      <a:pt x="335" y="2161"/>
                      <a:pt x="230" y="2221"/>
                    </a:cubicBezTo>
                    <a:cubicBezTo>
                      <a:pt x="154" y="2265"/>
                      <a:pt x="77" y="2309"/>
                      <a:pt x="0" y="2352"/>
                    </a:cubicBezTo>
                    <a:cubicBezTo>
                      <a:pt x="15" y="2367"/>
                      <a:pt x="30" y="2383"/>
                      <a:pt x="46" y="2398"/>
                    </a:cubicBezTo>
                    <a:cubicBezTo>
                      <a:pt x="199" y="2552"/>
                      <a:pt x="370" y="2679"/>
                      <a:pt x="551" y="2779"/>
                    </a:cubicBezTo>
                    <a:cubicBezTo>
                      <a:pt x="890" y="2966"/>
                      <a:pt x="1266" y="3060"/>
                      <a:pt x="1642" y="3060"/>
                    </a:cubicBezTo>
                    <a:cubicBezTo>
                      <a:pt x="2220" y="3060"/>
                      <a:pt x="2797" y="2839"/>
                      <a:pt x="3237" y="2398"/>
                    </a:cubicBezTo>
                    <a:cubicBezTo>
                      <a:pt x="3270" y="2367"/>
                      <a:pt x="3299" y="2335"/>
                      <a:pt x="3329" y="2302"/>
                    </a:cubicBezTo>
                    <a:cubicBezTo>
                      <a:pt x="3463" y="1560"/>
                      <a:pt x="3576" y="791"/>
                      <a:pt x="36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9"/>
              <p:cNvSpPr/>
              <p:nvPr/>
            </p:nvSpPr>
            <p:spPr>
              <a:xfrm>
                <a:off x="7798682" y="3541122"/>
                <a:ext cx="348108" cy="340788"/>
              </a:xfrm>
              <a:custGeom>
                <a:avLst/>
                <a:gdLst/>
                <a:ahLst/>
                <a:cxnLst/>
                <a:rect l="l" t="t" r="r" b="b"/>
                <a:pathLst>
                  <a:path w="4375" h="4283" extrusionOk="0">
                    <a:moveTo>
                      <a:pt x="2375" y="0"/>
                    </a:moveTo>
                    <a:cubicBezTo>
                      <a:pt x="1798" y="0"/>
                      <a:pt x="1221" y="220"/>
                      <a:pt x="781" y="661"/>
                    </a:cubicBezTo>
                    <a:cubicBezTo>
                      <a:pt x="776" y="660"/>
                      <a:pt x="771" y="660"/>
                      <a:pt x="766" y="660"/>
                    </a:cubicBezTo>
                    <a:cubicBezTo>
                      <a:pt x="747" y="660"/>
                      <a:pt x="736" y="670"/>
                      <a:pt x="726" y="679"/>
                    </a:cubicBezTo>
                    <a:cubicBezTo>
                      <a:pt x="718" y="689"/>
                      <a:pt x="709" y="700"/>
                      <a:pt x="699" y="710"/>
                    </a:cubicBezTo>
                    <a:cubicBezTo>
                      <a:pt x="609" y="804"/>
                      <a:pt x="529" y="904"/>
                      <a:pt x="460" y="1010"/>
                    </a:cubicBezTo>
                    <a:cubicBezTo>
                      <a:pt x="87" y="1572"/>
                      <a:pt x="0" y="2259"/>
                      <a:pt x="190" y="2884"/>
                    </a:cubicBezTo>
                    <a:cubicBezTo>
                      <a:pt x="232" y="3021"/>
                      <a:pt x="286" y="3155"/>
                      <a:pt x="354" y="3283"/>
                    </a:cubicBezTo>
                    <a:cubicBezTo>
                      <a:pt x="366" y="3305"/>
                      <a:pt x="377" y="3327"/>
                      <a:pt x="391" y="3349"/>
                    </a:cubicBezTo>
                    <a:cubicBezTo>
                      <a:pt x="494" y="3529"/>
                      <a:pt x="623" y="3700"/>
                      <a:pt x="781" y="3854"/>
                    </a:cubicBezTo>
                    <a:cubicBezTo>
                      <a:pt x="961" y="4034"/>
                      <a:pt x="1164" y="4177"/>
                      <a:pt x="1380" y="4283"/>
                    </a:cubicBezTo>
                    <a:cubicBezTo>
                      <a:pt x="965" y="3439"/>
                      <a:pt x="1109" y="2389"/>
                      <a:pt x="1802" y="1682"/>
                    </a:cubicBezTo>
                    <a:cubicBezTo>
                      <a:pt x="2241" y="1241"/>
                      <a:pt x="2819" y="1021"/>
                      <a:pt x="3396" y="1021"/>
                    </a:cubicBezTo>
                    <a:cubicBezTo>
                      <a:pt x="3731" y="1021"/>
                      <a:pt x="4066" y="1095"/>
                      <a:pt x="4374" y="1243"/>
                    </a:cubicBezTo>
                    <a:cubicBezTo>
                      <a:pt x="4274" y="1033"/>
                      <a:pt x="4142" y="837"/>
                      <a:pt x="3972" y="661"/>
                    </a:cubicBezTo>
                    <a:cubicBezTo>
                      <a:pt x="3819" y="507"/>
                      <a:pt x="3648" y="382"/>
                      <a:pt x="3467" y="282"/>
                    </a:cubicBezTo>
                    <a:cubicBezTo>
                      <a:pt x="3128" y="94"/>
                      <a:pt x="2752" y="0"/>
                      <a:pt x="2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9"/>
              <p:cNvSpPr/>
              <p:nvPr/>
            </p:nvSpPr>
            <p:spPr>
              <a:xfrm>
                <a:off x="7900369" y="4330347"/>
                <a:ext cx="316122" cy="329171"/>
              </a:xfrm>
              <a:custGeom>
                <a:avLst/>
                <a:gdLst/>
                <a:ahLst/>
                <a:cxnLst/>
                <a:rect l="l" t="t" r="r" b="b"/>
                <a:pathLst>
                  <a:path w="3973" h="4137" extrusionOk="0">
                    <a:moveTo>
                      <a:pt x="867" y="1"/>
                    </a:moveTo>
                    <a:cubicBezTo>
                      <a:pt x="744" y="82"/>
                      <a:pt x="630" y="176"/>
                      <a:pt x="522" y="284"/>
                    </a:cubicBezTo>
                    <a:cubicBezTo>
                      <a:pt x="310" y="683"/>
                      <a:pt x="155" y="1145"/>
                      <a:pt x="94" y="1609"/>
                    </a:cubicBezTo>
                    <a:cubicBezTo>
                      <a:pt x="1" y="2291"/>
                      <a:pt x="105" y="2977"/>
                      <a:pt x="522" y="3475"/>
                    </a:cubicBezTo>
                    <a:cubicBezTo>
                      <a:pt x="963" y="3916"/>
                      <a:pt x="1540" y="4136"/>
                      <a:pt x="2118" y="4136"/>
                    </a:cubicBezTo>
                    <a:cubicBezTo>
                      <a:pt x="2179" y="4136"/>
                      <a:pt x="2240" y="4134"/>
                      <a:pt x="2301" y="4129"/>
                    </a:cubicBezTo>
                    <a:cubicBezTo>
                      <a:pt x="2816" y="4087"/>
                      <a:pt x="3320" y="3869"/>
                      <a:pt x="3715" y="3475"/>
                    </a:cubicBezTo>
                    <a:cubicBezTo>
                      <a:pt x="3813" y="3345"/>
                      <a:pt x="3899" y="3207"/>
                      <a:pt x="3972" y="3061"/>
                    </a:cubicBezTo>
                    <a:cubicBezTo>
                      <a:pt x="3684" y="2827"/>
                      <a:pt x="3458" y="2526"/>
                      <a:pt x="3314" y="2189"/>
                    </a:cubicBezTo>
                    <a:cubicBezTo>
                      <a:pt x="3308" y="2177"/>
                      <a:pt x="3305" y="2166"/>
                      <a:pt x="3301" y="2155"/>
                    </a:cubicBezTo>
                    <a:lnTo>
                      <a:pt x="3289" y="2126"/>
                    </a:lnTo>
                    <a:cubicBezTo>
                      <a:pt x="3280" y="2102"/>
                      <a:pt x="3271" y="2080"/>
                      <a:pt x="3263" y="2058"/>
                    </a:cubicBezTo>
                    <a:cubicBezTo>
                      <a:pt x="3258" y="2045"/>
                      <a:pt x="3255" y="2033"/>
                      <a:pt x="3251" y="2020"/>
                    </a:cubicBezTo>
                    <a:cubicBezTo>
                      <a:pt x="3243" y="2001"/>
                      <a:pt x="3238" y="1980"/>
                      <a:pt x="3230" y="1959"/>
                    </a:cubicBezTo>
                    <a:cubicBezTo>
                      <a:pt x="3226" y="1945"/>
                      <a:pt x="3221" y="1929"/>
                      <a:pt x="3217" y="1914"/>
                    </a:cubicBezTo>
                    <a:cubicBezTo>
                      <a:pt x="3213" y="1896"/>
                      <a:pt x="3208" y="1878"/>
                      <a:pt x="3204" y="1861"/>
                    </a:cubicBezTo>
                    <a:cubicBezTo>
                      <a:pt x="3199" y="1842"/>
                      <a:pt x="3195" y="1824"/>
                      <a:pt x="3190" y="1806"/>
                    </a:cubicBezTo>
                    <a:cubicBezTo>
                      <a:pt x="3187" y="1797"/>
                      <a:pt x="3186" y="1789"/>
                      <a:pt x="3185" y="1781"/>
                    </a:cubicBezTo>
                    <a:lnTo>
                      <a:pt x="3180" y="1781"/>
                    </a:lnTo>
                    <a:cubicBezTo>
                      <a:pt x="3149" y="1783"/>
                      <a:pt x="3117" y="1783"/>
                      <a:pt x="3084" y="1784"/>
                    </a:cubicBezTo>
                    <a:lnTo>
                      <a:pt x="3064" y="1784"/>
                    </a:lnTo>
                    <a:cubicBezTo>
                      <a:pt x="3034" y="1784"/>
                      <a:pt x="3005" y="1783"/>
                      <a:pt x="2975" y="1781"/>
                    </a:cubicBezTo>
                    <a:cubicBezTo>
                      <a:pt x="2965" y="1781"/>
                      <a:pt x="2955" y="1781"/>
                      <a:pt x="2944" y="1780"/>
                    </a:cubicBezTo>
                    <a:cubicBezTo>
                      <a:pt x="2921" y="1778"/>
                      <a:pt x="2897" y="1777"/>
                      <a:pt x="2874" y="1775"/>
                    </a:cubicBezTo>
                    <a:cubicBezTo>
                      <a:pt x="2858" y="1774"/>
                      <a:pt x="2841" y="1772"/>
                      <a:pt x="2825" y="1769"/>
                    </a:cubicBezTo>
                    <a:cubicBezTo>
                      <a:pt x="2809" y="1768"/>
                      <a:pt x="2791" y="1767"/>
                      <a:pt x="2775" y="1764"/>
                    </a:cubicBezTo>
                    <a:cubicBezTo>
                      <a:pt x="2753" y="1761"/>
                      <a:pt x="2731" y="1758"/>
                      <a:pt x="2709" y="1755"/>
                    </a:cubicBezTo>
                    <a:cubicBezTo>
                      <a:pt x="2700" y="1753"/>
                      <a:pt x="2691" y="1752"/>
                      <a:pt x="2682" y="1749"/>
                    </a:cubicBezTo>
                    <a:cubicBezTo>
                      <a:pt x="2653" y="1744"/>
                      <a:pt x="2623" y="1739"/>
                      <a:pt x="2595" y="1733"/>
                    </a:cubicBezTo>
                    <a:lnTo>
                      <a:pt x="2593" y="1733"/>
                    </a:lnTo>
                    <a:cubicBezTo>
                      <a:pt x="2379" y="1686"/>
                      <a:pt x="2176" y="1609"/>
                      <a:pt x="1990" y="1507"/>
                    </a:cubicBezTo>
                    <a:cubicBezTo>
                      <a:pt x="1976" y="1500"/>
                      <a:pt x="1961" y="1491"/>
                      <a:pt x="1946" y="1482"/>
                    </a:cubicBezTo>
                    <a:cubicBezTo>
                      <a:pt x="1931" y="1473"/>
                      <a:pt x="1915" y="1465"/>
                      <a:pt x="1900" y="1456"/>
                    </a:cubicBezTo>
                    <a:cubicBezTo>
                      <a:pt x="1718" y="1345"/>
                      <a:pt x="1551" y="1208"/>
                      <a:pt x="1404" y="1046"/>
                    </a:cubicBezTo>
                    <a:cubicBezTo>
                      <a:pt x="1404" y="1046"/>
                      <a:pt x="1403" y="1045"/>
                      <a:pt x="1403" y="1043"/>
                    </a:cubicBezTo>
                    <a:cubicBezTo>
                      <a:pt x="1382" y="1023"/>
                      <a:pt x="1363" y="1001"/>
                      <a:pt x="1345" y="977"/>
                    </a:cubicBezTo>
                    <a:cubicBezTo>
                      <a:pt x="1339" y="971"/>
                      <a:pt x="1333" y="964"/>
                      <a:pt x="1328" y="957"/>
                    </a:cubicBezTo>
                    <a:cubicBezTo>
                      <a:pt x="1313" y="939"/>
                      <a:pt x="1300" y="921"/>
                      <a:pt x="1285" y="904"/>
                    </a:cubicBezTo>
                    <a:cubicBezTo>
                      <a:pt x="1275" y="890"/>
                      <a:pt x="1264" y="877"/>
                      <a:pt x="1255" y="864"/>
                    </a:cubicBezTo>
                    <a:cubicBezTo>
                      <a:pt x="1245" y="851"/>
                      <a:pt x="1236" y="837"/>
                      <a:pt x="1227" y="826"/>
                    </a:cubicBezTo>
                    <a:cubicBezTo>
                      <a:pt x="1213" y="805"/>
                      <a:pt x="1199" y="786"/>
                      <a:pt x="1186" y="767"/>
                    </a:cubicBezTo>
                    <a:cubicBezTo>
                      <a:pt x="1180" y="758"/>
                      <a:pt x="1176" y="747"/>
                      <a:pt x="1170" y="739"/>
                    </a:cubicBezTo>
                    <a:cubicBezTo>
                      <a:pt x="1154" y="715"/>
                      <a:pt x="1138" y="690"/>
                      <a:pt x="1124" y="664"/>
                    </a:cubicBezTo>
                    <a:cubicBezTo>
                      <a:pt x="1121" y="662"/>
                      <a:pt x="1120" y="659"/>
                      <a:pt x="1118" y="656"/>
                    </a:cubicBezTo>
                    <a:cubicBezTo>
                      <a:pt x="1117" y="653"/>
                      <a:pt x="1116" y="649"/>
                      <a:pt x="1113" y="646"/>
                    </a:cubicBezTo>
                    <a:cubicBezTo>
                      <a:pt x="1098" y="618"/>
                      <a:pt x="1082" y="590"/>
                      <a:pt x="1067" y="562"/>
                    </a:cubicBezTo>
                    <a:lnTo>
                      <a:pt x="1060" y="546"/>
                    </a:lnTo>
                    <a:cubicBezTo>
                      <a:pt x="1045" y="518"/>
                      <a:pt x="1032" y="490"/>
                      <a:pt x="1018" y="460"/>
                    </a:cubicBezTo>
                    <a:lnTo>
                      <a:pt x="1009" y="441"/>
                    </a:lnTo>
                    <a:cubicBezTo>
                      <a:pt x="998" y="415"/>
                      <a:pt x="986" y="388"/>
                      <a:pt x="976" y="360"/>
                    </a:cubicBezTo>
                    <a:lnTo>
                      <a:pt x="965" y="334"/>
                    </a:lnTo>
                    <a:cubicBezTo>
                      <a:pt x="955" y="310"/>
                      <a:pt x="946" y="285"/>
                      <a:pt x="939" y="260"/>
                    </a:cubicBezTo>
                    <a:cubicBezTo>
                      <a:pt x="934" y="248"/>
                      <a:pt x="930" y="236"/>
                      <a:pt x="926" y="223"/>
                    </a:cubicBezTo>
                    <a:cubicBezTo>
                      <a:pt x="920" y="203"/>
                      <a:pt x="912" y="182"/>
                      <a:pt x="906" y="161"/>
                    </a:cubicBezTo>
                    <a:cubicBezTo>
                      <a:pt x="902" y="145"/>
                      <a:pt x="898" y="129"/>
                      <a:pt x="893" y="111"/>
                    </a:cubicBezTo>
                    <a:cubicBezTo>
                      <a:pt x="889" y="95"/>
                      <a:pt x="884" y="77"/>
                      <a:pt x="880" y="61"/>
                    </a:cubicBezTo>
                    <a:cubicBezTo>
                      <a:pt x="875" y="41"/>
                      <a:pt x="870" y="21"/>
                      <a:pt x="867" y="1"/>
                    </a:cubicBezTo>
                    <a:close/>
                  </a:path>
                </a:pathLst>
              </a:custGeom>
              <a:solidFill>
                <a:srgbClr val="FA91FF">
                  <a:alpha val="64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9"/>
              <p:cNvSpPr/>
              <p:nvPr/>
            </p:nvSpPr>
            <p:spPr>
              <a:xfrm>
                <a:off x="8740596" y="3622280"/>
                <a:ext cx="168604" cy="106620"/>
              </a:xfrm>
              <a:custGeom>
                <a:avLst/>
                <a:gdLst/>
                <a:ahLst/>
                <a:cxnLst/>
                <a:rect l="l" t="t" r="r" b="b"/>
                <a:pathLst>
                  <a:path w="2119" h="1340" extrusionOk="0">
                    <a:moveTo>
                      <a:pt x="79" y="1"/>
                    </a:moveTo>
                    <a:cubicBezTo>
                      <a:pt x="53" y="1"/>
                      <a:pt x="27" y="1"/>
                      <a:pt x="1" y="2"/>
                    </a:cubicBezTo>
                    <a:cubicBezTo>
                      <a:pt x="734" y="434"/>
                      <a:pt x="1441" y="880"/>
                      <a:pt x="2119" y="1339"/>
                    </a:cubicBezTo>
                    <a:cubicBezTo>
                      <a:pt x="2017" y="1093"/>
                      <a:pt x="1870" y="862"/>
                      <a:pt x="1675" y="662"/>
                    </a:cubicBezTo>
                    <a:cubicBezTo>
                      <a:pt x="1234" y="221"/>
                      <a:pt x="657" y="1"/>
                      <a:pt x="79" y="1"/>
                    </a:cubicBezTo>
                    <a:close/>
                  </a:path>
                </a:pathLst>
              </a:custGeom>
              <a:solidFill>
                <a:srgbClr val="E586EC">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9"/>
              <p:cNvSpPr/>
              <p:nvPr/>
            </p:nvSpPr>
            <p:spPr>
              <a:xfrm>
                <a:off x="8595944" y="3624906"/>
                <a:ext cx="328614" cy="326465"/>
              </a:xfrm>
              <a:custGeom>
                <a:avLst/>
                <a:gdLst/>
                <a:ahLst/>
                <a:cxnLst/>
                <a:rect l="l" t="t" r="r" b="b"/>
                <a:pathLst>
                  <a:path w="4130" h="4103" extrusionOk="0">
                    <a:moveTo>
                      <a:pt x="1513" y="0"/>
                    </a:moveTo>
                    <a:cubicBezTo>
                      <a:pt x="1069" y="77"/>
                      <a:pt x="644" y="286"/>
                      <a:pt x="301" y="629"/>
                    </a:cubicBezTo>
                    <a:cubicBezTo>
                      <a:pt x="186" y="747"/>
                      <a:pt x="86" y="873"/>
                      <a:pt x="0" y="1009"/>
                    </a:cubicBezTo>
                    <a:cubicBezTo>
                      <a:pt x="311" y="1248"/>
                      <a:pt x="551" y="1561"/>
                      <a:pt x="701" y="1916"/>
                    </a:cubicBezTo>
                    <a:lnTo>
                      <a:pt x="703" y="1916"/>
                    </a:lnTo>
                    <a:cubicBezTo>
                      <a:pt x="703" y="1919"/>
                      <a:pt x="704" y="1922"/>
                      <a:pt x="706" y="1925"/>
                    </a:cubicBezTo>
                    <a:cubicBezTo>
                      <a:pt x="716" y="1951"/>
                      <a:pt x="728" y="1979"/>
                      <a:pt x="738" y="2006"/>
                    </a:cubicBezTo>
                    <a:cubicBezTo>
                      <a:pt x="739" y="2012"/>
                      <a:pt x="741" y="2016"/>
                      <a:pt x="744" y="2022"/>
                    </a:cubicBezTo>
                    <a:cubicBezTo>
                      <a:pt x="754" y="2050"/>
                      <a:pt x="764" y="2080"/>
                      <a:pt x="773" y="2109"/>
                    </a:cubicBezTo>
                    <a:cubicBezTo>
                      <a:pt x="775" y="2112"/>
                      <a:pt x="776" y="2115"/>
                      <a:pt x="776" y="2119"/>
                    </a:cubicBezTo>
                    <a:cubicBezTo>
                      <a:pt x="787" y="2150"/>
                      <a:pt x="795" y="2181"/>
                      <a:pt x="804" y="2212"/>
                    </a:cubicBezTo>
                    <a:cubicBezTo>
                      <a:pt x="804" y="2214"/>
                      <a:pt x="804" y="2215"/>
                      <a:pt x="806" y="2217"/>
                    </a:cubicBezTo>
                    <a:cubicBezTo>
                      <a:pt x="815" y="2252"/>
                      <a:pt x="823" y="2287"/>
                      <a:pt x="831" y="2323"/>
                    </a:cubicBezTo>
                    <a:cubicBezTo>
                      <a:pt x="867" y="2321"/>
                      <a:pt x="904" y="2320"/>
                      <a:pt x="940" y="2320"/>
                    </a:cubicBezTo>
                    <a:cubicBezTo>
                      <a:pt x="1720" y="2320"/>
                      <a:pt x="2479" y="2723"/>
                      <a:pt x="2897" y="3448"/>
                    </a:cubicBezTo>
                    <a:cubicBezTo>
                      <a:pt x="2985" y="3602"/>
                      <a:pt x="3054" y="3764"/>
                      <a:pt x="3103" y="3928"/>
                    </a:cubicBezTo>
                    <a:cubicBezTo>
                      <a:pt x="3104" y="3931"/>
                      <a:pt x="3106" y="3935"/>
                      <a:pt x="3107" y="3938"/>
                    </a:cubicBezTo>
                    <a:cubicBezTo>
                      <a:pt x="3115" y="3966"/>
                      <a:pt x="3122" y="3992"/>
                      <a:pt x="3130" y="4020"/>
                    </a:cubicBezTo>
                    <a:cubicBezTo>
                      <a:pt x="3130" y="4023"/>
                      <a:pt x="3131" y="4026"/>
                      <a:pt x="3131" y="4029"/>
                    </a:cubicBezTo>
                    <a:cubicBezTo>
                      <a:pt x="3137" y="4054"/>
                      <a:pt x="3144" y="4078"/>
                      <a:pt x="3149" y="4103"/>
                    </a:cubicBezTo>
                    <a:cubicBezTo>
                      <a:pt x="3269" y="4022"/>
                      <a:pt x="3386" y="3928"/>
                      <a:pt x="3493" y="3820"/>
                    </a:cubicBezTo>
                    <a:cubicBezTo>
                      <a:pt x="3850" y="3423"/>
                      <a:pt x="4056" y="2928"/>
                      <a:pt x="4103" y="2423"/>
                    </a:cubicBezTo>
                    <a:cubicBezTo>
                      <a:pt x="4129" y="2143"/>
                      <a:pt x="4106" y="1862"/>
                      <a:pt x="4034" y="1592"/>
                    </a:cubicBezTo>
                    <a:cubicBezTo>
                      <a:pt x="3233" y="1043"/>
                      <a:pt x="2392" y="511"/>
                      <a:pt x="1513" y="0"/>
                    </a:cubicBezTo>
                    <a:close/>
                  </a:path>
                </a:pathLst>
              </a:custGeom>
              <a:solidFill>
                <a:srgbClr val="FA91FF">
                  <a:alpha val="64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9"/>
              <p:cNvSpPr/>
              <p:nvPr/>
            </p:nvSpPr>
            <p:spPr>
              <a:xfrm>
                <a:off x="7875544" y="3622280"/>
                <a:ext cx="341504" cy="330762"/>
              </a:xfrm>
              <a:custGeom>
                <a:avLst/>
                <a:gdLst/>
                <a:ahLst/>
                <a:cxnLst/>
                <a:rect l="l" t="t" r="r" b="b"/>
                <a:pathLst>
                  <a:path w="4292" h="4157" extrusionOk="0">
                    <a:moveTo>
                      <a:pt x="2430" y="1"/>
                    </a:moveTo>
                    <a:cubicBezTo>
                      <a:pt x="1853" y="1"/>
                      <a:pt x="1275" y="221"/>
                      <a:pt x="836" y="662"/>
                    </a:cubicBezTo>
                    <a:cubicBezTo>
                      <a:pt x="143" y="1369"/>
                      <a:pt x="1" y="2419"/>
                      <a:pt x="414" y="3263"/>
                    </a:cubicBezTo>
                    <a:cubicBezTo>
                      <a:pt x="519" y="3476"/>
                      <a:pt x="659" y="3676"/>
                      <a:pt x="836" y="3853"/>
                    </a:cubicBezTo>
                    <a:cubicBezTo>
                      <a:pt x="952" y="3970"/>
                      <a:pt x="1078" y="4071"/>
                      <a:pt x="1212" y="4157"/>
                    </a:cubicBezTo>
                    <a:cubicBezTo>
                      <a:pt x="1451" y="3846"/>
                      <a:pt x="1766" y="3604"/>
                      <a:pt x="2121" y="3453"/>
                    </a:cubicBezTo>
                    <a:cubicBezTo>
                      <a:pt x="2127" y="3450"/>
                      <a:pt x="2134" y="3448"/>
                      <a:pt x="2140" y="3445"/>
                    </a:cubicBezTo>
                    <a:cubicBezTo>
                      <a:pt x="2158" y="3438"/>
                      <a:pt x="2177" y="3431"/>
                      <a:pt x="2195" y="3423"/>
                    </a:cubicBezTo>
                    <a:cubicBezTo>
                      <a:pt x="2207" y="3419"/>
                      <a:pt x="2218" y="3414"/>
                      <a:pt x="2230" y="3410"/>
                    </a:cubicBezTo>
                    <a:cubicBezTo>
                      <a:pt x="2251" y="3403"/>
                      <a:pt x="2271" y="3395"/>
                      <a:pt x="2293" y="3388"/>
                    </a:cubicBezTo>
                    <a:cubicBezTo>
                      <a:pt x="2301" y="3385"/>
                      <a:pt x="2308" y="3383"/>
                      <a:pt x="2314" y="3380"/>
                    </a:cubicBezTo>
                    <a:cubicBezTo>
                      <a:pt x="2385" y="3358"/>
                      <a:pt x="2457" y="3339"/>
                      <a:pt x="2529" y="3323"/>
                    </a:cubicBezTo>
                    <a:cubicBezTo>
                      <a:pt x="2529" y="3322"/>
                      <a:pt x="2529" y="3320"/>
                      <a:pt x="2529" y="3319"/>
                    </a:cubicBezTo>
                    <a:cubicBezTo>
                      <a:pt x="2528" y="3288"/>
                      <a:pt x="2526" y="3255"/>
                      <a:pt x="2526" y="3224"/>
                    </a:cubicBezTo>
                    <a:cubicBezTo>
                      <a:pt x="2526" y="3221"/>
                      <a:pt x="2526" y="3217"/>
                      <a:pt x="2526" y="3213"/>
                    </a:cubicBezTo>
                    <a:cubicBezTo>
                      <a:pt x="2526" y="3208"/>
                      <a:pt x="2526" y="3204"/>
                      <a:pt x="2526" y="3199"/>
                    </a:cubicBezTo>
                    <a:cubicBezTo>
                      <a:pt x="2526" y="3177"/>
                      <a:pt x="2526" y="3155"/>
                      <a:pt x="2528" y="3135"/>
                    </a:cubicBezTo>
                    <a:cubicBezTo>
                      <a:pt x="2528" y="3121"/>
                      <a:pt x="2529" y="3108"/>
                      <a:pt x="2529" y="3095"/>
                    </a:cubicBezTo>
                    <a:cubicBezTo>
                      <a:pt x="2530" y="3076"/>
                      <a:pt x="2530" y="3057"/>
                      <a:pt x="2532" y="3037"/>
                    </a:cubicBezTo>
                    <a:cubicBezTo>
                      <a:pt x="2533" y="3020"/>
                      <a:pt x="2536" y="3002"/>
                      <a:pt x="2538" y="2984"/>
                    </a:cubicBezTo>
                    <a:cubicBezTo>
                      <a:pt x="2539" y="2970"/>
                      <a:pt x="2541" y="2955"/>
                      <a:pt x="2542" y="2939"/>
                    </a:cubicBezTo>
                    <a:cubicBezTo>
                      <a:pt x="2547" y="2906"/>
                      <a:pt x="2551" y="2874"/>
                      <a:pt x="2557" y="2841"/>
                    </a:cubicBezTo>
                    <a:cubicBezTo>
                      <a:pt x="2557" y="2837"/>
                      <a:pt x="2558" y="2833"/>
                      <a:pt x="2558" y="2828"/>
                    </a:cubicBezTo>
                    <a:cubicBezTo>
                      <a:pt x="2564" y="2799"/>
                      <a:pt x="2569" y="2769"/>
                      <a:pt x="2576" y="2740"/>
                    </a:cubicBezTo>
                    <a:cubicBezTo>
                      <a:pt x="2578" y="2731"/>
                      <a:pt x="2581" y="2722"/>
                      <a:pt x="2582" y="2712"/>
                    </a:cubicBezTo>
                    <a:cubicBezTo>
                      <a:pt x="2588" y="2688"/>
                      <a:pt x="2594" y="2665"/>
                      <a:pt x="2600" y="2640"/>
                    </a:cubicBezTo>
                    <a:cubicBezTo>
                      <a:pt x="2603" y="2629"/>
                      <a:pt x="2606" y="2619"/>
                      <a:pt x="2609" y="2609"/>
                    </a:cubicBezTo>
                    <a:cubicBezTo>
                      <a:pt x="2614" y="2587"/>
                      <a:pt x="2620" y="2563"/>
                      <a:pt x="2628" y="2541"/>
                    </a:cubicBezTo>
                    <a:lnTo>
                      <a:pt x="2638" y="2509"/>
                    </a:lnTo>
                    <a:cubicBezTo>
                      <a:pt x="2641" y="2500"/>
                      <a:pt x="2644" y="2491"/>
                      <a:pt x="2647" y="2482"/>
                    </a:cubicBezTo>
                    <a:cubicBezTo>
                      <a:pt x="2647" y="2482"/>
                      <a:pt x="2647" y="2484"/>
                      <a:pt x="2647" y="2484"/>
                    </a:cubicBezTo>
                    <a:cubicBezTo>
                      <a:pt x="2818" y="1984"/>
                      <a:pt x="3162" y="1541"/>
                      <a:pt x="3654" y="1257"/>
                    </a:cubicBezTo>
                    <a:cubicBezTo>
                      <a:pt x="3859" y="1139"/>
                      <a:pt x="4072" y="1058"/>
                      <a:pt x="4292" y="1008"/>
                    </a:cubicBezTo>
                    <a:cubicBezTo>
                      <a:pt x="4217" y="886"/>
                      <a:pt x="4128" y="770"/>
                      <a:pt x="4027" y="661"/>
                    </a:cubicBezTo>
                    <a:cubicBezTo>
                      <a:pt x="3841" y="476"/>
                      <a:pt x="3632" y="331"/>
                      <a:pt x="3408" y="223"/>
                    </a:cubicBezTo>
                    <a:cubicBezTo>
                      <a:pt x="3100" y="75"/>
                      <a:pt x="2765" y="1"/>
                      <a:pt x="2430" y="1"/>
                    </a:cubicBezTo>
                    <a:close/>
                  </a:path>
                </a:pathLst>
              </a:custGeom>
              <a:solidFill>
                <a:srgbClr val="FA91FF">
                  <a:alpha val="64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9"/>
              <p:cNvSpPr/>
              <p:nvPr/>
            </p:nvSpPr>
            <p:spPr>
              <a:xfrm>
                <a:off x="8740755" y="4551225"/>
                <a:ext cx="170911" cy="108212"/>
              </a:xfrm>
              <a:custGeom>
                <a:avLst/>
                <a:gdLst/>
                <a:ahLst/>
                <a:cxnLst/>
                <a:rect l="l" t="t" r="r" b="b"/>
                <a:pathLst>
                  <a:path w="2148" h="1360" extrusionOk="0">
                    <a:moveTo>
                      <a:pt x="2147" y="1"/>
                    </a:moveTo>
                    <a:cubicBezTo>
                      <a:pt x="1460" y="466"/>
                      <a:pt x="744" y="920"/>
                      <a:pt x="0" y="1359"/>
                    </a:cubicBezTo>
                    <a:cubicBezTo>
                      <a:pt x="25" y="1359"/>
                      <a:pt x="49" y="1360"/>
                      <a:pt x="73" y="1360"/>
                    </a:cubicBezTo>
                    <a:cubicBezTo>
                      <a:pt x="651" y="1360"/>
                      <a:pt x="1231" y="1140"/>
                      <a:pt x="1673" y="699"/>
                    </a:cubicBezTo>
                    <a:cubicBezTo>
                      <a:pt x="1879" y="491"/>
                      <a:pt x="2038" y="254"/>
                      <a:pt x="2147" y="1"/>
                    </a:cubicBezTo>
                    <a:close/>
                  </a:path>
                </a:pathLst>
              </a:custGeom>
              <a:solidFill>
                <a:srgbClr val="FA91FF">
                  <a:alpha val="64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9"/>
              <p:cNvSpPr/>
              <p:nvPr/>
            </p:nvSpPr>
            <p:spPr>
              <a:xfrm>
                <a:off x="8600479" y="4328596"/>
                <a:ext cx="331240" cy="328216"/>
              </a:xfrm>
              <a:custGeom>
                <a:avLst/>
                <a:gdLst/>
                <a:ahLst/>
                <a:cxnLst/>
                <a:rect l="l" t="t" r="r" b="b"/>
                <a:pathLst>
                  <a:path w="4163" h="4125" extrusionOk="0">
                    <a:moveTo>
                      <a:pt x="3059" y="1"/>
                    </a:moveTo>
                    <a:cubicBezTo>
                      <a:pt x="2821" y="312"/>
                      <a:pt x="2506" y="553"/>
                      <a:pt x="2149" y="705"/>
                    </a:cubicBezTo>
                    <a:cubicBezTo>
                      <a:pt x="2149" y="705"/>
                      <a:pt x="2149" y="706"/>
                      <a:pt x="2149" y="706"/>
                    </a:cubicBezTo>
                    <a:cubicBezTo>
                      <a:pt x="2018" y="762"/>
                      <a:pt x="1881" y="806"/>
                      <a:pt x="1743" y="836"/>
                    </a:cubicBezTo>
                    <a:cubicBezTo>
                      <a:pt x="1743" y="839"/>
                      <a:pt x="1743" y="840"/>
                      <a:pt x="1743" y="843"/>
                    </a:cubicBezTo>
                    <a:cubicBezTo>
                      <a:pt x="1743" y="848"/>
                      <a:pt x="1743" y="852"/>
                      <a:pt x="1744" y="856"/>
                    </a:cubicBezTo>
                    <a:cubicBezTo>
                      <a:pt x="1744" y="881"/>
                      <a:pt x="1744" y="905"/>
                      <a:pt x="1746" y="930"/>
                    </a:cubicBezTo>
                    <a:cubicBezTo>
                      <a:pt x="1746" y="934"/>
                      <a:pt x="1746" y="940"/>
                      <a:pt x="1746" y="946"/>
                    </a:cubicBezTo>
                    <a:cubicBezTo>
                      <a:pt x="1746" y="949"/>
                      <a:pt x="1746" y="954"/>
                      <a:pt x="1746" y="957"/>
                    </a:cubicBezTo>
                    <a:cubicBezTo>
                      <a:pt x="1744" y="984"/>
                      <a:pt x="1744" y="1014"/>
                      <a:pt x="1743" y="1042"/>
                    </a:cubicBezTo>
                    <a:cubicBezTo>
                      <a:pt x="1743" y="1054"/>
                      <a:pt x="1741" y="1064"/>
                      <a:pt x="1741" y="1076"/>
                    </a:cubicBezTo>
                    <a:cubicBezTo>
                      <a:pt x="1740" y="1099"/>
                      <a:pt x="1738" y="1121"/>
                      <a:pt x="1735" y="1144"/>
                    </a:cubicBezTo>
                    <a:cubicBezTo>
                      <a:pt x="1734" y="1161"/>
                      <a:pt x="1732" y="1177"/>
                      <a:pt x="1731" y="1195"/>
                    </a:cubicBezTo>
                    <a:cubicBezTo>
                      <a:pt x="1729" y="1210"/>
                      <a:pt x="1727" y="1226"/>
                      <a:pt x="1725" y="1241"/>
                    </a:cubicBezTo>
                    <a:cubicBezTo>
                      <a:pt x="1722" y="1264"/>
                      <a:pt x="1719" y="1288"/>
                      <a:pt x="1715" y="1311"/>
                    </a:cubicBezTo>
                    <a:cubicBezTo>
                      <a:pt x="1713" y="1319"/>
                      <a:pt x="1712" y="1326"/>
                      <a:pt x="1710" y="1335"/>
                    </a:cubicBezTo>
                    <a:cubicBezTo>
                      <a:pt x="1668" y="1582"/>
                      <a:pt x="1585" y="1817"/>
                      <a:pt x="1469" y="2029"/>
                    </a:cubicBezTo>
                    <a:cubicBezTo>
                      <a:pt x="1461" y="2043"/>
                      <a:pt x="1453" y="2055"/>
                      <a:pt x="1445" y="2070"/>
                    </a:cubicBezTo>
                    <a:cubicBezTo>
                      <a:pt x="1435" y="2086"/>
                      <a:pt x="1426" y="2104"/>
                      <a:pt x="1416" y="2120"/>
                    </a:cubicBezTo>
                    <a:cubicBezTo>
                      <a:pt x="1398" y="2149"/>
                      <a:pt x="1380" y="2177"/>
                      <a:pt x="1361" y="2205"/>
                    </a:cubicBezTo>
                    <a:cubicBezTo>
                      <a:pt x="1360" y="2207"/>
                      <a:pt x="1360" y="2207"/>
                      <a:pt x="1360" y="2208"/>
                    </a:cubicBezTo>
                    <a:cubicBezTo>
                      <a:pt x="1260" y="2356"/>
                      <a:pt x="1143" y="2491"/>
                      <a:pt x="1008" y="2615"/>
                    </a:cubicBezTo>
                    <a:cubicBezTo>
                      <a:pt x="1006" y="2615"/>
                      <a:pt x="1006" y="2616"/>
                      <a:pt x="1005" y="2618"/>
                    </a:cubicBezTo>
                    <a:cubicBezTo>
                      <a:pt x="983" y="2637"/>
                      <a:pt x="961" y="2656"/>
                      <a:pt x="939" y="2675"/>
                    </a:cubicBezTo>
                    <a:cubicBezTo>
                      <a:pt x="931" y="2679"/>
                      <a:pt x="924" y="2687"/>
                      <a:pt x="918" y="2693"/>
                    </a:cubicBezTo>
                    <a:cubicBezTo>
                      <a:pt x="900" y="2706"/>
                      <a:pt x="883" y="2719"/>
                      <a:pt x="865" y="2734"/>
                    </a:cubicBezTo>
                    <a:cubicBezTo>
                      <a:pt x="852" y="2744"/>
                      <a:pt x="839" y="2755"/>
                      <a:pt x="825" y="2763"/>
                    </a:cubicBezTo>
                    <a:cubicBezTo>
                      <a:pt x="812" y="2774"/>
                      <a:pt x="799" y="2783"/>
                      <a:pt x="786" y="2791"/>
                    </a:cubicBezTo>
                    <a:cubicBezTo>
                      <a:pt x="766" y="2806"/>
                      <a:pt x="747" y="2819"/>
                      <a:pt x="727" y="2833"/>
                    </a:cubicBezTo>
                    <a:cubicBezTo>
                      <a:pt x="718" y="2839"/>
                      <a:pt x="709" y="2844"/>
                      <a:pt x="700" y="2849"/>
                    </a:cubicBezTo>
                    <a:cubicBezTo>
                      <a:pt x="675" y="2865"/>
                      <a:pt x="650" y="2880"/>
                      <a:pt x="625" y="2894"/>
                    </a:cubicBezTo>
                    <a:cubicBezTo>
                      <a:pt x="622" y="2897"/>
                      <a:pt x="619" y="2899"/>
                      <a:pt x="616" y="2900"/>
                    </a:cubicBezTo>
                    <a:cubicBezTo>
                      <a:pt x="613" y="2902"/>
                      <a:pt x="610" y="2903"/>
                      <a:pt x="607" y="2906"/>
                    </a:cubicBezTo>
                    <a:cubicBezTo>
                      <a:pt x="579" y="2921"/>
                      <a:pt x="551" y="2937"/>
                      <a:pt x="523" y="2952"/>
                    </a:cubicBezTo>
                    <a:cubicBezTo>
                      <a:pt x="518" y="2955"/>
                      <a:pt x="512" y="2956"/>
                      <a:pt x="507" y="2959"/>
                    </a:cubicBezTo>
                    <a:cubicBezTo>
                      <a:pt x="479" y="2974"/>
                      <a:pt x="450" y="2987"/>
                      <a:pt x="422" y="3001"/>
                    </a:cubicBezTo>
                    <a:cubicBezTo>
                      <a:pt x="414" y="3003"/>
                      <a:pt x="409" y="3006"/>
                      <a:pt x="403" y="3009"/>
                    </a:cubicBezTo>
                    <a:cubicBezTo>
                      <a:pt x="375" y="3021"/>
                      <a:pt x="348" y="3033"/>
                      <a:pt x="322" y="3043"/>
                    </a:cubicBezTo>
                    <a:cubicBezTo>
                      <a:pt x="313" y="3046"/>
                      <a:pt x="304" y="3051"/>
                      <a:pt x="294" y="3054"/>
                    </a:cubicBezTo>
                    <a:cubicBezTo>
                      <a:pt x="270" y="3064"/>
                      <a:pt x="247" y="3071"/>
                      <a:pt x="222" y="3080"/>
                    </a:cubicBezTo>
                    <a:cubicBezTo>
                      <a:pt x="210" y="3084"/>
                      <a:pt x="196" y="3089"/>
                      <a:pt x="185" y="3093"/>
                    </a:cubicBezTo>
                    <a:cubicBezTo>
                      <a:pt x="164" y="3099"/>
                      <a:pt x="143" y="3107"/>
                      <a:pt x="121" y="3112"/>
                    </a:cubicBezTo>
                    <a:cubicBezTo>
                      <a:pt x="105" y="3117"/>
                      <a:pt x="89" y="3121"/>
                      <a:pt x="73" y="3126"/>
                    </a:cubicBezTo>
                    <a:cubicBezTo>
                      <a:pt x="55" y="3130"/>
                      <a:pt x="39" y="3135"/>
                      <a:pt x="21" y="3139"/>
                    </a:cubicBezTo>
                    <a:cubicBezTo>
                      <a:pt x="15" y="3140"/>
                      <a:pt x="8" y="3142"/>
                      <a:pt x="1" y="3145"/>
                    </a:cubicBezTo>
                    <a:cubicBezTo>
                      <a:pt x="68" y="3269"/>
                      <a:pt x="148" y="3388"/>
                      <a:pt x="244" y="3497"/>
                    </a:cubicBezTo>
                    <a:cubicBezTo>
                      <a:pt x="417" y="3671"/>
                      <a:pt x="613" y="3809"/>
                      <a:pt x="821" y="3915"/>
                    </a:cubicBezTo>
                    <a:cubicBezTo>
                      <a:pt x="1024" y="4017"/>
                      <a:pt x="1238" y="4087"/>
                      <a:pt x="1457" y="4124"/>
                    </a:cubicBezTo>
                    <a:cubicBezTo>
                      <a:pt x="2348" y="3606"/>
                      <a:pt x="3202" y="3065"/>
                      <a:pt x="4014" y="2509"/>
                    </a:cubicBezTo>
                    <a:cubicBezTo>
                      <a:pt x="4162" y="1977"/>
                      <a:pt x="4111" y="1401"/>
                      <a:pt x="3862" y="898"/>
                    </a:cubicBezTo>
                    <a:cubicBezTo>
                      <a:pt x="3756" y="684"/>
                      <a:pt x="3614" y="482"/>
                      <a:pt x="3436" y="304"/>
                    </a:cubicBezTo>
                    <a:cubicBezTo>
                      <a:pt x="3318" y="188"/>
                      <a:pt x="3192" y="86"/>
                      <a:pt x="3059" y="1"/>
                    </a:cubicBezTo>
                    <a:close/>
                  </a:path>
                </a:pathLst>
              </a:custGeom>
              <a:solidFill>
                <a:srgbClr val="FA91FF">
                  <a:alpha val="64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9"/>
              <p:cNvSpPr/>
              <p:nvPr/>
            </p:nvSpPr>
            <p:spPr>
              <a:xfrm>
                <a:off x="8227900" y="4552225"/>
                <a:ext cx="359327" cy="252326"/>
              </a:xfrm>
              <a:custGeom>
                <a:avLst/>
                <a:gdLst/>
                <a:ahLst/>
                <a:cxnLst/>
                <a:rect l="l" t="t" r="r" b="b"/>
                <a:pathLst>
                  <a:path w="4516" h="3081" extrusionOk="0">
                    <a:moveTo>
                      <a:pt x="2944" y="1"/>
                    </a:moveTo>
                    <a:cubicBezTo>
                      <a:pt x="2848" y="107"/>
                      <a:pt x="2742" y="203"/>
                      <a:pt x="2627" y="290"/>
                    </a:cubicBezTo>
                    <a:cubicBezTo>
                      <a:pt x="2627" y="290"/>
                      <a:pt x="2626" y="288"/>
                      <a:pt x="2626" y="288"/>
                    </a:cubicBezTo>
                    <a:cubicBezTo>
                      <a:pt x="2240" y="577"/>
                      <a:pt x="1766" y="743"/>
                      <a:pt x="1270" y="743"/>
                    </a:cubicBezTo>
                    <a:cubicBezTo>
                      <a:pt x="1078" y="743"/>
                      <a:pt x="882" y="718"/>
                      <a:pt x="686" y="665"/>
                    </a:cubicBezTo>
                    <a:cubicBezTo>
                      <a:pt x="452" y="602"/>
                      <a:pt x="237" y="505"/>
                      <a:pt x="44" y="381"/>
                    </a:cubicBezTo>
                    <a:cubicBezTo>
                      <a:pt x="16" y="524"/>
                      <a:pt x="0" y="671"/>
                      <a:pt x="0" y="823"/>
                    </a:cubicBezTo>
                    <a:cubicBezTo>
                      <a:pt x="0" y="2070"/>
                      <a:pt x="1012" y="3080"/>
                      <a:pt x="2258" y="3080"/>
                    </a:cubicBezTo>
                    <a:cubicBezTo>
                      <a:pt x="2277" y="3080"/>
                      <a:pt x="2294" y="3079"/>
                      <a:pt x="2314" y="3079"/>
                    </a:cubicBezTo>
                    <a:cubicBezTo>
                      <a:pt x="2487" y="3074"/>
                      <a:pt x="2657" y="3051"/>
                      <a:pt x="2819" y="3010"/>
                    </a:cubicBezTo>
                    <a:cubicBezTo>
                      <a:pt x="3078" y="2890"/>
                      <a:pt x="3339" y="2767"/>
                      <a:pt x="3599" y="2638"/>
                    </a:cubicBezTo>
                    <a:cubicBezTo>
                      <a:pt x="4154" y="2228"/>
                      <a:pt x="4515" y="1568"/>
                      <a:pt x="4515" y="823"/>
                    </a:cubicBezTo>
                    <a:cubicBezTo>
                      <a:pt x="4515" y="658"/>
                      <a:pt x="4498" y="496"/>
                      <a:pt x="4464" y="341"/>
                    </a:cubicBezTo>
                    <a:cubicBezTo>
                      <a:pt x="4444" y="344"/>
                      <a:pt x="4425" y="346"/>
                      <a:pt x="4406" y="347"/>
                    </a:cubicBezTo>
                    <a:cubicBezTo>
                      <a:pt x="4399" y="348"/>
                      <a:pt x="4391" y="348"/>
                      <a:pt x="4384" y="350"/>
                    </a:cubicBezTo>
                    <a:cubicBezTo>
                      <a:pt x="4353" y="353"/>
                      <a:pt x="4322" y="354"/>
                      <a:pt x="4291" y="357"/>
                    </a:cubicBezTo>
                    <a:lnTo>
                      <a:pt x="4272" y="357"/>
                    </a:lnTo>
                    <a:cubicBezTo>
                      <a:pt x="4241" y="359"/>
                      <a:pt x="4209" y="360"/>
                      <a:pt x="4178" y="360"/>
                    </a:cubicBezTo>
                    <a:lnTo>
                      <a:pt x="4156" y="360"/>
                    </a:lnTo>
                    <a:cubicBezTo>
                      <a:pt x="4126" y="360"/>
                      <a:pt x="4098" y="360"/>
                      <a:pt x="4069" y="359"/>
                    </a:cubicBezTo>
                    <a:cubicBezTo>
                      <a:pt x="4057" y="357"/>
                      <a:pt x="4047" y="357"/>
                      <a:pt x="4037" y="357"/>
                    </a:cubicBezTo>
                    <a:cubicBezTo>
                      <a:pt x="4013" y="356"/>
                      <a:pt x="3989" y="353"/>
                      <a:pt x="3966" y="351"/>
                    </a:cubicBezTo>
                    <a:cubicBezTo>
                      <a:pt x="3950" y="350"/>
                      <a:pt x="3933" y="348"/>
                      <a:pt x="3917" y="347"/>
                    </a:cubicBezTo>
                    <a:cubicBezTo>
                      <a:pt x="3901" y="346"/>
                      <a:pt x="3885" y="343"/>
                      <a:pt x="3869" y="341"/>
                    </a:cubicBezTo>
                    <a:cubicBezTo>
                      <a:pt x="3845" y="338"/>
                      <a:pt x="3823" y="335"/>
                      <a:pt x="3801" y="331"/>
                    </a:cubicBezTo>
                    <a:cubicBezTo>
                      <a:pt x="3792" y="329"/>
                      <a:pt x="3783" y="328"/>
                      <a:pt x="3774" y="326"/>
                    </a:cubicBezTo>
                    <a:cubicBezTo>
                      <a:pt x="3745" y="321"/>
                      <a:pt x="3717" y="316"/>
                      <a:pt x="3688" y="310"/>
                    </a:cubicBezTo>
                    <a:cubicBezTo>
                      <a:pt x="3686" y="309"/>
                      <a:pt x="3686" y="309"/>
                      <a:pt x="3685" y="309"/>
                    </a:cubicBezTo>
                    <a:cubicBezTo>
                      <a:pt x="3471" y="263"/>
                      <a:pt x="3269" y="187"/>
                      <a:pt x="3082" y="83"/>
                    </a:cubicBezTo>
                    <a:cubicBezTo>
                      <a:pt x="3068" y="76"/>
                      <a:pt x="3053" y="67"/>
                      <a:pt x="3038" y="58"/>
                    </a:cubicBezTo>
                    <a:cubicBezTo>
                      <a:pt x="3023" y="50"/>
                      <a:pt x="3007" y="41"/>
                      <a:pt x="2992" y="32"/>
                    </a:cubicBezTo>
                    <a:cubicBezTo>
                      <a:pt x="2976" y="22"/>
                      <a:pt x="2960" y="11"/>
                      <a:pt x="2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9"/>
              <p:cNvSpPr/>
              <p:nvPr/>
            </p:nvSpPr>
            <p:spPr>
              <a:xfrm>
                <a:off x="8228265" y="3481844"/>
                <a:ext cx="359327" cy="245147"/>
              </a:xfrm>
              <a:custGeom>
                <a:avLst/>
                <a:gdLst/>
                <a:ahLst/>
                <a:cxnLst/>
                <a:rect l="l" t="t" r="r" b="b"/>
                <a:pathLst>
                  <a:path w="4516" h="3081" extrusionOk="0">
                    <a:moveTo>
                      <a:pt x="2258" y="0"/>
                    </a:moveTo>
                    <a:cubicBezTo>
                      <a:pt x="2239" y="0"/>
                      <a:pt x="2221" y="2"/>
                      <a:pt x="2202" y="2"/>
                    </a:cubicBezTo>
                    <a:cubicBezTo>
                      <a:pt x="981" y="33"/>
                      <a:pt x="0" y="1029"/>
                      <a:pt x="0" y="2258"/>
                    </a:cubicBezTo>
                    <a:cubicBezTo>
                      <a:pt x="0" y="2423"/>
                      <a:pt x="19" y="2585"/>
                      <a:pt x="53" y="2739"/>
                    </a:cubicBezTo>
                    <a:cubicBezTo>
                      <a:pt x="150" y="2727"/>
                      <a:pt x="248" y="2720"/>
                      <a:pt x="345" y="2720"/>
                    </a:cubicBezTo>
                    <a:cubicBezTo>
                      <a:pt x="779" y="2720"/>
                      <a:pt x="1207" y="2845"/>
                      <a:pt x="1573" y="3081"/>
                    </a:cubicBezTo>
                    <a:cubicBezTo>
                      <a:pt x="1574" y="3078"/>
                      <a:pt x="1577" y="3076"/>
                      <a:pt x="1579" y="3073"/>
                    </a:cubicBezTo>
                    <a:cubicBezTo>
                      <a:pt x="1599" y="3051"/>
                      <a:pt x="1620" y="3029"/>
                      <a:pt x="1642" y="3009"/>
                    </a:cubicBezTo>
                    <a:lnTo>
                      <a:pt x="1655" y="2994"/>
                    </a:lnTo>
                    <a:cubicBezTo>
                      <a:pt x="1674" y="2975"/>
                      <a:pt x="1695" y="2956"/>
                      <a:pt x="1714" y="2938"/>
                    </a:cubicBezTo>
                    <a:cubicBezTo>
                      <a:pt x="1722" y="2931"/>
                      <a:pt x="1729" y="2925"/>
                      <a:pt x="1736" y="2919"/>
                    </a:cubicBezTo>
                    <a:cubicBezTo>
                      <a:pt x="1754" y="2903"/>
                      <a:pt x="1773" y="2886"/>
                      <a:pt x="1792" y="2870"/>
                    </a:cubicBezTo>
                    <a:cubicBezTo>
                      <a:pt x="1801" y="2861"/>
                      <a:pt x="1811" y="2854"/>
                      <a:pt x="1820" y="2847"/>
                    </a:cubicBezTo>
                    <a:cubicBezTo>
                      <a:pt x="1838" y="2832"/>
                      <a:pt x="1856" y="2819"/>
                      <a:pt x="1872" y="2805"/>
                    </a:cubicBezTo>
                    <a:cubicBezTo>
                      <a:pt x="1878" y="2801"/>
                      <a:pt x="1882" y="2797"/>
                      <a:pt x="1888" y="2794"/>
                    </a:cubicBezTo>
                    <a:cubicBezTo>
                      <a:pt x="2273" y="2504"/>
                      <a:pt x="2748" y="2339"/>
                      <a:pt x="3243" y="2339"/>
                    </a:cubicBezTo>
                    <a:cubicBezTo>
                      <a:pt x="3437" y="2339"/>
                      <a:pt x="3633" y="2364"/>
                      <a:pt x="3829" y="2417"/>
                    </a:cubicBezTo>
                    <a:cubicBezTo>
                      <a:pt x="4063" y="2479"/>
                      <a:pt x="4278" y="2576"/>
                      <a:pt x="4471" y="2701"/>
                    </a:cubicBezTo>
                    <a:cubicBezTo>
                      <a:pt x="4499" y="2558"/>
                      <a:pt x="4515" y="2409"/>
                      <a:pt x="4515" y="2258"/>
                    </a:cubicBezTo>
                    <a:cubicBezTo>
                      <a:pt x="4515" y="1514"/>
                      <a:pt x="4154" y="854"/>
                      <a:pt x="3599" y="443"/>
                    </a:cubicBezTo>
                    <a:cubicBezTo>
                      <a:pt x="3339" y="315"/>
                      <a:pt x="3078" y="192"/>
                      <a:pt x="2819" y="71"/>
                    </a:cubicBezTo>
                    <a:cubicBezTo>
                      <a:pt x="2639" y="25"/>
                      <a:pt x="2452" y="0"/>
                      <a:pt x="2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9"/>
              <p:cNvSpPr/>
              <p:nvPr/>
            </p:nvSpPr>
            <p:spPr>
              <a:xfrm>
                <a:off x="7748873" y="3961315"/>
                <a:ext cx="245227" cy="359168"/>
              </a:xfrm>
              <a:custGeom>
                <a:avLst/>
                <a:gdLst/>
                <a:ahLst/>
                <a:cxnLst/>
                <a:rect l="l" t="t" r="r" b="b"/>
                <a:pathLst>
                  <a:path w="3082" h="4514" extrusionOk="0">
                    <a:moveTo>
                      <a:pt x="2258" y="0"/>
                    </a:moveTo>
                    <a:cubicBezTo>
                      <a:pt x="1030" y="0"/>
                      <a:pt x="32" y="979"/>
                      <a:pt x="2" y="2200"/>
                    </a:cubicBezTo>
                    <a:cubicBezTo>
                      <a:pt x="2" y="2219"/>
                      <a:pt x="1" y="2238"/>
                      <a:pt x="1" y="2256"/>
                    </a:cubicBezTo>
                    <a:cubicBezTo>
                      <a:pt x="1" y="3503"/>
                      <a:pt x="1011" y="4514"/>
                      <a:pt x="2258" y="4514"/>
                    </a:cubicBezTo>
                    <a:cubicBezTo>
                      <a:pt x="2423" y="4514"/>
                      <a:pt x="2584" y="4496"/>
                      <a:pt x="2740" y="4462"/>
                    </a:cubicBezTo>
                    <a:cubicBezTo>
                      <a:pt x="2737" y="4443"/>
                      <a:pt x="2735" y="4425"/>
                      <a:pt x="2734" y="4406"/>
                    </a:cubicBezTo>
                    <a:cubicBezTo>
                      <a:pt x="2732" y="4399"/>
                      <a:pt x="2732" y="4390"/>
                      <a:pt x="2731" y="4383"/>
                    </a:cubicBezTo>
                    <a:cubicBezTo>
                      <a:pt x="2728" y="4352"/>
                      <a:pt x="2726" y="4321"/>
                      <a:pt x="2725" y="4290"/>
                    </a:cubicBezTo>
                    <a:cubicBezTo>
                      <a:pt x="2724" y="4284"/>
                      <a:pt x="2724" y="4277"/>
                      <a:pt x="2724" y="4271"/>
                    </a:cubicBezTo>
                    <a:cubicBezTo>
                      <a:pt x="2722" y="4240"/>
                      <a:pt x="2721" y="4207"/>
                      <a:pt x="2721" y="4176"/>
                    </a:cubicBezTo>
                    <a:cubicBezTo>
                      <a:pt x="2721" y="4172"/>
                      <a:pt x="2721" y="4169"/>
                      <a:pt x="2721" y="4165"/>
                    </a:cubicBezTo>
                    <a:cubicBezTo>
                      <a:pt x="2721" y="4160"/>
                      <a:pt x="2721" y="4156"/>
                      <a:pt x="2721" y="4151"/>
                    </a:cubicBezTo>
                    <a:cubicBezTo>
                      <a:pt x="2721" y="4129"/>
                      <a:pt x="2721" y="4107"/>
                      <a:pt x="2722" y="4085"/>
                    </a:cubicBezTo>
                    <a:cubicBezTo>
                      <a:pt x="2722" y="4073"/>
                      <a:pt x="2724" y="4060"/>
                      <a:pt x="2724" y="4047"/>
                    </a:cubicBezTo>
                    <a:cubicBezTo>
                      <a:pt x="2725" y="4028"/>
                      <a:pt x="2726" y="4009"/>
                      <a:pt x="2728" y="3989"/>
                    </a:cubicBezTo>
                    <a:cubicBezTo>
                      <a:pt x="2729" y="3972"/>
                      <a:pt x="2731" y="3956"/>
                      <a:pt x="2732" y="3939"/>
                    </a:cubicBezTo>
                    <a:cubicBezTo>
                      <a:pt x="2734" y="3923"/>
                      <a:pt x="2735" y="3907"/>
                      <a:pt x="2737" y="3891"/>
                    </a:cubicBezTo>
                    <a:cubicBezTo>
                      <a:pt x="2741" y="3858"/>
                      <a:pt x="2746" y="3826"/>
                      <a:pt x="2751" y="3794"/>
                    </a:cubicBezTo>
                    <a:cubicBezTo>
                      <a:pt x="2751" y="3789"/>
                      <a:pt x="2753" y="3783"/>
                      <a:pt x="2754" y="3779"/>
                    </a:cubicBezTo>
                    <a:cubicBezTo>
                      <a:pt x="2759" y="3749"/>
                      <a:pt x="2765" y="3721"/>
                      <a:pt x="2771" y="3693"/>
                    </a:cubicBezTo>
                    <a:cubicBezTo>
                      <a:pt x="2772" y="3683"/>
                      <a:pt x="2775" y="3673"/>
                      <a:pt x="2777" y="3664"/>
                    </a:cubicBezTo>
                    <a:cubicBezTo>
                      <a:pt x="2782" y="3640"/>
                      <a:pt x="2788" y="3617"/>
                      <a:pt x="2794" y="3593"/>
                    </a:cubicBezTo>
                    <a:cubicBezTo>
                      <a:pt x="2797" y="3582"/>
                      <a:pt x="2800" y="3571"/>
                      <a:pt x="2803" y="3561"/>
                    </a:cubicBezTo>
                    <a:cubicBezTo>
                      <a:pt x="2809" y="3539"/>
                      <a:pt x="2816" y="3517"/>
                      <a:pt x="2822" y="3495"/>
                    </a:cubicBezTo>
                    <a:cubicBezTo>
                      <a:pt x="2827" y="3483"/>
                      <a:pt x="2830" y="3473"/>
                      <a:pt x="2834" y="3461"/>
                    </a:cubicBezTo>
                    <a:cubicBezTo>
                      <a:pt x="2835" y="3452"/>
                      <a:pt x="2838" y="3443"/>
                      <a:pt x="2841" y="3436"/>
                    </a:cubicBezTo>
                    <a:cubicBezTo>
                      <a:pt x="2900" y="3263"/>
                      <a:pt x="2981" y="3097"/>
                      <a:pt x="3081" y="2941"/>
                    </a:cubicBezTo>
                    <a:cubicBezTo>
                      <a:pt x="3077" y="2938"/>
                      <a:pt x="3074" y="2935"/>
                      <a:pt x="3071" y="2932"/>
                    </a:cubicBezTo>
                    <a:cubicBezTo>
                      <a:pt x="3052" y="2914"/>
                      <a:pt x="3033" y="2897"/>
                      <a:pt x="3014" y="2878"/>
                    </a:cubicBezTo>
                    <a:cubicBezTo>
                      <a:pt x="3006" y="2870"/>
                      <a:pt x="2999" y="2864"/>
                      <a:pt x="2993" y="2857"/>
                    </a:cubicBezTo>
                    <a:cubicBezTo>
                      <a:pt x="2975" y="2839"/>
                      <a:pt x="2958" y="2822"/>
                      <a:pt x="2941" y="2803"/>
                    </a:cubicBezTo>
                    <a:lnTo>
                      <a:pt x="2918" y="2777"/>
                    </a:lnTo>
                    <a:cubicBezTo>
                      <a:pt x="2903" y="2760"/>
                      <a:pt x="2887" y="2744"/>
                      <a:pt x="2872" y="2726"/>
                    </a:cubicBezTo>
                    <a:cubicBezTo>
                      <a:pt x="2863" y="2716"/>
                      <a:pt x="2856" y="2705"/>
                      <a:pt x="2847" y="2695"/>
                    </a:cubicBezTo>
                    <a:cubicBezTo>
                      <a:pt x="2834" y="2679"/>
                      <a:pt x="2821" y="2661"/>
                      <a:pt x="2807" y="2643"/>
                    </a:cubicBezTo>
                    <a:cubicBezTo>
                      <a:pt x="2803" y="2639"/>
                      <a:pt x="2799" y="2635"/>
                      <a:pt x="2796" y="2630"/>
                    </a:cubicBezTo>
                    <a:cubicBezTo>
                      <a:pt x="2796" y="2630"/>
                      <a:pt x="2796" y="2629"/>
                      <a:pt x="2796" y="2629"/>
                    </a:cubicBezTo>
                    <a:cubicBezTo>
                      <a:pt x="2391" y="2093"/>
                      <a:pt x="2229" y="1383"/>
                      <a:pt x="2416" y="685"/>
                    </a:cubicBezTo>
                    <a:cubicBezTo>
                      <a:pt x="2479" y="451"/>
                      <a:pt x="2576" y="236"/>
                      <a:pt x="2700" y="43"/>
                    </a:cubicBezTo>
                    <a:cubicBezTo>
                      <a:pt x="2557" y="15"/>
                      <a:pt x="2410" y="0"/>
                      <a:pt x="2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9"/>
              <p:cNvSpPr/>
              <p:nvPr/>
            </p:nvSpPr>
            <p:spPr>
              <a:xfrm>
                <a:off x="9021150" y="4021308"/>
                <a:ext cx="45751" cy="239180"/>
              </a:xfrm>
              <a:custGeom>
                <a:avLst/>
                <a:gdLst/>
                <a:ahLst/>
                <a:cxnLst/>
                <a:rect l="l" t="t" r="r" b="b"/>
                <a:pathLst>
                  <a:path w="575" h="3006" extrusionOk="0">
                    <a:moveTo>
                      <a:pt x="0" y="0"/>
                    </a:moveTo>
                    <a:lnTo>
                      <a:pt x="0" y="0"/>
                    </a:lnTo>
                    <a:cubicBezTo>
                      <a:pt x="19" y="495"/>
                      <a:pt x="28" y="996"/>
                      <a:pt x="28" y="1502"/>
                    </a:cubicBezTo>
                    <a:cubicBezTo>
                      <a:pt x="28" y="2009"/>
                      <a:pt x="19" y="2509"/>
                      <a:pt x="0" y="3006"/>
                    </a:cubicBezTo>
                    <a:cubicBezTo>
                      <a:pt x="346" y="2620"/>
                      <a:pt x="560" y="2113"/>
                      <a:pt x="573" y="1558"/>
                    </a:cubicBezTo>
                    <a:cubicBezTo>
                      <a:pt x="573" y="1540"/>
                      <a:pt x="575" y="1521"/>
                      <a:pt x="575" y="1502"/>
                    </a:cubicBezTo>
                    <a:cubicBezTo>
                      <a:pt x="575" y="925"/>
                      <a:pt x="358" y="39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9"/>
              <p:cNvSpPr/>
              <p:nvPr/>
            </p:nvSpPr>
            <p:spPr>
              <a:xfrm>
                <a:off x="8821675" y="3961156"/>
                <a:ext cx="187222" cy="359327"/>
              </a:xfrm>
              <a:custGeom>
                <a:avLst/>
                <a:gdLst/>
                <a:ahLst/>
                <a:cxnLst/>
                <a:rect l="l" t="t" r="r" b="b"/>
                <a:pathLst>
                  <a:path w="2353" h="4516" extrusionOk="0">
                    <a:moveTo>
                      <a:pt x="824" y="1"/>
                    </a:moveTo>
                    <a:cubicBezTo>
                      <a:pt x="659" y="1"/>
                      <a:pt x="497" y="20"/>
                      <a:pt x="343" y="54"/>
                    </a:cubicBezTo>
                    <a:cubicBezTo>
                      <a:pt x="351" y="118"/>
                      <a:pt x="357" y="183"/>
                      <a:pt x="360" y="247"/>
                    </a:cubicBezTo>
                    <a:cubicBezTo>
                      <a:pt x="360" y="252"/>
                      <a:pt x="360" y="257"/>
                      <a:pt x="360" y="261"/>
                    </a:cubicBezTo>
                    <a:cubicBezTo>
                      <a:pt x="362" y="285"/>
                      <a:pt x="362" y="310"/>
                      <a:pt x="362" y="335"/>
                    </a:cubicBezTo>
                    <a:cubicBezTo>
                      <a:pt x="362" y="339"/>
                      <a:pt x="362" y="345"/>
                      <a:pt x="362" y="350"/>
                    </a:cubicBezTo>
                    <a:cubicBezTo>
                      <a:pt x="362" y="354"/>
                      <a:pt x="362" y="357"/>
                      <a:pt x="362" y="361"/>
                    </a:cubicBezTo>
                    <a:cubicBezTo>
                      <a:pt x="362" y="389"/>
                      <a:pt x="360" y="417"/>
                      <a:pt x="360" y="445"/>
                    </a:cubicBezTo>
                    <a:cubicBezTo>
                      <a:pt x="359" y="457"/>
                      <a:pt x="359" y="469"/>
                      <a:pt x="357" y="481"/>
                    </a:cubicBezTo>
                    <a:cubicBezTo>
                      <a:pt x="356" y="503"/>
                      <a:pt x="354" y="526"/>
                      <a:pt x="353" y="548"/>
                    </a:cubicBezTo>
                    <a:cubicBezTo>
                      <a:pt x="351" y="566"/>
                      <a:pt x="350" y="582"/>
                      <a:pt x="348" y="600"/>
                    </a:cubicBezTo>
                    <a:cubicBezTo>
                      <a:pt x="346" y="615"/>
                      <a:pt x="344" y="631"/>
                      <a:pt x="343" y="646"/>
                    </a:cubicBezTo>
                    <a:cubicBezTo>
                      <a:pt x="338" y="669"/>
                      <a:pt x="335" y="693"/>
                      <a:pt x="332" y="716"/>
                    </a:cubicBezTo>
                    <a:cubicBezTo>
                      <a:pt x="331" y="724"/>
                      <a:pt x="329" y="731"/>
                      <a:pt x="328" y="738"/>
                    </a:cubicBezTo>
                    <a:cubicBezTo>
                      <a:pt x="285" y="987"/>
                      <a:pt x="201" y="1220"/>
                      <a:pt x="85" y="1433"/>
                    </a:cubicBezTo>
                    <a:cubicBezTo>
                      <a:pt x="78" y="1447"/>
                      <a:pt x="70" y="1460"/>
                      <a:pt x="61" y="1473"/>
                    </a:cubicBezTo>
                    <a:cubicBezTo>
                      <a:pt x="52" y="1491"/>
                      <a:pt x="42" y="1507"/>
                      <a:pt x="33" y="1523"/>
                    </a:cubicBezTo>
                    <a:cubicBezTo>
                      <a:pt x="23" y="1541"/>
                      <a:pt x="11" y="1557"/>
                      <a:pt x="1" y="1573"/>
                    </a:cubicBezTo>
                    <a:cubicBezTo>
                      <a:pt x="608" y="2124"/>
                      <a:pt x="892" y="2986"/>
                      <a:pt x="667" y="3829"/>
                    </a:cubicBezTo>
                    <a:cubicBezTo>
                      <a:pt x="603" y="4064"/>
                      <a:pt x="506" y="4279"/>
                      <a:pt x="381" y="4472"/>
                    </a:cubicBezTo>
                    <a:cubicBezTo>
                      <a:pt x="525" y="4500"/>
                      <a:pt x="672" y="4516"/>
                      <a:pt x="824" y="4516"/>
                    </a:cubicBezTo>
                    <a:cubicBezTo>
                      <a:pt x="1397" y="4516"/>
                      <a:pt x="1920" y="4301"/>
                      <a:pt x="2317" y="3949"/>
                    </a:cubicBezTo>
                    <a:cubicBezTo>
                      <a:pt x="2341" y="3392"/>
                      <a:pt x="2353" y="2828"/>
                      <a:pt x="2353" y="2258"/>
                    </a:cubicBezTo>
                    <a:cubicBezTo>
                      <a:pt x="2353" y="1687"/>
                      <a:pt x="2341" y="1123"/>
                      <a:pt x="2319" y="566"/>
                    </a:cubicBezTo>
                    <a:cubicBezTo>
                      <a:pt x="1920" y="216"/>
                      <a:pt x="1397" y="1"/>
                      <a:pt x="8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9"/>
              <p:cNvSpPr/>
              <p:nvPr/>
            </p:nvSpPr>
            <p:spPr>
              <a:xfrm>
                <a:off x="8652038" y="3777993"/>
                <a:ext cx="2626" cy="6525"/>
              </a:xfrm>
              <a:custGeom>
                <a:avLst/>
                <a:gdLst/>
                <a:ahLst/>
                <a:cxnLst/>
                <a:rect l="l" t="t" r="r" b="b"/>
                <a:pathLst>
                  <a:path w="33" h="82" extrusionOk="0">
                    <a:moveTo>
                      <a:pt x="1" y="1"/>
                    </a:moveTo>
                    <a:cubicBezTo>
                      <a:pt x="11" y="27"/>
                      <a:pt x="23" y="55"/>
                      <a:pt x="33" y="82"/>
                    </a:cubicBezTo>
                    <a:cubicBezTo>
                      <a:pt x="23" y="55"/>
                      <a:pt x="12" y="27"/>
                      <a:pt x="1" y="1"/>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9"/>
              <p:cNvSpPr/>
              <p:nvPr/>
            </p:nvSpPr>
            <p:spPr>
              <a:xfrm>
                <a:off x="8659995" y="3801226"/>
                <a:ext cx="2069" cy="8514"/>
              </a:xfrm>
              <a:custGeom>
                <a:avLst/>
                <a:gdLst/>
                <a:ahLst/>
                <a:cxnLst/>
                <a:rect l="l" t="t" r="r" b="b"/>
                <a:pathLst>
                  <a:path w="26" h="107" extrusionOk="0">
                    <a:moveTo>
                      <a:pt x="26" y="107"/>
                    </a:moveTo>
                    <a:cubicBezTo>
                      <a:pt x="18" y="71"/>
                      <a:pt x="10" y="36"/>
                      <a:pt x="1" y="1"/>
                    </a:cubicBezTo>
                    <a:cubicBezTo>
                      <a:pt x="10" y="36"/>
                      <a:pt x="18" y="71"/>
                      <a:pt x="26" y="107"/>
                    </a:cubicBezTo>
                    <a:cubicBezTo>
                      <a:pt x="26" y="107"/>
                      <a:pt x="26" y="107"/>
                      <a:pt x="26" y="107"/>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9"/>
              <p:cNvSpPr/>
              <p:nvPr/>
            </p:nvSpPr>
            <p:spPr>
              <a:xfrm>
                <a:off x="8657688" y="3793508"/>
                <a:ext cx="2307" cy="7479"/>
              </a:xfrm>
              <a:custGeom>
                <a:avLst/>
                <a:gdLst/>
                <a:ahLst/>
                <a:cxnLst/>
                <a:rect l="l" t="t" r="r" b="b"/>
                <a:pathLst>
                  <a:path w="29" h="94" extrusionOk="0">
                    <a:moveTo>
                      <a:pt x="0" y="0"/>
                    </a:moveTo>
                    <a:cubicBezTo>
                      <a:pt x="11" y="31"/>
                      <a:pt x="19" y="62"/>
                      <a:pt x="28" y="93"/>
                    </a:cubicBezTo>
                    <a:cubicBezTo>
                      <a:pt x="19" y="62"/>
                      <a:pt x="11" y="31"/>
                      <a:pt x="0" y="0"/>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9"/>
              <p:cNvSpPr/>
              <p:nvPr/>
            </p:nvSpPr>
            <p:spPr>
              <a:xfrm>
                <a:off x="8655062" y="3785790"/>
                <a:ext cx="2467" cy="6922"/>
              </a:xfrm>
              <a:custGeom>
                <a:avLst/>
                <a:gdLst/>
                <a:ahLst/>
                <a:cxnLst/>
                <a:rect l="l" t="t" r="r" b="b"/>
                <a:pathLst>
                  <a:path w="31" h="87" extrusionOk="0">
                    <a:moveTo>
                      <a:pt x="1" y="0"/>
                    </a:moveTo>
                    <a:cubicBezTo>
                      <a:pt x="11" y="28"/>
                      <a:pt x="21" y="58"/>
                      <a:pt x="30" y="87"/>
                    </a:cubicBezTo>
                    <a:cubicBezTo>
                      <a:pt x="21" y="58"/>
                      <a:pt x="11" y="28"/>
                      <a:pt x="1" y="0"/>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9"/>
              <p:cNvSpPr/>
              <p:nvPr/>
            </p:nvSpPr>
            <p:spPr>
              <a:xfrm>
                <a:off x="8378567" y="3667792"/>
                <a:ext cx="273314" cy="243158"/>
              </a:xfrm>
              <a:custGeom>
                <a:avLst/>
                <a:gdLst/>
                <a:ahLst/>
                <a:cxnLst/>
                <a:rect l="l" t="t" r="r" b="b"/>
                <a:pathLst>
                  <a:path w="3435" h="3056" extrusionOk="0">
                    <a:moveTo>
                      <a:pt x="1357" y="1"/>
                    </a:moveTo>
                    <a:cubicBezTo>
                      <a:pt x="861" y="1"/>
                      <a:pt x="386" y="166"/>
                      <a:pt x="0" y="455"/>
                    </a:cubicBezTo>
                    <a:cubicBezTo>
                      <a:pt x="311" y="676"/>
                      <a:pt x="578" y="963"/>
                      <a:pt x="775" y="1303"/>
                    </a:cubicBezTo>
                    <a:cubicBezTo>
                      <a:pt x="863" y="1457"/>
                      <a:pt x="936" y="1617"/>
                      <a:pt x="993" y="1785"/>
                    </a:cubicBezTo>
                    <a:cubicBezTo>
                      <a:pt x="996" y="1792"/>
                      <a:pt x="997" y="1801"/>
                      <a:pt x="1000" y="1810"/>
                    </a:cubicBezTo>
                    <a:cubicBezTo>
                      <a:pt x="1015" y="1851"/>
                      <a:pt x="1027" y="1895"/>
                      <a:pt x="1039" y="1938"/>
                    </a:cubicBezTo>
                    <a:lnTo>
                      <a:pt x="1040" y="1940"/>
                    </a:lnTo>
                    <a:cubicBezTo>
                      <a:pt x="1040" y="1941"/>
                      <a:pt x="1040" y="1943"/>
                      <a:pt x="1042" y="1944"/>
                    </a:cubicBezTo>
                    <a:cubicBezTo>
                      <a:pt x="1042" y="1947"/>
                      <a:pt x="1043" y="1950"/>
                      <a:pt x="1043" y="1953"/>
                    </a:cubicBezTo>
                    <a:lnTo>
                      <a:pt x="1050" y="1978"/>
                    </a:lnTo>
                    <a:cubicBezTo>
                      <a:pt x="1050" y="1981"/>
                      <a:pt x="1052" y="1984"/>
                      <a:pt x="1052" y="1987"/>
                    </a:cubicBezTo>
                    <a:lnTo>
                      <a:pt x="1058" y="2012"/>
                    </a:lnTo>
                    <a:cubicBezTo>
                      <a:pt x="1058" y="2012"/>
                      <a:pt x="1058" y="2012"/>
                      <a:pt x="1059" y="2013"/>
                    </a:cubicBezTo>
                    <a:cubicBezTo>
                      <a:pt x="1064" y="2032"/>
                      <a:pt x="1068" y="2052"/>
                      <a:pt x="1073" y="2071"/>
                    </a:cubicBezTo>
                    <a:lnTo>
                      <a:pt x="1073" y="2075"/>
                    </a:lnTo>
                    <a:cubicBezTo>
                      <a:pt x="1073" y="2075"/>
                      <a:pt x="1074" y="2077"/>
                      <a:pt x="1074" y="2078"/>
                    </a:cubicBezTo>
                    <a:cubicBezTo>
                      <a:pt x="1074" y="2080"/>
                      <a:pt x="1074" y="2081"/>
                      <a:pt x="1074" y="2082"/>
                    </a:cubicBezTo>
                    <a:lnTo>
                      <a:pt x="1076" y="2091"/>
                    </a:lnTo>
                    <a:lnTo>
                      <a:pt x="1077" y="2091"/>
                    </a:lnTo>
                    <a:cubicBezTo>
                      <a:pt x="1078" y="2099"/>
                      <a:pt x="1080" y="2106"/>
                      <a:pt x="1081" y="2115"/>
                    </a:cubicBezTo>
                    <a:lnTo>
                      <a:pt x="1081" y="2116"/>
                    </a:lnTo>
                    <a:cubicBezTo>
                      <a:pt x="1083" y="2124"/>
                      <a:pt x="1084" y="2131"/>
                      <a:pt x="1086" y="2138"/>
                    </a:cubicBezTo>
                    <a:cubicBezTo>
                      <a:pt x="1086" y="2138"/>
                      <a:pt x="1086" y="2138"/>
                      <a:pt x="1086" y="2140"/>
                    </a:cubicBezTo>
                    <a:cubicBezTo>
                      <a:pt x="1087" y="2146"/>
                      <a:pt x="1089" y="2152"/>
                      <a:pt x="1090" y="2158"/>
                    </a:cubicBezTo>
                    <a:lnTo>
                      <a:pt x="1090" y="2159"/>
                    </a:lnTo>
                    <a:cubicBezTo>
                      <a:pt x="1092" y="2168"/>
                      <a:pt x="1093" y="2177"/>
                      <a:pt x="1095" y="2186"/>
                    </a:cubicBezTo>
                    <a:cubicBezTo>
                      <a:pt x="1098" y="2205"/>
                      <a:pt x="1101" y="2225"/>
                      <a:pt x="1103" y="2244"/>
                    </a:cubicBezTo>
                    <a:lnTo>
                      <a:pt x="1105" y="2246"/>
                    </a:lnTo>
                    <a:cubicBezTo>
                      <a:pt x="1105" y="2249"/>
                      <a:pt x="1105" y="2250"/>
                      <a:pt x="1105" y="2252"/>
                    </a:cubicBezTo>
                    <a:cubicBezTo>
                      <a:pt x="1105" y="2253"/>
                      <a:pt x="1105" y="2253"/>
                      <a:pt x="1105" y="2253"/>
                    </a:cubicBezTo>
                    <a:cubicBezTo>
                      <a:pt x="1105" y="2256"/>
                      <a:pt x="1106" y="2259"/>
                      <a:pt x="1106" y="2262"/>
                    </a:cubicBezTo>
                    <a:cubicBezTo>
                      <a:pt x="1106" y="2262"/>
                      <a:pt x="1106" y="2264"/>
                      <a:pt x="1106" y="2264"/>
                    </a:cubicBezTo>
                    <a:cubicBezTo>
                      <a:pt x="1108" y="2272"/>
                      <a:pt x="1109" y="2280"/>
                      <a:pt x="1111" y="2289"/>
                    </a:cubicBezTo>
                    <a:lnTo>
                      <a:pt x="1111" y="2290"/>
                    </a:lnTo>
                    <a:lnTo>
                      <a:pt x="1111" y="2297"/>
                    </a:lnTo>
                    <a:cubicBezTo>
                      <a:pt x="1111" y="2297"/>
                      <a:pt x="1111" y="2299"/>
                      <a:pt x="1112" y="2299"/>
                    </a:cubicBezTo>
                    <a:cubicBezTo>
                      <a:pt x="1112" y="2308"/>
                      <a:pt x="1114" y="2315"/>
                      <a:pt x="1115" y="2324"/>
                    </a:cubicBezTo>
                    <a:lnTo>
                      <a:pt x="1115" y="2325"/>
                    </a:lnTo>
                    <a:cubicBezTo>
                      <a:pt x="1115" y="2327"/>
                      <a:pt x="1115" y="2330"/>
                      <a:pt x="1115" y="2333"/>
                    </a:cubicBezTo>
                    <a:cubicBezTo>
                      <a:pt x="1117" y="2342"/>
                      <a:pt x="1118" y="2350"/>
                      <a:pt x="1118" y="2359"/>
                    </a:cubicBezTo>
                    <a:cubicBezTo>
                      <a:pt x="1118" y="2359"/>
                      <a:pt x="1118" y="2359"/>
                      <a:pt x="1118" y="2361"/>
                    </a:cubicBezTo>
                    <a:cubicBezTo>
                      <a:pt x="1120" y="2364"/>
                      <a:pt x="1120" y="2365"/>
                      <a:pt x="1120" y="2368"/>
                    </a:cubicBezTo>
                    <a:lnTo>
                      <a:pt x="1120" y="2370"/>
                    </a:lnTo>
                    <a:cubicBezTo>
                      <a:pt x="1121" y="2377"/>
                      <a:pt x="1121" y="2386"/>
                      <a:pt x="1123" y="2395"/>
                    </a:cubicBezTo>
                    <a:cubicBezTo>
                      <a:pt x="1123" y="2395"/>
                      <a:pt x="1123" y="2395"/>
                      <a:pt x="1123" y="2396"/>
                    </a:cubicBezTo>
                    <a:cubicBezTo>
                      <a:pt x="1123" y="2399"/>
                      <a:pt x="1123" y="2402"/>
                      <a:pt x="1123" y="2404"/>
                    </a:cubicBezTo>
                    <a:cubicBezTo>
                      <a:pt x="1124" y="2412"/>
                      <a:pt x="1124" y="2421"/>
                      <a:pt x="1126" y="2429"/>
                    </a:cubicBezTo>
                    <a:lnTo>
                      <a:pt x="1126" y="2430"/>
                    </a:lnTo>
                    <a:cubicBezTo>
                      <a:pt x="1127" y="2449"/>
                      <a:pt x="1129" y="2467"/>
                      <a:pt x="1129" y="2486"/>
                    </a:cubicBezTo>
                    <a:cubicBezTo>
                      <a:pt x="1129" y="2486"/>
                      <a:pt x="1129" y="2486"/>
                      <a:pt x="1130" y="2487"/>
                    </a:cubicBezTo>
                    <a:cubicBezTo>
                      <a:pt x="1130" y="2495"/>
                      <a:pt x="1130" y="2501"/>
                      <a:pt x="1130" y="2508"/>
                    </a:cubicBezTo>
                    <a:cubicBezTo>
                      <a:pt x="1130" y="2510"/>
                      <a:pt x="1130" y="2510"/>
                      <a:pt x="1130" y="2510"/>
                    </a:cubicBezTo>
                    <a:cubicBezTo>
                      <a:pt x="1131" y="2512"/>
                      <a:pt x="1131" y="2515"/>
                      <a:pt x="1131" y="2517"/>
                    </a:cubicBezTo>
                    <a:lnTo>
                      <a:pt x="1131" y="2518"/>
                    </a:lnTo>
                    <a:cubicBezTo>
                      <a:pt x="1131" y="2524"/>
                      <a:pt x="1131" y="2529"/>
                      <a:pt x="1131" y="2535"/>
                    </a:cubicBezTo>
                    <a:cubicBezTo>
                      <a:pt x="1133" y="2549"/>
                      <a:pt x="1133" y="2564"/>
                      <a:pt x="1133" y="2579"/>
                    </a:cubicBezTo>
                    <a:lnTo>
                      <a:pt x="1134" y="2604"/>
                    </a:lnTo>
                    <a:lnTo>
                      <a:pt x="1134" y="2605"/>
                    </a:lnTo>
                    <a:cubicBezTo>
                      <a:pt x="1134" y="2607"/>
                      <a:pt x="1134" y="2610"/>
                      <a:pt x="1134" y="2613"/>
                    </a:cubicBezTo>
                    <a:lnTo>
                      <a:pt x="1134" y="2614"/>
                    </a:lnTo>
                    <a:cubicBezTo>
                      <a:pt x="1134" y="2623"/>
                      <a:pt x="1134" y="2632"/>
                      <a:pt x="1134" y="2641"/>
                    </a:cubicBezTo>
                    <a:cubicBezTo>
                      <a:pt x="1134" y="2691"/>
                      <a:pt x="1133" y="2741"/>
                      <a:pt x="1130" y="2789"/>
                    </a:cubicBezTo>
                    <a:lnTo>
                      <a:pt x="1130" y="2791"/>
                    </a:lnTo>
                    <a:cubicBezTo>
                      <a:pt x="1130" y="2801"/>
                      <a:pt x="1129" y="2811"/>
                      <a:pt x="1129" y="2822"/>
                    </a:cubicBezTo>
                    <a:cubicBezTo>
                      <a:pt x="1129" y="2823"/>
                      <a:pt x="1129" y="2823"/>
                      <a:pt x="1127" y="2825"/>
                    </a:cubicBezTo>
                    <a:cubicBezTo>
                      <a:pt x="1127" y="2836"/>
                      <a:pt x="1126" y="2848"/>
                      <a:pt x="1126" y="2860"/>
                    </a:cubicBezTo>
                    <a:cubicBezTo>
                      <a:pt x="1124" y="2867"/>
                      <a:pt x="1124" y="2875"/>
                      <a:pt x="1123" y="2882"/>
                    </a:cubicBezTo>
                    <a:cubicBezTo>
                      <a:pt x="1123" y="2887"/>
                      <a:pt x="1123" y="2891"/>
                      <a:pt x="1123" y="2894"/>
                    </a:cubicBezTo>
                    <a:cubicBezTo>
                      <a:pt x="1123" y="2895"/>
                      <a:pt x="1121" y="2895"/>
                      <a:pt x="1121" y="2895"/>
                    </a:cubicBezTo>
                    <a:cubicBezTo>
                      <a:pt x="1121" y="2903"/>
                      <a:pt x="1120" y="2912"/>
                      <a:pt x="1120" y="2919"/>
                    </a:cubicBezTo>
                    <a:cubicBezTo>
                      <a:pt x="1120" y="2922"/>
                      <a:pt x="1118" y="2926"/>
                      <a:pt x="1118" y="2931"/>
                    </a:cubicBezTo>
                    <a:cubicBezTo>
                      <a:pt x="1117" y="2940"/>
                      <a:pt x="1117" y="2948"/>
                      <a:pt x="1115" y="2956"/>
                    </a:cubicBezTo>
                    <a:cubicBezTo>
                      <a:pt x="1115" y="2959"/>
                      <a:pt x="1114" y="2962"/>
                      <a:pt x="1114" y="2965"/>
                    </a:cubicBezTo>
                    <a:cubicBezTo>
                      <a:pt x="1114" y="2973"/>
                      <a:pt x="1112" y="2981"/>
                      <a:pt x="1111" y="2988"/>
                    </a:cubicBezTo>
                    <a:cubicBezTo>
                      <a:pt x="1111" y="2991"/>
                      <a:pt x="1111" y="2996"/>
                      <a:pt x="1109" y="3000"/>
                    </a:cubicBezTo>
                    <a:cubicBezTo>
                      <a:pt x="1109" y="3006"/>
                      <a:pt x="1108" y="3012"/>
                      <a:pt x="1106" y="3018"/>
                    </a:cubicBezTo>
                    <a:cubicBezTo>
                      <a:pt x="1134" y="3031"/>
                      <a:pt x="1161" y="3044"/>
                      <a:pt x="1189" y="3056"/>
                    </a:cubicBezTo>
                    <a:cubicBezTo>
                      <a:pt x="1410" y="2496"/>
                      <a:pt x="1815" y="2025"/>
                      <a:pt x="2338" y="1723"/>
                    </a:cubicBezTo>
                    <a:cubicBezTo>
                      <a:pt x="2685" y="1523"/>
                      <a:pt x="3059" y="1409"/>
                      <a:pt x="3435" y="1377"/>
                    </a:cubicBezTo>
                    <a:cubicBezTo>
                      <a:pt x="3283" y="1022"/>
                      <a:pt x="3043" y="709"/>
                      <a:pt x="2734" y="470"/>
                    </a:cubicBezTo>
                    <a:cubicBezTo>
                      <a:pt x="2685" y="432"/>
                      <a:pt x="2635" y="396"/>
                      <a:pt x="2583" y="364"/>
                    </a:cubicBezTo>
                    <a:cubicBezTo>
                      <a:pt x="2391" y="239"/>
                      <a:pt x="2176" y="142"/>
                      <a:pt x="1941" y="78"/>
                    </a:cubicBezTo>
                    <a:cubicBezTo>
                      <a:pt x="1746" y="26"/>
                      <a:pt x="1550" y="1"/>
                      <a:pt x="13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9"/>
              <p:cNvSpPr/>
              <p:nvPr/>
            </p:nvSpPr>
            <p:spPr>
              <a:xfrm>
                <a:off x="8353980" y="3721182"/>
                <a:ext cx="5013" cy="5251"/>
              </a:xfrm>
              <a:custGeom>
                <a:avLst/>
                <a:gdLst/>
                <a:ahLst/>
                <a:cxnLst/>
                <a:rect l="l" t="t" r="r" b="b"/>
                <a:pathLst>
                  <a:path w="63" h="66" extrusionOk="0">
                    <a:moveTo>
                      <a:pt x="0" y="65"/>
                    </a:moveTo>
                    <a:cubicBezTo>
                      <a:pt x="19" y="43"/>
                      <a:pt x="40" y="21"/>
                      <a:pt x="62" y="1"/>
                    </a:cubicBezTo>
                    <a:cubicBezTo>
                      <a:pt x="40" y="21"/>
                      <a:pt x="19" y="43"/>
                      <a:pt x="0" y="65"/>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9"/>
              <p:cNvSpPr/>
              <p:nvPr/>
            </p:nvSpPr>
            <p:spPr>
              <a:xfrm>
                <a:off x="8359948" y="3715612"/>
                <a:ext cx="4854" cy="4456"/>
              </a:xfrm>
              <a:custGeom>
                <a:avLst/>
                <a:gdLst/>
                <a:ahLst/>
                <a:cxnLst/>
                <a:rect l="l" t="t" r="r" b="b"/>
                <a:pathLst>
                  <a:path w="61" h="56" extrusionOk="0">
                    <a:moveTo>
                      <a:pt x="0" y="56"/>
                    </a:moveTo>
                    <a:cubicBezTo>
                      <a:pt x="19" y="37"/>
                      <a:pt x="40" y="18"/>
                      <a:pt x="61" y="0"/>
                    </a:cubicBezTo>
                    <a:cubicBezTo>
                      <a:pt x="40" y="18"/>
                      <a:pt x="19" y="37"/>
                      <a:pt x="0" y="56"/>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9"/>
              <p:cNvSpPr/>
              <p:nvPr/>
            </p:nvSpPr>
            <p:spPr>
              <a:xfrm>
                <a:off x="8373076" y="3705030"/>
                <a:ext cx="4138" cy="3342"/>
              </a:xfrm>
              <a:custGeom>
                <a:avLst/>
                <a:gdLst/>
                <a:ahLst/>
                <a:cxnLst/>
                <a:rect l="l" t="t" r="r" b="b"/>
                <a:pathLst>
                  <a:path w="52" h="42" extrusionOk="0">
                    <a:moveTo>
                      <a:pt x="0" y="42"/>
                    </a:moveTo>
                    <a:cubicBezTo>
                      <a:pt x="18" y="27"/>
                      <a:pt x="36" y="14"/>
                      <a:pt x="52" y="0"/>
                    </a:cubicBezTo>
                    <a:cubicBezTo>
                      <a:pt x="36" y="14"/>
                      <a:pt x="18" y="27"/>
                      <a:pt x="0" y="42"/>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9"/>
              <p:cNvSpPr/>
              <p:nvPr/>
            </p:nvSpPr>
            <p:spPr>
              <a:xfrm>
                <a:off x="8366393" y="3710202"/>
                <a:ext cx="4535" cy="3899"/>
              </a:xfrm>
              <a:custGeom>
                <a:avLst/>
                <a:gdLst/>
                <a:ahLst/>
                <a:cxnLst/>
                <a:rect l="l" t="t" r="r" b="b"/>
                <a:pathLst>
                  <a:path w="57" h="49" extrusionOk="0">
                    <a:moveTo>
                      <a:pt x="56" y="0"/>
                    </a:moveTo>
                    <a:lnTo>
                      <a:pt x="56" y="0"/>
                    </a:lnTo>
                    <a:cubicBezTo>
                      <a:pt x="37" y="15"/>
                      <a:pt x="18" y="31"/>
                      <a:pt x="0" y="49"/>
                    </a:cubicBezTo>
                    <a:cubicBezTo>
                      <a:pt x="18" y="33"/>
                      <a:pt x="37" y="16"/>
                      <a:pt x="56" y="0"/>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9"/>
              <p:cNvSpPr/>
              <p:nvPr/>
            </p:nvSpPr>
            <p:spPr>
              <a:xfrm>
                <a:off x="8158962" y="4490992"/>
                <a:ext cx="1194" cy="3183"/>
              </a:xfrm>
              <a:custGeom>
                <a:avLst/>
                <a:gdLst/>
                <a:ahLst/>
                <a:cxnLst/>
                <a:rect l="l" t="t" r="r" b="b"/>
                <a:pathLst>
                  <a:path w="15" h="40" extrusionOk="0">
                    <a:moveTo>
                      <a:pt x="1" y="1"/>
                    </a:moveTo>
                    <a:cubicBezTo>
                      <a:pt x="5" y="14"/>
                      <a:pt x="10" y="26"/>
                      <a:pt x="14" y="39"/>
                    </a:cubicBezTo>
                    <a:cubicBezTo>
                      <a:pt x="10" y="26"/>
                      <a:pt x="5" y="14"/>
                      <a:pt x="1" y="1"/>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9"/>
              <p:cNvSpPr/>
              <p:nvPr/>
            </p:nvSpPr>
            <p:spPr>
              <a:xfrm>
                <a:off x="8156416" y="4482558"/>
                <a:ext cx="1114" cy="3740"/>
              </a:xfrm>
              <a:custGeom>
                <a:avLst/>
                <a:gdLst/>
                <a:ahLst/>
                <a:cxnLst/>
                <a:rect l="l" t="t" r="r" b="b"/>
                <a:pathLst>
                  <a:path w="14" h="47" extrusionOk="0">
                    <a:moveTo>
                      <a:pt x="0" y="1"/>
                    </a:moveTo>
                    <a:cubicBezTo>
                      <a:pt x="3" y="16"/>
                      <a:pt x="9" y="32"/>
                      <a:pt x="14" y="46"/>
                    </a:cubicBezTo>
                    <a:cubicBezTo>
                      <a:pt x="9" y="32"/>
                      <a:pt x="3" y="16"/>
                      <a:pt x="0" y="1"/>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9"/>
              <p:cNvSpPr/>
              <p:nvPr/>
            </p:nvSpPr>
            <p:spPr>
              <a:xfrm>
                <a:off x="8162065" y="4499426"/>
                <a:ext cx="955" cy="2467"/>
              </a:xfrm>
              <a:custGeom>
                <a:avLst/>
                <a:gdLst/>
                <a:ahLst/>
                <a:cxnLst/>
                <a:rect l="l" t="t" r="r" b="b"/>
                <a:pathLst>
                  <a:path w="12" h="31" extrusionOk="0">
                    <a:moveTo>
                      <a:pt x="0" y="1"/>
                    </a:moveTo>
                    <a:lnTo>
                      <a:pt x="12" y="30"/>
                    </a:ln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9"/>
              <p:cNvSpPr/>
              <p:nvPr/>
            </p:nvSpPr>
            <p:spPr>
              <a:xfrm>
                <a:off x="8154188" y="4474045"/>
                <a:ext cx="1114" cy="4376"/>
              </a:xfrm>
              <a:custGeom>
                <a:avLst/>
                <a:gdLst/>
                <a:ahLst/>
                <a:cxnLst/>
                <a:rect l="l" t="t" r="r" b="b"/>
                <a:pathLst>
                  <a:path w="14" h="55" extrusionOk="0">
                    <a:moveTo>
                      <a:pt x="0" y="0"/>
                    </a:moveTo>
                    <a:cubicBezTo>
                      <a:pt x="5" y="18"/>
                      <a:pt x="9" y="36"/>
                      <a:pt x="14" y="55"/>
                    </a:cubicBezTo>
                    <a:cubicBezTo>
                      <a:pt x="9" y="36"/>
                      <a:pt x="5" y="18"/>
                      <a:pt x="0" y="0"/>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9"/>
              <p:cNvSpPr/>
              <p:nvPr/>
            </p:nvSpPr>
            <p:spPr>
              <a:xfrm>
                <a:off x="8164054" y="4371881"/>
                <a:ext cx="273076" cy="242044"/>
              </a:xfrm>
              <a:custGeom>
                <a:avLst/>
                <a:gdLst/>
                <a:ahLst/>
                <a:cxnLst/>
                <a:rect l="l" t="t" r="r" b="b"/>
                <a:pathLst>
                  <a:path w="3432" h="3042" extrusionOk="0">
                    <a:moveTo>
                      <a:pt x="2239" y="0"/>
                    </a:moveTo>
                    <a:cubicBezTo>
                      <a:pt x="2230" y="25"/>
                      <a:pt x="2219" y="49"/>
                      <a:pt x="2209" y="74"/>
                    </a:cubicBezTo>
                    <a:cubicBezTo>
                      <a:pt x="2205" y="84"/>
                      <a:pt x="2199" y="96"/>
                      <a:pt x="2194" y="106"/>
                    </a:cubicBezTo>
                    <a:cubicBezTo>
                      <a:pt x="2193" y="109"/>
                      <a:pt x="2191" y="112"/>
                      <a:pt x="2190" y="115"/>
                    </a:cubicBezTo>
                    <a:cubicBezTo>
                      <a:pt x="2187" y="122"/>
                      <a:pt x="2184" y="130"/>
                      <a:pt x="2180" y="137"/>
                    </a:cubicBezTo>
                    <a:lnTo>
                      <a:pt x="2180" y="139"/>
                    </a:lnTo>
                    <a:lnTo>
                      <a:pt x="2171" y="155"/>
                    </a:lnTo>
                    <a:lnTo>
                      <a:pt x="2171" y="156"/>
                    </a:lnTo>
                    <a:cubicBezTo>
                      <a:pt x="2169" y="161"/>
                      <a:pt x="2166" y="165"/>
                      <a:pt x="2165" y="170"/>
                    </a:cubicBezTo>
                    <a:lnTo>
                      <a:pt x="2163" y="171"/>
                    </a:lnTo>
                    <a:cubicBezTo>
                      <a:pt x="2149" y="202"/>
                      <a:pt x="2132" y="233"/>
                      <a:pt x="2116" y="264"/>
                    </a:cubicBezTo>
                    <a:lnTo>
                      <a:pt x="2116" y="265"/>
                    </a:lnTo>
                    <a:cubicBezTo>
                      <a:pt x="2112" y="273"/>
                      <a:pt x="2107" y="280"/>
                      <a:pt x="2103" y="289"/>
                    </a:cubicBezTo>
                    <a:lnTo>
                      <a:pt x="2100" y="295"/>
                    </a:lnTo>
                    <a:cubicBezTo>
                      <a:pt x="2094" y="305"/>
                      <a:pt x="2088" y="315"/>
                      <a:pt x="2082" y="324"/>
                    </a:cubicBezTo>
                    <a:cubicBezTo>
                      <a:pt x="2082" y="324"/>
                      <a:pt x="2082" y="326"/>
                      <a:pt x="2082" y="326"/>
                    </a:cubicBezTo>
                    <a:cubicBezTo>
                      <a:pt x="2081" y="327"/>
                      <a:pt x="2081" y="329"/>
                      <a:pt x="2079" y="330"/>
                    </a:cubicBezTo>
                    <a:cubicBezTo>
                      <a:pt x="2079" y="332"/>
                      <a:pt x="2078" y="333"/>
                      <a:pt x="2078" y="333"/>
                    </a:cubicBezTo>
                    <a:lnTo>
                      <a:pt x="2066" y="355"/>
                    </a:lnTo>
                    <a:cubicBezTo>
                      <a:pt x="2065" y="355"/>
                      <a:pt x="2065" y="357"/>
                      <a:pt x="2065" y="357"/>
                    </a:cubicBezTo>
                    <a:cubicBezTo>
                      <a:pt x="2060" y="364"/>
                      <a:pt x="2057" y="370"/>
                      <a:pt x="2053" y="376"/>
                    </a:cubicBezTo>
                    <a:lnTo>
                      <a:pt x="2051" y="377"/>
                    </a:lnTo>
                    <a:cubicBezTo>
                      <a:pt x="2050" y="380"/>
                      <a:pt x="2049" y="383"/>
                      <a:pt x="2047" y="386"/>
                    </a:cubicBezTo>
                    <a:lnTo>
                      <a:pt x="2028" y="417"/>
                    </a:lnTo>
                    <a:cubicBezTo>
                      <a:pt x="2022" y="426"/>
                      <a:pt x="2016" y="436"/>
                      <a:pt x="2010" y="446"/>
                    </a:cubicBezTo>
                    <a:lnTo>
                      <a:pt x="2009" y="446"/>
                    </a:lnTo>
                    <a:cubicBezTo>
                      <a:pt x="2007" y="448"/>
                      <a:pt x="2007" y="451"/>
                      <a:pt x="2006" y="452"/>
                    </a:cubicBezTo>
                    <a:cubicBezTo>
                      <a:pt x="2004" y="454"/>
                      <a:pt x="2003" y="455"/>
                      <a:pt x="2003" y="457"/>
                    </a:cubicBezTo>
                    <a:cubicBezTo>
                      <a:pt x="1998" y="463"/>
                      <a:pt x="1994" y="470"/>
                      <a:pt x="1991" y="476"/>
                    </a:cubicBezTo>
                    <a:lnTo>
                      <a:pt x="1988" y="479"/>
                    </a:lnTo>
                    <a:cubicBezTo>
                      <a:pt x="1987" y="480"/>
                      <a:pt x="1985" y="483"/>
                      <a:pt x="1984" y="486"/>
                    </a:cubicBezTo>
                    <a:cubicBezTo>
                      <a:pt x="1979" y="492"/>
                      <a:pt x="1975" y="498"/>
                      <a:pt x="1970" y="505"/>
                    </a:cubicBezTo>
                    <a:cubicBezTo>
                      <a:pt x="1959" y="523"/>
                      <a:pt x="1947" y="539"/>
                      <a:pt x="1935" y="557"/>
                    </a:cubicBezTo>
                    <a:lnTo>
                      <a:pt x="1934" y="558"/>
                    </a:lnTo>
                    <a:cubicBezTo>
                      <a:pt x="1934" y="558"/>
                      <a:pt x="1932" y="560"/>
                      <a:pt x="1931" y="561"/>
                    </a:cubicBezTo>
                    <a:lnTo>
                      <a:pt x="1931" y="563"/>
                    </a:lnTo>
                    <a:cubicBezTo>
                      <a:pt x="1928" y="566"/>
                      <a:pt x="1926" y="567"/>
                      <a:pt x="1925" y="570"/>
                    </a:cubicBezTo>
                    <a:cubicBezTo>
                      <a:pt x="1920" y="577"/>
                      <a:pt x="1915" y="585"/>
                      <a:pt x="1910" y="592"/>
                    </a:cubicBezTo>
                    <a:cubicBezTo>
                      <a:pt x="1909" y="592"/>
                      <a:pt x="1909" y="592"/>
                      <a:pt x="1909" y="594"/>
                    </a:cubicBezTo>
                    <a:lnTo>
                      <a:pt x="1904" y="598"/>
                    </a:lnTo>
                    <a:cubicBezTo>
                      <a:pt x="1904" y="600"/>
                      <a:pt x="1904" y="600"/>
                      <a:pt x="1903" y="600"/>
                    </a:cubicBezTo>
                    <a:lnTo>
                      <a:pt x="1903" y="601"/>
                    </a:lnTo>
                    <a:cubicBezTo>
                      <a:pt x="1898" y="607"/>
                      <a:pt x="1894" y="613"/>
                      <a:pt x="1888" y="620"/>
                    </a:cubicBezTo>
                    <a:cubicBezTo>
                      <a:pt x="1881" y="629"/>
                      <a:pt x="1875" y="638"/>
                      <a:pt x="1867" y="648"/>
                    </a:cubicBezTo>
                    <a:cubicBezTo>
                      <a:pt x="1866" y="650"/>
                      <a:pt x="1864" y="651"/>
                      <a:pt x="1862" y="654"/>
                    </a:cubicBezTo>
                    <a:cubicBezTo>
                      <a:pt x="1856" y="661"/>
                      <a:pt x="1851" y="669"/>
                      <a:pt x="1845" y="676"/>
                    </a:cubicBezTo>
                    <a:lnTo>
                      <a:pt x="1844" y="676"/>
                    </a:lnTo>
                    <a:cubicBezTo>
                      <a:pt x="1839" y="682"/>
                      <a:pt x="1835" y="688"/>
                      <a:pt x="1831" y="694"/>
                    </a:cubicBezTo>
                    <a:cubicBezTo>
                      <a:pt x="1829" y="694"/>
                      <a:pt x="1829" y="695"/>
                      <a:pt x="1828" y="697"/>
                    </a:cubicBezTo>
                    <a:cubicBezTo>
                      <a:pt x="1826" y="698"/>
                      <a:pt x="1825" y="701"/>
                      <a:pt x="1822" y="704"/>
                    </a:cubicBezTo>
                    <a:cubicBezTo>
                      <a:pt x="1817" y="709"/>
                      <a:pt x="1813" y="714"/>
                      <a:pt x="1809" y="720"/>
                    </a:cubicBezTo>
                    <a:cubicBezTo>
                      <a:pt x="1807" y="722"/>
                      <a:pt x="1807" y="722"/>
                      <a:pt x="1806" y="723"/>
                    </a:cubicBezTo>
                    <a:lnTo>
                      <a:pt x="1801" y="729"/>
                    </a:lnTo>
                    <a:cubicBezTo>
                      <a:pt x="1792" y="738"/>
                      <a:pt x="1785" y="748"/>
                      <a:pt x="1778" y="757"/>
                    </a:cubicBezTo>
                    <a:cubicBezTo>
                      <a:pt x="1776" y="757"/>
                      <a:pt x="1776" y="759"/>
                      <a:pt x="1775" y="759"/>
                    </a:cubicBezTo>
                    <a:lnTo>
                      <a:pt x="1775" y="760"/>
                    </a:lnTo>
                    <a:lnTo>
                      <a:pt x="1754" y="784"/>
                    </a:lnTo>
                    <a:cubicBezTo>
                      <a:pt x="1751" y="787"/>
                      <a:pt x="1750" y="788"/>
                      <a:pt x="1747" y="791"/>
                    </a:cubicBezTo>
                    <a:cubicBezTo>
                      <a:pt x="1741" y="797"/>
                      <a:pt x="1736" y="803"/>
                      <a:pt x="1730" y="809"/>
                    </a:cubicBezTo>
                    <a:cubicBezTo>
                      <a:pt x="1729" y="810"/>
                      <a:pt x="1728" y="812"/>
                      <a:pt x="1726" y="813"/>
                    </a:cubicBezTo>
                    <a:cubicBezTo>
                      <a:pt x="1720" y="820"/>
                      <a:pt x="1713" y="828"/>
                      <a:pt x="1707" y="835"/>
                    </a:cubicBezTo>
                    <a:cubicBezTo>
                      <a:pt x="1698" y="844"/>
                      <a:pt x="1691" y="851"/>
                      <a:pt x="1683" y="860"/>
                    </a:cubicBezTo>
                    <a:cubicBezTo>
                      <a:pt x="1680" y="862"/>
                      <a:pt x="1679" y="863"/>
                      <a:pt x="1677" y="866"/>
                    </a:cubicBezTo>
                    <a:lnTo>
                      <a:pt x="1676" y="866"/>
                    </a:lnTo>
                    <a:cubicBezTo>
                      <a:pt x="1673" y="869"/>
                      <a:pt x="1670" y="873"/>
                      <a:pt x="1667" y="876"/>
                    </a:cubicBezTo>
                    <a:lnTo>
                      <a:pt x="1666" y="876"/>
                    </a:lnTo>
                    <a:cubicBezTo>
                      <a:pt x="1663" y="879"/>
                      <a:pt x="1660" y="882"/>
                      <a:pt x="1657" y="887"/>
                    </a:cubicBezTo>
                    <a:cubicBezTo>
                      <a:pt x="1651" y="893"/>
                      <a:pt x="1644" y="900"/>
                      <a:pt x="1636" y="907"/>
                    </a:cubicBezTo>
                    <a:lnTo>
                      <a:pt x="1635" y="909"/>
                    </a:lnTo>
                    <a:lnTo>
                      <a:pt x="1632" y="910"/>
                    </a:lnTo>
                    <a:lnTo>
                      <a:pt x="1632" y="912"/>
                    </a:lnTo>
                    <a:cubicBezTo>
                      <a:pt x="1624" y="919"/>
                      <a:pt x="1616" y="928"/>
                      <a:pt x="1607" y="935"/>
                    </a:cubicBezTo>
                    <a:cubicBezTo>
                      <a:pt x="1599" y="944"/>
                      <a:pt x="1591" y="951"/>
                      <a:pt x="1582" y="959"/>
                    </a:cubicBezTo>
                    <a:cubicBezTo>
                      <a:pt x="1576" y="965"/>
                      <a:pt x="1570" y="969"/>
                      <a:pt x="1566" y="975"/>
                    </a:cubicBezTo>
                    <a:cubicBezTo>
                      <a:pt x="1564" y="975"/>
                      <a:pt x="1563" y="977"/>
                      <a:pt x="1561" y="978"/>
                    </a:cubicBezTo>
                    <a:cubicBezTo>
                      <a:pt x="1560" y="979"/>
                      <a:pt x="1558" y="981"/>
                      <a:pt x="1557" y="982"/>
                    </a:cubicBezTo>
                    <a:cubicBezTo>
                      <a:pt x="1549" y="990"/>
                      <a:pt x="1542" y="996"/>
                      <a:pt x="1533" y="1003"/>
                    </a:cubicBezTo>
                    <a:cubicBezTo>
                      <a:pt x="1533" y="1005"/>
                      <a:pt x="1532" y="1006"/>
                      <a:pt x="1530" y="1006"/>
                    </a:cubicBezTo>
                    <a:cubicBezTo>
                      <a:pt x="1521" y="1015"/>
                      <a:pt x="1513" y="1022"/>
                      <a:pt x="1504" y="1030"/>
                    </a:cubicBezTo>
                    <a:cubicBezTo>
                      <a:pt x="1498" y="1035"/>
                      <a:pt x="1492" y="1040"/>
                      <a:pt x="1486" y="1044"/>
                    </a:cubicBezTo>
                    <a:cubicBezTo>
                      <a:pt x="1483" y="1047"/>
                      <a:pt x="1480" y="1049"/>
                      <a:pt x="1477" y="1052"/>
                    </a:cubicBezTo>
                    <a:lnTo>
                      <a:pt x="1477" y="1053"/>
                    </a:lnTo>
                    <a:lnTo>
                      <a:pt x="1476" y="1053"/>
                    </a:lnTo>
                    <a:cubicBezTo>
                      <a:pt x="1467" y="1060"/>
                      <a:pt x="1458" y="1068"/>
                      <a:pt x="1449" y="1075"/>
                    </a:cubicBezTo>
                    <a:cubicBezTo>
                      <a:pt x="1449" y="1076"/>
                      <a:pt x="1448" y="1076"/>
                      <a:pt x="1448" y="1077"/>
                    </a:cubicBezTo>
                    <a:cubicBezTo>
                      <a:pt x="1446" y="1078"/>
                      <a:pt x="1445" y="1078"/>
                      <a:pt x="1443" y="1080"/>
                    </a:cubicBezTo>
                    <a:lnTo>
                      <a:pt x="1442" y="1081"/>
                    </a:lnTo>
                    <a:cubicBezTo>
                      <a:pt x="1429" y="1091"/>
                      <a:pt x="1417" y="1102"/>
                      <a:pt x="1404" y="1111"/>
                    </a:cubicBezTo>
                    <a:cubicBezTo>
                      <a:pt x="1404" y="1112"/>
                      <a:pt x="1402" y="1112"/>
                      <a:pt x="1402" y="1113"/>
                    </a:cubicBezTo>
                    <a:lnTo>
                      <a:pt x="1401" y="1115"/>
                    </a:lnTo>
                    <a:cubicBezTo>
                      <a:pt x="1399" y="1115"/>
                      <a:pt x="1398" y="1116"/>
                      <a:pt x="1398" y="1116"/>
                    </a:cubicBezTo>
                    <a:cubicBezTo>
                      <a:pt x="1396" y="1116"/>
                      <a:pt x="1396" y="1118"/>
                      <a:pt x="1396" y="1118"/>
                    </a:cubicBezTo>
                    <a:cubicBezTo>
                      <a:pt x="1395" y="1118"/>
                      <a:pt x="1395" y="1119"/>
                      <a:pt x="1393" y="1119"/>
                    </a:cubicBezTo>
                    <a:cubicBezTo>
                      <a:pt x="1387" y="1124"/>
                      <a:pt x="1381" y="1128"/>
                      <a:pt x="1377" y="1133"/>
                    </a:cubicBezTo>
                    <a:cubicBezTo>
                      <a:pt x="1373" y="1136"/>
                      <a:pt x="1370" y="1137"/>
                      <a:pt x="1367" y="1140"/>
                    </a:cubicBezTo>
                    <a:lnTo>
                      <a:pt x="1365" y="1140"/>
                    </a:lnTo>
                    <a:cubicBezTo>
                      <a:pt x="1356" y="1147"/>
                      <a:pt x="1348" y="1155"/>
                      <a:pt x="1339" y="1161"/>
                    </a:cubicBezTo>
                    <a:cubicBezTo>
                      <a:pt x="1337" y="1161"/>
                      <a:pt x="1337" y="1161"/>
                      <a:pt x="1337" y="1162"/>
                    </a:cubicBezTo>
                    <a:cubicBezTo>
                      <a:pt x="1328" y="1168"/>
                      <a:pt x="1320" y="1174"/>
                      <a:pt x="1311" y="1181"/>
                    </a:cubicBezTo>
                    <a:cubicBezTo>
                      <a:pt x="1311" y="1181"/>
                      <a:pt x="1309" y="1181"/>
                      <a:pt x="1309" y="1183"/>
                    </a:cubicBezTo>
                    <a:cubicBezTo>
                      <a:pt x="1303" y="1187"/>
                      <a:pt x="1296" y="1190"/>
                      <a:pt x="1290" y="1194"/>
                    </a:cubicBezTo>
                    <a:cubicBezTo>
                      <a:pt x="1289" y="1197"/>
                      <a:pt x="1286" y="1199"/>
                      <a:pt x="1284" y="1200"/>
                    </a:cubicBezTo>
                    <a:cubicBezTo>
                      <a:pt x="1283" y="1200"/>
                      <a:pt x="1281" y="1202"/>
                      <a:pt x="1280" y="1202"/>
                    </a:cubicBezTo>
                    <a:lnTo>
                      <a:pt x="1280" y="1203"/>
                    </a:lnTo>
                    <a:cubicBezTo>
                      <a:pt x="1274" y="1206"/>
                      <a:pt x="1268" y="1211"/>
                      <a:pt x="1261" y="1215"/>
                    </a:cubicBezTo>
                    <a:cubicBezTo>
                      <a:pt x="1261" y="1217"/>
                      <a:pt x="1259" y="1217"/>
                      <a:pt x="1258" y="1218"/>
                    </a:cubicBezTo>
                    <a:cubicBezTo>
                      <a:pt x="1255" y="1220"/>
                      <a:pt x="1253" y="1221"/>
                      <a:pt x="1250" y="1222"/>
                    </a:cubicBezTo>
                    <a:cubicBezTo>
                      <a:pt x="1244" y="1227"/>
                      <a:pt x="1239" y="1231"/>
                      <a:pt x="1231" y="1234"/>
                    </a:cubicBezTo>
                    <a:cubicBezTo>
                      <a:pt x="1231" y="1234"/>
                      <a:pt x="1231" y="1236"/>
                      <a:pt x="1231" y="1236"/>
                    </a:cubicBezTo>
                    <a:cubicBezTo>
                      <a:pt x="1228" y="1237"/>
                      <a:pt x="1225" y="1240"/>
                      <a:pt x="1221" y="1242"/>
                    </a:cubicBezTo>
                    <a:cubicBezTo>
                      <a:pt x="1212" y="1247"/>
                      <a:pt x="1203" y="1253"/>
                      <a:pt x="1194" y="1259"/>
                    </a:cubicBezTo>
                    <a:lnTo>
                      <a:pt x="1191" y="1261"/>
                    </a:lnTo>
                    <a:cubicBezTo>
                      <a:pt x="1183" y="1267"/>
                      <a:pt x="1174" y="1273"/>
                      <a:pt x="1163" y="1278"/>
                    </a:cubicBezTo>
                    <a:cubicBezTo>
                      <a:pt x="1163" y="1278"/>
                      <a:pt x="1162" y="1278"/>
                      <a:pt x="1162" y="1280"/>
                    </a:cubicBezTo>
                    <a:cubicBezTo>
                      <a:pt x="1152" y="1286"/>
                      <a:pt x="1143" y="1292"/>
                      <a:pt x="1133" y="1298"/>
                    </a:cubicBezTo>
                    <a:lnTo>
                      <a:pt x="1131" y="1298"/>
                    </a:lnTo>
                    <a:cubicBezTo>
                      <a:pt x="1128" y="1301"/>
                      <a:pt x="1124" y="1303"/>
                      <a:pt x="1119" y="1305"/>
                    </a:cubicBezTo>
                    <a:cubicBezTo>
                      <a:pt x="1115" y="1308"/>
                      <a:pt x="1110" y="1311"/>
                      <a:pt x="1106" y="1314"/>
                    </a:cubicBezTo>
                    <a:cubicBezTo>
                      <a:pt x="1105" y="1314"/>
                      <a:pt x="1105" y="1314"/>
                      <a:pt x="1103" y="1315"/>
                    </a:cubicBezTo>
                    <a:lnTo>
                      <a:pt x="1102" y="1315"/>
                    </a:lnTo>
                    <a:cubicBezTo>
                      <a:pt x="1100" y="1317"/>
                      <a:pt x="1099" y="1317"/>
                      <a:pt x="1097" y="1318"/>
                    </a:cubicBezTo>
                    <a:cubicBezTo>
                      <a:pt x="1097" y="1318"/>
                      <a:pt x="1096" y="1320"/>
                      <a:pt x="1094" y="1320"/>
                    </a:cubicBezTo>
                    <a:cubicBezTo>
                      <a:pt x="1080" y="1328"/>
                      <a:pt x="1065" y="1336"/>
                      <a:pt x="1052" y="1345"/>
                    </a:cubicBezTo>
                    <a:lnTo>
                      <a:pt x="1050" y="1345"/>
                    </a:lnTo>
                    <a:cubicBezTo>
                      <a:pt x="1037" y="1352"/>
                      <a:pt x="1024" y="1359"/>
                      <a:pt x="1009" y="1367"/>
                    </a:cubicBezTo>
                    <a:cubicBezTo>
                      <a:pt x="1002" y="1371"/>
                      <a:pt x="994" y="1374"/>
                      <a:pt x="987" y="1379"/>
                    </a:cubicBezTo>
                    <a:lnTo>
                      <a:pt x="985" y="1379"/>
                    </a:lnTo>
                    <a:cubicBezTo>
                      <a:pt x="982" y="1380"/>
                      <a:pt x="981" y="1382"/>
                      <a:pt x="978" y="1383"/>
                    </a:cubicBezTo>
                    <a:lnTo>
                      <a:pt x="976" y="1383"/>
                    </a:lnTo>
                    <a:cubicBezTo>
                      <a:pt x="975" y="1384"/>
                      <a:pt x="974" y="1386"/>
                      <a:pt x="971" y="1386"/>
                    </a:cubicBezTo>
                    <a:lnTo>
                      <a:pt x="969" y="1387"/>
                    </a:lnTo>
                    <a:cubicBezTo>
                      <a:pt x="962" y="1390"/>
                      <a:pt x="954" y="1395"/>
                      <a:pt x="947" y="1398"/>
                    </a:cubicBezTo>
                    <a:cubicBezTo>
                      <a:pt x="947" y="1399"/>
                      <a:pt x="947" y="1399"/>
                      <a:pt x="946" y="1399"/>
                    </a:cubicBezTo>
                    <a:lnTo>
                      <a:pt x="940" y="1402"/>
                    </a:lnTo>
                    <a:lnTo>
                      <a:pt x="938" y="1404"/>
                    </a:lnTo>
                    <a:cubicBezTo>
                      <a:pt x="921" y="1412"/>
                      <a:pt x="901" y="1421"/>
                      <a:pt x="884" y="1429"/>
                    </a:cubicBezTo>
                    <a:cubicBezTo>
                      <a:pt x="884" y="1429"/>
                      <a:pt x="884" y="1429"/>
                      <a:pt x="882" y="1430"/>
                    </a:cubicBezTo>
                    <a:cubicBezTo>
                      <a:pt x="879" y="1430"/>
                      <a:pt x="878" y="1432"/>
                      <a:pt x="875" y="1433"/>
                    </a:cubicBezTo>
                    <a:cubicBezTo>
                      <a:pt x="867" y="1436"/>
                      <a:pt x="860" y="1440"/>
                      <a:pt x="853" y="1443"/>
                    </a:cubicBezTo>
                    <a:lnTo>
                      <a:pt x="850" y="1445"/>
                    </a:lnTo>
                    <a:cubicBezTo>
                      <a:pt x="848" y="1445"/>
                      <a:pt x="847" y="1446"/>
                      <a:pt x="845" y="1446"/>
                    </a:cubicBezTo>
                    <a:cubicBezTo>
                      <a:pt x="844" y="1446"/>
                      <a:pt x="844" y="1446"/>
                      <a:pt x="844" y="1448"/>
                    </a:cubicBezTo>
                    <a:cubicBezTo>
                      <a:pt x="835" y="1451"/>
                      <a:pt x="828" y="1454"/>
                      <a:pt x="819" y="1458"/>
                    </a:cubicBezTo>
                    <a:cubicBezTo>
                      <a:pt x="816" y="1460"/>
                      <a:pt x="813" y="1460"/>
                      <a:pt x="810" y="1461"/>
                    </a:cubicBezTo>
                    <a:cubicBezTo>
                      <a:pt x="803" y="1465"/>
                      <a:pt x="794" y="1468"/>
                      <a:pt x="787" y="1471"/>
                    </a:cubicBezTo>
                    <a:lnTo>
                      <a:pt x="785" y="1471"/>
                    </a:lnTo>
                    <a:cubicBezTo>
                      <a:pt x="784" y="1473"/>
                      <a:pt x="781" y="1473"/>
                      <a:pt x="779" y="1474"/>
                    </a:cubicBezTo>
                    <a:lnTo>
                      <a:pt x="778" y="1474"/>
                    </a:lnTo>
                    <a:cubicBezTo>
                      <a:pt x="770" y="1479"/>
                      <a:pt x="763" y="1482"/>
                      <a:pt x="754" y="1485"/>
                    </a:cubicBezTo>
                    <a:cubicBezTo>
                      <a:pt x="741" y="1490"/>
                      <a:pt x="728" y="1495"/>
                      <a:pt x="713" y="1501"/>
                    </a:cubicBezTo>
                    <a:cubicBezTo>
                      <a:pt x="683" y="1513"/>
                      <a:pt x="652" y="1523"/>
                      <a:pt x="622" y="1533"/>
                    </a:cubicBezTo>
                    <a:cubicBezTo>
                      <a:pt x="622" y="1533"/>
                      <a:pt x="622" y="1533"/>
                      <a:pt x="622" y="1535"/>
                    </a:cubicBezTo>
                    <a:cubicBezTo>
                      <a:pt x="619" y="1535"/>
                      <a:pt x="616" y="1536"/>
                      <a:pt x="613" y="1538"/>
                    </a:cubicBezTo>
                    <a:cubicBezTo>
                      <a:pt x="605" y="1539"/>
                      <a:pt x="597" y="1542"/>
                      <a:pt x="588" y="1545"/>
                    </a:cubicBezTo>
                    <a:cubicBezTo>
                      <a:pt x="585" y="1546"/>
                      <a:pt x="583" y="1546"/>
                      <a:pt x="580" y="1548"/>
                    </a:cubicBezTo>
                    <a:lnTo>
                      <a:pt x="579" y="1548"/>
                    </a:lnTo>
                    <a:cubicBezTo>
                      <a:pt x="560" y="1554"/>
                      <a:pt x="541" y="1560"/>
                      <a:pt x="521" y="1566"/>
                    </a:cubicBezTo>
                    <a:cubicBezTo>
                      <a:pt x="521" y="1566"/>
                      <a:pt x="521" y="1566"/>
                      <a:pt x="521" y="1567"/>
                    </a:cubicBezTo>
                    <a:cubicBezTo>
                      <a:pt x="496" y="1574"/>
                      <a:pt x="471" y="1582"/>
                      <a:pt x="445" y="1588"/>
                    </a:cubicBezTo>
                    <a:cubicBezTo>
                      <a:pt x="437" y="1591"/>
                      <a:pt x="429" y="1592"/>
                      <a:pt x="421" y="1594"/>
                    </a:cubicBezTo>
                    <a:lnTo>
                      <a:pt x="420" y="1595"/>
                    </a:lnTo>
                    <a:cubicBezTo>
                      <a:pt x="417" y="1595"/>
                      <a:pt x="415" y="1597"/>
                      <a:pt x="412" y="1597"/>
                    </a:cubicBezTo>
                    <a:lnTo>
                      <a:pt x="411" y="1597"/>
                    </a:lnTo>
                    <a:cubicBezTo>
                      <a:pt x="392" y="1602"/>
                      <a:pt x="371" y="1607"/>
                      <a:pt x="351" y="1611"/>
                    </a:cubicBezTo>
                    <a:cubicBezTo>
                      <a:pt x="348" y="1611"/>
                      <a:pt x="345" y="1613"/>
                      <a:pt x="342" y="1613"/>
                    </a:cubicBezTo>
                    <a:lnTo>
                      <a:pt x="345" y="1613"/>
                    </a:lnTo>
                    <a:cubicBezTo>
                      <a:pt x="333" y="1616"/>
                      <a:pt x="323" y="1617"/>
                      <a:pt x="312" y="1620"/>
                    </a:cubicBezTo>
                    <a:cubicBezTo>
                      <a:pt x="311" y="1620"/>
                      <a:pt x="308" y="1620"/>
                      <a:pt x="306" y="1622"/>
                    </a:cubicBezTo>
                    <a:lnTo>
                      <a:pt x="305" y="1622"/>
                    </a:lnTo>
                    <a:cubicBezTo>
                      <a:pt x="298" y="1623"/>
                      <a:pt x="290" y="1624"/>
                      <a:pt x="283" y="1626"/>
                    </a:cubicBezTo>
                    <a:lnTo>
                      <a:pt x="281" y="1626"/>
                    </a:lnTo>
                    <a:cubicBezTo>
                      <a:pt x="274" y="1627"/>
                      <a:pt x="267" y="1629"/>
                      <a:pt x="261" y="1630"/>
                    </a:cubicBezTo>
                    <a:lnTo>
                      <a:pt x="258" y="1630"/>
                    </a:lnTo>
                    <a:cubicBezTo>
                      <a:pt x="256" y="1630"/>
                      <a:pt x="253" y="1632"/>
                      <a:pt x="252" y="1632"/>
                    </a:cubicBezTo>
                    <a:cubicBezTo>
                      <a:pt x="250" y="1632"/>
                      <a:pt x="249" y="1632"/>
                      <a:pt x="248" y="1633"/>
                    </a:cubicBezTo>
                    <a:cubicBezTo>
                      <a:pt x="245" y="1633"/>
                      <a:pt x="242" y="1633"/>
                      <a:pt x="239" y="1635"/>
                    </a:cubicBezTo>
                    <a:cubicBezTo>
                      <a:pt x="230" y="1636"/>
                      <a:pt x="222" y="1638"/>
                      <a:pt x="214" y="1639"/>
                    </a:cubicBezTo>
                    <a:cubicBezTo>
                      <a:pt x="205" y="1641"/>
                      <a:pt x="197" y="1642"/>
                      <a:pt x="189" y="1644"/>
                    </a:cubicBezTo>
                    <a:lnTo>
                      <a:pt x="187" y="1644"/>
                    </a:lnTo>
                    <a:lnTo>
                      <a:pt x="180" y="1645"/>
                    </a:lnTo>
                    <a:cubicBezTo>
                      <a:pt x="177" y="1645"/>
                      <a:pt x="174" y="1645"/>
                      <a:pt x="172" y="1647"/>
                    </a:cubicBezTo>
                    <a:lnTo>
                      <a:pt x="169" y="1647"/>
                    </a:lnTo>
                    <a:cubicBezTo>
                      <a:pt x="139" y="1651"/>
                      <a:pt x="106" y="1655"/>
                      <a:pt x="74" y="1660"/>
                    </a:cubicBezTo>
                    <a:lnTo>
                      <a:pt x="65" y="1660"/>
                    </a:lnTo>
                    <a:cubicBezTo>
                      <a:pt x="58" y="1661"/>
                      <a:pt x="49" y="1663"/>
                      <a:pt x="40" y="1663"/>
                    </a:cubicBezTo>
                    <a:cubicBezTo>
                      <a:pt x="40" y="1663"/>
                      <a:pt x="38" y="1663"/>
                      <a:pt x="38" y="1664"/>
                    </a:cubicBezTo>
                    <a:lnTo>
                      <a:pt x="30" y="1664"/>
                    </a:lnTo>
                    <a:cubicBezTo>
                      <a:pt x="21" y="1666"/>
                      <a:pt x="13" y="1666"/>
                      <a:pt x="5" y="1667"/>
                    </a:cubicBezTo>
                    <a:lnTo>
                      <a:pt x="0" y="1667"/>
                    </a:lnTo>
                    <a:cubicBezTo>
                      <a:pt x="143" y="2006"/>
                      <a:pt x="368" y="2306"/>
                      <a:pt x="658" y="2539"/>
                    </a:cubicBezTo>
                    <a:cubicBezTo>
                      <a:pt x="719" y="2589"/>
                      <a:pt x="784" y="2636"/>
                      <a:pt x="850" y="2679"/>
                    </a:cubicBezTo>
                    <a:cubicBezTo>
                      <a:pt x="1043" y="2804"/>
                      <a:pt x="1258" y="2901"/>
                      <a:pt x="1492" y="2965"/>
                    </a:cubicBezTo>
                    <a:cubicBezTo>
                      <a:pt x="1687" y="3017"/>
                      <a:pt x="1883" y="3041"/>
                      <a:pt x="2076" y="3041"/>
                    </a:cubicBezTo>
                    <a:cubicBezTo>
                      <a:pt x="2571" y="3041"/>
                      <a:pt x="3046" y="2877"/>
                      <a:pt x="3431" y="2588"/>
                    </a:cubicBezTo>
                    <a:cubicBezTo>
                      <a:pt x="3430" y="2586"/>
                      <a:pt x="3427" y="2583"/>
                      <a:pt x="3424" y="2582"/>
                    </a:cubicBezTo>
                    <a:cubicBezTo>
                      <a:pt x="3422" y="2579"/>
                      <a:pt x="3420" y="2576"/>
                      <a:pt x="3415" y="2574"/>
                    </a:cubicBezTo>
                    <a:cubicBezTo>
                      <a:pt x="3406" y="2567"/>
                      <a:pt x="3396" y="2560"/>
                      <a:pt x="3387" y="2554"/>
                    </a:cubicBezTo>
                    <a:cubicBezTo>
                      <a:pt x="3387" y="2552"/>
                      <a:pt x="3386" y="2552"/>
                      <a:pt x="3386" y="2552"/>
                    </a:cubicBezTo>
                    <a:cubicBezTo>
                      <a:pt x="3380" y="2548"/>
                      <a:pt x="3375" y="2545"/>
                      <a:pt x="3369" y="2540"/>
                    </a:cubicBezTo>
                    <a:lnTo>
                      <a:pt x="3361" y="2533"/>
                    </a:lnTo>
                    <a:cubicBezTo>
                      <a:pt x="3361" y="2533"/>
                      <a:pt x="3359" y="2532"/>
                      <a:pt x="3359" y="2532"/>
                    </a:cubicBezTo>
                    <a:lnTo>
                      <a:pt x="3339" y="2517"/>
                    </a:lnTo>
                    <a:cubicBezTo>
                      <a:pt x="3337" y="2514"/>
                      <a:pt x="3334" y="2512"/>
                      <a:pt x="3331" y="2511"/>
                    </a:cubicBezTo>
                    <a:cubicBezTo>
                      <a:pt x="3331" y="2510"/>
                      <a:pt x="3330" y="2510"/>
                      <a:pt x="3328" y="2508"/>
                    </a:cubicBezTo>
                    <a:cubicBezTo>
                      <a:pt x="3324" y="2504"/>
                      <a:pt x="3318" y="2499"/>
                      <a:pt x="3312" y="2495"/>
                    </a:cubicBezTo>
                    <a:cubicBezTo>
                      <a:pt x="3311" y="2493"/>
                      <a:pt x="3308" y="2492"/>
                      <a:pt x="3305" y="2490"/>
                    </a:cubicBezTo>
                    <a:cubicBezTo>
                      <a:pt x="3305" y="2489"/>
                      <a:pt x="3305" y="2489"/>
                      <a:pt x="3305" y="2489"/>
                    </a:cubicBezTo>
                    <a:cubicBezTo>
                      <a:pt x="3296" y="2482"/>
                      <a:pt x="3286" y="2474"/>
                      <a:pt x="3277" y="2467"/>
                    </a:cubicBezTo>
                    <a:cubicBezTo>
                      <a:pt x="3275" y="2465"/>
                      <a:pt x="3275" y="2465"/>
                      <a:pt x="3274" y="2464"/>
                    </a:cubicBezTo>
                    <a:lnTo>
                      <a:pt x="3272" y="2464"/>
                    </a:lnTo>
                    <a:cubicBezTo>
                      <a:pt x="3265" y="2457"/>
                      <a:pt x="3258" y="2451"/>
                      <a:pt x="3249" y="2443"/>
                    </a:cubicBezTo>
                    <a:cubicBezTo>
                      <a:pt x="3247" y="2442"/>
                      <a:pt x="3244" y="2440"/>
                      <a:pt x="3243" y="2437"/>
                    </a:cubicBezTo>
                    <a:cubicBezTo>
                      <a:pt x="3235" y="2431"/>
                      <a:pt x="3230" y="2427"/>
                      <a:pt x="3222" y="2421"/>
                    </a:cubicBezTo>
                    <a:lnTo>
                      <a:pt x="3219" y="2418"/>
                    </a:lnTo>
                    <a:cubicBezTo>
                      <a:pt x="3210" y="2411"/>
                      <a:pt x="3203" y="2405"/>
                      <a:pt x="3196" y="2398"/>
                    </a:cubicBezTo>
                    <a:cubicBezTo>
                      <a:pt x="3193" y="2395"/>
                      <a:pt x="3190" y="2392"/>
                      <a:pt x="3188" y="2390"/>
                    </a:cubicBezTo>
                    <a:cubicBezTo>
                      <a:pt x="3182" y="2384"/>
                      <a:pt x="3177" y="2380"/>
                      <a:pt x="3171" y="2374"/>
                    </a:cubicBezTo>
                    <a:lnTo>
                      <a:pt x="3169" y="2374"/>
                    </a:lnTo>
                    <a:cubicBezTo>
                      <a:pt x="3168" y="2373"/>
                      <a:pt x="3166" y="2371"/>
                      <a:pt x="3165" y="2370"/>
                    </a:cubicBezTo>
                    <a:cubicBezTo>
                      <a:pt x="3165" y="2370"/>
                      <a:pt x="3165" y="2370"/>
                      <a:pt x="3163" y="2368"/>
                    </a:cubicBezTo>
                    <a:cubicBezTo>
                      <a:pt x="3157" y="2362"/>
                      <a:pt x="3150" y="2356"/>
                      <a:pt x="3144" y="2350"/>
                    </a:cubicBezTo>
                    <a:cubicBezTo>
                      <a:pt x="3144" y="2350"/>
                      <a:pt x="3144" y="2349"/>
                      <a:pt x="3143" y="2349"/>
                    </a:cubicBezTo>
                    <a:cubicBezTo>
                      <a:pt x="3134" y="2342"/>
                      <a:pt x="3126" y="2333"/>
                      <a:pt x="3118" y="2325"/>
                    </a:cubicBezTo>
                    <a:lnTo>
                      <a:pt x="3113" y="2321"/>
                    </a:lnTo>
                    <a:cubicBezTo>
                      <a:pt x="3106" y="2314"/>
                      <a:pt x="3100" y="2308"/>
                      <a:pt x="3094" y="2302"/>
                    </a:cubicBezTo>
                    <a:lnTo>
                      <a:pt x="3093" y="2302"/>
                    </a:lnTo>
                    <a:lnTo>
                      <a:pt x="3093" y="2300"/>
                    </a:lnTo>
                    <a:cubicBezTo>
                      <a:pt x="3085" y="2293"/>
                      <a:pt x="3078" y="2286"/>
                      <a:pt x="3071" y="2278"/>
                    </a:cubicBezTo>
                    <a:lnTo>
                      <a:pt x="3068" y="2275"/>
                    </a:lnTo>
                    <a:cubicBezTo>
                      <a:pt x="3062" y="2269"/>
                      <a:pt x="3056" y="2264"/>
                      <a:pt x="3050" y="2256"/>
                    </a:cubicBezTo>
                    <a:cubicBezTo>
                      <a:pt x="3047" y="2255"/>
                      <a:pt x="3046" y="2253"/>
                      <a:pt x="3044" y="2250"/>
                    </a:cubicBezTo>
                    <a:cubicBezTo>
                      <a:pt x="3035" y="2243"/>
                      <a:pt x="3028" y="2234"/>
                      <a:pt x="3020" y="2225"/>
                    </a:cubicBezTo>
                    <a:lnTo>
                      <a:pt x="3019" y="2224"/>
                    </a:lnTo>
                    <a:lnTo>
                      <a:pt x="3016" y="2222"/>
                    </a:lnTo>
                    <a:cubicBezTo>
                      <a:pt x="3009" y="2214"/>
                      <a:pt x="3001" y="2206"/>
                      <a:pt x="2995" y="2199"/>
                    </a:cubicBezTo>
                    <a:cubicBezTo>
                      <a:pt x="2990" y="2193"/>
                      <a:pt x="2985" y="2187"/>
                      <a:pt x="2981" y="2183"/>
                    </a:cubicBezTo>
                    <a:cubicBezTo>
                      <a:pt x="2978" y="2180"/>
                      <a:pt x="2975" y="2175"/>
                      <a:pt x="2972" y="2172"/>
                    </a:cubicBezTo>
                    <a:lnTo>
                      <a:pt x="2954" y="2152"/>
                    </a:lnTo>
                    <a:lnTo>
                      <a:pt x="2950" y="2147"/>
                    </a:lnTo>
                    <a:lnTo>
                      <a:pt x="2948" y="2146"/>
                    </a:lnTo>
                    <a:cubicBezTo>
                      <a:pt x="2948" y="2144"/>
                      <a:pt x="2947" y="2144"/>
                      <a:pt x="2945" y="2143"/>
                    </a:cubicBezTo>
                    <a:cubicBezTo>
                      <a:pt x="2944" y="2141"/>
                      <a:pt x="2944" y="2140"/>
                      <a:pt x="2942" y="2138"/>
                    </a:cubicBezTo>
                    <a:cubicBezTo>
                      <a:pt x="2937" y="2133"/>
                      <a:pt x="2932" y="2127"/>
                      <a:pt x="2926" y="2121"/>
                    </a:cubicBezTo>
                    <a:cubicBezTo>
                      <a:pt x="2925" y="2118"/>
                      <a:pt x="2922" y="2113"/>
                      <a:pt x="2919" y="2110"/>
                    </a:cubicBezTo>
                    <a:cubicBezTo>
                      <a:pt x="2909" y="2099"/>
                      <a:pt x="2898" y="2085"/>
                      <a:pt x="2889" y="2074"/>
                    </a:cubicBezTo>
                    <a:cubicBezTo>
                      <a:pt x="2886" y="2071"/>
                      <a:pt x="2884" y="2068"/>
                      <a:pt x="2882" y="2065"/>
                    </a:cubicBezTo>
                    <a:cubicBezTo>
                      <a:pt x="2881" y="2065"/>
                      <a:pt x="2881" y="2063"/>
                      <a:pt x="2879" y="2062"/>
                    </a:cubicBezTo>
                    <a:cubicBezTo>
                      <a:pt x="2879" y="2060"/>
                      <a:pt x="2878" y="2059"/>
                      <a:pt x="2876" y="2057"/>
                    </a:cubicBezTo>
                    <a:cubicBezTo>
                      <a:pt x="2870" y="2052"/>
                      <a:pt x="2866" y="2044"/>
                      <a:pt x="2860" y="2038"/>
                    </a:cubicBezTo>
                    <a:cubicBezTo>
                      <a:pt x="2860" y="2037"/>
                      <a:pt x="2860" y="2037"/>
                      <a:pt x="2860" y="2037"/>
                    </a:cubicBezTo>
                    <a:lnTo>
                      <a:pt x="2838" y="2009"/>
                    </a:lnTo>
                    <a:cubicBezTo>
                      <a:pt x="2832" y="2000"/>
                      <a:pt x="2826" y="1993"/>
                      <a:pt x="2820" y="1984"/>
                    </a:cubicBezTo>
                    <a:cubicBezTo>
                      <a:pt x="2819" y="1984"/>
                      <a:pt x="2819" y="1982"/>
                      <a:pt x="2817" y="1981"/>
                    </a:cubicBezTo>
                    <a:cubicBezTo>
                      <a:pt x="2811" y="1972"/>
                      <a:pt x="2804" y="1963"/>
                      <a:pt x="2798" y="1954"/>
                    </a:cubicBezTo>
                    <a:cubicBezTo>
                      <a:pt x="2798" y="1953"/>
                      <a:pt x="2797" y="1953"/>
                      <a:pt x="2797" y="1951"/>
                    </a:cubicBezTo>
                    <a:cubicBezTo>
                      <a:pt x="2792" y="1946"/>
                      <a:pt x="2788" y="1940"/>
                      <a:pt x="2783" y="1934"/>
                    </a:cubicBezTo>
                    <a:cubicBezTo>
                      <a:pt x="2780" y="1931"/>
                      <a:pt x="2779" y="1926"/>
                      <a:pt x="2776" y="1923"/>
                    </a:cubicBezTo>
                    <a:cubicBezTo>
                      <a:pt x="2772" y="1918"/>
                      <a:pt x="2767" y="1910"/>
                      <a:pt x="2764" y="1904"/>
                    </a:cubicBezTo>
                    <a:cubicBezTo>
                      <a:pt x="2763" y="1903"/>
                      <a:pt x="2761" y="1901"/>
                      <a:pt x="2761" y="1900"/>
                    </a:cubicBezTo>
                    <a:cubicBezTo>
                      <a:pt x="2760" y="1898"/>
                      <a:pt x="2758" y="1895"/>
                      <a:pt x="2757" y="1894"/>
                    </a:cubicBezTo>
                    <a:cubicBezTo>
                      <a:pt x="2752" y="1888"/>
                      <a:pt x="2748" y="1881"/>
                      <a:pt x="2744" y="1875"/>
                    </a:cubicBezTo>
                    <a:cubicBezTo>
                      <a:pt x="2741" y="1872"/>
                      <a:pt x="2739" y="1867"/>
                      <a:pt x="2736" y="1865"/>
                    </a:cubicBezTo>
                    <a:cubicBezTo>
                      <a:pt x="2730" y="1854"/>
                      <a:pt x="2724" y="1845"/>
                      <a:pt x="2719" y="1835"/>
                    </a:cubicBezTo>
                    <a:lnTo>
                      <a:pt x="2717" y="1835"/>
                    </a:lnTo>
                    <a:cubicBezTo>
                      <a:pt x="2711" y="1826"/>
                      <a:pt x="2707" y="1817"/>
                      <a:pt x="2701" y="1807"/>
                    </a:cubicBezTo>
                    <a:cubicBezTo>
                      <a:pt x="2699" y="1807"/>
                      <a:pt x="2699" y="1806"/>
                      <a:pt x="2699" y="1806"/>
                    </a:cubicBezTo>
                    <a:cubicBezTo>
                      <a:pt x="2694" y="1795"/>
                      <a:pt x="2688" y="1785"/>
                      <a:pt x="2680" y="1776"/>
                    </a:cubicBezTo>
                    <a:cubicBezTo>
                      <a:pt x="2680" y="1775"/>
                      <a:pt x="2680" y="1775"/>
                      <a:pt x="2680" y="1775"/>
                    </a:cubicBezTo>
                    <a:cubicBezTo>
                      <a:pt x="2677" y="1769"/>
                      <a:pt x="2673" y="1763"/>
                      <a:pt x="2670" y="1757"/>
                    </a:cubicBezTo>
                    <a:cubicBezTo>
                      <a:pt x="2669" y="1754"/>
                      <a:pt x="2667" y="1751"/>
                      <a:pt x="2664" y="1748"/>
                    </a:cubicBezTo>
                    <a:cubicBezTo>
                      <a:pt x="2664" y="1747"/>
                      <a:pt x="2663" y="1745"/>
                      <a:pt x="2663" y="1744"/>
                    </a:cubicBezTo>
                    <a:cubicBezTo>
                      <a:pt x="2661" y="1742"/>
                      <a:pt x="2660" y="1739"/>
                      <a:pt x="2658" y="1738"/>
                    </a:cubicBezTo>
                    <a:cubicBezTo>
                      <a:pt x="2658" y="1736"/>
                      <a:pt x="2658" y="1736"/>
                      <a:pt x="2658" y="1736"/>
                    </a:cubicBezTo>
                    <a:cubicBezTo>
                      <a:pt x="2652" y="1728"/>
                      <a:pt x="2646" y="1717"/>
                      <a:pt x="2642" y="1707"/>
                    </a:cubicBezTo>
                    <a:cubicBezTo>
                      <a:pt x="2638" y="1700"/>
                      <a:pt x="2633" y="1692"/>
                      <a:pt x="2629" y="1685"/>
                    </a:cubicBezTo>
                    <a:cubicBezTo>
                      <a:pt x="2627" y="1683"/>
                      <a:pt x="2627" y="1682"/>
                      <a:pt x="2626" y="1680"/>
                    </a:cubicBezTo>
                    <a:cubicBezTo>
                      <a:pt x="2626" y="1680"/>
                      <a:pt x="2626" y="1680"/>
                      <a:pt x="2626" y="1679"/>
                    </a:cubicBezTo>
                    <a:lnTo>
                      <a:pt x="2626" y="1678"/>
                    </a:lnTo>
                    <a:lnTo>
                      <a:pt x="2615" y="1660"/>
                    </a:lnTo>
                    <a:cubicBezTo>
                      <a:pt x="2614" y="1657"/>
                      <a:pt x="2611" y="1652"/>
                      <a:pt x="2610" y="1648"/>
                    </a:cubicBezTo>
                    <a:cubicBezTo>
                      <a:pt x="2608" y="1648"/>
                      <a:pt x="2608" y="1647"/>
                      <a:pt x="2608" y="1647"/>
                    </a:cubicBezTo>
                    <a:cubicBezTo>
                      <a:pt x="2607" y="1644"/>
                      <a:pt x="2605" y="1641"/>
                      <a:pt x="2604" y="1638"/>
                    </a:cubicBezTo>
                    <a:cubicBezTo>
                      <a:pt x="2601" y="1630"/>
                      <a:pt x="2596" y="1624"/>
                      <a:pt x="2593" y="1617"/>
                    </a:cubicBezTo>
                    <a:cubicBezTo>
                      <a:pt x="2592" y="1614"/>
                      <a:pt x="2592" y="1613"/>
                      <a:pt x="2590" y="1611"/>
                    </a:cubicBezTo>
                    <a:cubicBezTo>
                      <a:pt x="2590" y="1610"/>
                      <a:pt x="2589" y="1608"/>
                      <a:pt x="2589" y="1608"/>
                    </a:cubicBezTo>
                    <a:cubicBezTo>
                      <a:pt x="2585" y="1599"/>
                      <a:pt x="2580" y="1591"/>
                      <a:pt x="2576" y="1583"/>
                    </a:cubicBezTo>
                    <a:cubicBezTo>
                      <a:pt x="2571" y="1571"/>
                      <a:pt x="2565" y="1561"/>
                      <a:pt x="2561" y="1551"/>
                    </a:cubicBezTo>
                    <a:lnTo>
                      <a:pt x="2560" y="1551"/>
                    </a:lnTo>
                    <a:cubicBezTo>
                      <a:pt x="2557" y="1542"/>
                      <a:pt x="2552" y="1535"/>
                      <a:pt x="2549" y="1527"/>
                    </a:cubicBezTo>
                    <a:cubicBezTo>
                      <a:pt x="2548" y="1524"/>
                      <a:pt x="2546" y="1520"/>
                      <a:pt x="2545" y="1517"/>
                    </a:cubicBezTo>
                    <a:lnTo>
                      <a:pt x="2539" y="1504"/>
                    </a:lnTo>
                    <a:cubicBezTo>
                      <a:pt x="2537" y="1502"/>
                      <a:pt x="2537" y="1499"/>
                      <a:pt x="2536" y="1498"/>
                    </a:cubicBezTo>
                    <a:lnTo>
                      <a:pt x="2535" y="1495"/>
                    </a:lnTo>
                    <a:cubicBezTo>
                      <a:pt x="2535" y="1495"/>
                      <a:pt x="2535" y="1493"/>
                      <a:pt x="2533" y="1492"/>
                    </a:cubicBezTo>
                    <a:cubicBezTo>
                      <a:pt x="2532" y="1486"/>
                      <a:pt x="2529" y="1482"/>
                      <a:pt x="2526" y="1476"/>
                    </a:cubicBezTo>
                    <a:cubicBezTo>
                      <a:pt x="2523" y="1470"/>
                      <a:pt x="2521" y="1462"/>
                      <a:pt x="2518" y="1457"/>
                    </a:cubicBezTo>
                    <a:cubicBezTo>
                      <a:pt x="2517" y="1455"/>
                      <a:pt x="2517" y="1454"/>
                      <a:pt x="2517" y="1454"/>
                    </a:cubicBezTo>
                    <a:lnTo>
                      <a:pt x="2515" y="1451"/>
                    </a:lnTo>
                    <a:cubicBezTo>
                      <a:pt x="2512" y="1442"/>
                      <a:pt x="2508" y="1433"/>
                      <a:pt x="2505" y="1426"/>
                    </a:cubicBezTo>
                    <a:cubicBezTo>
                      <a:pt x="2504" y="1421"/>
                      <a:pt x="2502" y="1418"/>
                      <a:pt x="2499" y="1414"/>
                    </a:cubicBezTo>
                    <a:cubicBezTo>
                      <a:pt x="2499" y="1412"/>
                      <a:pt x="2499" y="1412"/>
                      <a:pt x="2499" y="1411"/>
                    </a:cubicBezTo>
                    <a:cubicBezTo>
                      <a:pt x="2496" y="1404"/>
                      <a:pt x="2493" y="1398"/>
                      <a:pt x="2490" y="1390"/>
                    </a:cubicBezTo>
                    <a:cubicBezTo>
                      <a:pt x="2490" y="1389"/>
                      <a:pt x="2489" y="1387"/>
                      <a:pt x="2489" y="1387"/>
                    </a:cubicBezTo>
                    <a:cubicBezTo>
                      <a:pt x="2489" y="1386"/>
                      <a:pt x="2489" y="1386"/>
                      <a:pt x="2489" y="1384"/>
                    </a:cubicBezTo>
                    <a:cubicBezTo>
                      <a:pt x="2484" y="1376"/>
                      <a:pt x="2481" y="1368"/>
                      <a:pt x="2479" y="1359"/>
                    </a:cubicBezTo>
                    <a:cubicBezTo>
                      <a:pt x="2479" y="1359"/>
                      <a:pt x="2479" y="1358"/>
                      <a:pt x="2479" y="1358"/>
                    </a:cubicBezTo>
                    <a:cubicBezTo>
                      <a:pt x="2476" y="1352"/>
                      <a:pt x="2473" y="1346"/>
                      <a:pt x="2471" y="1340"/>
                    </a:cubicBezTo>
                    <a:cubicBezTo>
                      <a:pt x="2470" y="1339"/>
                      <a:pt x="2470" y="1336"/>
                      <a:pt x="2468" y="1334"/>
                    </a:cubicBezTo>
                    <a:lnTo>
                      <a:pt x="2467" y="1330"/>
                    </a:lnTo>
                    <a:cubicBezTo>
                      <a:pt x="2464" y="1323"/>
                      <a:pt x="2461" y="1315"/>
                      <a:pt x="2459" y="1308"/>
                    </a:cubicBezTo>
                    <a:cubicBezTo>
                      <a:pt x="2459" y="1306"/>
                      <a:pt x="2459" y="1306"/>
                      <a:pt x="2458" y="1306"/>
                    </a:cubicBezTo>
                    <a:cubicBezTo>
                      <a:pt x="2458" y="1305"/>
                      <a:pt x="2456" y="1302"/>
                      <a:pt x="2456" y="1299"/>
                    </a:cubicBezTo>
                    <a:cubicBezTo>
                      <a:pt x="2455" y="1298"/>
                      <a:pt x="2455" y="1296"/>
                      <a:pt x="2454" y="1295"/>
                    </a:cubicBezTo>
                    <a:cubicBezTo>
                      <a:pt x="2454" y="1290"/>
                      <a:pt x="2452" y="1287"/>
                      <a:pt x="2451" y="1283"/>
                    </a:cubicBezTo>
                    <a:cubicBezTo>
                      <a:pt x="2448" y="1275"/>
                      <a:pt x="2445" y="1267"/>
                      <a:pt x="2442" y="1258"/>
                    </a:cubicBezTo>
                    <a:cubicBezTo>
                      <a:pt x="2439" y="1250"/>
                      <a:pt x="2436" y="1242"/>
                      <a:pt x="2433" y="1233"/>
                    </a:cubicBezTo>
                    <a:lnTo>
                      <a:pt x="2430" y="1225"/>
                    </a:lnTo>
                    <a:cubicBezTo>
                      <a:pt x="2430" y="1224"/>
                      <a:pt x="2430" y="1222"/>
                      <a:pt x="2428" y="1220"/>
                    </a:cubicBezTo>
                    <a:cubicBezTo>
                      <a:pt x="2428" y="1220"/>
                      <a:pt x="2428" y="1220"/>
                      <a:pt x="2428" y="1218"/>
                    </a:cubicBezTo>
                    <a:lnTo>
                      <a:pt x="2420" y="1193"/>
                    </a:lnTo>
                    <a:cubicBezTo>
                      <a:pt x="2420" y="1192"/>
                      <a:pt x="2420" y="1192"/>
                      <a:pt x="2420" y="1192"/>
                    </a:cubicBezTo>
                    <a:cubicBezTo>
                      <a:pt x="2418" y="1189"/>
                      <a:pt x="2418" y="1186"/>
                      <a:pt x="2417" y="1183"/>
                    </a:cubicBezTo>
                    <a:cubicBezTo>
                      <a:pt x="2414" y="1174"/>
                      <a:pt x="2412" y="1167"/>
                      <a:pt x="2409" y="1158"/>
                    </a:cubicBezTo>
                    <a:cubicBezTo>
                      <a:pt x="2408" y="1155"/>
                      <a:pt x="2408" y="1150"/>
                      <a:pt x="2406" y="1147"/>
                    </a:cubicBezTo>
                    <a:cubicBezTo>
                      <a:pt x="2403" y="1139"/>
                      <a:pt x="2402" y="1131"/>
                      <a:pt x="2399" y="1122"/>
                    </a:cubicBezTo>
                    <a:cubicBezTo>
                      <a:pt x="2399" y="1121"/>
                      <a:pt x="2399" y="1121"/>
                      <a:pt x="2399" y="1119"/>
                    </a:cubicBezTo>
                    <a:cubicBezTo>
                      <a:pt x="2396" y="1109"/>
                      <a:pt x="2393" y="1099"/>
                      <a:pt x="2390" y="1088"/>
                    </a:cubicBezTo>
                    <a:cubicBezTo>
                      <a:pt x="2387" y="1077"/>
                      <a:pt x="2384" y="1066"/>
                      <a:pt x="2381" y="1055"/>
                    </a:cubicBezTo>
                    <a:cubicBezTo>
                      <a:pt x="2378" y="1046"/>
                      <a:pt x="2377" y="1038"/>
                      <a:pt x="2374" y="1030"/>
                    </a:cubicBezTo>
                    <a:cubicBezTo>
                      <a:pt x="2374" y="1028"/>
                      <a:pt x="2374" y="1027"/>
                      <a:pt x="2374" y="1024"/>
                    </a:cubicBezTo>
                    <a:lnTo>
                      <a:pt x="2373" y="1022"/>
                    </a:lnTo>
                    <a:cubicBezTo>
                      <a:pt x="2371" y="1015"/>
                      <a:pt x="2370" y="1009"/>
                      <a:pt x="2368" y="1003"/>
                    </a:cubicBezTo>
                    <a:cubicBezTo>
                      <a:pt x="2368" y="1000"/>
                      <a:pt x="2367" y="996"/>
                      <a:pt x="2365" y="991"/>
                    </a:cubicBezTo>
                    <a:cubicBezTo>
                      <a:pt x="2365" y="991"/>
                      <a:pt x="2365" y="990"/>
                      <a:pt x="2365" y="990"/>
                    </a:cubicBezTo>
                    <a:cubicBezTo>
                      <a:pt x="2364" y="984"/>
                      <a:pt x="2362" y="978"/>
                      <a:pt x="2361" y="972"/>
                    </a:cubicBezTo>
                    <a:cubicBezTo>
                      <a:pt x="2361" y="966"/>
                      <a:pt x="2359" y="960"/>
                      <a:pt x="2358" y="954"/>
                    </a:cubicBezTo>
                    <a:lnTo>
                      <a:pt x="2356" y="951"/>
                    </a:lnTo>
                    <a:cubicBezTo>
                      <a:pt x="2356" y="951"/>
                      <a:pt x="2356" y="950"/>
                      <a:pt x="2356" y="949"/>
                    </a:cubicBezTo>
                    <a:cubicBezTo>
                      <a:pt x="2355" y="940"/>
                      <a:pt x="2352" y="931"/>
                      <a:pt x="2350" y="921"/>
                    </a:cubicBezTo>
                    <a:lnTo>
                      <a:pt x="2350" y="918"/>
                    </a:lnTo>
                    <a:cubicBezTo>
                      <a:pt x="2349" y="916"/>
                      <a:pt x="2349" y="915"/>
                      <a:pt x="2349" y="913"/>
                    </a:cubicBezTo>
                    <a:cubicBezTo>
                      <a:pt x="2347" y="903"/>
                      <a:pt x="2345" y="893"/>
                      <a:pt x="2343" y="882"/>
                    </a:cubicBezTo>
                    <a:cubicBezTo>
                      <a:pt x="2342" y="871"/>
                      <a:pt x="2339" y="860"/>
                      <a:pt x="2337" y="848"/>
                    </a:cubicBezTo>
                    <a:cubicBezTo>
                      <a:pt x="2337" y="848"/>
                      <a:pt x="2337" y="847"/>
                      <a:pt x="2337" y="847"/>
                    </a:cubicBezTo>
                    <a:cubicBezTo>
                      <a:pt x="2336" y="835"/>
                      <a:pt x="2333" y="825"/>
                      <a:pt x="2331" y="813"/>
                    </a:cubicBezTo>
                    <a:cubicBezTo>
                      <a:pt x="2330" y="804"/>
                      <a:pt x="2328" y="795"/>
                      <a:pt x="2327" y="787"/>
                    </a:cubicBezTo>
                    <a:cubicBezTo>
                      <a:pt x="2327" y="786"/>
                      <a:pt x="2327" y="785"/>
                      <a:pt x="2327" y="784"/>
                    </a:cubicBezTo>
                    <a:cubicBezTo>
                      <a:pt x="2325" y="775"/>
                      <a:pt x="2324" y="766"/>
                      <a:pt x="2324" y="756"/>
                    </a:cubicBezTo>
                    <a:lnTo>
                      <a:pt x="2322" y="756"/>
                    </a:lnTo>
                    <a:cubicBezTo>
                      <a:pt x="2322" y="753"/>
                      <a:pt x="2322" y="751"/>
                      <a:pt x="2322" y="750"/>
                    </a:cubicBezTo>
                    <a:cubicBezTo>
                      <a:pt x="2321" y="741"/>
                      <a:pt x="2320" y="732"/>
                      <a:pt x="2320" y="723"/>
                    </a:cubicBezTo>
                    <a:cubicBezTo>
                      <a:pt x="2320" y="720"/>
                      <a:pt x="2318" y="717"/>
                      <a:pt x="2318" y="713"/>
                    </a:cubicBezTo>
                    <a:cubicBezTo>
                      <a:pt x="2317" y="709"/>
                      <a:pt x="2317" y="703"/>
                      <a:pt x="2317" y="698"/>
                    </a:cubicBezTo>
                    <a:lnTo>
                      <a:pt x="2317" y="700"/>
                    </a:lnTo>
                    <a:cubicBezTo>
                      <a:pt x="2315" y="692"/>
                      <a:pt x="2315" y="685"/>
                      <a:pt x="2314" y="678"/>
                    </a:cubicBezTo>
                    <a:cubicBezTo>
                      <a:pt x="2314" y="672"/>
                      <a:pt x="2314" y="667"/>
                      <a:pt x="2312" y="663"/>
                    </a:cubicBezTo>
                    <a:cubicBezTo>
                      <a:pt x="2312" y="663"/>
                      <a:pt x="2312" y="663"/>
                      <a:pt x="2312" y="661"/>
                    </a:cubicBezTo>
                    <a:cubicBezTo>
                      <a:pt x="2312" y="654"/>
                      <a:pt x="2311" y="645"/>
                      <a:pt x="2311" y="638"/>
                    </a:cubicBezTo>
                    <a:cubicBezTo>
                      <a:pt x="2309" y="626"/>
                      <a:pt x="2308" y="616"/>
                      <a:pt x="2308" y="604"/>
                    </a:cubicBezTo>
                    <a:lnTo>
                      <a:pt x="2306" y="602"/>
                    </a:lnTo>
                    <a:cubicBezTo>
                      <a:pt x="2306" y="591"/>
                      <a:pt x="2305" y="579"/>
                      <a:pt x="2305" y="569"/>
                    </a:cubicBezTo>
                    <a:cubicBezTo>
                      <a:pt x="2305" y="566"/>
                      <a:pt x="2305" y="563"/>
                      <a:pt x="2305" y="560"/>
                    </a:cubicBezTo>
                    <a:cubicBezTo>
                      <a:pt x="2303" y="551"/>
                      <a:pt x="2303" y="542"/>
                      <a:pt x="2303" y="533"/>
                    </a:cubicBezTo>
                    <a:lnTo>
                      <a:pt x="2302" y="507"/>
                    </a:lnTo>
                    <a:cubicBezTo>
                      <a:pt x="2302" y="501"/>
                      <a:pt x="2300" y="495"/>
                      <a:pt x="2300" y="489"/>
                    </a:cubicBezTo>
                    <a:cubicBezTo>
                      <a:pt x="2300" y="480"/>
                      <a:pt x="2300" y="471"/>
                      <a:pt x="2300" y="464"/>
                    </a:cubicBezTo>
                    <a:lnTo>
                      <a:pt x="2300" y="463"/>
                    </a:lnTo>
                    <a:cubicBezTo>
                      <a:pt x="2300" y="454"/>
                      <a:pt x="2300" y="446"/>
                      <a:pt x="2300" y="438"/>
                    </a:cubicBezTo>
                    <a:lnTo>
                      <a:pt x="2300" y="433"/>
                    </a:lnTo>
                    <a:lnTo>
                      <a:pt x="2300" y="430"/>
                    </a:lnTo>
                    <a:lnTo>
                      <a:pt x="2300" y="429"/>
                    </a:lnTo>
                    <a:cubicBezTo>
                      <a:pt x="2300" y="426"/>
                      <a:pt x="2300" y="423"/>
                      <a:pt x="2299" y="420"/>
                    </a:cubicBezTo>
                    <a:cubicBezTo>
                      <a:pt x="2299" y="414"/>
                      <a:pt x="2299" y="408"/>
                      <a:pt x="2299" y="402"/>
                    </a:cubicBezTo>
                    <a:lnTo>
                      <a:pt x="2299" y="396"/>
                    </a:lnTo>
                    <a:cubicBezTo>
                      <a:pt x="2299" y="393"/>
                      <a:pt x="2299" y="392"/>
                      <a:pt x="2299" y="390"/>
                    </a:cubicBezTo>
                    <a:cubicBezTo>
                      <a:pt x="2299" y="383"/>
                      <a:pt x="2299" y="376"/>
                      <a:pt x="2300" y="367"/>
                    </a:cubicBezTo>
                    <a:cubicBezTo>
                      <a:pt x="2300" y="365"/>
                      <a:pt x="2300" y="364"/>
                      <a:pt x="2300" y="362"/>
                    </a:cubicBezTo>
                    <a:lnTo>
                      <a:pt x="2300" y="361"/>
                    </a:lnTo>
                    <a:cubicBezTo>
                      <a:pt x="2300" y="358"/>
                      <a:pt x="2300" y="355"/>
                      <a:pt x="2300" y="352"/>
                    </a:cubicBezTo>
                    <a:cubicBezTo>
                      <a:pt x="2300" y="318"/>
                      <a:pt x="2302" y="286"/>
                      <a:pt x="2303" y="252"/>
                    </a:cubicBezTo>
                    <a:cubicBezTo>
                      <a:pt x="2303" y="252"/>
                      <a:pt x="2303" y="252"/>
                      <a:pt x="2303" y="251"/>
                    </a:cubicBezTo>
                    <a:lnTo>
                      <a:pt x="2305" y="249"/>
                    </a:lnTo>
                    <a:cubicBezTo>
                      <a:pt x="2305" y="239"/>
                      <a:pt x="2305" y="230"/>
                      <a:pt x="2306" y="220"/>
                    </a:cubicBezTo>
                    <a:cubicBezTo>
                      <a:pt x="2306" y="218"/>
                      <a:pt x="2306" y="218"/>
                      <a:pt x="2306" y="218"/>
                    </a:cubicBezTo>
                    <a:cubicBezTo>
                      <a:pt x="2306" y="215"/>
                      <a:pt x="2306" y="214"/>
                      <a:pt x="2306" y="211"/>
                    </a:cubicBezTo>
                    <a:lnTo>
                      <a:pt x="2309" y="183"/>
                    </a:lnTo>
                    <a:cubicBezTo>
                      <a:pt x="2309" y="174"/>
                      <a:pt x="2311" y="164"/>
                      <a:pt x="2311" y="155"/>
                    </a:cubicBezTo>
                    <a:cubicBezTo>
                      <a:pt x="2312" y="143"/>
                      <a:pt x="2314" y="131"/>
                      <a:pt x="2315" y="119"/>
                    </a:cubicBezTo>
                    <a:cubicBezTo>
                      <a:pt x="2315" y="114"/>
                      <a:pt x="2317" y="106"/>
                      <a:pt x="2317" y="99"/>
                    </a:cubicBezTo>
                    <a:cubicBezTo>
                      <a:pt x="2318" y="91"/>
                      <a:pt x="2318" y="84"/>
                      <a:pt x="2320" y="77"/>
                    </a:cubicBezTo>
                    <a:cubicBezTo>
                      <a:pt x="2320" y="77"/>
                      <a:pt x="2320" y="77"/>
                      <a:pt x="2320" y="75"/>
                    </a:cubicBezTo>
                    <a:cubicBezTo>
                      <a:pt x="2321" y="68"/>
                      <a:pt x="2322" y="61"/>
                      <a:pt x="2322" y="53"/>
                    </a:cubicBezTo>
                    <a:lnTo>
                      <a:pt x="2322" y="52"/>
                    </a:lnTo>
                    <a:cubicBezTo>
                      <a:pt x="2322" y="50"/>
                      <a:pt x="2322" y="49"/>
                      <a:pt x="2324" y="47"/>
                    </a:cubicBezTo>
                    <a:cubicBezTo>
                      <a:pt x="2324" y="43"/>
                      <a:pt x="2324" y="38"/>
                      <a:pt x="2325" y="34"/>
                    </a:cubicBezTo>
                    <a:cubicBezTo>
                      <a:pt x="2325" y="31"/>
                      <a:pt x="2327" y="27"/>
                      <a:pt x="2327" y="24"/>
                    </a:cubicBezTo>
                    <a:cubicBezTo>
                      <a:pt x="2312" y="19"/>
                      <a:pt x="2297" y="15"/>
                      <a:pt x="2283" y="12"/>
                    </a:cubicBezTo>
                    <a:cubicBezTo>
                      <a:pt x="2268" y="8"/>
                      <a:pt x="2253" y="3"/>
                      <a:pt x="2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9"/>
              <p:cNvSpPr/>
              <p:nvPr/>
            </p:nvSpPr>
            <p:spPr>
              <a:xfrm>
                <a:off x="8638114" y="4086315"/>
                <a:ext cx="254696" cy="298299"/>
              </a:xfrm>
              <a:custGeom>
                <a:avLst/>
                <a:gdLst/>
                <a:ahLst/>
                <a:cxnLst/>
                <a:rect l="l" t="t" r="r" b="b"/>
                <a:pathLst>
                  <a:path w="3201" h="3749" extrusionOk="0">
                    <a:moveTo>
                      <a:pt x="2308" y="0"/>
                    </a:moveTo>
                    <a:cubicBezTo>
                      <a:pt x="2414" y="98"/>
                      <a:pt x="2510" y="202"/>
                      <a:pt x="2595" y="317"/>
                    </a:cubicBezTo>
                    <a:cubicBezTo>
                      <a:pt x="2592" y="321"/>
                      <a:pt x="2589" y="326"/>
                      <a:pt x="2586" y="330"/>
                    </a:cubicBezTo>
                    <a:cubicBezTo>
                      <a:pt x="2585" y="332"/>
                      <a:pt x="2583" y="333"/>
                      <a:pt x="2582" y="336"/>
                    </a:cubicBezTo>
                    <a:cubicBezTo>
                      <a:pt x="2576" y="345"/>
                      <a:pt x="2569" y="354"/>
                      <a:pt x="2561" y="364"/>
                    </a:cubicBezTo>
                    <a:cubicBezTo>
                      <a:pt x="2561" y="364"/>
                      <a:pt x="2561" y="364"/>
                      <a:pt x="2561" y="366"/>
                    </a:cubicBezTo>
                    <a:cubicBezTo>
                      <a:pt x="2560" y="367"/>
                      <a:pt x="2557" y="370"/>
                      <a:pt x="2555" y="373"/>
                    </a:cubicBezTo>
                    <a:cubicBezTo>
                      <a:pt x="2549" y="380"/>
                      <a:pt x="2545" y="386"/>
                      <a:pt x="2541" y="394"/>
                    </a:cubicBezTo>
                    <a:lnTo>
                      <a:pt x="2539" y="394"/>
                    </a:lnTo>
                    <a:cubicBezTo>
                      <a:pt x="2538" y="395"/>
                      <a:pt x="2536" y="398"/>
                      <a:pt x="2535" y="399"/>
                    </a:cubicBezTo>
                    <a:cubicBezTo>
                      <a:pt x="2532" y="404"/>
                      <a:pt x="2529" y="407"/>
                      <a:pt x="2526" y="411"/>
                    </a:cubicBezTo>
                    <a:cubicBezTo>
                      <a:pt x="2524" y="413"/>
                      <a:pt x="2524" y="414"/>
                      <a:pt x="2523" y="414"/>
                    </a:cubicBezTo>
                    <a:cubicBezTo>
                      <a:pt x="2521" y="417"/>
                      <a:pt x="2520" y="419"/>
                      <a:pt x="2519" y="420"/>
                    </a:cubicBezTo>
                    <a:cubicBezTo>
                      <a:pt x="2519" y="420"/>
                      <a:pt x="2519" y="422"/>
                      <a:pt x="2519" y="422"/>
                    </a:cubicBezTo>
                    <a:cubicBezTo>
                      <a:pt x="2511" y="430"/>
                      <a:pt x="2504" y="439"/>
                      <a:pt x="2498" y="447"/>
                    </a:cubicBezTo>
                    <a:cubicBezTo>
                      <a:pt x="2496" y="448"/>
                      <a:pt x="2496" y="448"/>
                      <a:pt x="2496" y="448"/>
                    </a:cubicBezTo>
                    <a:cubicBezTo>
                      <a:pt x="2495" y="450"/>
                      <a:pt x="2495" y="451"/>
                      <a:pt x="2493" y="452"/>
                    </a:cubicBezTo>
                    <a:cubicBezTo>
                      <a:pt x="2493" y="452"/>
                      <a:pt x="2492" y="454"/>
                      <a:pt x="2492" y="454"/>
                    </a:cubicBezTo>
                    <a:lnTo>
                      <a:pt x="2476" y="475"/>
                    </a:lnTo>
                    <a:lnTo>
                      <a:pt x="2474" y="475"/>
                    </a:lnTo>
                    <a:cubicBezTo>
                      <a:pt x="2474" y="476"/>
                      <a:pt x="2474" y="476"/>
                      <a:pt x="2473" y="476"/>
                    </a:cubicBezTo>
                    <a:cubicBezTo>
                      <a:pt x="2473" y="478"/>
                      <a:pt x="2471" y="479"/>
                      <a:pt x="2471" y="479"/>
                    </a:cubicBezTo>
                    <a:cubicBezTo>
                      <a:pt x="2464" y="488"/>
                      <a:pt x="2458" y="495"/>
                      <a:pt x="2452" y="503"/>
                    </a:cubicBezTo>
                    <a:cubicBezTo>
                      <a:pt x="2451" y="504"/>
                      <a:pt x="2451" y="504"/>
                      <a:pt x="2449" y="506"/>
                    </a:cubicBezTo>
                    <a:cubicBezTo>
                      <a:pt x="2448" y="507"/>
                      <a:pt x="2448" y="508"/>
                      <a:pt x="2446" y="510"/>
                    </a:cubicBezTo>
                    <a:cubicBezTo>
                      <a:pt x="2440" y="516"/>
                      <a:pt x="2435" y="523"/>
                      <a:pt x="2429" y="529"/>
                    </a:cubicBezTo>
                    <a:lnTo>
                      <a:pt x="2426" y="533"/>
                    </a:lnTo>
                    <a:cubicBezTo>
                      <a:pt x="2420" y="541"/>
                      <a:pt x="2412" y="548"/>
                      <a:pt x="2407" y="556"/>
                    </a:cubicBezTo>
                    <a:lnTo>
                      <a:pt x="2405" y="556"/>
                    </a:lnTo>
                    <a:cubicBezTo>
                      <a:pt x="2404" y="559"/>
                      <a:pt x="2401" y="561"/>
                      <a:pt x="2398" y="564"/>
                    </a:cubicBezTo>
                    <a:cubicBezTo>
                      <a:pt x="2393" y="570"/>
                      <a:pt x="2387" y="576"/>
                      <a:pt x="2383" y="582"/>
                    </a:cubicBezTo>
                    <a:cubicBezTo>
                      <a:pt x="2382" y="584"/>
                      <a:pt x="2379" y="585"/>
                      <a:pt x="2377" y="587"/>
                    </a:cubicBezTo>
                    <a:lnTo>
                      <a:pt x="2377" y="588"/>
                    </a:lnTo>
                    <a:cubicBezTo>
                      <a:pt x="2371" y="594"/>
                      <a:pt x="2365" y="601"/>
                      <a:pt x="2358" y="607"/>
                    </a:cubicBezTo>
                    <a:cubicBezTo>
                      <a:pt x="2358" y="607"/>
                      <a:pt x="2358" y="607"/>
                      <a:pt x="2358" y="609"/>
                    </a:cubicBezTo>
                    <a:lnTo>
                      <a:pt x="2357" y="609"/>
                    </a:lnTo>
                    <a:cubicBezTo>
                      <a:pt x="2349" y="617"/>
                      <a:pt x="2342" y="625"/>
                      <a:pt x="2333" y="634"/>
                    </a:cubicBezTo>
                    <a:cubicBezTo>
                      <a:pt x="2326" y="642"/>
                      <a:pt x="2317" y="650"/>
                      <a:pt x="2309" y="659"/>
                    </a:cubicBezTo>
                    <a:lnTo>
                      <a:pt x="2308" y="660"/>
                    </a:lnTo>
                    <a:cubicBezTo>
                      <a:pt x="2301" y="667"/>
                      <a:pt x="2292" y="675"/>
                      <a:pt x="2284" y="682"/>
                    </a:cubicBezTo>
                    <a:lnTo>
                      <a:pt x="2284" y="684"/>
                    </a:lnTo>
                    <a:cubicBezTo>
                      <a:pt x="2276" y="691"/>
                      <a:pt x="2268" y="700"/>
                      <a:pt x="2259" y="707"/>
                    </a:cubicBezTo>
                    <a:cubicBezTo>
                      <a:pt x="2251" y="715"/>
                      <a:pt x="2243" y="723"/>
                      <a:pt x="2234" y="731"/>
                    </a:cubicBezTo>
                    <a:cubicBezTo>
                      <a:pt x="2234" y="732"/>
                      <a:pt x="2233" y="732"/>
                      <a:pt x="2233" y="732"/>
                    </a:cubicBezTo>
                    <a:cubicBezTo>
                      <a:pt x="2215" y="748"/>
                      <a:pt x="2199" y="763"/>
                      <a:pt x="2181" y="779"/>
                    </a:cubicBezTo>
                    <a:cubicBezTo>
                      <a:pt x="2172" y="787"/>
                      <a:pt x="2164" y="794"/>
                      <a:pt x="2155" y="802"/>
                    </a:cubicBezTo>
                    <a:lnTo>
                      <a:pt x="2155" y="803"/>
                    </a:lnTo>
                    <a:cubicBezTo>
                      <a:pt x="2146" y="809"/>
                      <a:pt x="2139" y="816"/>
                      <a:pt x="2131" y="822"/>
                    </a:cubicBezTo>
                    <a:cubicBezTo>
                      <a:pt x="2131" y="824"/>
                      <a:pt x="2130" y="824"/>
                      <a:pt x="2128" y="825"/>
                    </a:cubicBezTo>
                    <a:lnTo>
                      <a:pt x="2127" y="825"/>
                    </a:lnTo>
                    <a:cubicBezTo>
                      <a:pt x="2122" y="831"/>
                      <a:pt x="2117" y="835"/>
                      <a:pt x="2111" y="840"/>
                    </a:cubicBezTo>
                    <a:cubicBezTo>
                      <a:pt x="2109" y="841"/>
                      <a:pt x="2108" y="843"/>
                      <a:pt x="2106" y="843"/>
                    </a:cubicBezTo>
                    <a:cubicBezTo>
                      <a:pt x="2105" y="844"/>
                      <a:pt x="2103" y="846"/>
                      <a:pt x="2102" y="847"/>
                    </a:cubicBezTo>
                    <a:cubicBezTo>
                      <a:pt x="2102" y="847"/>
                      <a:pt x="2100" y="847"/>
                      <a:pt x="2100" y="849"/>
                    </a:cubicBezTo>
                    <a:cubicBezTo>
                      <a:pt x="2091" y="856"/>
                      <a:pt x="2083" y="862"/>
                      <a:pt x="2074" y="869"/>
                    </a:cubicBezTo>
                    <a:lnTo>
                      <a:pt x="2072" y="869"/>
                    </a:lnTo>
                    <a:cubicBezTo>
                      <a:pt x="2049" y="890"/>
                      <a:pt x="2022" y="909"/>
                      <a:pt x="1997" y="928"/>
                    </a:cubicBezTo>
                    <a:cubicBezTo>
                      <a:pt x="1996" y="930"/>
                      <a:pt x="1994" y="931"/>
                      <a:pt x="1993" y="931"/>
                    </a:cubicBezTo>
                    <a:cubicBezTo>
                      <a:pt x="1991" y="933"/>
                      <a:pt x="1991" y="933"/>
                      <a:pt x="1990" y="934"/>
                    </a:cubicBezTo>
                    <a:cubicBezTo>
                      <a:pt x="1984" y="938"/>
                      <a:pt x="1977" y="943"/>
                      <a:pt x="1971" y="947"/>
                    </a:cubicBezTo>
                    <a:cubicBezTo>
                      <a:pt x="1969" y="947"/>
                      <a:pt x="1969" y="949"/>
                      <a:pt x="1968" y="950"/>
                    </a:cubicBezTo>
                    <a:cubicBezTo>
                      <a:pt x="1965" y="952"/>
                      <a:pt x="1963" y="953"/>
                      <a:pt x="1962" y="955"/>
                    </a:cubicBezTo>
                    <a:lnTo>
                      <a:pt x="1960" y="955"/>
                    </a:lnTo>
                    <a:cubicBezTo>
                      <a:pt x="1955" y="959"/>
                      <a:pt x="1949" y="963"/>
                      <a:pt x="1943" y="968"/>
                    </a:cubicBezTo>
                    <a:cubicBezTo>
                      <a:pt x="1940" y="969"/>
                      <a:pt x="1938" y="971"/>
                      <a:pt x="1935" y="972"/>
                    </a:cubicBezTo>
                    <a:cubicBezTo>
                      <a:pt x="1934" y="972"/>
                      <a:pt x="1932" y="974"/>
                      <a:pt x="1932" y="975"/>
                    </a:cubicBezTo>
                    <a:lnTo>
                      <a:pt x="1931" y="975"/>
                    </a:lnTo>
                    <a:cubicBezTo>
                      <a:pt x="1925" y="980"/>
                      <a:pt x="1918" y="984"/>
                      <a:pt x="1912" y="989"/>
                    </a:cubicBezTo>
                    <a:lnTo>
                      <a:pt x="1910" y="989"/>
                    </a:lnTo>
                    <a:cubicBezTo>
                      <a:pt x="1907" y="991"/>
                      <a:pt x="1906" y="993"/>
                      <a:pt x="1903" y="994"/>
                    </a:cubicBezTo>
                    <a:cubicBezTo>
                      <a:pt x="1902" y="994"/>
                      <a:pt x="1902" y="996"/>
                      <a:pt x="1900" y="996"/>
                    </a:cubicBezTo>
                    <a:cubicBezTo>
                      <a:pt x="1897" y="999"/>
                      <a:pt x="1894" y="1000"/>
                      <a:pt x="1890" y="1003"/>
                    </a:cubicBezTo>
                    <a:lnTo>
                      <a:pt x="1893" y="1000"/>
                    </a:lnTo>
                    <a:lnTo>
                      <a:pt x="1893" y="1000"/>
                    </a:lnTo>
                    <a:cubicBezTo>
                      <a:pt x="1862" y="1022"/>
                      <a:pt x="1829" y="1043"/>
                      <a:pt x="1795" y="1062"/>
                    </a:cubicBezTo>
                    <a:cubicBezTo>
                      <a:pt x="1794" y="1064"/>
                      <a:pt x="1793" y="1065"/>
                      <a:pt x="1790" y="1067"/>
                    </a:cubicBezTo>
                    <a:cubicBezTo>
                      <a:pt x="1788" y="1067"/>
                      <a:pt x="1787" y="1068"/>
                      <a:pt x="1785" y="1070"/>
                    </a:cubicBezTo>
                    <a:lnTo>
                      <a:pt x="1784" y="1070"/>
                    </a:lnTo>
                    <a:cubicBezTo>
                      <a:pt x="1778" y="1074"/>
                      <a:pt x="1770" y="1078"/>
                      <a:pt x="1765" y="1081"/>
                    </a:cubicBezTo>
                    <a:lnTo>
                      <a:pt x="1760" y="1084"/>
                    </a:lnTo>
                    <a:cubicBezTo>
                      <a:pt x="1757" y="1086"/>
                      <a:pt x="1756" y="1087"/>
                      <a:pt x="1753" y="1089"/>
                    </a:cubicBezTo>
                    <a:cubicBezTo>
                      <a:pt x="1751" y="1090"/>
                      <a:pt x="1748" y="1090"/>
                      <a:pt x="1747" y="1092"/>
                    </a:cubicBezTo>
                    <a:lnTo>
                      <a:pt x="1745" y="1093"/>
                    </a:lnTo>
                    <a:cubicBezTo>
                      <a:pt x="1728" y="1102"/>
                      <a:pt x="1712" y="1112"/>
                      <a:pt x="1694" y="1121"/>
                    </a:cubicBezTo>
                    <a:lnTo>
                      <a:pt x="1692" y="1123"/>
                    </a:lnTo>
                    <a:cubicBezTo>
                      <a:pt x="1691" y="1123"/>
                      <a:pt x="1688" y="1124"/>
                      <a:pt x="1686" y="1125"/>
                    </a:cubicBezTo>
                    <a:cubicBezTo>
                      <a:pt x="1685" y="1125"/>
                      <a:pt x="1685" y="1127"/>
                      <a:pt x="1684" y="1127"/>
                    </a:cubicBezTo>
                    <a:cubicBezTo>
                      <a:pt x="1676" y="1131"/>
                      <a:pt x="1669" y="1136"/>
                      <a:pt x="1660" y="1139"/>
                    </a:cubicBezTo>
                    <a:cubicBezTo>
                      <a:pt x="1659" y="1140"/>
                      <a:pt x="1656" y="1142"/>
                      <a:pt x="1654" y="1143"/>
                    </a:cubicBezTo>
                    <a:lnTo>
                      <a:pt x="1653" y="1143"/>
                    </a:lnTo>
                    <a:cubicBezTo>
                      <a:pt x="1645" y="1148"/>
                      <a:pt x="1638" y="1151"/>
                      <a:pt x="1631" y="1155"/>
                    </a:cubicBezTo>
                    <a:cubicBezTo>
                      <a:pt x="1617" y="1162"/>
                      <a:pt x="1604" y="1168"/>
                      <a:pt x="1591" y="1176"/>
                    </a:cubicBezTo>
                    <a:cubicBezTo>
                      <a:pt x="1573" y="1184"/>
                      <a:pt x="1555" y="1193"/>
                      <a:pt x="1536" y="1201"/>
                    </a:cubicBezTo>
                    <a:lnTo>
                      <a:pt x="1535" y="1202"/>
                    </a:lnTo>
                    <a:cubicBezTo>
                      <a:pt x="1533" y="1204"/>
                      <a:pt x="1530" y="1204"/>
                      <a:pt x="1529" y="1205"/>
                    </a:cubicBezTo>
                    <a:lnTo>
                      <a:pt x="1526" y="1205"/>
                    </a:lnTo>
                    <a:cubicBezTo>
                      <a:pt x="1519" y="1209"/>
                      <a:pt x="1511" y="1212"/>
                      <a:pt x="1505" y="1215"/>
                    </a:cubicBezTo>
                    <a:lnTo>
                      <a:pt x="1502" y="1217"/>
                    </a:lnTo>
                    <a:cubicBezTo>
                      <a:pt x="1501" y="1218"/>
                      <a:pt x="1498" y="1218"/>
                      <a:pt x="1497" y="1220"/>
                    </a:cubicBezTo>
                    <a:lnTo>
                      <a:pt x="1495" y="1220"/>
                    </a:lnTo>
                    <a:cubicBezTo>
                      <a:pt x="1488" y="1223"/>
                      <a:pt x="1479" y="1227"/>
                      <a:pt x="1471" y="1230"/>
                    </a:cubicBezTo>
                    <a:lnTo>
                      <a:pt x="1470" y="1230"/>
                    </a:lnTo>
                    <a:cubicBezTo>
                      <a:pt x="1469" y="1232"/>
                      <a:pt x="1466" y="1233"/>
                      <a:pt x="1464" y="1233"/>
                    </a:cubicBezTo>
                    <a:lnTo>
                      <a:pt x="1463" y="1234"/>
                    </a:lnTo>
                    <a:cubicBezTo>
                      <a:pt x="1444" y="1242"/>
                      <a:pt x="1426" y="1249"/>
                      <a:pt x="1407" y="1258"/>
                    </a:cubicBezTo>
                    <a:lnTo>
                      <a:pt x="1405" y="1258"/>
                    </a:lnTo>
                    <a:cubicBezTo>
                      <a:pt x="1402" y="1259"/>
                      <a:pt x="1401" y="1259"/>
                      <a:pt x="1398" y="1261"/>
                    </a:cubicBezTo>
                    <a:cubicBezTo>
                      <a:pt x="1379" y="1268"/>
                      <a:pt x="1361" y="1276"/>
                      <a:pt x="1343" y="1282"/>
                    </a:cubicBezTo>
                    <a:lnTo>
                      <a:pt x="1340" y="1283"/>
                    </a:lnTo>
                    <a:cubicBezTo>
                      <a:pt x="1339" y="1283"/>
                      <a:pt x="1336" y="1285"/>
                      <a:pt x="1335" y="1285"/>
                    </a:cubicBezTo>
                    <a:cubicBezTo>
                      <a:pt x="1335" y="1286"/>
                      <a:pt x="1333" y="1286"/>
                      <a:pt x="1332" y="1286"/>
                    </a:cubicBezTo>
                    <a:lnTo>
                      <a:pt x="1308" y="1295"/>
                    </a:lnTo>
                    <a:lnTo>
                      <a:pt x="1310" y="1295"/>
                    </a:lnTo>
                    <a:cubicBezTo>
                      <a:pt x="1307" y="1295"/>
                      <a:pt x="1304" y="1296"/>
                      <a:pt x="1301" y="1298"/>
                    </a:cubicBezTo>
                    <a:cubicBezTo>
                      <a:pt x="1292" y="1301"/>
                      <a:pt x="1283" y="1304"/>
                      <a:pt x="1274" y="1307"/>
                    </a:cubicBezTo>
                    <a:cubicBezTo>
                      <a:pt x="1271" y="1308"/>
                      <a:pt x="1268" y="1308"/>
                      <a:pt x="1265" y="1310"/>
                    </a:cubicBezTo>
                    <a:cubicBezTo>
                      <a:pt x="1258" y="1313"/>
                      <a:pt x="1249" y="1315"/>
                      <a:pt x="1240" y="1318"/>
                    </a:cubicBezTo>
                    <a:cubicBezTo>
                      <a:pt x="1237" y="1318"/>
                      <a:pt x="1236" y="1320"/>
                      <a:pt x="1233" y="1320"/>
                    </a:cubicBezTo>
                    <a:lnTo>
                      <a:pt x="1231" y="1320"/>
                    </a:lnTo>
                    <a:cubicBezTo>
                      <a:pt x="1224" y="1323"/>
                      <a:pt x="1217" y="1326"/>
                      <a:pt x="1208" y="1329"/>
                    </a:cubicBezTo>
                    <a:lnTo>
                      <a:pt x="1206" y="1329"/>
                    </a:lnTo>
                    <a:cubicBezTo>
                      <a:pt x="1203" y="1329"/>
                      <a:pt x="1202" y="1330"/>
                      <a:pt x="1199" y="1330"/>
                    </a:cubicBezTo>
                    <a:lnTo>
                      <a:pt x="1198" y="1332"/>
                    </a:lnTo>
                    <a:cubicBezTo>
                      <a:pt x="1190" y="1333"/>
                      <a:pt x="1181" y="1336"/>
                      <a:pt x="1174" y="1339"/>
                    </a:cubicBezTo>
                    <a:lnTo>
                      <a:pt x="1173" y="1339"/>
                    </a:lnTo>
                    <a:cubicBezTo>
                      <a:pt x="1170" y="1339"/>
                      <a:pt x="1167" y="1340"/>
                      <a:pt x="1164" y="1342"/>
                    </a:cubicBezTo>
                    <a:lnTo>
                      <a:pt x="1165" y="1340"/>
                    </a:lnTo>
                    <a:lnTo>
                      <a:pt x="1165" y="1340"/>
                    </a:lnTo>
                    <a:cubicBezTo>
                      <a:pt x="1153" y="1345"/>
                      <a:pt x="1143" y="1348"/>
                      <a:pt x="1131" y="1351"/>
                    </a:cubicBezTo>
                    <a:cubicBezTo>
                      <a:pt x="1122" y="1354"/>
                      <a:pt x="1115" y="1355"/>
                      <a:pt x="1106" y="1358"/>
                    </a:cubicBezTo>
                    <a:cubicBezTo>
                      <a:pt x="1103" y="1358"/>
                      <a:pt x="1100" y="1360"/>
                      <a:pt x="1097" y="1360"/>
                    </a:cubicBezTo>
                    <a:cubicBezTo>
                      <a:pt x="1089" y="1363"/>
                      <a:pt x="1081" y="1364"/>
                      <a:pt x="1072" y="1367"/>
                    </a:cubicBezTo>
                    <a:cubicBezTo>
                      <a:pt x="1069" y="1367"/>
                      <a:pt x="1067" y="1368"/>
                      <a:pt x="1064" y="1368"/>
                    </a:cubicBezTo>
                    <a:lnTo>
                      <a:pt x="1062" y="1368"/>
                    </a:lnTo>
                    <a:cubicBezTo>
                      <a:pt x="1055" y="1371"/>
                      <a:pt x="1046" y="1373"/>
                      <a:pt x="1037" y="1376"/>
                    </a:cubicBezTo>
                    <a:lnTo>
                      <a:pt x="1030" y="1377"/>
                    </a:lnTo>
                    <a:cubicBezTo>
                      <a:pt x="1021" y="1379"/>
                      <a:pt x="1012" y="1382"/>
                      <a:pt x="1005" y="1383"/>
                    </a:cubicBezTo>
                    <a:cubicBezTo>
                      <a:pt x="1002" y="1383"/>
                      <a:pt x="999" y="1385"/>
                      <a:pt x="996" y="1385"/>
                    </a:cubicBezTo>
                    <a:lnTo>
                      <a:pt x="994" y="1385"/>
                    </a:lnTo>
                    <a:lnTo>
                      <a:pt x="969" y="1391"/>
                    </a:lnTo>
                    <a:lnTo>
                      <a:pt x="968" y="1391"/>
                    </a:lnTo>
                    <a:lnTo>
                      <a:pt x="960" y="1392"/>
                    </a:lnTo>
                    <a:lnTo>
                      <a:pt x="959" y="1392"/>
                    </a:lnTo>
                    <a:cubicBezTo>
                      <a:pt x="950" y="1395"/>
                      <a:pt x="940" y="1396"/>
                      <a:pt x="931" y="1398"/>
                    </a:cubicBezTo>
                    <a:lnTo>
                      <a:pt x="927" y="1399"/>
                    </a:lnTo>
                    <a:lnTo>
                      <a:pt x="925" y="1399"/>
                    </a:lnTo>
                    <a:cubicBezTo>
                      <a:pt x="882" y="1408"/>
                      <a:pt x="840" y="1416"/>
                      <a:pt x="797" y="1421"/>
                    </a:cubicBezTo>
                    <a:lnTo>
                      <a:pt x="796" y="1421"/>
                    </a:lnTo>
                    <a:cubicBezTo>
                      <a:pt x="793" y="1421"/>
                      <a:pt x="791" y="1423"/>
                      <a:pt x="788" y="1423"/>
                    </a:cubicBezTo>
                    <a:lnTo>
                      <a:pt x="787" y="1423"/>
                    </a:lnTo>
                    <a:cubicBezTo>
                      <a:pt x="778" y="1424"/>
                      <a:pt x="769" y="1426"/>
                      <a:pt x="760" y="1426"/>
                    </a:cubicBezTo>
                    <a:cubicBezTo>
                      <a:pt x="760" y="1426"/>
                      <a:pt x="760" y="1427"/>
                      <a:pt x="759" y="1427"/>
                    </a:cubicBezTo>
                    <a:cubicBezTo>
                      <a:pt x="750" y="1427"/>
                      <a:pt x="741" y="1429"/>
                      <a:pt x="734" y="1430"/>
                    </a:cubicBezTo>
                    <a:lnTo>
                      <a:pt x="726" y="1430"/>
                    </a:lnTo>
                    <a:cubicBezTo>
                      <a:pt x="723" y="1432"/>
                      <a:pt x="720" y="1432"/>
                      <a:pt x="718" y="1432"/>
                    </a:cubicBezTo>
                    <a:cubicBezTo>
                      <a:pt x="709" y="1433"/>
                      <a:pt x="700" y="1433"/>
                      <a:pt x="692" y="1435"/>
                    </a:cubicBezTo>
                    <a:lnTo>
                      <a:pt x="691" y="1435"/>
                    </a:lnTo>
                    <a:cubicBezTo>
                      <a:pt x="688" y="1435"/>
                      <a:pt x="685" y="1436"/>
                      <a:pt x="682" y="1436"/>
                    </a:cubicBezTo>
                    <a:cubicBezTo>
                      <a:pt x="673" y="1436"/>
                      <a:pt x="664" y="1438"/>
                      <a:pt x="656" y="1438"/>
                    </a:cubicBezTo>
                    <a:cubicBezTo>
                      <a:pt x="656" y="1438"/>
                      <a:pt x="656" y="1438"/>
                      <a:pt x="656" y="1439"/>
                    </a:cubicBezTo>
                    <a:lnTo>
                      <a:pt x="647" y="1439"/>
                    </a:lnTo>
                    <a:cubicBezTo>
                      <a:pt x="635" y="1441"/>
                      <a:pt x="625" y="1441"/>
                      <a:pt x="613" y="1442"/>
                    </a:cubicBezTo>
                    <a:lnTo>
                      <a:pt x="606" y="1442"/>
                    </a:lnTo>
                    <a:cubicBezTo>
                      <a:pt x="597" y="1444"/>
                      <a:pt x="586" y="1444"/>
                      <a:pt x="578" y="1445"/>
                    </a:cubicBezTo>
                    <a:lnTo>
                      <a:pt x="575" y="1445"/>
                    </a:lnTo>
                    <a:cubicBezTo>
                      <a:pt x="563" y="1445"/>
                      <a:pt x="553" y="1447"/>
                      <a:pt x="541" y="1447"/>
                    </a:cubicBezTo>
                    <a:lnTo>
                      <a:pt x="532" y="1447"/>
                    </a:lnTo>
                    <a:cubicBezTo>
                      <a:pt x="526" y="1448"/>
                      <a:pt x="522" y="1448"/>
                      <a:pt x="516" y="1448"/>
                    </a:cubicBezTo>
                    <a:lnTo>
                      <a:pt x="498" y="1448"/>
                    </a:lnTo>
                    <a:cubicBezTo>
                      <a:pt x="480" y="1449"/>
                      <a:pt x="463" y="1449"/>
                      <a:pt x="447" y="1449"/>
                    </a:cubicBezTo>
                    <a:lnTo>
                      <a:pt x="330" y="1449"/>
                    </a:lnTo>
                    <a:cubicBezTo>
                      <a:pt x="323" y="1448"/>
                      <a:pt x="315" y="1448"/>
                      <a:pt x="308" y="1448"/>
                    </a:cubicBezTo>
                    <a:lnTo>
                      <a:pt x="295" y="1448"/>
                    </a:lnTo>
                    <a:lnTo>
                      <a:pt x="261" y="1447"/>
                    </a:lnTo>
                    <a:lnTo>
                      <a:pt x="260" y="1447"/>
                    </a:lnTo>
                    <a:cubicBezTo>
                      <a:pt x="249" y="1445"/>
                      <a:pt x="239" y="1445"/>
                      <a:pt x="229" y="1444"/>
                    </a:cubicBezTo>
                    <a:lnTo>
                      <a:pt x="226" y="1444"/>
                    </a:lnTo>
                    <a:cubicBezTo>
                      <a:pt x="214" y="1444"/>
                      <a:pt x="202" y="1442"/>
                      <a:pt x="190" y="1441"/>
                    </a:cubicBezTo>
                    <a:cubicBezTo>
                      <a:pt x="183" y="1441"/>
                      <a:pt x="176" y="1441"/>
                      <a:pt x="168" y="1439"/>
                    </a:cubicBezTo>
                    <a:cubicBezTo>
                      <a:pt x="164" y="1439"/>
                      <a:pt x="159" y="1439"/>
                      <a:pt x="156" y="1438"/>
                    </a:cubicBezTo>
                    <a:lnTo>
                      <a:pt x="155" y="1438"/>
                    </a:lnTo>
                    <a:cubicBezTo>
                      <a:pt x="148" y="1438"/>
                      <a:pt x="140" y="1436"/>
                      <a:pt x="131" y="1436"/>
                    </a:cubicBezTo>
                    <a:cubicBezTo>
                      <a:pt x="128" y="1435"/>
                      <a:pt x="124" y="1435"/>
                      <a:pt x="121" y="1435"/>
                    </a:cubicBezTo>
                    <a:lnTo>
                      <a:pt x="120" y="1435"/>
                    </a:lnTo>
                    <a:cubicBezTo>
                      <a:pt x="111" y="1433"/>
                      <a:pt x="102" y="1432"/>
                      <a:pt x="95" y="1432"/>
                    </a:cubicBezTo>
                    <a:cubicBezTo>
                      <a:pt x="92" y="1430"/>
                      <a:pt x="89" y="1430"/>
                      <a:pt x="84" y="1430"/>
                    </a:cubicBezTo>
                    <a:cubicBezTo>
                      <a:pt x="77" y="1429"/>
                      <a:pt x="70" y="1429"/>
                      <a:pt x="62" y="1427"/>
                    </a:cubicBezTo>
                    <a:lnTo>
                      <a:pt x="50" y="1426"/>
                    </a:lnTo>
                    <a:cubicBezTo>
                      <a:pt x="47" y="1426"/>
                      <a:pt x="45" y="1424"/>
                      <a:pt x="43" y="1424"/>
                    </a:cubicBezTo>
                    <a:cubicBezTo>
                      <a:pt x="28" y="1454"/>
                      <a:pt x="14" y="1483"/>
                      <a:pt x="0" y="1513"/>
                    </a:cubicBezTo>
                    <a:cubicBezTo>
                      <a:pt x="551" y="1731"/>
                      <a:pt x="1024" y="2127"/>
                      <a:pt x="1329" y="2654"/>
                    </a:cubicBezTo>
                    <a:cubicBezTo>
                      <a:pt x="1414" y="2804"/>
                      <a:pt x="1486" y="2963"/>
                      <a:pt x="1542" y="3127"/>
                    </a:cubicBezTo>
                    <a:cubicBezTo>
                      <a:pt x="1545" y="3134"/>
                      <a:pt x="1548" y="3142"/>
                      <a:pt x="1550" y="3147"/>
                    </a:cubicBezTo>
                    <a:lnTo>
                      <a:pt x="1551" y="3152"/>
                    </a:lnTo>
                    <a:cubicBezTo>
                      <a:pt x="1551" y="3153"/>
                      <a:pt x="1552" y="3155"/>
                      <a:pt x="1552" y="3156"/>
                    </a:cubicBezTo>
                    <a:cubicBezTo>
                      <a:pt x="1552" y="3158"/>
                      <a:pt x="1554" y="3159"/>
                      <a:pt x="1554" y="3161"/>
                    </a:cubicBezTo>
                    <a:cubicBezTo>
                      <a:pt x="1555" y="3164"/>
                      <a:pt x="1555" y="3167"/>
                      <a:pt x="1557" y="3168"/>
                    </a:cubicBezTo>
                    <a:cubicBezTo>
                      <a:pt x="1557" y="3169"/>
                      <a:pt x="1557" y="3169"/>
                      <a:pt x="1557" y="3169"/>
                    </a:cubicBezTo>
                    <a:cubicBezTo>
                      <a:pt x="1557" y="3169"/>
                      <a:pt x="1558" y="3171"/>
                      <a:pt x="1558" y="3171"/>
                    </a:cubicBezTo>
                    <a:lnTo>
                      <a:pt x="1558" y="3172"/>
                    </a:lnTo>
                    <a:lnTo>
                      <a:pt x="1558" y="3174"/>
                    </a:lnTo>
                    <a:cubicBezTo>
                      <a:pt x="1561" y="3183"/>
                      <a:pt x="1564" y="3192"/>
                      <a:pt x="1567" y="3200"/>
                    </a:cubicBezTo>
                    <a:cubicBezTo>
                      <a:pt x="1567" y="3202"/>
                      <a:pt x="1567" y="3202"/>
                      <a:pt x="1567" y="3202"/>
                    </a:cubicBezTo>
                    <a:cubicBezTo>
                      <a:pt x="1570" y="3212"/>
                      <a:pt x="1575" y="3224"/>
                      <a:pt x="1578" y="3234"/>
                    </a:cubicBezTo>
                    <a:lnTo>
                      <a:pt x="1578" y="3236"/>
                    </a:lnTo>
                    <a:cubicBezTo>
                      <a:pt x="1580" y="3246"/>
                      <a:pt x="1583" y="3258"/>
                      <a:pt x="1586" y="3268"/>
                    </a:cubicBezTo>
                    <a:lnTo>
                      <a:pt x="1588" y="3268"/>
                    </a:lnTo>
                    <a:lnTo>
                      <a:pt x="1594" y="3293"/>
                    </a:lnTo>
                    <a:lnTo>
                      <a:pt x="1594" y="3295"/>
                    </a:lnTo>
                    <a:cubicBezTo>
                      <a:pt x="1595" y="3296"/>
                      <a:pt x="1595" y="3299"/>
                      <a:pt x="1597" y="3301"/>
                    </a:cubicBezTo>
                    <a:cubicBezTo>
                      <a:pt x="1597" y="3302"/>
                      <a:pt x="1597" y="3302"/>
                      <a:pt x="1597" y="3303"/>
                    </a:cubicBezTo>
                    <a:cubicBezTo>
                      <a:pt x="1600" y="3312"/>
                      <a:pt x="1601" y="3320"/>
                      <a:pt x="1604" y="3329"/>
                    </a:cubicBezTo>
                    <a:cubicBezTo>
                      <a:pt x="1604" y="3330"/>
                      <a:pt x="1604" y="3331"/>
                      <a:pt x="1604" y="3331"/>
                    </a:cubicBezTo>
                    <a:cubicBezTo>
                      <a:pt x="1604" y="3333"/>
                      <a:pt x="1606" y="3336"/>
                      <a:pt x="1606" y="3337"/>
                    </a:cubicBezTo>
                    <a:cubicBezTo>
                      <a:pt x="1607" y="3345"/>
                      <a:pt x="1610" y="3352"/>
                      <a:pt x="1611" y="3359"/>
                    </a:cubicBezTo>
                    <a:cubicBezTo>
                      <a:pt x="1611" y="3362"/>
                      <a:pt x="1613" y="3365"/>
                      <a:pt x="1613" y="3368"/>
                    </a:cubicBezTo>
                    <a:cubicBezTo>
                      <a:pt x="1613" y="3368"/>
                      <a:pt x="1613" y="3370"/>
                      <a:pt x="1613" y="3370"/>
                    </a:cubicBezTo>
                    <a:cubicBezTo>
                      <a:pt x="1613" y="3371"/>
                      <a:pt x="1614" y="3371"/>
                      <a:pt x="1614" y="3371"/>
                    </a:cubicBezTo>
                    <a:cubicBezTo>
                      <a:pt x="1616" y="3380"/>
                      <a:pt x="1617" y="3387"/>
                      <a:pt x="1620" y="3396"/>
                    </a:cubicBezTo>
                    <a:cubicBezTo>
                      <a:pt x="1620" y="3398"/>
                      <a:pt x="1620" y="3398"/>
                      <a:pt x="1620" y="3398"/>
                    </a:cubicBezTo>
                    <a:cubicBezTo>
                      <a:pt x="1620" y="3401"/>
                      <a:pt x="1622" y="3404"/>
                      <a:pt x="1622" y="3407"/>
                    </a:cubicBezTo>
                    <a:lnTo>
                      <a:pt x="1628" y="3432"/>
                    </a:lnTo>
                    <a:lnTo>
                      <a:pt x="1628" y="3433"/>
                    </a:lnTo>
                    <a:lnTo>
                      <a:pt x="1632" y="3454"/>
                    </a:lnTo>
                    <a:cubicBezTo>
                      <a:pt x="1632" y="3457"/>
                      <a:pt x="1633" y="3460"/>
                      <a:pt x="1633" y="3463"/>
                    </a:cubicBezTo>
                    <a:cubicBezTo>
                      <a:pt x="1633" y="3464"/>
                      <a:pt x="1635" y="3465"/>
                      <a:pt x="1635" y="3468"/>
                    </a:cubicBezTo>
                    <a:cubicBezTo>
                      <a:pt x="1635" y="3470"/>
                      <a:pt x="1636" y="3473"/>
                      <a:pt x="1636" y="3474"/>
                    </a:cubicBezTo>
                    <a:lnTo>
                      <a:pt x="1636" y="3477"/>
                    </a:lnTo>
                    <a:cubicBezTo>
                      <a:pt x="1638" y="3485"/>
                      <a:pt x="1639" y="3492"/>
                      <a:pt x="1641" y="3501"/>
                    </a:cubicBezTo>
                    <a:cubicBezTo>
                      <a:pt x="1642" y="3508"/>
                      <a:pt x="1644" y="3516"/>
                      <a:pt x="1645" y="3523"/>
                    </a:cubicBezTo>
                    <a:cubicBezTo>
                      <a:pt x="1647" y="3530"/>
                      <a:pt x="1648" y="3536"/>
                      <a:pt x="1648" y="3544"/>
                    </a:cubicBezTo>
                    <a:cubicBezTo>
                      <a:pt x="1650" y="3552"/>
                      <a:pt x="1651" y="3561"/>
                      <a:pt x="1653" y="3569"/>
                    </a:cubicBezTo>
                    <a:cubicBezTo>
                      <a:pt x="1653" y="3570"/>
                      <a:pt x="1653" y="3570"/>
                      <a:pt x="1653" y="3570"/>
                    </a:cubicBezTo>
                    <a:lnTo>
                      <a:pt x="1654" y="3573"/>
                    </a:lnTo>
                    <a:cubicBezTo>
                      <a:pt x="1656" y="3583"/>
                      <a:pt x="1657" y="3594"/>
                      <a:pt x="1659" y="3604"/>
                    </a:cubicBezTo>
                    <a:lnTo>
                      <a:pt x="1659" y="3605"/>
                    </a:lnTo>
                    <a:cubicBezTo>
                      <a:pt x="1659" y="3608"/>
                      <a:pt x="1660" y="3610"/>
                      <a:pt x="1660" y="3613"/>
                    </a:cubicBezTo>
                    <a:cubicBezTo>
                      <a:pt x="1660" y="3613"/>
                      <a:pt x="1660" y="3613"/>
                      <a:pt x="1660" y="3614"/>
                    </a:cubicBezTo>
                    <a:cubicBezTo>
                      <a:pt x="1661" y="3623"/>
                      <a:pt x="1663" y="3630"/>
                      <a:pt x="1663" y="3639"/>
                    </a:cubicBezTo>
                    <a:lnTo>
                      <a:pt x="1664" y="3641"/>
                    </a:lnTo>
                    <a:cubicBezTo>
                      <a:pt x="1664" y="3642"/>
                      <a:pt x="1664" y="3645"/>
                      <a:pt x="1664" y="3648"/>
                    </a:cubicBezTo>
                    <a:lnTo>
                      <a:pt x="1669" y="3673"/>
                    </a:lnTo>
                    <a:cubicBezTo>
                      <a:pt x="1669" y="3675"/>
                      <a:pt x="1669" y="3675"/>
                      <a:pt x="1669" y="3675"/>
                    </a:cubicBezTo>
                    <a:cubicBezTo>
                      <a:pt x="1669" y="3678"/>
                      <a:pt x="1669" y="3680"/>
                      <a:pt x="1669" y="3683"/>
                    </a:cubicBezTo>
                    <a:cubicBezTo>
                      <a:pt x="1669" y="3683"/>
                      <a:pt x="1670" y="3685"/>
                      <a:pt x="1670" y="3685"/>
                    </a:cubicBezTo>
                    <a:lnTo>
                      <a:pt x="1672" y="3710"/>
                    </a:lnTo>
                    <a:lnTo>
                      <a:pt x="1673" y="3711"/>
                    </a:lnTo>
                    <a:cubicBezTo>
                      <a:pt x="1673" y="3714"/>
                      <a:pt x="1673" y="3716"/>
                      <a:pt x="1673" y="3719"/>
                    </a:cubicBezTo>
                    <a:cubicBezTo>
                      <a:pt x="1675" y="3728"/>
                      <a:pt x="1675" y="3736"/>
                      <a:pt x="1676" y="3744"/>
                    </a:cubicBezTo>
                    <a:lnTo>
                      <a:pt x="1676" y="3745"/>
                    </a:lnTo>
                    <a:cubicBezTo>
                      <a:pt x="1676" y="3747"/>
                      <a:pt x="1676" y="3748"/>
                      <a:pt x="1676" y="3748"/>
                    </a:cubicBezTo>
                    <a:cubicBezTo>
                      <a:pt x="2033" y="3598"/>
                      <a:pt x="2346" y="3357"/>
                      <a:pt x="2585" y="3044"/>
                    </a:cubicBezTo>
                    <a:cubicBezTo>
                      <a:pt x="2622" y="2997"/>
                      <a:pt x="2655" y="2949"/>
                      <a:pt x="2688" y="2899"/>
                    </a:cubicBezTo>
                    <a:cubicBezTo>
                      <a:pt x="2813" y="2706"/>
                      <a:pt x="2910" y="2491"/>
                      <a:pt x="2974" y="2256"/>
                    </a:cubicBezTo>
                    <a:cubicBezTo>
                      <a:pt x="3200" y="1411"/>
                      <a:pt x="2915" y="550"/>
                      <a:pt x="23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9"/>
              <p:cNvSpPr/>
              <p:nvPr/>
            </p:nvSpPr>
            <p:spPr>
              <a:xfrm>
                <a:off x="8052978" y="3891773"/>
                <a:ext cx="4933" cy="1830"/>
              </a:xfrm>
              <a:custGeom>
                <a:avLst/>
                <a:gdLst/>
                <a:ahLst/>
                <a:cxnLst/>
                <a:rect l="l" t="t" r="r" b="b"/>
                <a:pathLst>
                  <a:path w="62" h="23" extrusionOk="0">
                    <a:moveTo>
                      <a:pt x="0" y="23"/>
                    </a:moveTo>
                    <a:cubicBezTo>
                      <a:pt x="21" y="16"/>
                      <a:pt x="41" y="8"/>
                      <a:pt x="62" y="1"/>
                    </a:cubicBezTo>
                    <a:cubicBezTo>
                      <a:pt x="41" y="8"/>
                      <a:pt x="21" y="16"/>
                      <a:pt x="0" y="23"/>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9"/>
              <p:cNvSpPr/>
              <p:nvPr/>
            </p:nvSpPr>
            <p:spPr>
              <a:xfrm>
                <a:off x="8045817" y="3894638"/>
                <a:ext cx="4376" cy="1830"/>
              </a:xfrm>
              <a:custGeom>
                <a:avLst/>
                <a:gdLst/>
                <a:ahLst/>
                <a:cxnLst/>
                <a:rect l="l" t="t" r="r" b="b"/>
                <a:pathLst>
                  <a:path w="55" h="23" extrusionOk="0">
                    <a:moveTo>
                      <a:pt x="0" y="22"/>
                    </a:moveTo>
                    <a:cubicBezTo>
                      <a:pt x="18" y="15"/>
                      <a:pt x="37" y="8"/>
                      <a:pt x="55" y="0"/>
                    </a:cubicBezTo>
                    <a:cubicBezTo>
                      <a:pt x="37" y="8"/>
                      <a:pt x="18" y="15"/>
                      <a:pt x="0" y="22"/>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9"/>
              <p:cNvSpPr/>
              <p:nvPr/>
            </p:nvSpPr>
            <p:spPr>
              <a:xfrm>
                <a:off x="8059821" y="3886681"/>
                <a:ext cx="17027" cy="4535"/>
              </a:xfrm>
              <a:custGeom>
                <a:avLst/>
                <a:gdLst/>
                <a:ahLst/>
                <a:cxnLst/>
                <a:rect l="l" t="t" r="r" b="b"/>
                <a:pathLst>
                  <a:path w="214" h="57" extrusionOk="0">
                    <a:moveTo>
                      <a:pt x="213" y="0"/>
                    </a:moveTo>
                    <a:cubicBezTo>
                      <a:pt x="140" y="16"/>
                      <a:pt x="70" y="35"/>
                      <a:pt x="0" y="57"/>
                    </a:cubicBezTo>
                    <a:lnTo>
                      <a:pt x="0" y="57"/>
                    </a:lnTo>
                    <a:cubicBezTo>
                      <a:pt x="70" y="35"/>
                      <a:pt x="140" y="16"/>
                      <a:pt x="213" y="2"/>
                    </a:cubicBezTo>
                    <a:lnTo>
                      <a:pt x="213" y="0"/>
                    </a:ln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9"/>
              <p:cNvSpPr/>
              <p:nvPr/>
            </p:nvSpPr>
            <p:spPr>
              <a:xfrm>
                <a:off x="7977390" y="4178215"/>
                <a:ext cx="3660" cy="4138"/>
              </a:xfrm>
              <a:custGeom>
                <a:avLst/>
                <a:gdLst/>
                <a:ahLst/>
                <a:cxnLst/>
                <a:rect l="l" t="t" r="r" b="b"/>
                <a:pathLst>
                  <a:path w="46" h="52" extrusionOk="0">
                    <a:moveTo>
                      <a:pt x="0" y="0"/>
                    </a:moveTo>
                    <a:cubicBezTo>
                      <a:pt x="16" y="18"/>
                      <a:pt x="31" y="35"/>
                      <a:pt x="46" y="51"/>
                    </a:cubicBezTo>
                    <a:cubicBezTo>
                      <a:pt x="31" y="34"/>
                      <a:pt x="16" y="18"/>
                      <a:pt x="0" y="0"/>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9"/>
              <p:cNvSpPr/>
              <p:nvPr/>
            </p:nvSpPr>
            <p:spPr>
              <a:xfrm>
                <a:off x="7982880" y="4184262"/>
                <a:ext cx="4138" cy="4376"/>
              </a:xfrm>
              <a:custGeom>
                <a:avLst/>
                <a:gdLst/>
                <a:ahLst/>
                <a:cxnLst/>
                <a:rect l="l" t="t" r="r" b="b"/>
                <a:pathLst>
                  <a:path w="52" h="55" extrusionOk="0">
                    <a:moveTo>
                      <a:pt x="52" y="55"/>
                    </a:moveTo>
                    <a:cubicBezTo>
                      <a:pt x="34" y="37"/>
                      <a:pt x="18" y="20"/>
                      <a:pt x="0" y="1"/>
                    </a:cubicBezTo>
                    <a:cubicBezTo>
                      <a:pt x="18" y="20"/>
                      <a:pt x="34" y="37"/>
                      <a:pt x="52" y="55"/>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9"/>
              <p:cNvSpPr/>
              <p:nvPr/>
            </p:nvSpPr>
            <p:spPr>
              <a:xfrm>
                <a:off x="7972218" y="4171610"/>
                <a:ext cx="3262" cy="4217"/>
              </a:xfrm>
              <a:custGeom>
                <a:avLst/>
                <a:gdLst/>
                <a:ahLst/>
                <a:cxnLst/>
                <a:rect l="l" t="t" r="r" b="b"/>
                <a:pathLst>
                  <a:path w="41" h="53" extrusionOk="0">
                    <a:moveTo>
                      <a:pt x="40" y="52"/>
                    </a:moveTo>
                    <a:cubicBezTo>
                      <a:pt x="27" y="34"/>
                      <a:pt x="14" y="18"/>
                      <a:pt x="0" y="0"/>
                    </a:cubicBezTo>
                    <a:cubicBezTo>
                      <a:pt x="14" y="18"/>
                      <a:pt x="27" y="34"/>
                      <a:pt x="40" y="52"/>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9"/>
              <p:cNvSpPr/>
              <p:nvPr/>
            </p:nvSpPr>
            <p:spPr>
              <a:xfrm>
                <a:off x="7988609" y="4190229"/>
                <a:ext cx="4694" cy="4456"/>
              </a:xfrm>
              <a:custGeom>
                <a:avLst/>
                <a:gdLst/>
                <a:ahLst/>
                <a:cxnLst/>
                <a:rect l="l" t="t" r="r" b="b"/>
                <a:pathLst>
                  <a:path w="59" h="56" extrusionOk="0">
                    <a:moveTo>
                      <a:pt x="58" y="55"/>
                    </a:moveTo>
                    <a:cubicBezTo>
                      <a:pt x="39" y="37"/>
                      <a:pt x="20" y="20"/>
                      <a:pt x="1" y="1"/>
                    </a:cubicBezTo>
                    <a:cubicBezTo>
                      <a:pt x="20" y="20"/>
                      <a:pt x="39" y="37"/>
                      <a:pt x="58" y="55"/>
                    </a:cubicBezTo>
                    <a:close/>
                  </a:path>
                </a:pathLst>
              </a:custGeom>
              <a:solidFill>
                <a:srgbClr val="E6A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9"/>
              <p:cNvSpPr/>
              <p:nvPr/>
            </p:nvSpPr>
            <p:spPr>
              <a:xfrm>
                <a:off x="7926149" y="3896945"/>
                <a:ext cx="250717" cy="273553"/>
              </a:xfrm>
              <a:custGeom>
                <a:avLst/>
                <a:gdLst/>
                <a:ahLst/>
                <a:cxnLst/>
                <a:rect l="l" t="t" r="r" b="b"/>
                <a:pathLst>
                  <a:path w="3151" h="3438" extrusionOk="0">
                    <a:moveTo>
                      <a:pt x="1485" y="1"/>
                    </a:moveTo>
                    <a:cubicBezTo>
                      <a:pt x="1129" y="152"/>
                      <a:pt x="815" y="394"/>
                      <a:pt x="576" y="705"/>
                    </a:cubicBezTo>
                    <a:cubicBezTo>
                      <a:pt x="540" y="752"/>
                      <a:pt x="506" y="802"/>
                      <a:pt x="473" y="852"/>
                    </a:cubicBezTo>
                    <a:cubicBezTo>
                      <a:pt x="348" y="1045"/>
                      <a:pt x="251" y="1260"/>
                      <a:pt x="188" y="1492"/>
                    </a:cubicBezTo>
                    <a:cubicBezTo>
                      <a:pt x="1" y="2192"/>
                      <a:pt x="164" y="2902"/>
                      <a:pt x="568" y="3438"/>
                    </a:cubicBezTo>
                    <a:cubicBezTo>
                      <a:pt x="789" y="3123"/>
                      <a:pt x="1076" y="2855"/>
                      <a:pt x="1414" y="2660"/>
                    </a:cubicBezTo>
                    <a:lnTo>
                      <a:pt x="1414" y="2659"/>
                    </a:lnTo>
                    <a:cubicBezTo>
                      <a:pt x="1824" y="2423"/>
                      <a:pt x="2282" y="2306"/>
                      <a:pt x="2741" y="2306"/>
                    </a:cubicBezTo>
                    <a:cubicBezTo>
                      <a:pt x="2869" y="2306"/>
                      <a:pt x="2998" y="2315"/>
                      <a:pt x="3126" y="2333"/>
                    </a:cubicBezTo>
                    <a:cubicBezTo>
                      <a:pt x="3130" y="2317"/>
                      <a:pt x="3136" y="2301"/>
                      <a:pt x="3140" y="2285"/>
                    </a:cubicBezTo>
                    <a:cubicBezTo>
                      <a:pt x="3143" y="2270"/>
                      <a:pt x="3148" y="2255"/>
                      <a:pt x="3151" y="2240"/>
                    </a:cubicBezTo>
                    <a:cubicBezTo>
                      <a:pt x="3149" y="2239"/>
                      <a:pt x="3146" y="2239"/>
                      <a:pt x="3145" y="2238"/>
                    </a:cubicBezTo>
                    <a:lnTo>
                      <a:pt x="3143" y="2238"/>
                    </a:lnTo>
                    <a:cubicBezTo>
                      <a:pt x="3131" y="2233"/>
                      <a:pt x="3121" y="2229"/>
                      <a:pt x="3111" y="2224"/>
                    </a:cubicBezTo>
                    <a:lnTo>
                      <a:pt x="3109" y="2224"/>
                    </a:lnTo>
                    <a:cubicBezTo>
                      <a:pt x="3109" y="2223"/>
                      <a:pt x="3109" y="2223"/>
                      <a:pt x="3108" y="2223"/>
                    </a:cubicBezTo>
                    <a:cubicBezTo>
                      <a:pt x="3106" y="2223"/>
                      <a:pt x="3105" y="2223"/>
                      <a:pt x="3104" y="2221"/>
                    </a:cubicBezTo>
                    <a:cubicBezTo>
                      <a:pt x="3098" y="2218"/>
                      <a:pt x="3092" y="2217"/>
                      <a:pt x="3086" y="2214"/>
                    </a:cubicBezTo>
                    <a:lnTo>
                      <a:pt x="3077" y="2210"/>
                    </a:lnTo>
                    <a:cubicBezTo>
                      <a:pt x="3076" y="2210"/>
                      <a:pt x="3076" y="2210"/>
                      <a:pt x="3074" y="2208"/>
                    </a:cubicBezTo>
                    <a:cubicBezTo>
                      <a:pt x="3071" y="2207"/>
                      <a:pt x="3068" y="2207"/>
                      <a:pt x="3065" y="2205"/>
                    </a:cubicBezTo>
                    <a:cubicBezTo>
                      <a:pt x="3059" y="2202"/>
                      <a:pt x="3053" y="2199"/>
                      <a:pt x="3048" y="2196"/>
                    </a:cubicBezTo>
                    <a:lnTo>
                      <a:pt x="3046" y="2196"/>
                    </a:lnTo>
                    <a:cubicBezTo>
                      <a:pt x="3036" y="2192"/>
                      <a:pt x="3025" y="2186"/>
                      <a:pt x="3014" y="2182"/>
                    </a:cubicBezTo>
                    <a:cubicBezTo>
                      <a:pt x="3012" y="2180"/>
                      <a:pt x="3009" y="2179"/>
                      <a:pt x="3006" y="2179"/>
                    </a:cubicBezTo>
                    <a:cubicBezTo>
                      <a:pt x="2999" y="2174"/>
                      <a:pt x="2990" y="2170"/>
                      <a:pt x="2983" y="2167"/>
                    </a:cubicBezTo>
                    <a:cubicBezTo>
                      <a:pt x="2981" y="2167"/>
                      <a:pt x="2981" y="2165"/>
                      <a:pt x="2981" y="2165"/>
                    </a:cubicBezTo>
                    <a:lnTo>
                      <a:pt x="2970" y="2160"/>
                    </a:lnTo>
                    <a:cubicBezTo>
                      <a:pt x="2942" y="2146"/>
                      <a:pt x="2915" y="2133"/>
                      <a:pt x="2887" y="2118"/>
                    </a:cubicBezTo>
                    <a:lnTo>
                      <a:pt x="2886" y="2118"/>
                    </a:lnTo>
                    <a:cubicBezTo>
                      <a:pt x="2878" y="2114"/>
                      <a:pt x="2871" y="2109"/>
                      <a:pt x="2862" y="2105"/>
                    </a:cubicBezTo>
                    <a:lnTo>
                      <a:pt x="2856" y="2102"/>
                    </a:lnTo>
                    <a:cubicBezTo>
                      <a:pt x="2849" y="2098"/>
                      <a:pt x="2843" y="2093"/>
                      <a:pt x="2835" y="2090"/>
                    </a:cubicBezTo>
                    <a:lnTo>
                      <a:pt x="2833" y="2087"/>
                    </a:lnTo>
                    <a:cubicBezTo>
                      <a:pt x="2830" y="2086"/>
                      <a:pt x="2827" y="2086"/>
                      <a:pt x="2825" y="2084"/>
                    </a:cubicBezTo>
                    <a:lnTo>
                      <a:pt x="2808" y="2074"/>
                    </a:lnTo>
                    <a:cubicBezTo>
                      <a:pt x="2803" y="2071"/>
                      <a:pt x="2799" y="2068"/>
                      <a:pt x="2794" y="2067"/>
                    </a:cubicBezTo>
                    <a:lnTo>
                      <a:pt x="2796" y="2067"/>
                    </a:lnTo>
                    <a:cubicBezTo>
                      <a:pt x="2778" y="2056"/>
                      <a:pt x="2762" y="2046"/>
                      <a:pt x="2744" y="2036"/>
                    </a:cubicBezTo>
                    <a:cubicBezTo>
                      <a:pt x="2741" y="2034"/>
                      <a:pt x="2738" y="2033"/>
                      <a:pt x="2735" y="2030"/>
                    </a:cubicBezTo>
                    <a:lnTo>
                      <a:pt x="2732" y="2028"/>
                    </a:lnTo>
                    <a:cubicBezTo>
                      <a:pt x="2729" y="2027"/>
                      <a:pt x="2727" y="2024"/>
                      <a:pt x="2724" y="2023"/>
                    </a:cubicBezTo>
                    <a:cubicBezTo>
                      <a:pt x="2718" y="2020"/>
                      <a:pt x="2712" y="2015"/>
                      <a:pt x="2706" y="2012"/>
                    </a:cubicBezTo>
                    <a:cubicBezTo>
                      <a:pt x="2706" y="2012"/>
                      <a:pt x="2706" y="2011"/>
                      <a:pt x="2704" y="2011"/>
                    </a:cubicBezTo>
                    <a:cubicBezTo>
                      <a:pt x="2697" y="2006"/>
                      <a:pt x="2688" y="2000"/>
                      <a:pt x="2681" y="1996"/>
                    </a:cubicBezTo>
                    <a:cubicBezTo>
                      <a:pt x="2679" y="1995"/>
                      <a:pt x="2678" y="1993"/>
                      <a:pt x="2675" y="1992"/>
                    </a:cubicBezTo>
                    <a:cubicBezTo>
                      <a:pt x="2666" y="1986"/>
                      <a:pt x="2657" y="1980"/>
                      <a:pt x="2648" y="1974"/>
                    </a:cubicBezTo>
                    <a:cubicBezTo>
                      <a:pt x="2648" y="1974"/>
                      <a:pt x="2647" y="1972"/>
                      <a:pt x="2647" y="1972"/>
                    </a:cubicBezTo>
                    <a:cubicBezTo>
                      <a:pt x="2640" y="1968"/>
                      <a:pt x="2634" y="1964"/>
                      <a:pt x="2626" y="1959"/>
                    </a:cubicBezTo>
                    <a:cubicBezTo>
                      <a:pt x="2623" y="1956"/>
                      <a:pt x="2620" y="1955"/>
                      <a:pt x="2618" y="1953"/>
                    </a:cubicBezTo>
                    <a:cubicBezTo>
                      <a:pt x="2618" y="1952"/>
                      <a:pt x="2616" y="1952"/>
                      <a:pt x="2616" y="1952"/>
                    </a:cubicBezTo>
                    <a:cubicBezTo>
                      <a:pt x="2612" y="1949"/>
                      <a:pt x="2606" y="1945"/>
                      <a:pt x="2601" y="1942"/>
                    </a:cubicBezTo>
                    <a:cubicBezTo>
                      <a:pt x="2601" y="1942"/>
                      <a:pt x="2601" y="1942"/>
                      <a:pt x="2600" y="1940"/>
                    </a:cubicBezTo>
                    <a:lnTo>
                      <a:pt x="2598" y="1940"/>
                    </a:lnTo>
                    <a:cubicBezTo>
                      <a:pt x="2595" y="1937"/>
                      <a:pt x="2593" y="1936"/>
                      <a:pt x="2590" y="1933"/>
                    </a:cubicBezTo>
                    <a:lnTo>
                      <a:pt x="2588" y="1933"/>
                    </a:lnTo>
                    <a:cubicBezTo>
                      <a:pt x="2579" y="1925"/>
                      <a:pt x="2569" y="1918"/>
                      <a:pt x="2560" y="1912"/>
                    </a:cubicBezTo>
                    <a:cubicBezTo>
                      <a:pt x="2560" y="1912"/>
                      <a:pt x="2560" y="1911"/>
                      <a:pt x="2560" y="1911"/>
                    </a:cubicBezTo>
                    <a:lnTo>
                      <a:pt x="2534" y="1891"/>
                    </a:lnTo>
                    <a:lnTo>
                      <a:pt x="2532" y="1891"/>
                    </a:lnTo>
                    <a:cubicBezTo>
                      <a:pt x="2532" y="1890"/>
                      <a:pt x="2531" y="1890"/>
                      <a:pt x="2531" y="1890"/>
                    </a:cubicBezTo>
                    <a:cubicBezTo>
                      <a:pt x="2525" y="1886"/>
                      <a:pt x="2519" y="1881"/>
                      <a:pt x="2513" y="1877"/>
                    </a:cubicBezTo>
                    <a:cubicBezTo>
                      <a:pt x="2512" y="1875"/>
                      <a:pt x="2509" y="1872"/>
                      <a:pt x="2507" y="1871"/>
                    </a:cubicBezTo>
                    <a:cubicBezTo>
                      <a:pt x="2506" y="1871"/>
                      <a:pt x="2506" y="1871"/>
                      <a:pt x="2504" y="1869"/>
                    </a:cubicBezTo>
                    <a:cubicBezTo>
                      <a:pt x="2495" y="1864"/>
                      <a:pt x="2486" y="1856"/>
                      <a:pt x="2478" y="1849"/>
                    </a:cubicBezTo>
                    <a:cubicBezTo>
                      <a:pt x="2476" y="1847"/>
                      <a:pt x="2476" y="1847"/>
                      <a:pt x="2476" y="1847"/>
                    </a:cubicBezTo>
                    <a:lnTo>
                      <a:pt x="2470" y="1843"/>
                    </a:lnTo>
                    <a:cubicBezTo>
                      <a:pt x="2470" y="1843"/>
                      <a:pt x="2469" y="1841"/>
                      <a:pt x="2469" y="1841"/>
                    </a:cubicBezTo>
                    <a:cubicBezTo>
                      <a:pt x="2466" y="1838"/>
                      <a:pt x="2461" y="1836"/>
                      <a:pt x="2459" y="1833"/>
                    </a:cubicBezTo>
                    <a:cubicBezTo>
                      <a:pt x="2456" y="1831"/>
                      <a:pt x="2453" y="1828"/>
                      <a:pt x="2448" y="1825"/>
                    </a:cubicBezTo>
                    <a:cubicBezTo>
                      <a:pt x="2442" y="1819"/>
                      <a:pt x="2435" y="1813"/>
                      <a:pt x="2429" y="1808"/>
                    </a:cubicBezTo>
                    <a:cubicBezTo>
                      <a:pt x="2428" y="1808"/>
                      <a:pt x="2426" y="1806"/>
                      <a:pt x="2425" y="1805"/>
                    </a:cubicBezTo>
                    <a:cubicBezTo>
                      <a:pt x="2423" y="1805"/>
                      <a:pt x="2423" y="1803"/>
                      <a:pt x="2422" y="1803"/>
                    </a:cubicBezTo>
                    <a:cubicBezTo>
                      <a:pt x="2413" y="1796"/>
                      <a:pt x="2404" y="1788"/>
                      <a:pt x="2395" y="1780"/>
                    </a:cubicBezTo>
                    <a:cubicBezTo>
                      <a:pt x="2394" y="1780"/>
                      <a:pt x="2394" y="1778"/>
                      <a:pt x="2392" y="1778"/>
                    </a:cubicBezTo>
                    <a:cubicBezTo>
                      <a:pt x="2392" y="1777"/>
                      <a:pt x="2391" y="1777"/>
                      <a:pt x="2391" y="1775"/>
                    </a:cubicBezTo>
                    <a:cubicBezTo>
                      <a:pt x="2386" y="1772"/>
                      <a:pt x="2382" y="1768"/>
                      <a:pt x="2378" y="1765"/>
                    </a:cubicBezTo>
                    <a:cubicBezTo>
                      <a:pt x="2378" y="1763"/>
                      <a:pt x="2376" y="1763"/>
                      <a:pt x="2375" y="1762"/>
                    </a:cubicBezTo>
                    <a:cubicBezTo>
                      <a:pt x="2373" y="1760"/>
                      <a:pt x="2370" y="1757"/>
                      <a:pt x="2369" y="1756"/>
                    </a:cubicBezTo>
                    <a:cubicBezTo>
                      <a:pt x="2361" y="1750"/>
                      <a:pt x="2354" y="1743"/>
                      <a:pt x="2347" y="1735"/>
                    </a:cubicBezTo>
                    <a:cubicBezTo>
                      <a:pt x="2345" y="1735"/>
                      <a:pt x="2344" y="1734"/>
                      <a:pt x="2342" y="1732"/>
                    </a:cubicBezTo>
                    <a:cubicBezTo>
                      <a:pt x="2335" y="1725"/>
                      <a:pt x="2327" y="1718"/>
                      <a:pt x="2319" y="1712"/>
                    </a:cubicBezTo>
                    <a:lnTo>
                      <a:pt x="2317" y="1709"/>
                    </a:lnTo>
                    <a:cubicBezTo>
                      <a:pt x="2310" y="1702"/>
                      <a:pt x="2301" y="1694"/>
                      <a:pt x="2292" y="1685"/>
                    </a:cubicBezTo>
                    <a:cubicBezTo>
                      <a:pt x="2291" y="1684"/>
                      <a:pt x="2289" y="1682"/>
                      <a:pt x="2288" y="1681"/>
                    </a:cubicBezTo>
                    <a:cubicBezTo>
                      <a:pt x="2280" y="1674"/>
                      <a:pt x="2273" y="1668"/>
                      <a:pt x="2267" y="1660"/>
                    </a:cubicBezTo>
                    <a:lnTo>
                      <a:pt x="2266" y="1660"/>
                    </a:lnTo>
                    <a:lnTo>
                      <a:pt x="2266" y="1659"/>
                    </a:lnTo>
                    <a:cubicBezTo>
                      <a:pt x="2258" y="1651"/>
                      <a:pt x="2251" y="1646"/>
                      <a:pt x="2245" y="1638"/>
                    </a:cubicBezTo>
                    <a:cubicBezTo>
                      <a:pt x="2244" y="1637"/>
                      <a:pt x="2242" y="1637"/>
                      <a:pt x="2241" y="1635"/>
                    </a:cubicBezTo>
                    <a:cubicBezTo>
                      <a:pt x="2233" y="1626"/>
                      <a:pt x="2224" y="1619"/>
                      <a:pt x="2217" y="1610"/>
                    </a:cubicBezTo>
                    <a:cubicBezTo>
                      <a:pt x="2208" y="1601"/>
                      <a:pt x="2201" y="1593"/>
                      <a:pt x="2193" y="1584"/>
                    </a:cubicBezTo>
                    <a:cubicBezTo>
                      <a:pt x="2188" y="1579"/>
                      <a:pt x="2183" y="1573"/>
                      <a:pt x="2177" y="1568"/>
                    </a:cubicBezTo>
                    <a:cubicBezTo>
                      <a:pt x="2176" y="1566"/>
                      <a:pt x="2174" y="1565"/>
                      <a:pt x="2174" y="1563"/>
                    </a:cubicBezTo>
                    <a:cubicBezTo>
                      <a:pt x="2173" y="1562"/>
                      <a:pt x="2170" y="1560"/>
                      <a:pt x="2168" y="1559"/>
                    </a:cubicBezTo>
                    <a:cubicBezTo>
                      <a:pt x="2163" y="1551"/>
                      <a:pt x="2155" y="1544"/>
                      <a:pt x="2149" y="1537"/>
                    </a:cubicBezTo>
                    <a:cubicBezTo>
                      <a:pt x="2148" y="1535"/>
                      <a:pt x="2146" y="1534"/>
                      <a:pt x="2145" y="1532"/>
                    </a:cubicBezTo>
                    <a:cubicBezTo>
                      <a:pt x="2137" y="1523"/>
                      <a:pt x="2130" y="1516"/>
                      <a:pt x="2123" y="1507"/>
                    </a:cubicBezTo>
                    <a:cubicBezTo>
                      <a:pt x="2123" y="1507"/>
                      <a:pt x="2123" y="1506"/>
                      <a:pt x="2123" y="1506"/>
                    </a:cubicBezTo>
                    <a:cubicBezTo>
                      <a:pt x="2115" y="1497"/>
                      <a:pt x="2107" y="1488"/>
                      <a:pt x="2099" y="1479"/>
                    </a:cubicBezTo>
                    <a:cubicBezTo>
                      <a:pt x="2099" y="1479"/>
                      <a:pt x="2099" y="1478"/>
                      <a:pt x="2099" y="1478"/>
                    </a:cubicBezTo>
                    <a:cubicBezTo>
                      <a:pt x="2095" y="1472"/>
                      <a:pt x="2089" y="1466"/>
                      <a:pt x="2084" y="1460"/>
                    </a:cubicBezTo>
                    <a:cubicBezTo>
                      <a:pt x="2083" y="1460"/>
                      <a:pt x="2083" y="1459"/>
                      <a:pt x="2082" y="1457"/>
                    </a:cubicBezTo>
                    <a:cubicBezTo>
                      <a:pt x="2080" y="1456"/>
                      <a:pt x="2079" y="1453"/>
                      <a:pt x="2076" y="1451"/>
                    </a:cubicBezTo>
                    <a:cubicBezTo>
                      <a:pt x="2070" y="1442"/>
                      <a:pt x="2062" y="1435"/>
                      <a:pt x="2056" y="1426"/>
                    </a:cubicBezTo>
                    <a:cubicBezTo>
                      <a:pt x="2056" y="1426"/>
                      <a:pt x="2055" y="1425"/>
                      <a:pt x="2055" y="1425"/>
                    </a:cubicBezTo>
                    <a:cubicBezTo>
                      <a:pt x="2055" y="1425"/>
                      <a:pt x="2055" y="1423"/>
                      <a:pt x="2055" y="1423"/>
                    </a:cubicBezTo>
                    <a:cubicBezTo>
                      <a:pt x="2049" y="1417"/>
                      <a:pt x="2045" y="1411"/>
                      <a:pt x="2040" y="1406"/>
                    </a:cubicBezTo>
                    <a:cubicBezTo>
                      <a:pt x="2039" y="1403"/>
                      <a:pt x="2036" y="1400"/>
                      <a:pt x="2033" y="1397"/>
                    </a:cubicBezTo>
                    <a:cubicBezTo>
                      <a:pt x="2033" y="1397"/>
                      <a:pt x="2033" y="1395"/>
                      <a:pt x="2031" y="1395"/>
                    </a:cubicBezTo>
                    <a:cubicBezTo>
                      <a:pt x="2030" y="1392"/>
                      <a:pt x="2029" y="1391"/>
                      <a:pt x="2027" y="1389"/>
                    </a:cubicBezTo>
                    <a:cubicBezTo>
                      <a:pt x="2023" y="1382"/>
                      <a:pt x="2017" y="1376"/>
                      <a:pt x="2012" y="1369"/>
                    </a:cubicBezTo>
                    <a:cubicBezTo>
                      <a:pt x="2005" y="1360"/>
                      <a:pt x="1998" y="1350"/>
                      <a:pt x="1992" y="1341"/>
                    </a:cubicBezTo>
                    <a:lnTo>
                      <a:pt x="1990" y="1341"/>
                    </a:lnTo>
                    <a:cubicBezTo>
                      <a:pt x="1984" y="1332"/>
                      <a:pt x="1977" y="1323"/>
                      <a:pt x="1971" y="1314"/>
                    </a:cubicBezTo>
                    <a:cubicBezTo>
                      <a:pt x="1971" y="1313"/>
                      <a:pt x="1971" y="1313"/>
                      <a:pt x="1970" y="1311"/>
                    </a:cubicBezTo>
                    <a:cubicBezTo>
                      <a:pt x="1965" y="1305"/>
                      <a:pt x="1961" y="1299"/>
                      <a:pt x="1956" y="1294"/>
                    </a:cubicBezTo>
                    <a:cubicBezTo>
                      <a:pt x="1955" y="1289"/>
                      <a:pt x="1952" y="1286"/>
                      <a:pt x="1949" y="1283"/>
                    </a:cubicBezTo>
                    <a:lnTo>
                      <a:pt x="1949" y="1282"/>
                    </a:lnTo>
                    <a:cubicBezTo>
                      <a:pt x="1945" y="1276"/>
                      <a:pt x="1942" y="1270"/>
                      <a:pt x="1937" y="1264"/>
                    </a:cubicBezTo>
                    <a:cubicBezTo>
                      <a:pt x="1936" y="1263"/>
                      <a:pt x="1934" y="1261"/>
                      <a:pt x="1934" y="1260"/>
                    </a:cubicBezTo>
                    <a:cubicBezTo>
                      <a:pt x="1933" y="1258"/>
                      <a:pt x="1931" y="1255"/>
                      <a:pt x="1930" y="1254"/>
                    </a:cubicBezTo>
                    <a:cubicBezTo>
                      <a:pt x="1925" y="1246"/>
                      <a:pt x="1921" y="1241"/>
                      <a:pt x="1917" y="1235"/>
                    </a:cubicBezTo>
                    <a:cubicBezTo>
                      <a:pt x="1914" y="1230"/>
                      <a:pt x="1912" y="1227"/>
                      <a:pt x="1909" y="1224"/>
                    </a:cubicBezTo>
                    <a:cubicBezTo>
                      <a:pt x="1903" y="1214"/>
                      <a:pt x="1897" y="1205"/>
                      <a:pt x="1892" y="1196"/>
                    </a:cubicBezTo>
                    <a:cubicBezTo>
                      <a:pt x="1892" y="1196"/>
                      <a:pt x="1892" y="1195"/>
                      <a:pt x="1890" y="1195"/>
                    </a:cubicBezTo>
                    <a:cubicBezTo>
                      <a:pt x="1886" y="1188"/>
                      <a:pt x="1883" y="1182"/>
                      <a:pt x="1878" y="1174"/>
                    </a:cubicBezTo>
                    <a:cubicBezTo>
                      <a:pt x="1875" y="1171"/>
                      <a:pt x="1874" y="1168"/>
                      <a:pt x="1872" y="1164"/>
                    </a:cubicBezTo>
                    <a:lnTo>
                      <a:pt x="1871" y="1164"/>
                    </a:lnTo>
                    <a:lnTo>
                      <a:pt x="1862" y="1148"/>
                    </a:lnTo>
                    <a:lnTo>
                      <a:pt x="1855" y="1138"/>
                    </a:lnTo>
                    <a:cubicBezTo>
                      <a:pt x="1855" y="1136"/>
                      <a:pt x="1855" y="1136"/>
                      <a:pt x="1855" y="1135"/>
                    </a:cubicBezTo>
                    <a:cubicBezTo>
                      <a:pt x="1847" y="1124"/>
                      <a:pt x="1841" y="1115"/>
                      <a:pt x="1836" y="1105"/>
                    </a:cubicBezTo>
                    <a:lnTo>
                      <a:pt x="1836" y="1104"/>
                    </a:lnTo>
                    <a:cubicBezTo>
                      <a:pt x="1834" y="1101"/>
                      <a:pt x="1833" y="1099"/>
                      <a:pt x="1831" y="1096"/>
                    </a:cubicBezTo>
                    <a:cubicBezTo>
                      <a:pt x="1831" y="1095"/>
                      <a:pt x="1830" y="1093"/>
                      <a:pt x="1830" y="1092"/>
                    </a:cubicBezTo>
                    <a:lnTo>
                      <a:pt x="1828" y="1090"/>
                    </a:lnTo>
                    <a:cubicBezTo>
                      <a:pt x="1824" y="1083"/>
                      <a:pt x="1821" y="1077"/>
                      <a:pt x="1816" y="1070"/>
                    </a:cubicBezTo>
                    <a:lnTo>
                      <a:pt x="1815" y="1068"/>
                    </a:lnTo>
                    <a:lnTo>
                      <a:pt x="1814" y="1065"/>
                    </a:lnTo>
                    <a:cubicBezTo>
                      <a:pt x="1809" y="1055"/>
                      <a:pt x="1803" y="1046"/>
                      <a:pt x="1797" y="1036"/>
                    </a:cubicBezTo>
                    <a:cubicBezTo>
                      <a:pt x="1793" y="1029"/>
                      <a:pt x="1790" y="1020"/>
                      <a:pt x="1786" y="1012"/>
                    </a:cubicBezTo>
                    <a:lnTo>
                      <a:pt x="1784" y="1011"/>
                    </a:lnTo>
                    <a:cubicBezTo>
                      <a:pt x="1783" y="1008"/>
                      <a:pt x="1781" y="1005"/>
                      <a:pt x="1781" y="1003"/>
                    </a:cubicBezTo>
                    <a:lnTo>
                      <a:pt x="1780" y="1003"/>
                    </a:lnTo>
                    <a:cubicBezTo>
                      <a:pt x="1777" y="996"/>
                      <a:pt x="1772" y="989"/>
                      <a:pt x="1769" y="981"/>
                    </a:cubicBezTo>
                    <a:cubicBezTo>
                      <a:pt x="1768" y="978"/>
                      <a:pt x="1766" y="977"/>
                      <a:pt x="1766" y="974"/>
                    </a:cubicBezTo>
                    <a:cubicBezTo>
                      <a:pt x="1765" y="974"/>
                      <a:pt x="1765" y="973"/>
                      <a:pt x="1765" y="973"/>
                    </a:cubicBezTo>
                    <a:cubicBezTo>
                      <a:pt x="1762" y="968"/>
                      <a:pt x="1760" y="964"/>
                      <a:pt x="1758" y="959"/>
                    </a:cubicBezTo>
                    <a:cubicBezTo>
                      <a:pt x="1756" y="955"/>
                      <a:pt x="1753" y="949"/>
                      <a:pt x="1750" y="945"/>
                    </a:cubicBezTo>
                    <a:cubicBezTo>
                      <a:pt x="1743" y="930"/>
                      <a:pt x="1735" y="914"/>
                      <a:pt x="1728" y="897"/>
                    </a:cubicBezTo>
                    <a:cubicBezTo>
                      <a:pt x="1725" y="890"/>
                      <a:pt x="1722" y="884"/>
                      <a:pt x="1719" y="878"/>
                    </a:cubicBezTo>
                    <a:cubicBezTo>
                      <a:pt x="1716" y="871"/>
                      <a:pt x="1713" y="865"/>
                      <a:pt x="1710" y="858"/>
                    </a:cubicBezTo>
                    <a:lnTo>
                      <a:pt x="1709" y="856"/>
                    </a:lnTo>
                    <a:cubicBezTo>
                      <a:pt x="1709" y="855"/>
                      <a:pt x="1707" y="852"/>
                      <a:pt x="1706" y="850"/>
                    </a:cubicBezTo>
                    <a:lnTo>
                      <a:pt x="1700" y="836"/>
                    </a:lnTo>
                    <a:cubicBezTo>
                      <a:pt x="1697" y="828"/>
                      <a:pt x="1694" y="822"/>
                      <a:pt x="1691" y="816"/>
                    </a:cubicBezTo>
                    <a:cubicBezTo>
                      <a:pt x="1691" y="815"/>
                      <a:pt x="1690" y="814"/>
                      <a:pt x="1690" y="812"/>
                    </a:cubicBezTo>
                    <a:cubicBezTo>
                      <a:pt x="1688" y="809"/>
                      <a:pt x="1687" y="805"/>
                      <a:pt x="1685" y="802"/>
                    </a:cubicBezTo>
                    <a:cubicBezTo>
                      <a:pt x="1682" y="796"/>
                      <a:pt x="1681" y="790"/>
                      <a:pt x="1678" y="784"/>
                    </a:cubicBezTo>
                    <a:cubicBezTo>
                      <a:pt x="1678" y="784"/>
                      <a:pt x="1678" y="784"/>
                      <a:pt x="1678" y="783"/>
                    </a:cubicBezTo>
                    <a:cubicBezTo>
                      <a:pt x="1675" y="777"/>
                      <a:pt x="1674" y="771"/>
                      <a:pt x="1671" y="766"/>
                    </a:cubicBezTo>
                    <a:cubicBezTo>
                      <a:pt x="1671" y="765"/>
                      <a:pt x="1671" y="765"/>
                      <a:pt x="1671" y="765"/>
                    </a:cubicBezTo>
                    <a:cubicBezTo>
                      <a:pt x="1669" y="762"/>
                      <a:pt x="1668" y="759"/>
                      <a:pt x="1666" y="756"/>
                    </a:cubicBezTo>
                    <a:cubicBezTo>
                      <a:pt x="1666" y="756"/>
                      <a:pt x="1666" y="755"/>
                      <a:pt x="1666" y="755"/>
                    </a:cubicBezTo>
                    <a:cubicBezTo>
                      <a:pt x="1663" y="749"/>
                      <a:pt x="1662" y="743"/>
                      <a:pt x="1659" y="737"/>
                    </a:cubicBezTo>
                    <a:cubicBezTo>
                      <a:pt x="1647" y="707"/>
                      <a:pt x="1637" y="680"/>
                      <a:pt x="1626" y="650"/>
                    </a:cubicBezTo>
                    <a:cubicBezTo>
                      <a:pt x="1624" y="641"/>
                      <a:pt x="1621" y="634"/>
                      <a:pt x="1618" y="625"/>
                    </a:cubicBezTo>
                    <a:cubicBezTo>
                      <a:pt x="1618" y="624"/>
                      <a:pt x="1618" y="622"/>
                      <a:pt x="1616" y="622"/>
                    </a:cubicBezTo>
                    <a:lnTo>
                      <a:pt x="1616" y="619"/>
                    </a:lnTo>
                    <a:cubicBezTo>
                      <a:pt x="1613" y="613"/>
                      <a:pt x="1612" y="606"/>
                      <a:pt x="1609" y="600"/>
                    </a:cubicBezTo>
                    <a:cubicBezTo>
                      <a:pt x="1609" y="597"/>
                      <a:pt x="1607" y="593"/>
                      <a:pt x="1606" y="590"/>
                    </a:cubicBezTo>
                    <a:cubicBezTo>
                      <a:pt x="1606" y="588"/>
                      <a:pt x="1606" y="588"/>
                      <a:pt x="1606" y="588"/>
                    </a:cubicBezTo>
                    <a:cubicBezTo>
                      <a:pt x="1604" y="584"/>
                      <a:pt x="1603" y="579"/>
                      <a:pt x="1601" y="575"/>
                    </a:cubicBezTo>
                    <a:cubicBezTo>
                      <a:pt x="1591" y="544"/>
                      <a:pt x="1582" y="513"/>
                      <a:pt x="1573" y="482"/>
                    </a:cubicBezTo>
                    <a:cubicBezTo>
                      <a:pt x="1571" y="473"/>
                      <a:pt x="1569" y="466"/>
                      <a:pt x="1566" y="457"/>
                    </a:cubicBezTo>
                    <a:cubicBezTo>
                      <a:pt x="1566" y="456"/>
                      <a:pt x="1566" y="456"/>
                      <a:pt x="1566" y="456"/>
                    </a:cubicBezTo>
                    <a:cubicBezTo>
                      <a:pt x="1563" y="445"/>
                      <a:pt x="1562" y="437"/>
                      <a:pt x="1559" y="428"/>
                    </a:cubicBezTo>
                    <a:cubicBezTo>
                      <a:pt x="1559" y="426"/>
                      <a:pt x="1557" y="425"/>
                      <a:pt x="1557" y="422"/>
                    </a:cubicBezTo>
                    <a:cubicBezTo>
                      <a:pt x="1557" y="420"/>
                      <a:pt x="1556" y="419"/>
                      <a:pt x="1556" y="417"/>
                    </a:cubicBezTo>
                    <a:cubicBezTo>
                      <a:pt x="1556" y="414"/>
                      <a:pt x="1554" y="410"/>
                      <a:pt x="1554" y="407"/>
                    </a:cubicBezTo>
                    <a:cubicBezTo>
                      <a:pt x="1551" y="398"/>
                      <a:pt x="1550" y="389"/>
                      <a:pt x="1547" y="381"/>
                    </a:cubicBezTo>
                    <a:cubicBezTo>
                      <a:pt x="1545" y="372"/>
                      <a:pt x="1543" y="363"/>
                      <a:pt x="1541" y="354"/>
                    </a:cubicBezTo>
                    <a:cubicBezTo>
                      <a:pt x="1541" y="353"/>
                      <a:pt x="1541" y="351"/>
                      <a:pt x="1540" y="350"/>
                    </a:cubicBezTo>
                    <a:cubicBezTo>
                      <a:pt x="1540" y="350"/>
                      <a:pt x="1540" y="350"/>
                      <a:pt x="1540" y="348"/>
                    </a:cubicBezTo>
                    <a:lnTo>
                      <a:pt x="1540" y="345"/>
                    </a:lnTo>
                    <a:cubicBezTo>
                      <a:pt x="1540" y="345"/>
                      <a:pt x="1538" y="345"/>
                      <a:pt x="1538" y="344"/>
                    </a:cubicBezTo>
                    <a:cubicBezTo>
                      <a:pt x="1537" y="335"/>
                      <a:pt x="1535" y="326"/>
                      <a:pt x="1532" y="316"/>
                    </a:cubicBezTo>
                    <a:cubicBezTo>
                      <a:pt x="1532" y="316"/>
                      <a:pt x="1532" y="314"/>
                      <a:pt x="1532" y="314"/>
                    </a:cubicBezTo>
                    <a:cubicBezTo>
                      <a:pt x="1531" y="308"/>
                      <a:pt x="1529" y="303"/>
                      <a:pt x="1528" y="295"/>
                    </a:cubicBezTo>
                    <a:cubicBezTo>
                      <a:pt x="1528" y="295"/>
                      <a:pt x="1528" y="294"/>
                      <a:pt x="1528" y="294"/>
                    </a:cubicBezTo>
                    <a:cubicBezTo>
                      <a:pt x="1526" y="288"/>
                      <a:pt x="1526" y="283"/>
                      <a:pt x="1525" y="279"/>
                    </a:cubicBezTo>
                    <a:cubicBezTo>
                      <a:pt x="1522" y="261"/>
                      <a:pt x="1519" y="245"/>
                      <a:pt x="1516" y="227"/>
                    </a:cubicBezTo>
                    <a:lnTo>
                      <a:pt x="1515" y="227"/>
                    </a:lnTo>
                    <a:cubicBezTo>
                      <a:pt x="1515" y="220"/>
                      <a:pt x="1513" y="214"/>
                      <a:pt x="1512" y="208"/>
                    </a:cubicBezTo>
                    <a:cubicBezTo>
                      <a:pt x="1510" y="199"/>
                      <a:pt x="1509" y="191"/>
                      <a:pt x="1507" y="182"/>
                    </a:cubicBezTo>
                    <a:cubicBezTo>
                      <a:pt x="1507" y="179"/>
                      <a:pt x="1507" y="176"/>
                      <a:pt x="1506" y="173"/>
                    </a:cubicBezTo>
                    <a:cubicBezTo>
                      <a:pt x="1506" y="171"/>
                      <a:pt x="1506" y="169"/>
                      <a:pt x="1506" y="166"/>
                    </a:cubicBezTo>
                    <a:cubicBezTo>
                      <a:pt x="1504" y="164"/>
                      <a:pt x="1504" y="164"/>
                      <a:pt x="1504" y="163"/>
                    </a:cubicBezTo>
                    <a:cubicBezTo>
                      <a:pt x="1501" y="143"/>
                      <a:pt x="1498" y="123"/>
                      <a:pt x="1497" y="104"/>
                    </a:cubicBezTo>
                    <a:cubicBezTo>
                      <a:pt x="1495" y="95"/>
                      <a:pt x="1494" y="86"/>
                      <a:pt x="1492" y="77"/>
                    </a:cubicBezTo>
                    <a:cubicBezTo>
                      <a:pt x="1492" y="77"/>
                      <a:pt x="1492" y="76"/>
                      <a:pt x="1492" y="76"/>
                    </a:cubicBezTo>
                    <a:cubicBezTo>
                      <a:pt x="1492" y="74"/>
                      <a:pt x="1492" y="71"/>
                      <a:pt x="1492" y="70"/>
                    </a:cubicBezTo>
                    <a:cubicBezTo>
                      <a:pt x="1492" y="70"/>
                      <a:pt x="1492" y="70"/>
                      <a:pt x="1492" y="68"/>
                    </a:cubicBezTo>
                    <a:cubicBezTo>
                      <a:pt x="1491" y="67"/>
                      <a:pt x="1491" y="65"/>
                      <a:pt x="1491" y="62"/>
                    </a:cubicBezTo>
                    <a:cubicBezTo>
                      <a:pt x="1490" y="42"/>
                      <a:pt x="1487" y="2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9"/>
              <p:cNvSpPr/>
              <p:nvPr/>
            </p:nvSpPr>
            <p:spPr>
              <a:xfrm>
                <a:off x="8378487" y="3703995"/>
                <a:ext cx="80" cy="80"/>
              </a:xfrm>
              <a:custGeom>
                <a:avLst/>
                <a:gdLst/>
                <a:ahLst/>
                <a:cxnLst/>
                <a:rect l="l" t="t" r="r" b="b"/>
                <a:pathLst>
                  <a:path w="1" h="1" extrusionOk="0">
                    <a:moveTo>
                      <a:pt x="0" y="0"/>
                    </a:moveTo>
                    <a:lnTo>
                      <a:pt x="0" y="0"/>
                    </a:lnTo>
                    <a:close/>
                  </a:path>
                </a:pathLst>
              </a:custGeom>
              <a:solidFill>
                <a:srgbClr val="E29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9"/>
              <p:cNvSpPr/>
              <p:nvPr/>
            </p:nvSpPr>
            <p:spPr>
              <a:xfrm>
                <a:off x="8353344" y="3703995"/>
                <a:ext cx="308722" cy="277850"/>
              </a:xfrm>
              <a:custGeom>
                <a:avLst/>
                <a:gdLst/>
                <a:ahLst/>
                <a:cxnLst/>
                <a:rect l="l" t="t" r="r" b="b"/>
                <a:pathLst>
                  <a:path w="3880" h="3492" extrusionOk="0">
                    <a:moveTo>
                      <a:pt x="316" y="0"/>
                    </a:moveTo>
                    <a:cubicBezTo>
                      <a:pt x="310" y="5"/>
                      <a:pt x="306" y="9"/>
                      <a:pt x="300" y="13"/>
                    </a:cubicBezTo>
                    <a:cubicBezTo>
                      <a:pt x="284" y="27"/>
                      <a:pt x="266" y="40"/>
                      <a:pt x="248" y="55"/>
                    </a:cubicBezTo>
                    <a:cubicBezTo>
                      <a:pt x="239" y="62"/>
                      <a:pt x="229" y="69"/>
                      <a:pt x="220" y="78"/>
                    </a:cubicBezTo>
                    <a:cubicBezTo>
                      <a:pt x="201" y="93"/>
                      <a:pt x="182" y="109"/>
                      <a:pt x="164" y="125"/>
                    </a:cubicBezTo>
                    <a:cubicBezTo>
                      <a:pt x="157" y="133"/>
                      <a:pt x="150" y="139"/>
                      <a:pt x="144" y="145"/>
                    </a:cubicBezTo>
                    <a:cubicBezTo>
                      <a:pt x="123" y="164"/>
                      <a:pt x="102" y="183"/>
                      <a:pt x="83" y="202"/>
                    </a:cubicBezTo>
                    <a:lnTo>
                      <a:pt x="70" y="215"/>
                    </a:lnTo>
                    <a:cubicBezTo>
                      <a:pt x="48" y="237"/>
                      <a:pt x="27" y="259"/>
                      <a:pt x="7" y="281"/>
                    </a:cubicBezTo>
                    <a:cubicBezTo>
                      <a:pt x="5" y="283"/>
                      <a:pt x="4" y="286"/>
                      <a:pt x="1" y="289"/>
                    </a:cubicBezTo>
                    <a:cubicBezTo>
                      <a:pt x="294" y="477"/>
                      <a:pt x="547" y="735"/>
                      <a:pt x="733" y="1058"/>
                    </a:cubicBezTo>
                    <a:cubicBezTo>
                      <a:pt x="821" y="1212"/>
                      <a:pt x="890" y="1373"/>
                      <a:pt x="939" y="1536"/>
                    </a:cubicBezTo>
                    <a:lnTo>
                      <a:pt x="942" y="1548"/>
                    </a:lnTo>
                    <a:cubicBezTo>
                      <a:pt x="951" y="1574"/>
                      <a:pt x="958" y="1602"/>
                      <a:pt x="965" y="1629"/>
                    </a:cubicBezTo>
                    <a:cubicBezTo>
                      <a:pt x="965" y="1632"/>
                      <a:pt x="967" y="1636"/>
                      <a:pt x="967" y="1639"/>
                    </a:cubicBezTo>
                    <a:cubicBezTo>
                      <a:pt x="1004" y="1785"/>
                      <a:pt x="1026" y="1934"/>
                      <a:pt x="1032" y="2083"/>
                    </a:cubicBezTo>
                    <a:cubicBezTo>
                      <a:pt x="1032" y="2087"/>
                      <a:pt x="1033" y="2091"/>
                      <a:pt x="1033" y="2096"/>
                    </a:cubicBezTo>
                    <a:cubicBezTo>
                      <a:pt x="1033" y="2121"/>
                      <a:pt x="1035" y="2144"/>
                      <a:pt x="1035" y="2169"/>
                    </a:cubicBezTo>
                    <a:cubicBezTo>
                      <a:pt x="1035" y="2175"/>
                      <a:pt x="1035" y="2180"/>
                      <a:pt x="1035" y="2186"/>
                    </a:cubicBezTo>
                    <a:cubicBezTo>
                      <a:pt x="1035" y="2189"/>
                      <a:pt x="1035" y="2193"/>
                      <a:pt x="1035" y="2196"/>
                    </a:cubicBezTo>
                    <a:cubicBezTo>
                      <a:pt x="1035" y="2224"/>
                      <a:pt x="1033" y="2253"/>
                      <a:pt x="1032" y="2281"/>
                    </a:cubicBezTo>
                    <a:cubicBezTo>
                      <a:pt x="1032" y="2293"/>
                      <a:pt x="1032" y="2303"/>
                      <a:pt x="1030" y="2315"/>
                    </a:cubicBezTo>
                    <a:cubicBezTo>
                      <a:pt x="1029" y="2339"/>
                      <a:pt x="1027" y="2361"/>
                      <a:pt x="1026" y="2384"/>
                    </a:cubicBezTo>
                    <a:cubicBezTo>
                      <a:pt x="1024" y="2401"/>
                      <a:pt x="1023" y="2418"/>
                      <a:pt x="1020" y="2434"/>
                    </a:cubicBezTo>
                    <a:cubicBezTo>
                      <a:pt x="1018" y="2451"/>
                      <a:pt x="1017" y="2465"/>
                      <a:pt x="1014" y="2482"/>
                    </a:cubicBezTo>
                    <a:cubicBezTo>
                      <a:pt x="1011" y="2505"/>
                      <a:pt x="1008" y="2527"/>
                      <a:pt x="1005" y="2551"/>
                    </a:cubicBezTo>
                    <a:cubicBezTo>
                      <a:pt x="1004" y="2558"/>
                      <a:pt x="1002" y="2567"/>
                      <a:pt x="1001" y="2574"/>
                    </a:cubicBezTo>
                    <a:cubicBezTo>
                      <a:pt x="995" y="2604"/>
                      <a:pt x="989" y="2635"/>
                      <a:pt x="983" y="2664"/>
                    </a:cubicBezTo>
                    <a:cubicBezTo>
                      <a:pt x="939" y="2866"/>
                      <a:pt x="868" y="3057"/>
                      <a:pt x="775" y="3236"/>
                    </a:cubicBezTo>
                    <a:cubicBezTo>
                      <a:pt x="1122" y="3249"/>
                      <a:pt x="1447" y="3340"/>
                      <a:pt x="1736" y="3492"/>
                    </a:cubicBezTo>
                    <a:cubicBezTo>
                      <a:pt x="1736" y="3483"/>
                      <a:pt x="1736" y="3474"/>
                      <a:pt x="1737" y="3465"/>
                    </a:cubicBezTo>
                    <a:cubicBezTo>
                      <a:pt x="1737" y="3445"/>
                      <a:pt x="1739" y="3426"/>
                      <a:pt x="1740" y="3406"/>
                    </a:cubicBezTo>
                    <a:cubicBezTo>
                      <a:pt x="1742" y="3390"/>
                      <a:pt x="1743" y="3373"/>
                      <a:pt x="1744" y="3356"/>
                    </a:cubicBezTo>
                    <a:cubicBezTo>
                      <a:pt x="1747" y="3340"/>
                      <a:pt x="1747" y="3324"/>
                      <a:pt x="1750" y="3309"/>
                    </a:cubicBezTo>
                    <a:cubicBezTo>
                      <a:pt x="1755" y="3275"/>
                      <a:pt x="1759" y="3243"/>
                      <a:pt x="1764" y="3211"/>
                    </a:cubicBezTo>
                    <a:lnTo>
                      <a:pt x="1767" y="3196"/>
                    </a:lnTo>
                    <a:cubicBezTo>
                      <a:pt x="1772" y="3168"/>
                      <a:pt x="1777" y="3138"/>
                      <a:pt x="1783" y="3110"/>
                    </a:cubicBezTo>
                    <a:cubicBezTo>
                      <a:pt x="1786" y="3100"/>
                      <a:pt x="1787" y="3091"/>
                      <a:pt x="1790" y="3081"/>
                    </a:cubicBezTo>
                    <a:cubicBezTo>
                      <a:pt x="1796" y="3057"/>
                      <a:pt x="1800" y="3034"/>
                      <a:pt x="1808" y="3010"/>
                    </a:cubicBezTo>
                    <a:cubicBezTo>
                      <a:pt x="1811" y="3000"/>
                      <a:pt x="1814" y="2988"/>
                      <a:pt x="1817" y="2978"/>
                    </a:cubicBezTo>
                    <a:cubicBezTo>
                      <a:pt x="1823" y="2956"/>
                      <a:pt x="1828" y="2934"/>
                      <a:pt x="1836" y="2912"/>
                    </a:cubicBezTo>
                    <a:cubicBezTo>
                      <a:pt x="1839" y="2900"/>
                      <a:pt x="1843" y="2890"/>
                      <a:pt x="1846" y="2878"/>
                    </a:cubicBezTo>
                    <a:cubicBezTo>
                      <a:pt x="1849" y="2869"/>
                      <a:pt x="1852" y="2862"/>
                      <a:pt x="1855" y="2853"/>
                    </a:cubicBezTo>
                    <a:cubicBezTo>
                      <a:pt x="2026" y="2353"/>
                      <a:pt x="2370" y="1912"/>
                      <a:pt x="2862" y="1627"/>
                    </a:cubicBezTo>
                    <a:cubicBezTo>
                      <a:pt x="3185" y="1442"/>
                      <a:pt x="3532" y="1345"/>
                      <a:pt x="3880" y="1327"/>
                    </a:cubicBezTo>
                    <a:cubicBezTo>
                      <a:pt x="3872" y="1293"/>
                      <a:pt x="3864" y="1258"/>
                      <a:pt x="3855" y="1223"/>
                    </a:cubicBezTo>
                    <a:cubicBezTo>
                      <a:pt x="3855" y="1221"/>
                      <a:pt x="3853" y="1220"/>
                      <a:pt x="3853" y="1218"/>
                    </a:cubicBezTo>
                    <a:cubicBezTo>
                      <a:pt x="3844" y="1187"/>
                      <a:pt x="3836" y="1156"/>
                      <a:pt x="3825" y="1124"/>
                    </a:cubicBezTo>
                    <a:cubicBezTo>
                      <a:pt x="3825" y="1121"/>
                      <a:pt x="3824" y="1118"/>
                      <a:pt x="3822" y="1115"/>
                    </a:cubicBezTo>
                    <a:cubicBezTo>
                      <a:pt x="3813" y="1086"/>
                      <a:pt x="3803" y="1056"/>
                      <a:pt x="3793" y="1027"/>
                    </a:cubicBezTo>
                    <a:cubicBezTo>
                      <a:pt x="3791" y="1022"/>
                      <a:pt x="3788" y="1016"/>
                      <a:pt x="3787" y="1012"/>
                    </a:cubicBezTo>
                    <a:cubicBezTo>
                      <a:pt x="3777" y="984"/>
                      <a:pt x="3766" y="957"/>
                      <a:pt x="3755" y="931"/>
                    </a:cubicBezTo>
                    <a:cubicBezTo>
                      <a:pt x="3753" y="928"/>
                      <a:pt x="3753" y="925"/>
                      <a:pt x="3752" y="922"/>
                    </a:cubicBezTo>
                    <a:cubicBezTo>
                      <a:pt x="3376" y="954"/>
                      <a:pt x="3002" y="1068"/>
                      <a:pt x="2655" y="1268"/>
                    </a:cubicBezTo>
                    <a:cubicBezTo>
                      <a:pt x="2130" y="1570"/>
                      <a:pt x="1727" y="2041"/>
                      <a:pt x="1506" y="2601"/>
                    </a:cubicBezTo>
                    <a:cubicBezTo>
                      <a:pt x="1478" y="2589"/>
                      <a:pt x="1451" y="2576"/>
                      <a:pt x="1423" y="2563"/>
                    </a:cubicBezTo>
                    <a:cubicBezTo>
                      <a:pt x="1425" y="2557"/>
                      <a:pt x="1425" y="2551"/>
                      <a:pt x="1426" y="2545"/>
                    </a:cubicBezTo>
                    <a:cubicBezTo>
                      <a:pt x="1428" y="2541"/>
                      <a:pt x="1428" y="2536"/>
                      <a:pt x="1428" y="2533"/>
                    </a:cubicBezTo>
                    <a:cubicBezTo>
                      <a:pt x="1429" y="2526"/>
                      <a:pt x="1431" y="2518"/>
                      <a:pt x="1431" y="2510"/>
                    </a:cubicBezTo>
                    <a:cubicBezTo>
                      <a:pt x="1431" y="2507"/>
                      <a:pt x="1432" y="2504"/>
                      <a:pt x="1432" y="2501"/>
                    </a:cubicBezTo>
                    <a:cubicBezTo>
                      <a:pt x="1432" y="2493"/>
                      <a:pt x="1434" y="2485"/>
                      <a:pt x="1435" y="2476"/>
                    </a:cubicBezTo>
                    <a:cubicBezTo>
                      <a:pt x="1435" y="2471"/>
                      <a:pt x="1437" y="2467"/>
                      <a:pt x="1437" y="2464"/>
                    </a:cubicBezTo>
                    <a:cubicBezTo>
                      <a:pt x="1437" y="2457"/>
                      <a:pt x="1438" y="2448"/>
                      <a:pt x="1438" y="2440"/>
                    </a:cubicBezTo>
                    <a:cubicBezTo>
                      <a:pt x="1438" y="2440"/>
                      <a:pt x="1440" y="2440"/>
                      <a:pt x="1440" y="2439"/>
                    </a:cubicBezTo>
                    <a:cubicBezTo>
                      <a:pt x="1440" y="2436"/>
                      <a:pt x="1440" y="2432"/>
                      <a:pt x="1440" y="2427"/>
                    </a:cubicBezTo>
                    <a:cubicBezTo>
                      <a:pt x="1441" y="2420"/>
                      <a:pt x="1441" y="2412"/>
                      <a:pt x="1443" y="2405"/>
                    </a:cubicBezTo>
                    <a:cubicBezTo>
                      <a:pt x="1443" y="2393"/>
                      <a:pt x="1444" y="2381"/>
                      <a:pt x="1444" y="2370"/>
                    </a:cubicBezTo>
                    <a:cubicBezTo>
                      <a:pt x="1444" y="2368"/>
                      <a:pt x="1446" y="2368"/>
                      <a:pt x="1446" y="2367"/>
                    </a:cubicBezTo>
                    <a:cubicBezTo>
                      <a:pt x="1446" y="2356"/>
                      <a:pt x="1447" y="2346"/>
                      <a:pt x="1447" y="2336"/>
                    </a:cubicBezTo>
                    <a:lnTo>
                      <a:pt x="1447" y="2334"/>
                    </a:lnTo>
                    <a:cubicBezTo>
                      <a:pt x="1450" y="2286"/>
                      <a:pt x="1451" y="2236"/>
                      <a:pt x="1451" y="2186"/>
                    </a:cubicBezTo>
                    <a:cubicBezTo>
                      <a:pt x="1451" y="2177"/>
                      <a:pt x="1451" y="2168"/>
                      <a:pt x="1451" y="2159"/>
                    </a:cubicBezTo>
                    <a:lnTo>
                      <a:pt x="1451" y="2158"/>
                    </a:lnTo>
                    <a:cubicBezTo>
                      <a:pt x="1451" y="2155"/>
                      <a:pt x="1451" y="2152"/>
                      <a:pt x="1451" y="2150"/>
                    </a:cubicBezTo>
                    <a:lnTo>
                      <a:pt x="1451" y="2149"/>
                    </a:lnTo>
                    <a:lnTo>
                      <a:pt x="1450" y="2124"/>
                    </a:lnTo>
                    <a:cubicBezTo>
                      <a:pt x="1450" y="2109"/>
                      <a:pt x="1448" y="2094"/>
                      <a:pt x="1448" y="2080"/>
                    </a:cubicBezTo>
                    <a:cubicBezTo>
                      <a:pt x="1448" y="2074"/>
                      <a:pt x="1448" y="2069"/>
                      <a:pt x="1448" y="2063"/>
                    </a:cubicBezTo>
                    <a:lnTo>
                      <a:pt x="1448" y="2062"/>
                    </a:lnTo>
                    <a:cubicBezTo>
                      <a:pt x="1447" y="2060"/>
                      <a:pt x="1447" y="2057"/>
                      <a:pt x="1447" y="2055"/>
                    </a:cubicBezTo>
                    <a:cubicBezTo>
                      <a:pt x="1447" y="2055"/>
                      <a:pt x="1447" y="2055"/>
                      <a:pt x="1447" y="2053"/>
                    </a:cubicBezTo>
                    <a:cubicBezTo>
                      <a:pt x="1447" y="2046"/>
                      <a:pt x="1447" y="2040"/>
                      <a:pt x="1446" y="2032"/>
                    </a:cubicBezTo>
                    <a:cubicBezTo>
                      <a:pt x="1446" y="2031"/>
                      <a:pt x="1446" y="2031"/>
                      <a:pt x="1446" y="2031"/>
                    </a:cubicBezTo>
                    <a:cubicBezTo>
                      <a:pt x="1446" y="2012"/>
                      <a:pt x="1444" y="1994"/>
                      <a:pt x="1443" y="1975"/>
                    </a:cubicBezTo>
                    <a:lnTo>
                      <a:pt x="1443" y="1974"/>
                    </a:lnTo>
                    <a:cubicBezTo>
                      <a:pt x="1441" y="1966"/>
                      <a:pt x="1441" y="1957"/>
                      <a:pt x="1440" y="1949"/>
                    </a:cubicBezTo>
                    <a:cubicBezTo>
                      <a:pt x="1440" y="1946"/>
                      <a:pt x="1440" y="1943"/>
                      <a:pt x="1440" y="1941"/>
                    </a:cubicBezTo>
                    <a:cubicBezTo>
                      <a:pt x="1440" y="1940"/>
                      <a:pt x="1440" y="1940"/>
                      <a:pt x="1440" y="1940"/>
                    </a:cubicBezTo>
                    <a:cubicBezTo>
                      <a:pt x="1438" y="1931"/>
                      <a:pt x="1437" y="1922"/>
                      <a:pt x="1437" y="1915"/>
                    </a:cubicBezTo>
                    <a:lnTo>
                      <a:pt x="1437" y="1913"/>
                    </a:lnTo>
                    <a:cubicBezTo>
                      <a:pt x="1437" y="1910"/>
                      <a:pt x="1435" y="1909"/>
                      <a:pt x="1435" y="1906"/>
                    </a:cubicBezTo>
                    <a:cubicBezTo>
                      <a:pt x="1435" y="1904"/>
                      <a:pt x="1435" y="1904"/>
                      <a:pt x="1435" y="1904"/>
                    </a:cubicBezTo>
                    <a:cubicBezTo>
                      <a:pt x="1435" y="1895"/>
                      <a:pt x="1434" y="1887"/>
                      <a:pt x="1432" y="1878"/>
                    </a:cubicBezTo>
                    <a:cubicBezTo>
                      <a:pt x="1432" y="1875"/>
                      <a:pt x="1432" y="1872"/>
                      <a:pt x="1432" y="1870"/>
                    </a:cubicBezTo>
                    <a:lnTo>
                      <a:pt x="1432" y="1869"/>
                    </a:lnTo>
                    <a:cubicBezTo>
                      <a:pt x="1431" y="1860"/>
                      <a:pt x="1429" y="1853"/>
                      <a:pt x="1428" y="1844"/>
                    </a:cubicBezTo>
                    <a:cubicBezTo>
                      <a:pt x="1428" y="1844"/>
                      <a:pt x="1428" y="1842"/>
                      <a:pt x="1428" y="1842"/>
                    </a:cubicBezTo>
                    <a:lnTo>
                      <a:pt x="1428" y="1835"/>
                    </a:lnTo>
                    <a:lnTo>
                      <a:pt x="1426" y="1834"/>
                    </a:lnTo>
                    <a:cubicBezTo>
                      <a:pt x="1426" y="1825"/>
                      <a:pt x="1425" y="1817"/>
                      <a:pt x="1423" y="1809"/>
                    </a:cubicBezTo>
                    <a:cubicBezTo>
                      <a:pt x="1423" y="1809"/>
                      <a:pt x="1423" y="1807"/>
                      <a:pt x="1423" y="1807"/>
                    </a:cubicBezTo>
                    <a:cubicBezTo>
                      <a:pt x="1423" y="1804"/>
                      <a:pt x="1422" y="1801"/>
                      <a:pt x="1422" y="1798"/>
                    </a:cubicBezTo>
                    <a:cubicBezTo>
                      <a:pt x="1422" y="1798"/>
                      <a:pt x="1422" y="1798"/>
                      <a:pt x="1422" y="1797"/>
                    </a:cubicBezTo>
                    <a:cubicBezTo>
                      <a:pt x="1422" y="1795"/>
                      <a:pt x="1422" y="1794"/>
                      <a:pt x="1420" y="1791"/>
                    </a:cubicBezTo>
                    <a:lnTo>
                      <a:pt x="1420" y="1789"/>
                    </a:lnTo>
                    <a:cubicBezTo>
                      <a:pt x="1418" y="1770"/>
                      <a:pt x="1415" y="1750"/>
                      <a:pt x="1412" y="1731"/>
                    </a:cubicBezTo>
                    <a:cubicBezTo>
                      <a:pt x="1410" y="1722"/>
                      <a:pt x="1409" y="1713"/>
                      <a:pt x="1407" y="1704"/>
                    </a:cubicBezTo>
                    <a:lnTo>
                      <a:pt x="1406" y="1704"/>
                    </a:lnTo>
                    <a:lnTo>
                      <a:pt x="1406" y="1703"/>
                    </a:lnTo>
                    <a:cubicBezTo>
                      <a:pt x="1406" y="1697"/>
                      <a:pt x="1404" y="1691"/>
                      <a:pt x="1403" y="1685"/>
                    </a:cubicBezTo>
                    <a:cubicBezTo>
                      <a:pt x="1403" y="1683"/>
                      <a:pt x="1403" y="1683"/>
                      <a:pt x="1403" y="1683"/>
                    </a:cubicBezTo>
                    <a:cubicBezTo>
                      <a:pt x="1401" y="1676"/>
                      <a:pt x="1400" y="1669"/>
                      <a:pt x="1398" y="1661"/>
                    </a:cubicBezTo>
                    <a:lnTo>
                      <a:pt x="1398" y="1660"/>
                    </a:lnTo>
                    <a:cubicBezTo>
                      <a:pt x="1397" y="1651"/>
                      <a:pt x="1395" y="1644"/>
                      <a:pt x="1393" y="1636"/>
                    </a:cubicBezTo>
                    <a:lnTo>
                      <a:pt x="1391" y="1627"/>
                    </a:lnTo>
                    <a:cubicBezTo>
                      <a:pt x="1391" y="1626"/>
                      <a:pt x="1391" y="1625"/>
                      <a:pt x="1391" y="1623"/>
                    </a:cubicBezTo>
                    <a:cubicBezTo>
                      <a:pt x="1390" y="1622"/>
                      <a:pt x="1390" y="1620"/>
                      <a:pt x="1390" y="1620"/>
                    </a:cubicBezTo>
                    <a:lnTo>
                      <a:pt x="1390" y="1616"/>
                    </a:lnTo>
                    <a:cubicBezTo>
                      <a:pt x="1385" y="1597"/>
                      <a:pt x="1381" y="1577"/>
                      <a:pt x="1375" y="1558"/>
                    </a:cubicBezTo>
                    <a:cubicBezTo>
                      <a:pt x="1375" y="1557"/>
                      <a:pt x="1375" y="1557"/>
                      <a:pt x="1375" y="1557"/>
                    </a:cubicBezTo>
                    <a:lnTo>
                      <a:pt x="1369" y="1532"/>
                    </a:lnTo>
                    <a:cubicBezTo>
                      <a:pt x="1367" y="1529"/>
                      <a:pt x="1367" y="1526"/>
                      <a:pt x="1367" y="1523"/>
                    </a:cubicBezTo>
                    <a:lnTo>
                      <a:pt x="1366" y="1523"/>
                    </a:lnTo>
                    <a:lnTo>
                      <a:pt x="1360" y="1498"/>
                    </a:lnTo>
                    <a:cubicBezTo>
                      <a:pt x="1359" y="1495"/>
                      <a:pt x="1359" y="1492"/>
                      <a:pt x="1357" y="1489"/>
                    </a:cubicBezTo>
                    <a:cubicBezTo>
                      <a:pt x="1357" y="1488"/>
                      <a:pt x="1357" y="1486"/>
                      <a:pt x="1356" y="1485"/>
                    </a:cubicBezTo>
                    <a:lnTo>
                      <a:pt x="1356" y="1483"/>
                    </a:lnTo>
                    <a:cubicBezTo>
                      <a:pt x="1344" y="1440"/>
                      <a:pt x="1332" y="1396"/>
                      <a:pt x="1317" y="1355"/>
                    </a:cubicBezTo>
                    <a:cubicBezTo>
                      <a:pt x="1314" y="1346"/>
                      <a:pt x="1312" y="1337"/>
                      <a:pt x="1310" y="1330"/>
                    </a:cubicBezTo>
                    <a:lnTo>
                      <a:pt x="1309" y="1330"/>
                    </a:lnTo>
                    <a:cubicBezTo>
                      <a:pt x="1253" y="1162"/>
                      <a:pt x="1180" y="1002"/>
                      <a:pt x="1092" y="848"/>
                    </a:cubicBezTo>
                    <a:cubicBezTo>
                      <a:pt x="895" y="508"/>
                      <a:pt x="628" y="221"/>
                      <a:pt x="316" y="2"/>
                    </a:cubicBezTo>
                    <a:cubicBezTo>
                      <a:pt x="316" y="0"/>
                      <a:pt x="316" y="0"/>
                      <a:pt x="316" y="0"/>
                    </a:cubicBezTo>
                    <a:close/>
                  </a:path>
                </a:pathLst>
              </a:custGeom>
              <a:solidFill>
                <a:srgbClr val="FA91FF">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9"/>
              <p:cNvSpPr/>
              <p:nvPr/>
            </p:nvSpPr>
            <p:spPr>
              <a:xfrm>
                <a:off x="8153710" y="4299793"/>
                <a:ext cx="308961" cy="278009"/>
              </a:xfrm>
              <a:custGeom>
                <a:avLst/>
                <a:gdLst/>
                <a:ahLst/>
                <a:cxnLst/>
                <a:rect l="l" t="t" r="r" b="b"/>
                <a:pathLst>
                  <a:path w="3883" h="3494" extrusionOk="0">
                    <a:moveTo>
                      <a:pt x="1584" y="1980"/>
                    </a:moveTo>
                    <a:lnTo>
                      <a:pt x="1584" y="1980"/>
                    </a:lnTo>
                    <a:cubicBezTo>
                      <a:pt x="1583" y="1980"/>
                      <a:pt x="1582" y="1980"/>
                      <a:pt x="1581" y="1981"/>
                    </a:cubicBezTo>
                    <a:lnTo>
                      <a:pt x="1581" y="1981"/>
                    </a:lnTo>
                    <a:lnTo>
                      <a:pt x="1584" y="1980"/>
                    </a:lnTo>
                    <a:close/>
                    <a:moveTo>
                      <a:pt x="2145" y="1"/>
                    </a:moveTo>
                    <a:cubicBezTo>
                      <a:pt x="2145" y="3"/>
                      <a:pt x="2145" y="5"/>
                      <a:pt x="2145" y="6"/>
                    </a:cubicBezTo>
                    <a:cubicBezTo>
                      <a:pt x="2145" y="18"/>
                      <a:pt x="2143" y="30"/>
                      <a:pt x="2143" y="42"/>
                    </a:cubicBezTo>
                    <a:cubicBezTo>
                      <a:pt x="2142" y="64"/>
                      <a:pt x="2140" y="87"/>
                      <a:pt x="2137" y="109"/>
                    </a:cubicBezTo>
                    <a:cubicBezTo>
                      <a:pt x="2136" y="127"/>
                      <a:pt x="2134" y="143"/>
                      <a:pt x="2133" y="161"/>
                    </a:cubicBezTo>
                    <a:cubicBezTo>
                      <a:pt x="2131" y="176"/>
                      <a:pt x="2130" y="192"/>
                      <a:pt x="2127" y="207"/>
                    </a:cubicBezTo>
                    <a:cubicBezTo>
                      <a:pt x="2124" y="230"/>
                      <a:pt x="2121" y="254"/>
                      <a:pt x="2117" y="277"/>
                    </a:cubicBezTo>
                    <a:cubicBezTo>
                      <a:pt x="2117" y="285"/>
                      <a:pt x="2114" y="292"/>
                      <a:pt x="2114" y="301"/>
                    </a:cubicBezTo>
                    <a:cubicBezTo>
                      <a:pt x="2108" y="330"/>
                      <a:pt x="2102" y="360"/>
                      <a:pt x="2096" y="389"/>
                    </a:cubicBezTo>
                    <a:cubicBezTo>
                      <a:pt x="2096" y="389"/>
                      <a:pt x="2096" y="391"/>
                      <a:pt x="2096" y="391"/>
                    </a:cubicBezTo>
                    <a:cubicBezTo>
                      <a:pt x="2049" y="604"/>
                      <a:pt x="1972" y="808"/>
                      <a:pt x="1871" y="995"/>
                    </a:cubicBezTo>
                    <a:cubicBezTo>
                      <a:pt x="1863" y="1008"/>
                      <a:pt x="1855" y="1023"/>
                      <a:pt x="1847" y="1036"/>
                    </a:cubicBezTo>
                    <a:cubicBezTo>
                      <a:pt x="1837" y="1052"/>
                      <a:pt x="1828" y="1068"/>
                      <a:pt x="1818" y="1084"/>
                    </a:cubicBezTo>
                    <a:cubicBezTo>
                      <a:pt x="1800" y="1114"/>
                      <a:pt x="1782" y="1143"/>
                      <a:pt x="1763" y="1171"/>
                    </a:cubicBezTo>
                    <a:cubicBezTo>
                      <a:pt x="1762" y="1173"/>
                      <a:pt x="1762" y="1173"/>
                      <a:pt x="1762" y="1173"/>
                    </a:cubicBezTo>
                    <a:cubicBezTo>
                      <a:pt x="1663" y="1320"/>
                      <a:pt x="1545" y="1457"/>
                      <a:pt x="1410" y="1579"/>
                    </a:cubicBezTo>
                    <a:cubicBezTo>
                      <a:pt x="1408" y="1581"/>
                      <a:pt x="1408" y="1582"/>
                      <a:pt x="1407" y="1582"/>
                    </a:cubicBezTo>
                    <a:cubicBezTo>
                      <a:pt x="1385" y="1603"/>
                      <a:pt x="1363" y="1622"/>
                      <a:pt x="1341" y="1640"/>
                    </a:cubicBezTo>
                    <a:cubicBezTo>
                      <a:pt x="1333" y="1645"/>
                      <a:pt x="1327" y="1651"/>
                      <a:pt x="1320" y="1657"/>
                    </a:cubicBezTo>
                    <a:cubicBezTo>
                      <a:pt x="1302" y="1672"/>
                      <a:pt x="1285" y="1685"/>
                      <a:pt x="1267" y="1700"/>
                    </a:cubicBezTo>
                    <a:cubicBezTo>
                      <a:pt x="1254" y="1709"/>
                      <a:pt x="1240" y="1719"/>
                      <a:pt x="1227" y="1729"/>
                    </a:cubicBezTo>
                    <a:cubicBezTo>
                      <a:pt x="1214" y="1740"/>
                      <a:pt x="1201" y="1749"/>
                      <a:pt x="1187" y="1757"/>
                    </a:cubicBezTo>
                    <a:cubicBezTo>
                      <a:pt x="1168" y="1771"/>
                      <a:pt x="1149" y="1784"/>
                      <a:pt x="1129" y="1797"/>
                    </a:cubicBezTo>
                    <a:cubicBezTo>
                      <a:pt x="1120" y="1803"/>
                      <a:pt x="1111" y="1809"/>
                      <a:pt x="1102" y="1815"/>
                    </a:cubicBezTo>
                    <a:cubicBezTo>
                      <a:pt x="1077" y="1831"/>
                      <a:pt x="1052" y="1846"/>
                      <a:pt x="1027" y="1860"/>
                    </a:cubicBezTo>
                    <a:cubicBezTo>
                      <a:pt x="1024" y="1862"/>
                      <a:pt x="1021" y="1863"/>
                      <a:pt x="1018" y="1866"/>
                    </a:cubicBezTo>
                    <a:cubicBezTo>
                      <a:pt x="1015" y="1868"/>
                      <a:pt x="1012" y="1869"/>
                      <a:pt x="1009" y="1871"/>
                    </a:cubicBezTo>
                    <a:cubicBezTo>
                      <a:pt x="981" y="1887"/>
                      <a:pt x="953" y="1902"/>
                      <a:pt x="925" y="1916"/>
                    </a:cubicBezTo>
                    <a:cubicBezTo>
                      <a:pt x="919" y="1919"/>
                      <a:pt x="914" y="1922"/>
                      <a:pt x="909" y="1925"/>
                    </a:cubicBezTo>
                    <a:cubicBezTo>
                      <a:pt x="881" y="1940"/>
                      <a:pt x="852" y="1953"/>
                      <a:pt x="824" y="1966"/>
                    </a:cubicBezTo>
                    <a:cubicBezTo>
                      <a:pt x="818" y="1969"/>
                      <a:pt x="810" y="1972"/>
                      <a:pt x="805" y="1975"/>
                    </a:cubicBezTo>
                    <a:cubicBezTo>
                      <a:pt x="778" y="1987"/>
                      <a:pt x="750" y="1999"/>
                      <a:pt x="724" y="2009"/>
                    </a:cubicBezTo>
                    <a:cubicBezTo>
                      <a:pt x="715" y="2012"/>
                      <a:pt x="706" y="2017"/>
                      <a:pt x="697" y="2019"/>
                    </a:cubicBezTo>
                    <a:cubicBezTo>
                      <a:pt x="672" y="2028"/>
                      <a:pt x="648" y="2037"/>
                      <a:pt x="623" y="2046"/>
                    </a:cubicBezTo>
                    <a:cubicBezTo>
                      <a:pt x="612" y="2050"/>
                      <a:pt x="598" y="2055"/>
                      <a:pt x="587" y="2058"/>
                    </a:cubicBezTo>
                    <a:cubicBezTo>
                      <a:pt x="566" y="2065"/>
                      <a:pt x="545" y="2071"/>
                      <a:pt x="525" y="2077"/>
                    </a:cubicBezTo>
                    <a:cubicBezTo>
                      <a:pt x="509" y="2083"/>
                      <a:pt x="491" y="2087"/>
                      <a:pt x="475" y="2092"/>
                    </a:cubicBezTo>
                    <a:cubicBezTo>
                      <a:pt x="457" y="2096"/>
                      <a:pt x="441" y="2100"/>
                      <a:pt x="425" y="2103"/>
                    </a:cubicBezTo>
                    <a:cubicBezTo>
                      <a:pt x="403" y="2109"/>
                      <a:pt x="382" y="2114"/>
                      <a:pt x="361" y="2118"/>
                    </a:cubicBezTo>
                    <a:cubicBezTo>
                      <a:pt x="348" y="2121"/>
                      <a:pt x="335" y="2124"/>
                      <a:pt x="323" y="2127"/>
                    </a:cubicBezTo>
                    <a:cubicBezTo>
                      <a:pt x="297" y="2131"/>
                      <a:pt x="271" y="2136"/>
                      <a:pt x="246" y="2140"/>
                    </a:cubicBezTo>
                    <a:cubicBezTo>
                      <a:pt x="236" y="2142"/>
                      <a:pt x="227" y="2143"/>
                      <a:pt x="217" y="2145"/>
                    </a:cubicBezTo>
                    <a:cubicBezTo>
                      <a:pt x="189" y="2149"/>
                      <a:pt x="160" y="2152"/>
                      <a:pt x="130" y="2155"/>
                    </a:cubicBezTo>
                    <a:cubicBezTo>
                      <a:pt x="124" y="2156"/>
                      <a:pt x="117" y="2156"/>
                      <a:pt x="110" y="2158"/>
                    </a:cubicBezTo>
                    <a:cubicBezTo>
                      <a:pt x="79" y="2161"/>
                      <a:pt x="46" y="2162"/>
                      <a:pt x="15" y="2165"/>
                    </a:cubicBezTo>
                    <a:lnTo>
                      <a:pt x="1" y="2165"/>
                    </a:lnTo>
                    <a:cubicBezTo>
                      <a:pt x="3" y="2174"/>
                      <a:pt x="5" y="2181"/>
                      <a:pt x="6" y="2190"/>
                    </a:cubicBezTo>
                    <a:cubicBezTo>
                      <a:pt x="11" y="2208"/>
                      <a:pt x="15" y="2227"/>
                      <a:pt x="20" y="2245"/>
                    </a:cubicBezTo>
                    <a:cubicBezTo>
                      <a:pt x="24" y="2262"/>
                      <a:pt x="29" y="2280"/>
                      <a:pt x="34" y="2298"/>
                    </a:cubicBezTo>
                    <a:cubicBezTo>
                      <a:pt x="39" y="2313"/>
                      <a:pt x="43" y="2329"/>
                      <a:pt x="48" y="2343"/>
                    </a:cubicBezTo>
                    <a:cubicBezTo>
                      <a:pt x="54" y="2364"/>
                      <a:pt x="61" y="2385"/>
                      <a:pt x="67" y="2405"/>
                    </a:cubicBezTo>
                    <a:cubicBezTo>
                      <a:pt x="71" y="2417"/>
                      <a:pt x="76" y="2429"/>
                      <a:pt x="80" y="2442"/>
                    </a:cubicBezTo>
                    <a:cubicBezTo>
                      <a:pt x="87" y="2464"/>
                      <a:pt x="96" y="2488"/>
                      <a:pt x="105" y="2510"/>
                    </a:cubicBezTo>
                    <a:lnTo>
                      <a:pt x="117" y="2539"/>
                    </a:lnTo>
                    <a:cubicBezTo>
                      <a:pt x="121" y="2551"/>
                      <a:pt x="126" y="2561"/>
                      <a:pt x="130" y="2573"/>
                    </a:cubicBezTo>
                    <a:lnTo>
                      <a:pt x="136" y="2573"/>
                    </a:lnTo>
                    <a:cubicBezTo>
                      <a:pt x="145" y="2572"/>
                      <a:pt x="154" y="2570"/>
                      <a:pt x="163" y="2570"/>
                    </a:cubicBezTo>
                    <a:cubicBezTo>
                      <a:pt x="165" y="2570"/>
                      <a:pt x="167" y="2569"/>
                      <a:pt x="170" y="2569"/>
                    </a:cubicBezTo>
                    <a:lnTo>
                      <a:pt x="171" y="2569"/>
                    </a:lnTo>
                    <a:cubicBezTo>
                      <a:pt x="180" y="2569"/>
                      <a:pt x="189" y="2567"/>
                      <a:pt x="198" y="2566"/>
                    </a:cubicBezTo>
                    <a:cubicBezTo>
                      <a:pt x="201" y="2566"/>
                      <a:pt x="204" y="2566"/>
                      <a:pt x="207" y="2564"/>
                    </a:cubicBezTo>
                    <a:cubicBezTo>
                      <a:pt x="238" y="2561"/>
                      <a:pt x="270" y="2557"/>
                      <a:pt x="302" y="2553"/>
                    </a:cubicBezTo>
                    <a:cubicBezTo>
                      <a:pt x="302" y="2553"/>
                      <a:pt x="302" y="2551"/>
                      <a:pt x="304" y="2551"/>
                    </a:cubicBezTo>
                    <a:cubicBezTo>
                      <a:pt x="307" y="2551"/>
                      <a:pt x="310" y="2551"/>
                      <a:pt x="313" y="2550"/>
                    </a:cubicBezTo>
                    <a:lnTo>
                      <a:pt x="320" y="2550"/>
                    </a:lnTo>
                    <a:lnTo>
                      <a:pt x="320" y="2548"/>
                    </a:lnTo>
                    <a:cubicBezTo>
                      <a:pt x="329" y="2547"/>
                      <a:pt x="336" y="2547"/>
                      <a:pt x="345" y="2545"/>
                    </a:cubicBezTo>
                    <a:cubicBezTo>
                      <a:pt x="354" y="2544"/>
                      <a:pt x="363" y="2542"/>
                      <a:pt x="372" y="2541"/>
                    </a:cubicBezTo>
                    <a:cubicBezTo>
                      <a:pt x="375" y="2539"/>
                      <a:pt x="378" y="2539"/>
                      <a:pt x="380" y="2538"/>
                    </a:cubicBezTo>
                    <a:lnTo>
                      <a:pt x="383" y="2538"/>
                    </a:lnTo>
                    <a:lnTo>
                      <a:pt x="389" y="2536"/>
                    </a:lnTo>
                    <a:lnTo>
                      <a:pt x="392" y="2536"/>
                    </a:lnTo>
                    <a:cubicBezTo>
                      <a:pt x="400" y="2535"/>
                      <a:pt x="407" y="2533"/>
                      <a:pt x="413" y="2532"/>
                    </a:cubicBezTo>
                    <a:lnTo>
                      <a:pt x="416" y="2532"/>
                    </a:lnTo>
                    <a:cubicBezTo>
                      <a:pt x="422" y="2530"/>
                      <a:pt x="429" y="2529"/>
                      <a:pt x="436" y="2528"/>
                    </a:cubicBezTo>
                    <a:lnTo>
                      <a:pt x="438" y="2526"/>
                    </a:lnTo>
                    <a:lnTo>
                      <a:pt x="444" y="2526"/>
                    </a:lnTo>
                    <a:cubicBezTo>
                      <a:pt x="454" y="2523"/>
                      <a:pt x="466" y="2522"/>
                      <a:pt x="476" y="2519"/>
                    </a:cubicBezTo>
                    <a:lnTo>
                      <a:pt x="475" y="2519"/>
                    </a:lnTo>
                    <a:cubicBezTo>
                      <a:pt x="478" y="2519"/>
                      <a:pt x="479" y="2517"/>
                      <a:pt x="482" y="2517"/>
                    </a:cubicBezTo>
                    <a:lnTo>
                      <a:pt x="484" y="2517"/>
                    </a:lnTo>
                    <a:cubicBezTo>
                      <a:pt x="503" y="2513"/>
                      <a:pt x="523" y="2507"/>
                      <a:pt x="542" y="2503"/>
                    </a:cubicBezTo>
                    <a:lnTo>
                      <a:pt x="545" y="2503"/>
                    </a:lnTo>
                    <a:cubicBezTo>
                      <a:pt x="547" y="2501"/>
                      <a:pt x="550" y="2501"/>
                      <a:pt x="551" y="2501"/>
                    </a:cubicBezTo>
                    <a:lnTo>
                      <a:pt x="553" y="2500"/>
                    </a:lnTo>
                    <a:cubicBezTo>
                      <a:pt x="562" y="2498"/>
                      <a:pt x="569" y="2497"/>
                      <a:pt x="578" y="2494"/>
                    </a:cubicBezTo>
                    <a:cubicBezTo>
                      <a:pt x="603" y="2486"/>
                      <a:pt x="628" y="2480"/>
                      <a:pt x="653" y="2472"/>
                    </a:cubicBezTo>
                    <a:lnTo>
                      <a:pt x="654" y="2472"/>
                    </a:lnTo>
                    <a:cubicBezTo>
                      <a:pt x="674" y="2466"/>
                      <a:pt x="693" y="2460"/>
                      <a:pt x="712" y="2454"/>
                    </a:cubicBezTo>
                    <a:cubicBezTo>
                      <a:pt x="715" y="2452"/>
                      <a:pt x="718" y="2452"/>
                      <a:pt x="719" y="2451"/>
                    </a:cubicBezTo>
                    <a:lnTo>
                      <a:pt x="721" y="2451"/>
                    </a:lnTo>
                    <a:lnTo>
                      <a:pt x="746" y="2442"/>
                    </a:lnTo>
                    <a:cubicBezTo>
                      <a:pt x="747" y="2442"/>
                      <a:pt x="750" y="2441"/>
                      <a:pt x="753" y="2439"/>
                    </a:cubicBezTo>
                    <a:lnTo>
                      <a:pt x="755" y="2439"/>
                    </a:lnTo>
                    <a:cubicBezTo>
                      <a:pt x="784" y="2429"/>
                      <a:pt x="815" y="2419"/>
                      <a:pt x="844" y="2407"/>
                    </a:cubicBezTo>
                    <a:lnTo>
                      <a:pt x="846" y="2407"/>
                    </a:lnTo>
                    <a:cubicBezTo>
                      <a:pt x="859" y="2401"/>
                      <a:pt x="872" y="2396"/>
                      <a:pt x="886" y="2391"/>
                    </a:cubicBezTo>
                    <a:lnTo>
                      <a:pt x="887" y="2391"/>
                    </a:lnTo>
                    <a:cubicBezTo>
                      <a:pt x="894" y="2388"/>
                      <a:pt x="902" y="2385"/>
                      <a:pt x="909" y="2380"/>
                    </a:cubicBezTo>
                    <a:lnTo>
                      <a:pt x="911" y="2380"/>
                    </a:lnTo>
                    <a:cubicBezTo>
                      <a:pt x="914" y="2379"/>
                      <a:pt x="915" y="2379"/>
                      <a:pt x="918" y="2377"/>
                    </a:cubicBezTo>
                    <a:cubicBezTo>
                      <a:pt x="927" y="2374"/>
                      <a:pt x="934" y="2370"/>
                      <a:pt x="942" y="2367"/>
                    </a:cubicBezTo>
                    <a:cubicBezTo>
                      <a:pt x="944" y="2366"/>
                      <a:pt x="947" y="2366"/>
                      <a:pt x="950" y="2364"/>
                    </a:cubicBezTo>
                    <a:lnTo>
                      <a:pt x="952" y="2364"/>
                    </a:lnTo>
                    <a:cubicBezTo>
                      <a:pt x="959" y="2360"/>
                      <a:pt x="967" y="2357"/>
                      <a:pt x="975" y="2352"/>
                    </a:cubicBezTo>
                    <a:lnTo>
                      <a:pt x="977" y="2352"/>
                    </a:lnTo>
                    <a:cubicBezTo>
                      <a:pt x="978" y="2352"/>
                      <a:pt x="981" y="2351"/>
                      <a:pt x="983" y="2349"/>
                    </a:cubicBezTo>
                    <a:lnTo>
                      <a:pt x="984" y="2349"/>
                    </a:lnTo>
                    <a:cubicBezTo>
                      <a:pt x="992" y="2345"/>
                      <a:pt x="999" y="2342"/>
                      <a:pt x="1006" y="2339"/>
                    </a:cubicBezTo>
                    <a:cubicBezTo>
                      <a:pt x="1009" y="2338"/>
                      <a:pt x="1012" y="2336"/>
                      <a:pt x="1015" y="2335"/>
                    </a:cubicBezTo>
                    <a:cubicBezTo>
                      <a:pt x="1034" y="2326"/>
                      <a:pt x="1052" y="2317"/>
                      <a:pt x="1070" y="2308"/>
                    </a:cubicBezTo>
                    <a:lnTo>
                      <a:pt x="1071" y="2308"/>
                    </a:lnTo>
                    <a:lnTo>
                      <a:pt x="1078" y="2305"/>
                    </a:lnTo>
                    <a:cubicBezTo>
                      <a:pt x="1078" y="2305"/>
                      <a:pt x="1078" y="2304"/>
                      <a:pt x="1080" y="2304"/>
                    </a:cubicBezTo>
                    <a:cubicBezTo>
                      <a:pt x="1087" y="2301"/>
                      <a:pt x="1095" y="2296"/>
                      <a:pt x="1102" y="2293"/>
                    </a:cubicBezTo>
                    <a:lnTo>
                      <a:pt x="1104" y="2292"/>
                    </a:lnTo>
                    <a:cubicBezTo>
                      <a:pt x="1105" y="2292"/>
                      <a:pt x="1106" y="2290"/>
                      <a:pt x="1109" y="2289"/>
                    </a:cubicBezTo>
                    <a:lnTo>
                      <a:pt x="1111" y="2289"/>
                    </a:lnTo>
                    <a:cubicBezTo>
                      <a:pt x="1112" y="2288"/>
                      <a:pt x="1115" y="2286"/>
                      <a:pt x="1117" y="2285"/>
                    </a:cubicBezTo>
                    <a:lnTo>
                      <a:pt x="1118" y="2285"/>
                    </a:lnTo>
                    <a:cubicBezTo>
                      <a:pt x="1126" y="2280"/>
                      <a:pt x="1133" y="2277"/>
                      <a:pt x="1140" y="2273"/>
                    </a:cubicBezTo>
                    <a:lnTo>
                      <a:pt x="1142" y="2273"/>
                    </a:lnTo>
                    <a:cubicBezTo>
                      <a:pt x="1155" y="2265"/>
                      <a:pt x="1168" y="2258"/>
                      <a:pt x="1183" y="2251"/>
                    </a:cubicBezTo>
                    <a:lnTo>
                      <a:pt x="1183" y="2249"/>
                    </a:lnTo>
                    <a:cubicBezTo>
                      <a:pt x="1198" y="2242"/>
                      <a:pt x="1211" y="2234"/>
                      <a:pt x="1226" y="2226"/>
                    </a:cubicBezTo>
                    <a:cubicBezTo>
                      <a:pt x="1227" y="2226"/>
                      <a:pt x="1229" y="2224"/>
                      <a:pt x="1230" y="2223"/>
                    </a:cubicBezTo>
                    <a:cubicBezTo>
                      <a:pt x="1232" y="2223"/>
                      <a:pt x="1232" y="2223"/>
                      <a:pt x="1233" y="2221"/>
                    </a:cubicBezTo>
                    <a:lnTo>
                      <a:pt x="1235" y="2221"/>
                    </a:lnTo>
                    <a:cubicBezTo>
                      <a:pt x="1236" y="2220"/>
                      <a:pt x="1236" y="2220"/>
                      <a:pt x="1238" y="2220"/>
                    </a:cubicBezTo>
                    <a:cubicBezTo>
                      <a:pt x="1242" y="2217"/>
                      <a:pt x="1246" y="2214"/>
                      <a:pt x="1251" y="2211"/>
                    </a:cubicBezTo>
                    <a:lnTo>
                      <a:pt x="1252" y="2211"/>
                    </a:lnTo>
                    <a:cubicBezTo>
                      <a:pt x="1255" y="2208"/>
                      <a:pt x="1260" y="2207"/>
                      <a:pt x="1264" y="2204"/>
                    </a:cubicBezTo>
                    <a:lnTo>
                      <a:pt x="1266" y="2204"/>
                    </a:lnTo>
                    <a:cubicBezTo>
                      <a:pt x="1274" y="2198"/>
                      <a:pt x="1285" y="2192"/>
                      <a:pt x="1293" y="2186"/>
                    </a:cubicBezTo>
                    <a:cubicBezTo>
                      <a:pt x="1295" y="2184"/>
                      <a:pt x="1295" y="2184"/>
                      <a:pt x="1296" y="2184"/>
                    </a:cubicBezTo>
                    <a:cubicBezTo>
                      <a:pt x="1305" y="2179"/>
                      <a:pt x="1314" y="2173"/>
                      <a:pt x="1324" y="2167"/>
                    </a:cubicBezTo>
                    <a:lnTo>
                      <a:pt x="1326" y="2165"/>
                    </a:lnTo>
                    <a:cubicBezTo>
                      <a:pt x="1335" y="2159"/>
                      <a:pt x="1344" y="2153"/>
                      <a:pt x="1354" y="2148"/>
                    </a:cubicBezTo>
                    <a:cubicBezTo>
                      <a:pt x="1357" y="2146"/>
                      <a:pt x="1360" y="2143"/>
                      <a:pt x="1364" y="2140"/>
                    </a:cubicBezTo>
                    <a:cubicBezTo>
                      <a:pt x="1370" y="2137"/>
                      <a:pt x="1376" y="2133"/>
                      <a:pt x="1383" y="2128"/>
                    </a:cubicBezTo>
                    <a:cubicBezTo>
                      <a:pt x="1385" y="2127"/>
                      <a:pt x="1388" y="2126"/>
                      <a:pt x="1389" y="2124"/>
                    </a:cubicBezTo>
                    <a:cubicBezTo>
                      <a:pt x="1391" y="2123"/>
                      <a:pt x="1392" y="2123"/>
                      <a:pt x="1394" y="2121"/>
                    </a:cubicBezTo>
                    <a:cubicBezTo>
                      <a:pt x="1400" y="2117"/>
                      <a:pt x="1405" y="2112"/>
                      <a:pt x="1411" y="2108"/>
                    </a:cubicBezTo>
                    <a:lnTo>
                      <a:pt x="1413" y="2108"/>
                    </a:lnTo>
                    <a:cubicBezTo>
                      <a:pt x="1413" y="2108"/>
                      <a:pt x="1414" y="2106"/>
                      <a:pt x="1416" y="2106"/>
                    </a:cubicBezTo>
                    <a:cubicBezTo>
                      <a:pt x="1417" y="2103"/>
                      <a:pt x="1420" y="2102"/>
                      <a:pt x="1423" y="2100"/>
                    </a:cubicBezTo>
                    <a:cubicBezTo>
                      <a:pt x="1429" y="2096"/>
                      <a:pt x="1435" y="2092"/>
                      <a:pt x="1441" y="2087"/>
                    </a:cubicBezTo>
                    <a:cubicBezTo>
                      <a:pt x="1442" y="2087"/>
                      <a:pt x="1442" y="2087"/>
                      <a:pt x="1444" y="2086"/>
                    </a:cubicBezTo>
                    <a:cubicBezTo>
                      <a:pt x="1453" y="2080"/>
                      <a:pt x="1461" y="2074"/>
                      <a:pt x="1470" y="2067"/>
                    </a:cubicBezTo>
                    <a:cubicBezTo>
                      <a:pt x="1479" y="2059"/>
                      <a:pt x="1489" y="2053"/>
                      <a:pt x="1498" y="2046"/>
                    </a:cubicBezTo>
                    <a:cubicBezTo>
                      <a:pt x="1501" y="2043"/>
                      <a:pt x="1506" y="2040"/>
                      <a:pt x="1508" y="2039"/>
                    </a:cubicBezTo>
                    <a:cubicBezTo>
                      <a:pt x="1514" y="2034"/>
                      <a:pt x="1520" y="2030"/>
                      <a:pt x="1526" y="2025"/>
                    </a:cubicBezTo>
                    <a:cubicBezTo>
                      <a:pt x="1526" y="2024"/>
                      <a:pt x="1528" y="2024"/>
                      <a:pt x="1528" y="2024"/>
                    </a:cubicBezTo>
                    <a:cubicBezTo>
                      <a:pt x="1528" y="2024"/>
                      <a:pt x="1529" y="2022"/>
                      <a:pt x="1529" y="2022"/>
                    </a:cubicBezTo>
                    <a:cubicBezTo>
                      <a:pt x="1531" y="2022"/>
                      <a:pt x="1531" y="2021"/>
                      <a:pt x="1532" y="2019"/>
                    </a:cubicBezTo>
                    <a:lnTo>
                      <a:pt x="1534" y="2019"/>
                    </a:lnTo>
                    <a:cubicBezTo>
                      <a:pt x="1534" y="2018"/>
                      <a:pt x="1535" y="2018"/>
                      <a:pt x="1535" y="2017"/>
                    </a:cubicBezTo>
                    <a:cubicBezTo>
                      <a:pt x="1548" y="2008"/>
                      <a:pt x="1562" y="1997"/>
                      <a:pt x="1573" y="1987"/>
                    </a:cubicBezTo>
                    <a:lnTo>
                      <a:pt x="1576" y="1986"/>
                    </a:lnTo>
                    <a:cubicBezTo>
                      <a:pt x="1578" y="1984"/>
                      <a:pt x="1578" y="1983"/>
                      <a:pt x="1579" y="1983"/>
                    </a:cubicBezTo>
                    <a:cubicBezTo>
                      <a:pt x="1580" y="1982"/>
                      <a:pt x="1580" y="1982"/>
                      <a:pt x="1581" y="1981"/>
                    </a:cubicBezTo>
                    <a:lnTo>
                      <a:pt x="1581" y="1981"/>
                    </a:lnTo>
                    <a:lnTo>
                      <a:pt x="1581" y="1981"/>
                    </a:lnTo>
                    <a:cubicBezTo>
                      <a:pt x="1589" y="1974"/>
                      <a:pt x="1598" y="1966"/>
                      <a:pt x="1607" y="1959"/>
                    </a:cubicBezTo>
                    <a:cubicBezTo>
                      <a:pt x="1609" y="1959"/>
                      <a:pt x="1609" y="1958"/>
                      <a:pt x="1609" y="1958"/>
                    </a:cubicBezTo>
                    <a:lnTo>
                      <a:pt x="1610" y="1958"/>
                    </a:lnTo>
                    <a:cubicBezTo>
                      <a:pt x="1613" y="1955"/>
                      <a:pt x="1615" y="1953"/>
                      <a:pt x="1617" y="1950"/>
                    </a:cubicBezTo>
                    <a:cubicBezTo>
                      <a:pt x="1623" y="1946"/>
                      <a:pt x="1629" y="1941"/>
                      <a:pt x="1635" y="1936"/>
                    </a:cubicBezTo>
                    <a:lnTo>
                      <a:pt x="1637" y="1934"/>
                    </a:lnTo>
                    <a:cubicBezTo>
                      <a:pt x="1645" y="1927"/>
                      <a:pt x="1653" y="1919"/>
                      <a:pt x="1662" y="1912"/>
                    </a:cubicBezTo>
                    <a:cubicBezTo>
                      <a:pt x="1663" y="1911"/>
                      <a:pt x="1665" y="1911"/>
                      <a:pt x="1666" y="1909"/>
                    </a:cubicBezTo>
                    <a:cubicBezTo>
                      <a:pt x="1673" y="1902"/>
                      <a:pt x="1681" y="1896"/>
                      <a:pt x="1688" y="1888"/>
                    </a:cubicBezTo>
                    <a:cubicBezTo>
                      <a:pt x="1690" y="1887"/>
                      <a:pt x="1691" y="1885"/>
                      <a:pt x="1693" y="1884"/>
                    </a:cubicBezTo>
                    <a:cubicBezTo>
                      <a:pt x="1694" y="1883"/>
                      <a:pt x="1696" y="1881"/>
                      <a:pt x="1697" y="1880"/>
                    </a:cubicBezTo>
                    <a:cubicBezTo>
                      <a:pt x="1703" y="1875"/>
                      <a:pt x="1709" y="1871"/>
                      <a:pt x="1713" y="1865"/>
                    </a:cubicBezTo>
                    <a:cubicBezTo>
                      <a:pt x="1722" y="1857"/>
                      <a:pt x="1731" y="1849"/>
                      <a:pt x="1740" y="1841"/>
                    </a:cubicBezTo>
                    <a:cubicBezTo>
                      <a:pt x="1749" y="1832"/>
                      <a:pt x="1756" y="1825"/>
                      <a:pt x="1765" y="1816"/>
                    </a:cubicBezTo>
                    <a:lnTo>
                      <a:pt x="1768" y="1815"/>
                    </a:lnTo>
                    <a:lnTo>
                      <a:pt x="1768" y="1813"/>
                    </a:lnTo>
                    <a:cubicBezTo>
                      <a:pt x="1775" y="1806"/>
                      <a:pt x="1782" y="1799"/>
                      <a:pt x="1790" y="1791"/>
                    </a:cubicBezTo>
                    <a:cubicBezTo>
                      <a:pt x="1793" y="1788"/>
                      <a:pt x="1796" y="1785"/>
                      <a:pt x="1799" y="1782"/>
                    </a:cubicBezTo>
                    <a:cubicBezTo>
                      <a:pt x="1802" y="1779"/>
                      <a:pt x="1806" y="1775"/>
                      <a:pt x="1809" y="1772"/>
                    </a:cubicBezTo>
                    <a:lnTo>
                      <a:pt x="1815" y="1766"/>
                    </a:lnTo>
                    <a:cubicBezTo>
                      <a:pt x="1822" y="1757"/>
                      <a:pt x="1831" y="1750"/>
                      <a:pt x="1838" y="1741"/>
                    </a:cubicBezTo>
                    <a:cubicBezTo>
                      <a:pt x="1846" y="1734"/>
                      <a:pt x="1852" y="1726"/>
                      <a:pt x="1859" y="1719"/>
                    </a:cubicBezTo>
                    <a:cubicBezTo>
                      <a:pt x="1860" y="1718"/>
                      <a:pt x="1862" y="1716"/>
                      <a:pt x="1863" y="1715"/>
                    </a:cubicBezTo>
                    <a:cubicBezTo>
                      <a:pt x="1868" y="1709"/>
                      <a:pt x="1874" y="1703"/>
                      <a:pt x="1878" y="1697"/>
                    </a:cubicBezTo>
                    <a:cubicBezTo>
                      <a:pt x="1881" y="1694"/>
                      <a:pt x="1884" y="1691"/>
                      <a:pt x="1887" y="1688"/>
                    </a:cubicBezTo>
                    <a:cubicBezTo>
                      <a:pt x="1893" y="1681"/>
                      <a:pt x="1900" y="1673"/>
                      <a:pt x="1906" y="1666"/>
                    </a:cubicBezTo>
                    <a:lnTo>
                      <a:pt x="1908" y="1665"/>
                    </a:lnTo>
                    <a:cubicBezTo>
                      <a:pt x="1908" y="1665"/>
                      <a:pt x="1909" y="1663"/>
                      <a:pt x="1909" y="1663"/>
                    </a:cubicBezTo>
                    <a:lnTo>
                      <a:pt x="1909" y="1662"/>
                    </a:lnTo>
                    <a:cubicBezTo>
                      <a:pt x="1918" y="1653"/>
                      <a:pt x="1925" y="1644"/>
                      <a:pt x="1933" y="1635"/>
                    </a:cubicBezTo>
                    <a:lnTo>
                      <a:pt x="1937" y="1629"/>
                    </a:lnTo>
                    <a:cubicBezTo>
                      <a:pt x="1939" y="1628"/>
                      <a:pt x="1940" y="1626"/>
                      <a:pt x="1940" y="1626"/>
                    </a:cubicBezTo>
                    <a:cubicBezTo>
                      <a:pt x="1946" y="1620"/>
                      <a:pt x="1950" y="1615"/>
                      <a:pt x="1955" y="1610"/>
                    </a:cubicBezTo>
                    <a:lnTo>
                      <a:pt x="1955" y="1609"/>
                    </a:lnTo>
                    <a:cubicBezTo>
                      <a:pt x="1956" y="1607"/>
                      <a:pt x="1958" y="1604"/>
                      <a:pt x="1961" y="1603"/>
                    </a:cubicBezTo>
                    <a:cubicBezTo>
                      <a:pt x="1961" y="1601"/>
                      <a:pt x="1962" y="1600"/>
                      <a:pt x="1962" y="1600"/>
                    </a:cubicBezTo>
                    <a:cubicBezTo>
                      <a:pt x="1966" y="1594"/>
                      <a:pt x="1972" y="1588"/>
                      <a:pt x="1977" y="1582"/>
                    </a:cubicBezTo>
                    <a:lnTo>
                      <a:pt x="1977" y="1581"/>
                    </a:lnTo>
                    <a:cubicBezTo>
                      <a:pt x="1983" y="1575"/>
                      <a:pt x="1989" y="1567"/>
                      <a:pt x="1994" y="1560"/>
                    </a:cubicBezTo>
                    <a:cubicBezTo>
                      <a:pt x="1994" y="1560"/>
                      <a:pt x="1994" y="1560"/>
                      <a:pt x="1994" y="1559"/>
                    </a:cubicBezTo>
                    <a:cubicBezTo>
                      <a:pt x="1996" y="1557"/>
                      <a:pt x="1997" y="1556"/>
                      <a:pt x="1999" y="1553"/>
                    </a:cubicBezTo>
                    <a:cubicBezTo>
                      <a:pt x="2006" y="1544"/>
                      <a:pt x="2014" y="1535"/>
                      <a:pt x="2021" y="1526"/>
                    </a:cubicBezTo>
                    <a:cubicBezTo>
                      <a:pt x="2021" y="1525"/>
                      <a:pt x="2021" y="1525"/>
                      <a:pt x="2021" y="1525"/>
                    </a:cubicBezTo>
                    <a:cubicBezTo>
                      <a:pt x="2025" y="1519"/>
                      <a:pt x="2030" y="1513"/>
                      <a:pt x="2034" y="1507"/>
                    </a:cubicBezTo>
                    <a:lnTo>
                      <a:pt x="2036" y="1506"/>
                    </a:lnTo>
                    <a:cubicBezTo>
                      <a:pt x="2036" y="1506"/>
                      <a:pt x="2036" y="1504"/>
                      <a:pt x="2036" y="1504"/>
                    </a:cubicBezTo>
                    <a:lnTo>
                      <a:pt x="2040" y="1500"/>
                    </a:lnTo>
                    <a:cubicBezTo>
                      <a:pt x="2040" y="1498"/>
                      <a:pt x="2042" y="1498"/>
                      <a:pt x="2042" y="1497"/>
                    </a:cubicBezTo>
                    <a:cubicBezTo>
                      <a:pt x="2047" y="1491"/>
                      <a:pt x="2052" y="1483"/>
                      <a:pt x="2058" y="1476"/>
                    </a:cubicBezTo>
                    <a:cubicBezTo>
                      <a:pt x="2059" y="1473"/>
                      <a:pt x="2061" y="1472"/>
                      <a:pt x="2062" y="1469"/>
                    </a:cubicBezTo>
                    <a:lnTo>
                      <a:pt x="2064" y="1467"/>
                    </a:lnTo>
                    <a:cubicBezTo>
                      <a:pt x="2064" y="1466"/>
                      <a:pt x="2065" y="1464"/>
                      <a:pt x="2067" y="1463"/>
                    </a:cubicBezTo>
                    <a:cubicBezTo>
                      <a:pt x="2078" y="1445"/>
                      <a:pt x="2092" y="1429"/>
                      <a:pt x="2103" y="1411"/>
                    </a:cubicBezTo>
                    <a:cubicBezTo>
                      <a:pt x="2108" y="1404"/>
                      <a:pt x="2112" y="1398"/>
                      <a:pt x="2115" y="1391"/>
                    </a:cubicBezTo>
                    <a:cubicBezTo>
                      <a:pt x="2118" y="1389"/>
                      <a:pt x="2120" y="1386"/>
                      <a:pt x="2121" y="1383"/>
                    </a:cubicBezTo>
                    <a:lnTo>
                      <a:pt x="2123" y="1382"/>
                    </a:lnTo>
                    <a:cubicBezTo>
                      <a:pt x="2127" y="1374"/>
                      <a:pt x="2130" y="1369"/>
                      <a:pt x="2134" y="1363"/>
                    </a:cubicBezTo>
                    <a:cubicBezTo>
                      <a:pt x="2136" y="1361"/>
                      <a:pt x="2136" y="1360"/>
                      <a:pt x="2137" y="1358"/>
                    </a:cubicBezTo>
                    <a:cubicBezTo>
                      <a:pt x="2139" y="1357"/>
                      <a:pt x="2140" y="1354"/>
                      <a:pt x="2142" y="1352"/>
                    </a:cubicBezTo>
                    <a:cubicBezTo>
                      <a:pt x="2148" y="1342"/>
                      <a:pt x="2154" y="1332"/>
                      <a:pt x="2159" y="1323"/>
                    </a:cubicBezTo>
                    <a:lnTo>
                      <a:pt x="2161" y="1323"/>
                    </a:lnTo>
                    <a:lnTo>
                      <a:pt x="2161" y="1321"/>
                    </a:lnTo>
                    <a:cubicBezTo>
                      <a:pt x="2167" y="1313"/>
                      <a:pt x="2173" y="1302"/>
                      <a:pt x="2179" y="1292"/>
                    </a:cubicBezTo>
                    <a:cubicBezTo>
                      <a:pt x="2180" y="1289"/>
                      <a:pt x="2181" y="1286"/>
                      <a:pt x="2184" y="1283"/>
                    </a:cubicBezTo>
                    <a:lnTo>
                      <a:pt x="2184" y="1282"/>
                    </a:lnTo>
                    <a:cubicBezTo>
                      <a:pt x="2189" y="1276"/>
                      <a:pt x="2192" y="1270"/>
                      <a:pt x="2196" y="1263"/>
                    </a:cubicBezTo>
                    <a:cubicBezTo>
                      <a:pt x="2196" y="1263"/>
                      <a:pt x="2198" y="1261"/>
                      <a:pt x="2198" y="1261"/>
                    </a:cubicBezTo>
                    <a:lnTo>
                      <a:pt x="2209" y="1239"/>
                    </a:lnTo>
                    <a:cubicBezTo>
                      <a:pt x="2211" y="1239"/>
                      <a:pt x="2211" y="1238"/>
                      <a:pt x="2211" y="1236"/>
                    </a:cubicBezTo>
                    <a:cubicBezTo>
                      <a:pt x="2212" y="1235"/>
                      <a:pt x="2214" y="1233"/>
                      <a:pt x="2214" y="1232"/>
                    </a:cubicBezTo>
                    <a:cubicBezTo>
                      <a:pt x="2214" y="1232"/>
                      <a:pt x="2215" y="1230"/>
                      <a:pt x="2215" y="1230"/>
                    </a:cubicBezTo>
                    <a:cubicBezTo>
                      <a:pt x="2220" y="1221"/>
                      <a:pt x="2226" y="1211"/>
                      <a:pt x="2232" y="1201"/>
                    </a:cubicBezTo>
                    <a:lnTo>
                      <a:pt x="2234" y="1195"/>
                    </a:lnTo>
                    <a:cubicBezTo>
                      <a:pt x="2239" y="1186"/>
                      <a:pt x="2243" y="1179"/>
                      <a:pt x="2248" y="1171"/>
                    </a:cubicBezTo>
                    <a:lnTo>
                      <a:pt x="2249" y="1170"/>
                    </a:lnTo>
                    <a:cubicBezTo>
                      <a:pt x="2265" y="1139"/>
                      <a:pt x="2280" y="1108"/>
                      <a:pt x="2296" y="1076"/>
                    </a:cubicBezTo>
                    <a:cubicBezTo>
                      <a:pt x="2299" y="1071"/>
                      <a:pt x="2301" y="1067"/>
                      <a:pt x="2302" y="1062"/>
                    </a:cubicBezTo>
                    <a:lnTo>
                      <a:pt x="2304" y="1061"/>
                    </a:lnTo>
                    <a:lnTo>
                      <a:pt x="2311" y="1045"/>
                    </a:lnTo>
                    <a:lnTo>
                      <a:pt x="2313" y="1043"/>
                    </a:lnTo>
                    <a:cubicBezTo>
                      <a:pt x="2315" y="1036"/>
                      <a:pt x="2318" y="1028"/>
                      <a:pt x="2323" y="1021"/>
                    </a:cubicBezTo>
                    <a:lnTo>
                      <a:pt x="2323" y="1020"/>
                    </a:lnTo>
                    <a:cubicBezTo>
                      <a:pt x="2324" y="1017"/>
                      <a:pt x="2326" y="1014"/>
                      <a:pt x="2326" y="1012"/>
                    </a:cubicBezTo>
                    <a:cubicBezTo>
                      <a:pt x="2332" y="1000"/>
                      <a:pt x="2336" y="990"/>
                      <a:pt x="2341" y="980"/>
                    </a:cubicBezTo>
                    <a:cubicBezTo>
                      <a:pt x="2351" y="955"/>
                      <a:pt x="2361" y="931"/>
                      <a:pt x="2371" y="906"/>
                    </a:cubicBezTo>
                    <a:cubicBezTo>
                      <a:pt x="2386" y="909"/>
                      <a:pt x="2401" y="914"/>
                      <a:pt x="2416" y="918"/>
                    </a:cubicBezTo>
                    <a:cubicBezTo>
                      <a:pt x="2430" y="921"/>
                      <a:pt x="2444" y="925"/>
                      <a:pt x="2458" y="930"/>
                    </a:cubicBezTo>
                    <a:cubicBezTo>
                      <a:pt x="2458" y="933"/>
                      <a:pt x="2458" y="937"/>
                      <a:pt x="2457" y="940"/>
                    </a:cubicBezTo>
                    <a:cubicBezTo>
                      <a:pt x="2457" y="944"/>
                      <a:pt x="2455" y="949"/>
                      <a:pt x="2455" y="953"/>
                    </a:cubicBezTo>
                    <a:cubicBezTo>
                      <a:pt x="2455" y="955"/>
                      <a:pt x="2455" y="956"/>
                      <a:pt x="2455" y="958"/>
                    </a:cubicBezTo>
                    <a:lnTo>
                      <a:pt x="2455" y="959"/>
                    </a:lnTo>
                    <a:cubicBezTo>
                      <a:pt x="2454" y="967"/>
                      <a:pt x="2452" y="974"/>
                      <a:pt x="2452" y="981"/>
                    </a:cubicBezTo>
                    <a:cubicBezTo>
                      <a:pt x="2452" y="981"/>
                      <a:pt x="2452" y="983"/>
                      <a:pt x="2451" y="983"/>
                    </a:cubicBezTo>
                    <a:cubicBezTo>
                      <a:pt x="2451" y="990"/>
                      <a:pt x="2450" y="997"/>
                      <a:pt x="2450" y="1005"/>
                    </a:cubicBezTo>
                    <a:cubicBezTo>
                      <a:pt x="2448" y="1012"/>
                      <a:pt x="2448" y="1020"/>
                      <a:pt x="2447" y="1025"/>
                    </a:cubicBezTo>
                    <a:cubicBezTo>
                      <a:pt x="2445" y="1037"/>
                      <a:pt x="2444" y="1049"/>
                      <a:pt x="2444" y="1061"/>
                    </a:cubicBezTo>
                    <a:cubicBezTo>
                      <a:pt x="2442" y="1070"/>
                      <a:pt x="2442" y="1080"/>
                      <a:pt x="2441" y="1089"/>
                    </a:cubicBezTo>
                    <a:lnTo>
                      <a:pt x="2439" y="1115"/>
                    </a:lnTo>
                    <a:lnTo>
                      <a:pt x="2439" y="1117"/>
                    </a:lnTo>
                    <a:cubicBezTo>
                      <a:pt x="2438" y="1118"/>
                      <a:pt x="2438" y="1121"/>
                      <a:pt x="2438" y="1124"/>
                    </a:cubicBezTo>
                    <a:cubicBezTo>
                      <a:pt x="2438" y="1124"/>
                      <a:pt x="2438" y="1124"/>
                      <a:pt x="2438" y="1126"/>
                    </a:cubicBezTo>
                    <a:cubicBezTo>
                      <a:pt x="2438" y="1134"/>
                      <a:pt x="2436" y="1145"/>
                      <a:pt x="2436" y="1155"/>
                    </a:cubicBezTo>
                    <a:lnTo>
                      <a:pt x="2436" y="1157"/>
                    </a:lnTo>
                    <a:cubicBezTo>
                      <a:pt x="2436" y="1158"/>
                      <a:pt x="2436" y="1158"/>
                      <a:pt x="2436" y="1158"/>
                    </a:cubicBezTo>
                    <a:cubicBezTo>
                      <a:pt x="2433" y="1192"/>
                      <a:pt x="2433" y="1224"/>
                      <a:pt x="2432" y="1258"/>
                    </a:cubicBezTo>
                    <a:cubicBezTo>
                      <a:pt x="2432" y="1261"/>
                      <a:pt x="2432" y="1264"/>
                      <a:pt x="2432" y="1267"/>
                    </a:cubicBezTo>
                    <a:lnTo>
                      <a:pt x="2432" y="1268"/>
                    </a:lnTo>
                    <a:cubicBezTo>
                      <a:pt x="2432" y="1270"/>
                      <a:pt x="2432" y="1271"/>
                      <a:pt x="2432" y="1273"/>
                    </a:cubicBezTo>
                    <a:cubicBezTo>
                      <a:pt x="2432" y="1280"/>
                      <a:pt x="2432" y="1289"/>
                      <a:pt x="2432" y="1296"/>
                    </a:cubicBezTo>
                    <a:cubicBezTo>
                      <a:pt x="2432" y="1298"/>
                      <a:pt x="2432" y="1299"/>
                      <a:pt x="2432" y="1301"/>
                    </a:cubicBezTo>
                    <a:lnTo>
                      <a:pt x="2432" y="1308"/>
                    </a:lnTo>
                    <a:cubicBezTo>
                      <a:pt x="2432" y="1314"/>
                      <a:pt x="2432" y="1320"/>
                      <a:pt x="2432" y="1326"/>
                    </a:cubicBezTo>
                    <a:cubicBezTo>
                      <a:pt x="2432" y="1329"/>
                      <a:pt x="2432" y="1332"/>
                      <a:pt x="2432" y="1335"/>
                    </a:cubicBezTo>
                    <a:lnTo>
                      <a:pt x="2432" y="1336"/>
                    </a:lnTo>
                    <a:lnTo>
                      <a:pt x="2432" y="1339"/>
                    </a:lnTo>
                    <a:lnTo>
                      <a:pt x="2432" y="1342"/>
                    </a:lnTo>
                    <a:cubicBezTo>
                      <a:pt x="2432" y="1351"/>
                      <a:pt x="2432" y="1360"/>
                      <a:pt x="2432" y="1369"/>
                    </a:cubicBezTo>
                    <a:cubicBezTo>
                      <a:pt x="2432" y="1377"/>
                      <a:pt x="2433" y="1386"/>
                      <a:pt x="2433" y="1395"/>
                    </a:cubicBezTo>
                    <a:cubicBezTo>
                      <a:pt x="2433" y="1401"/>
                      <a:pt x="2433" y="1407"/>
                      <a:pt x="2433" y="1413"/>
                    </a:cubicBezTo>
                    <a:lnTo>
                      <a:pt x="2435" y="1439"/>
                    </a:lnTo>
                    <a:cubicBezTo>
                      <a:pt x="2435" y="1448"/>
                      <a:pt x="2436" y="1457"/>
                      <a:pt x="2436" y="1466"/>
                    </a:cubicBezTo>
                    <a:cubicBezTo>
                      <a:pt x="2436" y="1469"/>
                      <a:pt x="2436" y="1472"/>
                      <a:pt x="2436" y="1475"/>
                    </a:cubicBezTo>
                    <a:cubicBezTo>
                      <a:pt x="2438" y="1485"/>
                      <a:pt x="2438" y="1497"/>
                      <a:pt x="2439" y="1507"/>
                    </a:cubicBezTo>
                    <a:lnTo>
                      <a:pt x="2439" y="1508"/>
                    </a:lnTo>
                    <a:lnTo>
                      <a:pt x="2439" y="1510"/>
                    </a:lnTo>
                    <a:cubicBezTo>
                      <a:pt x="2441" y="1522"/>
                      <a:pt x="2441" y="1532"/>
                      <a:pt x="2442" y="1544"/>
                    </a:cubicBezTo>
                    <a:cubicBezTo>
                      <a:pt x="2444" y="1551"/>
                      <a:pt x="2444" y="1560"/>
                      <a:pt x="2445" y="1567"/>
                    </a:cubicBezTo>
                    <a:cubicBezTo>
                      <a:pt x="2445" y="1567"/>
                      <a:pt x="2445" y="1569"/>
                      <a:pt x="2445" y="1569"/>
                    </a:cubicBezTo>
                    <a:cubicBezTo>
                      <a:pt x="2445" y="1573"/>
                      <a:pt x="2445" y="1578"/>
                      <a:pt x="2447" y="1582"/>
                    </a:cubicBezTo>
                    <a:cubicBezTo>
                      <a:pt x="2447" y="1584"/>
                      <a:pt x="2447" y="1584"/>
                      <a:pt x="2447" y="1584"/>
                    </a:cubicBezTo>
                    <a:cubicBezTo>
                      <a:pt x="2447" y="1591"/>
                      <a:pt x="2448" y="1598"/>
                      <a:pt x="2448" y="1606"/>
                    </a:cubicBezTo>
                    <a:lnTo>
                      <a:pt x="2448" y="1604"/>
                    </a:lnTo>
                    <a:cubicBezTo>
                      <a:pt x="2450" y="1609"/>
                      <a:pt x="2450" y="1615"/>
                      <a:pt x="2450" y="1619"/>
                    </a:cubicBezTo>
                    <a:cubicBezTo>
                      <a:pt x="2451" y="1623"/>
                      <a:pt x="2451" y="1626"/>
                      <a:pt x="2451" y="1629"/>
                    </a:cubicBezTo>
                    <a:cubicBezTo>
                      <a:pt x="2452" y="1638"/>
                      <a:pt x="2454" y="1647"/>
                      <a:pt x="2454" y="1656"/>
                    </a:cubicBezTo>
                    <a:cubicBezTo>
                      <a:pt x="2454" y="1657"/>
                      <a:pt x="2455" y="1659"/>
                      <a:pt x="2455" y="1662"/>
                    </a:cubicBezTo>
                    <a:cubicBezTo>
                      <a:pt x="2457" y="1672"/>
                      <a:pt x="2458" y="1681"/>
                      <a:pt x="2460" y="1690"/>
                    </a:cubicBezTo>
                    <a:lnTo>
                      <a:pt x="2458" y="1688"/>
                    </a:lnTo>
                    <a:lnTo>
                      <a:pt x="2458" y="1688"/>
                    </a:lnTo>
                    <a:cubicBezTo>
                      <a:pt x="2460" y="1690"/>
                      <a:pt x="2460" y="1691"/>
                      <a:pt x="2460" y="1693"/>
                    </a:cubicBezTo>
                    <a:cubicBezTo>
                      <a:pt x="2461" y="1701"/>
                      <a:pt x="2463" y="1710"/>
                      <a:pt x="2463" y="1719"/>
                    </a:cubicBezTo>
                    <a:cubicBezTo>
                      <a:pt x="2466" y="1729"/>
                      <a:pt x="2467" y="1741"/>
                      <a:pt x="2469" y="1753"/>
                    </a:cubicBezTo>
                    <a:cubicBezTo>
                      <a:pt x="2469" y="1753"/>
                      <a:pt x="2469" y="1753"/>
                      <a:pt x="2469" y="1754"/>
                    </a:cubicBezTo>
                    <a:cubicBezTo>
                      <a:pt x="2472" y="1765"/>
                      <a:pt x="2473" y="1777"/>
                      <a:pt x="2476" y="1788"/>
                    </a:cubicBezTo>
                    <a:cubicBezTo>
                      <a:pt x="2477" y="1799"/>
                      <a:pt x="2479" y="1809"/>
                      <a:pt x="2482" y="1819"/>
                    </a:cubicBezTo>
                    <a:cubicBezTo>
                      <a:pt x="2482" y="1821"/>
                      <a:pt x="2482" y="1822"/>
                      <a:pt x="2482" y="1824"/>
                    </a:cubicBezTo>
                    <a:lnTo>
                      <a:pt x="2483" y="1827"/>
                    </a:lnTo>
                    <a:cubicBezTo>
                      <a:pt x="2485" y="1837"/>
                      <a:pt x="2486" y="1846"/>
                      <a:pt x="2488" y="1855"/>
                    </a:cubicBezTo>
                    <a:cubicBezTo>
                      <a:pt x="2488" y="1856"/>
                      <a:pt x="2489" y="1857"/>
                      <a:pt x="2489" y="1857"/>
                    </a:cubicBezTo>
                    <a:lnTo>
                      <a:pt x="2489" y="1860"/>
                    </a:lnTo>
                    <a:cubicBezTo>
                      <a:pt x="2491" y="1866"/>
                      <a:pt x="2492" y="1872"/>
                      <a:pt x="2494" y="1878"/>
                    </a:cubicBezTo>
                    <a:cubicBezTo>
                      <a:pt x="2495" y="1884"/>
                      <a:pt x="2497" y="1890"/>
                      <a:pt x="2497" y="1896"/>
                    </a:cubicBezTo>
                    <a:cubicBezTo>
                      <a:pt x="2498" y="1896"/>
                      <a:pt x="2498" y="1896"/>
                      <a:pt x="2498" y="1897"/>
                    </a:cubicBezTo>
                    <a:cubicBezTo>
                      <a:pt x="2498" y="1902"/>
                      <a:pt x="2500" y="1905"/>
                      <a:pt x="2501" y="1909"/>
                    </a:cubicBezTo>
                    <a:cubicBezTo>
                      <a:pt x="2503" y="1915"/>
                      <a:pt x="2504" y="1921"/>
                      <a:pt x="2505" y="1927"/>
                    </a:cubicBezTo>
                    <a:lnTo>
                      <a:pt x="2505" y="1930"/>
                    </a:lnTo>
                    <a:cubicBezTo>
                      <a:pt x="2505" y="1931"/>
                      <a:pt x="2505" y="1934"/>
                      <a:pt x="2507" y="1936"/>
                    </a:cubicBezTo>
                    <a:cubicBezTo>
                      <a:pt x="2508" y="1943"/>
                      <a:pt x="2511" y="1952"/>
                      <a:pt x="2513" y="1961"/>
                    </a:cubicBezTo>
                    <a:cubicBezTo>
                      <a:pt x="2516" y="1972"/>
                      <a:pt x="2519" y="1983"/>
                      <a:pt x="2522" y="1994"/>
                    </a:cubicBezTo>
                    <a:cubicBezTo>
                      <a:pt x="2525" y="2005"/>
                      <a:pt x="2528" y="2015"/>
                      <a:pt x="2530" y="2025"/>
                    </a:cubicBezTo>
                    <a:cubicBezTo>
                      <a:pt x="2530" y="2025"/>
                      <a:pt x="2530" y="2027"/>
                      <a:pt x="2530" y="2027"/>
                    </a:cubicBezTo>
                    <a:cubicBezTo>
                      <a:pt x="2530" y="2028"/>
                      <a:pt x="2530" y="2028"/>
                      <a:pt x="2532" y="2028"/>
                    </a:cubicBezTo>
                    <a:cubicBezTo>
                      <a:pt x="2533" y="2036"/>
                      <a:pt x="2536" y="2045"/>
                      <a:pt x="2538" y="2053"/>
                    </a:cubicBezTo>
                    <a:cubicBezTo>
                      <a:pt x="2539" y="2056"/>
                      <a:pt x="2541" y="2059"/>
                      <a:pt x="2541" y="2064"/>
                    </a:cubicBezTo>
                    <a:cubicBezTo>
                      <a:pt x="2544" y="2073"/>
                      <a:pt x="2547" y="2080"/>
                      <a:pt x="2550" y="2089"/>
                    </a:cubicBezTo>
                    <a:cubicBezTo>
                      <a:pt x="2550" y="2092"/>
                      <a:pt x="2551" y="2095"/>
                      <a:pt x="2551" y="2098"/>
                    </a:cubicBezTo>
                    <a:lnTo>
                      <a:pt x="2553" y="2098"/>
                    </a:lnTo>
                    <a:lnTo>
                      <a:pt x="2560" y="2124"/>
                    </a:lnTo>
                    <a:cubicBezTo>
                      <a:pt x="2560" y="2124"/>
                      <a:pt x="2560" y="2126"/>
                      <a:pt x="2561" y="2126"/>
                    </a:cubicBezTo>
                    <a:cubicBezTo>
                      <a:pt x="2561" y="2128"/>
                      <a:pt x="2561" y="2130"/>
                      <a:pt x="2563" y="2131"/>
                    </a:cubicBezTo>
                    <a:lnTo>
                      <a:pt x="2564" y="2139"/>
                    </a:lnTo>
                    <a:lnTo>
                      <a:pt x="2566" y="2139"/>
                    </a:lnTo>
                    <a:cubicBezTo>
                      <a:pt x="2567" y="2148"/>
                      <a:pt x="2570" y="2156"/>
                      <a:pt x="2573" y="2164"/>
                    </a:cubicBezTo>
                    <a:cubicBezTo>
                      <a:pt x="2576" y="2173"/>
                      <a:pt x="2579" y="2181"/>
                      <a:pt x="2582" y="2189"/>
                    </a:cubicBezTo>
                    <a:cubicBezTo>
                      <a:pt x="2584" y="2193"/>
                      <a:pt x="2585" y="2196"/>
                      <a:pt x="2586" y="2201"/>
                    </a:cubicBezTo>
                    <a:cubicBezTo>
                      <a:pt x="2586" y="2202"/>
                      <a:pt x="2588" y="2204"/>
                      <a:pt x="2588" y="2205"/>
                    </a:cubicBezTo>
                    <a:cubicBezTo>
                      <a:pt x="2589" y="2208"/>
                      <a:pt x="2589" y="2211"/>
                      <a:pt x="2591" y="2212"/>
                    </a:cubicBezTo>
                    <a:cubicBezTo>
                      <a:pt x="2594" y="2221"/>
                      <a:pt x="2597" y="2229"/>
                      <a:pt x="2600" y="2236"/>
                    </a:cubicBezTo>
                    <a:lnTo>
                      <a:pt x="2601" y="2240"/>
                    </a:lnTo>
                    <a:cubicBezTo>
                      <a:pt x="2601" y="2242"/>
                      <a:pt x="2603" y="2245"/>
                      <a:pt x="2603" y="2246"/>
                    </a:cubicBezTo>
                    <a:cubicBezTo>
                      <a:pt x="2606" y="2252"/>
                      <a:pt x="2607" y="2258"/>
                      <a:pt x="2610" y="2264"/>
                    </a:cubicBezTo>
                    <a:cubicBezTo>
                      <a:pt x="2610" y="2264"/>
                      <a:pt x="2610" y="2265"/>
                      <a:pt x="2610" y="2265"/>
                    </a:cubicBezTo>
                    <a:cubicBezTo>
                      <a:pt x="2613" y="2273"/>
                      <a:pt x="2617" y="2282"/>
                      <a:pt x="2620" y="2290"/>
                    </a:cubicBezTo>
                    <a:cubicBezTo>
                      <a:pt x="2620" y="2292"/>
                      <a:pt x="2620" y="2292"/>
                      <a:pt x="2620" y="2293"/>
                    </a:cubicBezTo>
                    <a:cubicBezTo>
                      <a:pt x="2622" y="2293"/>
                      <a:pt x="2622" y="2295"/>
                      <a:pt x="2622" y="2296"/>
                    </a:cubicBezTo>
                    <a:cubicBezTo>
                      <a:pt x="2625" y="2304"/>
                      <a:pt x="2628" y="2310"/>
                      <a:pt x="2631" y="2317"/>
                    </a:cubicBezTo>
                    <a:cubicBezTo>
                      <a:pt x="2631" y="2318"/>
                      <a:pt x="2632" y="2318"/>
                      <a:pt x="2632" y="2320"/>
                    </a:cubicBezTo>
                    <a:cubicBezTo>
                      <a:pt x="2634" y="2324"/>
                      <a:pt x="2635" y="2327"/>
                      <a:pt x="2637" y="2330"/>
                    </a:cubicBezTo>
                    <a:cubicBezTo>
                      <a:pt x="2639" y="2339"/>
                      <a:pt x="2644" y="2348"/>
                      <a:pt x="2648" y="2357"/>
                    </a:cubicBezTo>
                    <a:lnTo>
                      <a:pt x="2648" y="2358"/>
                    </a:lnTo>
                    <a:cubicBezTo>
                      <a:pt x="2648" y="2360"/>
                      <a:pt x="2650" y="2361"/>
                      <a:pt x="2650" y="2363"/>
                    </a:cubicBezTo>
                    <a:cubicBezTo>
                      <a:pt x="2653" y="2368"/>
                      <a:pt x="2656" y="2374"/>
                      <a:pt x="2657" y="2380"/>
                    </a:cubicBezTo>
                    <a:cubicBezTo>
                      <a:pt x="2660" y="2386"/>
                      <a:pt x="2663" y="2392"/>
                      <a:pt x="2666" y="2398"/>
                    </a:cubicBezTo>
                    <a:cubicBezTo>
                      <a:pt x="2666" y="2399"/>
                      <a:pt x="2666" y="2401"/>
                      <a:pt x="2667" y="2401"/>
                    </a:cubicBezTo>
                    <a:lnTo>
                      <a:pt x="2667" y="2404"/>
                    </a:lnTo>
                    <a:cubicBezTo>
                      <a:pt x="2669" y="2405"/>
                      <a:pt x="2670" y="2408"/>
                      <a:pt x="2670" y="2410"/>
                    </a:cubicBezTo>
                    <a:lnTo>
                      <a:pt x="2676" y="2422"/>
                    </a:lnTo>
                    <a:cubicBezTo>
                      <a:pt x="2676" y="2423"/>
                      <a:pt x="2676" y="2423"/>
                      <a:pt x="2676" y="2423"/>
                    </a:cubicBezTo>
                    <a:cubicBezTo>
                      <a:pt x="2678" y="2426"/>
                      <a:pt x="2679" y="2429"/>
                      <a:pt x="2681" y="2432"/>
                    </a:cubicBezTo>
                    <a:cubicBezTo>
                      <a:pt x="2685" y="2441"/>
                      <a:pt x="2688" y="2448"/>
                      <a:pt x="2692" y="2457"/>
                    </a:cubicBezTo>
                    <a:cubicBezTo>
                      <a:pt x="2697" y="2467"/>
                      <a:pt x="2703" y="2477"/>
                      <a:pt x="2707" y="2488"/>
                    </a:cubicBezTo>
                    <a:cubicBezTo>
                      <a:pt x="2707" y="2488"/>
                      <a:pt x="2707" y="2489"/>
                      <a:pt x="2709" y="2489"/>
                    </a:cubicBezTo>
                    <a:cubicBezTo>
                      <a:pt x="2712" y="2497"/>
                      <a:pt x="2716" y="2505"/>
                      <a:pt x="2720" y="2513"/>
                    </a:cubicBezTo>
                    <a:cubicBezTo>
                      <a:pt x="2722" y="2514"/>
                      <a:pt x="2722" y="2516"/>
                      <a:pt x="2722" y="2517"/>
                    </a:cubicBezTo>
                    <a:cubicBezTo>
                      <a:pt x="2723" y="2519"/>
                      <a:pt x="2725" y="2520"/>
                      <a:pt x="2725" y="2522"/>
                    </a:cubicBezTo>
                    <a:cubicBezTo>
                      <a:pt x="2729" y="2529"/>
                      <a:pt x="2732" y="2536"/>
                      <a:pt x="2737" y="2544"/>
                    </a:cubicBezTo>
                    <a:cubicBezTo>
                      <a:pt x="2738" y="2547"/>
                      <a:pt x="2740" y="2550"/>
                      <a:pt x="2740" y="2551"/>
                    </a:cubicBezTo>
                    <a:cubicBezTo>
                      <a:pt x="2741" y="2553"/>
                      <a:pt x="2741" y="2553"/>
                      <a:pt x="2741" y="2554"/>
                    </a:cubicBezTo>
                    <a:cubicBezTo>
                      <a:pt x="2744" y="2558"/>
                      <a:pt x="2745" y="2561"/>
                      <a:pt x="2748" y="2566"/>
                    </a:cubicBezTo>
                    <a:lnTo>
                      <a:pt x="2757" y="2584"/>
                    </a:lnTo>
                    <a:lnTo>
                      <a:pt x="2757" y="2585"/>
                    </a:lnTo>
                    <a:cubicBezTo>
                      <a:pt x="2759" y="2586"/>
                      <a:pt x="2759" y="2586"/>
                      <a:pt x="2759" y="2586"/>
                    </a:cubicBezTo>
                    <a:cubicBezTo>
                      <a:pt x="2759" y="2588"/>
                      <a:pt x="2760" y="2589"/>
                      <a:pt x="2760" y="2589"/>
                    </a:cubicBezTo>
                    <a:cubicBezTo>
                      <a:pt x="2765" y="2598"/>
                      <a:pt x="2769" y="2606"/>
                      <a:pt x="2773" y="2613"/>
                    </a:cubicBezTo>
                    <a:cubicBezTo>
                      <a:pt x="2779" y="2623"/>
                      <a:pt x="2784" y="2632"/>
                      <a:pt x="2790" y="2642"/>
                    </a:cubicBezTo>
                    <a:cubicBezTo>
                      <a:pt x="2790" y="2642"/>
                      <a:pt x="2790" y="2642"/>
                      <a:pt x="2791" y="2644"/>
                    </a:cubicBezTo>
                    <a:cubicBezTo>
                      <a:pt x="2791" y="2645"/>
                      <a:pt x="2793" y="2648"/>
                      <a:pt x="2794" y="2650"/>
                    </a:cubicBezTo>
                    <a:cubicBezTo>
                      <a:pt x="2796" y="2651"/>
                      <a:pt x="2796" y="2653"/>
                      <a:pt x="2797" y="2654"/>
                    </a:cubicBezTo>
                    <a:cubicBezTo>
                      <a:pt x="2799" y="2657"/>
                      <a:pt x="2800" y="2660"/>
                      <a:pt x="2801" y="2663"/>
                    </a:cubicBezTo>
                    <a:cubicBezTo>
                      <a:pt x="2806" y="2669"/>
                      <a:pt x="2809" y="2675"/>
                      <a:pt x="2812" y="2681"/>
                    </a:cubicBezTo>
                    <a:lnTo>
                      <a:pt x="2813" y="2681"/>
                    </a:lnTo>
                    <a:cubicBezTo>
                      <a:pt x="2819" y="2691"/>
                      <a:pt x="2825" y="2701"/>
                      <a:pt x="2831" y="2712"/>
                    </a:cubicBezTo>
                    <a:cubicBezTo>
                      <a:pt x="2831" y="2712"/>
                      <a:pt x="2832" y="2713"/>
                      <a:pt x="2832" y="2713"/>
                    </a:cubicBezTo>
                    <a:cubicBezTo>
                      <a:pt x="2838" y="2722"/>
                      <a:pt x="2844" y="2732"/>
                      <a:pt x="2850" y="2741"/>
                    </a:cubicBezTo>
                    <a:cubicBezTo>
                      <a:pt x="2856" y="2751"/>
                      <a:pt x="2862" y="2760"/>
                      <a:pt x="2869" y="2771"/>
                    </a:cubicBezTo>
                    <a:cubicBezTo>
                      <a:pt x="2871" y="2773"/>
                      <a:pt x="2874" y="2776"/>
                      <a:pt x="2875" y="2781"/>
                    </a:cubicBezTo>
                    <a:lnTo>
                      <a:pt x="2877" y="2781"/>
                    </a:lnTo>
                    <a:cubicBezTo>
                      <a:pt x="2880" y="2787"/>
                      <a:pt x="2884" y="2793"/>
                      <a:pt x="2888" y="2800"/>
                    </a:cubicBezTo>
                    <a:cubicBezTo>
                      <a:pt x="2890" y="2801"/>
                      <a:pt x="2891" y="2804"/>
                      <a:pt x="2893" y="2806"/>
                    </a:cubicBezTo>
                    <a:cubicBezTo>
                      <a:pt x="2894" y="2807"/>
                      <a:pt x="2894" y="2809"/>
                      <a:pt x="2896" y="2810"/>
                    </a:cubicBezTo>
                    <a:cubicBezTo>
                      <a:pt x="2900" y="2816"/>
                      <a:pt x="2905" y="2822"/>
                      <a:pt x="2907" y="2829"/>
                    </a:cubicBezTo>
                    <a:lnTo>
                      <a:pt x="2909" y="2829"/>
                    </a:lnTo>
                    <a:cubicBezTo>
                      <a:pt x="2910" y="2832"/>
                      <a:pt x="2913" y="2835"/>
                      <a:pt x="2916" y="2840"/>
                    </a:cubicBezTo>
                    <a:cubicBezTo>
                      <a:pt x="2919" y="2846"/>
                      <a:pt x="2924" y="2852"/>
                      <a:pt x="2928" y="2857"/>
                    </a:cubicBezTo>
                    <a:cubicBezTo>
                      <a:pt x="2930" y="2859"/>
                      <a:pt x="2930" y="2859"/>
                      <a:pt x="2930" y="2859"/>
                    </a:cubicBezTo>
                    <a:cubicBezTo>
                      <a:pt x="2937" y="2869"/>
                      <a:pt x="2943" y="2878"/>
                      <a:pt x="2949" y="2887"/>
                    </a:cubicBezTo>
                    <a:lnTo>
                      <a:pt x="2950" y="2887"/>
                    </a:lnTo>
                    <a:cubicBezTo>
                      <a:pt x="2950" y="2888"/>
                      <a:pt x="2952" y="2890"/>
                      <a:pt x="2952" y="2890"/>
                    </a:cubicBezTo>
                    <a:cubicBezTo>
                      <a:pt x="2958" y="2899"/>
                      <a:pt x="2963" y="2906"/>
                      <a:pt x="2971" y="2915"/>
                    </a:cubicBezTo>
                    <a:cubicBezTo>
                      <a:pt x="2977" y="2924"/>
                      <a:pt x="2984" y="2934"/>
                      <a:pt x="2991" y="2943"/>
                    </a:cubicBezTo>
                    <a:cubicBezTo>
                      <a:pt x="2991" y="2943"/>
                      <a:pt x="2991" y="2943"/>
                      <a:pt x="2993" y="2944"/>
                    </a:cubicBezTo>
                    <a:cubicBezTo>
                      <a:pt x="2997" y="2950"/>
                      <a:pt x="3003" y="2958"/>
                      <a:pt x="3008" y="2963"/>
                    </a:cubicBezTo>
                    <a:cubicBezTo>
                      <a:pt x="3009" y="2965"/>
                      <a:pt x="3011" y="2966"/>
                      <a:pt x="3012" y="2968"/>
                    </a:cubicBezTo>
                    <a:cubicBezTo>
                      <a:pt x="3012" y="2969"/>
                      <a:pt x="3014" y="2969"/>
                      <a:pt x="3014" y="2971"/>
                    </a:cubicBezTo>
                    <a:cubicBezTo>
                      <a:pt x="3016" y="2974"/>
                      <a:pt x="3018" y="2977"/>
                      <a:pt x="3021" y="2980"/>
                    </a:cubicBezTo>
                    <a:cubicBezTo>
                      <a:pt x="3031" y="2991"/>
                      <a:pt x="3040" y="3003"/>
                      <a:pt x="3050" y="3016"/>
                    </a:cubicBezTo>
                    <a:cubicBezTo>
                      <a:pt x="3053" y="3019"/>
                      <a:pt x="3056" y="3022"/>
                      <a:pt x="3059" y="3027"/>
                    </a:cubicBezTo>
                    <a:cubicBezTo>
                      <a:pt x="3064" y="3033"/>
                      <a:pt x="3069" y="3039"/>
                      <a:pt x="3074" y="3044"/>
                    </a:cubicBezTo>
                    <a:cubicBezTo>
                      <a:pt x="3075" y="3046"/>
                      <a:pt x="3077" y="3047"/>
                      <a:pt x="3077" y="3047"/>
                    </a:cubicBezTo>
                    <a:cubicBezTo>
                      <a:pt x="3078" y="3049"/>
                      <a:pt x="3080" y="3050"/>
                      <a:pt x="3081" y="3052"/>
                    </a:cubicBezTo>
                    <a:lnTo>
                      <a:pt x="3081" y="3053"/>
                    </a:lnTo>
                    <a:lnTo>
                      <a:pt x="3086" y="3058"/>
                    </a:lnTo>
                    <a:cubicBezTo>
                      <a:pt x="3092" y="3065"/>
                      <a:pt x="3097" y="3072"/>
                      <a:pt x="3103" y="3078"/>
                    </a:cubicBezTo>
                    <a:cubicBezTo>
                      <a:pt x="3106" y="3081"/>
                      <a:pt x="3109" y="3084"/>
                      <a:pt x="3112" y="3089"/>
                    </a:cubicBezTo>
                    <a:cubicBezTo>
                      <a:pt x="3118" y="3093"/>
                      <a:pt x="3122" y="3099"/>
                      <a:pt x="3127" y="3105"/>
                    </a:cubicBezTo>
                    <a:cubicBezTo>
                      <a:pt x="3134" y="3112"/>
                      <a:pt x="3142" y="3120"/>
                      <a:pt x="3148" y="3127"/>
                    </a:cubicBezTo>
                    <a:lnTo>
                      <a:pt x="3150" y="3130"/>
                    </a:lnTo>
                    <a:lnTo>
                      <a:pt x="3152" y="3131"/>
                    </a:lnTo>
                    <a:cubicBezTo>
                      <a:pt x="3159" y="3140"/>
                      <a:pt x="3168" y="3149"/>
                      <a:pt x="3176" y="3156"/>
                    </a:cubicBezTo>
                    <a:cubicBezTo>
                      <a:pt x="3177" y="3159"/>
                      <a:pt x="3180" y="3161"/>
                      <a:pt x="3181" y="3162"/>
                    </a:cubicBezTo>
                    <a:cubicBezTo>
                      <a:pt x="3187" y="3168"/>
                      <a:pt x="3193" y="3175"/>
                      <a:pt x="3199" y="3181"/>
                    </a:cubicBezTo>
                    <a:lnTo>
                      <a:pt x="3202" y="3184"/>
                    </a:lnTo>
                    <a:cubicBezTo>
                      <a:pt x="3209" y="3192"/>
                      <a:pt x="3217" y="3199"/>
                      <a:pt x="3224" y="3206"/>
                    </a:cubicBezTo>
                    <a:lnTo>
                      <a:pt x="3226" y="3206"/>
                    </a:lnTo>
                    <a:lnTo>
                      <a:pt x="3226" y="3208"/>
                    </a:lnTo>
                    <a:cubicBezTo>
                      <a:pt x="3231" y="3214"/>
                      <a:pt x="3239" y="3220"/>
                      <a:pt x="3245" y="3226"/>
                    </a:cubicBezTo>
                    <a:lnTo>
                      <a:pt x="3251" y="3231"/>
                    </a:lnTo>
                    <a:cubicBezTo>
                      <a:pt x="3258" y="3239"/>
                      <a:pt x="3267" y="3248"/>
                      <a:pt x="3276" y="3255"/>
                    </a:cubicBezTo>
                    <a:cubicBezTo>
                      <a:pt x="3276" y="3255"/>
                      <a:pt x="3276" y="3256"/>
                      <a:pt x="3276" y="3256"/>
                    </a:cubicBezTo>
                    <a:cubicBezTo>
                      <a:pt x="3283" y="3262"/>
                      <a:pt x="3289" y="3268"/>
                      <a:pt x="3296" y="3274"/>
                    </a:cubicBezTo>
                    <a:lnTo>
                      <a:pt x="3296" y="3276"/>
                    </a:lnTo>
                    <a:cubicBezTo>
                      <a:pt x="3299" y="3277"/>
                      <a:pt x="3301" y="3279"/>
                      <a:pt x="3302" y="3280"/>
                    </a:cubicBezTo>
                    <a:cubicBezTo>
                      <a:pt x="3308" y="3286"/>
                      <a:pt x="3314" y="3290"/>
                      <a:pt x="3320" y="3296"/>
                    </a:cubicBezTo>
                    <a:cubicBezTo>
                      <a:pt x="3323" y="3298"/>
                      <a:pt x="3324" y="3301"/>
                      <a:pt x="3327" y="3302"/>
                    </a:cubicBezTo>
                    <a:lnTo>
                      <a:pt x="3329" y="3304"/>
                    </a:lnTo>
                    <a:cubicBezTo>
                      <a:pt x="3336" y="3311"/>
                      <a:pt x="3343" y="3317"/>
                      <a:pt x="3351" y="3323"/>
                    </a:cubicBezTo>
                    <a:lnTo>
                      <a:pt x="3355" y="3327"/>
                    </a:lnTo>
                    <a:cubicBezTo>
                      <a:pt x="3361" y="3333"/>
                      <a:pt x="3367" y="3337"/>
                      <a:pt x="3374" y="3343"/>
                    </a:cubicBezTo>
                    <a:cubicBezTo>
                      <a:pt x="3377" y="3345"/>
                      <a:pt x="3379" y="3348"/>
                      <a:pt x="3382" y="3349"/>
                    </a:cubicBezTo>
                    <a:cubicBezTo>
                      <a:pt x="3389" y="3357"/>
                      <a:pt x="3396" y="3363"/>
                      <a:pt x="3405" y="3370"/>
                    </a:cubicBezTo>
                    <a:cubicBezTo>
                      <a:pt x="3407" y="3371"/>
                      <a:pt x="3408" y="3371"/>
                      <a:pt x="3408" y="3373"/>
                    </a:cubicBezTo>
                    <a:lnTo>
                      <a:pt x="3410" y="3373"/>
                    </a:lnTo>
                    <a:cubicBezTo>
                      <a:pt x="3418" y="3380"/>
                      <a:pt x="3427" y="3388"/>
                      <a:pt x="3436" y="3395"/>
                    </a:cubicBezTo>
                    <a:lnTo>
                      <a:pt x="3438" y="3395"/>
                    </a:lnTo>
                    <a:cubicBezTo>
                      <a:pt x="3439" y="3398"/>
                      <a:pt x="3442" y="3399"/>
                      <a:pt x="3445" y="3401"/>
                    </a:cubicBezTo>
                    <a:cubicBezTo>
                      <a:pt x="3449" y="3405"/>
                      <a:pt x="3455" y="3410"/>
                      <a:pt x="3461" y="3414"/>
                    </a:cubicBezTo>
                    <a:cubicBezTo>
                      <a:pt x="3461" y="3416"/>
                      <a:pt x="3463" y="3416"/>
                      <a:pt x="3463" y="3416"/>
                    </a:cubicBezTo>
                    <a:cubicBezTo>
                      <a:pt x="3466" y="3418"/>
                      <a:pt x="3469" y="3420"/>
                      <a:pt x="3472" y="3421"/>
                    </a:cubicBezTo>
                    <a:lnTo>
                      <a:pt x="3491" y="3438"/>
                    </a:lnTo>
                    <a:cubicBezTo>
                      <a:pt x="3492" y="3438"/>
                      <a:pt x="3492" y="3439"/>
                      <a:pt x="3492" y="3439"/>
                    </a:cubicBezTo>
                    <a:lnTo>
                      <a:pt x="3502" y="3446"/>
                    </a:lnTo>
                    <a:cubicBezTo>
                      <a:pt x="3507" y="3449"/>
                      <a:pt x="3513" y="3454"/>
                      <a:pt x="3517" y="3457"/>
                    </a:cubicBezTo>
                    <a:cubicBezTo>
                      <a:pt x="3519" y="3458"/>
                      <a:pt x="3519" y="3458"/>
                      <a:pt x="3519" y="3458"/>
                    </a:cubicBezTo>
                    <a:cubicBezTo>
                      <a:pt x="3529" y="3466"/>
                      <a:pt x="3538" y="3473"/>
                      <a:pt x="3547" y="3479"/>
                    </a:cubicBezTo>
                    <a:lnTo>
                      <a:pt x="3548" y="3479"/>
                    </a:lnTo>
                    <a:cubicBezTo>
                      <a:pt x="3551" y="3482"/>
                      <a:pt x="3554" y="3485"/>
                      <a:pt x="3558" y="3486"/>
                    </a:cubicBezTo>
                    <a:cubicBezTo>
                      <a:pt x="3560" y="3489"/>
                      <a:pt x="3563" y="3491"/>
                      <a:pt x="3566" y="3492"/>
                    </a:cubicBezTo>
                    <a:cubicBezTo>
                      <a:pt x="3566" y="3492"/>
                      <a:pt x="3566" y="3494"/>
                      <a:pt x="3567" y="3494"/>
                    </a:cubicBezTo>
                    <a:cubicBezTo>
                      <a:pt x="3681" y="3407"/>
                      <a:pt x="3787" y="3311"/>
                      <a:pt x="3882" y="3205"/>
                    </a:cubicBezTo>
                    <a:cubicBezTo>
                      <a:pt x="3719" y="3100"/>
                      <a:pt x="3567" y="2974"/>
                      <a:pt x="3435" y="2828"/>
                    </a:cubicBezTo>
                    <a:cubicBezTo>
                      <a:pt x="3433" y="2826"/>
                      <a:pt x="3432" y="2825"/>
                      <a:pt x="3432" y="2825"/>
                    </a:cubicBezTo>
                    <a:cubicBezTo>
                      <a:pt x="3413" y="2803"/>
                      <a:pt x="3393" y="2781"/>
                      <a:pt x="3374" y="2757"/>
                    </a:cubicBezTo>
                    <a:cubicBezTo>
                      <a:pt x="3368" y="2751"/>
                      <a:pt x="3363" y="2744"/>
                      <a:pt x="3357" y="2737"/>
                    </a:cubicBezTo>
                    <a:cubicBezTo>
                      <a:pt x="3342" y="2719"/>
                      <a:pt x="3329" y="2701"/>
                      <a:pt x="3315" y="2684"/>
                    </a:cubicBezTo>
                    <a:cubicBezTo>
                      <a:pt x="3305" y="2670"/>
                      <a:pt x="3295" y="2657"/>
                      <a:pt x="3284" y="2644"/>
                    </a:cubicBezTo>
                    <a:cubicBezTo>
                      <a:pt x="3276" y="2631"/>
                      <a:pt x="3265" y="2617"/>
                      <a:pt x="3256" y="2606"/>
                    </a:cubicBezTo>
                    <a:cubicBezTo>
                      <a:pt x="3243" y="2585"/>
                      <a:pt x="3230" y="2566"/>
                      <a:pt x="3217" y="2545"/>
                    </a:cubicBezTo>
                    <a:cubicBezTo>
                      <a:pt x="3211" y="2536"/>
                      <a:pt x="3205" y="2528"/>
                      <a:pt x="3199" y="2519"/>
                    </a:cubicBezTo>
                    <a:cubicBezTo>
                      <a:pt x="3184" y="2495"/>
                      <a:pt x="3168" y="2470"/>
                      <a:pt x="3153" y="2444"/>
                    </a:cubicBezTo>
                    <a:cubicBezTo>
                      <a:pt x="3152" y="2441"/>
                      <a:pt x="3150" y="2439"/>
                      <a:pt x="3149" y="2436"/>
                    </a:cubicBezTo>
                    <a:cubicBezTo>
                      <a:pt x="3146" y="2433"/>
                      <a:pt x="3145" y="2429"/>
                      <a:pt x="3143" y="2426"/>
                    </a:cubicBezTo>
                    <a:cubicBezTo>
                      <a:pt x="3127" y="2398"/>
                      <a:pt x="3112" y="2370"/>
                      <a:pt x="3097" y="2342"/>
                    </a:cubicBezTo>
                    <a:cubicBezTo>
                      <a:pt x="3095" y="2336"/>
                      <a:pt x="3092" y="2332"/>
                      <a:pt x="3089" y="2326"/>
                    </a:cubicBezTo>
                    <a:cubicBezTo>
                      <a:pt x="3075" y="2298"/>
                      <a:pt x="3061" y="2270"/>
                      <a:pt x="3047" y="2240"/>
                    </a:cubicBezTo>
                    <a:cubicBezTo>
                      <a:pt x="3044" y="2234"/>
                      <a:pt x="3043" y="2227"/>
                      <a:pt x="3040" y="2221"/>
                    </a:cubicBezTo>
                    <a:cubicBezTo>
                      <a:pt x="3027" y="2195"/>
                      <a:pt x="3016" y="2168"/>
                      <a:pt x="3005" y="2140"/>
                    </a:cubicBezTo>
                    <a:cubicBezTo>
                      <a:pt x="3002" y="2131"/>
                      <a:pt x="2999" y="2123"/>
                      <a:pt x="2994" y="2114"/>
                    </a:cubicBezTo>
                    <a:cubicBezTo>
                      <a:pt x="2986" y="2090"/>
                      <a:pt x="2977" y="2065"/>
                      <a:pt x="2968" y="2040"/>
                    </a:cubicBezTo>
                    <a:cubicBezTo>
                      <a:pt x="2965" y="2028"/>
                      <a:pt x="2961" y="2017"/>
                      <a:pt x="2956" y="2003"/>
                    </a:cubicBezTo>
                    <a:cubicBezTo>
                      <a:pt x="2949" y="1983"/>
                      <a:pt x="2943" y="1962"/>
                      <a:pt x="2937" y="1941"/>
                    </a:cubicBezTo>
                    <a:cubicBezTo>
                      <a:pt x="2933" y="1924"/>
                      <a:pt x="2928" y="1909"/>
                      <a:pt x="2924" y="1891"/>
                    </a:cubicBezTo>
                    <a:cubicBezTo>
                      <a:pt x="2918" y="1875"/>
                      <a:pt x="2915" y="1857"/>
                      <a:pt x="2910" y="1840"/>
                    </a:cubicBezTo>
                    <a:cubicBezTo>
                      <a:pt x="2905" y="1819"/>
                      <a:pt x="2900" y="1799"/>
                      <a:pt x="2896" y="1778"/>
                    </a:cubicBezTo>
                    <a:cubicBezTo>
                      <a:pt x="2893" y="1765"/>
                      <a:pt x="2890" y="1751"/>
                      <a:pt x="2887" y="1738"/>
                    </a:cubicBezTo>
                    <a:cubicBezTo>
                      <a:pt x="2882" y="1713"/>
                      <a:pt x="2878" y="1688"/>
                      <a:pt x="2874" y="1665"/>
                    </a:cubicBezTo>
                    <a:cubicBezTo>
                      <a:pt x="2872" y="1654"/>
                      <a:pt x="2871" y="1644"/>
                      <a:pt x="2869" y="1634"/>
                    </a:cubicBezTo>
                    <a:cubicBezTo>
                      <a:pt x="2866" y="1606"/>
                      <a:pt x="2862" y="1578"/>
                      <a:pt x="2859" y="1548"/>
                    </a:cubicBezTo>
                    <a:lnTo>
                      <a:pt x="2856" y="1526"/>
                    </a:lnTo>
                    <a:cubicBezTo>
                      <a:pt x="2853" y="1495"/>
                      <a:pt x="2852" y="1464"/>
                      <a:pt x="2850" y="1433"/>
                    </a:cubicBezTo>
                    <a:cubicBezTo>
                      <a:pt x="2849" y="1426"/>
                      <a:pt x="2849" y="1420"/>
                      <a:pt x="2849" y="1413"/>
                    </a:cubicBezTo>
                    <a:cubicBezTo>
                      <a:pt x="2847" y="1382"/>
                      <a:pt x="2847" y="1351"/>
                      <a:pt x="2846" y="1320"/>
                    </a:cubicBezTo>
                    <a:cubicBezTo>
                      <a:pt x="2846" y="1316"/>
                      <a:pt x="2846" y="1311"/>
                      <a:pt x="2846" y="1307"/>
                    </a:cubicBezTo>
                    <a:cubicBezTo>
                      <a:pt x="2846" y="1304"/>
                      <a:pt x="2846" y="1299"/>
                      <a:pt x="2846" y="1295"/>
                    </a:cubicBezTo>
                    <a:cubicBezTo>
                      <a:pt x="2846" y="1273"/>
                      <a:pt x="2847" y="1251"/>
                      <a:pt x="2847" y="1229"/>
                    </a:cubicBezTo>
                    <a:cubicBezTo>
                      <a:pt x="2847" y="1215"/>
                      <a:pt x="2849" y="1204"/>
                      <a:pt x="2849" y="1190"/>
                    </a:cubicBezTo>
                    <a:cubicBezTo>
                      <a:pt x="2850" y="1171"/>
                      <a:pt x="2852" y="1151"/>
                      <a:pt x="2853" y="1131"/>
                    </a:cubicBezTo>
                    <a:cubicBezTo>
                      <a:pt x="2854" y="1115"/>
                      <a:pt x="2856" y="1098"/>
                      <a:pt x="2857" y="1081"/>
                    </a:cubicBezTo>
                    <a:cubicBezTo>
                      <a:pt x="2859" y="1065"/>
                      <a:pt x="2860" y="1051"/>
                      <a:pt x="2862" y="1034"/>
                    </a:cubicBezTo>
                    <a:cubicBezTo>
                      <a:pt x="2866" y="1002"/>
                      <a:pt x="2871" y="970"/>
                      <a:pt x="2877" y="937"/>
                    </a:cubicBezTo>
                    <a:cubicBezTo>
                      <a:pt x="2877" y="931"/>
                      <a:pt x="2878" y="927"/>
                      <a:pt x="2880" y="922"/>
                    </a:cubicBezTo>
                    <a:cubicBezTo>
                      <a:pt x="2884" y="893"/>
                      <a:pt x="2890" y="865"/>
                      <a:pt x="2896" y="835"/>
                    </a:cubicBezTo>
                    <a:cubicBezTo>
                      <a:pt x="2899" y="827"/>
                      <a:pt x="2900" y="816"/>
                      <a:pt x="2903" y="808"/>
                    </a:cubicBezTo>
                    <a:cubicBezTo>
                      <a:pt x="2907" y="784"/>
                      <a:pt x="2913" y="760"/>
                      <a:pt x="2919" y="735"/>
                    </a:cubicBezTo>
                    <a:cubicBezTo>
                      <a:pt x="2922" y="725"/>
                      <a:pt x="2925" y="715"/>
                      <a:pt x="2928" y="704"/>
                    </a:cubicBezTo>
                    <a:cubicBezTo>
                      <a:pt x="2935" y="682"/>
                      <a:pt x="2941" y="659"/>
                      <a:pt x="2949" y="637"/>
                    </a:cubicBezTo>
                    <a:cubicBezTo>
                      <a:pt x="2952" y="626"/>
                      <a:pt x="2955" y="615"/>
                      <a:pt x="2959" y="604"/>
                    </a:cubicBezTo>
                    <a:cubicBezTo>
                      <a:pt x="2962" y="595"/>
                      <a:pt x="2963" y="587"/>
                      <a:pt x="2966" y="578"/>
                    </a:cubicBezTo>
                    <a:cubicBezTo>
                      <a:pt x="2968" y="578"/>
                      <a:pt x="2968" y="579"/>
                      <a:pt x="2968" y="579"/>
                    </a:cubicBezTo>
                    <a:cubicBezTo>
                      <a:pt x="3005" y="469"/>
                      <a:pt x="3052" y="361"/>
                      <a:pt x="3105" y="258"/>
                    </a:cubicBezTo>
                    <a:cubicBezTo>
                      <a:pt x="3090" y="257"/>
                      <a:pt x="3077" y="257"/>
                      <a:pt x="3062" y="255"/>
                    </a:cubicBezTo>
                    <a:cubicBezTo>
                      <a:pt x="2999" y="252"/>
                      <a:pt x="2937" y="246"/>
                      <a:pt x="2877" y="238"/>
                    </a:cubicBezTo>
                    <a:cubicBezTo>
                      <a:pt x="2868" y="236"/>
                      <a:pt x="2859" y="235"/>
                      <a:pt x="2852" y="235"/>
                    </a:cubicBezTo>
                    <a:cubicBezTo>
                      <a:pt x="2600" y="195"/>
                      <a:pt x="2363" y="115"/>
                      <a:pt x="2145" y="1"/>
                    </a:cubicBezTo>
                    <a:close/>
                  </a:path>
                </a:pathLst>
              </a:custGeom>
              <a:solidFill>
                <a:srgbClr val="FA91FF">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9"/>
              <p:cNvSpPr/>
              <p:nvPr/>
            </p:nvSpPr>
            <p:spPr>
              <a:xfrm>
                <a:off x="8566822" y="4086394"/>
                <a:ext cx="277929" cy="308722"/>
              </a:xfrm>
              <a:custGeom>
                <a:avLst/>
                <a:gdLst/>
                <a:ahLst/>
                <a:cxnLst/>
                <a:rect l="l" t="t" r="r" b="b"/>
                <a:pathLst>
                  <a:path w="3493" h="3880" extrusionOk="0">
                    <a:moveTo>
                      <a:pt x="3204" y="1"/>
                    </a:moveTo>
                    <a:cubicBezTo>
                      <a:pt x="3197" y="13"/>
                      <a:pt x="3189" y="24"/>
                      <a:pt x="3182" y="36"/>
                    </a:cubicBezTo>
                    <a:cubicBezTo>
                      <a:pt x="3180" y="38"/>
                      <a:pt x="3180" y="38"/>
                      <a:pt x="3180" y="39"/>
                    </a:cubicBezTo>
                    <a:cubicBezTo>
                      <a:pt x="3080" y="186"/>
                      <a:pt x="2962" y="323"/>
                      <a:pt x="2828" y="446"/>
                    </a:cubicBezTo>
                    <a:cubicBezTo>
                      <a:pt x="2827" y="447"/>
                      <a:pt x="2825" y="447"/>
                      <a:pt x="2825" y="449"/>
                    </a:cubicBezTo>
                    <a:cubicBezTo>
                      <a:pt x="2803" y="468"/>
                      <a:pt x="2781" y="487"/>
                      <a:pt x="2759" y="506"/>
                    </a:cubicBezTo>
                    <a:cubicBezTo>
                      <a:pt x="2752" y="512"/>
                      <a:pt x="2744" y="518"/>
                      <a:pt x="2737" y="524"/>
                    </a:cubicBezTo>
                    <a:cubicBezTo>
                      <a:pt x="2721" y="538"/>
                      <a:pt x="2703" y="552"/>
                      <a:pt x="2684" y="565"/>
                    </a:cubicBezTo>
                    <a:cubicBezTo>
                      <a:pt x="2671" y="575"/>
                      <a:pt x="2658" y="586"/>
                      <a:pt x="2644" y="596"/>
                    </a:cubicBezTo>
                    <a:cubicBezTo>
                      <a:pt x="2633" y="605"/>
                      <a:pt x="2619" y="615"/>
                      <a:pt x="2606" y="624"/>
                    </a:cubicBezTo>
                    <a:cubicBezTo>
                      <a:pt x="2585" y="637"/>
                      <a:pt x="2566" y="650"/>
                      <a:pt x="2547" y="664"/>
                    </a:cubicBezTo>
                    <a:cubicBezTo>
                      <a:pt x="2538" y="669"/>
                      <a:pt x="2529" y="675"/>
                      <a:pt x="2519" y="681"/>
                    </a:cubicBezTo>
                    <a:cubicBezTo>
                      <a:pt x="2496" y="696"/>
                      <a:pt x="2471" y="712"/>
                      <a:pt x="2446" y="727"/>
                    </a:cubicBezTo>
                    <a:cubicBezTo>
                      <a:pt x="2443" y="728"/>
                      <a:pt x="2440" y="730"/>
                      <a:pt x="2437" y="731"/>
                    </a:cubicBezTo>
                    <a:cubicBezTo>
                      <a:pt x="2434" y="734"/>
                      <a:pt x="2429" y="736"/>
                      <a:pt x="2426" y="737"/>
                    </a:cubicBezTo>
                    <a:cubicBezTo>
                      <a:pt x="2398" y="753"/>
                      <a:pt x="2370" y="768"/>
                      <a:pt x="2342" y="783"/>
                    </a:cubicBezTo>
                    <a:cubicBezTo>
                      <a:pt x="2337" y="786"/>
                      <a:pt x="2332" y="789"/>
                      <a:pt x="2326" y="792"/>
                    </a:cubicBezTo>
                    <a:cubicBezTo>
                      <a:pt x="2298" y="805"/>
                      <a:pt x="2270" y="818"/>
                      <a:pt x="2241" y="831"/>
                    </a:cubicBezTo>
                    <a:cubicBezTo>
                      <a:pt x="2235" y="834"/>
                      <a:pt x="2228" y="837"/>
                      <a:pt x="2222" y="840"/>
                    </a:cubicBezTo>
                    <a:cubicBezTo>
                      <a:pt x="2195" y="852"/>
                      <a:pt x="2169" y="864"/>
                      <a:pt x="2141" y="874"/>
                    </a:cubicBezTo>
                    <a:cubicBezTo>
                      <a:pt x="2132" y="879"/>
                      <a:pt x="2123" y="882"/>
                      <a:pt x="2114" y="886"/>
                    </a:cubicBezTo>
                    <a:cubicBezTo>
                      <a:pt x="2091" y="895"/>
                      <a:pt x="2066" y="904"/>
                      <a:pt x="2042" y="911"/>
                    </a:cubicBezTo>
                    <a:cubicBezTo>
                      <a:pt x="2029" y="915"/>
                      <a:pt x="2017" y="920"/>
                      <a:pt x="2004" y="924"/>
                    </a:cubicBezTo>
                    <a:cubicBezTo>
                      <a:pt x="1983" y="930"/>
                      <a:pt x="1963" y="937"/>
                      <a:pt x="1942" y="943"/>
                    </a:cubicBezTo>
                    <a:cubicBezTo>
                      <a:pt x="1926" y="948"/>
                      <a:pt x="1910" y="952"/>
                      <a:pt x="1892" y="957"/>
                    </a:cubicBezTo>
                    <a:cubicBezTo>
                      <a:pt x="1876" y="961"/>
                      <a:pt x="1859" y="965"/>
                      <a:pt x="1842" y="970"/>
                    </a:cubicBezTo>
                    <a:cubicBezTo>
                      <a:pt x="1821" y="976"/>
                      <a:pt x="1801" y="980"/>
                      <a:pt x="1778" y="985"/>
                    </a:cubicBezTo>
                    <a:cubicBezTo>
                      <a:pt x="1767" y="988"/>
                      <a:pt x="1753" y="990"/>
                      <a:pt x="1740" y="992"/>
                    </a:cubicBezTo>
                    <a:cubicBezTo>
                      <a:pt x="1715" y="998"/>
                      <a:pt x="1690" y="1002"/>
                      <a:pt x="1665" y="1005"/>
                    </a:cubicBezTo>
                    <a:cubicBezTo>
                      <a:pt x="1655" y="1007"/>
                      <a:pt x="1644" y="1008"/>
                      <a:pt x="1636" y="1010"/>
                    </a:cubicBezTo>
                    <a:cubicBezTo>
                      <a:pt x="1606" y="1014"/>
                      <a:pt x="1578" y="1018"/>
                      <a:pt x="1549" y="1021"/>
                    </a:cubicBezTo>
                    <a:cubicBezTo>
                      <a:pt x="1541" y="1021"/>
                      <a:pt x="1534" y="1023"/>
                      <a:pt x="1527" y="1023"/>
                    </a:cubicBezTo>
                    <a:cubicBezTo>
                      <a:pt x="1496" y="1026"/>
                      <a:pt x="1465" y="1029"/>
                      <a:pt x="1434" y="1030"/>
                    </a:cubicBezTo>
                    <a:cubicBezTo>
                      <a:pt x="1428" y="1032"/>
                      <a:pt x="1421" y="1032"/>
                      <a:pt x="1415" y="1032"/>
                    </a:cubicBezTo>
                    <a:cubicBezTo>
                      <a:pt x="1384" y="1033"/>
                      <a:pt x="1351" y="1033"/>
                      <a:pt x="1320" y="1035"/>
                    </a:cubicBezTo>
                    <a:lnTo>
                      <a:pt x="1298" y="1035"/>
                    </a:lnTo>
                    <a:cubicBezTo>
                      <a:pt x="1269" y="1035"/>
                      <a:pt x="1239" y="1033"/>
                      <a:pt x="1211" y="1032"/>
                    </a:cubicBezTo>
                    <a:cubicBezTo>
                      <a:pt x="1200" y="1032"/>
                      <a:pt x="1189" y="1032"/>
                      <a:pt x="1179" y="1030"/>
                    </a:cubicBezTo>
                    <a:cubicBezTo>
                      <a:pt x="1156" y="1029"/>
                      <a:pt x="1132" y="1027"/>
                      <a:pt x="1108" y="1026"/>
                    </a:cubicBezTo>
                    <a:cubicBezTo>
                      <a:pt x="1092" y="1024"/>
                      <a:pt x="1076" y="1023"/>
                      <a:pt x="1060" y="1020"/>
                    </a:cubicBezTo>
                    <a:cubicBezTo>
                      <a:pt x="1044" y="1018"/>
                      <a:pt x="1027" y="1017"/>
                      <a:pt x="1011" y="1014"/>
                    </a:cubicBezTo>
                    <a:cubicBezTo>
                      <a:pt x="988" y="1011"/>
                      <a:pt x="966" y="1008"/>
                      <a:pt x="943" y="1005"/>
                    </a:cubicBezTo>
                    <a:cubicBezTo>
                      <a:pt x="935" y="1004"/>
                      <a:pt x="926" y="1001"/>
                      <a:pt x="917" y="999"/>
                    </a:cubicBezTo>
                    <a:cubicBezTo>
                      <a:pt x="888" y="995"/>
                      <a:pt x="860" y="989"/>
                      <a:pt x="830" y="983"/>
                    </a:cubicBezTo>
                    <a:lnTo>
                      <a:pt x="827" y="983"/>
                    </a:lnTo>
                    <a:cubicBezTo>
                      <a:pt x="627" y="939"/>
                      <a:pt x="435" y="868"/>
                      <a:pt x="259" y="775"/>
                    </a:cubicBezTo>
                    <a:cubicBezTo>
                      <a:pt x="244" y="1120"/>
                      <a:pt x="154" y="1447"/>
                      <a:pt x="1" y="1736"/>
                    </a:cubicBezTo>
                    <a:cubicBezTo>
                      <a:pt x="749" y="1765"/>
                      <a:pt x="1465" y="2166"/>
                      <a:pt x="1867" y="2862"/>
                    </a:cubicBezTo>
                    <a:cubicBezTo>
                      <a:pt x="1955" y="3017"/>
                      <a:pt x="2024" y="3177"/>
                      <a:pt x="2073" y="3342"/>
                    </a:cubicBezTo>
                    <a:cubicBezTo>
                      <a:pt x="2074" y="3345"/>
                      <a:pt x="2076" y="3350"/>
                      <a:pt x="2077" y="3353"/>
                    </a:cubicBezTo>
                    <a:cubicBezTo>
                      <a:pt x="2085" y="3379"/>
                      <a:pt x="2092" y="3407"/>
                      <a:pt x="2099" y="3434"/>
                    </a:cubicBezTo>
                    <a:cubicBezTo>
                      <a:pt x="2099" y="3438"/>
                      <a:pt x="2101" y="3441"/>
                      <a:pt x="2101" y="3444"/>
                    </a:cubicBezTo>
                    <a:cubicBezTo>
                      <a:pt x="2138" y="3588"/>
                      <a:pt x="2158" y="3734"/>
                      <a:pt x="2166" y="3880"/>
                    </a:cubicBezTo>
                    <a:cubicBezTo>
                      <a:pt x="2306" y="3850"/>
                      <a:pt x="2441" y="3808"/>
                      <a:pt x="2574" y="3752"/>
                    </a:cubicBezTo>
                    <a:cubicBezTo>
                      <a:pt x="2574" y="3750"/>
                      <a:pt x="2574" y="3750"/>
                      <a:pt x="2574" y="3750"/>
                    </a:cubicBezTo>
                    <a:cubicBezTo>
                      <a:pt x="2574" y="3749"/>
                      <a:pt x="2572" y="3747"/>
                      <a:pt x="2572" y="3746"/>
                    </a:cubicBezTo>
                    <a:lnTo>
                      <a:pt x="2572" y="3744"/>
                    </a:lnTo>
                    <a:cubicBezTo>
                      <a:pt x="2571" y="3735"/>
                      <a:pt x="2571" y="3727"/>
                      <a:pt x="2569" y="3719"/>
                    </a:cubicBezTo>
                    <a:lnTo>
                      <a:pt x="2569" y="3718"/>
                    </a:lnTo>
                    <a:cubicBezTo>
                      <a:pt x="2569" y="3716"/>
                      <a:pt x="2569" y="3713"/>
                      <a:pt x="2569" y="3710"/>
                    </a:cubicBezTo>
                    <a:cubicBezTo>
                      <a:pt x="2568" y="3702"/>
                      <a:pt x="2566" y="3693"/>
                      <a:pt x="2566" y="3684"/>
                    </a:cubicBezTo>
                    <a:cubicBezTo>
                      <a:pt x="2565" y="3679"/>
                      <a:pt x="2565" y="3678"/>
                      <a:pt x="2565" y="3675"/>
                    </a:cubicBezTo>
                    <a:cubicBezTo>
                      <a:pt x="2565" y="3674"/>
                      <a:pt x="2565" y="3674"/>
                      <a:pt x="2565" y="3674"/>
                    </a:cubicBezTo>
                    <a:cubicBezTo>
                      <a:pt x="2563" y="3665"/>
                      <a:pt x="2562" y="3656"/>
                      <a:pt x="2560" y="3647"/>
                    </a:cubicBezTo>
                    <a:cubicBezTo>
                      <a:pt x="2560" y="3644"/>
                      <a:pt x="2560" y="3643"/>
                      <a:pt x="2560" y="3640"/>
                    </a:cubicBezTo>
                    <a:lnTo>
                      <a:pt x="2560" y="3638"/>
                    </a:lnTo>
                    <a:cubicBezTo>
                      <a:pt x="2559" y="3631"/>
                      <a:pt x="2557" y="3622"/>
                      <a:pt x="2556" y="3613"/>
                    </a:cubicBezTo>
                    <a:cubicBezTo>
                      <a:pt x="2556" y="3613"/>
                      <a:pt x="2556" y="3613"/>
                      <a:pt x="2556" y="3612"/>
                    </a:cubicBezTo>
                    <a:cubicBezTo>
                      <a:pt x="2556" y="3610"/>
                      <a:pt x="2556" y="3607"/>
                      <a:pt x="2555" y="3606"/>
                    </a:cubicBezTo>
                    <a:lnTo>
                      <a:pt x="2555" y="3603"/>
                    </a:lnTo>
                    <a:cubicBezTo>
                      <a:pt x="2553" y="3594"/>
                      <a:pt x="2552" y="3584"/>
                      <a:pt x="2550" y="3573"/>
                    </a:cubicBezTo>
                    <a:cubicBezTo>
                      <a:pt x="2550" y="3573"/>
                      <a:pt x="2550" y="3572"/>
                      <a:pt x="2550" y="3572"/>
                    </a:cubicBezTo>
                    <a:lnTo>
                      <a:pt x="2550" y="3571"/>
                    </a:lnTo>
                    <a:cubicBezTo>
                      <a:pt x="2549" y="3571"/>
                      <a:pt x="2549" y="3569"/>
                      <a:pt x="2549" y="3569"/>
                    </a:cubicBezTo>
                    <a:cubicBezTo>
                      <a:pt x="2547" y="3560"/>
                      <a:pt x="2546" y="3551"/>
                      <a:pt x="2546" y="3544"/>
                    </a:cubicBezTo>
                    <a:lnTo>
                      <a:pt x="2544" y="3543"/>
                    </a:lnTo>
                    <a:cubicBezTo>
                      <a:pt x="2544" y="3537"/>
                      <a:pt x="2543" y="3529"/>
                      <a:pt x="2541" y="3523"/>
                    </a:cubicBezTo>
                    <a:lnTo>
                      <a:pt x="2541" y="3522"/>
                    </a:lnTo>
                    <a:cubicBezTo>
                      <a:pt x="2540" y="3516"/>
                      <a:pt x="2538" y="3509"/>
                      <a:pt x="2538" y="3501"/>
                    </a:cubicBezTo>
                    <a:cubicBezTo>
                      <a:pt x="2538" y="3501"/>
                      <a:pt x="2538" y="3500"/>
                      <a:pt x="2537" y="3500"/>
                    </a:cubicBezTo>
                    <a:cubicBezTo>
                      <a:pt x="2535" y="3492"/>
                      <a:pt x="2534" y="3484"/>
                      <a:pt x="2532" y="3476"/>
                    </a:cubicBezTo>
                    <a:lnTo>
                      <a:pt x="2532" y="3475"/>
                    </a:lnTo>
                    <a:cubicBezTo>
                      <a:pt x="2532" y="3472"/>
                      <a:pt x="2531" y="3470"/>
                      <a:pt x="2531" y="3467"/>
                    </a:cubicBezTo>
                    <a:cubicBezTo>
                      <a:pt x="2531" y="3466"/>
                      <a:pt x="2531" y="3463"/>
                      <a:pt x="2529" y="3462"/>
                    </a:cubicBezTo>
                    <a:cubicBezTo>
                      <a:pt x="2529" y="3459"/>
                      <a:pt x="2529" y="3457"/>
                      <a:pt x="2528" y="3454"/>
                    </a:cubicBezTo>
                    <a:lnTo>
                      <a:pt x="2524" y="3432"/>
                    </a:lnTo>
                    <a:lnTo>
                      <a:pt x="2518" y="3407"/>
                    </a:lnTo>
                    <a:lnTo>
                      <a:pt x="2518" y="3406"/>
                    </a:lnTo>
                    <a:cubicBezTo>
                      <a:pt x="2518" y="3403"/>
                      <a:pt x="2516" y="3401"/>
                      <a:pt x="2516" y="3398"/>
                    </a:cubicBezTo>
                    <a:cubicBezTo>
                      <a:pt x="2516" y="3397"/>
                      <a:pt x="2516" y="3397"/>
                      <a:pt x="2516" y="3397"/>
                    </a:cubicBezTo>
                    <a:cubicBezTo>
                      <a:pt x="2513" y="3388"/>
                      <a:pt x="2512" y="3379"/>
                      <a:pt x="2510" y="3370"/>
                    </a:cubicBezTo>
                    <a:cubicBezTo>
                      <a:pt x="2509" y="3370"/>
                      <a:pt x="2509" y="3369"/>
                      <a:pt x="2509" y="3369"/>
                    </a:cubicBezTo>
                    <a:cubicBezTo>
                      <a:pt x="2509" y="3366"/>
                      <a:pt x="2507" y="3363"/>
                      <a:pt x="2507" y="3360"/>
                    </a:cubicBezTo>
                    <a:cubicBezTo>
                      <a:pt x="2506" y="3353"/>
                      <a:pt x="2503" y="3345"/>
                      <a:pt x="2502" y="3338"/>
                    </a:cubicBezTo>
                    <a:cubicBezTo>
                      <a:pt x="2502" y="3335"/>
                      <a:pt x="2500" y="3333"/>
                      <a:pt x="2500" y="3332"/>
                    </a:cubicBezTo>
                    <a:cubicBezTo>
                      <a:pt x="2500" y="3330"/>
                      <a:pt x="2500" y="3329"/>
                      <a:pt x="2500" y="3329"/>
                    </a:cubicBezTo>
                    <a:cubicBezTo>
                      <a:pt x="2497" y="3320"/>
                      <a:pt x="2496" y="3311"/>
                      <a:pt x="2493" y="3302"/>
                    </a:cubicBezTo>
                    <a:cubicBezTo>
                      <a:pt x="2493" y="3302"/>
                      <a:pt x="2493" y="3301"/>
                      <a:pt x="2493" y="3301"/>
                    </a:cubicBezTo>
                    <a:cubicBezTo>
                      <a:pt x="2491" y="3298"/>
                      <a:pt x="2491" y="3297"/>
                      <a:pt x="2490" y="3294"/>
                    </a:cubicBezTo>
                    <a:lnTo>
                      <a:pt x="2490" y="3292"/>
                    </a:lnTo>
                    <a:lnTo>
                      <a:pt x="2484" y="3269"/>
                    </a:lnTo>
                    <a:cubicBezTo>
                      <a:pt x="2479" y="3257"/>
                      <a:pt x="2476" y="3247"/>
                      <a:pt x="2474" y="3235"/>
                    </a:cubicBezTo>
                    <a:cubicBezTo>
                      <a:pt x="2471" y="3223"/>
                      <a:pt x="2468" y="3213"/>
                      <a:pt x="2463" y="3202"/>
                    </a:cubicBezTo>
                    <a:cubicBezTo>
                      <a:pt x="2463" y="3201"/>
                      <a:pt x="2463" y="3201"/>
                      <a:pt x="2463" y="3201"/>
                    </a:cubicBezTo>
                    <a:cubicBezTo>
                      <a:pt x="2460" y="3192"/>
                      <a:pt x="2457" y="3182"/>
                      <a:pt x="2454" y="3173"/>
                    </a:cubicBezTo>
                    <a:lnTo>
                      <a:pt x="2454" y="3171"/>
                    </a:lnTo>
                    <a:cubicBezTo>
                      <a:pt x="2454" y="3170"/>
                      <a:pt x="2453" y="3170"/>
                      <a:pt x="2453" y="3168"/>
                    </a:cubicBezTo>
                    <a:cubicBezTo>
                      <a:pt x="2453" y="3166"/>
                      <a:pt x="2451" y="3163"/>
                      <a:pt x="2450" y="3160"/>
                    </a:cubicBezTo>
                    <a:cubicBezTo>
                      <a:pt x="2450" y="3158"/>
                      <a:pt x="2450" y="3157"/>
                      <a:pt x="2448" y="3157"/>
                    </a:cubicBezTo>
                    <a:cubicBezTo>
                      <a:pt x="2448" y="3154"/>
                      <a:pt x="2448" y="3154"/>
                      <a:pt x="2447" y="3151"/>
                    </a:cubicBezTo>
                    <a:lnTo>
                      <a:pt x="2446" y="3148"/>
                    </a:lnTo>
                    <a:cubicBezTo>
                      <a:pt x="2444" y="3141"/>
                      <a:pt x="2441" y="3133"/>
                      <a:pt x="2440" y="3127"/>
                    </a:cubicBezTo>
                    <a:cubicBezTo>
                      <a:pt x="2440" y="3127"/>
                      <a:pt x="2440" y="3126"/>
                      <a:pt x="2440" y="3126"/>
                    </a:cubicBezTo>
                    <a:cubicBezTo>
                      <a:pt x="2384" y="2962"/>
                      <a:pt x="2312" y="2805"/>
                      <a:pt x="2225" y="2655"/>
                    </a:cubicBezTo>
                    <a:cubicBezTo>
                      <a:pt x="1920" y="2126"/>
                      <a:pt x="1447" y="1730"/>
                      <a:pt x="896" y="1512"/>
                    </a:cubicBezTo>
                    <a:cubicBezTo>
                      <a:pt x="910" y="1482"/>
                      <a:pt x="924" y="1453"/>
                      <a:pt x="939" y="1425"/>
                    </a:cubicBezTo>
                    <a:lnTo>
                      <a:pt x="946" y="1425"/>
                    </a:lnTo>
                    <a:lnTo>
                      <a:pt x="958" y="1428"/>
                    </a:lnTo>
                    <a:cubicBezTo>
                      <a:pt x="966" y="1428"/>
                      <a:pt x="974" y="1429"/>
                      <a:pt x="982" y="1431"/>
                    </a:cubicBezTo>
                    <a:lnTo>
                      <a:pt x="991" y="1431"/>
                    </a:lnTo>
                    <a:cubicBezTo>
                      <a:pt x="998" y="1432"/>
                      <a:pt x="1007" y="1432"/>
                      <a:pt x="1016" y="1434"/>
                    </a:cubicBezTo>
                    <a:lnTo>
                      <a:pt x="1017" y="1434"/>
                    </a:lnTo>
                    <a:cubicBezTo>
                      <a:pt x="1020" y="1434"/>
                      <a:pt x="1024" y="1435"/>
                      <a:pt x="1029" y="1435"/>
                    </a:cubicBezTo>
                    <a:cubicBezTo>
                      <a:pt x="1036" y="1437"/>
                      <a:pt x="1044" y="1437"/>
                      <a:pt x="1051" y="1438"/>
                    </a:cubicBezTo>
                    <a:lnTo>
                      <a:pt x="1052" y="1438"/>
                    </a:lnTo>
                    <a:cubicBezTo>
                      <a:pt x="1055" y="1438"/>
                      <a:pt x="1060" y="1438"/>
                      <a:pt x="1064" y="1440"/>
                    </a:cubicBezTo>
                    <a:cubicBezTo>
                      <a:pt x="1072" y="1440"/>
                      <a:pt x="1079" y="1441"/>
                      <a:pt x="1088" y="1441"/>
                    </a:cubicBezTo>
                    <a:lnTo>
                      <a:pt x="1086" y="1441"/>
                    </a:lnTo>
                    <a:cubicBezTo>
                      <a:pt x="1098" y="1443"/>
                      <a:pt x="1110" y="1443"/>
                      <a:pt x="1122" y="1444"/>
                    </a:cubicBezTo>
                    <a:lnTo>
                      <a:pt x="1125" y="1444"/>
                    </a:lnTo>
                    <a:cubicBezTo>
                      <a:pt x="1135" y="1444"/>
                      <a:pt x="1145" y="1446"/>
                      <a:pt x="1157" y="1446"/>
                    </a:cubicBezTo>
                    <a:lnTo>
                      <a:pt x="1191" y="1447"/>
                    </a:lnTo>
                    <a:lnTo>
                      <a:pt x="1192" y="1447"/>
                    </a:lnTo>
                    <a:cubicBezTo>
                      <a:pt x="1195" y="1447"/>
                      <a:pt x="1200" y="1448"/>
                      <a:pt x="1204" y="1448"/>
                    </a:cubicBezTo>
                    <a:lnTo>
                      <a:pt x="1229" y="1448"/>
                    </a:lnTo>
                    <a:cubicBezTo>
                      <a:pt x="1241" y="1448"/>
                      <a:pt x="1251" y="1448"/>
                      <a:pt x="1263" y="1450"/>
                    </a:cubicBezTo>
                    <a:lnTo>
                      <a:pt x="1343" y="1450"/>
                    </a:lnTo>
                    <a:cubicBezTo>
                      <a:pt x="1360" y="1448"/>
                      <a:pt x="1376" y="1448"/>
                      <a:pt x="1394" y="1448"/>
                    </a:cubicBezTo>
                    <a:cubicBezTo>
                      <a:pt x="1400" y="1448"/>
                      <a:pt x="1406" y="1447"/>
                      <a:pt x="1412" y="1447"/>
                    </a:cubicBezTo>
                    <a:lnTo>
                      <a:pt x="1438" y="1447"/>
                    </a:lnTo>
                    <a:cubicBezTo>
                      <a:pt x="1449" y="1446"/>
                      <a:pt x="1460" y="1446"/>
                      <a:pt x="1471" y="1444"/>
                    </a:cubicBezTo>
                    <a:lnTo>
                      <a:pt x="1474" y="1444"/>
                    </a:lnTo>
                    <a:cubicBezTo>
                      <a:pt x="1484" y="1444"/>
                      <a:pt x="1493" y="1443"/>
                      <a:pt x="1502" y="1443"/>
                    </a:cubicBezTo>
                    <a:lnTo>
                      <a:pt x="1507" y="1443"/>
                    </a:lnTo>
                    <a:cubicBezTo>
                      <a:pt x="1509" y="1443"/>
                      <a:pt x="1509" y="1443"/>
                      <a:pt x="1510" y="1441"/>
                    </a:cubicBezTo>
                    <a:cubicBezTo>
                      <a:pt x="1521" y="1441"/>
                      <a:pt x="1531" y="1440"/>
                      <a:pt x="1543" y="1440"/>
                    </a:cubicBezTo>
                    <a:lnTo>
                      <a:pt x="1544" y="1438"/>
                    </a:lnTo>
                    <a:lnTo>
                      <a:pt x="1552" y="1438"/>
                    </a:lnTo>
                    <a:cubicBezTo>
                      <a:pt x="1560" y="1437"/>
                      <a:pt x="1569" y="1437"/>
                      <a:pt x="1578" y="1435"/>
                    </a:cubicBezTo>
                    <a:lnTo>
                      <a:pt x="1588" y="1435"/>
                    </a:lnTo>
                    <a:cubicBezTo>
                      <a:pt x="1597" y="1434"/>
                      <a:pt x="1605" y="1432"/>
                      <a:pt x="1614" y="1432"/>
                    </a:cubicBezTo>
                    <a:cubicBezTo>
                      <a:pt x="1616" y="1431"/>
                      <a:pt x="1619" y="1431"/>
                      <a:pt x="1622" y="1431"/>
                    </a:cubicBezTo>
                    <a:lnTo>
                      <a:pt x="1627" y="1431"/>
                    </a:lnTo>
                    <a:cubicBezTo>
                      <a:pt x="1627" y="1431"/>
                      <a:pt x="1627" y="1429"/>
                      <a:pt x="1628" y="1429"/>
                    </a:cubicBezTo>
                    <a:lnTo>
                      <a:pt x="1630" y="1429"/>
                    </a:lnTo>
                    <a:cubicBezTo>
                      <a:pt x="1639" y="1429"/>
                      <a:pt x="1647" y="1428"/>
                      <a:pt x="1656" y="1426"/>
                    </a:cubicBezTo>
                    <a:cubicBezTo>
                      <a:pt x="1665" y="1425"/>
                      <a:pt x="1674" y="1423"/>
                      <a:pt x="1683" y="1423"/>
                    </a:cubicBezTo>
                    <a:cubicBezTo>
                      <a:pt x="1684" y="1423"/>
                      <a:pt x="1684" y="1422"/>
                      <a:pt x="1684" y="1422"/>
                    </a:cubicBezTo>
                    <a:lnTo>
                      <a:pt x="1693" y="1422"/>
                    </a:lnTo>
                    <a:cubicBezTo>
                      <a:pt x="1736" y="1415"/>
                      <a:pt x="1780" y="1407"/>
                      <a:pt x="1823" y="1400"/>
                    </a:cubicBezTo>
                    <a:cubicBezTo>
                      <a:pt x="1823" y="1400"/>
                      <a:pt x="1823" y="1398"/>
                      <a:pt x="1823" y="1398"/>
                    </a:cubicBezTo>
                    <a:lnTo>
                      <a:pt x="1827" y="1398"/>
                    </a:lnTo>
                    <a:cubicBezTo>
                      <a:pt x="1837" y="1397"/>
                      <a:pt x="1846" y="1394"/>
                      <a:pt x="1855" y="1393"/>
                    </a:cubicBezTo>
                    <a:lnTo>
                      <a:pt x="1856" y="1393"/>
                    </a:lnTo>
                    <a:lnTo>
                      <a:pt x="1864" y="1391"/>
                    </a:lnTo>
                    <a:lnTo>
                      <a:pt x="1865" y="1391"/>
                    </a:lnTo>
                    <a:lnTo>
                      <a:pt x="1890" y="1385"/>
                    </a:lnTo>
                    <a:lnTo>
                      <a:pt x="1892" y="1385"/>
                    </a:lnTo>
                    <a:cubicBezTo>
                      <a:pt x="1895" y="1384"/>
                      <a:pt x="1898" y="1384"/>
                      <a:pt x="1901" y="1382"/>
                    </a:cubicBezTo>
                    <a:cubicBezTo>
                      <a:pt x="1910" y="1381"/>
                      <a:pt x="1917" y="1379"/>
                      <a:pt x="1926" y="1376"/>
                    </a:cubicBezTo>
                    <a:lnTo>
                      <a:pt x="1933" y="1375"/>
                    </a:lnTo>
                    <a:cubicBezTo>
                      <a:pt x="1942" y="1373"/>
                      <a:pt x="1951" y="1370"/>
                      <a:pt x="1960" y="1369"/>
                    </a:cubicBezTo>
                    <a:cubicBezTo>
                      <a:pt x="1963" y="1367"/>
                      <a:pt x="1965" y="1367"/>
                      <a:pt x="1968" y="1366"/>
                    </a:cubicBezTo>
                    <a:cubicBezTo>
                      <a:pt x="1977" y="1365"/>
                      <a:pt x="1986" y="1362"/>
                      <a:pt x="1993" y="1360"/>
                    </a:cubicBezTo>
                    <a:cubicBezTo>
                      <a:pt x="1996" y="1359"/>
                      <a:pt x="1999" y="1359"/>
                      <a:pt x="2002" y="1357"/>
                    </a:cubicBezTo>
                    <a:cubicBezTo>
                      <a:pt x="2011" y="1356"/>
                      <a:pt x="2020" y="1353"/>
                      <a:pt x="2027" y="1350"/>
                    </a:cubicBezTo>
                    <a:lnTo>
                      <a:pt x="2029" y="1350"/>
                    </a:lnTo>
                    <a:cubicBezTo>
                      <a:pt x="2039" y="1347"/>
                      <a:pt x="2049" y="1344"/>
                      <a:pt x="2061" y="1341"/>
                    </a:cubicBezTo>
                    <a:lnTo>
                      <a:pt x="2060" y="1341"/>
                    </a:lnTo>
                    <a:cubicBezTo>
                      <a:pt x="2063" y="1341"/>
                      <a:pt x="2066" y="1339"/>
                      <a:pt x="2069" y="1338"/>
                    </a:cubicBezTo>
                    <a:lnTo>
                      <a:pt x="2070" y="1338"/>
                    </a:lnTo>
                    <a:cubicBezTo>
                      <a:pt x="2077" y="1337"/>
                      <a:pt x="2086" y="1334"/>
                      <a:pt x="2094" y="1331"/>
                    </a:cubicBezTo>
                    <a:lnTo>
                      <a:pt x="2095" y="1331"/>
                    </a:lnTo>
                    <a:cubicBezTo>
                      <a:pt x="2098" y="1329"/>
                      <a:pt x="2099" y="1329"/>
                      <a:pt x="2102" y="1328"/>
                    </a:cubicBezTo>
                    <a:lnTo>
                      <a:pt x="2104" y="1328"/>
                    </a:lnTo>
                    <a:cubicBezTo>
                      <a:pt x="2113" y="1325"/>
                      <a:pt x="2120" y="1323"/>
                      <a:pt x="2129" y="1320"/>
                    </a:cubicBezTo>
                    <a:lnTo>
                      <a:pt x="2130" y="1320"/>
                    </a:lnTo>
                    <a:cubicBezTo>
                      <a:pt x="2132" y="1319"/>
                      <a:pt x="2135" y="1319"/>
                      <a:pt x="2136" y="1317"/>
                    </a:cubicBezTo>
                    <a:lnTo>
                      <a:pt x="2161" y="1309"/>
                    </a:lnTo>
                    <a:cubicBezTo>
                      <a:pt x="2164" y="1309"/>
                      <a:pt x="2167" y="1307"/>
                      <a:pt x="2170" y="1307"/>
                    </a:cubicBezTo>
                    <a:cubicBezTo>
                      <a:pt x="2170" y="1306"/>
                      <a:pt x="2170" y="1306"/>
                      <a:pt x="2172" y="1306"/>
                    </a:cubicBezTo>
                    <a:cubicBezTo>
                      <a:pt x="2179" y="1303"/>
                      <a:pt x="2188" y="1300"/>
                      <a:pt x="2197" y="1297"/>
                    </a:cubicBezTo>
                    <a:lnTo>
                      <a:pt x="2198" y="1297"/>
                    </a:lnTo>
                    <a:cubicBezTo>
                      <a:pt x="2200" y="1297"/>
                      <a:pt x="2203" y="1295"/>
                      <a:pt x="2206" y="1294"/>
                    </a:cubicBezTo>
                    <a:lnTo>
                      <a:pt x="2206" y="1294"/>
                    </a:lnTo>
                    <a:lnTo>
                      <a:pt x="2204" y="1295"/>
                    </a:lnTo>
                    <a:lnTo>
                      <a:pt x="2229" y="1286"/>
                    </a:lnTo>
                    <a:cubicBezTo>
                      <a:pt x="2229" y="1285"/>
                      <a:pt x="2231" y="1285"/>
                      <a:pt x="2231" y="1285"/>
                    </a:cubicBezTo>
                    <a:cubicBezTo>
                      <a:pt x="2233" y="1284"/>
                      <a:pt x="2235" y="1284"/>
                      <a:pt x="2236" y="1282"/>
                    </a:cubicBezTo>
                    <a:lnTo>
                      <a:pt x="2239" y="1282"/>
                    </a:lnTo>
                    <a:cubicBezTo>
                      <a:pt x="2257" y="1275"/>
                      <a:pt x="2276" y="1267"/>
                      <a:pt x="2294" y="1261"/>
                    </a:cubicBezTo>
                    <a:lnTo>
                      <a:pt x="2294" y="1260"/>
                    </a:lnTo>
                    <a:cubicBezTo>
                      <a:pt x="2297" y="1260"/>
                      <a:pt x="2300" y="1258"/>
                      <a:pt x="2301" y="1257"/>
                    </a:cubicBezTo>
                    <a:lnTo>
                      <a:pt x="2303" y="1257"/>
                    </a:lnTo>
                    <a:cubicBezTo>
                      <a:pt x="2322" y="1250"/>
                      <a:pt x="2341" y="1242"/>
                      <a:pt x="2359" y="1233"/>
                    </a:cubicBezTo>
                    <a:lnTo>
                      <a:pt x="2360" y="1233"/>
                    </a:lnTo>
                    <a:cubicBezTo>
                      <a:pt x="2362" y="1232"/>
                      <a:pt x="2365" y="1232"/>
                      <a:pt x="2367" y="1231"/>
                    </a:cubicBezTo>
                    <a:cubicBezTo>
                      <a:pt x="2376" y="1226"/>
                      <a:pt x="2384" y="1223"/>
                      <a:pt x="2391" y="1219"/>
                    </a:cubicBezTo>
                    <a:lnTo>
                      <a:pt x="2393" y="1219"/>
                    </a:lnTo>
                    <a:cubicBezTo>
                      <a:pt x="2395" y="1219"/>
                      <a:pt x="2397" y="1217"/>
                      <a:pt x="2398" y="1216"/>
                    </a:cubicBezTo>
                    <a:lnTo>
                      <a:pt x="2401" y="1216"/>
                    </a:lnTo>
                    <a:cubicBezTo>
                      <a:pt x="2409" y="1211"/>
                      <a:pt x="2416" y="1208"/>
                      <a:pt x="2423" y="1205"/>
                    </a:cubicBezTo>
                    <a:cubicBezTo>
                      <a:pt x="2423" y="1205"/>
                      <a:pt x="2425" y="1205"/>
                      <a:pt x="2425" y="1204"/>
                    </a:cubicBezTo>
                    <a:cubicBezTo>
                      <a:pt x="2428" y="1204"/>
                      <a:pt x="2429" y="1203"/>
                      <a:pt x="2431" y="1201"/>
                    </a:cubicBezTo>
                    <a:lnTo>
                      <a:pt x="2434" y="1201"/>
                    </a:lnTo>
                    <a:cubicBezTo>
                      <a:pt x="2451" y="1192"/>
                      <a:pt x="2469" y="1183"/>
                      <a:pt x="2487" y="1175"/>
                    </a:cubicBezTo>
                    <a:lnTo>
                      <a:pt x="2488" y="1175"/>
                    </a:lnTo>
                    <a:cubicBezTo>
                      <a:pt x="2500" y="1169"/>
                      <a:pt x="2513" y="1161"/>
                      <a:pt x="2527" y="1155"/>
                    </a:cubicBezTo>
                    <a:cubicBezTo>
                      <a:pt x="2534" y="1151"/>
                      <a:pt x="2541" y="1147"/>
                      <a:pt x="2549" y="1144"/>
                    </a:cubicBezTo>
                    <a:lnTo>
                      <a:pt x="2550" y="1142"/>
                    </a:lnTo>
                    <a:cubicBezTo>
                      <a:pt x="2552" y="1142"/>
                      <a:pt x="2555" y="1141"/>
                      <a:pt x="2557" y="1139"/>
                    </a:cubicBezTo>
                    <a:cubicBezTo>
                      <a:pt x="2565" y="1135"/>
                      <a:pt x="2572" y="1130"/>
                      <a:pt x="2580" y="1126"/>
                    </a:cubicBezTo>
                    <a:lnTo>
                      <a:pt x="2582" y="1126"/>
                    </a:lnTo>
                    <a:cubicBezTo>
                      <a:pt x="2585" y="1124"/>
                      <a:pt x="2587" y="1123"/>
                      <a:pt x="2590" y="1122"/>
                    </a:cubicBezTo>
                    <a:cubicBezTo>
                      <a:pt x="2608" y="1111"/>
                      <a:pt x="2624" y="1102"/>
                      <a:pt x="2641" y="1092"/>
                    </a:cubicBezTo>
                    <a:lnTo>
                      <a:pt x="2643" y="1092"/>
                    </a:lnTo>
                    <a:cubicBezTo>
                      <a:pt x="2644" y="1091"/>
                      <a:pt x="2647" y="1089"/>
                      <a:pt x="2649" y="1088"/>
                    </a:cubicBezTo>
                    <a:cubicBezTo>
                      <a:pt x="2652" y="1086"/>
                      <a:pt x="2655" y="1085"/>
                      <a:pt x="2656" y="1083"/>
                    </a:cubicBezTo>
                    <a:lnTo>
                      <a:pt x="2661" y="1082"/>
                    </a:lnTo>
                    <a:cubicBezTo>
                      <a:pt x="2666" y="1077"/>
                      <a:pt x="2674" y="1074"/>
                      <a:pt x="2680" y="1070"/>
                    </a:cubicBezTo>
                    <a:cubicBezTo>
                      <a:pt x="2681" y="1070"/>
                      <a:pt x="2681" y="1069"/>
                      <a:pt x="2683" y="1069"/>
                    </a:cubicBezTo>
                    <a:cubicBezTo>
                      <a:pt x="2684" y="1067"/>
                      <a:pt x="2686" y="1067"/>
                      <a:pt x="2687" y="1066"/>
                    </a:cubicBezTo>
                    <a:cubicBezTo>
                      <a:pt x="2689" y="1064"/>
                      <a:pt x="2690" y="1064"/>
                      <a:pt x="2693" y="1063"/>
                    </a:cubicBezTo>
                    <a:cubicBezTo>
                      <a:pt x="2725" y="1042"/>
                      <a:pt x="2758" y="1021"/>
                      <a:pt x="2790" y="1001"/>
                    </a:cubicBezTo>
                    <a:lnTo>
                      <a:pt x="2790" y="1001"/>
                    </a:lnTo>
                    <a:lnTo>
                      <a:pt x="2787" y="1002"/>
                    </a:lnTo>
                    <a:cubicBezTo>
                      <a:pt x="2790" y="1001"/>
                      <a:pt x="2793" y="998"/>
                      <a:pt x="2796" y="996"/>
                    </a:cubicBezTo>
                    <a:cubicBezTo>
                      <a:pt x="2798" y="995"/>
                      <a:pt x="2798" y="995"/>
                      <a:pt x="2799" y="995"/>
                    </a:cubicBezTo>
                    <a:cubicBezTo>
                      <a:pt x="2802" y="992"/>
                      <a:pt x="2805" y="990"/>
                      <a:pt x="2806" y="989"/>
                    </a:cubicBezTo>
                    <a:cubicBezTo>
                      <a:pt x="2808" y="989"/>
                      <a:pt x="2808" y="989"/>
                      <a:pt x="2808" y="988"/>
                    </a:cubicBezTo>
                    <a:cubicBezTo>
                      <a:pt x="2814" y="983"/>
                      <a:pt x="2821" y="979"/>
                      <a:pt x="2828" y="974"/>
                    </a:cubicBezTo>
                    <a:cubicBezTo>
                      <a:pt x="2828" y="974"/>
                      <a:pt x="2830" y="973"/>
                      <a:pt x="2831" y="971"/>
                    </a:cubicBezTo>
                    <a:cubicBezTo>
                      <a:pt x="2834" y="970"/>
                      <a:pt x="2836" y="968"/>
                      <a:pt x="2839" y="967"/>
                    </a:cubicBezTo>
                    <a:cubicBezTo>
                      <a:pt x="2845" y="962"/>
                      <a:pt x="2851" y="958"/>
                      <a:pt x="2856" y="954"/>
                    </a:cubicBezTo>
                    <a:lnTo>
                      <a:pt x="2858" y="954"/>
                    </a:lnTo>
                    <a:cubicBezTo>
                      <a:pt x="2859" y="952"/>
                      <a:pt x="2861" y="951"/>
                      <a:pt x="2864" y="949"/>
                    </a:cubicBezTo>
                    <a:cubicBezTo>
                      <a:pt x="2865" y="949"/>
                      <a:pt x="2865" y="948"/>
                      <a:pt x="2867" y="946"/>
                    </a:cubicBezTo>
                    <a:cubicBezTo>
                      <a:pt x="2874" y="942"/>
                      <a:pt x="2880" y="937"/>
                      <a:pt x="2886" y="933"/>
                    </a:cubicBezTo>
                    <a:cubicBezTo>
                      <a:pt x="2887" y="933"/>
                      <a:pt x="2887" y="932"/>
                      <a:pt x="2889" y="932"/>
                    </a:cubicBezTo>
                    <a:cubicBezTo>
                      <a:pt x="2890" y="930"/>
                      <a:pt x="2892" y="929"/>
                      <a:pt x="2893" y="929"/>
                    </a:cubicBezTo>
                    <a:lnTo>
                      <a:pt x="2893" y="927"/>
                    </a:lnTo>
                    <a:cubicBezTo>
                      <a:pt x="2918" y="909"/>
                      <a:pt x="2945" y="889"/>
                      <a:pt x="2970" y="870"/>
                    </a:cubicBezTo>
                    <a:cubicBezTo>
                      <a:pt x="2979" y="862"/>
                      <a:pt x="2987" y="855"/>
                      <a:pt x="2996" y="848"/>
                    </a:cubicBezTo>
                    <a:cubicBezTo>
                      <a:pt x="2998" y="848"/>
                      <a:pt x="2998" y="846"/>
                      <a:pt x="2998" y="846"/>
                    </a:cubicBezTo>
                    <a:cubicBezTo>
                      <a:pt x="2999" y="845"/>
                      <a:pt x="3001" y="845"/>
                      <a:pt x="3002" y="843"/>
                    </a:cubicBezTo>
                    <a:cubicBezTo>
                      <a:pt x="3004" y="842"/>
                      <a:pt x="3005" y="840"/>
                      <a:pt x="3007" y="840"/>
                    </a:cubicBezTo>
                    <a:cubicBezTo>
                      <a:pt x="3013" y="834"/>
                      <a:pt x="3018" y="830"/>
                      <a:pt x="3024" y="826"/>
                    </a:cubicBezTo>
                    <a:cubicBezTo>
                      <a:pt x="3024" y="826"/>
                      <a:pt x="3024" y="824"/>
                      <a:pt x="3026" y="824"/>
                    </a:cubicBezTo>
                    <a:cubicBezTo>
                      <a:pt x="3026" y="824"/>
                      <a:pt x="3027" y="823"/>
                      <a:pt x="3027" y="823"/>
                    </a:cubicBezTo>
                    <a:cubicBezTo>
                      <a:pt x="3035" y="815"/>
                      <a:pt x="3043" y="809"/>
                      <a:pt x="3051" y="803"/>
                    </a:cubicBezTo>
                    <a:cubicBezTo>
                      <a:pt x="3051" y="802"/>
                      <a:pt x="3051" y="802"/>
                      <a:pt x="3051" y="802"/>
                    </a:cubicBezTo>
                    <a:cubicBezTo>
                      <a:pt x="3060" y="795"/>
                      <a:pt x="3068" y="787"/>
                      <a:pt x="3077" y="780"/>
                    </a:cubicBezTo>
                    <a:lnTo>
                      <a:pt x="3077" y="778"/>
                    </a:lnTo>
                    <a:cubicBezTo>
                      <a:pt x="3095" y="764"/>
                      <a:pt x="3113" y="747"/>
                      <a:pt x="3129" y="731"/>
                    </a:cubicBezTo>
                    <a:lnTo>
                      <a:pt x="3130" y="731"/>
                    </a:lnTo>
                    <a:cubicBezTo>
                      <a:pt x="3139" y="722"/>
                      <a:pt x="3147" y="715"/>
                      <a:pt x="3155" y="706"/>
                    </a:cubicBezTo>
                    <a:cubicBezTo>
                      <a:pt x="3164" y="699"/>
                      <a:pt x="3172" y="692"/>
                      <a:pt x="3180" y="683"/>
                    </a:cubicBezTo>
                    <a:cubicBezTo>
                      <a:pt x="3188" y="675"/>
                      <a:pt x="3197" y="666"/>
                      <a:pt x="3204" y="659"/>
                    </a:cubicBezTo>
                    <a:lnTo>
                      <a:pt x="3205" y="658"/>
                    </a:lnTo>
                    <a:cubicBezTo>
                      <a:pt x="3213" y="650"/>
                      <a:pt x="3222" y="641"/>
                      <a:pt x="3229" y="633"/>
                    </a:cubicBezTo>
                    <a:cubicBezTo>
                      <a:pt x="3238" y="625"/>
                      <a:pt x="3245" y="616"/>
                      <a:pt x="3254" y="608"/>
                    </a:cubicBezTo>
                    <a:cubicBezTo>
                      <a:pt x="3261" y="600"/>
                      <a:pt x="3267" y="594"/>
                      <a:pt x="3273" y="587"/>
                    </a:cubicBezTo>
                    <a:cubicBezTo>
                      <a:pt x="3276" y="584"/>
                      <a:pt x="3278" y="583"/>
                      <a:pt x="3279" y="581"/>
                    </a:cubicBezTo>
                    <a:cubicBezTo>
                      <a:pt x="3283" y="575"/>
                      <a:pt x="3289" y="569"/>
                      <a:pt x="3295" y="563"/>
                    </a:cubicBezTo>
                    <a:cubicBezTo>
                      <a:pt x="3297" y="560"/>
                      <a:pt x="3300" y="559"/>
                      <a:pt x="3301" y="556"/>
                    </a:cubicBezTo>
                    <a:lnTo>
                      <a:pt x="3303" y="555"/>
                    </a:lnTo>
                    <a:cubicBezTo>
                      <a:pt x="3308" y="547"/>
                      <a:pt x="3316" y="540"/>
                      <a:pt x="3322" y="532"/>
                    </a:cubicBezTo>
                    <a:lnTo>
                      <a:pt x="3325" y="528"/>
                    </a:lnTo>
                    <a:cubicBezTo>
                      <a:pt x="3331" y="522"/>
                      <a:pt x="3336" y="516"/>
                      <a:pt x="3342" y="509"/>
                    </a:cubicBezTo>
                    <a:cubicBezTo>
                      <a:pt x="3344" y="507"/>
                      <a:pt x="3345" y="506"/>
                      <a:pt x="3345" y="505"/>
                    </a:cubicBezTo>
                    <a:cubicBezTo>
                      <a:pt x="3347" y="503"/>
                      <a:pt x="3347" y="503"/>
                      <a:pt x="3348" y="502"/>
                    </a:cubicBezTo>
                    <a:lnTo>
                      <a:pt x="3367" y="479"/>
                    </a:lnTo>
                    <a:cubicBezTo>
                      <a:pt x="3367" y="478"/>
                      <a:pt x="3369" y="478"/>
                      <a:pt x="3370" y="477"/>
                    </a:cubicBezTo>
                    <a:cubicBezTo>
                      <a:pt x="3370" y="477"/>
                      <a:pt x="3370" y="475"/>
                      <a:pt x="3370" y="475"/>
                    </a:cubicBezTo>
                    <a:cubicBezTo>
                      <a:pt x="3370" y="475"/>
                      <a:pt x="3372" y="475"/>
                      <a:pt x="3372" y="474"/>
                    </a:cubicBezTo>
                    <a:lnTo>
                      <a:pt x="3388" y="454"/>
                    </a:lnTo>
                    <a:cubicBezTo>
                      <a:pt x="3388" y="453"/>
                      <a:pt x="3389" y="453"/>
                      <a:pt x="3389" y="451"/>
                    </a:cubicBezTo>
                    <a:cubicBezTo>
                      <a:pt x="3391" y="450"/>
                      <a:pt x="3391" y="450"/>
                      <a:pt x="3392" y="449"/>
                    </a:cubicBezTo>
                    <a:cubicBezTo>
                      <a:pt x="3392" y="449"/>
                      <a:pt x="3394" y="447"/>
                      <a:pt x="3394" y="447"/>
                    </a:cubicBezTo>
                    <a:cubicBezTo>
                      <a:pt x="3401" y="438"/>
                      <a:pt x="3407" y="429"/>
                      <a:pt x="3415" y="421"/>
                    </a:cubicBezTo>
                    <a:cubicBezTo>
                      <a:pt x="3416" y="419"/>
                      <a:pt x="3417" y="416"/>
                      <a:pt x="3419" y="415"/>
                    </a:cubicBezTo>
                    <a:cubicBezTo>
                      <a:pt x="3420" y="413"/>
                      <a:pt x="3420" y="412"/>
                      <a:pt x="3422" y="410"/>
                    </a:cubicBezTo>
                    <a:cubicBezTo>
                      <a:pt x="3425" y="407"/>
                      <a:pt x="3428" y="403"/>
                      <a:pt x="3431" y="400"/>
                    </a:cubicBezTo>
                    <a:lnTo>
                      <a:pt x="3431" y="398"/>
                    </a:lnTo>
                    <a:cubicBezTo>
                      <a:pt x="3434" y="397"/>
                      <a:pt x="3434" y="396"/>
                      <a:pt x="3437" y="393"/>
                    </a:cubicBezTo>
                    <a:cubicBezTo>
                      <a:pt x="3441" y="387"/>
                      <a:pt x="3445" y="379"/>
                      <a:pt x="3451" y="373"/>
                    </a:cubicBezTo>
                    <a:cubicBezTo>
                      <a:pt x="3453" y="370"/>
                      <a:pt x="3456" y="368"/>
                      <a:pt x="3457" y="365"/>
                    </a:cubicBezTo>
                    <a:cubicBezTo>
                      <a:pt x="3457" y="365"/>
                      <a:pt x="3457" y="365"/>
                      <a:pt x="3459" y="363"/>
                    </a:cubicBezTo>
                    <a:cubicBezTo>
                      <a:pt x="3465" y="354"/>
                      <a:pt x="3472" y="344"/>
                      <a:pt x="3479" y="335"/>
                    </a:cubicBezTo>
                    <a:cubicBezTo>
                      <a:pt x="3479" y="334"/>
                      <a:pt x="3481" y="332"/>
                      <a:pt x="3482" y="329"/>
                    </a:cubicBezTo>
                    <a:cubicBezTo>
                      <a:pt x="3485" y="325"/>
                      <a:pt x="3488" y="320"/>
                      <a:pt x="3493" y="316"/>
                    </a:cubicBezTo>
                    <a:cubicBezTo>
                      <a:pt x="3406" y="203"/>
                      <a:pt x="3310" y="97"/>
                      <a:pt x="3204" y="1"/>
                    </a:cubicBezTo>
                    <a:close/>
                  </a:path>
                </a:pathLst>
              </a:custGeom>
              <a:solidFill>
                <a:srgbClr val="FA91FF">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9"/>
              <p:cNvSpPr/>
              <p:nvPr/>
            </p:nvSpPr>
            <p:spPr>
              <a:xfrm>
                <a:off x="7971263" y="3886761"/>
                <a:ext cx="277691" cy="308722"/>
              </a:xfrm>
              <a:custGeom>
                <a:avLst/>
                <a:gdLst/>
                <a:ahLst/>
                <a:cxnLst/>
                <a:rect l="l" t="t" r="r" b="b"/>
                <a:pathLst>
                  <a:path w="3490" h="3880" extrusionOk="0">
                    <a:moveTo>
                      <a:pt x="1325" y="1"/>
                    </a:moveTo>
                    <a:cubicBezTo>
                      <a:pt x="1252" y="15"/>
                      <a:pt x="1182" y="34"/>
                      <a:pt x="1111" y="56"/>
                    </a:cubicBezTo>
                    <a:cubicBezTo>
                      <a:pt x="1104" y="59"/>
                      <a:pt x="1096" y="62"/>
                      <a:pt x="1089" y="64"/>
                    </a:cubicBezTo>
                    <a:cubicBezTo>
                      <a:pt x="1068" y="71"/>
                      <a:pt x="1048" y="79"/>
                      <a:pt x="1027" y="86"/>
                    </a:cubicBezTo>
                    <a:cubicBezTo>
                      <a:pt x="1015" y="90"/>
                      <a:pt x="1004" y="95"/>
                      <a:pt x="992" y="99"/>
                    </a:cubicBezTo>
                    <a:cubicBezTo>
                      <a:pt x="973" y="107"/>
                      <a:pt x="955" y="114"/>
                      <a:pt x="937" y="121"/>
                    </a:cubicBezTo>
                    <a:cubicBezTo>
                      <a:pt x="930" y="124"/>
                      <a:pt x="924" y="126"/>
                      <a:pt x="918" y="129"/>
                    </a:cubicBezTo>
                    <a:lnTo>
                      <a:pt x="918" y="130"/>
                    </a:lnTo>
                    <a:cubicBezTo>
                      <a:pt x="920" y="151"/>
                      <a:pt x="923" y="171"/>
                      <a:pt x="924" y="192"/>
                    </a:cubicBezTo>
                    <a:cubicBezTo>
                      <a:pt x="924" y="193"/>
                      <a:pt x="925" y="195"/>
                      <a:pt x="925" y="198"/>
                    </a:cubicBezTo>
                    <a:cubicBezTo>
                      <a:pt x="925" y="201"/>
                      <a:pt x="925" y="202"/>
                      <a:pt x="925" y="204"/>
                    </a:cubicBezTo>
                    <a:cubicBezTo>
                      <a:pt x="925" y="204"/>
                      <a:pt x="925" y="205"/>
                      <a:pt x="925" y="205"/>
                    </a:cubicBezTo>
                    <a:cubicBezTo>
                      <a:pt x="927" y="214"/>
                      <a:pt x="928" y="223"/>
                      <a:pt x="930" y="232"/>
                    </a:cubicBezTo>
                    <a:cubicBezTo>
                      <a:pt x="931" y="252"/>
                      <a:pt x="934" y="271"/>
                      <a:pt x="937" y="291"/>
                    </a:cubicBezTo>
                    <a:cubicBezTo>
                      <a:pt x="937" y="292"/>
                      <a:pt x="939" y="292"/>
                      <a:pt x="939" y="294"/>
                    </a:cubicBezTo>
                    <a:cubicBezTo>
                      <a:pt x="939" y="297"/>
                      <a:pt x="939" y="299"/>
                      <a:pt x="940" y="302"/>
                    </a:cubicBezTo>
                    <a:cubicBezTo>
                      <a:pt x="940" y="305"/>
                      <a:pt x="940" y="307"/>
                      <a:pt x="940" y="310"/>
                    </a:cubicBezTo>
                    <a:cubicBezTo>
                      <a:pt x="942" y="319"/>
                      <a:pt x="943" y="327"/>
                      <a:pt x="945" y="336"/>
                    </a:cubicBezTo>
                    <a:cubicBezTo>
                      <a:pt x="946" y="342"/>
                      <a:pt x="948" y="350"/>
                      <a:pt x="949" y="355"/>
                    </a:cubicBezTo>
                    <a:cubicBezTo>
                      <a:pt x="952" y="373"/>
                      <a:pt x="955" y="389"/>
                      <a:pt x="958" y="407"/>
                    </a:cubicBezTo>
                    <a:cubicBezTo>
                      <a:pt x="959" y="411"/>
                      <a:pt x="959" y="417"/>
                      <a:pt x="961" y="422"/>
                    </a:cubicBezTo>
                    <a:cubicBezTo>
                      <a:pt x="961" y="423"/>
                      <a:pt x="961" y="423"/>
                      <a:pt x="961" y="425"/>
                    </a:cubicBezTo>
                    <a:cubicBezTo>
                      <a:pt x="962" y="431"/>
                      <a:pt x="964" y="436"/>
                      <a:pt x="965" y="442"/>
                    </a:cubicBezTo>
                    <a:cubicBezTo>
                      <a:pt x="965" y="444"/>
                      <a:pt x="965" y="444"/>
                      <a:pt x="965" y="445"/>
                    </a:cubicBezTo>
                    <a:cubicBezTo>
                      <a:pt x="968" y="454"/>
                      <a:pt x="970" y="463"/>
                      <a:pt x="973" y="472"/>
                    </a:cubicBezTo>
                    <a:cubicBezTo>
                      <a:pt x="973" y="473"/>
                      <a:pt x="973" y="473"/>
                      <a:pt x="973" y="475"/>
                    </a:cubicBezTo>
                    <a:lnTo>
                      <a:pt x="973" y="476"/>
                    </a:lnTo>
                    <a:cubicBezTo>
                      <a:pt x="973" y="478"/>
                      <a:pt x="973" y="478"/>
                      <a:pt x="973" y="479"/>
                    </a:cubicBezTo>
                    <a:cubicBezTo>
                      <a:pt x="974" y="479"/>
                      <a:pt x="974" y="481"/>
                      <a:pt x="974" y="482"/>
                    </a:cubicBezTo>
                    <a:cubicBezTo>
                      <a:pt x="976" y="491"/>
                      <a:pt x="978" y="500"/>
                      <a:pt x="980" y="509"/>
                    </a:cubicBezTo>
                    <a:cubicBezTo>
                      <a:pt x="983" y="517"/>
                      <a:pt x="984" y="526"/>
                      <a:pt x="987" y="535"/>
                    </a:cubicBezTo>
                    <a:cubicBezTo>
                      <a:pt x="987" y="539"/>
                      <a:pt x="989" y="542"/>
                      <a:pt x="989" y="545"/>
                    </a:cubicBezTo>
                    <a:cubicBezTo>
                      <a:pt x="989" y="547"/>
                      <a:pt x="990" y="548"/>
                      <a:pt x="990" y="551"/>
                    </a:cubicBezTo>
                    <a:cubicBezTo>
                      <a:pt x="990" y="553"/>
                      <a:pt x="992" y="554"/>
                      <a:pt x="992" y="557"/>
                    </a:cubicBezTo>
                    <a:cubicBezTo>
                      <a:pt x="995" y="566"/>
                      <a:pt x="996" y="575"/>
                      <a:pt x="999" y="584"/>
                    </a:cubicBezTo>
                    <a:cubicBezTo>
                      <a:pt x="999" y="584"/>
                      <a:pt x="999" y="585"/>
                      <a:pt x="999" y="585"/>
                    </a:cubicBezTo>
                    <a:cubicBezTo>
                      <a:pt x="1002" y="594"/>
                      <a:pt x="1004" y="603"/>
                      <a:pt x="1006" y="610"/>
                    </a:cubicBezTo>
                    <a:cubicBezTo>
                      <a:pt x="1015" y="641"/>
                      <a:pt x="1024" y="672"/>
                      <a:pt x="1034" y="703"/>
                    </a:cubicBezTo>
                    <a:cubicBezTo>
                      <a:pt x="1036" y="707"/>
                      <a:pt x="1037" y="712"/>
                      <a:pt x="1039" y="716"/>
                    </a:cubicBezTo>
                    <a:cubicBezTo>
                      <a:pt x="1039" y="716"/>
                      <a:pt x="1039" y="718"/>
                      <a:pt x="1039" y="718"/>
                    </a:cubicBezTo>
                    <a:cubicBezTo>
                      <a:pt x="1040" y="721"/>
                      <a:pt x="1042" y="725"/>
                      <a:pt x="1043" y="728"/>
                    </a:cubicBezTo>
                    <a:cubicBezTo>
                      <a:pt x="1045" y="735"/>
                      <a:pt x="1046" y="741"/>
                      <a:pt x="1049" y="747"/>
                    </a:cubicBezTo>
                    <a:lnTo>
                      <a:pt x="1049" y="750"/>
                    </a:lnTo>
                    <a:cubicBezTo>
                      <a:pt x="1051" y="752"/>
                      <a:pt x="1051" y="753"/>
                      <a:pt x="1051" y="753"/>
                    </a:cubicBezTo>
                    <a:cubicBezTo>
                      <a:pt x="1054" y="762"/>
                      <a:pt x="1057" y="771"/>
                      <a:pt x="1059" y="778"/>
                    </a:cubicBezTo>
                    <a:cubicBezTo>
                      <a:pt x="1070" y="808"/>
                      <a:pt x="1080" y="837"/>
                      <a:pt x="1092" y="865"/>
                    </a:cubicBezTo>
                    <a:cubicBezTo>
                      <a:pt x="1095" y="871"/>
                      <a:pt x="1096" y="877"/>
                      <a:pt x="1099" y="884"/>
                    </a:cubicBezTo>
                    <a:cubicBezTo>
                      <a:pt x="1101" y="887"/>
                      <a:pt x="1102" y="890"/>
                      <a:pt x="1104" y="893"/>
                    </a:cubicBezTo>
                    <a:cubicBezTo>
                      <a:pt x="1104" y="893"/>
                      <a:pt x="1104" y="894"/>
                      <a:pt x="1104" y="894"/>
                    </a:cubicBezTo>
                    <a:cubicBezTo>
                      <a:pt x="1107" y="900"/>
                      <a:pt x="1108" y="906"/>
                      <a:pt x="1111" y="911"/>
                    </a:cubicBezTo>
                    <a:lnTo>
                      <a:pt x="1111" y="912"/>
                    </a:lnTo>
                    <a:cubicBezTo>
                      <a:pt x="1111" y="912"/>
                      <a:pt x="1111" y="912"/>
                      <a:pt x="1111" y="914"/>
                    </a:cubicBezTo>
                    <a:cubicBezTo>
                      <a:pt x="1114" y="918"/>
                      <a:pt x="1115" y="924"/>
                      <a:pt x="1118" y="930"/>
                    </a:cubicBezTo>
                    <a:cubicBezTo>
                      <a:pt x="1120" y="933"/>
                      <a:pt x="1121" y="937"/>
                      <a:pt x="1123" y="942"/>
                    </a:cubicBezTo>
                    <a:cubicBezTo>
                      <a:pt x="1123" y="942"/>
                      <a:pt x="1124" y="943"/>
                      <a:pt x="1124" y="944"/>
                    </a:cubicBezTo>
                    <a:cubicBezTo>
                      <a:pt x="1127" y="950"/>
                      <a:pt x="1130" y="956"/>
                      <a:pt x="1133" y="964"/>
                    </a:cubicBezTo>
                    <a:lnTo>
                      <a:pt x="1139" y="978"/>
                    </a:lnTo>
                    <a:cubicBezTo>
                      <a:pt x="1140" y="981"/>
                      <a:pt x="1142" y="983"/>
                      <a:pt x="1142" y="984"/>
                    </a:cubicBezTo>
                    <a:lnTo>
                      <a:pt x="1143" y="986"/>
                    </a:lnTo>
                    <a:cubicBezTo>
                      <a:pt x="1146" y="993"/>
                      <a:pt x="1149" y="1000"/>
                      <a:pt x="1152" y="1006"/>
                    </a:cubicBezTo>
                    <a:cubicBezTo>
                      <a:pt x="1155" y="1014"/>
                      <a:pt x="1158" y="1020"/>
                      <a:pt x="1161" y="1025"/>
                    </a:cubicBezTo>
                    <a:cubicBezTo>
                      <a:pt x="1168" y="1042"/>
                      <a:pt x="1176" y="1058"/>
                      <a:pt x="1183" y="1074"/>
                    </a:cubicBezTo>
                    <a:cubicBezTo>
                      <a:pt x="1186" y="1078"/>
                      <a:pt x="1189" y="1083"/>
                      <a:pt x="1191" y="1087"/>
                    </a:cubicBezTo>
                    <a:cubicBezTo>
                      <a:pt x="1193" y="1092"/>
                      <a:pt x="1195" y="1096"/>
                      <a:pt x="1198" y="1101"/>
                    </a:cubicBezTo>
                    <a:cubicBezTo>
                      <a:pt x="1198" y="1102"/>
                      <a:pt x="1198" y="1102"/>
                      <a:pt x="1199" y="1104"/>
                    </a:cubicBezTo>
                    <a:cubicBezTo>
                      <a:pt x="1199" y="1105"/>
                      <a:pt x="1201" y="1106"/>
                      <a:pt x="1202" y="1109"/>
                    </a:cubicBezTo>
                    <a:cubicBezTo>
                      <a:pt x="1205" y="1117"/>
                      <a:pt x="1210" y="1124"/>
                      <a:pt x="1213" y="1131"/>
                    </a:cubicBezTo>
                    <a:lnTo>
                      <a:pt x="1214" y="1131"/>
                    </a:lnTo>
                    <a:cubicBezTo>
                      <a:pt x="1214" y="1134"/>
                      <a:pt x="1216" y="1136"/>
                      <a:pt x="1217" y="1139"/>
                    </a:cubicBezTo>
                    <a:lnTo>
                      <a:pt x="1219" y="1140"/>
                    </a:lnTo>
                    <a:cubicBezTo>
                      <a:pt x="1223" y="1149"/>
                      <a:pt x="1226" y="1157"/>
                      <a:pt x="1230" y="1164"/>
                    </a:cubicBezTo>
                    <a:cubicBezTo>
                      <a:pt x="1236" y="1174"/>
                      <a:pt x="1242" y="1183"/>
                      <a:pt x="1247" y="1193"/>
                    </a:cubicBezTo>
                    <a:lnTo>
                      <a:pt x="1248" y="1196"/>
                    </a:lnTo>
                    <a:lnTo>
                      <a:pt x="1249" y="1198"/>
                    </a:lnTo>
                    <a:cubicBezTo>
                      <a:pt x="1254" y="1205"/>
                      <a:pt x="1257" y="1212"/>
                      <a:pt x="1261" y="1218"/>
                    </a:cubicBezTo>
                    <a:lnTo>
                      <a:pt x="1263" y="1220"/>
                    </a:lnTo>
                    <a:cubicBezTo>
                      <a:pt x="1263" y="1220"/>
                      <a:pt x="1263" y="1220"/>
                      <a:pt x="1263" y="1221"/>
                    </a:cubicBezTo>
                    <a:cubicBezTo>
                      <a:pt x="1263" y="1221"/>
                      <a:pt x="1264" y="1223"/>
                      <a:pt x="1264" y="1224"/>
                    </a:cubicBezTo>
                    <a:cubicBezTo>
                      <a:pt x="1264" y="1224"/>
                      <a:pt x="1264" y="1224"/>
                      <a:pt x="1264" y="1226"/>
                    </a:cubicBezTo>
                    <a:cubicBezTo>
                      <a:pt x="1266" y="1227"/>
                      <a:pt x="1267" y="1230"/>
                      <a:pt x="1269" y="1232"/>
                    </a:cubicBezTo>
                    <a:lnTo>
                      <a:pt x="1269" y="1233"/>
                    </a:lnTo>
                    <a:cubicBezTo>
                      <a:pt x="1274" y="1243"/>
                      <a:pt x="1280" y="1254"/>
                      <a:pt x="1288" y="1263"/>
                    </a:cubicBezTo>
                    <a:cubicBezTo>
                      <a:pt x="1288" y="1264"/>
                      <a:pt x="1288" y="1264"/>
                      <a:pt x="1288" y="1266"/>
                    </a:cubicBezTo>
                    <a:lnTo>
                      <a:pt x="1295" y="1276"/>
                    </a:lnTo>
                    <a:lnTo>
                      <a:pt x="1304" y="1292"/>
                    </a:lnTo>
                    <a:lnTo>
                      <a:pt x="1305" y="1293"/>
                    </a:lnTo>
                    <a:cubicBezTo>
                      <a:pt x="1307" y="1296"/>
                      <a:pt x="1308" y="1299"/>
                      <a:pt x="1311" y="1302"/>
                    </a:cubicBezTo>
                    <a:cubicBezTo>
                      <a:pt x="1316" y="1310"/>
                      <a:pt x="1319" y="1316"/>
                      <a:pt x="1323" y="1323"/>
                    </a:cubicBezTo>
                    <a:cubicBezTo>
                      <a:pt x="1325" y="1323"/>
                      <a:pt x="1325" y="1324"/>
                      <a:pt x="1325" y="1324"/>
                    </a:cubicBezTo>
                    <a:cubicBezTo>
                      <a:pt x="1330" y="1333"/>
                      <a:pt x="1336" y="1344"/>
                      <a:pt x="1342" y="1352"/>
                    </a:cubicBezTo>
                    <a:cubicBezTo>
                      <a:pt x="1345" y="1355"/>
                      <a:pt x="1348" y="1360"/>
                      <a:pt x="1350" y="1363"/>
                    </a:cubicBezTo>
                    <a:cubicBezTo>
                      <a:pt x="1354" y="1369"/>
                      <a:pt x="1358" y="1376"/>
                      <a:pt x="1363" y="1382"/>
                    </a:cubicBezTo>
                    <a:cubicBezTo>
                      <a:pt x="1364" y="1383"/>
                      <a:pt x="1366" y="1386"/>
                      <a:pt x="1367" y="1388"/>
                    </a:cubicBezTo>
                    <a:cubicBezTo>
                      <a:pt x="1367" y="1389"/>
                      <a:pt x="1369" y="1391"/>
                      <a:pt x="1370" y="1392"/>
                    </a:cubicBezTo>
                    <a:cubicBezTo>
                      <a:pt x="1375" y="1398"/>
                      <a:pt x="1378" y="1405"/>
                      <a:pt x="1382" y="1411"/>
                    </a:cubicBezTo>
                    <a:cubicBezTo>
                      <a:pt x="1385" y="1414"/>
                      <a:pt x="1388" y="1417"/>
                      <a:pt x="1389" y="1422"/>
                    </a:cubicBezTo>
                    <a:cubicBezTo>
                      <a:pt x="1394" y="1427"/>
                      <a:pt x="1398" y="1433"/>
                      <a:pt x="1403" y="1439"/>
                    </a:cubicBezTo>
                    <a:cubicBezTo>
                      <a:pt x="1404" y="1441"/>
                      <a:pt x="1404" y="1441"/>
                      <a:pt x="1404" y="1442"/>
                    </a:cubicBezTo>
                    <a:cubicBezTo>
                      <a:pt x="1410" y="1451"/>
                      <a:pt x="1417" y="1460"/>
                      <a:pt x="1423" y="1469"/>
                    </a:cubicBezTo>
                    <a:lnTo>
                      <a:pt x="1425" y="1469"/>
                    </a:lnTo>
                    <a:cubicBezTo>
                      <a:pt x="1431" y="1479"/>
                      <a:pt x="1438" y="1488"/>
                      <a:pt x="1445" y="1497"/>
                    </a:cubicBezTo>
                    <a:cubicBezTo>
                      <a:pt x="1445" y="1497"/>
                      <a:pt x="1445" y="1497"/>
                      <a:pt x="1445" y="1498"/>
                    </a:cubicBezTo>
                    <a:cubicBezTo>
                      <a:pt x="1450" y="1504"/>
                      <a:pt x="1456" y="1510"/>
                      <a:pt x="1460" y="1517"/>
                    </a:cubicBezTo>
                    <a:cubicBezTo>
                      <a:pt x="1462" y="1519"/>
                      <a:pt x="1463" y="1522"/>
                      <a:pt x="1464" y="1523"/>
                    </a:cubicBezTo>
                    <a:cubicBezTo>
                      <a:pt x="1466" y="1523"/>
                      <a:pt x="1466" y="1525"/>
                      <a:pt x="1467" y="1525"/>
                    </a:cubicBezTo>
                    <a:cubicBezTo>
                      <a:pt x="1469" y="1528"/>
                      <a:pt x="1472" y="1531"/>
                      <a:pt x="1473" y="1534"/>
                    </a:cubicBezTo>
                    <a:cubicBezTo>
                      <a:pt x="1478" y="1539"/>
                      <a:pt x="1484" y="1547"/>
                      <a:pt x="1488" y="1553"/>
                    </a:cubicBezTo>
                    <a:cubicBezTo>
                      <a:pt x="1488" y="1554"/>
                      <a:pt x="1489" y="1554"/>
                      <a:pt x="1489" y="1554"/>
                    </a:cubicBezTo>
                    <a:cubicBezTo>
                      <a:pt x="1497" y="1563"/>
                      <a:pt x="1503" y="1572"/>
                      <a:pt x="1510" y="1579"/>
                    </a:cubicBezTo>
                    <a:cubicBezTo>
                      <a:pt x="1512" y="1582"/>
                      <a:pt x="1513" y="1584"/>
                      <a:pt x="1515" y="1585"/>
                    </a:cubicBezTo>
                    <a:cubicBezTo>
                      <a:pt x="1516" y="1587"/>
                      <a:pt x="1516" y="1588"/>
                      <a:pt x="1517" y="1589"/>
                    </a:cubicBezTo>
                    <a:cubicBezTo>
                      <a:pt x="1522" y="1595"/>
                      <a:pt x="1528" y="1601"/>
                      <a:pt x="1532" y="1607"/>
                    </a:cubicBezTo>
                    <a:cubicBezTo>
                      <a:pt x="1541" y="1616"/>
                      <a:pt x="1548" y="1625"/>
                      <a:pt x="1556" y="1634"/>
                    </a:cubicBezTo>
                    <a:cubicBezTo>
                      <a:pt x="1556" y="1635"/>
                      <a:pt x="1556" y="1635"/>
                      <a:pt x="1556" y="1635"/>
                    </a:cubicBezTo>
                    <a:cubicBezTo>
                      <a:pt x="1563" y="1644"/>
                      <a:pt x="1570" y="1653"/>
                      <a:pt x="1579" y="1660"/>
                    </a:cubicBezTo>
                    <a:cubicBezTo>
                      <a:pt x="1579" y="1662"/>
                      <a:pt x="1581" y="1663"/>
                      <a:pt x="1582" y="1665"/>
                    </a:cubicBezTo>
                    <a:cubicBezTo>
                      <a:pt x="1590" y="1672"/>
                      <a:pt x="1596" y="1679"/>
                      <a:pt x="1603" y="1687"/>
                    </a:cubicBezTo>
                    <a:cubicBezTo>
                      <a:pt x="1604" y="1688"/>
                      <a:pt x="1606" y="1690"/>
                      <a:pt x="1607" y="1693"/>
                    </a:cubicBezTo>
                    <a:cubicBezTo>
                      <a:pt x="1609" y="1694"/>
                      <a:pt x="1610" y="1696"/>
                      <a:pt x="1610" y="1696"/>
                    </a:cubicBezTo>
                    <a:cubicBezTo>
                      <a:pt x="1616" y="1701"/>
                      <a:pt x="1621" y="1707"/>
                      <a:pt x="1626" y="1713"/>
                    </a:cubicBezTo>
                    <a:cubicBezTo>
                      <a:pt x="1634" y="1721"/>
                      <a:pt x="1643" y="1729"/>
                      <a:pt x="1650" y="1738"/>
                    </a:cubicBezTo>
                    <a:cubicBezTo>
                      <a:pt x="1659" y="1747"/>
                      <a:pt x="1666" y="1754"/>
                      <a:pt x="1675" y="1763"/>
                    </a:cubicBezTo>
                    <a:cubicBezTo>
                      <a:pt x="1675" y="1765"/>
                      <a:pt x="1677" y="1766"/>
                      <a:pt x="1678" y="1766"/>
                    </a:cubicBezTo>
                    <a:cubicBezTo>
                      <a:pt x="1685" y="1774"/>
                      <a:pt x="1691" y="1781"/>
                      <a:pt x="1699" y="1787"/>
                    </a:cubicBezTo>
                    <a:lnTo>
                      <a:pt x="1700" y="1788"/>
                    </a:lnTo>
                    <a:cubicBezTo>
                      <a:pt x="1700" y="1788"/>
                      <a:pt x="1700" y="1788"/>
                      <a:pt x="1700" y="1790"/>
                    </a:cubicBezTo>
                    <a:cubicBezTo>
                      <a:pt x="1707" y="1796"/>
                      <a:pt x="1713" y="1803"/>
                      <a:pt x="1721" y="1809"/>
                    </a:cubicBezTo>
                    <a:cubicBezTo>
                      <a:pt x="1722" y="1810"/>
                      <a:pt x="1724" y="1812"/>
                      <a:pt x="1725" y="1813"/>
                    </a:cubicBezTo>
                    <a:cubicBezTo>
                      <a:pt x="1734" y="1822"/>
                      <a:pt x="1743" y="1830"/>
                      <a:pt x="1750" y="1838"/>
                    </a:cubicBezTo>
                    <a:lnTo>
                      <a:pt x="1753" y="1840"/>
                    </a:lnTo>
                    <a:cubicBezTo>
                      <a:pt x="1760" y="1847"/>
                      <a:pt x="1768" y="1855"/>
                      <a:pt x="1775" y="1860"/>
                    </a:cubicBezTo>
                    <a:cubicBezTo>
                      <a:pt x="1775" y="1860"/>
                      <a:pt x="1775" y="1862"/>
                      <a:pt x="1775" y="1862"/>
                    </a:cubicBezTo>
                    <a:cubicBezTo>
                      <a:pt x="1777" y="1862"/>
                      <a:pt x="1778" y="1863"/>
                      <a:pt x="1780" y="1865"/>
                    </a:cubicBezTo>
                    <a:cubicBezTo>
                      <a:pt x="1787" y="1871"/>
                      <a:pt x="1794" y="1878"/>
                      <a:pt x="1802" y="1884"/>
                    </a:cubicBezTo>
                    <a:cubicBezTo>
                      <a:pt x="1803" y="1887"/>
                      <a:pt x="1806" y="1888"/>
                      <a:pt x="1808" y="1890"/>
                    </a:cubicBezTo>
                    <a:cubicBezTo>
                      <a:pt x="1809" y="1891"/>
                      <a:pt x="1811" y="1893"/>
                      <a:pt x="1812" y="1893"/>
                    </a:cubicBezTo>
                    <a:cubicBezTo>
                      <a:pt x="1815" y="1897"/>
                      <a:pt x="1819" y="1900"/>
                      <a:pt x="1824" y="1905"/>
                    </a:cubicBezTo>
                    <a:cubicBezTo>
                      <a:pt x="1825" y="1905"/>
                      <a:pt x="1825" y="1906"/>
                      <a:pt x="1825" y="1906"/>
                    </a:cubicBezTo>
                    <a:cubicBezTo>
                      <a:pt x="1827" y="1906"/>
                      <a:pt x="1827" y="1908"/>
                      <a:pt x="1828" y="1908"/>
                    </a:cubicBezTo>
                    <a:lnTo>
                      <a:pt x="1828" y="1909"/>
                    </a:lnTo>
                    <a:cubicBezTo>
                      <a:pt x="1837" y="1916"/>
                      <a:pt x="1846" y="1924"/>
                      <a:pt x="1856" y="1931"/>
                    </a:cubicBezTo>
                    <a:cubicBezTo>
                      <a:pt x="1856" y="1931"/>
                      <a:pt x="1856" y="1933"/>
                      <a:pt x="1858" y="1933"/>
                    </a:cubicBezTo>
                    <a:cubicBezTo>
                      <a:pt x="1859" y="1934"/>
                      <a:pt x="1861" y="1936"/>
                      <a:pt x="1862" y="1937"/>
                    </a:cubicBezTo>
                    <a:cubicBezTo>
                      <a:pt x="1868" y="1943"/>
                      <a:pt x="1875" y="1947"/>
                      <a:pt x="1881" y="1953"/>
                    </a:cubicBezTo>
                    <a:cubicBezTo>
                      <a:pt x="1886" y="1956"/>
                      <a:pt x="1889" y="1959"/>
                      <a:pt x="1892" y="1962"/>
                    </a:cubicBezTo>
                    <a:cubicBezTo>
                      <a:pt x="1896" y="1964"/>
                      <a:pt x="1899" y="1966"/>
                      <a:pt x="1902" y="1969"/>
                    </a:cubicBezTo>
                    <a:cubicBezTo>
                      <a:pt x="1902" y="1969"/>
                      <a:pt x="1903" y="1971"/>
                      <a:pt x="1903" y="1971"/>
                    </a:cubicBezTo>
                    <a:lnTo>
                      <a:pt x="1909" y="1975"/>
                    </a:lnTo>
                    <a:cubicBezTo>
                      <a:pt x="1909" y="1975"/>
                      <a:pt x="1909" y="1977"/>
                      <a:pt x="1911" y="1977"/>
                    </a:cubicBezTo>
                    <a:cubicBezTo>
                      <a:pt x="1919" y="1984"/>
                      <a:pt x="1928" y="1992"/>
                      <a:pt x="1939" y="1999"/>
                    </a:cubicBezTo>
                    <a:cubicBezTo>
                      <a:pt x="1939" y="1999"/>
                      <a:pt x="1939" y="1999"/>
                      <a:pt x="1940" y="2000"/>
                    </a:cubicBezTo>
                    <a:cubicBezTo>
                      <a:pt x="1942" y="2002"/>
                      <a:pt x="1945" y="2003"/>
                      <a:pt x="1946" y="2005"/>
                    </a:cubicBezTo>
                    <a:cubicBezTo>
                      <a:pt x="1952" y="2009"/>
                      <a:pt x="1958" y="2014"/>
                      <a:pt x="1964" y="2018"/>
                    </a:cubicBezTo>
                    <a:cubicBezTo>
                      <a:pt x="1964" y="2018"/>
                      <a:pt x="1965" y="2019"/>
                      <a:pt x="1965" y="2019"/>
                    </a:cubicBezTo>
                    <a:lnTo>
                      <a:pt x="1967" y="2019"/>
                    </a:lnTo>
                    <a:cubicBezTo>
                      <a:pt x="1975" y="2027"/>
                      <a:pt x="1984" y="2033"/>
                      <a:pt x="1993" y="2040"/>
                    </a:cubicBezTo>
                    <a:cubicBezTo>
                      <a:pt x="2003" y="2047"/>
                      <a:pt x="2012" y="2053"/>
                      <a:pt x="2021" y="2061"/>
                    </a:cubicBezTo>
                    <a:cubicBezTo>
                      <a:pt x="2023" y="2061"/>
                      <a:pt x="2023" y="2061"/>
                      <a:pt x="2023" y="2062"/>
                    </a:cubicBezTo>
                    <a:cubicBezTo>
                      <a:pt x="2026" y="2064"/>
                      <a:pt x="2028" y="2067"/>
                      <a:pt x="2033" y="2068"/>
                    </a:cubicBezTo>
                    <a:cubicBezTo>
                      <a:pt x="2033" y="2068"/>
                      <a:pt x="2033" y="2070"/>
                      <a:pt x="2033" y="2070"/>
                    </a:cubicBezTo>
                    <a:lnTo>
                      <a:pt x="2034" y="2070"/>
                    </a:lnTo>
                    <a:cubicBezTo>
                      <a:pt x="2039" y="2074"/>
                      <a:pt x="2045" y="2077"/>
                      <a:pt x="2049" y="2080"/>
                    </a:cubicBezTo>
                    <a:cubicBezTo>
                      <a:pt x="2049" y="2080"/>
                      <a:pt x="2051" y="2081"/>
                      <a:pt x="2051" y="2081"/>
                    </a:cubicBezTo>
                    <a:cubicBezTo>
                      <a:pt x="2053" y="2083"/>
                      <a:pt x="2056" y="2086"/>
                      <a:pt x="2059" y="2087"/>
                    </a:cubicBezTo>
                    <a:cubicBezTo>
                      <a:pt x="2067" y="2092"/>
                      <a:pt x="2073" y="2096"/>
                      <a:pt x="2080" y="2100"/>
                    </a:cubicBezTo>
                    <a:cubicBezTo>
                      <a:pt x="2080" y="2102"/>
                      <a:pt x="2081" y="2102"/>
                      <a:pt x="2081" y="2102"/>
                    </a:cubicBezTo>
                    <a:cubicBezTo>
                      <a:pt x="2090" y="2108"/>
                      <a:pt x="2099" y="2114"/>
                      <a:pt x="2108" y="2121"/>
                    </a:cubicBezTo>
                    <a:cubicBezTo>
                      <a:pt x="2111" y="2121"/>
                      <a:pt x="2112" y="2123"/>
                      <a:pt x="2114" y="2124"/>
                    </a:cubicBezTo>
                    <a:cubicBezTo>
                      <a:pt x="2123" y="2128"/>
                      <a:pt x="2130" y="2134"/>
                      <a:pt x="2139" y="2140"/>
                    </a:cubicBezTo>
                    <a:cubicBezTo>
                      <a:pt x="2145" y="2145"/>
                      <a:pt x="2151" y="2148"/>
                      <a:pt x="2157" y="2151"/>
                    </a:cubicBezTo>
                    <a:cubicBezTo>
                      <a:pt x="2160" y="2153"/>
                      <a:pt x="2162" y="2155"/>
                      <a:pt x="2165" y="2156"/>
                    </a:cubicBezTo>
                    <a:lnTo>
                      <a:pt x="2168" y="2159"/>
                    </a:lnTo>
                    <a:cubicBezTo>
                      <a:pt x="2171" y="2161"/>
                      <a:pt x="2174" y="2162"/>
                      <a:pt x="2179" y="2165"/>
                    </a:cubicBezTo>
                    <a:cubicBezTo>
                      <a:pt x="2195" y="2176"/>
                      <a:pt x="2211" y="2186"/>
                      <a:pt x="2229" y="2195"/>
                    </a:cubicBezTo>
                    <a:lnTo>
                      <a:pt x="2227" y="2195"/>
                    </a:lnTo>
                    <a:cubicBezTo>
                      <a:pt x="2232" y="2198"/>
                      <a:pt x="2236" y="2199"/>
                      <a:pt x="2241" y="2202"/>
                    </a:cubicBezTo>
                    <a:lnTo>
                      <a:pt x="2258" y="2212"/>
                    </a:lnTo>
                    <a:cubicBezTo>
                      <a:pt x="2260" y="2214"/>
                      <a:pt x="2263" y="2215"/>
                      <a:pt x="2266" y="2217"/>
                    </a:cubicBezTo>
                    <a:lnTo>
                      <a:pt x="2268" y="2218"/>
                    </a:lnTo>
                    <a:cubicBezTo>
                      <a:pt x="2276" y="2223"/>
                      <a:pt x="2283" y="2226"/>
                      <a:pt x="2289" y="2230"/>
                    </a:cubicBezTo>
                    <a:lnTo>
                      <a:pt x="2296" y="2233"/>
                    </a:lnTo>
                    <a:cubicBezTo>
                      <a:pt x="2304" y="2237"/>
                      <a:pt x="2311" y="2242"/>
                      <a:pt x="2320" y="2246"/>
                    </a:cubicBezTo>
                    <a:cubicBezTo>
                      <a:pt x="2348" y="2261"/>
                      <a:pt x="2375" y="2274"/>
                      <a:pt x="2403" y="2288"/>
                    </a:cubicBezTo>
                    <a:cubicBezTo>
                      <a:pt x="2405" y="2290"/>
                      <a:pt x="2410" y="2292"/>
                      <a:pt x="2414" y="2295"/>
                    </a:cubicBezTo>
                    <a:lnTo>
                      <a:pt x="2416" y="2295"/>
                    </a:lnTo>
                    <a:cubicBezTo>
                      <a:pt x="2423" y="2299"/>
                      <a:pt x="2432" y="2302"/>
                      <a:pt x="2439" y="2307"/>
                    </a:cubicBezTo>
                    <a:cubicBezTo>
                      <a:pt x="2442" y="2308"/>
                      <a:pt x="2445" y="2308"/>
                      <a:pt x="2447" y="2310"/>
                    </a:cubicBezTo>
                    <a:lnTo>
                      <a:pt x="2448" y="2310"/>
                    </a:lnTo>
                    <a:cubicBezTo>
                      <a:pt x="2458" y="2315"/>
                      <a:pt x="2469" y="2320"/>
                      <a:pt x="2479" y="2324"/>
                    </a:cubicBezTo>
                    <a:lnTo>
                      <a:pt x="2481" y="2324"/>
                    </a:lnTo>
                    <a:cubicBezTo>
                      <a:pt x="2486" y="2327"/>
                      <a:pt x="2492" y="2330"/>
                      <a:pt x="2498" y="2333"/>
                    </a:cubicBezTo>
                    <a:cubicBezTo>
                      <a:pt x="2501" y="2335"/>
                      <a:pt x="2504" y="2336"/>
                      <a:pt x="2507" y="2338"/>
                    </a:cubicBezTo>
                    <a:lnTo>
                      <a:pt x="2510" y="2338"/>
                    </a:lnTo>
                    <a:lnTo>
                      <a:pt x="2519" y="2342"/>
                    </a:lnTo>
                    <a:cubicBezTo>
                      <a:pt x="2525" y="2345"/>
                      <a:pt x="2531" y="2348"/>
                      <a:pt x="2537" y="2349"/>
                    </a:cubicBezTo>
                    <a:cubicBezTo>
                      <a:pt x="2538" y="2351"/>
                      <a:pt x="2541" y="2351"/>
                      <a:pt x="2542" y="2352"/>
                    </a:cubicBezTo>
                    <a:lnTo>
                      <a:pt x="2544" y="2352"/>
                    </a:lnTo>
                    <a:cubicBezTo>
                      <a:pt x="2554" y="2357"/>
                      <a:pt x="2564" y="2361"/>
                      <a:pt x="2576" y="2366"/>
                    </a:cubicBezTo>
                    <a:lnTo>
                      <a:pt x="2578" y="2367"/>
                    </a:lnTo>
                    <a:cubicBezTo>
                      <a:pt x="2579" y="2367"/>
                      <a:pt x="2582" y="2368"/>
                      <a:pt x="2584" y="2368"/>
                    </a:cubicBezTo>
                    <a:cubicBezTo>
                      <a:pt x="2581" y="2383"/>
                      <a:pt x="2576" y="2398"/>
                      <a:pt x="2573" y="2413"/>
                    </a:cubicBezTo>
                    <a:cubicBezTo>
                      <a:pt x="2569" y="2429"/>
                      <a:pt x="2563" y="2445"/>
                      <a:pt x="2559" y="2461"/>
                    </a:cubicBezTo>
                    <a:cubicBezTo>
                      <a:pt x="2431" y="2443"/>
                      <a:pt x="2303" y="2434"/>
                      <a:pt x="2174" y="2434"/>
                    </a:cubicBezTo>
                    <a:cubicBezTo>
                      <a:pt x="1715" y="2434"/>
                      <a:pt x="1257" y="2551"/>
                      <a:pt x="847" y="2788"/>
                    </a:cubicBezTo>
                    <a:cubicBezTo>
                      <a:pt x="509" y="2984"/>
                      <a:pt x="222" y="3251"/>
                      <a:pt x="1" y="3567"/>
                    </a:cubicBezTo>
                    <a:cubicBezTo>
                      <a:pt x="5" y="3572"/>
                      <a:pt x="8" y="3576"/>
                      <a:pt x="12" y="3582"/>
                    </a:cubicBezTo>
                    <a:cubicBezTo>
                      <a:pt x="26" y="3598"/>
                      <a:pt x="39" y="3616"/>
                      <a:pt x="52" y="3632"/>
                    </a:cubicBezTo>
                    <a:cubicBezTo>
                      <a:pt x="61" y="3642"/>
                      <a:pt x="70" y="3653"/>
                      <a:pt x="79" y="3663"/>
                    </a:cubicBezTo>
                    <a:cubicBezTo>
                      <a:pt x="93" y="3681"/>
                      <a:pt x="108" y="3698"/>
                      <a:pt x="124" y="3714"/>
                    </a:cubicBezTo>
                    <a:cubicBezTo>
                      <a:pt x="132" y="3723"/>
                      <a:pt x="139" y="3732"/>
                      <a:pt x="146" y="3741"/>
                    </a:cubicBezTo>
                    <a:cubicBezTo>
                      <a:pt x="164" y="3759"/>
                      <a:pt x="180" y="3776"/>
                      <a:pt x="198" y="3794"/>
                    </a:cubicBezTo>
                    <a:lnTo>
                      <a:pt x="219" y="3815"/>
                    </a:lnTo>
                    <a:cubicBezTo>
                      <a:pt x="238" y="3834"/>
                      <a:pt x="257" y="3851"/>
                      <a:pt x="276" y="3869"/>
                    </a:cubicBezTo>
                    <a:cubicBezTo>
                      <a:pt x="280" y="3872"/>
                      <a:pt x="283" y="3876"/>
                      <a:pt x="286" y="3879"/>
                    </a:cubicBezTo>
                    <a:cubicBezTo>
                      <a:pt x="475" y="3586"/>
                      <a:pt x="733" y="3333"/>
                      <a:pt x="1055" y="3148"/>
                    </a:cubicBezTo>
                    <a:cubicBezTo>
                      <a:pt x="1410" y="2942"/>
                      <a:pt x="1797" y="2845"/>
                      <a:pt x="2179" y="2845"/>
                    </a:cubicBezTo>
                    <a:cubicBezTo>
                      <a:pt x="2546" y="2845"/>
                      <a:pt x="2909" y="2935"/>
                      <a:pt x="3233" y="3105"/>
                    </a:cubicBezTo>
                    <a:cubicBezTo>
                      <a:pt x="3233" y="3099"/>
                      <a:pt x="3233" y="3093"/>
                      <a:pt x="3233" y="3089"/>
                    </a:cubicBezTo>
                    <a:cubicBezTo>
                      <a:pt x="3235" y="3075"/>
                      <a:pt x="3235" y="3064"/>
                      <a:pt x="3236" y="3050"/>
                    </a:cubicBezTo>
                    <a:cubicBezTo>
                      <a:pt x="3237" y="3028"/>
                      <a:pt x="3239" y="3008"/>
                      <a:pt x="3240" y="2986"/>
                    </a:cubicBezTo>
                    <a:cubicBezTo>
                      <a:pt x="3242" y="2969"/>
                      <a:pt x="3243" y="2953"/>
                      <a:pt x="3246" y="2937"/>
                    </a:cubicBezTo>
                    <a:cubicBezTo>
                      <a:pt x="3248" y="2921"/>
                      <a:pt x="3249" y="2905"/>
                      <a:pt x="3252" y="2887"/>
                    </a:cubicBezTo>
                    <a:cubicBezTo>
                      <a:pt x="3255" y="2868"/>
                      <a:pt x="3257" y="2849"/>
                      <a:pt x="3261" y="2829"/>
                    </a:cubicBezTo>
                    <a:cubicBezTo>
                      <a:pt x="3263" y="2821"/>
                      <a:pt x="3264" y="2810"/>
                      <a:pt x="3265" y="2800"/>
                    </a:cubicBezTo>
                    <a:cubicBezTo>
                      <a:pt x="3280" y="2718"/>
                      <a:pt x="3299" y="2635"/>
                      <a:pt x="3323" y="2556"/>
                    </a:cubicBezTo>
                    <a:cubicBezTo>
                      <a:pt x="3323" y="2554"/>
                      <a:pt x="3323" y="2553"/>
                      <a:pt x="3324" y="2551"/>
                    </a:cubicBezTo>
                    <a:cubicBezTo>
                      <a:pt x="3332" y="2525"/>
                      <a:pt x="3341" y="2498"/>
                      <a:pt x="3349" y="2472"/>
                    </a:cubicBezTo>
                    <a:lnTo>
                      <a:pt x="3352" y="2464"/>
                    </a:lnTo>
                    <a:cubicBezTo>
                      <a:pt x="3389" y="2354"/>
                      <a:pt x="3436" y="2246"/>
                      <a:pt x="3489" y="2143"/>
                    </a:cubicBezTo>
                    <a:lnTo>
                      <a:pt x="3482" y="2143"/>
                    </a:lnTo>
                    <a:cubicBezTo>
                      <a:pt x="3472" y="2143"/>
                      <a:pt x="3460" y="2142"/>
                      <a:pt x="3450" y="2142"/>
                    </a:cubicBezTo>
                    <a:cubicBezTo>
                      <a:pt x="3426" y="2140"/>
                      <a:pt x="3402" y="2139"/>
                      <a:pt x="3379" y="2136"/>
                    </a:cubicBezTo>
                    <a:cubicBezTo>
                      <a:pt x="3363" y="2134"/>
                      <a:pt x="3346" y="2133"/>
                      <a:pt x="3330" y="2131"/>
                    </a:cubicBezTo>
                    <a:cubicBezTo>
                      <a:pt x="3314" y="2130"/>
                      <a:pt x="3298" y="2128"/>
                      <a:pt x="3282" y="2126"/>
                    </a:cubicBezTo>
                    <a:cubicBezTo>
                      <a:pt x="3260" y="2123"/>
                      <a:pt x="3236" y="2120"/>
                      <a:pt x="3214" y="2115"/>
                    </a:cubicBezTo>
                    <a:cubicBezTo>
                      <a:pt x="3205" y="2114"/>
                      <a:pt x="3198" y="2112"/>
                      <a:pt x="3189" y="2111"/>
                    </a:cubicBezTo>
                    <a:cubicBezTo>
                      <a:pt x="3159" y="2106"/>
                      <a:pt x="3130" y="2100"/>
                      <a:pt x="3101" y="2095"/>
                    </a:cubicBezTo>
                    <a:cubicBezTo>
                      <a:pt x="3101" y="2095"/>
                      <a:pt x="3099" y="2095"/>
                      <a:pt x="3099" y="2093"/>
                    </a:cubicBezTo>
                    <a:cubicBezTo>
                      <a:pt x="2884" y="2047"/>
                      <a:pt x="2682" y="1971"/>
                      <a:pt x="2495" y="1869"/>
                    </a:cubicBezTo>
                    <a:cubicBezTo>
                      <a:pt x="2482" y="1860"/>
                      <a:pt x="2467" y="1853"/>
                      <a:pt x="2453" y="1844"/>
                    </a:cubicBezTo>
                    <a:cubicBezTo>
                      <a:pt x="2438" y="1835"/>
                      <a:pt x="2422" y="1827"/>
                      <a:pt x="2405" y="1816"/>
                    </a:cubicBezTo>
                    <a:cubicBezTo>
                      <a:pt x="2376" y="1799"/>
                      <a:pt x="2347" y="1779"/>
                      <a:pt x="2317" y="1760"/>
                    </a:cubicBezTo>
                    <a:cubicBezTo>
                      <a:pt x="2170" y="1660"/>
                      <a:pt x="2033" y="1544"/>
                      <a:pt x="1911" y="1408"/>
                    </a:cubicBezTo>
                    <a:cubicBezTo>
                      <a:pt x="1909" y="1407"/>
                      <a:pt x="1909" y="1407"/>
                      <a:pt x="1908" y="1405"/>
                    </a:cubicBezTo>
                    <a:cubicBezTo>
                      <a:pt x="1889" y="1383"/>
                      <a:pt x="1869" y="1361"/>
                      <a:pt x="1850" y="1339"/>
                    </a:cubicBezTo>
                    <a:cubicBezTo>
                      <a:pt x="1844" y="1332"/>
                      <a:pt x="1838" y="1326"/>
                      <a:pt x="1833" y="1319"/>
                    </a:cubicBezTo>
                    <a:cubicBezTo>
                      <a:pt x="1819" y="1301"/>
                      <a:pt x="1805" y="1283"/>
                      <a:pt x="1791" y="1266"/>
                    </a:cubicBezTo>
                    <a:cubicBezTo>
                      <a:pt x="1781" y="1252"/>
                      <a:pt x="1771" y="1239"/>
                      <a:pt x="1760" y="1226"/>
                    </a:cubicBezTo>
                    <a:cubicBezTo>
                      <a:pt x="1752" y="1212"/>
                      <a:pt x="1743" y="1199"/>
                      <a:pt x="1734" y="1186"/>
                    </a:cubicBezTo>
                    <a:cubicBezTo>
                      <a:pt x="1719" y="1167"/>
                      <a:pt x="1706" y="1148"/>
                      <a:pt x="1693" y="1127"/>
                    </a:cubicBezTo>
                    <a:cubicBezTo>
                      <a:pt x="1687" y="1118"/>
                      <a:pt x="1681" y="1109"/>
                      <a:pt x="1677" y="1101"/>
                    </a:cubicBezTo>
                    <a:cubicBezTo>
                      <a:pt x="1660" y="1076"/>
                      <a:pt x="1644" y="1051"/>
                      <a:pt x="1629" y="1025"/>
                    </a:cubicBezTo>
                    <a:cubicBezTo>
                      <a:pt x="1628" y="1023"/>
                      <a:pt x="1626" y="1020"/>
                      <a:pt x="1625" y="1017"/>
                    </a:cubicBezTo>
                    <a:cubicBezTo>
                      <a:pt x="1623" y="1014"/>
                      <a:pt x="1622" y="1011"/>
                      <a:pt x="1619" y="1008"/>
                    </a:cubicBezTo>
                    <a:cubicBezTo>
                      <a:pt x="1603" y="980"/>
                      <a:pt x="1588" y="952"/>
                      <a:pt x="1573" y="922"/>
                    </a:cubicBezTo>
                    <a:cubicBezTo>
                      <a:pt x="1570" y="918"/>
                      <a:pt x="1568" y="912"/>
                      <a:pt x="1566" y="908"/>
                    </a:cubicBezTo>
                    <a:cubicBezTo>
                      <a:pt x="1551" y="880"/>
                      <a:pt x="1537" y="850"/>
                      <a:pt x="1525" y="821"/>
                    </a:cubicBezTo>
                    <a:cubicBezTo>
                      <a:pt x="1522" y="815"/>
                      <a:pt x="1519" y="809"/>
                      <a:pt x="1516" y="803"/>
                    </a:cubicBezTo>
                    <a:cubicBezTo>
                      <a:pt x="1504" y="775"/>
                      <a:pt x="1492" y="749"/>
                      <a:pt x="1482" y="721"/>
                    </a:cubicBezTo>
                    <a:cubicBezTo>
                      <a:pt x="1478" y="712"/>
                      <a:pt x="1475" y="704"/>
                      <a:pt x="1472" y="696"/>
                    </a:cubicBezTo>
                    <a:cubicBezTo>
                      <a:pt x="1462" y="671"/>
                      <a:pt x="1453" y="646"/>
                      <a:pt x="1445" y="622"/>
                    </a:cubicBezTo>
                    <a:cubicBezTo>
                      <a:pt x="1441" y="609"/>
                      <a:pt x="1436" y="597"/>
                      <a:pt x="1432" y="585"/>
                    </a:cubicBezTo>
                    <a:cubicBezTo>
                      <a:pt x="1426" y="565"/>
                      <a:pt x="1419" y="542"/>
                      <a:pt x="1413" y="522"/>
                    </a:cubicBezTo>
                    <a:cubicBezTo>
                      <a:pt x="1408" y="506"/>
                      <a:pt x="1404" y="489"/>
                      <a:pt x="1400" y="473"/>
                    </a:cubicBezTo>
                    <a:cubicBezTo>
                      <a:pt x="1395" y="456"/>
                      <a:pt x="1391" y="439"/>
                      <a:pt x="1386" y="422"/>
                    </a:cubicBezTo>
                    <a:cubicBezTo>
                      <a:pt x="1382" y="401"/>
                      <a:pt x="1376" y="380"/>
                      <a:pt x="1372" y="360"/>
                    </a:cubicBezTo>
                    <a:cubicBezTo>
                      <a:pt x="1369" y="347"/>
                      <a:pt x="1367" y="333"/>
                      <a:pt x="1364" y="319"/>
                    </a:cubicBezTo>
                    <a:cubicBezTo>
                      <a:pt x="1360" y="295"/>
                      <a:pt x="1355" y="270"/>
                      <a:pt x="1351" y="245"/>
                    </a:cubicBezTo>
                    <a:cubicBezTo>
                      <a:pt x="1350" y="235"/>
                      <a:pt x="1348" y="224"/>
                      <a:pt x="1347" y="214"/>
                    </a:cubicBezTo>
                    <a:cubicBezTo>
                      <a:pt x="1342" y="186"/>
                      <a:pt x="1338" y="158"/>
                      <a:pt x="1335" y="130"/>
                    </a:cubicBezTo>
                    <a:cubicBezTo>
                      <a:pt x="1335" y="123"/>
                      <a:pt x="1333" y="114"/>
                      <a:pt x="1333" y="107"/>
                    </a:cubicBezTo>
                    <a:cubicBezTo>
                      <a:pt x="1330" y="76"/>
                      <a:pt x="1327" y="45"/>
                      <a:pt x="1326" y="15"/>
                    </a:cubicBezTo>
                    <a:cubicBezTo>
                      <a:pt x="1326" y="9"/>
                      <a:pt x="1326" y="5"/>
                      <a:pt x="1325" y="1"/>
                    </a:cubicBezTo>
                    <a:close/>
                  </a:path>
                </a:pathLst>
              </a:custGeom>
              <a:solidFill>
                <a:srgbClr val="FA91FF">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9"/>
              <p:cNvSpPr/>
              <p:nvPr/>
            </p:nvSpPr>
            <p:spPr>
              <a:xfrm>
                <a:off x="8845147" y="3945481"/>
                <a:ext cx="5251" cy="35487"/>
              </a:xfrm>
              <a:custGeom>
                <a:avLst/>
                <a:gdLst/>
                <a:ahLst/>
                <a:cxnLst/>
                <a:rect l="l" t="t" r="r" b="b"/>
                <a:pathLst>
                  <a:path w="66" h="446" extrusionOk="0">
                    <a:moveTo>
                      <a:pt x="0" y="0"/>
                    </a:moveTo>
                    <a:lnTo>
                      <a:pt x="0" y="0"/>
                    </a:lnTo>
                    <a:cubicBezTo>
                      <a:pt x="3" y="9"/>
                      <a:pt x="5" y="18"/>
                      <a:pt x="7" y="27"/>
                    </a:cubicBezTo>
                    <a:lnTo>
                      <a:pt x="7" y="27"/>
                    </a:lnTo>
                    <a:cubicBezTo>
                      <a:pt x="5" y="18"/>
                      <a:pt x="3" y="9"/>
                      <a:pt x="0" y="0"/>
                    </a:cubicBezTo>
                    <a:close/>
                    <a:moveTo>
                      <a:pt x="7" y="27"/>
                    </a:moveTo>
                    <a:lnTo>
                      <a:pt x="7" y="27"/>
                    </a:lnTo>
                    <a:cubicBezTo>
                      <a:pt x="8" y="34"/>
                      <a:pt x="10" y="41"/>
                      <a:pt x="12" y="49"/>
                    </a:cubicBezTo>
                    <a:lnTo>
                      <a:pt x="12" y="49"/>
                    </a:lnTo>
                    <a:cubicBezTo>
                      <a:pt x="10" y="41"/>
                      <a:pt x="9" y="34"/>
                      <a:pt x="7" y="27"/>
                    </a:cubicBezTo>
                    <a:close/>
                    <a:moveTo>
                      <a:pt x="12" y="49"/>
                    </a:moveTo>
                    <a:cubicBezTo>
                      <a:pt x="13" y="57"/>
                      <a:pt x="15" y="65"/>
                      <a:pt x="17" y="74"/>
                    </a:cubicBezTo>
                    <a:cubicBezTo>
                      <a:pt x="20" y="87"/>
                      <a:pt x="22" y="99"/>
                      <a:pt x="25" y="112"/>
                    </a:cubicBezTo>
                    <a:lnTo>
                      <a:pt x="25" y="112"/>
                    </a:lnTo>
                    <a:cubicBezTo>
                      <a:pt x="21" y="91"/>
                      <a:pt x="16" y="70"/>
                      <a:pt x="12" y="49"/>
                    </a:cubicBezTo>
                    <a:close/>
                    <a:moveTo>
                      <a:pt x="25" y="112"/>
                    </a:moveTo>
                    <a:cubicBezTo>
                      <a:pt x="46" y="222"/>
                      <a:pt x="60" y="333"/>
                      <a:pt x="65" y="445"/>
                    </a:cubicBezTo>
                    <a:cubicBezTo>
                      <a:pt x="62" y="380"/>
                      <a:pt x="56" y="315"/>
                      <a:pt x="48" y="251"/>
                    </a:cubicBezTo>
                    <a:cubicBezTo>
                      <a:pt x="42" y="204"/>
                      <a:pt x="34" y="158"/>
                      <a:pt x="25" y="112"/>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9"/>
              <p:cNvSpPr/>
              <p:nvPr/>
            </p:nvSpPr>
            <p:spPr>
              <a:xfrm>
                <a:off x="8843158" y="3938240"/>
                <a:ext cx="1830" cy="6604"/>
              </a:xfrm>
              <a:custGeom>
                <a:avLst/>
                <a:gdLst/>
                <a:ahLst/>
                <a:cxnLst/>
                <a:rect l="l" t="t" r="r" b="b"/>
                <a:pathLst>
                  <a:path w="23" h="83" extrusionOk="0">
                    <a:moveTo>
                      <a:pt x="0" y="0"/>
                    </a:moveTo>
                    <a:cubicBezTo>
                      <a:pt x="8" y="28"/>
                      <a:pt x="15" y="54"/>
                      <a:pt x="23" y="82"/>
                    </a:cubicBezTo>
                    <a:cubicBezTo>
                      <a:pt x="15" y="54"/>
                      <a:pt x="8" y="28"/>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9"/>
              <p:cNvSpPr/>
              <p:nvPr/>
            </p:nvSpPr>
            <p:spPr>
              <a:xfrm>
                <a:off x="8826529" y="4075175"/>
                <a:ext cx="1910" cy="3342"/>
              </a:xfrm>
              <a:custGeom>
                <a:avLst/>
                <a:gdLst/>
                <a:ahLst/>
                <a:cxnLst/>
                <a:rect l="l" t="t" r="r" b="b"/>
                <a:pathLst>
                  <a:path w="24" h="42" extrusionOk="0">
                    <a:moveTo>
                      <a:pt x="0" y="42"/>
                    </a:moveTo>
                    <a:cubicBezTo>
                      <a:pt x="9" y="27"/>
                      <a:pt x="17" y="14"/>
                      <a:pt x="24" y="0"/>
                    </a:cubicBezTo>
                    <a:cubicBezTo>
                      <a:pt x="17" y="14"/>
                      <a:pt x="9" y="27"/>
                      <a:pt x="0" y="42"/>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9"/>
              <p:cNvSpPr/>
              <p:nvPr/>
            </p:nvSpPr>
            <p:spPr>
              <a:xfrm>
                <a:off x="8847693" y="4018126"/>
                <a:ext cx="477" cy="1910"/>
              </a:xfrm>
              <a:custGeom>
                <a:avLst/>
                <a:gdLst/>
                <a:ahLst/>
                <a:cxnLst/>
                <a:rect l="l" t="t" r="r" b="b"/>
                <a:pathLst>
                  <a:path w="6" h="24" extrusionOk="0">
                    <a:moveTo>
                      <a:pt x="5" y="0"/>
                    </a:moveTo>
                    <a:cubicBezTo>
                      <a:pt x="4" y="8"/>
                      <a:pt x="2" y="15"/>
                      <a:pt x="1" y="24"/>
                    </a:cubicBezTo>
                    <a:cubicBezTo>
                      <a:pt x="2" y="15"/>
                      <a:pt x="4" y="8"/>
                      <a:pt x="5"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9"/>
              <p:cNvSpPr/>
              <p:nvPr/>
            </p:nvSpPr>
            <p:spPr>
              <a:xfrm>
                <a:off x="8848887" y="4008816"/>
                <a:ext cx="557" cy="3740"/>
              </a:xfrm>
              <a:custGeom>
                <a:avLst/>
                <a:gdLst/>
                <a:ahLst/>
                <a:cxnLst/>
                <a:rect l="l" t="t" r="r" b="b"/>
                <a:pathLst>
                  <a:path w="7" h="47" extrusionOk="0">
                    <a:moveTo>
                      <a:pt x="6" y="1"/>
                    </a:moveTo>
                    <a:cubicBezTo>
                      <a:pt x="4" y="16"/>
                      <a:pt x="2" y="32"/>
                      <a:pt x="1" y="47"/>
                    </a:cubicBezTo>
                    <a:cubicBezTo>
                      <a:pt x="2" y="32"/>
                      <a:pt x="4" y="16"/>
                      <a:pt x="6"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9"/>
              <p:cNvSpPr/>
              <p:nvPr/>
            </p:nvSpPr>
            <p:spPr>
              <a:xfrm>
                <a:off x="8849683" y="3999348"/>
                <a:ext cx="557" cy="5490"/>
              </a:xfrm>
              <a:custGeom>
                <a:avLst/>
                <a:gdLst/>
                <a:ahLst/>
                <a:cxnLst/>
                <a:rect l="l" t="t" r="r" b="b"/>
                <a:pathLst>
                  <a:path w="7" h="69" extrusionOk="0">
                    <a:moveTo>
                      <a:pt x="7" y="1"/>
                    </a:moveTo>
                    <a:lnTo>
                      <a:pt x="7" y="1"/>
                    </a:lnTo>
                    <a:cubicBezTo>
                      <a:pt x="4" y="24"/>
                      <a:pt x="2" y="46"/>
                      <a:pt x="1" y="68"/>
                    </a:cubicBezTo>
                    <a:cubicBezTo>
                      <a:pt x="2" y="46"/>
                      <a:pt x="5" y="24"/>
                      <a:pt x="7"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9"/>
              <p:cNvSpPr/>
              <p:nvPr/>
            </p:nvSpPr>
            <p:spPr>
              <a:xfrm>
                <a:off x="8850319" y="3989879"/>
                <a:ext cx="159" cy="6843"/>
              </a:xfrm>
              <a:custGeom>
                <a:avLst/>
                <a:gdLst/>
                <a:ahLst/>
                <a:cxnLst/>
                <a:rect l="l" t="t" r="r" b="b"/>
                <a:pathLst>
                  <a:path w="2" h="86" extrusionOk="0">
                    <a:moveTo>
                      <a:pt x="2" y="0"/>
                    </a:moveTo>
                    <a:cubicBezTo>
                      <a:pt x="2" y="28"/>
                      <a:pt x="0" y="56"/>
                      <a:pt x="0" y="86"/>
                    </a:cubicBezTo>
                    <a:cubicBezTo>
                      <a:pt x="0" y="56"/>
                      <a:pt x="2" y="28"/>
                      <a:pt x="2"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9"/>
              <p:cNvSpPr/>
              <p:nvPr/>
            </p:nvSpPr>
            <p:spPr>
              <a:xfrm>
                <a:off x="8850319" y="3981923"/>
                <a:ext cx="159" cy="5888"/>
              </a:xfrm>
              <a:custGeom>
                <a:avLst/>
                <a:gdLst/>
                <a:ahLst/>
                <a:cxnLst/>
                <a:rect l="l" t="t" r="r" b="b"/>
                <a:pathLst>
                  <a:path w="2" h="74" extrusionOk="0">
                    <a:moveTo>
                      <a:pt x="0" y="0"/>
                    </a:moveTo>
                    <a:cubicBezTo>
                      <a:pt x="2" y="25"/>
                      <a:pt x="2" y="49"/>
                      <a:pt x="2" y="74"/>
                    </a:cubicBezTo>
                    <a:cubicBezTo>
                      <a:pt x="2" y="49"/>
                      <a:pt x="2" y="24"/>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9"/>
              <p:cNvSpPr/>
              <p:nvPr/>
            </p:nvSpPr>
            <p:spPr>
              <a:xfrm>
                <a:off x="8819845" y="4082416"/>
                <a:ext cx="4535" cy="6922"/>
              </a:xfrm>
              <a:custGeom>
                <a:avLst/>
                <a:gdLst/>
                <a:ahLst/>
                <a:cxnLst/>
                <a:rect l="l" t="t" r="r" b="b"/>
                <a:pathLst>
                  <a:path w="57" h="87" extrusionOk="0">
                    <a:moveTo>
                      <a:pt x="56" y="1"/>
                    </a:moveTo>
                    <a:cubicBezTo>
                      <a:pt x="46" y="17"/>
                      <a:pt x="36" y="33"/>
                      <a:pt x="24" y="49"/>
                    </a:cubicBezTo>
                    <a:cubicBezTo>
                      <a:pt x="24" y="49"/>
                      <a:pt x="24" y="51"/>
                      <a:pt x="24" y="51"/>
                    </a:cubicBezTo>
                    <a:cubicBezTo>
                      <a:pt x="23" y="52"/>
                      <a:pt x="22" y="54"/>
                      <a:pt x="21" y="55"/>
                    </a:cubicBezTo>
                    <a:lnTo>
                      <a:pt x="21" y="55"/>
                    </a:lnTo>
                    <a:cubicBezTo>
                      <a:pt x="33" y="37"/>
                      <a:pt x="45" y="19"/>
                      <a:pt x="56" y="1"/>
                    </a:cubicBezTo>
                    <a:close/>
                    <a:moveTo>
                      <a:pt x="21" y="55"/>
                    </a:moveTo>
                    <a:cubicBezTo>
                      <a:pt x="14" y="65"/>
                      <a:pt x="7" y="76"/>
                      <a:pt x="0" y="86"/>
                    </a:cubicBezTo>
                    <a:cubicBezTo>
                      <a:pt x="8" y="76"/>
                      <a:pt x="15" y="65"/>
                      <a:pt x="21" y="5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9"/>
              <p:cNvSpPr/>
              <p:nvPr/>
            </p:nvSpPr>
            <p:spPr>
              <a:xfrm>
                <a:off x="8491552" y="3975000"/>
                <a:ext cx="318" cy="4774"/>
              </a:xfrm>
              <a:custGeom>
                <a:avLst/>
                <a:gdLst/>
                <a:ahLst/>
                <a:cxnLst/>
                <a:rect l="l" t="t" r="r" b="b"/>
                <a:pathLst>
                  <a:path w="4" h="60" extrusionOk="0">
                    <a:moveTo>
                      <a:pt x="0" y="59"/>
                    </a:moveTo>
                    <a:cubicBezTo>
                      <a:pt x="2" y="40"/>
                      <a:pt x="2" y="20"/>
                      <a:pt x="3" y="0"/>
                    </a:cubicBezTo>
                    <a:cubicBezTo>
                      <a:pt x="2" y="20"/>
                      <a:pt x="2" y="40"/>
                      <a:pt x="0" y="59"/>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9"/>
              <p:cNvSpPr/>
              <p:nvPr/>
            </p:nvSpPr>
            <p:spPr>
              <a:xfrm>
                <a:off x="8499349" y="3932910"/>
                <a:ext cx="955" cy="2785"/>
              </a:xfrm>
              <a:custGeom>
                <a:avLst/>
                <a:gdLst/>
                <a:ahLst/>
                <a:cxnLst/>
                <a:rect l="l" t="t" r="r" b="b"/>
                <a:pathLst>
                  <a:path w="12" h="35" extrusionOk="0">
                    <a:moveTo>
                      <a:pt x="1" y="35"/>
                    </a:moveTo>
                    <a:cubicBezTo>
                      <a:pt x="5" y="23"/>
                      <a:pt x="8" y="13"/>
                      <a:pt x="11" y="1"/>
                    </a:cubicBezTo>
                    <a:cubicBezTo>
                      <a:pt x="8" y="13"/>
                      <a:pt x="5" y="23"/>
                      <a:pt x="1" y="3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9"/>
              <p:cNvSpPr/>
              <p:nvPr/>
            </p:nvSpPr>
            <p:spPr>
              <a:xfrm>
                <a:off x="8493780" y="3958212"/>
                <a:ext cx="159" cy="1432"/>
              </a:xfrm>
              <a:custGeom>
                <a:avLst/>
                <a:gdLst/>
                <a:ahLst/>
                <a:cxnLst/>
                <a:rect l="l" t="t" r="r" b="b"/>
                <a:pathLst>
                  <a:path w="2" h="18" extrusionOk="0">
                    <a:moveTo>
                      <a:pt x="2" y="1"/>
                    </a:moveTo>
                    <a:lnTo>
                      <a:pt x="1" y="9"/>
                    </a:lnTo>
                    <a:cubicBezTo>
                      <a:pt x="1" y="6"/>
                      <a:pt x="2" y="4"/>
                      <a:pt x="2" y="1"/>
                    </a:cubicBezTo>
                    <a:close/>
                    <a:moveTo>
                      <a:pt x="1" y="9"/>
                    </a:moveTo>
                    <a:cubicBezTo>
                      <a:pt x="0" y="11"/>
                      <a:pt x="0" y="14"/>
                      <a:pt x="0" y="17"/>
                    </a:cubicBezTo>
                    <a:lnTo>
                      <a:pt x="1" y="9"/>
                    </a:ln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9"/>
              <p:cNvSpPr/>
              <p:nvPr/>
            </p:nvSpPr>
            <p:spPr>
              <a:xfrm>
                <a:off x="8497121" y="3940866"/>
                <a:ext cx="796" cy="2705"/>
              </a:xfrm>
              <a:custGeom>
                <a:avLst/>
                <a:gdLst/>
                <a:ahLst/>
                <a:cxnLst/>
                <a:rect l="l" t="t" r="r" b="b"/>
                <a:pathLst>
                  <a:path w="10" h="34" extrusionOk="0">
                    <a:moveTo>
                      <a:pt x="1" y="33"/>
                    </a:moveTo>
                    <a:cubicBezTo>
                      <a:pt x="4" y="23"/>
                      <a:pt x="7" y="13"/>
                      <a:pt x="10" y="1"/>
                    </a:cubicBezTo>
                    <a:cubicBezTo>
                      <a:pt x="7" y="13"/>
                      <a:pt x="4" y="23"/>
                      <a:pt x="1" y="33"/>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9"/>
              <p:cNvSpPr/>
              <p:nvPr/>
            </p:nvSpPr>
            <p:spPr>
              <a:xfrm>
                <a:off x="8492188" y="3967282"/>
                <a:ext cx="477" cy="3819"/>
              </a:xfrm>
              <a:custGeom>
                <a:avLst/>
                <a:gdLst/>
                <a:ahLst/>
                <a:cxnLst/>
                <a:rect l="l" t="t" r="r" b="b"/>
                <a:pathLst>
                  <a:path w="6" h="48" extrusionOk="0">
                    <a:moveTo>
                      <a:pt x="1" y="47"/>
                    </a:moveTo>
                    <a:cubicBezTo>
                      <a:pt x="2" y="31"/>
                      <a:pt x="4" y="16"/>
                      <a:pt x="5" y="0"/>
                    </a:cubicBezTo>
                    <a:cubicBezTo>
                      <a:pt x="4" y="16"/>
                      <a:pt x="2" y="31"/>
                      <a:pt x="1" y="4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9"/>
              <p:cNvSpPr/>
              <p:nvPr/>
            </p:nvSpPr>
            <p:spPr>
              <a:xfrm>
                <a:off x="8495291" y="3949221"/>
                <a:ext cx="557" cy="2307"/>
              </a:xfrm>
              <a:custGeom>
                <a:avLst/>
                <a:gdLst/>
                <a:ahLst/>
                <a:cxnLst/>
                <a:rect l="l" t="t" r="r" b="b"/>
                <a:pathLst>
                  <a:path w="7" h="29" extrusionOk="0">
                    <a:moveTo>
                      <a:pt x="0" y="28"/>
                    </a:moveTo>
                    <a:cubicBezTo>
                      <a:pt x="2" y="20"/>
                      <a:pt x="5" y="9"/>
                      <a:pt x="6" y="0"/>
                    </a:cubicBezTo>
                    <a:cubicBezTo>
                      <a:pt x="5" y="9"/>
                      <a:pt x="2" y="20"/>
                      <a:pt x="0" y="28"/>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9"/>
              <p:cNvSpPr/>
              <p:nvPr/>
            </p:nvSpPr>
            <p:spPr>
              <a:xfrm>
                <a:off x="8500861" y="3809422"/>
                <a:ext cx="342061" cy="243079"/>
              </a:xfrm>
              <a:custGeom>
                <a:avLst/>
                <a:gdLst/>
                <a:ahLst/>
                <a:cxnLst/>
                <a:rect l="l" t="t" r="r" b="b"/>
                <a:pathLst>
                  <a:path w="4299" h="3055" extrusionOk="0">
                    <a:moveTo>
                      <a:pt x="2693" y="377"/>
                    </a:moveTo>
                    <a:cubicBezTo>
                      <a:pt x="2793" y="377"/>
                      <a:pt x="2890" y="394"/>
                      <a:pt x="2974" y="426"/>
                    </a:cubicBezTo>
                    <a:cubicBezTo>
                      <a:pt x="3509" y="669"/>
                      <a:pt x="3806" y="1429"/>
                      <a:pt x="3328" y="1682"/>
                    </a:cubicBezTo>
                    <a:cubicBezTo>
                      <a:pt x="3298" y="1698"/>
                      <a:pt x="3266" y="1705"/>
                      <a:pt x="3234" y="1705"/>
                    </a:cubicBezTo>
                    <a:cubicBezTo>
                      <a:pt x="2985" y="1705"/>
                      <a:pt x="2682" y="1286"/>
                      <a:pt x="2522" y="1157"/>
                    </a:cubicBezTo>
                    <a:cubicBezTo>
                      <a:pt x="2348" y="1018"/>
                      <a:pt x="1846" y="752"/>
                      <a:pt x="2272" y="489"/>
                    </a:cubicBezTo>
                    <a:cubicBezTo>
                      <a:pt x="2396" y="413"/>
                      <a:pt x="2548" y="377"/>
                      <a:pt x="2693" y="377"/>
                    </a:cubicBezTo>
                    <a:close/>
                    <a:moveTo>
                      <a:pt x="2135" y="1"/>
                    </a:moveTo>
                    <a:cubicBezTo>
                      <a:pt x="2099" y="1"/>
                      <a:pt x="2062" y="2"/>
                      <a:pt x="2026" y="4"/>
                    </a:cubicBezTo>
                    <a:cubicBezTo>
                      <a:pt x="1678" y="20"/>
                      <a:pt x="1331" y="117"/>
                      <a:pt x="1008" y="302"/>
                    </a:cubicBezTo>
                    <a:cubicBezTo>
                      <a:pt x="515" y="587"/>
                      <a:pt x="172" y="1030"/>
                      <a:pt x="1" y="1528"/>
                    </a:cubicBezTo>
                    <a:cubicBezTo>
                      <a:pt x="313" y="2442"/>
                      <a:pt x="1172" y="3055"/>
                      <a:pt x="2136" y="3055"/>
                    </a:cubicBezTo>
                    <a:cubicBezTo>
                      <a:pt x="3102" y="3055"/>
                      <a:pt x="3960" y="2441"/>
                      <a:pt x="4273" y="1529"/>
                    </a:cubicBezTo>
                    <a:lnTo>
                      <a:pt x="4273" y="1529"/>
                    </a:lnTo>
                    <a:cubicBezTo>
                      <a:pt x="4282" y="1555"/>
                      <a:pt x="4290" y="1582"/>
                      <a:pt x="4298" y="1609"/>
                    </a:cubicBezTo>
                    <a:cubicBezTo>
                      <a:pt x="4291" y="1582"/>
                      <a:pt x="4282" y="1554"/>
                      <a:pt x="4273" y="1528"/>
                    </a:cubicBezTo>
                    <a:cubicBezTo>
                      <a:pt x="4273" y="1528"/>
                      <a:pt x="4273" y="1528"/>
                      <a:pt x="4273" y="1529"/>
                    </a:cubicBezTo>
                    <a:lnTo>
                      <a:pt x="4273" y="1529"/>
                    </a:lnTo>
                    <a:cubicBezTo>
                      <a:pt x="4227" y="1392"/>
                      <a:pt x="4167" y="1258"/>
                      <a:pt x="4092" y="1129"/>
                    </a:cubicBezTo>
                    <a:cubicBezTo>
                      <a:pt x="3674" y="404"/>
                      <a:pt x="2915" y="1"/>
                      <a:pt x="21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9"/>
              <p:cNvSpPr/>
              <p:nvPr/>
            </p:nvSpPr>
            <p:spPr>
              <a:xfrm>
                <a:off x="8639705" y="4165882"/>
                <a:ext cx="2069" cy="398"/>
              </a:xfrm>
              <a:custGeom>
                <a:avLst/>
                <a:gdLst/>
                <a:ahLst/>
                <a:cxnLst/>
                <a:rect l="l" t="t" r="r" b="b"/>
                <a:pathLst>
                  <a:path w="26" h="5" extrusionOk="0">
                    <a:moveTo>
                      <a:pt x="1" y="0"/>
                    </a:moveTo>
                    <a:cubicBezTo>
                      <a:pt x="10" y="2"/>
                      <a:pt x="19" y="3"/>
                      <a:pt x="26" y="5"/>
                    </a:cubicBezTo>
                    <a:cubicBezTo>
                      <a:pt x="19" y="3"/>
                      <a:pt x="10" y="2"/>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9"/>
              <p:cNvSpPr/>
              <p:nvPr/>
            </p:nvSpPr>
            <p:spPr>
              <a:xfrm>
                <a:off x="8689992" y="4166677"/>
                <a:ext cx="7002" cy="875"/>
              </a:xfrm>
              <a:custGeom>
                <a:avLst/>
                <a:gdLst/>
                <a:ahLst/>
                <a:cxnLst/>
                <a:rect l="l" t="t" r="r" b="b"/>
                <a:pathLst>
                  <a:path w="88" h="11" extrusionOk="0">
                    <a:moveTo>
                      <a:pt x="1" y="11"/>
                    </a:moveTo>
                    <a:cubicBezTo>
                      <a:pt x="30" y="8"/>
                      <a:pt x="58" y="5"/>
                      <a:pt x="88" y="1"/>
                    </a:cubicBezTo>
                    <a:cubicBezTo>
                      <a:pt x="58" y="5"/>
                      <a:pt x="30" y="8"/>
                      <a:pt x="1" y="1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9"/>
              <p:cNvSpPr/>
              <p:nvPr/>
            </p:nvSpPr>
            <p:spPr>
              <a:xfrm>
                <a:off x="8654982" y="4167871"/>
                <a:ext cx="5570" cy="557"/>
              </a:xfrm>
              <a:custGeom>
                <a:avLst/>
                <a:gdLst/>
                <a:ahLst/>
                <a:cxnLst/>
                <a:rect l="l" t="t" r="r" b="b"/>
                <a:pathLst>
                  <a:path w="70" h="7" extrusionOk="0">
                    <a:moveTo>
                      <a:pt x="0" y="0"/>
                    </a:moveTo>
                    <a:cubicBezTo>
                      <a:pt x="24" y="2"/>
                      <a:pt x="46" y="5"/>
                      <a:pt x="70" y="6"/>
                    </a:cubicBezTo>
                    <a:cubicBezTo>
                      <a:pt x="46" y="5"/>
                      <a:pt x="24" y="2"/>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9"/>
              <p:cNvSpPr/>
              <p:nvPr/>
            </p:nvSpPr>
            <p:spPr>
              <a:xfrm>
                <a:off x="8663098" y="4168428"/>
                <a:ext cx="7082" cy="239"/>
              </a:xfrm>
              <a:custGeom>
                <a:avLst/>
                <a:gdLst/>
                <a:ahLst/>
                <a:cxnLst/>
                <a:rect l="l" t="t" r="r" b="b"/>
                <a:pathLst>
                  <a:path w="89" h="3" extrusionOk="0">
                    <a:moveTo>
                      <a:pt x="88" y="2"/>
                    </a:moveTo>
                    <a:cubicBezTo>
                      <a:pt x="59" y="2"/>
                      <a:pt x="29" y="1"/>
                      <a:pt x="0" y="1"/>
                    </a:cubicBezTo>
                    <a:cubicBezTo>
                      <a:pt x="29" y="1"/>
                      <a:pt x="59" y="2"/>
                      <a:pt x="88" y="2"/>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9"/>
              <p:cNvSpPr/>
              <p:nvPr/>
            </p:nvSpPr>
            <p:spPr>
              <a:xfrm>
                <a:off x="8632624" y="4164449"/>
                <a:ext cx="318" cy="80"/>
              </a:xfrm>
              <a:custGeom>
                <a:avLst/>
                <a:gdLst/>
                <a:ahLst/>
                <a:cxnLst/>
                <a:rect l="l" t="t" r="r" b="b"/>
                <a:pathLst>
                  <a:path w="4" h="1" extrusionOk="0">
                    <a:moveTo>
                      <a:pt x="0" y="1"/>
                    </a:moveTo>
                    <a:cubicBezTo>
                      <a:pt x="2" y="1"/>
                      <a:pt x="2" y="1"/>
                      <a:pt x="3" y="1"/>
                    </a:cubicBezTo>
                    <a:cubicBezTo>
                      <a:pt x="2" y="1"/>
                      <a:pt x="2" y="1"/>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9"/>
              <p:cNvSpPr/>
              <p:nvPr/>
            </p:nvSpPr>
            <p:spPr>
              <a:xfrm>
                <a:off x="8699142" y="4165245"/>
                <a:ext cx="6206" cy="1194"/>
              </a:xfrm>
              <a:custGeom>
                <a:avLst/>
                <a:gdLst/>
                <a:ahLst/>
                <a:cxnLst/>
                <a:rect l="l" t="t" r="r" b="b"/>
                <a:pathLst>
                  <a:path w="78" h="15" extrusionOk="0">
                    <a:moveTo>
                      <a:pt x="1" y="14"/>
                    </a:moveTo>
                    <a:cubicBezTo>
                      <a:pt x="27" y="10"/>
                      <a:pt x="52" y="5"/>
                      <a:pt x="77" y="1"/>
                    </a:cubicBezTo>
                    <a:cubicBezTo>
                      <a:pt x="52" y="5"/>
                      <a:pt x="27" y="10"/>
                      <a:pt x="1" y="14"/>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9"/>
              <p:cNvSpPr/>
              <p:nvPr/>
            </p:nvSpPr>
            <p:spPr>
              <a:xfrm>
                <a:off x="8671691" y="4168348"/>
                <a:ext cx="7718" cy="318"/>
              </a:xfrm>
              <a:custGeom>
                <a:avLst/>
                <a:gdLst/>
                <a:ahLst/>
                <a:cxnLst/>
                <a:rect l="l" t="t" r="r" b="b"/>
                <a:pathLst>
                  <a:path w="97" h="4" extrusionOk="0">
                    <a:moveTo>
                      <a:pt x="1" y="3"/>
                    </a:moveTo>
                    <a:cubicBezTo>
                      <a:pt x="33" y="3"/>
                      <a:pt x="64" y="2"/>
                      <a:pt x="97" y="0"/>
                    </a:cubicBezTo>
                    <a:cubicBezTo>
                      <a:pt x="64" y="2"/>
                      <a:pt x="33" y="3"/>
                      <a:pt x="1" y="3"/>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9"/>
              <p:cNvSpPr/>
              <p:nvPr/>
            </p:nvSpPr>
            <p:spPr>
              <a:xfrm>
                <a:off x="8647105" y="4167075"/>
                <a:ext cx="3978" cy="477"/>
              </a:xfrm>
              <a:custGeom>
                <a:avLst/>
                <a:gdLst/>
                <a:ahLst/>
                <a:cxnLst/>
                <a:rect l="l" t="t" r="r" b="b"/>
                <a:pathLst>
                  <a:path w="50" h="6" extrusionOk="0">
                    <a:moveTo>
                      <a:pt x="1" y="0"/>
                    </a:moveTo>
                    <a:cubicBezTo>
                      <a:pt x="17" y="2"/>
                      <a:pt x="33" y="4"/>
                      <a:pt x="49" y="6"/>
                    </a:cubicBezTo>
                    <a:cubicBezTo>
                      <a:pt x="33" y="4"/>
                      <a:pt x="17" y="2"/>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9"/>
              <p:cNvSpPr/>
              <p:nvPr/>
            </p:nvSpPr>
            <p:spPr>
              <a:xfrm>
                <a:off x="8680842" y="4167712"/>
                <a:ext cx="7479" cy="716"/>
              </a:xfrm>
              <a:custGeom>
                <a:avLst/>
                <a:gdLst/>
                <a:ahLst/>
                <a:cxnLst/>
                <a:rect l="l" t="t" r="r" b="b"/>
                <a:pathLst>
                  <a:path w="94" h="9" extrusionOk="0">
                    <a:moveTo>
                      <a:pt x="1" y="8"/>
                    </a:moveTo>
                    <a:cubicBezTo>
                      <a:pt x="32" y="7"/>
                      <a:pt x="63" y="4"/>
                      <a:pt x="94" y="1"/>
                    </a:cubicBezTo>
                    <a:cubicBezTo>
                      <a:pt x="63" y="4"/>
                      <a:pt x="32" y="7"/>
                      <a:pt x="1" y="8"/>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9"/>
              <p:cNvSpPr/>
              <p:nvPr/>
            </p:nvSpPr>
            <p:spPr>
              <a:xfrm>
                <a:off x="8751895" y="4148616"/>
                <a:ext cx="1353" cy="716"/>
              </a:xfrm>
              <a:custGeom>
                <a:avLst/>
                <a:gdLst/>
                <a:ahLst/>
                <a:cxnLst/>
                <a:rect l="l" t="t" r="r" b="b"/>
                <a:pathLst>
                  <a:path w="17" h="9" extrusionOk="0">
                    <a:moveTo>
                      <a:pt x="0" y="8"/>
                    </a:moveTo>
                    <a:cubicBezTo>
                      <a:pt x="6" y="5"/>
                      <a:pt x="11" y="2"/>
                      <a:pt x="16" y="1"/>
                    </a:cubicBezTo>
                    <a:cubicBezTo>
                      <a:pt x="11" y="2"/>
                      <a:pt x="6" y="5"/>
                      <a:pt x="0" y="8"/>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9"/>
              <p:cNvSpPr/>
              <p:nvPr/>
            </p:nvSpPr>
            <p:spPr>
              <a:xfrm>
                <a:off x="8759852" y="4144080"/>
                <a:ext cx="1512" cy="1034"/>
              </a:xfrm>
              <a:custGeom>
                <a:avLst/>
                <a:gdLst/>
                <a:ahLst/>
                <a:cxnLst/>
                <a:rect l="l" t="t" r="r" b="b"/>
                <a:pathLst>
                  <a:path w="19" h="13" extrusionOk="0">
                    <a:moveTo>
                      <a:pt x="18" y="0"/>
                    </a:moveTo>
                    <a:cubicBezTo>
                      <a:pt x="14" y="4"/>
                      <a:pt x="9" y="6"/>
                      <a:pt x="5" y="9"/>
                    </a:cubicBezTo>
                    <a:lnTo>
                      <a:pt x="5" y="9"/>
                    </a:lnTo>
                    <a:cubicBezTo>
                      <a:pt x="7" y="8"/>
                      <a:pt x="9" y="7"/>
                      <a:pt x="11" y="6"/>
                    </a:cubicBezTo>
                    <a:cubicBezTo>
                      <a:pt x="14" y="5"/>
                      <a:pt x="17" y="2"/>
                      <a:pt x="18" y="0"/>
                    </a:cubicBezTo>
                    <a:close/>
                    <a:moveTo>
                      <a:pt x="5" y="9"/>
                    </a:moveTo>
                    <a:cubicBezTo>
                      <a:pt x="3" y="10"/>
                      <a:pt x="2" y="11"/>
                      <a:pt x="0" y="12"/>
                    </a:cubicBezTo>
                    <a:cubicBezTo>
                      <a:pt x="2" y="11"/>
                      <a:pt x="4" y="10"/>
                      <a:pt x="5" y="9"/>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9"/>
              <p:cNvSpPr/>
              <p:nvPr/>
            </p:nvSpPr>
            <p:spPr>
              <a:xfrm>
                <a:off x="8767251" y="4139147"/>
                <a:ext cx="2307" cy="1353"/>
              </a:xfrm>
              <a:custGeom>
                <a:avLst/>
                <a:gdLst/>
                <a:ahLst/>
                <a:cxnLst/>
                <a:rect l="l" t="t" r="r" b="b"/>
                <a:pathLst>
                  <a:path w="29" h="17" extrusionOk="0">
                    <a:moveTo>
                      <a:pt x="0" y="17"/>
                    </a:moveTo>
                    <a:cubicBezTo>
                      <a:pt x="9" y="11"/>
                      <a:pt x="19" y="6"/>
                      <a:pt x="28" y="1"/>
                    </a:cubicBezTo>
                    <a:cubicBezTo>
                      <a:pt x="19" y="6"/>
                      <a:pt x="9" y="11"/>
                      <a:pt x="0" y="1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9"/>
              <p:cNvSpPr/>
              <p:nvPr/>
            </p:nvSpPr>
            <p:spPr>
              <a:xfrm>
                <a:off x="8774174" y="4133657"/>
                <a:ext cx="3103" cy="2307"/>
              </a:xfrm>
              <a:custGeom>
                <a:avLst/>
                <a:gdLst/>
                <a:ahLst/>
                <a:cxnLst/>
                <a:rect l="l" t="t" r="r" b="b"/>
                <a:pathLst>
                  <a:path w="39" h="29" extrusionOk="0">
                    <a:moveTo>
                      <a:pt x="38" y="0"/>
                    </a:moveTo>
                    <a:lnTo>
                      <a:pt x="38" y="0"/>
                    </a:lnTo>
                    <a:cubicBezTo>
                      <a:pt x="25" y="11"/>
                      <a:pt x="12" y="19"/>
                      <a:pt x="0" y="28"/>
                    </a:cubicBezTo>
                    <a:cubicBezTo>
                      <a:pt x="13" y="19"/>
                      <a:pt x="27" y="11"/>
                      <a:pt x="38"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9"/>
              <p:cNvSpPr/>
              <p:nvPr/>
            </p:nvSpPr>
            <p:spPr>
              <a:xfrm>
                <a:off x="8780380" y="4127928"/>
                <a:ext cx="4297" cy="3421"/>
              </a:xfrm>
              <a:custGeom>
                <a:avLst/>
                <a:gdLst/>
                <a:ahLst/>
                <a:cxnLst/>
                <a:rect l="l" t="t" r="r" b="b"/>
                <a:pathLst>
                  <a:path w="54" h="43" extrusionOk="0">
                    <a:moveTo>
                      <a:pt x="0" y="43"/>
                    </a:moveTo>
                    <a:cubicBezTo>
                      <a:pt x="18" y="28"/>
                      <a:pt x="37" y="15"/>
                      <a:pt x="53" y="0"/>
                    </a:cubicBezTo>
                    <a:cubicBezTo>
                      <a:pt x="37" y="15"/>
                      <a:pt x="18" y="28"/>
                      <a:pt x="0" y="43"/>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9"/>
              <p:cNvSpPr/>
              <p:nvPr/>
            </p:nvSpPr>
            <p:spPr>
              <a:xfrm>
                <a:off x="8743540" y="4152514"/>
                <a:ext cx="1591" cy="796"/>
              </a:xfrm>
              <a:custGeom>
                <a:avLst/>
                <a:gdLst/>
                <a:ahLst/>
                <a:cxnLst/>
                <a:rect l="l" t="t" r="r" b="b"/>
                <a:pathLst>
                  <a:path w="20" h="10" extrusionOk="0">
                    <a:moveTo>
                      <a:pt x="20" y="0"/>
                    </a:moveTo>
                    <a:lnTo>
                      <a:pt x="20" y="0"/>
                    </a:lnTo>
                    <a:cubicBezTo>
                      <a:pt x="14" y="3"/>
                      <a:pt x="7" y="6"/>
                      <a:pt x="1" y="9"/>
                    </a:cubicBezTo>
                    <a:cubicBezTo>
                      <a:pt x="8" y="6"/>
                      <a:pt x="14" y="3"/>
                      <a:pt x="2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9"/>
              <p:cNvSpPr/>
              <p:nvPr/>
            </p:nvSpPr>
            <p:spPr>
              <a:xfrm>
                <a:off x="8791837" y="4089497"/>
                <a:ext cx="27928" cy="32304"/>
              </a:xfrm>
              <a:custGeom>
                <a:avLst/>
                <a:gdLst/>
                <a:ahLst/>
                <a:cxnLst/>
                <a:rect l="l" t="t" r="r" b="b"/>
                <a:pathLst>
                  <a:path w="351" h="406" extrusionOk="0">
                    <a:moveTo>
                      <a:pt x="351" y="0"/>
                    </a:moveTo>
                    <a:lnTo>
                      <a:pt x="351" y="0"/>
                    </a:lnTo>
                    <a:cubicBezTo>
                      <a:pt x="271" y="119"/>
                      <a:pt x="179" y="230"/>
                      <a:pt x="78" y="331"/>
                    </a:cubicBezTo>
                    <a:lnTo>
                      <a:pt x="78" y="331"/>
                    </a:lnTo>
                    <a:cubicBezTo>
                      <a:pt x="180" y="229"/>
                      <a:pt x="272" y="118"/>
                      <a:pt x="351" y="0"/>
                    </a:cubicBezTo>
                    <a:close/>
                    <a:moveTo>
                      <a:pt x="78" y="331"/>
                    </a:moveTo>
                    <a:cubicBezTo>
                      <a:pt x="53" y="356"/>
                      <a:pt x="27" y="381"/>
                      <a:pt x="0" y="405"/>
                    </a:cubicBezTo>
                    <a:cubicBezTo>
                      <a:pt x="27" y="381"/>
                      <a:pt x="53" y="356"/>
                      <a:pt x="78" y="33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9"/>
              <p:cNvSpPr/>
              <p:nvPr/>
            </p:nvSpPr>
            <p:spPr>
              <a:xfrm>
                <a:off x="8786188" y="4121961"/>
                <a:ext cx="5490" cy="4694"/>
              </a:xfrm>
              <a:custGeom>
                <a:avLst/>
                <a:gdLst/>
                <a:ahLst/>
                <a:cxnLst/>
                <a:rect l="l" t="t" r="r" b="b"/>
                <a:pathLst>
                  <a:path w="69" h="59" extrusionOk="0">
                    <a:moveTo>
                      <a:pt x="1" y="59"/>
                    </a:moveTo>
                    <a:cubicBezTo>
                      <a:pt x="24" y="40"/>
                      <a:pt x="46" y="21"/>
                      <a:pt x="68" y="0"/>
                    </a:cubicBezTo>
                    <a:cubicBezTo>
                      <a:pt x="46" y="21"/>
                      <a:pt x="24" y="40"/>
                      <a:pt x="1" y="59"/>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9"/>
              <p:cNvSpPr/>
              <p:nvPr/>
            </p:nvSpPr>
            <p:spPr>
              <a:xfrm>
                <a:off x="8735027" y="4155936"/>
                <a:ext cx="2148" cy="875"/>
              </a:xfrm>
              <a:custGeom>
                <a:avLst/>
                <a:gdLst/>
                <a:ahLst/>
                <a:cxnLst/>
                <a:rect l="l" t="t" r="r" b="b"/>
                <a:pathLst>
                  <a:path w="27" h="11" extrusionOk="0">
                    <a:moveTo>
                      <a:pt x="0" y="10"/>
                    </a:moveTo>
                    <a:cubicBezTo>
                      <a:pt x="9" y="8"/>
                      <a:pt x="18" y="3"/>
                      <a:pt x="27" y="0"/>
                    </a:cubicBezTo>
                    <a:cubicBezTo>
                      <a:pt x="18" y="3"/>
                      <a:pt x="9" y="8"/>
                      <a:pt x="0" y="1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9"/>
              <p:cNvSpPr/>
              <p:nvPr/>
            </p:nvSpPr>
            <p:spPr>
              <a:xfrm>
                <a:off x="8708292" y="4163495"/>
                <a:ext cx="5092" cy="1273"/>
              </a:xfrm>
              <a:custGeom>
                <a:avLst/>
                <a:gdLst/>
                <a:ahLst/>
                <a:cxnLst/>
                <a:rect l="l" t="t" r="r" b="b"/>
                <a:pathLst>
                  <a:path w="64" h="16" extrusionOk="0">
                    <a:moveTo>
                      <a:pt x="64" y="1"/>
                    </a:moveTo>
                    <a:lnTo>
                      <a:pt x="64" y="1"/>
                    </a:lnTo>
                    <a:cubicBezTo>
                      <a:pt x="43" y="5"/>
                      <a:pt x="23" y="10"/>
                      <a:pt x="0" y="16"/>
                    </a:cubicBezTo>
                    <a:cubicBezTo>
                      <a:pt x="23" y="11"/>
                      <a:pt x="43" y="5"/>
                      <a:pt x="64"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9"/>
              <p:cNvSpPr/>
              <p:nvPr/>
            </p:nvSpPr>
            <p:spPr>
              <a:xfrm>
                <a:off x="8726195" y="4158800"/>
                <a:ext cx="3024" cy="1194"/>
              </a:xfrm>
              <a:custGeom>
                <a:avLst/>
                <a:gdLst/>
                <a:ahLst/>
                <a:cxnLst/>
                <a:rect l="l" t="t" r="r" b="b"/>
                <a:pathLst>
                  <a:path w="38" h="15" extrusionOk="0">
                    <a:moveTo>
                      <a:pt x="1" y="14"/>
                    </a:moveTo>
                    <a:cubicBezTo>
                      <a:pt x="14" y="10"/>
                      <a:pt x="26" y="5"/>
                      <a:pt x="38" y="1"/>
                    </a:cubicBezTo>
                    <a:cubicBezTo>
                      <a:pt x="26" y="5"/>
                      <a:pt x="14" y="10"/>
                      <a:pt x="1" y="14"/>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9"/>
              <p:cNvSpPr/>
              <p:nvPr/>
            </p:nvSpPr>
            <p:spPr>
              <a:xfrm>
                <a:off x="8717283" y="4161267"/>
                <a:ext cx="4058" cy="1273"/>
              </a:xfrm>
              <a:custGeom>
                <a:avLst/>
                <a:gdLst/>
                <a:ahLst/>
                <a:cxnLst/>
                <a:rect l="l" t="t" r="r" b="b"/>
                <a:pathLst>
                  <a:path w="51" h="16" extrusionOk="0">
                    <a:moveTo>
                      <a:pt x="1" y="16"/>
                    </a:moveTo>
                    <a:cubicBezTo>
                      <a:pt x="19" y="11"/>
                      <a:pt x="35" y="7"/>
                      <a:pt x="51" y="1"/>
                    </a:cubicBezTo>
                    <a:cubicBezTo>
                      <a:pt x="35" y="7"/>
                      <a:pt x="19" y="11"/>
                      <a:pt x="1" y="1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9"/>
              <p:cNvSpPr/>
              <p:nvPr/>
            </p:nvSpPr>
            <p:spPr>
              <a:xfrm>
                <a:off x="8491393" y="3930920"/>
                <a:ext cx="359088" cy="237748"/>
              </a:xfrm>
              <a:custGeom>
                <a:avLst/>
                <a:gdLst/>
                <a:ahLst/>
                <a:cxnLst/>
                <a:rect l="l" t="t" r="r" b="b"/>
                <a:pathLst>
                  <a:path w="4513" h="2988" extrusionOk="0">
                    <a:moveTo>
                      <a:pt x="120" y="1"/>
                    </a:moveTo>
                    <a:cubicBezTo>
                      <a:pt x="117" y="10"/>
                      <a:pt x="114" y="18"/>
                      <a:pt x="111" y="26"/>
                    </a:cubicBezTo>
                    <a:cubicBezTo>
                      <a:pt x="108" y="38"/>
                      <a:pt x="104" y="49"/>
                      <a:pt x="101" y="60"/>
                    </a:cubicBezTo>
                    <a:cubicBezTo>
                      <a:pt x="93" y="82"/>
                      <a:pt x="88" y="104"/>
                      <a:pt x="82" y="126"/>
                    </a:cubicBezTo>
                    <a:lnTo>
                      <a:pt x="73" y="158"/>
                    </a:lnTo>
                    <a:cubicBezTo>
                      <a:pt x="65" y="182"/>
                      <a:pt x="61" y="205"/>
                      <a:pt x="55" y="230"/>
                    </a:cubicBezTo>
                    <a:cubicBezTo>
                      <a:pt x="52" y="239"/>
                      <a:pt x="51" y="250"/>
                      <a:pt x="48" y="258"/>
                    </a:cubicBezTo>
                    <a:cubicBezTo>
                      <a:pt x="42" y="286"/>
                      <a:pt x="36" y="316"/>
                      <a:pt x="32" y="344"/>
                    </a:cubicBezTo>
                    <a:cubicBezTo>
                      <a:pt x="30" y="350"/>
                      <a:pt x="30" y="354"/>
                      <a:pt x="29" y="360"/>
                    </a:cubicBezTo>
                    <a:cubicBezTo>
                      <a:pt x="24" y="392"/>
                      <a:pt x="18" y="425"/>
                      <a:pt x="15" y="457"/>
                    </a:cubicBezTo>
                    <a:cubicBezTo>
                      <a:pt x="12" y="473"/>
                      <a:pt x="11" y="488"/>
                      <a:pt x="9" y="504"/>
                    </a:cubicBezTo>
                    <a:cubicBezTo>
                      <a:pt x="8" y="521"/>
                      <a:pt x="7" y="538"/>
                      <a:pt x="5" y="554"/>
                    </a:cubicBezTo>
                    <a:cubicBezTo>
                      <a:pt x="4" y="575"/>
                      <a:pt x="2" y="594"/>
                      <a:pt x="2" y="613"/>
                    </a:cubicBezTo>
                    <a:cubicBezTo>
                      <a:pt x="1" y="622"/>
                      <a:pt x="1" y="631"/>
                      <a:pt x="1" y="640"/>
                    </a:cubicBezTo>
                    <a:cubicBezTo>
                      <a:pt x="507" y="906"/>
                      <a:pt x="899" y="1360"/>
                      <a:pt x="1086" y="1909"/>
                    </a:cubicBezTo>
                    <a:cubicBezTo>
                      <a:pt x="1086" y="1909"/>
                      <a:pt x="1087" y="1911"/>
                      <a:pt x="1087" y="1912"/>
                    </a:cubicBezTo>
                    <a:cubicBezTo>
                      <a:pt x="1124" y="2021"/>
                      <a:pt x="1154" y="2135"/>
                      <a:pt x="1173" y="2249"/>
                    </a:cubicBezTo>
                    <a:cubicBezTo>
                      <a:pt x="1174" y="2258"/>
                      <a:pt x="1176" y="2266"/>
                      <a:pt x="1177" y="2274"/>
                    </a:cubicBezTo>
                    <a:cubicBezTo>
                      <a:pt x="1182" y="2294"/>
                      <a:pt x="1183" y="2314"/>
                      <a:pt x="1186" y="2333"/>
                    </a:cubicBezTo>
                    <a:cubicBezTo>
                      <a:pt x="1189" y="2350"/>
                      <a:pt x="1191" y="2366"/>
                      <a:pt x="1192" y="2380"/>
                    </a:cubicBezTo>
                    <a:cubicBezTo>
                      <a:pt x="1193" y="2398"/>
                      <a:pt x="1196" y="2414"/>
                      <a:pt x="1198" y="2432"/>
                    </a:cubicBezTo>
                    <a:cubicBezTo>
                      <a:pt x="1199" y="2453"/>
                      <a:pt x="1201" y="2473"/>
                      <a:pt x="1202" y="2494"/>
                    </a:cubicBezTo>
                    <a:cubicBezTo>
                      <a:pt x="1202" y="2507"/>
                      <a:pt x="1204" y="2520"/>
                      <a:pt x="1205" y="2534"/>
                    </a:cubicBezTo>
                    <a:cubicBezTo>
                      <a:pt x="1207" y="2569"/>
                      <a:pt x="1208" y="2603"/>
                      <a:pt x="1208" y="2638"/>
                    </a:cubicBezTo>
                    <a:cubicBezTo>
                      <a:pt x="1208" y="2669"/>
                      <a:pt x="1207" y="2699"/>
                      <a:pt x="1205" y="2728"/>
                    </a:cubicBezTo>
                    <a:cubicBezTo>
                      <a:pt x="1382" y="2822"/>
                      <a:pt x="1573" y="2891"/>
                      <a:pt x="1775" y="2936"/>
                    </a:cubicBezTo>
                    <a:lnTo>
                      <a:pt x="1777" y="2936"/>
                    </a:lnTo>
                    <a:cubicBezTo>
                      <a:pt x="1806" y="2943"/>
                      <a:pt x="1836" y="2947"/>
                      <a:pt x="1865" y="2953"/>
                    </a:cubicBezTo>
                    <a:cubicBezTo>
                      <a:pt x="1874" y="2955"/>
                      <a:pt x="1881" y="2956"/>
                      <a:pt x="1890" y="2958"/>
                    </a:cubicBezTo>
                    <a:cubicBezTo>
                      <a:pt x="1912" y="2962"/>
                      <a:pt x="1936" y="2965"/>
                      <a:pt x="1958" y="2968"/>
                    </a:cubicBezTo>
                    <a:cubicBezTo>
                      <a:pt x="1974" y="2970"/>
                      <a:pt x="1990" y="2972"/>
                      <a:pt x="2006" y="2974"/>
                    </a:cubicBezTo>
                    <a:cubicBezTo>
                      <a:pt x="2023" y="2975"/>
                      <a:pt x="2039" y="2977"/>
                      <a:pt x="2055" y="2978"/>
                    </a:cubicBezTo>
                    <a:cubicBezTo>
                      <a:pt x="2078" y="2980"/>
                      <a:pt x="2102" y="2983"/>
                      <a:pt x="2126" y="2984"/>
                    </a:cubicBezTo>
                    <a:cubicBezTo>
                      <a:pt x="2136" y="2984"/>
                      <a:pt x="2148" y="2984"/>
                      <a:pt x="2158" y="2986"/>
                    </a:cubicBezTo>
                    <a:cubicBezTo>
                      <a:pt x="2187" y="2987"/>
                      <a:pt x="2217" y="2987"/>
                      <a:pt x="2245" y="2987"/>
                    </a:cubicBezTo>
                    <a:lnTo>
                      <a:pt x="2267" y="2987"/>
                    </a:lnTo>
                    <a:cubicBezTo>
                      <a:pt x="2299" y="2987"/>
                      <a:pt x="2330" y="2986"/>
                      <a:pt x="2363" y="2984"/>
                    </a:cubicBezTo>
                    <a:lnTo>
                      <a:pt x="2380" y="2984"/>
                    </a:lnTo>
                    <a:cubicBezTo>
                      <a:pt x="2413" y="2983"/>
                      <a:pt x="2444" y="2980"/>
                      <a:pt x="2475" y="2977"/>
                    </a:cubicBezTo>
                    <a:cubicBezTo>
                      <a:pt x="2482" y="2975"/>
                      <a:pt x="2489" y="2975"/>
                      <a:pt x="2497" y="2974"/>
                    </a:cubicBezTo>
                    <a:cubicBezTo>
                      <a:pt x="2525" y="2971"/>
                      <a:pt x="2554" y="2968"/>
                      <a:pt x="2582" y="2964"/>
                    </a:cubicBezTo>
                    <a:cubicBezTo>
                      <a:pt x="2592" y="2962"/>
                      <a:pt x="2601" y="2961"/>
                      <a:pt x="2612" y="2959"/>
                    </a:cubicBezTo>
                    <a:cubicBezTo>
                      <a:pt x="2637" y="2955"/>
                      <a:pt x="2662" y="2950"/>
                      <a:pt x="2687" y="2946"/>
                    </a:cubicBezTo>
                    <a:cubicBezTo>
                      <a:pt x="2700" y="2943"/>
                      <a:pt x="2713" y="2940"/>
                      <a:pt x="2726" y="2937"/>
                    </a:cubicBezTo>
                    <a:cubicBezTo>
                      <a:pt x="2747" y="2933"/>
                      <a:pt x="2768" y="2928"/>
                      <a:pt x="2788" y="2924"/>
                    </a:cubicBezTo>
                    <a:cubicBezTo>
                      <a:pt x="2806" y="2919"/>
                      <a:pt x="2822" y="2915"/>
                      <a:pt x="2840" y="2911"/>
                    </a:cubicBezTo>
                    <a:cubicBezTo>
                      <a:pt x="2856" y="2906"/>
                      <a:pt x="2872" y="2902"/>
                      <a:pt x="2888" y="2896"/>
                    </a:cubicBezTo>
                    <a:cubicBezTo>
                      <a:pt x="2911" y="2890"/>
                      <a:pt x="2931" y="2884"/>
                      <a:pt x="2952" y="2877"/>
                    </a:cubicBezTo>
                    <a:cubicBezTo>
                      <a:pt x="2964" y="2874"/>
                      <a:pt x="2977" y="2869"/>
                      <a:pt x="2989" y="2865"/>
                    </a:cubicBezTo>
                    <a:cubicBezTo>
                      <a:pt x="3014" y="2856"/>
                      <a:pt x="3037" y="2847"/>
                      <a:pt x="3061" y="2838"/>
                    </a:cubicBezTo>
                    <a:cubicBezTo>
                      <a:pt x="3070" y="2836"/>
                      <a:pt x="3080" y="2831"/>
                      <a:pt x="3089" y="2828"/>
                    </a:cubicBezTo>
                    <a:cubicBezTo>
                      <a:pt x="3115" y="2816"/>
                      <a:pt x="3142" y="2806"/>
                      <a:pt x="3168" y="2794"/>
                    </a:cubicBezTo>
                    <a:cubicBezTo>
                      <a:pt x="3176" y="2791"/>
                      <a:pt x="3181" y="2788"/>
                      <a:pt x="3189" y="2785"/>
                    </a:cubicBezTo>
                    <a:cubicBezTo>
                      <a:pt x="3217" y="2772"/>
                      <a:pt x="3245" y="2759"/>
                      <a:pt x="3273" y="2744"/>
                    </a:cubicBezTo>
                    <a:cubicBezTo>
                      <a:pt x="3279" y="2741"/>
                      <a:pt x="3285" y="2738"/>
                      <a:pt x="3289" y="2735"/>
                    </a:cubicBezTo>
                    <a:cubicBezTo>
                      <a:pt x="3318" y="2721"/>
                      <a:pt x="3346" y="2706"/>
                      <a:pt x="3374" y="2690"/>
                    </a:cubicBezTo>
                    <a:cubicBezTo>
                      <a:pt x="3380" y="2687"/>
                      <a:pt x="3386" y="2684"/>
                      <a:pt x="3392" y="2679"/>
                    </a:cubicBezTo>
                    <a:cubicBezTo>
                      <a:pt x="3417" y="2665"/>
                      <a:pt x="3442" y="2650"/>
                      <a:pt x="3467" y="2634"/>
                    </a:cubicBezTo>
                    <a:cubicBezTo>
                      <a:pt x="3476" y="2628"/>
                      <a:pt x="3485" y="2622"/>
                      <a:pt x="3494" y="2616"/>
                    </a:cubicBezTo>
                    <a:cubicBezTo>
                      <a:pt x="3514" y="2604"/>
                      <a:pt x="3533" y="2590"/>
                      <a:pt x="3553" y="2576"/>
                    </a:cubicBezTo>
                    <a:cubicBezTo>
                      <a:pt x="3566" y="2567"/>
                      <a:pt x="3579" y="2559"/>
                      <a:pt x="3592" y="2548"/>
                    </a:cubicBezTo>
                    <a:cubicBezTo>
                      <a:pt x="3606" y="2538"/>
                      <a:pt x="3619" y="2529"/>
                      <a:pt x="3632" y="2519"/>
                    </a:cubicBezTo>
                    <a:cubicBezTo>
                      <a:pt x="3650" y="2504"/>
                      <a:pt x="3667" y="2491"/>
                      <a:pt x="3685" y="2476"/>
                    </a:cubicBezTo>
                    <a:cubicBezTo>
                      <a:pt x="3692" y="2470"/>
                      <a:pt x="3698" y="2464"/>
                      <a:pt x="3706" y="2459"/>
                    </a:cubicBezTo>
                    <a:cubicBezTo>
                      <a:pt x="3728" y="2441"/>
                      <a:pt x="3750" y="2422"/>
                      <a:pt x="3772" y="2401"/>
                    </a:cubicBezTo>
                    <a:cubicBezTo>
                      <a:pt x="3773" y="2401"/>
                      <a:pt x="3773" y="2400"/>
                      <a:pt x="3775" y="2398"/>
                    </a:cubicBezTo>
                    <a:cubicBezTo>
                      <a:pt x="3907" y="2277"/>
                      <a:pt x="4025" y="2140"/>
                      <a:pt x="4127" y="1992"/>
                    </a:cubicBezTo>
                    <a:cubicBezTo>
                      <a:pt x="4127" y="1992"/>
                      <a:pt x="4128" y="1990"/>
                      <a:pt x="4128" y="1990"/>
                    </a:cubicBezTo>
                    <a:cubicBezTo>
                      <a:pt x="4148" y="1962"/>
                      <a:pt x="4165" y="1933"/>
                      <a:pt x="4183" y="1903"/>
                    </a:cubicBezTo>
                    <a:cubicBezTo>
                      <a:pt x="4193" y="1887"/>
                      <a:pt x="4203" y="1871"/>
                      <a:pt x="4212" y="1853"/>
                    </a:cubicBezTo>
                    <a:cubicBezTo>
                      <a:pt x="4220" y="1840"/>
                      <a:pt x="4229" y="1827"/>
                      <a:pt x="4236" y="1813"/>
                    </a:cubicBezTo>
                    <a:cubicBezTo>
                      <a:pt x="4352" y="1600"/>
                      <a:pt x="4435" y="1366"/>
                      <a:pt x="4479" y="1118"/>
                    </a:cubicBezTo>
                    <a:cubicBezTo>
                      <a:pt x="4480" y="1111"/>
                      <a:pt x="4482" y="1104"/>
                      <a:pt x="4482" y="1096"/>
                    </a:cubicBezTo>
                    <a:cubicBezTo>
                      <a:pt x="4486" y="1073"/>
                      <a:pt x="4489" y="1049"/>
                      <a:pt x="4492" y="1026"/>
                    </a:cubicBezTo>
                    <a:cubicBezTo>
                      <a:pt x="4495" y="1011"/>
                      <a:pt x="4497" y="995"/>
                      <a:pt x="4498" y="980"/>
                    </a:cubicBezTo>
                    <a:cubicBezTo>
                      <a:pt x="4501" y="962"/>
                      <a:pt x="4502" y="946"/>
                      <a:pt x="4504" y="928"/>
                    </a:cubicBezTo>
                    <a:cubicBezTo>
                      <a:pt x="4505" y="906"/>
                      <a:pt x="4507" y="883"/>
                      <a:pt x="4508" y="861"/>
                    </a:cubicBezTo>
                    <a:cubicBezTo>
                      <a:pt x="4510" y="849"/>
                      <a:pt x="4510" y="837"/>
                      <a:pt x="4510" y="825"/>
                    </a:cubicBezTo>
                    <a:cubicBezTo>
                      <a:pt x="4511" y="797"/>
                      <a:pt x="4513" y="769"/>
                      <a:pt x="4513" y="741"/>
                    </a:cubicBezTo>
                    <a:cubicBezTo>
                      <a:pt x="4513" y="737"/>
                      <a:pt x="4513" y="734"/>
                      <a:pt x="4513" y="730"/>
                    </a:cubicBezTo>
                    <a:cubicBezTo>
                      <a:pt x="4513" y="725"/>
                      <a:pt x="4513" y="719"/>
                      <a:pt x="4513" y="713"/>
                    </a:cubicBezTo>
                    <a:cubicBezTo>
                      <a:pt x="4513" y="690"/>
                      <a:pt x="4511" y="665"/>
                      <a:pt x="4511" y="641"/>
                    </a:cubicBezTo>
                    <a:cubicBezTo>
                      <a:pt x="4511" y="637"/>
                      <a:pt x="4510" y="631"/>
                      <a:pt x="4510" y="627"/>
                    </a:cubicBezTo>
                    <a:cubicBezTo>
                      <a:pt x="4504" y="478"/>
                      <a:pt x="4482" y="329"/>
                      <a:pt x="4445" y="183"/>
                    </a:cubicBezTo>
                    <a:cubicBezTo>
                      <a:pt x="4445" y="180"/>
                      <a:pt x="4444" y="177"/>
                      <a:pt x="4444" y="174"/>
                    </a:cubicBezTo>
                    <a:cubicBezTo>
                      <a:pt x="4436" y="146"/>
                      <a:pt x="4429" y="120"/>
                      <a:pt x="4420" y="92"/>
                    </a:cubicBezTo>
                    <a:cubicBezTo>
                      <a:pt x="4420" y="89"/>
                      <a:pt x="4418" y="85"/>
                      <a:pt x="4417" y="82"/>
                    </a:cubicBezTo>
                    <a:cubicBezTo>
                      <a:pt x="4410" y="55"/>
                      <a:pt x="4401" y="27"/>
                      <a:pt x="4392" y="1"/>
                    </a:cubicBezTo>
                    <a:cubicBezTo>
                      <a:pt x="4080" y="914"/>
                      <a:pt x="3221" y="1528"/>
                      <a:pt x="2255" y="1528"/>
                    </a:cubicBezTo>
                    <a:cubicBezTo>
                      <a:pt x="1291" y="1528"/>
                      <a:pt x="432" y="915"/>
                      <a:pt x="120" y="1"/>
                    </a:cubicBezTo>
                    <a:close/>
                  </a:path>
                </a:pathLst>
              </a:custGeom>
              <a:solidFill>
                <a:srgbClr val="82C1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9"/>
              <p:cNvSpPr/>
              <p:nvPr/>
            </p:nvSpPr>
            <p:spPr>
              <a:xfrm>
                <a:off x="7967524" y="4321037"/>
                <a:ext cx="1114" cy="6047"/>
              </a:xfrm>
              <a:custGeom>
                <a:avLst/>
                <a:gdLst/>
                <a:ahLst/>
                <a:cxnLst/>
                <a:rect l="l" t="t" r="r" b="b"/>
                <a:pathLst>
                  <a:path w="14" h="76" extrusionOk="0">
                    <a:moveTo>
                      <a:pt x="14" y="75"/>
                    </a:moveTo>
                    <a:cubicBezTo>
                      <a:pt x="9" y="50"/>
                      <a:pt x="5" y="25"/>
                      <a:pt x="1" y="0"/>
                    </a:cubicBezTo>
                    <a:cubicBezTo>
                      <a:pt x="5" y="25"/>
                      <a:pt x="9" y="50"/>
                      <a:pt x="14" y="7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9"/>
              <p:cNvSpPr/>
              <p:nvPr/>
            </p:nvSpPr>
            <p:spPr>
              <a:xfrm>
                <a:off x="8145754" y="4472055"/>
                <a:ext cx="7718" cy="318"/>
              </a:xfrm>
              <a:custGeom>
                <a:avLst/>
                <a:gdLst/>
                <a:ahLst/>
                <a:cxnLst/>
                <a:rect l="l" t="t" r="r" b="b"/>
                <a:pathLst>
                  <a:path w="97" h="4" extrusionOk="0">
                    <a:moveTo>
                      <a:pt x="96" y="0"/>
                    </a:moveTo>
                    <a:cubicBezTo>
                      <a:pt x="65" y="2"/>
                      <a:pt x="33" y="2"/>
                      <a:pt x="0" y="3"/>
                    </a:cubicBezTo>
                    <a:cubicBezTo>
                      <a:pt x="33" y="2"/>
                      <a:pt x="65" y="2"/>
                      <a:pt x="96"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9"/>
              <p:cNvSpPr/>
              <p:nvPr/>
            </p:nvSpPr>
            <p:spPr>
              <a:xfrm>
                <a:off x="7997998" y="4395910"/>
                <a:ext cx="2307" cy="3183"/>
              </a:xfrm>
              <a:custGeom>
                <a:avLst/>
                <a:gdLst/>
                <a:ahLst/>
                <a:cxnLst/>
                <a:rect l="l" t="t" r="r" b="b"/>
                <a:pathLst>
                  <a:path w="29" h="40" extrusionOk="0">
                    <a:moveTo>
                      <a:pt x="0" y="0"/>
                    </a:moveTo>
                    <a:lnTo>
                      <a:pt x="0" y="0"/>
                    </a:lnTo>
                    <a:cubicBezTo>
                      <a:pt x="9" y="13"/>
                      <a:pt x="18" y="27"/>
                      <a:pt x="28" y="40"/>
                    </a:cubicBezTo>
                    <a:cubicBezTo>
                      <a:pt x="20" y="27"/>
                      <a:pt x="9" y="13"/>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9"/>
              <p:cNvSpPr/>
              <p:nvPr/>
            </p:nvSpPr>
            <p:spPr>
              <a:xfrm>
                <a:off x="7993383" y="4389067"/>
                <a:ext cx="1512" cy="2228"/>
              </a:xfrm>
              <a:custGeom>
                <a:avLst/>
                <a:gdLst/>
                <a:ahLst/>
                <a:cxnLst/>
                <a:rect l="l" t="t" r="r" b="b"/>
                <a:pathLst>
                  <a:path w="19" h="28" extrusionOk="0">
                    <a:moveTo>
                      <a:pt x="19" y="27"/>
                    </a:moveTo>
                    <a:cubicBezTo>
                      <a:pt x="13" y="18"/>
                      <a:pt x="7" y="9"/>
                      <a:pt x="1" y="1"/>
                    </a:cubicBezTo>
                    <a:cubicBezTo>
                      <a:pt x="7" y="9"/>
                      <a:pt x="13" y="18"/>
                      <a:pt x="19" y="2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9"/>
              <p:cNvSpPr/>
              <p:nvPr/>
            </p:nvSpPr>
            <p:spPr>
              <a:xfrm>
                <a:off x="8137081" y="4472055"/>
                <a:ext cx="7082" cy="318"/>
              </a:xfrm>
              <a:custGeom>
                <a:avLst/>
                <a:gdLst/>
                <a:ahLst/>
                <a:cxnLst/>
                <a:rect l="l" t="t" r="r" b="b"/>
                <a:pathLst>
                  <a:path w="89" h="4" extrusionOk="0">
                    <a:moveTo>
                      <a:pt x="89" y="3"/>
                    </a:moveTo>
                    <a:cubicBezTo>
                      <a:pt x="59" y="2"/>
                      <a:pt x="30" y="2"/>
                      <a:pt x="0" y="0"/>
                    </a:cubicBezTo>
                    <a:cubicBezTo>
                      <a:pt x="30" y="2"/>
                      <a:pt x="59" y="2"/>
                      <a:pt x="89" y="3"/>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9"/>
              <p:cNvSpPr/>
              <p:nvPr/>
            </p:nvSpPr>
            <p:spPr>
              <a:xfrm>
                <a:off x="8012161" y="4413574"/>
                <a:ext cx="39465" cy="32543"/>
              </a:xfrm>
              <a:custGeom>
                <a:avLst/>
                <a:gdLst/>
                <a:ahLst/>
                <a:cxnLst/>
                <a:rect l="l" t="t" r="r" b="b"/>
                <a:pathLst>
                  <a:path w="496" h="409" extrusionOk="0">
                    <a:moveTo>
                      <a:pt x="1" y="0"/>
                    </a:moveTo>
                    <a:cubicBezTo>
                      <a:pt x="146" y="162"/>
                      <a:pt x="314" y="299"/>
                      <a:pt x="495" y="408"/>
                    </a:cubicBezTo>
                    <a:cubicBezTo>
                      <a:pt x="311" y="296"/>
                      <a:pt x="145" y="159"/>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9"/>
              <p:cNvSpPr/>
              <p:nvPr/>
            </p:nvSpPr>
            <p:spPr>
              <a:xfrm>
                <a:off x="8002692" y="4402196"/>
                <a:ext cx="3342" cy="4297"/>
              </a:xfrm>
              <a:custGeom>
                <a:avLst/>
                <a:gdLst/>
                <a:ahLst/>
                <a:cxnLst/>
                <a:rect l="l" t="t" r="r" b="b"/>
                <a:pathLst>
                  <a:path w="42" h="54" extrusionOk="0">
                    <a:moveTo>
                      <a:pt x="42" y="54"/>
                    </a:moveTo>
                    <a:cubicBezTo>
                      <a:pt x="27" y="36"/>
                      <a:pt x="14" y="18"/>
                      <a:pt x="0" y="1"/>
                    </a:cubicBezTo>
                    <a:cubicBezTo>
                      <a:pt x="14" y="18"/>
                      <a:pt x="27" y="36"/>
                      <a:pt x="42" y="54"/>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9"/>
              <p:cNvSpPr/>
              <p:nvPr/>
            </p:nvSpPr>
            <p:spPr>
              <a:xfrm>
                <a:off x="8113768" y="4469430"/>
                <a:ext cx="2148" cy="477"/>
              </a:xfrm>
              <a:custGeom>
                <a:avLst/>
                <a:gdLst/>
                <a:ahLst/>
                <a:cxnLst/>
                <a:rect l="l" t="t" r="r" b="b"/>
                <a:pathLst>
                  <a:path w="27" h="6" extrusionOk="0">
                    <a:moveTo>
                      <a:pt x="27" y="5"/>
                    </a:moveTo>
                    <a:cubicBezTo>
                      <a:pt x="18" y="4"/>
                      <a:pt x="9" y="2"/>
                      <a:pt x="0" y="1"/>
                    </a:cubicBezTo>
                    <a:cubicBezTo>
                      <a:pt x="9" y="2"/>
                      <a:pt x="18" y="4"/>
                      <a:pt x="27" y="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9"/>
              <p:cNvSpPr/>
              <p:nvPr/>
            </p:nvSpPr>
            <p:spPr>
              <a:xfrm>
                <a:off x="8128965" y="4471419"/>
                <a:ext cx="5729" cy="557"/>
              </a:xfrm>
              <a:custGeom>
                <a:avLst/>
                <a:gdLst/>
                <a:ahLst/>
                <a:cxnLst/>
                <a:rect l="l" t="t" r="r" b="b"/>
                <a:pathLst>
                  <a:path w="72" h="7" extrusionOk="0">
                    <a:moveTo>
                      <a:pt x="71" y="7"/>
                    </a:moveTo>
                    <a:cubicBezTo>
                      <a:pt x="48" y="5"/>
                      <a:pt x="24" y="4"/>
                      <a:pt x="1" y="1"/>
                    </a:cubicBezTo>
                    <a:cubicBezTo>
                      <a:pt x="24" y="4"/>
                      <a:pt x="48" y="5"/>
                      <a:pt x="71" y="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9"/>
              <p:cNvSpPr/>
              <p:nvPr/>
            </p:nvSpPr>
            <p:spPr>
              <a:xfrm>
                <a:off x="8106607" y="4468077"/>
                <a:ext cx="318" cy="159"/>
              </a:xfrm>
              <a:custGeom>
                <a:avLst/>
                <a:gdLst/>
                <a:ahLst/>
                <a:cxnLst/>
                <a:rect l="l" t="t" r="r" b="b"/>
                <a:pathLst>
                  <a:path w="4" h="2" extrusionOk="0">
                    <a:moveTo>
                      <a:pt x="3" y="2"/>
                    </a:moveTo>
                    <a:cubicBezTo>
                      <a:pt x="2" y="2"/>
                      <a:pt x="1" y="2"/>
                      <a:pt x="1" y="0"/>
                    </a:cubicBezTo>
                    <a:cubicBezTo>
                      <a:pt x="1" y="2"/>
                      <a:pt x="2" y="2"/>
                      <a:pt x="3" y="2"/>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9"/>
              <p:cNvSpPr/>
              <p:nvPr/>
            </p:nvSpPr>
            <p:spPr>
              <a:xfrm>
                <a:off x="8121167" y="4470623"/>
                <a:ext cx="4058" cy="557"/>
              </a:xfrm>
              <a:custGeom>
                <a:avLst/>
                <a:gdLst/>
                <a:ahLst/>
                <a:cxnLst/>
                <a:rect l="l" t="t" r="r" b="b"/>
                <a:pathLst>
                  <a:path w="51" h="7" extrusionOk="0">
                    <a:moveTo>
                      <a:pt x="0" y="1"/>
                    </a:moveTo>
                    <a:lnTo>
                      <a:pt x="0" y="1"/>
                    </a:lnTo>
                    <a:cubicBezTo>
                      <a:pt x="18" y="4"/>
                      <a:pt x="34" y="5"/>
                      <a:pt x="50" y="6"/>
                    </a:cubicBezTo>
                    <a:cubicBezTo>
                      <a:pt x="34" y="5"/>
                      <a:pt x="18" y="2"/>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9"/>
              <p:cNvSpPr/>
              <p:nvPr/>
            </p:nvSpPr>
            <p:spPr>
              <a:xfrm>
                <a:off x="8055206" y="4448265"/>
                <a:ext cx="3581" cy="2069"/>
              </a:xfrm>
              <a:custGeom>
                <a:avLst/>
                <a:gdLst/>
                <a:ahLst/>
                <a:cxnLst/>
                <a:rect l="l" t="t" r="r" b="b"/>
                <a:pathLst>
                  <a:path w="45" h="26" extrusionOk="0">
                    <a:moveTo>
                      <a:pt x="44" y="25"/>
                    </a:moveTo>
                    <a:cubicBezTo>
                      <a:pt x="30" y="17"/>
                      <a:pt x="15" y="8"/>
                      <a:pt x="0" y="0"/>
                    </a:cubicBezTo>
                    <a:cubicBezTo>
                      <a:pt x="15" y="8"/>
                      <a:pt x="30" y="17"/>
                      <a:pt x="44" y="2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9"/>
              <p:cNvSpPr/>
              <p:nvPr/>
            </p:nvSpPr>
            <p:spPr>
              <a:xfrm>
                <a:off x="8007387" y="4408084"/>
                <a:ext cx="4615" cy="5331"/>
              </a:xfrm>
              <a:custGeom>
                <a:avLst/>
                <a:gdLst/>
                <a:ahLst/>
                <a:cxnLst/>
                <a:rect l="l" t="t" r="r" b="b"/>
                <a:pathLst>
                  <a:path w="58" h="67" extrusionOk="0">
                    <a:moveTo>
                      <a:pt x="0" y="0"/>
                    </a:moveTo>
                    <a:lnTo>
                      <a:pt x="0" y="0"/>
                    </a:lnTo>
                    <a:cubicBezTo>
                      <a:pt x="19" y="22"/>
                      <a:pt x="37" y="44"/>
                      <a:pt x="58" y="66"/>
                    </a:cubicBezTo>
                    <a:cubicBezTo>
                      <a:pt x="39" y="44"/>
                      <a:pt x="19" y="22"/>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9"/>
              <p:cNvSpPr/>
              <p:nvPr/>
            </p:nvSpPr>
            <p:spPr>
              <a:xfrm>
                <a:off x="7974128" y="4348090"/>
                <a:ext cx="955" cy="3024"/>
              </a:xfrm>
              <a:custGeom>
                <a:avLst/>
                <a:gdLst/>
                <a:ahLst/>
                <a:cxnLst/>
                <a:rect l="l" t="t" r="r" b="b"/>
                <a:pathLst>
                  <a:path w="12" h="38" extrusionOk="0">
                    <a:moveTo>
                      <a:pt x="12" y="37"/>
                    </a:moveTo>
                    <a:cubicBezTo>
                      <a:pt x="7" y="25"/>
                      <a:pt x="3" y="12"/>
                      <a:pt x="0" y="0"/>
                    </a:cubicBezTo>
                    <a:cubicBezTo>
                      <a:pt x="3" y="12"/>
                      <a:pt x="7" y="25"/>
                      <a:pt x="12" y="3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9"/>
              <p:cNvSpPr/>
              <p:nvPr/>
            </p:nvSpPr>
            <p:spPr>
              <a:xfrm>
                <a:off x="7977151" y="4356842"/>
                <a:ext cx="875" cy="2228"/>
              </a:xfrm>
              <a:custGeom>
                <a:avLst/>
                <a:gdLst/>
                <a:ahLst/>
                <a:cxnLst/>
                <a:rect l="l" t="t" r="r" b="b"/>
                <a:pathLst>
                  <a:path w="11" h="28" extrusionOk="0">
                    <a:moveTo>
                      <a:pt x="11" y="27"/>
                    </a:moveTo>
                    <a:lnTo>
                      <a:pt x="0" y="1"/>
                    </a:ln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9"/>
              <p:cNvSpPr/>
              <p:nvPr/>
            </p:nvSpPr>
            <p:spPr>
              <a:xfrm>
                <a:off x="7980652" y="4365436"/>
                <a:ext cx="796" cy="1591"/>
              </a:xfrm>
              <a:custGeom>
                <a:avLst/>
                <a:gdLst/>
                <a:ahLst/>
                <a:cxnLst/>
                <a:rect l="l" t="t" r="r" b="b"/>
                <a:pathLst>
                  <a:path w="10" h="20" extrusionOk="0">
                    <a:moveTo>
                      <a:pt x="9" y="19"/>
                    </a:moveTo>
                    <a:lnTo>
                      <a:pt x="0" y="0"/>
                    </a:ln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9"/>
              <p:cNvSpPr/>
              <p:nvPr/>
            </p:nvSpPr>
            <p:spPr>
              <a:xfrm>
                <a:off x="7971422" y="4339179"/>
                <a:ext cx="1194" cy="3899"/>
              </a:xfrm>
              <a:custGeom>
                <a:avLst/>
                <a:gdLst/>
                <a:ahLst/>
                <a:cxnLst/>
                <a:rect l="l" t="t" r="r" b="b"/>
                <a:pathLst>
                  <a:path w="15" h="49" extrusionOk="0">
                    <a:moveTo>
                      <a:pt x="0" y="0"/>
                    </a:moveTo>
                    <a:lnTo>
                      <a:pt x="0" y="0"/>
                    </a:lnTo>
                    <a:cubicBezTo>
                      <a:pt x="5" y="17"/>
                      <a:pt x="9" y="33"/>
                      <a:pt x="15" y="49"/>
                    </a:cubicBezTo>
                    <a:cubicBezTo>
                      <a:pt x="10" y="33"/>
                      <a:pt x="5" y="17"/>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9"/>
              <p:cNvSpPr/>
              <p:nvPr/>
            </p:nvSpPr>
            <p:spPr>
              <a:xfrm>
                <a:off x="7969274" y="4330108"/>
                <a:ext cx="1273" cy="5013"/>
              </a:xfrm>
              <a:custGeom>
                <a:avLst/>
                <a:gdLst/>
                <a:ahLst/>
                <a:cxnLst/>
                <a:rect l="l" t="t" r="r" b="b"/>
                <a:pathLst>
                  <a:path w="16" h="63" extrusionOk="0">
                    <a:moveTo>
                      <a:pt x="1" y="1"/>
                    </a:moveTo>
                    <a:cubicBezTo>
                      <a:pt x="1" y="1"/>
                      <a:pt x="1" y="2"/>
                      <a:pt x="1" y="4"/>
                    </a:cubicBezTo>
                    <a:cubicBezTo>
                      <a:pt x="5" y="23"/>
                      <a:pt x="9" y="44"/>
                      <a:pt x="15" y="63"/>
                    </a:cubicBezTo>
                    <a:cubicBezTo>
                      <a:pt x="9" y="42"/>
                      <a:pt x="5" y="22"/>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9"/>
              <p:cNvSpPr/>
              <p:nvPr/>
            </p:nvSpPr>
            <p:spPr>
              <a:xfrm>
                <a:off x="7984630" y="4373711"/>
                <a:ext cx="796" cy="1273"/>
              </a:xfrm>
              <a:custGeom>
                <a:avLst/>
                <a:gdLst/>
                <a:ahLst/>
                <a:cxnLst/>
                <a:rect l="l" t="t" r="r" b="b"/>
                <a:pathLst>
                  <a:path w="10" h="16" extrusionOk="0">
                    <a:moveTo>
                      <a:pt x="9" y="15"/>
                    </a:moveTo>
                    <a:lnTo>
                      <a:pt x="1" y="1"/>
                    </a:ln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9"/>
              <p:cNvSpPr/>
              <p:nvPr/>
            </p:nvSpPr>
            <p:spPr>
              <a:xfrm>
                <a:off x="7989007" y="4381667"/>
                <a:ext cx="875" cy="1512"/>
              </a:xfrm>
              <a:custGeom>
                <a:avLst/>
                <a:gdLst/>
                <a:ahLst/>
                <a:cxnLst/>
                <a:rect l="l" t="t" r="r" b="b"/>
                <a:pathLst>
                  <a:path w="11" h="19" extrusionOk="0">
                    <a:moveTo>
                      <a:pt x="0" y="1"/>
                    </a:moveTo>
                    <a:cubicBezTo>
                      <a:pt x="2" y="4"/>
                      <a:pt x="3" y="7"/>
                      <a:pt x="4" y="10"/>
                    </a:cubicBezTo>
                    <a:cubicBezTo>
                      <a:pt x="5" y="11"/>
                      <a:pt x="6" y="11"/>
                      <a:pt x="7" y="12"/>
                    </a:cubicBezTo>
                    <a:lnTo>
                      <a:pt x="7" y="12"/>
                    </a:lnTo>
                    <a:lnTo>
                      <a:pt x="0" y="1"/>
                    </a:lnTo>
                    <a:close/>
                    <a:moveTo>
                      <a:pt x="7" y="12"/>
                    </a:moveTo>
                    <a:lnTo>
                      <a:pt x="10" y="19"/>
                    </a:lnTo>
                    <a:cubicBezTo>
                      <a:pt x="9" y="16"/>
                      <a:pt x="8" y="14"/>
                      <a:pt x="7" y="12"/>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9"/>
              <p:cNvSpPr/>
              <p:nvPr/>
            </p:nvSpPr>
            <p:spPr>
              <a:xfrm>
                <a:off x="7965296" y="4286346"/>
                <a:ext cx="239" cy="5331"/>
              </a:xfrm>
              <a:custGeom>
                <a:avLst/>
                <a:gdLst/>
                <a:ahLst/>
                <a:cxnLst/>
                <a:rect l="l" t="t" r="r" b="b"/>
                <a:pathLst>
                  <a:path w="3" h="67" extrusionOk="0">
                    <a:moveTo>
                      <a:pt x="1" y="66"/>
                    </a:moveTo>
                    <a:cubicBezTo>
                      <a:pt x="1" y="44"/>
                      <a:pt x="2" y="22"/>
                      <a:pt x="2" y="0"/>
                    </a:cubicBezTo>
                    <a:cubicBezTo>
                      <a:pt x="2" y="22"/>
                      <a:pt x="1" y="44"/>
                      <a:pt x="1" y="6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9"/>
              <p:cNvSpPr/>
              <p:nvPr/>
            </p:nvSpPr>
            <p:spPr>
              <a:xfrm>
                <a:off x="7965614" y="4302578"/>
                <a:ext cx="557" cy="7479"/>
              </a:xfrm>
              <a:custGeom>
                <a:avLst/>
                <a:gdLst/>
                <a:ahLst/>
                <a:cxnLst/>
                <a:rect l="l" t="t" r="r" b="b"/>
                <a:pathLst>
                  <a:path w="7" h="94" extrusionOk="0">
                    <a:moveTo>
                      <a:pt x="1" y="1"/>
                    </a:moveTo>
                    <a:cubicBezTo>
                      <a:pt x="2" y="32"/>
                      <a:pt x="4" y="63"/>
                      <a:pt x="7" y="94"/>
                    </a:cubicBezTo>
                    <a:cubicBezTo>
                      <a:pt x="4" y="63"/>
                      <a:pt x="2" y="32"/>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9"/>
              <p:cNvSpPr/>
              <p:nvPr/>
            </p:nvSpPr>
            <p:spPr>
              <a:xfrm>
                <a:off x="7969274" y="4252769"/>
                <a:ext cx="637" cy="2467"/>
              </a:xfrm>
              <a:custGeom>
                <a:avLst/>
                <a:gdLst/>
                <a:ahLst/>
                <a:cxnLst/>
                <a:rect l="l" t="t" r="r" b="b"/>
                <a:pathLst>
                  <a:path w="8" h="31" extrusionOk="0">
                    <a:moveTo>
                      <a:pt x="8" y="1"/>
                    </a:moveTo>
                    <a:cubicBezTo>
                      <a:pt x="5" y="10"/>
                      <a:pt x="2" y="20"/>
                      <a:pt x="1" y="30"/>
                    </a:cubicBezTo>
                    <a:cubicBezTo>
                      <a:pt x="2" y="20"/>
                      <a:pt x="5" y="10"/>
                      <a:pt x="8"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9"/>
              <p:cNvSpPr/>
              <p:nvPr/>
            </p:nvSpPr>
            <p:spPr>
              <a:xfrm>
                <a:off x="7966330" y="4311887"/>
                <a:ext cx="955" cy="6843"/>
              </a:xfrm>
              <a:custGeom>
                <a:avLst/>
                <a:gdLst/>
                <a:ahLst/>
                <a:cxnLst/>
                <a:rect l="l" t="t" r="r" b="b"/>
                <a:pathLst>
                  <a:path w="12" h="86" extrusionOk="0">
                    <a:moveTo>
                      <a:pt x="1" y="0"/>
                    </a:moveTo>
                    <a:cubicBezTo>
                      <a:pt x="2" y="9"/>
                      <a:pt x="3" y="17"/>
                      <a:pt x="4" y="26"/>
                    </a:cubicBezTo>
                    <a:lnTo>
                      <a:pt x="4" y="26"/>
                    </a:lnTo>
                    <a:cubicBezTo>
                      <a:pt x="3" y="17"/>
                      <a:pt x="2" y="9"/>
                      <a:pt x="1" y="0"/>
                    </a:cubicBezTo>
                    <a:close/>
                    <a:moveTo>
                      <a:pt x="4" y="26"/>
                    </a:moveTo>
                    <a:cubicBezTo>
                      <a:pt x="4" y="32"/>
                      <a:pt x="5" y="37"/>
                      <a:pt x="6" y="43"/>
                    </a:cubicBezTo>
                    <a:lnTo>
                      <a:pt x="6" y="43"/>
                    </a:lnTo>
                    <a:cubicBezTo>
                      <a:pt x="5" y="37"/>
                      <a:pt x="4" y="32"/>
                      <a:pt x="4" y="26"/>
                    </a:cubicBezTo>
                    <a:close/>
                    <a:moveTo>
                      <a:pt x="6" y="43"/>
                    </a:moveTo>
                    <a:cubicBezTo>
                      <a:pt x="6" y="47"/>
                      <a:pt x="6" y="52"/>
                      <a:pt x="7" y="56"/>
                    </a:cubicBezTo>
                    <a:cubicBezTo>
                      <a:pt x="8" y="61"/>
                      <a:pt x="8" y="67"/>
                      <a:pt x="9" y="73"/>
                    </a:cubicBezTo>
                    <a:lnTo>
                      <a:pt x="9" y="73"/>
                    </a:lnTo>
                    <a:cubicBezTo>
                      <a:pt x="8" y="63"/>
                      <a:pt x="7" y="53"/>
                      <a:pt x="6" y="43"/>
                    </a:cubicBezTo>
                    <a:close/>
                    <a:moveTo>
                      <a:pt x="9" y="73"/>
                    </a:moveTo>
                    <a:lnTo>
                      <a:pt x="9" y="73"/>
                    </a:lnTo>
                    <a:cubicBezTo>
                      <a:pt x="10" y="77"/>
                      <a:pt x="10" y="81"/>
                      <a:pt x="11" y="86"/>
                    </a:cubicBezTo>
                    <a:cubicBezTo>
                      <a:pt x="11" y="81"/>
                      <a:pt x="10" y="77"/>
                      <a:pt x="9" y="73"/>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9"/>
              <p:cNvSpPr/>
              <p:nvPr/>
            </p:nvSpPr>
            <p:spPr>
              <a:xfrm>
                <a:off x="7971184" y="4244573"/>
                <a:ext cx="796" cy="2705"/>
              </a:xfrm>
              <a:custGeom>
                <a:avLst/>
                <a:gdLst/>
                <a:ahLst/>
                <a:cxnLst/>
                <a:rect l="l" t="t" r="r" b="b"/>
                <a:pathLst>
                  <a:path w="10" h="34" extrusionOk="0">
                    <a:moveTo>
                      <a:pt x="9" y="1"/>
                    </a:moveTo>
                    <a:cubicBezTo>
                      <a:pt x="6" y="11"/>
                      <a:pt x="3" y="22"/>
                      <a:pt x="0" y="33"/>
                    </a:cubicBezTo>
                    <a:cubicBezTo>
                      <a:pt x="3" y="22"/>
                      <a:pt x="6" y="11"/>
                      <a:pt x="9"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9"/>
              <p:cNvSpPr/>
              <p:nvPr/>
            </p:nvSpPr>
            <p:spPr>
              <a:xfrm>
                <a:off x="7965296" y="4293587"/>
                <a:ext cx="318" cy="7559"/>
              </a:xfrm>
              <a:custGeom>
                <a:avLst/>
                <a:gdLst/>
                <a:ahLst/>
                <a:cxnLst/>
                <a:rect l="l" t="t" r="r" b="b"/>
                <a:pathLst>
                  <a:path w="4" h="95" extrusionOk="0">
                    <a:moveTo>
                      <a:pt x="1" y="1"/>
                    </a:moveTo>
                    <a:cubicBezTo>
                      <a:pt x="1" y="33"/>
                      <a:pt x="2" y="64"/>
                      <a:pt x="4" y="95"/>
                    </a:cubicBezTo>
                    <a:cubicBezTo>
                      <a:pt x="2" y="64"/>
                      <a:pt x="1" y="32"/>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9"/>
              <p:cNvSpPr/>
              <p:nvPr/>
            </p:nvSpPr>
            <p:spPr>
              <a:xfrm>
                <a:off x="7967762" y="4261919"/>
                <a:ext cx="318" cy="1273"/>
              </a:xfrm>
              <a:custGeom>
                <a:avLst/>
                <a:gdLst/>
                <a:ahLst/>
                <a:cxnLst/>
                <a:rect l="l" t="t" r="r" b="b"/>
                <a:pathLst>
                  <a:path w="4" h="16" extrusionOk="0">
                    <a:moveTo>
                      <a:pt x="3" y="1"/>
                    </a:moveTo>
                    <a:cubicBezTo>
                      <a:pt x="2" y="5"/>
                      <a:pt x="0" y="11"/>
                      <a:pt x="0" y="16"/>
                    </a:cubicBezTo>
                    <a:cubicBezTo>
                      <a:pt x="0" y="11"/>
                      <a:pt x="2" y="5"/>
                      <a:pt x="3"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9"/>
              <p:cNvSpPr/>
              <p:nvPr/>
            </p:nvSpPr>
            <p:spPr>
              <a:xfrm>
                <a:off x="7966250" y="4270830"/>
                <a:ext cx="398" cy="3978"/>
              </a:xfrm>
              <a:custGeom>
                <a:avLst/>
                <a:gdLst/>
                <a:ahLst/>
                <a:cxnLst/>
                <a:rect l="l" t="t" r="r" b="b"/>
                <a:pathLst>
                  <a:path w="5" h="50" extrusionOk="0">
                    <a:moveTo>
                      <a:pt x="5" y="1"/>
                    </a:moveTo>
                    <a:cubicBezTo>
                      <a:pt x="3" y="17"/>
                      <a:pt x="2" y="33"/>
                      <a:pt x="0" y="49"/>
                    </a:cubicBezTo>
                    <a:cubicBezTo>
                      <a:pt x="2" y="33"/>
                      <a:pt x="3" y="17"/>
                      <a:pt x="5"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9"/>
              <p:cNvSpPr/>
              <p:nvPr/>
            </p:nvSpPr>
            <p:spPr>
              <a:xfrm>
                <a:off x="7965534" y="4278708"/>
                <a:ext cx="398" cy="4615"/>
              </a:xfrm>
              <a:custGeom>
                <a:avLst/>
                <a:gdLst/>
                <a:ahLst/>
                <a:cxnLst/>
                <a:rect l="l" t="t" r="r" b="b"/>
                <a:pathLst>
                  <a:path w="5" h="58" extrusionOk="0">
                    <a:moveTo>
                      <a:pt x="5" y="0"/>
                    </a:moveTo>
                    <a:cubicBezTo>
                      <a:pt x="3" y="20"/>
                      <a:pt x="2" y="39"/>
                      <a:pt x="1" y="58"/>
                    </a:cubicBezTo>
                    <a:cubicBezTo>
                      <a:pt x="2" y="39"/>
                      <a:pt x="3" y="20"/>
                      <a:pt x="5"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9"/>
              <p:cNvSpPr/>
              <p:nvPr/>
            </p:nvSpPr>
            <p:spPr>
              <a:xfrm>
                <a:off x="7973491" y="4236617"/>
                <a:ext cx="875" cy="2785"/>
              </a:xfrm>
              <a:custGeom>
                <a:avLst/>
                <a:gdLst/>
                <a:ahLst/>
                <a:cxnLst/>
                <a:rect l="l" t="t" r="r" b="b"/>
                <a:pathLst>
                  <a:path w="11" h="35" extrusionOk="0">
                    <a:moveTo>
                      <a:pt x="11" y="1"/>
                    </a:moveTo>
                    <a:cubicBezTo>
                      <a:pt x="7" y="11"/>
                      <a:pt x="4" y="23"/>
                      <a:pt x="1" y="35"/>
                    </a:cubicBezTo>
                    <a:cubicBezTo>
                      <a:pt x="4" y="23"/>
                      <a:pt x="7" y="11"/>
                      <a:pt x="1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9"/>
              <p:cNvSpPr/>
              <p:nvPr/>
            </p:nvSpPr>
            <p:spPr>
              <a:xfrm>
                <a:off x="8248156" y="4437364"/>
                <a:ext cx="3262" cy="2307"/>
              </a:xfrm>
              <a:custGeom>
                <a:avLst/>
                <a:gdLst/>
                <a:ahLst/>
                <a:cxnLst/>
                <a:rect l="l" t="t" r="r" b="b"/>
                <a:pathLst>
                  <a:path w="41" h="29" extrusionOk="0">
                    <a:moveTo>
                      <a:pt x="40" y="0"/>
                    </a:moveTo>
                    <a:cubicBezTo>
                      <a:pt x="27" y="9"/>
                      <a:pt x="14" y="20"/>
                      <a:pt x="0" y="28"/>
                    </a:cubicBezTo>
                    <a:cubicBezTo>
                      <a:pt x="14" y="20"/>
                      <a:pt x="27" y="9"/>
                      <a:pt x="4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9"/>
              <p:cNvSpPr/>
              <p:nvPr/>
            </p:nvSpPr>
            <p:spPr>
              <a:xfrm>
                <a:off x="8321756" y="4321674"/>
                <a:ext cx="398" cy="1989"/>
              </a:xfrm>
              <a:custGeom>
                <a:avLst/>
                <a:gdLst/>
                <a:ahLst/>
                <a:cxnLst/>
                <a:rect l="l" t="t" r="r" b="b"/>
                <a:pathLst>
                  <a:path w="5" h="25" extrusionOk="0">
                    <a:moveTo>
                      <a:pt x="5" y="1"/>
                    </a:moveTo>
                    <a:cubicBezTo>
                      <a:pt x="3" y="10"/>
                      <a:pt x="2" y="17"/>
                      <a:pt x="0" y="24"/>
                    </a:cubicBezTo>
                    <a:cubicBezTo>
                      <a:pt x="2" y="17"/>
                      <a:pt x="3" y="10"/>
                      <a:pt x="5"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9"/>
              <p:cNvSpPr/>
              <p:nvPr/>
            </p:nvSpPr>
            <p:spPr>
              <a:xfrm>
                <a:off x="8254442" y="4431635"/>
                <a:ext cx="4297" cy="3342"/>
              </a:xfrm>
              <a:custGeom>
                <a:avLst/>
                <a:gdLst/>
                <a:ahLst/>
                <a:cxnLst/>
                <a:rect l="l" t="t" r="r" b="b"/>
                <a:pathLst>
                  <a:path w="54" h="42" extrusionOk="0">
                    <a:moveTo>
                      <a:pt x="54" y="0"/>
                    </a:moveTo>
                    <a:cubicBezTo>
                      <a:pt x="36" y="15"/>
                      <a:pt x="19" y="28"/>
                      <a:pt x="1" y="41"/>
                    </a:cubicBezTo>
                    <a:cubicBezTo>
                      <a:pt x="19" y="28"/>
                      <a:pt x="36" y="15"/>
                      <a:pt x="54"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9"/>
              <p:cNvSpPr/>
              <p:nvPr/>
            </p:nvSpPr>
            <p:spPr>
              <a:xfrm>
                <a:off x="8320483" y="4330744"/>
                <a:ext cx="80" cy="159"/>
              </a:xfrm>
              <a:custGeom>
                <a:avLst/>
                <a:gdLst/>
                <a:ahLst/>
                <a:cxnLst/>
                <a:rect l="l" t="t" r="r" b="b"/>
                <a:pathLst>
                  <a:path w="1" h="2" extrusionOk="0">
                    <a:moveTo>
                      <a:pt x="0" y="0"/>
                    </a:moveTo>
                    <a:cubicBezTo>
                      <a:pt x="0" y="0"/>
                      <a:pt x="0" y="0"/>
                      <a:pt x="0" y="2"/>
                    </a:cubicBezTo>
                    <a:cubicBezTo>
                      <a:pt x="0" y="0"/>
                      <a:pt x="0" y="0"/>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9"/>
              <p:cNvSpPr/>
              <p:nvPr/>
            </p:nvSpPr>
            <p:spPr>
              <a:xfrm>
                <a:off x="8260330" y="4425668"/>
                <a:ext cx="5331" cy="4615"/>
              </a:xfrm>
              <a:custGeom>
                <a:avLst/>
                <a:gdLst/>
                <a:ahLst/>
                <a:cxnLst/>
                <a:rect l="l" t="t" r="r" b="b"/>
                <a:pathLst>
                  <a:path w="67" h="58" extrusionOk="0">
                    <a:moveTo>
                      <a:pt x="67" y="0"/>
                    </a:moveTo>
                    <a:cubicBezTo>
                      <a:pt x="45" y="19"/>
                      <a:pt x="23" y="38"/>
                      <a:pt x="1" y="58"/>
                    </a:cubicBezTo>
                    <a:cubicBezTo>
                      <a:pt x="23" y="38"/>
                      <a:pt x="45" y="19"/>
                      <a:pt x="67"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9"/>
              <p:cNvSpPr/>
              <p:nvPr/>
            </p:nvSpPr>
            <p:spPr>
              <a:xfrm>
                <a:off x="8323745" y="4303055"/>
                <a:ext cx="557" cy="5490"/>
              </a:xfrm>
              <a:custGeom>
                <a:avLst/>
                <a:gdLst/>
                <a:ahLst/>
                <a:cxnLst/>
                <a:rect l="l" t="t" r="r" b="b"/>
                <a:pathLst>
                  <a:path w="7" h="69" extrusionOk="0">
                    <a:moveTo>
                      <a:pt x="6" y="1"/>
                    </a:moveTo>
                    <a:cubicBezTo>
                      <a:pt x="5" y="23"/>
                      <a:pt x="3" y="46"/>
                      <a:pt x="0" y="68"/>
                    </a:cubicBezTo>
                    <a:cubicBezTo>
                      <a:pt x="3" y="46"/>
                      <a:pt x="5" y="23"/>
                      <a:pt x="6"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9"/>
              <p:cNvSpPr/>
              <p:nvPr/>
            </p:nvSpPr>
            <p:spPr>
              <a:xfrm>
                <a:off x="8322870" y="4312444"/>
                <a:ext cx="557" cy="3819"/>
              </a:xfrm>
              <a:custGeom>
                <a:avLst/>
                <a:gdLst/>
                <a:ahLst/>
                <a:cxnLst/>
                <a:rect l="l" t="t" r="r" b="b"/>
                <a:pathLst>
                  <a:path w="7" h="48" extrusionOk="0">
                    <a:moveTo>
                      <a:pt x="7" y="1"/>
                    </a:moveTo>
                    <a:cubicBezTo>
                      <a:pt x="5" y="17"/>
                      <a:pt x="2" y="33"/>
                      <a:pt x="1" y="48"/>
                    </a:cubicBezTo>
                    <a:cubicBezTo>
                      <a:pt x="2" y="33"/>
                      <a:pt x="5" y="17"/>
                      <a:pt x="7"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9"/>
              <p:cNvSpPr/>
              <p:nvPr/>
            </p:nvSpPr>
            <p:spPr>
              <a:xfrm>
                <a:off x="8241393" y="4442775"/>
                <a:ext cx="2148" cy="1432"/>
              </a:xfrm>
              <a:custGeom>
                <a:avLst/>
                <a:gdLst/>
                <a:ahLst/>
                <a:cxnLst/>
                <a:rect l="l" t="t" r="r" b="b"/>
                <a:pathLst>
                  <a:path w="27" h="18" extrusionOk="0">
                    <a:moveTo>
                      <a:pt x="27" y="0"/>
                    </a:moveTo>
                    <a:cubicBezTo>
                      <a:pt x="18" y="6"/>
                      <a:pt x="9" y="12"/>
                      <a:pt x="0" y="18"/>
                    </a:cubicBezTo>
                    <a:cubicBezTo>
                      <a:pt x="9" y="12"/>
                      <a:pt x="18" y="6"/>
                      <a:pt x="27"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9"/>
              <p:cNvSpPr/>
              <p:nvPr/>
            </p:nvSpPr>
            <p:spPr>
              <a:xfrm>
                <a:off x="8293828" y="4386043"/>
                <a:ext cx="4535" cy="7002"/>
              </a:xfrm>
              <a:custGeom>
                <a:avLst/>
                <a:gdLst/>
                <a:ahLst/>
                <a:cxnLst/>
                <a:rect l="l" t="t" r="r" b="b"/>
                <a:pathLst>
                  <a:path w="57" h="88" extrusionOk="0">
                    <a:moveTo>
                      <a:pt x="57" y="0"/>
                    </a:moveTo>
                    <a:cubicBezTo>
                      <a:pt x="39" y="30"/>
                      <a:pt x="20" y="59"/>
                      <a:pt x="1" y="87"/>
                    </a:cubicBezTo>
                    <a:cubicBezTo>
                      <a:pt x="20" y="59"/>
                      <a:pt x="39" y="30"/>
                      <a:pt x="57"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9"/>
              <p:cNvSpPr/>
              <p:nvPr/>
            </p:nvSpPr>
            <p:spPr>
              <a:xfrm>
                <a:off x="8300670" y="4378882"/>
                <a:ext cx="1910" cy="3342"/>
              </a:xfrm>
              <a:custGeom>
                <a:avLst/>
                <a:gdLst/>
                <a:ahLst/>
                <a:cxnLst/>
                <a:rect l="l" t="t" r="r" b="b"/>
                <a:pathLst>
                  <a:path w="24" h="42" extrusionOk="0">
                    <a:moveTo>
                      <a:pt x="24" y="1"/>
                    </a:moveTo>
                    <a:cubicBezTo>
                      <a:pt x="16" y="14"/>
                      <a:pt x="8" y="27"/>
                      <a:pt x="0" y="42"/>
                    </a:cubicBezTo>
                    <a:cubicBezTo>
                      <a:pt x="8" y="27"/>
                      <a:pt x="16" y="14"/>
                      <a:pt x="24"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9"/>
              <p:cNvSpPr/>
              <p:nvPr/>
            </p:nvSpPr>
            <p:spPr>
              <a:xfrm>
                <a:off x="7975003" y="4113049"/>
                <a:ext cx="317793" cy="243158"/>
              </a:xfrm>
              <a:custGeom>
                <a:avLst/>
                <a:gdLst/>
                <a:ahLst/>
                <a:cxnLst/>
                <a:rect l="l" t="t" r="r" b="b"/>
                <a:pathLst>
                  <a:path w="3994" h="3056" extrusionOk="0">
                    <a:moveTo>
                      <a:pt x="1719" y="283"/>
                    </a:moveTo>
                    <a:cubicBezTo>
                      <a:pt x="1966" y="283"/>
                      <a:pt x="2177" y="394"/>
                      <a:pt x="2233" y="644"/>
                    </a:cubicBezTo>
                    <a:cubicBezTo>
                      <a:pt x="2298" y="934"/>
                      <a:pt x="1706" y="1149"/>
                      <a:pt x="1519" y="1287"/>
                    </a:cubicBezTo>
                    <a:cubicBezTo>
                      <a:pt x="1402" y="1373"/>
                      <a:pt x="1196" y="1581"/>
                      <a:pt x="1027" y="1581"/>
                    </a:cubicBezTo>
                    <a:cubicBezTo>
                      <a:pt x="938" y="1581"/>
                      <a:pt x="859" y="1522"/>
                      <a:pt x="809" y="1356"/>
                    </a:cubicBezTo>
                    <a:cubicBezTo>
                      <a:pt x="737" y="1119"/>
                      <a:pt x="799" y="840"/>
                      <a:pt x="930" y="661"/>
                    </a:cubicBezTo>
                    <a:cubicBezTo>
                      <a:pt x="1126" y="421"/>
                      <a:pt x="1445" y="283"/>
                      <a:pt x="1719" y="283"/>
                    </a:cubicBezTo>
                    <a:close/>
                    <a:moveTo>
                      <a:pt x="2134" y="1"/>
                    </a:moveTo>
                    <a:cubicBezTo>
                      <a:pt x="1751" y="1"/>
                      <a:pt x="1363" y="98"/>
                      <a:pt x="1008" y="304"/>
                    </a:cubicBezTo>
                    <a:cubicBezTo>
                      <a:pt x="686" y="489"/>
                      <a:pt x="428" y="742"/>
                      <a:pt x="239" y="1034"/>
                    </a:cubicBezTo>
                    <a:cubicBezTo>
                      <a:pt x="139" y="1190"/>
                      <a:pt x="60" y="1355"/>
                      <a:pt x="1" y="1529"/>
                    </a:cubicBezTo>
                    <a:cubicBezTo>
                      <a:pt x="313" y="2442"/>
                      <a:pt x="1172" y="3056"/>
                      <a:pt x="2136" y="3056"/>
                    </a:cubicBezTo>
                    <a:cubicBezTo>
                      <a:pt x="2890" y="3056"/>
                      <a:pt x="3579" y="2680"/>
                      <a:pt x="3993" y="2081"/>
                    </a:cubicBezTo>
                    <a:cubicBezTo>
                      <a:pt x="3498" y="1667"/>
                      <a:pt x="3183" y="1046"/>
                      <a:pt x="3183" y="349"/>
                    </a:cubicBezTo>
                    <a:cubicBezTo>
                      <a:pt x="3183" y="320"/>
                      <a:pt x="3185" y="290"/>
                      <a:pt x="3186" y="259"/>
                    </a:cubicBezTo>
                    <a:cubicBezTo>
                      <a:pt x="2862" y="90"/>
                      <a:pt x="2500" y="1"/>
                      <a:pt x="2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9"/>
              <p:cNvSpPr/>
              <p:nvPr/>
            </p:nvSpPr>
            <p:spPr>
              <a:xfrm>
                <a:off x="8265820" y="4393045"/>
                <a:ext cx="28087" cy="32464"/>
              </a:xfrm>
              <a:custGeom>
                <a:avLst/>
                <a:gdLst/>
                <a:ahLst/>
                <a:cxnLst/>
                <a:rect l="l" t="t" r="r" b="b"/>
                <a:pathLst>
                  <a:path w="353" h="408" extrusionOk="0">
                    <a:moveTo>
                      <a:pt x="353" y="1"/>
                    </a:moveTo>
                    <a:cubicBezTo>
                      <a:pt x="271" y="121"/>
                      <a:pt x="178" y="233"/>
                      <a:pt x="76" y="335"/>
                    </a:cubicBezTo>
                    <a:lnTo>
                      <a:pt x="76" y="335"/>
                    </a:lnTo>
                    <a:cubicBezTo>
                      <a:pt x="179" y="232"/>
                      <a:pt x="272" y="120"/>
                      <a:pt x="353" y="1"/>
                    </a:cubicBezTo>
                    <a:close/>
                    <a:moveTo>
                      <a:pt x="76" y="335"/>
                    </a:moveTo>
                    <a:cubicBezTo>
                      <a:pt x="52" y="360"/>
                      <a:pt x="26" y="384"/>
                      <a:pt x="1" y="407"/>
                    </a:cubicBezTo>
                    <a:cubicBezTo>
                      <a:pt x="26" y="384"/>
                      <a:pt x="51" y="360"/>
                      <a:pt x="76" y="33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9"/>
              <p:cNvSpPr/>
              <p:nvPr/>
            </p:nvSpPr>
            <p:spPr>
              <a:xfrm>
                <a:off x="8324302" y="4299793"/>
                <a:ext cx="80" cy="557"/>
              </a:xfrm>
              <a:custGeom>
                <a:avLst/>
                <a:gdLst/>
                <a:ahLst/>
                <a:cxnLst/>
                <a:rect l="l" t="t" r="r" b="b"/>
                <a:pathLst>
                  <a:path w="1" h="7" extrusionOk="0">
                    <a:moveTo>
                      <a:pt x="1" y="6"/>
                    </a:moveTo>
                    <a:cubicBezTo>
                      <a:pt x="1" y="5"/>
                      <a:pt x="1" y="2"/>
                      <a:pt x="1" y="1"/>
                    </a:cubicBezTo>
                    <a:lnTo>
                      <a:pt x="1" y="1"/>
                    </a:lnTo>
                    <a:cubicBezTo>
                      <a:pt x="1" y="2"/>
                      <a:pt x="1" y="5"/>
                      <a:pt x="1" y="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9"/>
              <p:cNvSpPr/>
              <p:nvPr/>
            </p:nvSpPr>
            <p:spPr>
              <a:xfrm>
                <a:off x="8209009" y="4459484"/>
                <a:ext cx="2307" cy="1034"/>
              </a:xfrm>
              <a:custGeom>
                <a:avLst/>
                <a:gdLst/>
                <a:ahLst/>
                <a:cxnLst/>
                <a:rect l="l" t="t" r="r" b="b"/>
                <a:pathLst>
                  <a:path w="29" h="13" extrusionOk="0">
                    <a:moveTo>
                      <a:pt x="29" y="1"/>
                    </a:moveTo>
                    <a:cubicBezTo>
                      <a:pt x="20" y="5"/>
                      <a:pt x="9" y="8"/>
                      <a:pt x="1" y="12"/>
                    </a:cubicBezTo>
                    <a:cubicBezTo>
                      <a:pt x="9" y="8"/>
                      <a:pt x="20" y="5"/>
                      <a:pt x="29"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9"/>
              <p:cNvSpPr/>
              <p:nvPr/>
            </p:nvSpPr>
            <p:spPr>
              <a:xfrm>
                <a:off x="8164054" y="4470305"/>
                <a:ext cx="7002" cy="955"/>
              </a:xfrm>
              <a:custGeom>
                <a:avLst/>
                <a:gdLst/>
                <a:ahLst/>
                <a:cxnLst/>
                <a:rect l="l" t="t" r="r" b="b"/>
                <a:pathLst>
                  <a:path w="88" h="12" extrusionOk="0">
                    <a:moveTo>
                      <a:pt x="87" y="0"/>
                    </a:moveTo>
                    <a:cubicBezTo>
                      <a:pt x="59" y="5"/>
                      <a:pt x="30" y="9"/>
                      <a:pt x="0" y="12"/>
                    </a:cubicBezTo>
                    <a:cubicBezTo>
                      <a:pt x="30" y="9"/>
                      <a:pt x="59" y="5"/>
                      <a:pt x="87"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9"/>
              <p:cNvSpPr/>
              <p:nvPr/>
            </p:nvSpPr>
            <p:spPr>
              <a:xfrm>
                <a:off x="8173284" y="4468873"/>
                <a:ext cx="6047" cy="1273"/>
              </a:xfrm>
              <a:custGeom>
                <a:avLst/>
                <a:gdLst/>
                <a:ahLst/>
                <a:cxnLst/>
                <a:rect l="l" t="t" r="r" b="b"/>
                <a:pathLst>
                  <a:path w="76" h="16" extrusionOk="0">
                    <a:moveTo>
                      <a:pt x="76" y="1"/>
                    </a:moveTo>
                    <a:cubicBezTo>
                      <a:pt x="51" y="6"/>
                      <a:pt x="25" y="11"/>
                      <a:pt x="0" y="15"/>
                    </a:cubicBezTo>
                    <a:cubicBezTo>
                      <a:pt x="25" y="11"/>
                      <a:pt x="51" y="6"/>
                      <a:pt x="76"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9"/>
              <p:cNvSpPr/>
              <p:nvPr/>
            </p:nvSpPr>
            <p:spPr>
              <a:xfrm>
                <a:off x="8217603" y="4456142"/>
                <a:ext cx="1671" cy="875"/>
              </a:xfrm>
              <a:custGeom>
                <a:avLst/>
                <a:gdLst/>
                <a:ahLst/>
                <a:cxnLst/>
                <a:rect l="l" t="t" r="r" b="b"/>
                <a:pathLst>
                  <a:path w="21" h="11" extrusionOk="0">
                    <a:moveTo>
                      <a:pt x="21" y="0"/>
                    </a:moveTo>
                    <a:cubicBezTo>
                      <a:pt x="13" y="3"/>
                      <a:pt x="7" y="7"/>
                      <a:pt x="0" y="10"/>
                    </a:cubicBezTo>
                    <a:cubicBezTo>
                      <a:pt x="7" y="7"/>
                      <a:pt x="13" y="3"/>
                      <a:pt x="2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9"/>
              <p:cNvSpPr/>
              <p:nvPr/>
            </p:nvSpPr>
            <p:spPr>
              <a:xfrm>
                <a:off x="8225878" y="4452243"/>
                <a:ext cx="1353" cy="796"/>
              </a:xfrm>
              <a:custGeom>
                <a:avLst/>
                <a:gdLst/>
                <a:ahLst/>
                <a:cxnLst/>
                <a:rect l="l" t="t" r="r" b="b"/>
                <a:pathLst>
                  <a:path w="17" h="10" extrusionOk="0">
                    <a:moveTo>
                      <a:pt x="17" y="0"/>
                    </a:moveTo>
                    <a:cubicBezTo>
                      <a:pt x="12" y="3"/>
                      <a:pt x="7" y="6"/>
                      <a:pt x="1" y="9"/>
                    </a:cubicBezTo>
                    <a:cubicBezTo>
                      <a:pt x="7" y="6"/>
                      <a:pt x="12" y="3"/>
                      <a:pt x="17"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9"/>
              <p:cNvSpPr/>
              <p:nvPr/>
            </p:nvSpPr>
            <p:spPr>
              <a:xfrm>
                <a:off x="8200257" y="4462428"/>
                <a:ext cx="3103" cy="1114"/>
              </a:xfrm>
              <a:custGeom>
                <a:avLst/>
                <a:gdLst/>
                <a:ahLst/>
                <a:cxnLst/>
                <a:rect l="l" t="t" r="r" b="b"/>
                <a:pathLst>
                  <a:path w="39" h="14" extrusionOk="0">
                    <a:moveTo>
                      <a:pt x="38" y="1"/>
                    </a:moveTo>
                    <a:cubicBezTo>
                      <a:pt x="27" y="5"/>
                      <a:pt x="13" y="9"/>
                      <a:pt x="0" y="14"/>
                    </a:cubicBezTo>
                    <a:cubicBezTo>
                      <a:pt x="13" y="9"/>
                      <a:pt x="27" y="5"/>
                      <a:pt x="38"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9"/>
              <p:cNvSpPr/>
              <p:nvPr/>
            </p:nvSpPr>
            <p:spPr>
              <a:xfrm>
                <a:off x="8191345" y="4464974"/>
                <a:ext cx="4138" cy="1273"/>
              </a:xfrm>
              <a:custGeom>
                <a:avLst/>
                <a:gdLst/>
                <a:ahLst/>
                <a:cxnLst/>
                <a:rect l="l" t="t" r="r" b="b"/>
                <a:pathLst>
                  <a:path w="52" h="16" extrusionOk="0">
                    <a:moveTo>
                      <a:pt x="52" y="1"/>
                    </a:moveTo>
                    <a:cubicBezTo>
                      <a:pt x="34" y="5"/>
                      <a:pt x="18" y="11"/>
                      <a:pt x="0" y="16"/>
                    </a:cubicBezTo>
                    <a:cubicBezTo>
                      <a:pt x="18" y="11"/>
                      <a:pt x="34" y="5"/>
                      <a:pt x="52"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9"/>
              <p:cNvSpPr/>
              <p:nvPr/>
            </p:nvSpPr>
            <p:spPr>
              <a:xfrm>
                <a:off x="8154904" y="4471339"/>
                <a:ext cx="7559" cy="637"/>
              </a:xfrm>
              <a:custGeom>
                <a:avLst/>
                <a:gdLst/>
                <a:ahLst/>
                <a:cxnLst/>
                <a:rect l="l" t="t" r="r" b="b"/>
                <a:pathLst>
                  <a:path w="95" h="8" extrusionOk="0">
                    <a:moveTo>
                      <a:pt x="95" y="0"/>
                    </a:moveTo>
                    <a:cubicBezTo>
                      <a:pt x="62" y="3"/>
                      <a:pt x="31" y="6"/>
                      <a:pt x="0" y="8"/>
                    </a:cubicBezTo>
                    <a:cubicBezTo>
                      <a:pt x="31" y="6"/>
                      <a:pt x="64" y="3"/>
                      <a:pt x="95"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9"/>
              <p:cNvSpPr/>
              <p:nvPr/>
            </p:nvSpPr>
            <p:spPr>
              <a:xfrm>
                <a:off x="8182434" y="4467122"/>
                <a:ext cx="5092" cy="1273"/>
              </a:xfrm>
              <a:custGeom>
                <a:avLst/>
                <a:gdLst/>
                <a:ahLst/>
                <a:cxnLst/>
                <a:rect l="l" t="t" r="r" b="b"/>
                <a:pathLst>
                  <a:path w="64" h="16" extrusionOk="0">
                    <a:moveTo>
                      <a:pt x="64" y="0"/>
                    </a:moveTo>
                    <a:cubicBezTo>
                      <a:pt x="42" y="6"/>
                      <a:pt x="21" y="11"/>
                      <a:pt x="0" y="15"/>
                    </a:cubicBezTo>
                    <a:cubicBezTo>
                      <a:pt x="21" y="11"/>
                      <a:pt x="42" y="6"/>
                      <a:pt x="64"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9"/>
              <p:cNvSpPr/>
              <p:nvPr/>
            </p:nvSpPr>
            <p:spPr>
              <a:xfrm>
                <a:off x="8233834" y="4447787"/>
                <a:ext cx="1591" cy="875"/>
              </a:xfrm>
              <a:custGeom>
                <a:avLst/>
                <a:gdLst/>
                <a:ahLst/>
                <a:cxnLst/>
                <a:rect l="l" t="t" r="r" b="b"/>
                <a:pathLst>
                  <a:path w="20" h="11" extrusionOk="0">
                    <a:moveTo>
                      <a:pt x="20" y="0"/>
                    </a:moveTo>
                    <a:cubicBezTo>
                      <a:pt x="17" y="2"/>
                      <a:pt x="14" y="3"/>
                      <a:pt x="11" y="5"/>
                    </a:cubicBezTo>
                    <a:cubicBezTo>
                      <a:pt x="10" y="6"/>
                      <a:pt x="10" y="6"/>
                      <a:pt x="9" y="7"/>
                    </a:cubicBezTo>
                    <a:lnTo>
                      <a:pt x="9" y="7"/>
                    </a:lnTo>
                    <a:cubicBezTo>
                      <a:pt x="13" y="5"/>
                      <a:pt x="16" y="2"/>
                      <a:pt x="20" y="0"/>
                    </a:cubicBezTo>
                    <a:close/>
                    <a:moveTo>
                      <a:pt x="9" y="7"/>
                    </a:moveTo>
                    <a:cubicBezTo>
                      <a:pt x="6" y="8"/>
                      <a:pt x="4" y="10"/>
                      <a:pt x="1" y="11"/>
                    </a:cubicBezTo>
                    <a:cubicBezTo>
                      <a:pt x="4" y="10"/>
                      <a:pt x="7" y="8"/>
                      <a:pt x="9" y="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9"/>
              <p:cNvSpPr/>
              <p:nvPr/>
            </p:nvSpPr>
            <p:spPr>
              <a:xfrm>
                <a:off x="7965455" y="4234548"/>
                <a:ext cx="358929" cy="237668"/>
              </a:xfrm>
              <a:custGeom>
                <a:avLst/>
                <a:gdLst/>
                <a:ahLst/>
                <a:cxnLst/>
                <a:rect l="l" t="t" r="r" b="b"/>
                <a:pathLst>
                  <a:path w="4511" h="2987" extrusionOk="0">
                    <a:moveTo>
                      <a:pt x="121" y="0"/>
                    </a:moveTo>
                    <a:cubicBezTo>
                      <a:pt x="118" y="9"/>
                      <a:pt x="115" y="18"/>
                      <a:pt x="112" y="25"/>
                    </a:cubicBezTo>
                    <a:cubicBezTo>
                      <a:pt x="109" y="37"/>
                      <a:pt x="105" y="49"/>
                      <a:pt x="102" y="59"/>
                    </a:cubicBezTo>
                    <a:cubicBezTo>
                      <a:pt x="94" y="81"/>
                      <a:pt x="88" y="103"/>
                      <a:pt x="82" y="125"/>
                    </a:cubicBezTo>
                    <a:cubicBezTo>
                      <a:pt x="80" y="136"/>
                      <a:pt x="77" y="148"/>
                      <a:pt x="74" y="158"/>
                    </a:cubicBezTo>
                    <a:cubicBezTo>
                      <a:pt x="68" y="181"/>
                      <a:pt x="62" y="205"/>
                      <a:pt x="56" y="229"/>
                    </a:cubicBezTo>
                    <a:cubicBezTo>
                      <a:pt x="55" y="239"/>
                      <a:pt x="52" y="248"/>
                      <a:pt x="50" y="258"/>
                    </a:cubicBezTo>
                    <a:cubicBezTo>
                      <a:pt x="44" y="286"/>
                      <a:pt x="38" y="315"/>
                      <a:pt x="34" y="343"/>
                    </a:cubicBezTo>
                    <a:cubicBezTo>
                      <a:pt x="32" y="348"/>
                      <a:pt x="31" y="354"/>
                      <a:pt x="31" y="358"/>
                    </a:cubicBezTo>
                    <a:cubicBezTo>
                      <a:pt x="25" y="391"/>
                      <a:pt x="21" y="423"/>
                      <a:pt x="16" y="457"/>
                    </a:cubicBezTo>
                    <a:cubicBezTo>
                      <a:pt x="15" y="472"/>
                      <a:pt x="13" y="488"/>
                      <a:pt x="12" y="504"/>
                    </a:cubicBezTo>
                    <a:cubicBezTo>
                      <a:pt x="10" y="520"/>
                      <a:pt x="7" y="538"/>
                      <a:pt x="6" y="554"/>
                    </a:cubicBezTo>
                    <a:cubicBezTo>
                      <a:pt x="4" y="573"/>
                      <a:pt x="4" y="592"/>
                      <a:pt x="3" y="613"/>
                    </a:cubicBezTo>
                    <a:cubicBezTo>
                      <a:pt x="2" y="625"/>
                      <a:pt x="2" y="638"/>
                      <a:pt x="2" y="651"/>
                    </a:cubicBezTo>
                    <a:cubicBezTo>
                      <a:pt x="0" y="673"/>
                      <a:pt x="0" y="695"/>
                      <a:pt x="0" y="716"/>
                    </a:cubicBezTo>
                    <a:cubicBezTo>
                      <a:pt x="0" y="720"/>
                      <a:pt x="0" y="725"/>
                      <a:pt x="0" y="729"/>
                    </a:cubicBezTo>
                    <a:cubicBezTo>
                      <a:pt x="0" y="734"/>
                      <a:pt x="0" y="738"/>
                      <a:pt x="0" y="741"/>
                    </a:cubicBezTo>
                    <a:cubicBezTo>
                      <a:pt x="0" y="773"/>
                      <a:pt x="2" y="804"/>
                      <a:pt x="3" y="835"/>
                    </a:cubicBezTo>
                    <a:cubicBezTo>
                      <a:pt x="3" y="843"/>
                      <a:pt x="3" y="848"/>
                      <a:pt x="3" y="856"/>
                    </a:cubicBezTo>
                    <a:cubicBezTo>
                      <a:pt x="4" y="887"/>
                      <a:pt x="7" y="918"/>
                      <a:pt x="10" y="947"/>
                    </a:cubicBezTo>
                    <a:cubicBezTo>
                      <a:pt x="10" y="956"/>
                      <a:pt x="12" y="963"/>
                      <a:pt x="12" y="971"/>
                    </a:cubicBezTo>
                    <a:cubicBezTo>
                      <a:pt x="16" y="999"/>
                      <a:pt x="19" y="1028"/>
                      <a:pt x="24" y="1056"/>
                    </a:cubicBezTo>
                    <a:cubicBezTo>
                      <a:pt x="25" y="1066"/>
                      <a:pt x="27" y="1077"/>
                      <a:pt x="28" y="1086"/>
                    </a:cubicBezTo>
                    <a:cubicBezTo>
                      <a:pt x="32" y="1111"/>
                      <a:pt x="37" y="1136"/>
                      <a:pt x="41" y="1161"/>
                    </a:cubicBezTo>
                    <a:cubicBezTo>
                      <a:pt x="44" y="1174"/>
                      <a:pt x="46" y="1187"/>
                      <a:pt x="49" y="1200"/>
                    </a:cubicBezTo>
                    <a:cubicBezTo>
                      <a:pt x="53" y="1223"/>
                      <a:pt x="57" y="1243"/>
                      <a:pt x="63" y="1264"/>
                    </a:cubicBezTo>
                    <a:cubicBezTo>
                      <a:pt x="66" y="1281"/>
                      <a:pt x="71" y="1298"/>
                      <a:pt x="75" y="1315"/>
                    </a:cubicBezTo>
                    <a:cubicBezTo>
                      <a:pt x="80" y="1332"/>
                      <a:pt x="85" y="1348"/>
                      <a:pt x="90" y="1364"/>
                    </a:cubicBezTo>
                    <a:cubicBezTo>
                      <a:pt x="96" y="1385"/>
                      <a:pt x="102" y="1407"/>
                      <a:pt x="109" y="1427"/>
                    </a:cubicBezTo>
                    <a:cubicBezTo>
                      <a:pt x="113" y="1439"/>
                      <a:pt x="116" y="1451"/>
                      <a:pt x="121" y="1464"/>
                    </a:cubicBezTo>
                    <a:cubicBezTo>
                      <a:pt x="130" y="1488"/>
                      <a:pt x="138" y="1513"/>
                      <a:pt x="147" y="1536"/>
                    </a:cubicBezTo>
                    <a:lnTo>
                      <a:pt x="158" y="1563"/>
                    </a:lnTo>
                    <a:cubicBezTo>
                      <a:pt x="169" y="1591"/>
                      <a:pt x="180" y="1617"/>
                      <a:pt x="193" y="1644"/>
                    </a:cubicBezTo>
                    <a:lnTo>
                      <a:pt x="202" y="1664"/>
                    </a:lnTo>
                    <a:cubicBezTo>
                      <a:pt x="214" y="1692"/>
                      <a:pt x="228" y="1720"/>
                      <a:pt x="242" y="1748"/>
                    </a:cubicBezTo>
                    <a:lnTo>
                      <a:pt x="250" y="1764"/>
                    </a:lnTo>
                    <a:cubicBezTo>
                      <a:pt x="265" y="1794"/>
                      <a:pt x="280" y="1822"/>
                      <a:pt x="296" y="1848"/>
                    </a:cubicBezTo>
                    <a:lnTo>
                      <a:pt x="306" y="1868"/>
                    </a:lnTo>
                    <a:cubicBezTo>
                      <a:pt x="321" y="1893"/>
                      <a:pt x="337" y="1918"/>
                      <a:pt x="352" y="1943"/>
                    </a:cubicBezTo>
                    <a:cubicBezTo>
                      <a:pt x="358" y="1951"/>
                      <a:pt x="364" y="1960"/>
                      <a:pt x="370" y="1969"/>
                    </a:cubicBezTo>
                    <a:cubicBezTo>
                      <a:pt x="383" y="1988"/>
                      <a:pt x="396" y="2009"/>
                      <a:pt x="409" y="2028"/>
                    </a:cubicBezTo>
                    <a:cubicBezTo>
                      <a:pt x="420" y="2041"/>
                      <a:pt x="429" y="2055"/>
                      <a:pt x="437" y="2066"/>
                    </a:cubicBezTo>
                    <a:cubicBezTo>
                      <a:pt x="448" y="2081"/>
                      <a:pt x="458" y="2094"/>
                      <a:pt x="468" y="2108"/>
                    </a:cubicBezTo>
                    <a:cubicBezTo>
                      <a:pt x="482" y="2125"/>
                      <a:pt x="496" y="2143"/>
                      <a:pt x="510" y="2161"/>
                    </a:cubicBezTo>
                    <a:cubicBezTo>
                      <a:pt x="515" y="2166"/>
                      <a:pt x="521" y="2174"/>
                      <a:pt x="527" y="2181"/>
                    </a:cubicBezTo>
                    <a:cubicBezTo>
                      <a:pt x="546" y="2203"/>
                      <a:pt x="566" y="2225"/>
                      <a:pt x="585" y="2247"/>
                    </a:cubicBezTo>
                    <a:cubicBezTo>
                      <a:pt x="586" y="2247"/>
                      <a:pt x="586" y="2249"/>
                      <a:pt x="588" y="2250"/>
                    </a:cubicBezTo>
                    <a:cubicBezTo>
                      <a:pt x="732" y="2408"/>
                      <a:pt x="898" y="2546"/>
                      <a:pt x="1082" y="2658"/>
                    </a:cubicBezTo>
                    <a:cubicBezTo>
                      <a:pt x="1099" y="2667"/>
                      <a:pt x="1113" y="2676"/>
                      <a:pt x="1130" y="2685"/>
                    </a:cubicBezTo>
                    <a:cubicBezTo>
                      <a:pt x="1144" y="2694"/>
                      <a:pt x="1159" y="2703"/>
                      <a:pt x="1174" y="2711"/>
                    </a:cubicBezTo>
                    <a:cubicBezTo>
                      <a:pt x="1359" y="2813"/>
                      <a:pt x="1561" y="2890"/>
                      <a:pt x="1775" y="2935"/>
                    </a:cubicBezTo>
                    <a:cubicBezTo>
                      <a:pt x="1776" y="2935"/>
                      <a:pt x="1777" y="2935"/>
                      <a:pt x="1779" y="2937"/>
                    </a:cubicBezTo>
                    <a:cubicBezTo>
                      <a:pt x="1807" y="2943"/>
                      <a:pt x="1836" y="2947"/>
                      <a:pt x="1864" y="2953"/>
                    </a:cubicBezTo>
                    <a:cubicBezTo>
                      <a:pt x="1873" y="2954"/>
                      <a:pt x="1882" y="2956"/>
                      <a:pt x="1891" y="2957"/>
                    </a:cubicBezTo>
                    <a:cubicBezTo>
                      <a:pt x="1913" y="2962"/>
                      <a:pt x="1937" y="2965"/>
                      <a:pt x="1959" y="2968"/>
                    </a:cubicBezTo>
                    <a:cubicBezTo>
                      <a:pt x="1975" y="2969"/>
                      <a:pt x="1991" y="2972"/>
                      <a:pt x="2009" y="2973"/>
                    </a:cubicBezTo>
                    <a:cubicBezTo>
                      <a:pt x="2023" y="2975"/>
                      <a:pt x="2040" y="2976"/>
                      <a:pt x="2056" y="2978"/>
                    </a:cubicBezTo>
                    <a:cubicBezTo>
                      <a:pt x="2079" y="2979"/>
                      <a:pt x="2103" y="2982"/>
                      <a:pt x="2126" y="2984"/>
                    </a:cubicBezTo>
                    <a:cubicBezTo>
                      <a:pt x="2138" y="2984"/>
                      <a:pt x="2149" y="2984"/>
                      <a:pt x="2159" y="2985"/>
                    </a:cubicBezTo>
                    <a:cubicBezTo>
                      <a:pt x="2188" y="2985"/>
                      <a:pt x="2218" y="2987"/>
                      <a:pt x="2247" y="2987"/>
                    </a:cubicBezTo>
                    <a:lnTo>
                      <a:pt x="2268" y="2987"/>
                    </a:lnTo>
                    <a:cubicBezTo>
                      <a:pt x="2300" y="2987"/>
                      <a:pt x="2331" y="2985"/>
                      <a:pt x="2364" y="2984"/>
                    </a:cubicBezTo>
                    <a:lnTo>
                      <a:pt x="2381" y="2984"/>
                    </a:lnTo>
                    <a:cubicBezTo>
                      <a:pt x="2414" y="2982"/>
                      <a:pt x="2445" y="2979"/>
                      <a:pt x="2476" y="2976"/>
                    </a:cubicBezTo>
                    <a:cubicBezTo>
                      <a:pt x="2483" y="2975"/>
                      <a:pt x="2490" y="2975"/>
                      <a:pt x="2498" y="2973"/>
                    </a:cubicBezTo>
                    <a:cubicBezTo>
                      <a:pt x="2526" y="2971"/>
                      <a:pt x="2555" y="2968"/>
                      <a:pt x="2584" y="2963"/>
                    </a:cubicBezTo>
                    <a:cubicBezTo>
                      <a:pt x="2593" y="2962"/>
                      <a:pt x="2604" y="2960"/>
                      <a:pt x="2612" y="2959"/>
                    </a:cubicBezTo>
                    <a:cubicBezTo>
                      <a:pt x="2637" y="2954"/>
                      <a:pt x="2663" y="2950"/>
                      <a:pt x="2689" y="2946"/>
                    </a:cubicBezTo>
                    <a:cubicBezTo>
                      <a:pt x="2701" y="2943"/>
                      <a:pt x="2714" y="2940"/>
                      <a:pt x="2727" y="2937"/>
                    </a:cubicBezTo>
                    <a:cubicBezTo>
                      <a:pt x="2748" y="2932"/>
                      <a:pt x="2770" y="2928"/>
                      <a:pt x="2791" y="2922"/>
                    </a:cubicBezTo>
                    <a:cubicBezTo>
                      <a:pt x="2807" y="2919"/>
                      <a:pt x="2825" y="2915"/>
                      <a:pt x="2841" y="2910"/>
                    </a:cubicBezTo>
                    <a:cubicBezTo>
                      <a:pt x="2857" y="2906"/>
                      <a:pt x="2875" y="2900"/>
                      <a:pt x="2891" y="2895"/>
                    </a:cubicBezTo>
                    <a:cubicBezTo>
                      <a:pt x="2911" y="2890"/>
                      <a:pt x="2932" y="2884"/>
                      <a:pt x="2953" y="2876"/>
                    </a:cubicBezTo>
                    <a:cubicBezTo>
                      <a:pt x="2966" y="2873"/>
                      <a:pt x="2978" y="2869"/>
                      <a:pt x="2991" y="2865"/>
                    </a:cubicBezTo>
                    <a:cubicBezTo>
                      <a:pt x="3014" y="2856"/>
                      <a:pt x="3038" y="2847"/>
                      <a:pt x="3063" y="2838"/>
                    </a:cubicBezTo>
                    <a:cubicBezTo>
                      <a:pt x="3072" y="2835"/>
                      <a:pt x="3081" y="2831"/>
                      <a:pt x="3090" y="2828"/>
                    </a:cubicBezTo>
                    <a:cubicBezTo>
                      <a:pt x="3118" y="2817"/>
                      <a:pt x="3144" y="2806"/>
                      <a:pt x="3171" y="2794"/>
                    </a:cubicBezTo>
                    <a:cubicBezTo>
                      <a:pt x="3176" y="2791"/>
                      <a:pt x="3184" y="2788"/>
                      <a:pt x="3190" y="2785"/>
                    </a:cubicBezTo>
                    <a:cubicBezTo>
                      <a:pt x="3219" y="2772"/>
                      <a:pt x="3247" y="2758"/>
                      <a:pt x="3275" y="2744"/>
                    </a:cubicBezTo>
                    <a:cubicBezTo>
                      <a:pt x="3281" y="2741"/>
                      <a:pt x="3285" y="2738"/>
                      <a:pt x="3291" y="2735"/>
                    </a:cubicBezTo>
                    <a:cubicBezTo>
                      <a:pt x="3319" y="2722"/>
                      <a:pt x="3347" y="2705"/>
                      <a:pt x="3375" y="2689"/>
                    </a:cubicBezTo>
                    <a:cubicBezTo>
                      <a:pt x="3381" y="2686"/>
                      <a:pt x="3387" y="2683"/>
                      <a:pt x="3394" y="2679"/>
                    </a:cubicBezTo>
                    <a:cubicBezTo>
                      <a:pt x="3419" y="2664"/>
                      <a:pt x="3443" y="2650"/>
                      <a:pt x="3468" y="2633"/>
                    </a:cubicBezTo>
                    <a:cubicBezTo>
                      <a:pt x="3477" y="2627"/>
                      <a:pt x="3486" y="2622"/>
                      <a:pt x="3496" y="2616"/>
                    </a:cubicBezTo>
                    <a:cubicBezTo>
                      <a:pt x="3515" y="2604"/>
                      <a:pt x="3534" y="2591"/>
                      <a:pt x="3553" y="2576"/>
                    </a:cubicBezTo>
                    <a:cubicBezTo>
                      <a:pt x="3567" y="2567"/>
                      <a:pt x="3580" y="2558"/>
                      <a:pt x="3593" y="2548"/>
                    </a:cubicBezTo>
                    <a:cubicBezTo>
                      <a:pt x="3606" y="2538"/>
                      <a:pt x="3620" y="2529"/>
                      <a:pt x="3633" y="2518"/>
                    </a:cubicBezTo>
                    <a:cubicBezTo>
                      <a:pt x="3651" y="2504"/>
                      <a:pt x="3668" y="2490"/>
                      <a:pt x="3686" y="2476"/>
                    </a:cubicBezTo>
                    <a:cubicBezTo>
                      <a:pt x="3693" y="2470"/>
                      <a:pt x="3699" y="2464"/>
                      <a:pt x="3707" y="2460"/>
                    </a:cubicBezTo>
                    <a:cubicBezTo>
                      <a:pt x="3729" y="2440"/>
                      <a:pt x="3752" y="2421"/>
                      <a:pt x="3773" y="2401"/>
                    </a:cubicBezTo>
                    <a:cubicBezTo>
                      <a:pt x="3774" y="2401"/>
                      <a:pt x="3774" y="2399"/>
                      <a:pt x="3776" y="2399"/>
                    </a:cubicBezTo>
                    <a:cubicBezTo>
                      <a:pt x="3908" y="2277"/>
                      <a:pt x="4028" y="2141"/>
                      <a:pt x="4128" y="1991"/>
                    </a:cubicBezTo>
                    <a:cubicBezTo>
                      <a:pt x="4128" y="1991"/>
                      <a:pt x="4129" y="1991"/>
                      <a:pt x="4129" y="1990"/>
                    </a:cubicBezTo>
                    <a:cubicBezTo>
                      <a:pt x="4148" y="1962"/>
                      <a:pt x="4166" y="1932"/>
                      <a:pt x="4185" y="1904"/>
                    </a:cubicBezTo>
                    <a:cubicBezTo>
                      <a:pt x="4194" y="1888"/>
                      <a:pt x="4204" y="1871"/>
                      <a:pt x="4213" y="1854"/>
                    </a:cubicBezTo>
                    <a:cubicBezTo>
                      <a:pt x="4221" y="1841"/>
                      <a:pt x="4229" y="1828"/>
                      <a:pt x="4237" y="1813"/>
                    </a:cubicBezTo>
                    <a:cubicBezTo>
                      <a:pt x="4340" y="1626"/>
                      <a:pt x="4416" y="1423"/>
                      <a:pt x="4462" y="1209"/>
                    </a:cubicBezTo>
                    <a:cubicBezTo>
                      <a:pt x="4462" y="1209"/>
                      <a:pt x="4462" y="1209"/>
                      <a:pt x="4462" y="1208"/>
                    </a:cubicBezTo>
                    <a:cubicBezTo>
                      <a:pt x="4469" y="1178"/>
                      <a:pt x="4474" y="1149"/>
                      <a:pt x="4480" y="1119"/>
                    </a:cubicBezTo>
                    <a:cubicBezTo>
                      <a:pt x="4481" y="1111"/>
                      <a:pt x="4483" y="1103"/>
                      <a:pt x="4484" y="1096"/>
                    </a:cubicBezTo>
                    <a:cubicBezTo>
                      <a:pt x="4487" y="1072"/>
                      <a:pt x="4490" y="1049"/>
                      <a:pt x="4493" y="1027"/>
                    </a:cubicBezTo>
                    <a:cubicBezTo>
                      <a:pt x="4496" y="1010"/>
                      <a:pt x="4497" y="994"/>
                      <a:pt x="4499" y="980"/>
                    </a:cubicBezTo>
                    <a:cubicBezTo>
                      <a:pt x="4502" y="962"/>
                      <a:pt x="4503" y="946"/>
                      <a:pt x="4505" y="928"/>
                    </a:cubicBezTo>
                    <a:cubicBezTo>
                      <a:pt x="4506" y="906"/>
                      <a:pt x="4508" y="882"/>
                      <a:pt x="4509" y="860"/>
                    </a:cubicBezTo>
                    <a:cubicBezTo>
                      <a:pt x="4511" y="848"/>
                      <a:pt x="4511" y="837"/>
                      <a:pt x="4511" y="826"/>
                    </a:cubicBezTo>
                    <a:cubicBezTo>
                      <a:pt x="4511" y="823"/>
                      <a:pt x="4511" y="822"/>
                      <a:pt x="4511" y="819"/>
                    </a:cubicBezTo>
                    <a:cubicBezTo>
                      <a:pt x="4369" y="745"/>
                      <a:pt x="4237" y="656"/>
                      <a:pt x="4115" y="553"/>
                    </a:cubicBezTo>
                    <a:cubicBezTo>
                      <a:pt x="3699" y="1153"/>
                      <a:pt x="3012" y="1527"/>
                      <a:pt x="2256" y="1527"/>
                    </a:cubicBezTo>
                    <a:cubicBezTo>
                      <a:pt x="1292" y="1527"/>
                      <a:pt x="433" y="915"/>
                      <a:pt x="121" y="0"/>
                    </a:cubicBezTo>
                    <a:close/>
                  </a:path>
                </a:pathLst>
              </a:custGeom>
              <a:solidFill>
                <a:srgbClr val="82C1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9"/>
              <p:cNvSpPr/>
              <p:nvPr/>
            </p:nvSpPr>
            <p:spPr>
              <a:xfrm>
                <a:off x="8588066" y="4580107"/>
                <a:ext cx="6047" cy="1114"/>
              </a:xfrm>
              <a:custGeom>
                <a:avLst/>
                <a:gdLst/>
                <a:ahLst/>
                <a:cxnLst/>
                <a:rect l="l" t="t" r="r" b="b"/>
                <a:pathLst>
                  <a:path w="76" h="14" extrusionOk="0">
                    <a:moveTo>
                      <a:pt x="76" y="0"/>
                    </a:moveTo>
                    <a:cubicBezTo>
                      <a:pt x="51" y="4"/>
                      <a:pt x="26" y="9"/>
                      <a:pt x="1" y="13"/>
                    </a:cubicBezTo>
                    <a:cubicBezTo>
                      <a:pt x="26" y="9"/>
                      <a:pt x="51" y="4"/>
                      <a:pt x="76"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9"/>
              <p:cNvSpPr/>
              <p:nvPr/>
            </p:nvSpPr>
            <p:spPr>
              <a:xfrm>
                <a:off x="8597217" y="4578277"/>
                <a:ext cx="5013" cy="1273"/>
              </a:xfrm>
              <a:custGeom>
                <a:avLst/>
                <a:gdLst/>
                <a:ahLst/>
                <a:cxnLst/>
                <a:rect l="l" t="t" r="r" b="b"/>
                <a:pathLst>
                  <a:path w="63" h="16" extrusionOk="0">
                    <a:moveTo>
                      <a:pt x="62" y="1"/>
                    </a:moveTo>
                    <a:lnTo>
                      <a:pt x="62" y="1"/>
                    </a:lnTo>
                    <a:cubicBezTo>
                      <a:pt x="59" y="2"/>
                      <a:pt x="55" y="3"/>
                      <a:pt x="52" y="3"/>
                    </a:cubicBezTo>
                    <a:lnTo>
                      <a:pt x="52" y="3"/>
                    </a:lnTo>
                    <a:cubicBezTo>
                      <a:pt x="55" y="3"/>
                      <a:pt x="59" y="2"/>
                      <a:pt x="62" y="1"/>
                    </a:cubicBezTo>
                    <a:close/>
                    <a:moveTo>
                      <a:pt x="52" y="3"/>
                    </a:moveTo>
                    <a:lnTo>
                      <a:pt x="52" y="3"/>
                    </a:lnTo>
                    <a:cubicBezTo>
                      <a:pt x="48" y="4"/>
                      <a:pt x="45" y="5"/>
                      <a:pt x="42" y="5"/>
                    </a:cubicBezTo>
                    <a:cubicBezTo>
                      <a:pt x="38" y="7"/>
                      <a:pt x="34" y="8"/>
                      <a:pt x="31" y="9"/>
                    </a:cubicBezTo>
                    <a:lnTo>
                      <a:pt x="31" y="9"/>
                    </a:lnTo>
                    <a:cubicBezTo>
                      <a:pt x="38" y="7"/>
                      <a:pt x="45" y="5"/>
                      <a:pt x="52" y="3"/>
                    </a:cubicBezTo>
                    <a:close/>
                    <a:moveTo>
                      <a:pt x="31" y="9"/>
                    </a:moveTo>
                    <a:cubicBezTo>
                      <a:pt x="23" y="10"/>
                      <a:pt x="16" y="12"/>
                      <a:pt x="9" y="14"/>
                    </a:cubicBezTo>
                    <a:lnTo>
                      <a:pt x="9" y="14"/>
                    </a:lnTo>
                    <a:cubicBezTo>
                      <a:pt x="16" y="12"/>
                      <a:pt x="23" y="10"/>
                      <a:pt x="31" y="9"/>
                    </a:cubicBezTo>
                    <a:close/>
                    <a:moveTo>
                      <a:pt x="9" y="14"/>
                    </a:moveTo>
                    <a:cubicBezTo>
                      <a:pt x="6" y="14"/>
                      <a:pt x="3" y="15"/>
                      <a:pt x="0" y="16"/>
                    </a:cubicBezTo>
                    <a:cubicBezTo>
                      <a:pt x="3" y="15"/>
                      <a:pt x="6" y="14"/>
                      <a:pt x="9" y="14"/>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9"/>
              <p:cNvSpPr/>
              <p:nvPr/>
            </p:nvSpPr>
            <p:spPr>
              <a:xfrm>
                <a:off x="8739085" y="4396705"/>
                <a:ext cx="239" cy="5968"/>
              </a:xfrm>
              <a:custGeom>
                <a:avLst/>
                <a:gdLst/>
                <a:ahLst/>
                <a:cxnLst/>
                <a:rect l="l" t="t" r="r" b="b"/>
                <a:pathLst>
                  <a:path w="3" h="75" extrusionOk="0">
                    <a:moveTo>
                      <a:pt x="1" y="0"/>
                    </a:moveTo>
                    <a:cubicBezTo>
                      <a:pt x="2" y="25"/>
                      <a:pt x="2" y="49"/>
                      <a:pt x="2" y="74"/>
                    </a:cubicBezTo>
                    <a:cubicBezTo>
                      <a:pt x="2" y="49"/>
                      <a:pt x="2" y="25"/>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9"/>
              <p:cNvSpPr/>
              <p:nvPr/>
            </p:nvSpPr>
            <p:spPr>
              <a:xfrm>
                <a:off x="8640660" y="4563398"/>
                <a:ext cx="1353" cy="716"/>
              </a:xfrm>
              <a:custGeom>
                <a:avLst/>
                <a:gdLst/>
                <a:ahLst/>
                <a:cxnLst/>
                <a:rect l="l" t="t" r="r" b="b"/>
                <a:pathLst>
                  <a:path w="17" h="9" extrusionOk="0">
                    <a:moveTo>
                      <a:pt x="17" y="1"/>
                    </a:moveTo>
                    <a:cubicBezTo>
                      <a:pt x="13" y="4"/>
                      <a:pt x="7" y="5"/>
                      <a:pt x="1" y="8"/>
                    </a:cubicBezTo>
                    <a:cubicBezTo>
                      <a:pt x="7" y="5"/>
                      <a:pt x="13" y="4"/>
                      <a:pt x="17"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9"/>
              <p:cNvSpPr/>
              <p:nvPr/>
            </p:nvSpPr>
            <p:spPr>
              <a:xfrm>
                <a:off x="8632385" y="4567297"/>
                <a:ext cx="1671" cy="796"/>
              </a:xfrm>
              <a:custGeom>
                <a:avLst/>
                <a:gdLst/>
                <a:ahLst/>
                <a:cxnLst/>
                <a:rect l="l" t="t" r="r" b="b"/>
                <a:pathLst>
                  <a:path w="21" h="10" extrusionOk="0">
                    <a:moveTo>
                      <a:pt x="21" y="1"/>
                    </a:moveTo>
                    <a:cubicBezTo>
                      <a:pt x="13" y="3"/>
                      <a:pt x="8" y="6"/>
                      <a:pt x="0" y="9"/>
                    </a:cubicBezTo>
                    <a:cubicBezTo>
                      <a:pt x="8" y="6"/>
                      <a:pt x="13" y="3"/>
                      <a:pt x="2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9"/>
              <p:cNvSpPr/>
              <p:nvPr/>
            </p:nvSpPr>
            <p:spPr>
              <a:xfrm>
                <a:off x="8606208" y="4576209"/>
                <a:ext cx="3978" cy="1114"/>
              </a:xfrm>
              <a:custGeom>
                <a:avLst/>
                <a:gdLst/>
                <a:ahLst/>
                <a:cxnLst/>
                <a:rect l="l" t="t" r="r" b="b"/>
                <a:pathLst>
                  <a:path w="50" h="14" extrusionOk="0">
                    <a:moveTo>
                      <a:pt x="49" y="0"/>
                    </a:moveTo>
                    <a:cubicBezTo>
                      <a:pt x="33" y="5"/>
                      <a:pt x="17" y="9"/>
                      <a:pt x="1" y="14"/>
                    </a:cubicBezTo>
                    <a:cubicBezTo>
                      <a:pt x="17" y="9"/>
                      <a:pt x="33" y="5"/>
                      <a:pt x="49"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9"/>
              <p:cNvSpPr/>
              <p:nvPr/>
            </p:nvSpPr>
            <p:spPr>
              <a:xfrm>
                <a:off x="8623792" y="4570718"/>
                <a:ext cx="2307" cy="875"/>
              </a:xfrm>
              <a:custGeom>
                <a:avLst/>
                <a:gdLst/>
                <a:ahLst/>
                <a:cxnLst/>
                <a:rect l="l" t="t" r="r" b="b"/>
                <a:pathLst>
                  <a:path w="29" h="11" extrusionOk="0">
                    <a:moveTo>
                      <a:pt x="29" y="0"/>
                    </a:moveTo>
                    <a:cubicBezTo>
                      <a:pt x="20" y="3"/>
                      <a:pt x="10" y="8"/>
                      <a:pt x="1" y="11"/>
                    </a:cubicBezTo>
                    <a:cubicBezTo>
                      <a:pt x="11" y="8"/>
                      <a:pt x="20" y="3"/>
                      <a:pt x="29"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9"/>
              <p:cNvSpPr/>
              <p:nvPr/>
            </p:nvSpPr>
            <p:spPr>
              <a:xfrm>
                <a:off x="8615119" y="4573662"/>
                <a:ext cx="3024" cy="1114"/>
              </a:xfrm>
              <a:custGeom>
                <a:avLst/>
                <a:gdLst/>
                <a:ahLst/>
                <a:cxnLst/>
                <a:rect l="l" t="t" r="r" b="b"/>
                <a:pathLst>
                  <a:path w="38" h="14" extrusionOk="0">
                    <a:moveTo>
                      <a:pt x="38" y="0"/>
                    </a:moveTo>
                    <a:cubicBezTo>
                      <a:pt x="24" y="4"/>
                      <a:pt x="12" y="9"/>
                      <a:pt x="1" y="13"/>
                    </a:cubicBezTo>
                    <a:cubicBezTo>
                      <a:pt x="12" y="9"/>
                      <a:pt x="26" y="4"/>
                      <a:pt x="38"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9"/>
              <p:cNvSpPr/>
              <p:nvPr/>
            </p:nvSpPr>
            <p:spPr>
              <a:xfrm>
                <a:off x="8662939" y="4548440"/>
                <a:ext cx="3262" cy="2307"/>
              </a:xfrm>
              <a:custGeom>
                <a:avLst/>
                <a:gdLst/>
                <a:ahLst/>
                <a:cxnLst/>
                <a:rect l="l" t="t" r="r" b="b"/>
                <a:pathLst>
                  <a:path w="41" h="29" extrusionOk="0">
                    <a:moveTo>
                      <a:pt x="40" y="0"/>
                    </a:moveTo>
                    <a:cubicBezTo>
                      <a:pt x="27" y="11"/>
                      <a:pt x="14" y="20"/>
                      <a:pt x="1" y="28"/>
                    </a:cubicBezTo>
                    <a:cubicBezTo>
                      <a:pt x="14" y="20"/>
                      <a:pt x="27" y="11"/>
                      <a:pt x="4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9"/>
              <p:cNvSpPr/>
              <p:nvPr/>
            </p:nvSpPr>
            <p:spPr>
              <a:xfrm>
                <a:off x="8715453" y="4489958"/>
                <a:ext cx="1910" cy="3342"/>
              </a:xfrm>
              <a:custGeom>
                <a:avLst/>
                <a:gdLst/>
                <a:ahLst/>
                <a:cxnLst/>
                <a:rect l="l" t="t" r="r" b="b"/>
                <a:pathLst>
                  <a:path w="24" h="42" extrusionOk="0">
                    <a:moveTo>
                      <a:pt x="24" y="1"/>
                    </a:moveTo>
                    <a:cubicBezTo>
                      <a:pt x="16" y="14"/>
                      <a:pt x="8" y="27"/>
                      <a:pt x="0" y="42"/>
                    </a:cubicBezTo>
                    <a:cubicBezTo>
                      <a:pt x="8" y="27"/>
                      <a:pt x="16" y="15"/>
                      <a:pt x="24"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9"/>
              <p:cNvSpPr/>
              <p:nvPr/>
            </p:nvSpPr>
            <p:spPr>
              <a:xfrm>
                <a:off x="8738528" y="4414131"/>
                <a:ext cx="557" cy="5490"/>
              </a:xfrm>
              <a:custGeom>
                <a:avLst/>
                <a:gdLst/>
                <a:ahLst/>
                <a:cxnLst/>
                <a:rect l="l" t="t" r="r" b="b"/>
                <a:pathLst>
                  <a:path w="7" h="69" extrusionOk="0">
                    <a:moveTo>
                      <a:pt x="6" y="1"/>
                    </a:moveTo>
                    <a:cubicBezTo>
                      <a:pt x="5" y="24"/>
                      <a:pt x="3" y="46"/>
                      <a:pt x="0" y="69"/>
                    </a:cubicBezTo>
                    <a:cubicBezTo>
                      <a:pt x="3" y="46"/>
                      <a:pt x="5" y="24"/>
                      <a:pt x="6"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9"/>
              <p:cNvSpPr/>
              <p:nvPr/>
            </p:nvSpPr>
            <p:spPr>
              <a:xfrm>
                <a:off x="8737732" y="4423679"/>
                <a:ext cx="477" cy="3660"/>
              </a:xfrm>
              <a:custGeom>
                <a:avLst/>
                <a:gdLst/>
                <a:ahLst/>
                <a:cxnLst/>
                <a:rect l="l" t="t" r="r" b="b"/>
                <a:pathLst>
                  <a:path w="6" h="46" extrusionOk="0">
                    <a:moveTo>
                      <a:pt x="6" y="0"/>
                    </a:moveTo>
                    <a:cubicBezTo>
                      <a:pt x="4" y="16"/>
                      <a:pt x="2" y="31"/>
                      <a:pt x="0" y="46"/>
                    </a:cubicBezTo>
                    <a:cubicBezTo>
                      <a:pt x="2" y="31"/>
                      <a:pt x="4" y="16"/>
                      <a:pt x="6"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9"/>
              <p:cNvSpPr/>
              <p:nvPr/>
            </p:nvSpPr>
            <p:spPr>
              <a:xfrm>
                <a:off x="8669304" y="4542790"/>
                <a:ext cx="4297" cy="3342"/>
              </a:xfrm>
              <a:custGeom>
                <a:avLst/>
                <a:gdLst/>
                <a:ahLst/>
                <a:cxnLst/>
                <a:rect l="l" t="t" r="r" b="b"/>
                <a:pathLst>
                  <a:path w="54" h="42" extrusionOk="0">
                    <a:moveTo>
                      <a:pt x="53" y="1"/>
                    </a:moveTo>
                    <a:cubicBezTo>
                      <a:pt x="35" y="14"/>
                      <a:pt x="18" y="27"/>
                      <a:pt x="0" y="42"/>
                    </a:cubicBezTo>
                    <a:cubicBezTo>
                      <a:pt x="18" y="27"/>
                      <a:pt x="35" y="14"/>
                      <a:pt x="53"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9"/>
              <p:cNvSpPr/>
              <p:nvPr/>
            </p:nvSpPr>
            <p:spPr>
              <a:xfrm>
                <a:off x="8736538" y="4432908"/>
                <a:ext cx="398" cy="1910"/>
              </a:xfrm>
              <a:custGeom>
                <a:avLst/>
                <a:gdLst/>
                <a:ahLst/>
                <a:cxnLst/>
                <a:rect l="l" t="t" r="r" b="b"/>
                <a:pathLst>
                  <a:path w="5" h="24" extrusionOk="0">
                    <a:moveTo>
                      <a:pt x="5" y="0"/>
                    </a:moveTo>
                    <a:lnTo>
                      <a:pt x="5" y="0"/>
                    </a:lnTo>
                    <a:cubicBezTo>
                      <a:pt x="3" y="8"/>
                      <a:pt x="2" y="15"/>
                      <a:pt x="0" y="24"/>
                    </a:cubicBezTo>
                    <a:cubicBezTo>
                      <a:pt x="2" y="17"/>
                      <a:pt x="3" y="8"/>
                      <a:pt x="5"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9"/>
              <p:cNvSpPr/>
              <p:nvPr/>
            </p:nvSpPr>
            <p:spPr>
              <a:xfrm>
                <a:off x="8680603" y="4504280"/>
                <a:ext cx="28087" cy="32304"/>
              </a:xfrm>
              <a:custGeom>
                <a:avLst/>
                <a:gdLst/>
                <a:ahLst/>
                <a:cxnLst/>
                <a:rect l="l" t="t" r="r" b="b"/>
                <a:pathLst>
                  <a:path w="353" h="406" extrusionOk="0">
                    <a:moveTo>
                      <a:pt x="353" y="0"/>
                    </a:moveTo>
                    <a:cubicBezTo>
                      <a:pt x="251" y="149"/>
                      <a:pt x="133" y="284"/>
                      <a:pt x="1" y="405"/>
                    </a:cubicBezTo>
                    <a:cubicBezTo>
                      <a:pt x="136" y="283"/>
                      <a:pt x="253" y="148"/>
                      <a:pt x="353"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9"/>
              <p:cNvSpPr/>
              <p:nvPr/>
            </p:nvSpPr>
            <p:spPr>
              <a:xfrm>
                <a:off x="8656176" y="4553930"/>
                <a:ext cx="2148" cy="1353"/>
              </a:xfrm>
              <a:custGeom>
                <a:avLst/>
                <a:gdLst/>
                <a:ahLst/>
                <a:cxnLst/>
                <a:rect l="l" t="t" r="r" b="b"/>
                <a:pathLst>
                  <a:path w="27" h="17" extrusionOk="0">
                    <a:moveTo>
                      <a:pt x="27" y="1"/>
                    </a:moveTo>
                    <a:cubicBezTo>
                      <a:pt x="18" y="7"/>
                      <a:pt x="9" y="11"/>
                      <a:pt x="0" y="17"/>
                    </a:cubicBezTo>
                    <a:cubicBezTo>
                      <a:pt x="9" y="11"/>
                      <a:pt x="18" y="7"/>
                      <a:pt x="27"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9"/>
              <p:cNvSpPr/>
              <p:nvPr/>
            </p:nvSpPr>
            <p:spPr>
              <a:xfrm>
                <a:off x="8708770" y="4497199"/>
                <a:ext cx="4376" cy="6922"/>
              </a:xfrm>
              <a:custGeom>
                <a:avLst/>
                <a:gdLst/>
                <a:ahLst/>
                <a:cxnLst/>
                <a:rect l="l" t="t" r="r" b="b"/>
                <a:pathLst>
                  <a:path w="55" h="87" extrusionOk="0">
                    <a:moveTo>
                      <a:pt x="55" y="1"/>
                    </a:moveTo>
                    <a:lnTo>
                      <a:pt x="55" y="1"/>
                    </a:lnTo>
                    <a:cubicBezTo>
                      <a:pt x="37" y="29"/>
                      <a:pt x="19" y="58"/>
                      <a:pt x="0" y="86"/>
                    </a:cubicBezTo>
                    <a:cubicBezTo>
                      <a:pt x="19" y="58"/>
                      <a:pt x="37" y="30"/>
                      <a:pt x="55"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9"/>
              <p:cNvSpPr/>
              <p:nvPr/>
            </p:nvSpPr>
            <p:spPr>
              <a:xfrm>
                <a:off x="8675113" y="4536823"/>
                <a:ext cx="5331" cy="4535"/>
              </a:xfrm>
              <a:custGeom>
                <a:avLst/>
                <a:gdLst/>
                <a:ahLst/>
                <a:cxnLst/>
                <a:rect l="l" t="t" r="r" b="b"/>
                <a:pathLst>
                  <a:path w="67" h="57" extrusionOk="0">
                    <a:moveTo>
                      <a:pt x="67" y="1"/>
                    </a:moveTo>
                    <a:cubicBezTo>
                      <a:pt x="45" y="20"/>
                      <a:pt x="23" y="39"/>
                      <a:pt x="1" y="57"/>
                    </a:cubicBezTo>
                    <a:cubicBezTo>
                      <a:pt x="23" y="39"/>
                      <a:pt x="45" y="20"/>
                      <a:pt x="67"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9"/>
              <p:cNvSpPr/>
              <p:nvPr/>
            </p:nvSpPr>
            <p:spPr>
              <a:xfrm>
                <a:off x="8739085" y="4404742"/>
                <a:ext cx="318" cy="6763"/>
              </a:xfrm>
              <a:custGeom>
                <a:avLst/>
                <a:gdLst/>
                <a:ahLst/>
                <a:cxnLst/>
                <a:rect l="l" t="t" r="r" b="b"/>
                <a:pathLst>
                  <a:path w="4" h="85" extrusionOk="0">
                    <a:moveTo>
                      <a:pt x="4" y="0"/>
                    </a:moveTo>
                    <a:lnTo>
                      <a:pt x="4" y="0"/>
                    </a:lnTo>
                    <a:cubicBezTo>
                      <a:pt x="2" y="28"/>
                      <a:pt x="2" y="56"/>
                      <a:pt x="1" y="85"/>
                    </a:cubicBezTo>
                    <a:cubicBezTo>
                      <a:pt x="2" y="57"/>
                      <a:pt x="2" y="28"/>
                      <a:pt x="4"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9"/>
              <p:cNvSpPr/>
              <p:nvPr/>
            </p:nvSpPr>
            <p:spPr>
              <a:xfrm>
                <a:off x="8648776" y="4558863"/>
                <a:ext cx="1512" cy="1034"/>
              </a:xfrm>
              <a:custGeom>
                <a:avLst/>
                <a:gdLst/>
                <a:ahLst/>
                <a:cxnLst/>
                <a:rect l="l" t="t" r="r" b="b"/>
                <a:pathLst>
                  <a:path w="19" h="13" extrusionOk="0">
                    <a:moveTo>
                      <a:pt x="18" y="0"/>
                    </a:moveTo>
                    <a:lnTo>
                      <a:pt x="18" y="0"/>
                    </a:lnTo>
                    <a:cubicBezTo>
                      <a:pt x="15" y="3"/>
                      <a:pt x="12" y="5"/>
                      <a:pt x="9" y="6"/>
                    </a:cubicBezTo>
                    <a:cubicBezTo>
                      <a:pt x="12" y="5"/>
                      <a:pt x="15" y="3"/>
                      <a:pt x="18" y="0"/>
                    </a:cubicBezTo>
                    <a:close/>
                    <a:moveTo>
                      <a:pt x="9" y="6"/>
                    </a:moveTo>
                    <a:lnTo>
                      <a:pt x="9" y="6"/>
                    </a:lnTo>
                    <a:cubicBezTo>
                      <a:pt x="6" y="8"/>
                      <a:pt x="3" y="9"/>
                      <a:pt x="0" y="12"/>
                    </a:cubicBezTo>
                    <a:cubicBezTo>
                      <a:pt x="3" y="10"/>
                      <a:pt x="6" y="8"/>
                      <a:pt x="9" y="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9"/>
              <p:cNvSpPr/>
              <p:nvPr/>
            </p:nvSpPr>
            <p:spPr>
              <a:xfrm>
                <a:off x="8469989" y="4559340"/>
                <a:ext cx="3581" cy="2069"/>
              </a:xfrm>
              <a:custGeom>
                <a:avLst/>
                <a:gdLst/>
                <a:ahLst/>
                <a:cxnLst/>
                <a:rect l="l" t="t" r="r" b="b"/>
                <a:pathLst>
                  <a:path w="45" h="26" extrusionOk="0">
                    <a:moveTo>
                      <a:pt x="0" y="0"/>
                    </a:moveTo>
                    <a:cubicBezTo>
                      <a:pt x="15" y="9"/>
                      <a:pt x="30" y="18"/>
                      <a:pt x="44" y="25"/>
                    </a:cubicBezTo>
                    <a:cubicBezTo>
                      <a:pt x="30" y="18"/>
                      <a:pt x="15" y="9"/>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9"/>
              <p:cNvSpPr/>
              <p:nvPr/>
            </p:nvSpPr>
            <p:spPr>
              <a:xfrm>
                <a:off x="8578837" y="4581460"/>
                <a:ext cx="7002" cy="955"/>
              </a:xfrm>
              <a:custGeom>
                <a:avLst/>
                <a:gdLst/>
                <a:ahLst/>
                <a:cxnLst/>
                <a:rect l="l" t="t" r="r" b="b"/>
                <a:pathLst>
                  <a:path w="88" h="12" extrusionOk="0">
                    <a:moveTo>
                      <a:pt x="87" y="1"/>
                    </a:moveTo>
                    <a:cubicBezTo>
                      <a:pt x="83" y="1"/>
                      <a:pt x="79" y="2"/>
                      <a:pt x="74" y="3"/>
                    </a:cubicBezTo>
                    <a:lnTo>
                      <a:pt x="74" y="3"/>
                    </a:lnTo>
                    <a:cubicBezTo>
                      <a:pt x="79" y="2"/>
                      <a:pt x="83" y="1"/>
                      <a:pt x="87" y="1"/>
                    </a:cubicBezTo>
                    <a:close/>
                    <a:moveTo>
                      <a:pt x="74" y="3"/>
                    </a:moveTo>
                    <a:lnTo>
                      <a:pt x="74" y="3"/>
                    </a:lnTo>
                    <a:cubicBezTo>
                      <a:pt x="49" y="6"/>
                      <a:pt x="25" y="8"/>
                      <a:pt x="0" y="11"/>
                    </a:cubicBezTo>
                    <a:cubicBezTo>
                      <a:pt x="19" y="10"/>
                      <a:pt x="38" y="8"/>
                      <a:pt x="58" y="5"/>
                    </a:cubicBezTo>
                    <a:cubicBezTo>
                      <a:pt x="63" y="4"/>
                      <a:pt x="68" y="3"/>
                      <a:pt x="74" y="3"/>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9"/>
              <p:cNvSpPr/>
              <p:nvPr/>
            </p:nvSpPr>
            <p:spPr>
              <a:xfrm>
                <a:off x="8551943" y="4583210"/>
                <a:ext cx="7002" cy="239"/>
              </a:xfrm>
              <a:custGeom>
                <a:avLst/>
                <a:gdLst/>
                <a:ahLst/>
                <a:cxnLst/>
                <a:rect l="l" t="t" r="r" b="b"/>
                <a:pathLst>
                  <a:path w="88" h="3" extrusionOk="0">
                    <a:moveTo>
                      <a:pt x="1" y="1"/>
                    </a:moveTo>
                    <a:lnTo>
                      <a:pt x="1" y="1"/>
                    </a:lnTo>
                    <a:cubicBezTo>
                      <a:pt x="29" y="1"/>
                      <a:pt x="58" y="2"/>
                      <a:pt x="88" y="2"/>
                    </a:cubicBezTo>
                    <a:cubicBezTo>
                      <a:pt x="58" y="2"/>
                      <a:pt x="30" y="1"/>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9"/>
              <p:cNvSpPr/>
              <p:nvPr/>
            </p:nvSpPr>
            <p:spPr>
              <a:xfrm>
                <a:off x="8521389" y="4579232"/>
                <a:ext cx="318" cy="80"/>
              </a:xfrm>
              <a:custGeom>
                <a:avLst/>
                <a:gdLst/>
                <a:ahLst/>
                <a:cxnLst/>
                <a:rect l="l" t="t" r="r" b="b"/>
                <a:pathLst>
                  <a:path w="4" h="1" extrusionOk="0">
                    <a:moveTo>
                      <a:pt x="4" y="1"/>
                    </a:moveTo>
                    <a:cubicBezTo>
                      <a:pt x="4" y="1"/>
                      <a:pt x="2" y="1"/>
                      <a:pt x="1" y="1"/>
                    </a:cubicBezTo>
                    <a:cubicBezTo>
                      <a:pt x="2" y="1"/>
                      <a:pt x="2" y="1"/>
                      <a:pt x="4"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9"/>
              <p:cNvSpPr/>
              <p:nvPr/>
            </p:nvSpPr>
            <p:spPr>
              <a:xfrm>
                <a:off x="8528550" y="4580664"/>
                <a:ext cx="2148" cy="398"/>
              </a:xfrm>
              <a:custGeom>
                <a:avLst/>
                <a:gdLst/>
                <a:ahLst/>
                <a:cxnLst/>
                <a:rect l="l" t="t" r="r" b="b"/>
                <a:pathLst>
                  <a:path w="27" h="5" extrusionOk="0">
                    <a:moveTo>
                      <a:pt x="27" y="5"/>
                    </a:moveTo>
                    <a:cubicBezTo>
                      <a:pt x="18" y="3"/>
                      <a:pt x="9" y="2"/>
                      <a:pt x="0" y="0"/>
                    </a:cubicBezTo>
                    <a:cubicBezTo>
                      <a:pt x="9" y="2"/>
                      <a:pt x="18" y="3"/>
                      <a:pt x="27" y="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9"/>
              <p:cNvSpPr/>
              <p:nvPr/>
            </p:nvSpPr>
            <p:spPr>
              <a:xfrm>
                <a:off x="8569686" y="4582494"/>
                <a:ext cx="7559" cy="716"/>
              </a:xfrm>
              <a:custGeom>
                <a:avLst/>
                <a:gdLst/>
                <a:ahLst/>
                <a:cxnLst/>
                <a:rect l="l" t="t" r="r" b="b"/>
                <a:pathLst>
                  <a:path w="95" h="9" extrusionOk="0">
                    <a:moveTo>
                      <a:pt x="95" y="1"/>
                    </a:moveTo>
                    <a:cubicBezTo>
                      <a:pt x="62" y="4"/>
                      <a:pt x="31" y="7"/>
                      <a:pt x="0" y="8"/>
                    </a:cubicBezTo>
                    <a:cubicBezTo>
                      <a:pt x="31" y="7"/>
                      <a:pt x="64" y="4"/>
                      <a:pt x="95"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9"/>
              <p:cNvSpPr/>
              <p:nvPr/>
            </p:nvSpPr>
            <p:spPr>
              <a:xfrm>
                <a:off x="8536030" y="4581858"/>
                <a:ext cx="3978" cy="557"/>
              </a:xfrm>
              <a:custGeom>
                <a:avLst/>
                <a:gdLst/>
                <a:ahLst/>
                <a:cxnLst/>
                <a:rect l="l" t="t" r="r" b="b"/>
                <a:pathLst>
                  <a:path w="50" h="7" extrusionOk="0">
                    <a:moveTo>
                      <a:pt x="49" y="6"/>
                    </a:moveTo>
                    <a:cubicBezTo>
                      <a:pt x="33" y="5"/>
                      <a:pt x="17" y="2"/>
                      <a:pt x="1" y="0"/>
                    </a:cubicBezTo>
                    <a:cubicBezTo>
                      <a:pt x="17" y="2"/>
                      <a:pt x="33" y="5"/>
                      <a:pt x="49" y="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9"/>
              <p:cNvSpPr/>
              <p:nvPr/>
            </p:nvSpPr>
            <p:spPr>
              <a:xfrm>
                <a:off x="8543748" y="4582653"/>
                <a:ext cx="5729" cy="557"/>
              </a:xfrm>
              <a:custGeom>
                <a:avLst/>
                <a:gdLst/>
                <a:ahLst/>
                <a:cxnLst/>
                <a:rect l="l" t="t" r="r" b="b"/>
                <a:pathLst>
                  <a:path w="72" h="7" extrusionOk="0">
                    <a:moveTo>
                      <a:pt x="72" y="6"/>
                    </a:moveTo>
                    <a:cubicBezTo>
                      <a:pt x="48" y="5"/>
                      <a:pt x="24" y="2"/>
                      <a:pt x="1" y="0"/>
                    </a:cubicBezTo>
                    <a:cubicBezTo>
                      <a:pt x="24" y="2"/>
                      <a:pt x="48" y="5"/>
                      <a:pt x="72" y="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9"/>
              <p:cNvSpPr/>
              <p:nvPr/>
            </p:nvSpPr>
            <p:spPr>
              <a:xfrm>
                <a:off x="8560616" y="4583131"/>
                <a:ext cx="7638" cy="318"/>
              </a:xfrm>
              <a:custGeom>
                <a:avLst/>
                <a:gdLst/>
                <a:ahLst/>
                <a:cxnLst/>
                <a:rect l="l" t="t" r="r" b="b"/>
                <a:pathLst>
                  <a:path w="96" h="4" extrusionOk="0">
                    <a:moveTo>
                      <a:pt x="95" y="0"/>
                    </a:moveTo>
                    <a:cubicBezTo>
                      <a:pt x="64" y="2"/>
                      <a:pt x="32" y="3"/>
                      <a:pt x="1" y="3"/>
                    </a:cubicBezTo>
                    <a:cubicBezTo>
                      <a:pt x="32" y="3"/>
                      <a:pt x="64" y="2"/>
                      <a:pt x="95"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9"/>
              <p:cNvSpPr/>
              <p:nvPr/>
            </p:nvSpPr>
            <p:spPr>
              <a:xfrm>
                <a:off x="8426943" y="4524729"/>
                <a:ext cx="39465" cy="32543"/>
              </a:xfrm>
              <a:custGeom>
                <a:avLst/>
                <a:gdLst/>
                <a:ahLst/>
                <a:cxnLst/>
                <a:rect l="l" t="t" r="r" b="b"/>
                <a:pathLst>
                  <a:path w="496" h="409" extrusionOk="0">
                    <a:moveTo>
                      <a:pt x="1" y="1"/>
                    </a:moveTo>
                    <a:cubicBezTo>
                      <a:pt x="103" y="114"/>
                      <a:pt x="216" y="215"/>
                      <a:pt x="338" y="304"/>
                    </a:cubicBezTo>
                    <a:lnTo>
                      <a:pt x="338" y="304"/>
                    </a:lnTo>
                    <a:cubicBezTo>
                      <a:pt x="216" y="214"/>
                      <a:pt x="103" y="112"/>
                      <a:pt x="1" y="1"/>
                    </a:cubicBezTo>
                    <a:close/>
                    <a:moveTo>
                      <a:pt x="338" y="304"/>
                    </a:moveTo>
                    <a:cubicBezTo>
                      <a:pt x="389" y="341"/>
                      <a:pt x="441" y="376"/>
                      <a:pt x="495" y="409"/>
                    </a:cubicBezTo>
                    <a:cubicBezTo>
                      <a:pt x="479" y="399"/>
                      <a:pt x="463" y="388"/>
                      <a:pt x="447" y="378"/>
                    </a:cubicBezTo>
                    <a:cubicBezTo>
                      <a:pt x="410" y="354"/>
                      <a:pt x="374" y="330"/>
                      <a:pt x="338" y="304"/>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9"/>
              <p:cNvSpPr/>
              <p:nvPr/>
            </p:nvSpPr>
            <p:spPr>
              <a:xfrm>
                <a:off x="8380476" y="4413812"/>
                <a:ext cx="477" cy="7479"/>
              </a:xfrm>
              <a:custGeom>
                <a:avLst/>
                <a:gdLst/>
                <a:ahLst/>
                <a:cxnLst/>
                <a:rect l="l" t="t" r="r" b="b"/>
                <a:pathLst>
                  <a:path w="6" h="94" extrusionOk="0">
                    <a:moveTo>
                      <a:pt x="0" y="0"/>
                    </a:moveTo>
                    <a:cubicBezTo>
                      <a:pt x="2" y="31"/>
                      <a:pt x="3" y="62"/>
                      <a:pt x="6" y="93"/>
                    </a:cubicBezTo>
                    <a:cubicBezTo>
                      <a:pt x="3" y="62"/>
                      <a:pt x="2" y="31"/>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9"/>
              <p:cNvSpPr/>
              <p:nvPr/>
            </p:nvSpPr>
            <p:spPr>
              <a:xfrm>
                <a:off x="8384057" y="4364003"/>
                <a:ext cx="716" cy="2307"/>
              </a:xfrm>
              <a:custGeom>
                <a:avLst/>
                <a:gdLst/>
                <a:ahLst/>
                <a:cxnLst/>
                <a:rect l="l" t="t" r="r" b="b"/>
                <a:pathLst>
                  <a:path w="9" h="29" extrusionOk="0">
                    <a:moveTo>
                      <a:pt x="8" y="1"/>
                    </a:moveTo>
                    <a:cubicBezTo>
                      <a:pt x="5" y="9"/>
                      <a:pt x="2" y="20"/>
                      <a:pt x="1" y="28"/>
                    </a:cubicBezTo>
                    <a:cubicBezTo>
                      <a:pt x="4" y="20"/>
                      <a:pt x="5" y="9"/>
                      <a:pt x="8"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9"/>
              <p:cNvSpPr/>
              <p:nvPr/>
            </p:nvSpPr>
            <p:spPr>
              <a:xfrm>
                <a:off x="8380317" y="4389783"/>
                <a:ext cx="398" cy="4774"/>
              </a:xfrm>
              <a:custGeom>
                <a:avLst/>
                <a:gdLst/>
                <a:ahLst/>
                <a:cxnLst/>
                <a:rect l="l" t="t" r="r" b="b"/>
                <a:pathLst>
                  <a:path w="5" h="60" extrusionOk="0">
                    <a:moveTo>
                      <a:pt x="5" y="0"/>
                    </a:moveTo>
                    <a:lnTo>
                      <a:pt x="5" y="0"/>
                    </a:lnTo>
                    <a:cubicBezTo>
                      <a:pt x="4" y="20"/>
                      <a:pt x="2" y="40"/>
                      <a:pt x="1" y="59"/>
                    </a:cubicBezTo>
                    <a:cubicBezTo>
                      <a:pt x="2" y="40"/>
                      <a:pt x="4" y="21"/>
                      <a:pt x="5"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9"/>
              <p:cNvSpPr/>
              <p:nvPr/>
            </p:nvSpPr>
            <p:spPr>
              <a:xfrm>
                <a:off x="8380078" y="4397501"/>
                <a:ext cx="239" cy="5331"/>
              </a:xfrm>
              <a:custGeom>
                <a:avLst/>
                <a:gdLst/>
                <a:ahLst/>
                <a:cxnLst/>
                <a:rect l="l" t="t" r="r" b="b"/>
                <a:pathLst>
                  <a:path w="3" h="67" extrusionOk="0">
                    <a:moveTo>
                      <a:pt x="1" y="67"/>
                    </a:moveTo>
                    <a:cubicBezTo>
                      <a:pt x="1" y="45"/>
                      <a:pt x="2" y="23"/>
                      <a:pt x="2" y="1"/>
                    </a:cubicBezTo>
                    <a:cubicBezTo>
                      <a:pt x="2" y="23"/>
                      <a:pt x="1" y="45"/>
                      <a:pt x="1" y="6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9"/>
              <p:cNvSpPr/>
              <p:nvPr/>
            </p:nvSpPr>
            <p:spPr>
              <a:xfrm>
                <a:off x="8380078" y="4404742"/>
                <a:ext cx="318" cy="7479"/>
              </a:xfrm>
              <a:custGeom>
                <a:avLst/>
                <a:gdLst/>
                <a:ahLst/>
                <a:cxnLst/>
                <a:rect l="l" t="t" r="r" b="b"/>
                <a:pathLst>
                  <a:path w="4" h="94" extrusionOk="0">
                    <a:moveTo>
                      <a:pt x="1" y="1"/>
                    </a:moveTo>
                    <a:cubicBezTo>
                      <a:pt x="1" y="32"/>
                      <a:pt x="2" y="63"/>
                      <a:pt x="4" y="94"/>
                    </a:cubicBezTo>
                    <a:cubicBezTo>
                      <a:pt x="2" y="63"/>
                      <a:pt x="1" y="32"/>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9"/>
              <p:cNvSpPr/>
              <p:nvPr/>
            </p:nvSpPr>
            <p:spPr>
              <a:xfrm>
                <a:off x="8381033" y="4382065"/>
                <a:ext cx="398" cy="3819"/>
              </a:xfrm>
              <a:custGeom>
                <a:avLst/>
                <a:gdLst/>
                <a:ahLst/>
                <a:cxnLst/>
                <a:rect l="l" t="t" r="r" b="b"/>
                <a:pathLst>
                  <a:path w="5" h="48" extrusionOk="0">
                    <a:moveTo>
                      <a:pt x="5" y="0"/>
                    </a:moveTo>
                    <a:cubicBezTo>
                      <a:pt x="3" y="17"/>
                      <a:pt x="2" y="31"/>
                      <a:pt x="0" y="47"/>
                    </a:cubicBezTo>
                    <a:cubicBezTo>
                      <a:pt x="2" y="31"/>
                      <a:pt x="3" y="17"/>
                      <a:pt x="5"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9"/>
              <p:cNvSpPr/>
              <p:nvPr/>
            </p:nvSpPr>
            <p:spPr>
              <a:xfrm>
                <a:off x="8385966" y="4355808"/>
                <a:ext cx="796" cy="2546"/>
              </a:xfrm>
              <a:custGeom>
                <a:avLst/>
                <a:gdLst/>
                <a:ahLst/>
                <a:cxnLst/>
                <a:rect l="l" t="t" r="r" b="b"/>
                <a:pathLst>
                  <a:path w="10" h="32" extrusionOk="0">
                    <a:moveTo>
                      <a:pt x="9" y="0"/>
                    </a:moveTo>
                    <a:cubicBezTo>
                      <a:pt x="6" y="11"/>
                      <a:pt x="3" y="21"/>
                      <a:pt x="0" y="31"/>
                    </a:cubicBezTo>
                    <a:cubicBezTo>
                      <a:pt x="3" y="21"/>
                      <a:pt x="6" y="11"/>
                      <a:pt x="9"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9"/>
              <p:cNvSpPr/>
              <p:nvPr/>
            </p:nvSpPr>
            <p:spPr>
              <a:xfrm>
                <a:off x="8381113" y="4422963"/>
                <a:ext cx="955" cy="6843"/>
              </a:xfrm>
              <a:custGeom>
                <a:avLst/>
                <a:gdLst/>
                <a:ahLst/>
                <a:cxnLst/>
                <a:rect l="l" t="t" r="r" b="b"/>
                <a:pathLst>
                  <a:path w="12" h="86" extrusionOk="0">
                    <a:moveTo>
                      <a:pt x="1" y="0"/>
                    </a:moveTo>
                    <a:cubicBezTo>
                      <a:pt x="4" y="30"/>
                      <a:pt x="7" y="58"/>
                      <a:pt x="11" y="86"/>
                    </a:cubicBezTo>
                    <a:cubicBezTo>
                      <a:pt x="8" y="58"/>
                      <a:pt x="4" y="30"/>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9"/>
              <p:cNvSpPr/>
              <p:nvPr/>
            </p:nvSpPr>
            <p:spPr>
              <a:xfrm>
                <a:off x="8382545" y="4373154"/>
                <a:ext cx="318" cy="1273"/>
              </a:xfrm>
              <a:custGeom>
                <a:avLst/>
                <a:gdLst/>
                <a:ahLst/>
                <a:cxnLst/>
                <a:rect l="l" t="t" r="r" b="b"/>
                <a:pathLst>
                  <a:path w="4" h="16" extrusionOk="0">
                    <a:moveTo>
                      <a:pt x="4" y="0"/>
                    </a:moveTo>
                    <a:cubicBezTo>
                      <a:pt x="2" y="5"/>
                      <a:pt x="2" y="9"/>
                      <a:pt x="1" y="15"/>
                    </a:cubicBezTo>
                    <a:cubicBezTo>
                      <a:pt x="2" y="9"/>
                      <a:pt x="2" y="5"/>
                      <a:pt x="4"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9"/>
              <p:cNvSpPr/>
              <p:nvPr/>
            </p:nvSpPr>
            <p:spPr>
              <a:xfrm>
                <a:off x="8388274" y="4347851"/>
                <a:ext cx="875" cy="2626"/>
              </a:xfrm>
              <a:custGeom>
                <a:avLst/>
                <a:gdLst/>
                <a:ahLst/>
                <a:cxnLst/>
                <a:rect l="l" t="t" r="r" b="b"/>
                <a:pathLst>
                  <a:path w="11" h="33" extrusionOk="0">
                    <a:moveTo>
                      <a:pt x="11" y="0"/>
                    </a:moveTo>
                    <a:cubicBezTo>
                      <a:pt x="7" y="11"/>
                      <a:pt x="4" y="21"/>
                      <a:pt x="1" y="33"/>
                    </a:cubicBezTo>
                    <a:cubicBezTo>
                      <a:pt x="4" y="22"/>
                      <a:pt x="7" y="11"/>
                      <a:pt x="1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9"/>
              <p:cNvSpPr/>
              <p:nvPr/>
            </p:nvSpPr>
            <p:spPr>
              <a:xfrm>
                <a:off x="8382306" y="4432192"/>
                <a:ext cx="1114" cy="5968"/>
              </a:xfrm>
              <a:custGeom>
                <a:avLst/>
                <a:gdLst/>
                <a:ahLst/>
                <a:cxnLst/>
                <a:rect l="l" t="t" r="r" b="b"/>
                <a:pathLst>
                  <a:path w="14" h="75" extrusionOk="0">
                    <a:moveTo>
                      <a:pt x="1" y="1"/>
                    </a:moveTo>
                    <a:lnTo>
                      <a:pt x="1" y="1"/>
                    </a:lnTo>
                    <a:cubicBezTo>
                      <a:pt x="5" y="26"/>
                      <a:pt x="9" y="51"/>
                      <a:pt x="14" y="74"/>
                    </a:cubicBezTo>
                    <a:cubicBezTo>
                      <a:pt x="9" y="49"/>
                      <a:pt x="5" y="24"/>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9"/>
              <p:cNvSpPr/>
              <p:nvPr/>
            </p:nvSpPr>
            <p:spPr>
              <a:xfrm>
                <a:off x="8422169" y="4519239"/>
                <a:ext cx="4615" cy="5411"/>
              </a:xfrm>
              <a:custGeom>
                <a:avLst/>
                <a:gdLst/>
                <a:ahLst/>
                <a:cxnLst/>
                <a:rect l="l" t="t" r="r" b="b"/>
                <a:pathLst>
                  <a:path w="58" h="68" extrusionOk="0">
                    <a:moveTo>
                      <a:pt x="0" y="1"/>
                    </a:moveTo>
                    <a:cubicBezTo>
                      <a:pt x="19" y="23"/>
                      <a:pt x="39" y="45"/>
                      <a:pt x="58" y="67"/>
                    </a:cubicBezTo>
                    <a:cubicBezTo>
                      <a:pt x="39" y="45"/>
                      <a:pt x="19" y="23"/>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9"/>
              <p:cNvSpPr/>
              <p:nvPr/>
            </p:nvSpPr>
            <p:spPr>
              <a:xfrm>
                <a:off x="8412780" y="4507065"/>
                <a:ext cx="2307" cy="3103"/>
              </a:xfrm>
              <a:custGeom>
                <a:avLst/>
                <a:gdLst/>
                <a:ahLst/>
                <a:cxnLst/>
                <a:rect l="l" t="t" r="r" b="b"/>
                <a:pathLst>
                  <a:path w="29" h="39" extrusionOk="0">
                    <a:moveTo>
                      <a:pt x="0" y="1"/>
                    </a:moveTo>
                    <a:cubicBezTo>
                      <a:pt x="9" y="14"/>
                      <a:pt x="18" y="27"/>
                      <a:pt x="28" y="39"/>
                    </a:cubicBezTo>
                    <a:cubicBezTo>
                      <a:pt x="18" y="27"/>
                      <a:pt x="9" y="14"/>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9"/>
              <p:cNvSpPr/>
              <p:nvPr/>
            </p:nvSpPr>
            <p:spPr>
              <a:xfrm>
                <a:off x="8417475" y="4513271"/>
                <a:ext cx="3342" cy="4297"/>
              </a:xfrm>
              <a:custGeom>
                <a:avLst/>
                <a:gdLst/>
                <a:ahLst/>
                <a:cxnLst/>
                <a:rect l="l" t="t" r="r" b="b"/>
                <a:pathLst>
                  <a:path w="42" h="54" extrusionOk="0">
                    <a:moveTo>
                      <a:pt x="0" y="1"/>
                    </a:moveTo>
                    <a:cubicBezTo>
                      <a:pt x="14" y="20"/>
                      <a:pt x="27" y="37"/>
                      <a:pt x="42" y="54"/>
                    </a:cubicBezTo>
                    <a:cubicBezTo>
                      <a:pt x="27" y="37"/>
                      <a:pt x="14" y="20"/>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9"/>
              <p:cNvSpPr/>
              <p:nvPr/>
            </p:nvSpPr>
            <p:spPr>
              <a:xfrm>
                <a:off x="8399413" y="4484786"/>
                <a:ext cx="796" cy="1353"/>
              </a:xfrm>
              <a:custGeom>
                <a:avLst/>
                <a:gdLst/>
                <a:ahLst/>
                <a:cxnLst/>
                <a:rect l="l" t="t" r="r" b="b"/>
                <a:pathLst>
                  <a:path w="10" h="17" extrusionOk="0">
                    <a:moveTo>
                      <a:pt x="1" y="1"/>
                    </a:moveTo>
                    <a:cubicBezTo>
                      <a:pt x="4" y="7"/>
                      <a:pt x="7" y="11"/>
                      <a:pt x="9" y="17"/>
                    </a:cubicBezTo>
                    <a:cubicBezTo>
                      <a:pt x="7" y="11"/>
                      <a:pt x="4" y="7"/>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9"/>
              <p:cNvSpPr/>
              <p:nvPr/>
            </p:nvSpPr>
            <p:spPr>
              <a:xfrm>
                <a:off x="8403789" y="4492743"/>
                <a:ext cx="875" cy="1512"/>
              </a:xfrm>
              <a:custGeom>
                <a:avLst/>
                <a:gdLst/>
                <a:ahLst/>
                <a:cxnLst/>
                <a:rect l="l" t="t" r="r" b="b"/>
                <a:pathLst>
                  <a:path w="11" h="19" extrusionOk="0">
                    <a:moveTo>
                      <a:pt x="0" y="1"/>
                    </a:moveTo>
                    <a:cubicBezTo>
                      <a:pt x="2" y="4"/>
                      <a:pt x="3" y="8"/>
                      <a:pt x="6" y="11"/>
                    </a:cubicBezTo>
                    <a:cubicBezTo>
                      <a:pt x="7" y="14"/>
                      <a:pt x="9" y="17"/>
                      <a:pt x="10" y="19"/>
                    </a:cubicBezTo>
                    <a:cubicBezTo>
                      <a:pt x="7" y="13"/>
                      <a:pt x="3" y="7"/>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9"/>
              <p:cNvSpPr/>
              <p:nvPr/>
            </p:nvSpPr>
            <p:spPr>
              <a:xfrm>
                <a:off x="8408245" y="4500302"/>
                <a:ext cx="1432" cy="2148"/>
              </a:xfrm>
              <a:custGeom>
                <a:avLst/>
                <a:gdLst/>
                <a:ahLst/>
                <a:cxnLst/>
                <a:rect l="l" t="t" r="r" b="b"/>
                <a:pathLst>
                  <a:path w="18" h="27" extrusionOk="0">
                    <a:moveTo>
                      <a:pt x="0" y="0"/>
                    </a:moveTo>
                    <a:cubicBezTo>
                      <a:pt x="6" y="9"/>
                      <a:pt x="12" y="18"/>
                      <a:pt x="18" y="27"/>
                    </a:cubicBezTo>
                    <a:cubicBezTo>
                      <a:pt x="12" y="18"/>
                      <a:pt x="6" y="9"/>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9"/>
              <p:cNvSpPr/>
              <p:nvPr/>
            </p:nvSpPr>
            <p:spPr>
              <a:xfrm>
                <a:off x="8391934" y="4467918"/>
                <a:ext cx="875" cy="2228"/>
              </a:xfrm>
              <a:custGeom>
                <a:avLst/>
                <a:gdLst/>
                <a:ahLst/>
                <a:cxnLst/>
                <a:rect l="l" t="t" r="r" b="b"/>
                <a:pathLst>
                  <a:path w="11" h="28" extrusionOk="0">
                    <a:moveTo>
                      <a:pt x="0" y="1"/>
                    </a:moveTo>
                    <a:cubicBezTo>
                      <a:pt x="3" y="10"/>
                      <a:pt x="8" y="18"/>
                      <a:pt x="11" y="27"/>
                    </a:cubicBezTo>
                    <a:cubicBezTo>
                      <a:pt x="8" y="18"/>
                      <a:pt x="3" y="10"/>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9"/>
              <p:cNvSpPr/>
              <p:nvPr/>
            </p:nvSpPr>
            <p:spPr>
              <a:xfrm>
                <a:off x="8395594" y="4476511"/>
                <a:ext cx="637" cy="1591"/>
              </a:xfrm>
              <a:custGeom>
                <a:avLst/>
                <a:gdLst/>
                <a:ahLst/>
                <a:cxnLst/>
                <a:rect l="l" t="t" r="r" b="b"/>
                <a:pathLst>
                  <a:path w="8" h="20" extrusionOk="0">
                    <a:moveTo>
                      <a:pt x="0" y="0"/>
                    </a:moveTo>
                    <a:lnTo>
                      <a:pt x="0" y="0"/>
                    </a:lnTo>
                    <a:cubicBezTo>
                      <a:pt x="1" y="8"/>
                      <a:pt x="4" y="13"/>
                      <a:pt x="7" y="19"/>
                    </a:cubicBezTo>
                    <a:cubicBezTo>
                      <a:pt x="4" y="13"/>
                      <a:pt x="1" y="6"/>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9"/>
              <p:cNvSpPr/>
              <p:nvPr/>
            </p:nvSpPr>
            <p:spPr>
              <a:xfrm>
                <a:off x="8388910" y="4459245"/>
                <a:ext cx="955" cy="2944"/>
              </a:xfrm>
              <a:custGeom>
                <a:avLst/>
                <a:gdLst/>
                <a:ahLst/>
                <a:cxnLst/>
                <a:rect l="l" t="t" r="r" b="b"/>
                <a:pathLst>
                  <a:path w="12" h="37" extrusionOk="0">
                    <a:moveTo>
                      <a:pt x="0" y="1"/>
                    </a:moveTo>
                    <a:cubicBezTo>
                      <a:pt x="5" y="13"/>
                      <a:pt x="7" y="24"/>
                      <a:pt x="12" y="36"/>
                    </a:cubicBezTo>
                    <a:cubicBezTo>
                      <a:pt x="7" y="24"/>
                      <a:pt x="5" y="13"/>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9"/>
              <p:cNvSpPr/>
              <p:nvPr/>
            </p:nvSpPr>
            <p:spPr>
              <a:xfrm>
                <a:off x="8386205" y="4450334"/>
                <a:ext cx="1194" cy="3978"/>
              </a:xfrm>
              <a:custGeom>
                <a:avLst/>
                <a:gdLst/>
                <a:ahLst/>
                <a:cxnLst/>
                <a:rect l="l" t="t" r="r" b="b"/>
                <a:pathLst>
                  <a:path w="15" h="50" extrusionOk="0">
                    <a:moveTo>
                      <a:pt x="0" y="1"/>
                    </a:moveTo>
                    <a:cubicBezTo>
                      <a:pt x="5" y="17"/>
                      <a:pt x="11" y="33"/>
                      <a:pt x="15" y="49"/>
                    </a:cubicBezTo>
                    <a:cubicBezTo>
                      <a:pt x="11" y="33"/>
                      <a:pt x="5" y="17"/>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9"/>
              <p:cNvSpPr/>
              <p:nvPr/>
            </p:nvSpPr>
            <p:spPr>
              <a:xfrm>
                <a:off x="8384057" y="4441343"/>
                <a:ext cx="1273" cy="5013"/>
              </a:xfrm>
              <a:custGeom>
                <a:avLst/>
                <a:gdLst/>
                <a:ahLst/>
                <a:cxnLst/>
                <a:rect l="l" t="t" r="r" b="b"/>
                <a:pathLst>
                  <a:path w="16" h="63" extrusionOk="0">
                    <a:moveTo>
                      <a:pt x="15" y="62"/>
                    </a:moveTo>
                    <a:cubicBezTo>
                      <a:pt x="10" y="42"/>
                      <a:pt x="5" y="21"/>
                      <a:pt x="1" y="0"/>
                    </a:cubicBezTo>
                    <a:cubicBezTo>
                      <a:pt x="5" y="21"/>
                      <a:pt x="10" y="42"/>
                      <a:pt x="15" y="62"/>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9"/>
              <p:cNvSpPr/>
              <p:nvPr/>
            </p:nvSpPr>
            <p:spPr>
              <a:xfrm>
                <a:off x="8389786" y="4224363"/>
                <a:ext cx="341981" cy="242920"/>
              </a:xfrm>
              <a:custGeom>
                <a:avLst/>
                <a:gdLst/>
                <a:ahLst/>
                <a:cxnLst/>
                <a:rect l="l" t="t" r="r" b="b"/>
                <a:pathLst>
                  <a:path w="4298" h="3053" extrusionOk="0">
                    <a:moveTo>
                      <a:pt x="4273" y="1531"/>
                    </a:moveTo>
                    <a:cubicBezTo>
                      <a:pt x="4278" y="1544"/>
                      <a:pt x="4283" y="1558"/>
                      <a:pt x="4287" y="1572"/>
                    </a:cubicBezTo>
                    <a:lnTo>
                      <a:pt x="4287" y="1572"/>
                    </a:lnTo>
                    <a:cubicBezTo>
                      <a:pt x="4283" y="1558"/>
                      <a:pt x="4278" y="1544"/>
                      <a:pt x="4273" y="1531"/>
                    </a:cubicBezTo>
                    <a:close/>
                    <a:moveTo>
                      <a:pt x="4287" y="1572"/>
                    </a:moveTo>
                    <a:lnTo>
                      <a:pt x="4287" y="1572"/>
                    </a:lnTo>
                    <a:cubicBezTo>
                      <a:pt x="4291" y="1584"/>
                      <a:pt x="4294" y="1595"/>
                      <a:pt x="4298" y="1607"/>
                    </a:cubicBezTo>
                    <a:cubicBezTo>
                      <a:pt x="4294" y="1595"/>
                      <a:pt x="4291" y="1583"/>
                      <a:pt x="4287" y="1572"/>
                    </a:cubicBezTo>
                    <a:close/>
                    <a:moveTo>
                      <a:pt x="2868" y="458"/>
                    </a:moveTo>
                    <a:cubicBezTo>
                      <a:pt x="2968" y="458"/>
                      <a:pt x="3066" y="475"/>
                      <a:pt x="3151" y="508"/>
                    </a:cubicBezTo>
                    <a:cubicBezTo>
                      <a:pt x="3685" y="750"/>
                      <a:pt x="3983" y="1511"/>
                      <a:pt x="3504" y="1763"/>
                    </a:cubicBezTo>
                    <a:cubicBezTo>
                      <a:pt x="3474" y="1779"/>
                      <a:pt x="3443" y="1786"/>
                      <a:pt x="3410" y="1786"/>
                    </a:cubicBezTo>
                    <a:cubicBezTo>
                      <a:pt x="3161" y="1786"/>
                      <a:pt x="2859" y="1366"/>
                      <a:pt x="2699" y="1239"/>
                    </a:cubicBezTo>
                    <a:cubicBezTo>
                      <a:pt x="2525" y="1099"/>
                      <a:pt x="2023" y="832"/>
                      <a:pt x="2448" y="570"/>
                    </a:cubicBezTo>
                    <a:cubicBezTo>
                      <a:pt x="2573" y="494"/>
                      <a:pt x="2723" y="458"/>
                      <a:pt x="2868" y="458"/>
                    </a:cubicBezTo>
                    <a:close/>
                    <a:moveTo>
                      <a:pt x="2226" y="0"/>
                    </a:moveTo>
                    <a:cubicBezTo>
                      <a:pt x="1865" y="686"/>
                      <a:pt x="1163" y="1164"/>
                      <a:pt x="344" y="1205"/>
                    </a:cubicBezTo>
                    <a:cubicBezTo>
                      <a:pt x="306" y="1206"/>
                      <a:pt x="267" y="1208"/>
                      <a:pt x="228" y="1208"/>
                    </a:cubicBezTo>
                    <a:cubicBezTo>
                      <a:pt x="214" y="1208"/>
                      <a:pt x="203" y="1206"/>
                      <a:pt x="189" y="1206"/>
                    </a:cubicBezTo>
                    <a:cubicBezTo>
                      <a:pt x="173" y="1206"/>
                      <a:pt x="155" y="1206"/>
                      <a:pt x="138" y="1205"/>
                    </a:cubicBezTo>
                    <a:cubicBezTo>
                      <a:pt x="85" y="1309"/>
                      <a:pt x="38" y="1417"/>
                      <a:pt x="1" y="1527"/>
                    </a:cubicBezTo>
                    <a:cubicBezTo>
                      <a:pt x="313" y="2440"/>
                      <a:pt x="1172" y="3053"/>
                      <a:pt x="2136" y="3053"/>
                    </a:cubicBezTo>
                    <a:cubicBezTo>
                      <a:pt x="3101" y="3053"/>
                      <a:pt x="3961" y="2440"/>
                      <a:pt x="4271" y="1526"/>
                    </a:cubicBezTo>
                    <a:cubicBezTo>
                      <a:pt x="4272" y="1527"/>
                      <a:pt x="4273" y="1529"/>
                      <a:pt x="4273" y="1531"/>
                    </a:cubicBezTo>
                    <a:lnTo>
                      <a:pt x="4273" y="1531"/>
                    </a:lnTo>
                    <a:cubicBezTo>
                      <a:pt x="4226" y="1393"/>
                      <a:pt x="4166" y="1257"/>
                      <a:pt x="4090" y="1127"/>
                    </a:cubicBezTo>
                    <a:cubicBezTo>
                      <a:pt x="3688" y="432"/>
                      <a:pt x="2973" y="31"/>
                      <a:pt x="2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9"/>
              <p:cNvSpPr/>
              <p:nvPr/>
            </p:nvSpPr>
            <p:spPr>
              <a:xfrm>
                <a:off x="8733992" y="4360343"/>
                <a:ext cx="5172" cy="35408"/>
              </a:xfrm>
              <a:custGeom>
                <a:avLst/>
                <a:gdLst/>
                <a:ahLst/>
                <a:cxnLst/>
                <a:rect l="l" t="t" r="r" b="b"/>
                <a:pathLst>
                  <a:path w="65" h="445" extrusionOk="0">
                    <a:moveTo>
                      <a:pt x="0" y="0"/>
                    </a:moveTo>
                    <a:cubicBezTo>
                      <a:pt x="37" y="146"/>
                      <a:pt x="57" y="294"/>
                      <a:pt x="65" y="444"/>
                    </a:cubicBezTo>
                    <a:cubicBezTo>
                      <a:pt x="65" y="441"/>
                      <a:pt x="65" y="438"/>
                      <a:pt x="65" y="437"/>
                    </a:cubicBezTo>
                    <a:cubicBezTo>
                      <a:pt x="57" y="291"/>
                      <a:pt x="37" y="146"/>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9"/>
              <p:cNvSpPr/>
              <p:nvPr/>
            </p:nvSpPr>
            <p:spPr>
              <a:xfrm>
                <a:off x="8731924" y="4353023"/>
                <a:ext cx="1830" cy="6604"/>
              </a:xfrm>
              <a:custGeom>
                <a:avLst/>
                <a:gdLst/>
                <a:ahLst/>
                <a:cxnLst/>
                <a:rect l="l" t="t" r="r" b="b"/>
                <a:pathLst>
                  <a:path w="23" h="83" extrusionOk="0">
                    <a:moveTo>
                      <a:pt x="1" y="0"/>
                    </a:moveTo>
                    <a:cubicBezTo>
                      <a:pt x="10" y="28"/>
                      <a:pt x="17" y="55"/>
                      <a:pt x="23" y="83"/>
                    </a:cubicBezTo>
                    <a:cubicBezTo>
                      <a:pt x="17" y="55"/>
                      <a:pt x="10" y="28"/>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9"/>
              <p:cNvSpPr/>
              <p:nvPr/>
            </p:nvSpPr>
            <p:spPr>
              <a:xfrm>
                <a:off x="8076530" y="3878804"/>
                <a:ext cx="159" cy="7559"/>
              </a:xfrm>
              <a:custGeom>
                <a:avLst/>
                <a:gdLst/>
                <a:ahLst/>
                <a:cxnLst/>
                <a:rect l="l" t="t" r="r" b="b"/>
                <a:pathLst>
                  <a:path w="2" h="95" extrusionOk="0">
                    <a:moveTo>
                      <a:pt x="2" y="95"/>
                    </a:moveTo>
                    <a:cubicBezTo>
                      <a:pt x="0" y="64"/>
                      <a:pt x="0" y="33"/>
                      <a:pt x="0" y="0"/>
                    </a:cubicBezTo>
                    <a:cubicBezTo>
                      <a:pt x="0" y="33"/>
                      <a:pt x="0" y="64"/>
                      <a:pt x="2" y="9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9"/>
              <p:cNvSpPr/>
              <p:nvPr/>
            </p:nvSpPr>
            <p:spPr>
              <a:xfrm>
                <a:off x="8086078" y="3698187"/>
                <a:ext cx="341981" cy="243238"/>
              </a:xfrm>
              <a:custGeom>
                <a:avLst/>
                <a:gdLst/>
                <a:ahLst/>
                <a:cxnLst/>
                <a:rect l="l" t="t" r="r" b="b"/>
                <a:pathLst>
                  <a:path w="4298" h="3057" extrusionOk="0">
                    <a:moveTo>
                      <a:pt x="1665" y="310"/>
                    </a:moveTo>
                    <a:cubicBezTo>
                      <a:pt x="1912" y="310"/>
                      <a:pt x="2124" y="422"/>
                      <a:pt x="2180" y="671"/>
                    </a:cubicBezTo>
                    <a:cubicBezTo>
                      <a:pt x="2244" y="960"/>
                      <a:pt x="1652" y="1176"/>
                      <a:pt x="1465" y="1313"/>
                    </a:cubicBezTo>
                    <a:cubicBezTo>
                      <a:pt x="1347" y="1400"/>
                      <a:pt x="1141" y="1607"/>
                      <a:pt x="973" y="1607"/>
                    </a:cubicBezTo>
                    <a:cubicBezTo>
                      <a:pt x="883" y="1607"/>
                      <a:pt x="804" y="1548"/>
                      <a:pt x="755" y="1382"/>
                    </a:cubicBezTo>
                    <a:cubicBezTo>
                      <a:pt x="684" y="1145"/>
                      <a:pt x="745" y="867"/>
                      <a:pt x="876" y="687"/>
                    </a:cubicBezTo>
                    <a:cubicBezTo>
                      <a:pt x="1072" y="448"/>
                      <a:pt x="1390" y="310"/>
                      <a:pt x="1665" y="310"/>
                    </a:cubicBezTo>
                    <a:close/>
                    <a:moveTo>
                      <a:pt x="2134" y="1"/>
                    </a:moveTo>
                    <a:cubicBezTo>
                      <a:pt x="2036" y="1"/>
                      <a:pt x="1938" y="7"/>
                      <a:pt x="1840" y="20"/>
                    </a:cubicBezTo>
                    <a:cubicBezTo>
                      <a:pt x="1775" y="29"/>
                      <a:pt x="1711" y="41"/>
                      <a:pt x="1646" y="54"/>
                    </a:cubicBezTo>
                    <a:cubicBezTo>
                      <a:pt x="1428" y="104"/>
                      <a:pt x="1213" y="185"/>
                      <a:pt x="1008" y="303"/>
                    </a:cubicBezTo>
                    <a:cubicBezTo>
                      <a:pt x="515" y="589"/>
                      <a:pt x="172" y="1030"/>
                      <a:pt x="1" y="1530"/>
                    </a:cubicBezTo>
                    <a:cubicBezTo>
                      <a:pt x="313" y="2443"/>
                      <a:pt x="1172" y="3057"/>
                      <a:pt x="2136" y="3057"/>
                    </a:cubicBezTo>
                    <a:cubicBezTo>
                      <a:pt x="3102" y="3057"/>
                      <a:pt x="3961" y="2443"/>
                      <a:pt x="4273" y="1530"/>
                    </a:cubicBezTo>
                    <a:lnTo>
                      <a:pt x="4273" y="1530"/>
                    </a:lnTo>
                    <a:cubicBezTo>
                      <a:pt x="4282" y="1556"/>
                      <a:pt x="4290" y="1583"/>
                      <a:pt x="4298" y="1609"/>
                    </a:cubicBezTo>
                    <a:cubicBezTo>
                      <a:pt x="4291" y="1583"/>
                      <a:pt x="4282" y="1556"/>
                      <a:pt x="4273" y="1530"/>
                    </a:cubicBezTo>
                    <a:cubicBezTo>
                      <a:pt x="4273" y="1530"/>
                      <a:pt x="4273" y="1530"/>
                      <a:pt x="4273" y="1530"/>
                    </a:cubicBezTo>
                    <a:lnTo>
                      <a:pt x="4273" y="1530"/>
                    </a:lnTo>
                    <a:cubicBezTo>
                      <a:pt x="4227" y="1394"/>
                      <a:pt x="4167" y="1260"/>
                      <a:pt x="4092" y="1129"/>
                    </a:cubicBezTo>
                    <a:cubicBezTo>
                      <a:pt x="3906" y="808"/>
                      <a:pt x="3653" y="550"/>
                      <a:pt x="3360" y="362"/>
                    </a:cubicBezTo>
                    <a:cubicBezTo>
                      <a:pt x="2995" y="126"/>
                      <a:pt x="2568" y="1"/>
                      <a:pt x="2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9"/>
              <p:cNvSpPr/>
              <p:nvPr/>
            </p:nvSpPr>
            <p:spPr>
              <a:xfrm>
                <a:off x="8077406" y="3856048"/>
                <a:ext cx="477" cy="3819"/>
              </a:xfrm>
              <a:custGeom>
                <a:avLst/>
                <a:gdLst/>
                <a:ahLst/>
                <a:cxnLst/>
                <a:rect l="l" t="t" r="r" b="b"/>
                <a:pathLst>
                  <a:path w="6" h="48" extrusionOk="0">
                    <a:moveTo>
                      <a:pt x="1" y="48"/>
                    </a:moveTo>
                    <a:cubicBezTo>
                      <a:pt x="2" y="32"/>
                      <a:pt x="4" y="17"/>
                      <a:pt x="5" y="1"/>
                    </a:cubicBezTo>
                    <a:cubicBezTo>
                      <a:pt x="4" y="17"/>
                      <a:pt x="2" y="32"/>
                      <a:pt x="1" y="48"/>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9"/>
              <p:cNvSpPr/>
              <p:nvPr/>
            </p:nvSpPr>
            <p:spPr>
              <a:xfrm>
                <a:off x="8080509" y="3837986"/>
                <a:ext cx="557" cy="2307"/>
              </a:xfrm>
              <a:custGeom>
                <a:avLst/>
                <a:gdLst/>
                <a:ahLst/>
                <a:cxnLst/>
                <a:rect l="l" t="t" r="r" b="b"/>
                <a:pathLst>
                  <a:path w="7" h="29" extrusionOk="0">
                    <a:moveTo>
                      <a:pt x="0" y="29"/>
                    </a:moveTo>
                    <a:cubicBezTo>
                      <a:pt x="2" y="20"/>
                      <a:pt x="5" y="11"/>
                      <a:pt x="6" y="1"/>
                    </a:cubicBezTo>
                    <a:cubicBezTo>
                      <a:pt x="5" y="11"/>
                      <a:pt x="2" y="20"/>
                      <a:pt x="0" y="29"/>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9"/>
              <p:cNvSpPr/>
              <p:nvPr/>
            </p:nvSpPr>
            <p:spPr>
              <a:xfrm>
                <a:off x="8078838" y="3847295"/>
                <a:ext cx="318" cy="1114"/>
              </a:xfrm>
              <a:custGeom>
                <a:avLst/>
                <a:gdLst/>
                <a:ahLst/>
                <a:cxnLst/>
                <a:rect l="l" t="t" r="r" b="b"/>
                <a:pathLst>
                  <a:path w="4" h="14" extrusionOk="0">
                    <a:moveTo>
                      <a:pt x="1" y="13"/>
                    </a:moveTo>
                    <a:cubicBezTo>
                      <a:pt x="2" y="9"/>
                      <a:pt x="3" y="5"/>
                      <a:pt x="3" y="0"/>
                    </a:cubicBezTo>
                    <a:cubicBezTo>
                      <a:pt x="3" y="5"/>
                      <a:pt x="2" y="9"/>
                      <a:pt x="1" y="13"/>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9"/>
              <p:cNvSpPr/>
              <p:nvPr/>
            </p:nvSpPr>
            <p:spPr>
              <a:xfrm>
                <a:off x="8076769" y="3863925"/>
                <a:ext cx="239" cy="4615"/>
              </a:xfrm>
              <a:custGeom>
                <a:avLst/>
                <a:gdLst/>
                <a:ahLst/>
                <a:cxnLst/>
                <a:rect l="l" t="t" r="r" b="b"/>
                <a:pathLst>
                  <a:path w="3" h="58" extrusionOk="0">
                    <a:moveTo>
                      <a:pt x="0" y="58"/>
                    </a:moveTo>
                    <a:cubicBezTo>
                      <a:pt x="1" y="39"/>
                      <a:pt x="1" y="20"/>
                      <a:pt x="3" y="0"/>
                    </a:cubicBezTo>
                    <a:cubicBezTo>
                      <a:pt x="1" y="20"/>
                      <a:pt x="1" y="39"/>
                      <a:pt x="0" y="58"/>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9"/>
              <p:cNvSpPr/>
              <p:nvPr/>
            </p:nvSpPr>
            <p:spPr>
              <a:xfrm>
                <a:off x="8076530" y="3871643"/>
                <a:ext cx="159" cy="5251"/>
              </a:xfrm>
              <a:custGeom>
                <a:avLst/>
                <a:gdLst/>
                <a:ahLst/>
                <a:cxnLst/>
                <a:rect l="l" t="t" r="r" b="b"/>
                <a:pathLst>
                  <a:path w="2" h="66" extrusionOk="0">
                    <a:moveTo>
                      <a:pt x="0" y="65"/>
                    </a:moveTo>
                    <a:cubicBezTo>
                      <a:pt x="0" y="43"/>
                      <a:pt x="0" y="21"/>
                      <a:pt x="2" y="1"/>
                    </a:cubicBezTo>
                    <a:cubicBezTo>
                      <a:pt x="0" y="21"/>
                      <a:pt x="0" y="43"/>
                      <a:pt x="0" y="6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9"/>
              <p:cNvSpPr/>
              <p:nvPr/>
            </p:nvSpPr>
            <p:spPr>
              <a:xfrm>
                <a:off x="8084567" y="3821834"/>
                <a:ext cx="875" cy="2705"/>
              </a:xfrm>
              <a:custGeom>
                <a:avLst/>
                <a:gdLst/>
                <a:ahLst/>
                <a:cxnLst/>
                <a:rect l="l" t="t" r="r" b="b"/>
                <a:pathLst>
                  <a:path w="11" h="34" extrusionOk="0">
                    <a:moveTo>
                      <a:pt x="11" y="1"/>
                    </a:moveTo>
                    <a:lnTo>
                      <a:pt x="6" y="17"/>
                    </a:lnTo>
                    <a:cubicBezTo>
                      <a:pt x="8" y="11"/>
                      <a:pt x="10" y="6"/>
                      <a:pt x="11" y="1"/>
                    </a:cubicBezTo>
                    <a:close/>
                    <a:moveTo>
                      <a:pt x="6" y="17"/>
                    </a:moveTo>
                    <a:cubicBezTo>
                      <a:pt x="4" y="22"/>
                      <a:pt x="2" y="28"/>
                      <a:pt x="1" y="33"/>
                    </a:cubicBezTo>
                    <a:lnTo>
                      <a:pt x="6" y="17"/>
                    </a:ln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9"/>
              <p:cNvSpPr/>
              <p:nvPr/>
            </p:nvSpPr>
            <p:spPr>
              <a:xfrm>
                <a:off x="8082339" y="3829791"/>
                <a:ext cx="796" cy="2546"/>
              </a:xfrm>
              <a:custGeom>
                <a:avLst/>
                <a:gdLst/>
                <a:ahLst/>
                <a:cxnLst/>
                <a:rect l="l" t="t" r="r" b="b"/>
                <a:pathLst>
                  <a:path w="10" h="32" extrusionOk="0">
                    <a:moveTo>
                      <a:pt x="1" y="32"/>
                    </a:moveTo>
                    <a:cubicBezTo>
                      <a:pt x="4" y="21"/>
                      <a:pt x="7" y="11"/>
                      <a:pt x="10" y="1"/>
                    </a:cubicBezTo>
                    <a:cubicBezTo>
                      <a:pt x="7" y="11"/>
                      <a:pt x="4" y="21"/>
                      <a:pt x="1" y="32"/>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9"/>
              <p:cNvSpPr/>
              <p:nvPr/>
            </p:nvSpPr>
            <p:spPr>
              <a:xfrm>
                <a:off x="8434900" y="3888432"/>
                <a:ext cx="477" cy="5331"/>
              </a:xfrm>
              <a:custGeom>
                <a:avLst/>
                <a:gdLst/>
                <a:ahLst/>
                <a:cxnLst/>
                <a:rect l="l" t="t" r="r" b="b"/>
                <a:pathLst>
                  <a:path w="6" h="67" extrusionOk="0">
                    <a:moveTo>
                      <a:pt x="5" y="0"/>
                    </a:moveTo>
                    <a:lnTo>
                      <a:pt x="5" y="0"/>
                    </a:lnTo>
                    <a:cubicBezTo>
                      <a:pt x="5" y="22"/>
                      <a:pt x="2" y="43"/>
                      <a:pt x="1" y="66"/>
                    </a:cubicBezTo>
                    <a:cubicBezTo>
                      <a:pt x="2" y="45"/>
                      <a:pt x="5" y="22"/>
                      <a:pt x="5"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9"/>
              <p:cNvSpPr/>
              <p:nvPr/>
            </p:nvSpPr>
            <p:spPr>
              <a:xfrm>
                <a:off x="8431558" y="3915962"/>
                <a:ext cx="80" cy="159"/>
              </a:xfrm>
              <a:custGeom>
                <a:avLst/>
                <a:gdLst/>
                <a:ahLst/>
                <a:cxnLst/>
                <a:rect l="l" t="t" r="r" b="b"/>
                <a:pathLst>
                  <a:path w="1" h="2" extrusionOk="0">
                    <a:moveTo>
                      <a:pt x="0" y="0"/>
                    </a:moveTo>
                    <a:cubicBezTo>
                      <a:pt x="0" y="0"/>
                      <a:pt x="0" y="0"/>
                      <a:pt x="0" y="2"/>
                    </a:cubicBezTo>
                    <a:cubicBezTo>
                      <a:pt x="0" y="0"/>
                      <a:pt x="0" y="0"/>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9"/>
              <p:cNvSpPr/>
              <p:nvPr/>
            </p:nvSpPr>
            <p:spPr>
              <a:xfrm>
                <a:off x="8432911" y="3906891"/>
                <a:ext cx="477" cy="1989"/>
              </a:xfrm>
              <a:custGeom>
                <a:avLst/>
                <a:gdLst/>
                <a:ahLst/>
                <a:cxnLst/>
                <a:rect l="l" t="t" r="r" b="b"/>
                <a:pathLst>
                  <a:path w="6" h="25" extrusionOk="0">
                    <a:moveTo>
                      <a:pt x="5" y="1"/>
                    </a:moveTo>
                    <a:cubicBezTo>
                      <a:pt x="4" y="10"/>
                      <a:pt x="2" y="17"/>
                      <a:pt x="1" y="24"/>
                    </a:cubicBezTo>
                    <a:cubicBezTo>
                      <a:pt x="2" y="17"/>
                      <a:pt x="4" y="10"/>
                      <a:pt x="5"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9"/>
              <p:cNvSpPr/>
              <p:nvPr/>
            </p:nvSpPr>
            <p:spPr>
              <a:xfrm>
                <a:off x="8430206" y="3834406"/>
                <a:ext cx="5251" cy="35328"/>
              </a:xfrm>
              <a:custGeom>
                <a:avLst/>
                <a:gdLst/>
                <a:ahLst/>
                <a:cxnLst/>
                <a:rect l="l" t="t" r="r" b="b"/>
                <a:pathLst>
                  <a:path w="66" h="444" extrusionOk="0">
                    <a:moveTo>
                      <a:pt x="1" y="0"/>
                    </a:moveTo>
                    <a:lnTo>
                      <a:pt x="1" y="0"/>
                    </a:lnTo>
                    <a:cubicBezTo>
                      <a:pt x="38" y="148"/>
                      <a:pt x="60" y="296"/>
                      <a:pt x="66" y="444"/>
                    </a:cubicBezTo>
                    <a:cubicBezTo>
                      <a:pt x="60" y="295"/>
                      <a:pt x="38" y="146"/>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9"/>
              <p:cNvSpPr/>
              <p:nvPr/>
            </p:nvSpPr>
            <p:spPr>
              <a:xfrm>
                <a:off x="8434104" y="3897661"/>
                <a:ext cx="557" cy="3819"/>
              </a:xfrm>
              <a:custGeom>
                <a:avLst/>
                <a:gdLst/>
                <a:ahLst/>
                <a:cxnLst/>
                <a:rect l="l" t="t" r="r" b="b"/>
                <a:pathLst>
                  <a:path w="7" h="48" extrusionOk="0">
                    <a:moveTo>
                      <a:pt x="6" y="0"/>
                    </a:moveTo>
                    <a:cubicBezTo>
                      <a:pt x="3" y="17"/>
                      <a:pt x="2" y="33"/>
                      <a:pt x="1" y="48"/>
                    </a:cubicBezTo>
                    <a:cubicBezTo>
                      <a:pt x="2" y="33"/>
                      <a:pt x="5" y="17"/>
                      <a:pt x="6"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9"/>
              <p:cNvSpPr/>
              <p:nvPr/>
            </p:nvSpPr>
            <p:spPr>
              <a:xfrm>
                <a:off x="8435537" y="3870768"/>
                <a:ext cx="159" cy="5888"/>
              </a:xfrm>
              <a:custGeom>
                <a:avLst/>
                <a:gdLst/>
                <a:ahLst/>
                <a:cxnLst/>
                <a:rect l="l" t="t" r="r" b="b"/>
                <a:pathLst>
                  <a:path w="2" h="74" extrusionOk="0">
                    <a:moveTo>
                      <a:pt x="0" y="0"/>
                    </a:moveTo>
                    <a:cubicBezTo>
                      <a:pt x="2" y="25"/>
                      <a:pt x="2" y="50"/>
                      <a:pt x="2" y="73"/>
                    </a:cubicBezTo>
                    <a:cubicBezTo>
                      <a:pt x="2" y="49"/>
                      <a:pt x="2" y="25"/>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9"/>
              <p:cNvSpPr/>
              <p:nvPr/>
            </p:nvSpPr>
            <p:spPr>
              <a:xfrm>
                <a:off x="8435377" y="3878645"/>
                <a:ext cx="318" cy="6922"/>
              </a:xfrm>
              <a:custGeom>
                <a:avLst/>
                <a:gdLst/>
                <a:ahLst/>
                <a:cxnLst/>
                <a:rect l="l" t="t" r="r" b="b"/>
                <a:pathLst>
                  <a:path w="4" h="87" extrusionOk="0">
                    <a:moveTo>
                      <a:pt x="4" y="1"/>
                    </a:moveTo>
                    <a:cubicBezTo>
                      <a:pt x="4" y="30"/>
                      <a:pt x="2" y="58"/>
                      <a:pt x="1" y="86"/>
                    </a:cubicBezTo>
                    <a:cubicBezTo>
                      <a:pt x="2" y="58"/>
                      <a:pt x="4" y="30"/>
                      <a:pt x="4"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9"/>
              <p:cNvSpPr/>
              <p:nvPr/>
            </p:nvSpPr>
            <p:spPr>
              <a:xfrm>
                <a:off x="8428375" y="3827085"/>
                <a:ext cx="1830" cy="6525"/>
              </a:xfrm>
              <a:custGeom>
                <a:avLst/>
                <a:gdLst/>
                <a:ahLst/>
                <a:cxnLst/>
                <a:rect l="l" t="t" r="r" b="b"/>
                <a:pathLst>
                  <a:path w="23" h="82" extrusionOk="0">
                    <a:moveTo>
                      <a:pt x="0" y="1"/>
                    </a:moveTo>
                    <a:cubicBezTo>
                      <a:pt x="8" y="27"/>
                      <a:pt x="15" y="55"/>
                      <a:pt x="22" y="82"/>
                    </a:cubicBezTo>
                    <a:cubicBezTo>
                      <a:pt x="15" y="55"/>
                      <a:pt x="8" y="27"/>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9"/>
              <p:cNvSpPr/>
              <p:nvPr/>
            </p:nvSpPr>
            <p:spPr>
              <a:xfrm>
                <a:off x="8240200" y="4056636"/>
                <a:ext cx="5570" cy="557"/>
              </a:xfrm>
              <a:custGeom>
                <a:avLst/>
                <a:gdLst/>
                <a:ahLst/>
                <a:cxnLst/>
                <a:rect l="l" t="t" r="r" b="b"/>
                <a:pathLst>
                  <a:path w="70" h="7" extrusionOk="0">
                    <a:moveTo>
                      <a:pt x="70" y="7"/>
                    </a:moveTo>
                    <a:cubicBezTo>
                      <a:pt x="46" y="5"/>
                      <a:pt x="22" y="4"/>
                      <a:pt x="0" y="1"/>
                    </a:cubicBezTo>
                    <a:cubicBezTo>
                      <a:pt x="22" y="4"/>
                      <a:pt x="46" y="5"/>
                      <a:pt x="70" y="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9"/>
              <p:cNvSpPr/>
              <p:nvPr/>
            </p:nvSpPr>
            <p:spPr>
              <a:xfrm>
                <a:off x="8217841" y="4053294"/>
                <a:ext cx="159" cy="159"/>
              </a:xfrm>
              <a:custGeom>
                <a:avLst/>
                <a:gdLst/>
                <a:ahLst/>
                <a:cxnLst/>
                <a:rect l="l" t="t" r="r" b="b"/>
                <a:pathLst>
                  <a:path w="2" h="2" extrusionOk="0">
                    <a:moveTo>
                      <a:pt x="2" y="2"/>
                    </a:moveTo>
                    <a:cubicBezTo>
                      <a:pt x="2" y="2"/>
                      <a:pt x="0" y="2"/>
                      <a:pt x="0" y="0"/>
                    </a:cubicBezTo>
                    <a:cubicBezTo>
                      <a:pt x="0" y="2"/>
                      <a:pt x="2" y="2"/>
                      <a:pt x="2" y="2"/>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9"/>
              <p:cNvSpPr/>
              <p:nvPr/>
            </p:nvSpPr>
            <p:spPr>
              <a:xfrm>
                <a:off x="8232322" y="4055840"/>
                <a:ext cx="3978" cy="557"/>
              </a:xfrm>
              <a:custGeom>
                <a:avLst/>
                <a:gdLst/>
                <a:ahLst/>
                <a:cxnLst/>
                <a:rect l="l" t="t" r="r" b="b"/>
                <a:pathLst>
                  <a:path w="50" h="7" extrusionOk="0">
                    <a:moveTo>
                      <a:pt x="49" y="6"/>
                    </a:moveTo>
                    <a:cubicBezTo>
                      <a:pt x="33" y="5"/>
                      <a:pt x="17" y="2"/>
                      <a:pt x="1" y="1"/>
                    </a:cubicBezTo>
                    <a:cubicBezTo>
                      <a:pt x="17" y="2"/>
                      <a:pt x="33" y="5"/>
                      <a:pt x="49" y="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9"/>
              <p:cNvSpPr/>
              <p:nvPr/>
            </p:nvSpPr>
            <p:spPr>
              <a:xfrm>
                <a:off x="8224923" y="4054647"/>
                <a:ext cx="2069" cy="477"/>
              </a:xfrm>
              <a:custGeom>
                <a:avLst/>
                <a:gdLst/>
                <a:ahLst/>
                <a:cxnLst/>
                <a:rect l="l" t="t" r="r" b="b"/>
                <a:pathLst>
                  <a:path w="26" h="6" extrusionOk="0">
                    <a:moveTo>
                      <a:pt x="1" y="1"/>
                    </a:moveTo>
                    <a:cubicBezTo>
                      <a:pt x="10" y="2"/>
                      <a:pt x="17" y="4"/>
                      <a:pt x="26" y="5"/>
                    </a:cubicBezTo>
                    <a:cubicBezTo>
                      <a:pt x="19" y="4"/>
                      <a:pt x="10" y="2"/>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9"/>
              <p:cNvSpPr/>
              <p:nvPr/>
            </p:nvSpPr>
            <p:spPr>
              <a:xfrm>
                <a:off x="8166521" y="4033482"/>
                <a:ext cx="3421" cy="2069"/>
              </a:xfrm>
              <a:custGeom>
                <a:avLst/>
                <a:gdLst/>
                <a:ahLst/>
                <a:cxnLst/>
                <a:rect l="l" t="t" r="r" b="b"/>
                <a:pathLst>
                  <a:path w="43" h="26" extrusionOk="0">
                    <a:moveTo>
                      <a:pt x="0" y="0"/>
                    </a:moveTo>
                    <a:cubicBezTo>
                      <a:pt x="13" y="9"/>
                      <a:pt x="28" y="16"/>
                      <a:pt x="43" y="25"/>
                    </a:cubicBezTo>
                    <a:cubicBezTo>
                      <a:pt x="28" y="16"/>
                      <a:pt x="15" y="9"/>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9"/>
              <p:cNvSpPr/>
              <p:nvPr/>
            </p:nvSpPr>
            <p:spPr>
              <a:xfrm>
                <a:off x="8123236" y="3998791"/>
                <a:ext cx="32464" cy="28087"/>
              </a:xfrm>
              <a:custGeom>
                <a:avLst/>
                <a:gdLst/>
                <a:ahLst/>
                <a:cxnLst/>
                <a:rect l="l" t="t" r="r" b="b"/>
                <a:pathLst>
                  <a:path w="408" h="353" extrusionOk="0">
                    <a:moveTo>
                      <a:pt x="1" y="0"/>
                    </a:moveTo>
                    <a:cubicBezTo>
                      <a:pt x="124" y="136"/>
                      <a:pt x="260" y="252"/>
                      <a:pt x="407" y="352"/>
                    </a:cubicBezTo>
                    <a:cubicBezTo>
                      <a:pt x="258" y="251"/>
                      <a:pt x="123" y="133"/>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9"/>
              <p:cNvSpPr/>
              <p:nvPr/>
            </p:nvSpPr>
            <p:spPr>
              <a:xfrm>
                <a:off x="8155699" y="4026799"/>
                <a:ext cx="7002" cy="4535"/>
              </a:xfrm>
              <a:custGeom>
                <a:avLst/>
                <a:gdLst/>
                <a:ahLst/>
                <a:cxnLst/>
                <a:rect l="l" t="t" r="r" b="b"/>
                <a:pathLst>
                  <a:path w="88" h="57" extrusionOk="0">
                    <a:moveTo>
                      <a:pt x="87" y="56"/>
                    </a:moveTo>
                    <a:cubicBezTo>
                      <a:pt x="58" y="39"/>
                      <a:pt x="29" y="19"/>
                      <a:pt x="1" y="0"/>
                    </a:cubicBezTo>
                    <a:cubicBezTo>
                      <a:pt x="29" y="19"/>
                      <a:pt x="58" y="39"/>
                      <a:pt x="87" y="5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9"/>
              <p:cNvSpPr/>
              <p:nvPr/>
            </p:nvSpPr>
            <p:spPr>
              <a:xfrm>
                <a:off x="8109153" y="3981048"/>
                <a:ext cx="2228" cy="3262"/>
              </a:xfrm>
              <a:custGeom>
                <a:avLst/>
                <a:gdLst/>
                <a:ahLst/>
                <a:cxnLst/>
                <a:rect l="l" t="t" r="r" b="b"/>
                <a:pathLst>
                  <a:path w="28" h="41" extrusionOk="0">
                    <a:moveTo>
                      <a:pt x="27" y="41"/>
                    </a:moveTo>
                    <a:cubicBezTo>
                      <a:pt x="19" y="27"/>
                      <a:pt x="10" y="14"/>
                      <a:pt x="1" y="1"/>
                    </a:cubicBezTo>
                    <a:cubicBezTo>
                      <a:pt x="10" y="14"/>
                      <a:pt x="19" y="27"/>
                      <a:pt x="27" y="4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9"/>
              <p:cNvSpPr/>
              <p:nvPr/>
            </p:nvSpPr>
            <p:spPr>
              <a:xfrm>
                <a:off x="8118542" y="3993301"/>
                <a:ext cx="4535" cy="5331"/>
              </a:xfrm>
              <a:custGeom>
                <a:avLst/>
                <a:gdLst/>
                <a:ahLst/>
                <a:cxnLst/>
                <a:rect l="l" t="t" r="r" b="b"/>
                <a:pathLst>
                  <a:path w="57" h="67" extrusionOk="0">
                    <a:moveTo>
                      <a:pt x="57" y="66"/>
                    </a:moveTo>
                    <a:cubicBezTo>
                      <a:pt x="38" y="44"/>
                      <a:pt x="18" y="22"/>
                      <a:pt x="1" y="0"/>
                    </a:cubicBezTo>
                    <a:cubicBezTo>
                      <a:pt x="18" y="22"/>
                      <a:pt x="38" y="44"/>
                      <a:pt x="57" y="66"/>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9"/>
              <p:cNvSpPr/>
              <p:nvPr/>
            </p:nvSpPr>
            <p:spPr>
              <a:xfrm>
                <a:off x="8248236" y="4057273"/>
                <a:ext cx="716" cy="80"/>
              </a:xfrm>
              <a:custGeom>
                <a:avLst/>
                <a:gdLst/>
                <a:ahLst/>
                <a:cxnLst/>
                <a:rect l="l" t="t" r="r" b="b"/>
                <a:pathLst>
                  <a:path w="9" h="1" extrusionOk="0">
                    <a:moveTo>
                      <a:pt x="1" y="0"/>
                    </a:moveTo>
                    <a:cubicBezTo>
                      <a:pt x="4" y="0"/>
                      <a:pt x="7" y="0"/>
                      <a:pt x="8" y="0"/>
                    </a:cubicBezTo>
                    <a:lnTo>
                      <a:pt x="8" y="0"/>
                    </a:lnTo>
                    <a:cubicBezTo>
                      <a:pt x="7" y="0"/>
                      <a:pt x="4" y="0"/>
                      <a:pt x="1"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9"/>
              <p:cNvSpPr/>
              <p:nvPr/>
            </p:nvSpPr>
            <p:spPr>
              <a:xfrm>
                <a:off x="8113768" y="3987413"/>
                <a:ext cx="3342" cy="4297"/>
              </a:xfrm>
              <a:custGeom>
                <a:avLst/>
                <a:gdLst/>
                <a:ahLst/>
                <a:cxnLst/>
                <a:rect l="l" t="t" r="r" b="b"/>
                <a:pathLst>
                  <a:path w="42" h="54" extrusionOk="0">
                    <a:moveTo>
                      <a:pt x="42" y="54"/>
                    </a:moveTo>
                    <a:cubicBezTo>
                      <a:pt x="28" y="36"/>
                      <a:pt x="15" y="18"/>
                      <a:pt x="0" y="1"/>
                    </a:cubicBezTo>
                    <a:cubicBezTo>
                      <a:pt x="15" y="18"/>
                      <a:pt x="28" y="36"/>
                      <a:pt x="42" y="54"/>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9"/>
              <p:cNvSpPr/>
              <p:nvPr/>
            </p:nvSpPr>
            <p:spPr>
              <a:xfrm>
                <a:off x="8095865" y="3958928"/>
                <a:ext cx="637" cy="1273"/>
              </a:xfrm>
              <a:custGeom>
                <a:avLst/>
                <a:gdLst/>
                <a:ahLst/>
                <a:cxnLst/>
                <a:rect l="l" t="t" r="r" b="b"/>
                <a:pathLst>
                  <a:path w="8" h="16" extrusionOk="0">
                    <a:moveTo>
                      <a:pt x="7" y="15"/>
                    </a:moveTo>
                    <a:cubicBezTo>
                      <a:pt x="4" y="11"/>
                      <a:pt x="3" y="5"/>
                      <a:pt x="0" y="1"/>
                    </a:cubicBezTo>
                    <a:cubicBezTo>
                      <a:pt x="3" y="5"/>
                      <a:pt x="4" y="11"/>
                      <a:pt x="7" y="1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9"/>
              <p:cNvSpPr/>
              <p:nvPr/>
            </p:nvSpPr>
            <p:spPr>
              <a:xfrm>
                <a:off x="8100082" y="3966885"/>
                <a:ext cx="875" cy="1512"/>
              </a:xfrm>
              <a:custGeom>
                <a:avLst/>
                <a:gdLst/>
                <a:ahLst/>
                <a:cxnLst/>
                <a:rect l="l" t="t" r="r" b="b"/>
                <a:pathLst>
                  <a:path w="11" h="19" extrusionOk="0">
                    <a:moveTo>
                      <a:pt x="0" y="1"/>
                    </a:moveTo>
                    <a:cubicBezTo>
                      <a:pt x="4" y="7"/>
                      <a:pt x="7" y="13"/>
                      <a:pt x="10" y="18"/>
                    </a:cubicBezTo>
                    <a:cubicBezTo>
                      <a:pt x="9" y="16"/>
                      <a:pt x="7" y="13"/>
                      <a:pt x="6" y="10"/>
                    </a:cubicBezTo>
                    <a:cubicBezTo>
                      <a:pt x="4" y="7"/>
                      <a:pt x="3" y="4"/>
                      <a:pt x="0"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9"/>
              <p:cNvSpPr/>
              <p:nvPr/>
            </p:nvSpPr>
            <p:spPr>
              <a:xfrm>
                <a:off x="8088306" y="3942060"/>
                <a:ext cx="955" cy="2069"/>
              </a:xfrm>
              <a:custGeom>
                <a:avLst/>
                <a:gdLst/>
                <a:ahLst/>
                <a:cxnLst/>
                <a:rect l="l" t="t" r="r" b="b"/>
                <a:pathLst>
                  <a:path w="12" h="26" extrusionOk="0">
                    <a:moveTo>
                      <a:pt x="1" y="1"/>
                    </a:moveTo>
                    <a:cubicBezTo>
                      <a:pt x="4" y="9"/>
                      <a:pt x="7" y="17"/>
                      <a:pt x="11" y="26"/>
                    </a:cubicBezTo>
                    <a:cubicBezTo>
                      <a:pt x="7" y="17"/>
                      <a:pt x="4" y="8"/>
                      <a:pt x="1" y="1"/>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9"/>
              <p:cNvSpPr/>
              <p:nvPr/>
            </p:nvSpPr>
            <p:spPr>
              <a:xfrm>
                <a:off x="8085203" y="3933307"/>
                <a:ext cx="1114" cy="2864"/>
              </a:xfrm>
              <a:custGeom>
                <a:avLst/>
                <a:gdLst/>
                <a:ahLst/>
                <a:cxnLst/>
                <a:rect l="l" t="t" r="r" b="b"/>
                <a:pathLst>
                  <a:path w="14" h="36" extrusionOk="0">
                    <a:moveTo>
                      <a:pt x="13" y="35"/>
                    </a:moveTo>
                    <a:cubicBezTo>
                      <a:pt x="9" y="24"/>
                      <a:pt x="4" y="12"/>
                      <a:pt x="0" y="0"/>
                    </a:cubicBezTo>
                    <a:cubicBezTo>
                      <a:pt x="4" y="12"/>
                      <a:pt x="9" y="24"/>
                      <a:pt x="13" y="3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9"/>
              <p:cNvSpPr/>
              <p:nvPr/>
            </p:nvSpPr>
            <p:spPr>
              <a:xfrm>
                <a:off x="8104617" y="3974284"/>
                <a:ext cx="1353" cy="2228"/>
              </a:xfrm>
              <a:custGeom>
                <a:avLst/>
                <a:gdLst/>
                <a:ahLst/>
                <a:cxnLst/>
                <a:rect l="l" t="t" r="r" b="b"/>
                <a:pathLst>
                  <a:path w="17" h="28" extrusionOk="0">
                    <a:moveTo>
                      <a:pt x="17" y="27"/>
                    </a:moveTo>
                    <a:cubicBezTo>
                      <a:pt x="11" y="18"/>
                      <a:pt x="6" y="9"/>
                      <a:pt x="1" y="1"/>
                    </a:cubicBezTo>
                    <a:cubicBezTo>
                      <a:pt x="6" y="9"/>
                      <a:pt x="11" y="18"/>
                      <a:pt x="17" y="27"/>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9"/>
              <p:cNvSpPr/>
              <p:nvPr/>
            </p:nvSpPr>
            <p:spPr>
              <a:xfrm>
                <a:off x="8077565" y="3897104"/>
                <a:ext cx="875" cy="6763"/>
              </a:xfrm>
              <a:custGeom>
                <a:avLst/>
                <a:gdLst/>
                <a:ahLst/>
                <a:cxnLst/>
                <a:rect l="l" t="t" r="r" b="b"/>
                <a:pathLst>
                  <a:path w="11" h="85" extrusionOk="0">
                    <a:moveTo>
                      <a:pt x="11" y="84"/>
                    </a:moveTo>
                    <a:cubicBezTo>
                      <a:pt x="6" y="56"/>
                      <a:pt x="3" y="28"/>
                      <a:pt x="0" y="0"/>
                    </a:cubicBezTo>
                    <a:cubicBezTo>
                      <a:pt x="3" y="28"/>
                      <a:pt x="6" y="56"/>
                      <a:pt x="11" y="84"/>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9"/>
              <p:cNvSpPr/>
              <p:nvPr/>
            </p:nvSpPr>
            <p:spPr>
              <a:xfrm>
                <a:off x="8076769" y="3887954"/>
                <a:ext cx="637" cy="7320"/>
              </a:xfrm>
              <a:custGeom>
                <a:avLst/>
                <a:gdLst/>
                <a:ahLst/>
                <a:cxnLst/>
                <a:rect l="l" t="t" r="r" b="b"/>
                <a:pathLst>
                  <a:path w="8" h="92" extrusionOk="0">
                    <a:moveTo>
                      <a:pt x="0" y="0"/>
                    </a:moveTo>
                    <a:cubicBezTo>
                      <a:pt x="1" y="31"/>
                      <a:pt x="4" y="61"/>
                      <a:pt x="7" y="92"/>
                    </a:cubicBezTo>
                    <a:cubicBezTo>
                      <a:pt x="4" y="61"/>
                      <a:pt x="1" y="30"/>
                      <a:pt x="0" y="0"/>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9"/>
              <p:cNvSpPr/>
              <p:nvPr/>
            </p:nvSpPr>
            <p:spPr>
              <a:xfrm>
                <a:off x="8091807" y="3950653"/>
                <a:ext cx="796" cy="1432"/>
              </a:xfrm>
              <a:custGeom>
                <a:avLst/>
                <a:gdLst/>
                <a:ahLst/>
                <a:cxnLst/>
                <a:rect l="l" t="t" r="r" b="b"/>
                <a:pathLst>
                  <a:path w="10" h="18" extrusionOk="0">
                    <a:moveTo>
                      <a:pt x="10" y="18"/>
                    </a:moveTo>
                    <a:cubicBezTo>
                      <a:pt x="7" y="12"/>
                      <a:pt x="4" y="6"/>
                      <a:pt x="1" y="0"/>
                    </a:cubicBezTo>
                    <a:cubicBezTo>
                      <a:pt x="4" y="6"/>
                      <a:pt x="7" y="12"/>
                      <a:pt x="10" y="18"/>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9"/>
              <p:cNvSpPr/>
              <p:nvPr/>
            </p:nvSpPr>
            <p:spPr>
              <a:xfrm>
                <a:off x="8082577" y="3924396"/>
                <a:ext cx="1114" cy="3899"/>
              </a:xfrm>
              <a:custGeom>
                <a:avLst/>
                <a:gdLst/>
                <a:ahLst/>
                <a:cxnLst/>
                <a:rect l="l" t="t" r="r" b="b"/>
                <a:pathLst>
                  <a:path w="14" h="49" extrusionOk="0">
                    <a:moveTo>
                      <a:pt x="14" y="49"/>
                    </a:moveTo>
                    <a:cubicBezTo>
                      <a:pt x="9" y="33"/>
                      <a:pt x="5" y="16"/>
                      <a:pt x="1" y="0"/>
                    </a:cubicBezTo>
                    <a:cubicBezTo>
                      <a:pt x="5" y="16"/>
                      <a:pt x="9" y="33"/>
                      <a:pt x="14" y="49"/>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9"/>
              <p:cNvSpPr/>
              <p:nvPr/>
            </p:nvSpPr>
            <p:spPr>
              <a:xfrm>
                <a:off x="8080350" y="3915325"/>
                <a:ext cx="1273" cy="5013"/>
              </a:xfrm>
              <a:custGeom>
                <a:avLst/>
                <a:gdLst/>
                <a:ahLst/>
                <a:cxnLst/>
                <a:rect l="l" t="t" r="r" b="b"/>
                <a:pathLst>
                  <a:path w="16" h="63" extrusionOk="0">
                    <a:moveTo>
                      <a:pt x="15" y="63"/>
                    </a:moveTo>
                    <a:cubicBezTo>
                      <a:pt x="11" y="42"/>
                      <a:pt x="5" y="21"/>
                      <a:pt x="1" y="1"/>
                    </a:cubicBezTo>
                    <a:cubicBezTo>
                      <a:pt x="5" y="21"/>
                      <a:pt x="11" y="42"/>
                      <a:pt x="15" y="63"/>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9"/>
              <p:cNvSpPr/>
              <p:nvPr/>
            </p:nvSpPr>
            <p:spPr>
              <a:xfrm>
                <a:off x="8078758" y="3906175"/>
                <a:ext cx="1114" cy="5968"/>
              </a:xfrm>
              <a:custGeom>
                <a:avLst/>
                <a:gdLst/>
                <a:ahLst/>
                <a:cxnLst/>
                <a:rect l="l" t="t" r="r" b="b"/>
                <a:pathLst>
                  <a:path w="14" h="75" extrusionOk="0">
                    <a:moveTo>
                      <a:pt x="13" y="75"/>
                    </a:moveTo>
                    <a:cubicBezTo>
                      <a:pt x="9" y="51"/>
                      <a:pt x="4" y="26"/>
                      <a:pt x="0" y="1"/>
                    </a:cubicBezTo>
                    <a:cubicBezTo>
                      <a:pt x="4" y="26"/>
                      <a:pt x="9" y="51"/>
                      <a:pt x="13" y="75"/>
                    </a:cubicBezTo>
                    <a:close/>
                  </a:path>
                </a:pathLst>
              </a:custGeom>
              <a:solidFill>
                <a:srgbClr val="8CD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9"/>
              <p:cNvSpPr/>
              <p:nvPr/>
            </p:nvSpPr>
            <p:spPr>
              <a:xfrm>
                <a:off x="8076530" y="3819845"/>
                <a:ext cx="359168" cy="237509"/>
              </a:xfrm>
              <a:custGeom>
                <a:avLst/>
                <a:gdLst/>
                <a:ahLst/>
                <a:cxnLst/>
                <a:rect l="l" t="t" r="r" b="b"/>
                <a:pathLst>
                  <a:path w="4514" h="2985" extrusionOk="0">
                    <a:moveTo>
                      <a:pt x="121" y="1"/>
                    </a:moveTo>
                    <a:cubicBezTo>
                      <a:pt x="118" y="8"/>
                      <a:pt x="115" y="17"/>
                      <a:pt x="112" y="26"/>
                    </a:cubicBezTo>
                    <a:cubicBezTo>
                      <a:pt x="109" y="37"/>
                      <a:pt x="105" y="48"/>
                      <a:pt x="102" y="60"/>
                    </a:cubicBezTo>
                    <a:cubicBezTo>
                      <a:pt x="94" y="82"/>
                      <a:pt x="88" y="104"/>
                      <a:pt x="83" y="126"/>
                    </a:cubicBezTo>
                    <a:cubicBezTo>
                      <a:pt x="80" y="136"/>
                      <a:pt x="77" y="148"/>
                      <a:pt x="74" y="158"/>
                    </a:cubicBezTo>
                    <a:cubicBezTo>
                      <a:pt x="68" y="182"/>
                      <a:pt x="62" y="205"/>
                      <a:pt x="56" y="230"/>
                    </a:cubicBezTo>
                    <a:cubicBezTo>
                      <a:pt x="55" y="239"/>
                      <a:pt x="52" y="250"/>
                      <a:pt x="50" y="258"/>
                    </a:cubicBezTo>
                    <a:cubicBezTo>
                      <a:pt x="43" y="288"/>
                      <a:pt x="38" y="317"/>
                      <a:pt x="32" y="347"/>
                    </a:cubicBezTo>
                    <a:cubicBezTo>
                      <a:pt x="32" y="350"/>
                      <a:pt x="31" y="354"/>
                      <a:pt x="31" y="358"/>
                    </a:cubicBezTo>
                    <a:cubicBezTo>
                      <a:pt x="25" y="391"/>
                      <a:pt x="21" y="425"/>
                      <a:pt x="16" y="457"/>
                    </a:cubicBezTo>
                    <a:cubicBezTo>
                      <a:pt x="15" y="472"/>
                      <a:pt x="13" y="488"/>
                      <a:pt x="12" y="503"/>
                    </a:cubicBezTo>
                    <a:cubicBezTo>
                      <a:pt x="10" y="520"/>
                      <a:pt x="7" y="538"/>
                      <a:pt x="6" y="554"/>
                    </a:cubicBezTo>
                    <a:cubicBezTo>
                      <a:pt x="4" y="574"/>
                      <a:pt x="4" y="593"/>
                      <a:pt x="3" y="612"/>
                    </a:cubicBezTo>
                    <a:cubicBezTo>
                      <a:pt x="3" y="625"/>
                      <a:pt x="2" y="638"/>
                      <a:pt x="2" y="652"/>
                    </a:cubicBezTo>
                    <a:cubicBezTo>
                      <a:pt x="0" y="674"/>
                      <a:pt x="0" y="694"/>
                      <a:pt x="0" y="716"/>
                    </a:cubicBezTo>
                    <a:cubicBezTo>
                      <a:pt x="0" y="721"/>
                      <a:pt x="0" y="725"/>
                      <a:pt x="0" y="730"/>
                    </a:cubicBezTo>
                    <a:cubicBezTo>
                      <a:pt x="0" y="734"/>
                      <a:pt x="0" y="738"/>
                      <a:pt x="0" y="743"/>
                    </a:cubicBezTo>
                    <a:cubicBezTo>
                      <a:pt x="0" y="774"/>
                      <a:pt x="2" y="805"/>
                      <a:pt x="3" y="836"/>
                    </a:cubicBezTo>
                    <a:cubicBezTo>
                      <a:pt x="3" y="837"/>
                      <a:pt x="3" y="840"/>
                      <a:pt x="3" y="842"/>
                    </a:cubicBezTo>
                    <a:cubicBezTo>
                      <a:pt x="3" y="846"/>
                      <a:pt x="3" y="850"/>
                      <a:pt x="3" y="856"/>
                    </a:cubicBezTo>
                    <a:cubicBezTo>
                      <a:pt x="4" y="887"/>
                      <a:pt x="7" y="917"/>
                      <a:pt x="10" y="948"/>
                    </a:cubicBezTo>
                    <a:cubicBezTo>
                      <a:pt x="10" y="955"/>
                      <a:pt x="12" y="964"/>
                      <a:pt x="13" y="971"/>
                    </a:cubicBezTo>
                    <a:cubicBezTo>
                      <a:pt x="16" y="999"/>
                      <a:pt x="19" y="1027"/>
                      <a:pt x="24" y="1055"/>
                    </a:cubicBezTo>
                    <a:cubicBezTo>
                      <a:pt x="25" y="1065"/>
                      <a:pt x="27" y="1076"/>
                      <a:pt x="28" y="1086"/>
                    </a:cubicBezTo>
                    <a:cubicBezTo>
                      <a:pt x="32" y="1111"/>
                      <a:pt x="37" y="1136"/>
                      <a:pt x="41" y="1160"/>
                    </a:cubicBezTo>
                    <a:cubicBezTo>
                      <a:pt x="44" y="1174"/>
                      <a:pt x="47" y="1188"/>
                      <a:pt x="49" y="1201"/>
                    </a:cubicBezTo>
                    <a:cubicBezTo>
                      <a:pt x="53" y="1221"/>
                      <a:pt x="59" y="1242"/>
                      <a:pt x="63" y="1263"/>
                    </a:cubicBezTo>
                    <a:cubicBezTo>
                      <a:pt x="68" y="1280"/>
                      <a:pt x="72" y="1297"/>
                      <a:pt x="77" y="1314"/>
                    </a:cubicBezTo>
                    <a:cubicBezTo>
                      <a:pt x="81" y="1330"/>
                      <a:pt x="85" y="1347"/>
                      <a:pt x="90" y="1363"/>
                    </a:cubicBezTo>
                    <a:cubicBezTo>
                      <a:pt x="96" y="1383"/>
                      <a:pt x="103" y="1406"/>
                      <a:pt x="109" y="1426"/>
                    </a:cubicBezTo>
                    <a:cubicBezTo>
                      <a:pt x="113" y="1438"/>
                      <a:pt x="118" y="1450"/>
                      <a:pt x="122" y="1461"/>
                    </a:cubicBezTo>
                    <a:cubicBezTo>
                      <a:pt x="130" y="1487"/>
                      <a:pt x="139" y="1512"/>
                      <a:pt x="149" y="1537"/>
                    </a:cubicBezTo>
                    <a:cubicBezTo>
                      <a:pt x="152" y="1545"/>
                      <a:pt x="155" y="1554"/>
                      <a:pt x="159" y="1562"/>
                    </a:cubicBezTo>
                    <a:cubicBezTo>
                      <a:pt x="169" y="1590"/>
                      <a:pt x="181" y="1618"/>
                      <a:pt x="193" y="1644"/>
                    </a:cubicBezTo>
                    <a:cubicBezTo>
                      <a:pt x="196" y="1650"/>
                      <a:pt x="199" y="1656"/>
                      <a:pt x="202" y="1662"/>
                    </a:cubicBezTo>
                    <a:cubicBezTo>
                      <a:pt x="215" y="1691"/>
                      <a:pt x="228" y="1721"/>
                      <a:pt x="243" y="1749"/>
                    </a:cubicBezTo>
                    <a:cubicBezTo>
                      <a:pt x="245" y="1753"/>
                      <a:pt x="247" y="1759"/>
                      <a:pt x="250" y="1763"/>
                    </a:cubicBezTo>
                    <a:cubicBezTo>
                      <a:pt x="265" y="1793"/>
                      <a:pt x="280" y="1821"/>
                      <a:pt x="296" y="1849"/>
                    </a:cubicBezTo>
                    <a:cubicBezTo>
                      <a:pt x="300" y="1855"/>
                      <a:pt x="303" y="1861"/>
                      <a:pt x="306" y="1866"/>
                    </a:cubicBezTo>
                    <a:cubicBezTo>
                      <a:pt x="321" y="1892"/>
                      <a:pt x="337" y="1917"/>
                      <a:pt x="354" y="1942"/>
                    </a:cubicBezTo>
                    <a:cubicBezTo>
                      <a:pt x="358" y="1950"/>
                      <a:pt x="364" y="1959"/>
                      <a:pt x="370" y="1968"/>
                    </a:cubicBezTo>
                    <a:cubicBezTo>
                      <a:pt x="383" y="1987"/>
                      <a:pt x="396" y="2008"/>
                      <a:pt x="411" y="2027"/>
                    </a:cubicBezTo>
                    <a:cubicBezTo>
                      <a:pt x="420" y="2040"/>
                      <a:pt x="429" y="2053"/>
                      <a:pt x="437" y="2065"/>
                    </a:cubicBezTo>
                    <a:cubicBezTo>
                      <a:pt x="448" y="2080"/>
                      <a:pt x="458" y="2093"/>
                      <a:pt x="468" y="2107"/>
                    </a:cubicBezTo>
                    <a:cubicBezTo>
                      <a:pt x="482" y="2124"/>
                      <a:pt x="496" y="2142"/>
                      <a:pt x="510" y="2160"/>
                    </a:cubicBezTo>
                    <a:cubicBezTo>
                      <a:pt x="515" y="2165"/>
                      <a:pt x="521" y="2173"/>
                      <a:pt x="527" y="2180"/>
                    </a:cubicBezTo>
                    <a:cubicBezTo>
                      <a:pt x="546" y="2202"/>
                      <a:pt x="566" y="2224"/>
                      <a:pt x="585" y="2246"/>
                    </a:cubicBezTo>
                    <a:cubicBezTo>
                      <a:pt x="586" y="2248"/>
                      <a:pt x="588" y="2248"/>
                      <a:pt x="588" y="2249"/>
                    </a:cubicBezTo>
                    <a:cubicBezTo>
                      <a:pt x="708" y="2382"/>
                      <a:pt x="845" y="2500"/>
                      <a:pt x="994" y="2601"/>
                    </a:cubicBezTo>
                    <a:lnTo>
                      <a:pt x="996" y="2601"/>
                    </a:lnTo>
                    <a:cubicBezTo>
                      <a:pt x="1024" y="2620"/>
                      <a:pt x="1053" y="2640"/>
                      <a:pt x="1082" y="2657"/>
                    </a:cubicBezTo>
                    <a:cubicBezTo>
                      <a:pt x="1099" y="2668"/>
                      <a:pt x="1115" y="2676"/>
                      <a:pt x="1131" y="2685"/>
                    </a:cubicBezTo>
                    <a:cubicBezTo>
                      <a:pt x="1144" y="2694"/>
                      <a:pt x="1159" y="2701"/>
                      <a:pt x="1174" y="2710"/>
                    </a:cubicBezTo>
                    <a:cubicBezTo>
                      <a:pt x="1359" y="2812"/>
                      <a:pt x="1563" y="2888"/>
                      <a:pt x="1776" y="2934"/>
                    </a:cubicBezTo>
                    <a:cubicBezTo>
                      <a:pt x="1776" y="2934"/>
                      <a:pt x="1778" y="2936"/>
                      <a:pt x="1778" y="2936"/>
                    </a:cubicBezTo>
                    <a:cubicBezTo>
                      <a:pt x="1807" y="2941"/>
                      <a:pt x="1836" y="2947"/>
                      <a:pt x="1866" y="2952"/>
                    </a:cubicBezTo>
                    <a:cubicBezTo>
                      <a:pt x="1875" y="2953"/>
                      <a:pt x="1882" y="2955"/>
                      <a:pt x="1891" y="2956"/>
                    </a:cubicBezTo>
                    <a:cubicBezTo>
                      <a:pt x="1914" y="2961"/>
                      <a:pt x="1937" y="2964"/>
                      <a:pt x="1959" y="2967"/>
                    </a:cubicBezTo>
                    <a:cubicBezTo>
                      <a:pt x="1975" y="2968"/>
                      <a:pt x="1991" y="2971"/>
                      <a:pt x="2007" y="2972"/>
                    </a:cubicBezTo>
                    <a:cubicBezTo>
                      <a:pt x="2023" y="2974"/>
                      <a:pt x="2041" y="2975"/>
                      <a:pt x="2057" y="2977"/>
                    </a:cubicBezTo>
                    <a:cubicBezTo>
                      <a:pt x="2079" y="2980"/>
                      <a:pt x="2103" y="2981"/>
                      <a:pt x="2127" y="2983"/>
                    </a:cubicBezTo>
                    <a:cubicBezTo>
                      <a:pt x="2138" y="2983"/>
                      <a:pt x="2149" y="2984"/>
                      <a:pt x="2159" y="2984"/>
                    </a:cubicBezTo>
                    <a:lnTo>
                      <a:pt x="2166" y="2984"/>
                    </a:lnTo>
                    <a:cubicBezTo>
                      <a:pt x="2545" y="2267"/>
                      <a:pt x="3297" y="1777"/>
                      <a:pt x="4165" y="1777"/>
                    </a:cubicBezTo>
                    <a:cubicBezTo>
                      <a:pt x="4196" y="1777"/>
                      <a:pt x="4225" y="1778"/>
                      <a:pt x="4254" y="1780"/>
                    </a:cubicBezTo>
                    <a:cubicBezTo>
                      <a:pt x="4349" y="1601"/>
                      <a:pt x="4419" y="1410"/>
                      <a:pt x="4462" y="1208"/>
                    </a:cubicBezTo>
                    <a:cubicBezTo>
                      <a:pt x="4469" y="1179"/>
                      <a:pt x="4474" y="1149"/>
                      <a:pt x="4480" y="1118"/>
                    </a:cubicBezTo>
                    <a:cubicBezTo>
                      <a:pt x="4481" y="1111"/>
                      <a:pt x="4483" y="1104"/>
                      <a:pt x="4484" y="1095"/>
                    </a:cubicBezTo>
                    <a:cubicBezTo>
                      <a:pt x="4487" y="1073"/>
                      <a:pt x="4492" y="1049"/>
                      <a:pt x="4495" y="1026"/>
                    </a:cubicBezTo>
                    <a:cubicBezTo>
                      <a:pt x="4496" y="1009"/>
                      <a:pt x="4497" y="995"/>
                      <a:pt x="4500" y="978"/>
                    </a:cubicBezTo>
                    <a:cubicBezTo>
                      <a:pt x="4502" y="962"/>
                      <a:pt x="4503" y="945"/>
                      <a:pt x="4505" y="928"/>
                    </a:cubicBezTo>
                    <a:cubicBezTo>
                      <a:pt x="4506" y="905"/>
                      <a:pt x="4508" y="883"/>
                      <a:pt x="4509" y="859"/>
                    </a:cubicBezTo>
                    <a:cubicBezTo>
                      <a:pt x="4511" y="849"/>
                      <a:pt x="4511" y="837"/>
                      <a:pt x="4511" y="825"/>
                    </a:cubicBezTo>
                    <a:cubicBezTo>
                      <a:pt x="4512" y="797"/>
                      <a:pt x="4514" y="769"/>
                      <a:pt x="4514" y="740"/>
                    </a:cubicBezTo>
                    <a:cubicBezTo>
                      <a:pt x="4514" y="737"/>
                      <a:pt x="4514" y="733"/>
                      <a:pt x="4514" y="730"/>
                    </a:cubicBezTo>
                    <a:cubicBezTo>
                      <a:pt x="4514" y="724"/>
                      <a:pt x="4514" y="719"/>
                      <a:pt x="4514" y="713"/>
                    </a:cubicBezTo>
                    <a:cubicBezTo>
                      <a:pt x="4514" y="690"/>
                      <a:pt x="4514" y="665"/>
                      <a:pt x="4512" y="640"/>
                    </a:cubicBezTo>
                    <a:cubicBezTo>
                      <a:pt x="4512" y="635"/>
                      <a:pt x="4512" y="631"/>
                      <a:pt x="4511" y="627"/>
                    </a:cubicBezTo>
                    <a:cubicBezTo>
                      <a:pt x="4505" y="478"/>
                      <a:pt x="4483" y="329"/>
                      <a:pt x="4446" y="183"/>
                    </a:cubicBezTo>
                    <a:cubicBezTo>
                      <a:pt x="4446" y="180"/>
                      <a:pt x="4444" y="177"/>
                      <a:pt x="4444" y="173"/>
                    </a:cubicBezTo>
                    <a:cubicBezTo>
                      <a:pt x="4437" y="146"/>
                      <a:pt x="4430" y="118"/>
                      <a:pt x="4422" y="92"/>
                    </a:cubicBezTo>
                    <a:lnTo>
                      <a:pt x="4418" y="82"/>
                    </a:lnTo>
                    <a:cubicBezTo>
                      <a:pt x="4411" y="54"/>
                      <a:pt x="4402" y="27"/>
                      <a:pt x="4393" y="1"/>
                    </a:cubicBezTo>
                    <a:cubicBezTo>
                      <a:pt x="4081" y="914"/>
                      <a:pt x="3222" y="1528"/>
                      <a:pt x="2256" y="1528"/>
                    </a:cubicBezTo>
                    <a:cubicBezTo>
                      <a:pt x="1292" y="1528"/>
                      <a:pt x="433" y="914"/>
                      <a:pt x="121" y="1"/>
                    </a:cubicBezTo>
                    <a:close/>
                  </a:path>
                </a:pathLst>
              </a:custGeom>
              <a:solidFill>
                <a:srgbClr val="82C1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9"/>
              <p:cNvSpPr/>
              <p:nvPr/>
            </p:nvSpPr>
            <p:spPr>
              <a:xfrm>
                <a:off x="8140502" y="3722853"/>
                <a:ext cx="124125" cy="103358"/>
              </a:xfrm>
              <a:custGeom>
                <a:avLst/>
                <a:gdLst/>
                <a:ahLst/>
                <a:cxnLst/>
                <a:rect l="l" t="t" r="r" b="b"/>
                <a:pathLst>
                  <a:path w="1560" h="1299" extrusionOk="0">
                    <a:moveTo>
                      <a:pt x="981" y="0"/>
                    </a:moveTo>
                    <a:cubicBezTo>
                      <a:pt x="706" y="0"/>
                      <a:pt x="388" y="138"/>
                      <a:pt x="192" y="377"/>
                    </a:cubicBezTo>
                    <a:cubicBezTo>
                      <a:pt x="62" y="557"/>
                      <a:pt x="0" y="835"/>
                      <a:pt x="71" y="1074"/>
                    </a:cubicBezTo>
                    <a:cubicBezTo>
                      <a:pt x="120" y="1240"/>
                      <a:pt x="199" y="1298"/>
                      <a:pt x="288" y="1298"/>
                    </a:cubicBezTo>
                    <a:cubicBezTo>
                      <a:pt x="457" y="1298"/>
                      <a:pt x="663" y="1090"/>
                      <a:pt x="781" y="1005"/>
                    </a:cubicBezTo>
                    <a:cubicBezTo>
                      <a:pt x="968" y="866"/>
                      <a:pt x="1560" y="650"/>
                      <a:pt x="1496" y="361"/>
                    </a:cubicBezTo>
                    <a:cubicBezTo>
                      <a:pt x="1440" y="112"/>
                      <a:pt x="1228" y="0"/>
                      <a:pt x="9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9"/>
              <p:cNvSpPr/>
              <p:nvPr/>
            </p:nvSpPr>
            <p:spPr>
              <a:xfrm>
                <a:off x="8033644" y="4135567"/>
                <a:ext cx="124284" cy="103279"/>
              </a:xfrm>
              <a:custGeom>
                <a:avLst/>
                <a:gdLst/>
                <a:ahLst/>
                <a:cxnLst/>
                <a:rect l="l" t="t" r="r" b="b"/>
                <a:pathLst>
                  <a:path w="1562" h="1298" extrusionOk="0">
                    <a:moveTo>
                      <a:pt x="982" y="0"/>
                    </a:moveTo>
                    <a:cubicBezTo>
                      <a:pt x="708" y="0"/>
                      <a:pt x="389" y="138"/>
                      <a:pt x="193" y="378"/>
                    </a:cubicBezTo>
                    <a:cubicBezTo>
                      <a:pt x="62" y="557"/>
                      <a:pt x="0" y="836"/>
                      <a:pt x="72" y="1073"/>
                    </a:cubicBezTo>
                    <a:cubicBezTo>
                      <a:pt x="122" y="1239"/>
                      <a:pt x="201" y="1298"/>
                      <a:pt x="290" y="1298"/>
                    </a:cubicBezTo>
                    <a:cubicBezTo>
                      <a:pt x="459" y="1298"/>
                      <a:pt x="665" y="1090"/>
                      <a:pt x="782" y="1004"/>
                    </a:cubicBezTo>
                    <a:cubicBezTo>
                      <a:pt x="968" y="866"/>
                      <a:pt x="1561" y="651"/>
                      <a:pt x="1496" y="361"/>
                    </a:cubicBezTo>
                    <a:cubicBezTo>
                      <a:pt x="1440" y="111"/>
                      <a:pt x="1229" y="0"/>
                      <a:pt x="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9"/>
              <p:cNvSpPr/>
              <p:nvPr/>
            </p:nvSpPr>
            <p:spPr>
              <a:xfrm>
                <a:off x="8550670" y="4260725"/>
                <a:ext cx="156032" cy="105745"/>
              </a:xfrm>
              <a:custGeom>
                <a:avLst/>
                <a:gdLst/>
                <a:ahLst/>
                <a:cxnLst/>
                <a:rect l="l" t="t" r="r" b="b"/>
                <a:pathLst>
                  <a:path w="1961" h="1329" extrusionOk="0">
                    <a:moveTo>
                      <a:pt x="845" y="1"/>
                    </a:moveTo>
                    <a:cubicBezTo>
                      <a:pt x="700" y="1"/>
                      <a:pt x="551" y="37"/>
                      <a:pt x="426" y="113"/>
                    </a:cubicBezTo>
                    <a:cubicBezTo>
                      <a:pt x="1" y="375"/>
                      <a:pt x="503" y="642"/>
                      <a:pt x="677" y="782"/>
                    </a:cubicBezTo>
                    <a:cubicBezTo>
                      <a:pt x="837" y="909"/>
                      <a:pt x="1139" y="1329"/>
                      <a:pt x="1388" y="1329"/>
                    </a:cubicBezTo>
                    <a:cubicBezTo>
                      <a:pt x="1421" y="1329"/>
                      <a:pt x="1452" y="1322"/>
                      <a:pt x="1482" y="1306"/>
                    </a:cubicBezTo>
                    <a:cubicBezTo>
                      <a:pt x="1961" y="1054"/>
                      <a:pt x="1663" y="293"/>
                      <a:pt x="1129" y="51"/>
                    </a:cubicBezTo>
                    <a:cubicBezTo>
                      <a:pt x="1044" y="18"/>
                      <a:pt x="946"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9"/>
              <p:cNvSpPr/>
              <p:nvPr/>
            </p:nvSpPr>
            <p:spPr>
              <a:xfrm>
                <a:off x="8647742" y="3839339"/>
                <a:ext cx="156032" cy="105745"/>
              </a:xfrm>
              <a:custGeom>
                <a:avLst/>
                <a:gdLst/>
                <a:ahLst/>
                <a:cxnLst/>
                <a:rect l="l" t="t" r="r" b="b"/>
                <a:pathLst>
                  <a:path w="1961" h="1329" extrusionOk="0">
                    <a:moveTo>
                      <a:pt x="845" y="0"/>
                    </a:moveTo>
                    <a:cubicBezTo>
                      <a:pt x="700" y="0"/>
                      <a:pt x="550" y="36"/>
                      <a:pt x="426" y="113"/>
                    </a:cubicBezTo>
                    <a:cubicBezTo>
                      <a:pt x="0" y="376"/>
                      <a:pt x="502" y="642"/>
                      <a:pt x="676" y="781"/>
                    </a:cubicBezTo>
                    <a:cubicBezTo>
                      <a:pt x="836" y="910"/>
                      <a:pt x="1139" y="1329"/>
                      <a:pt x="1388" y="1329"/>
                    </a:cubicBezTo>
                    <a:cubicBezTo>
                      <a:pt x="1420" y="1329"/>
                      <a:pt x="1452" y="1322"/>
                      <a:pt x="1482" y="1306"/>
                    </a:cubicBezTo>
                    <a:cubicBezTo>
                      <a:pt x="1960" y="1053"/>
                      <a:pt x="1663" y="293"/>
                      <a:pt x="1128" y="50"/>
                    </a:cubicBezTo>
                    <a:cubicBezTo>
                      <a:pt x="1044" y="18"/>
                      <a:pt x="946" y="0"/>
                      <a:pt x="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9"/>
              <p:cNvSpPr/>
              <p:nvPr/>
            </p:nvSpPr>
            <p:spPr>
              <a:xfrm>
                <a:off x="8380078" y="4345703"/>
                <a:ext cx="359327" cy="237748"/>
              </a:xfrm>
              <a:custGeom>
                <a:avLst/>
                <a:gdLst/>
                <a:ahLst/>
                <a:cxnLst/>
                <a:rect l="l" t="t" r="r" b="b"/>
                <a:pathLst>
                  <a:path w="4516" h="2988" extrusionOk="0">
                    <a:moveTo>
                      <a:pt x="123" y="1"/>
                    </a:moveTo>
                    <a:cubicBezTo>
                      <a:pt x="120" y="10"/>
                      <a:pt x="117" y="18"/>
                      <a:pt x="114" y="27"/>
                    </a:cubicBezTo>
                    <a:cubicBezTo>
                      <a:pt x="111" y="38"/>
                      <a:pt x="107" y="48"/>
                      <a:pt x="104" y="60"/>
                    </a:cubicBezTo>
                    <a:cubicBezTo>
                      <a:pt x="96" y="82"/>
                      <a:pt x="90" y="104"/>
                      <a:pt x="83" y="127"/>
                    </a:cubicBezTo>
                    <a:cubicBezTo>
                      <a:pt x="80" y="138"/>
                      <a:pt x="77" y="148"/>
                      <a:pt x="76" y="158"/>
                    </a:cubicBezTo>
                    <a:cubicBezTo>
                      <a:pt x="68" y="182"/>
                      <a:pt x="62" y="205"/>
                      <a:pt x="58" y="231"/>
                    </a:cubicBezTo>
                    <a:cubicBezTo>
                      <a:pt x="55" y="239"/>
                      <a:pt x="54" y="250"/>
                      <a:pt x="51" y="258"/>
                    </a:cubicBezTo>
                    <a:cubicBezTo>
                      <a:pt x="45" y="286"/>
                      <a:pt x="39" y="316"/>
                      <a:pt x="35" y="345"/>
                    </a:cubicBezTo>
                    <a:cubicBezTo>
                      <a:pt x="33" y="350"/>
                      <a:pt x="33" y="354"/>
                      <a:pt x="32" y="359"/>
                    </a:cubicBezTo>
                    <a:cubicBezTo>
                      <a:pt x="26" y="391"/>
                      <a:pt x="21" y="425"/>
                      <a:pt x="18" y="457"/>
                    </a:cubicBezTo>
                    <a:cubicBezTo>
                      <a:pt x="15" y="472"/>
                      <a:pt x="14" y="488"/>
                      <a:pt x="12" y="504"/>
                    </a:cubicBezTo>
                    <a:cubicBezTo>
                      <a:pt x="11" y="521"/>
                      <a:pt x="9" y="538"/>
                      <a:pt x="8" y="554"/>
                    </a:cubicBezTo>
                    <a:cubicBezTo>
                      <a:pt x="7" y="574"/>
                      <a:pt x="5" y="593"/>
                      <a:pt x="5" y="613"/>
                    </a:cubicBezTo>
                    <a:cubicBezTo>
                      <a:pt x="4" y="625"/>
                      <a:pt x="4" y="638"/>
                      <a:pt x="2" y="652"/>
                    </a:cubicBezTo>
                    <a:cubicBezTo>
                      <a:pt x="2" y="674"/>
                      <a:pt x="1" y="696"/>
                      <a:pt x="1" y="716"/>
                    </a:cubicBezTo>
                    <a:cubicBezTo>
                      <a:pt x="1" y="721"/>
                      <a:pt x="1" y="725"/>
                      <a:pt x="1" y="730"/>
                    </a:cubicBezTo>
                    <a:cubicBezTo>
                      <a:pt x="1" y="734"/>
                      <a:pt x="1" y="739"/>
                      <a:pt x="1" y="743"/>
                    </a:cubicBezTo>
                    <a:cubicBezTo>
                      <a:pt x="2" y="774"/>
                      <a:pt x="2" y="805"/>
                      <a:pt x="4" y="836"/>
                    </a:cubicBezTo>
                    <a:cubicBezTo>
                      <a:pt x="4" y="843"/>
                      <a:pt x="5" y="849"/>
                      <a:pt x="5" y="856"/>
                    </a:cubicBezTo>
                    <a:cubicBezTo>
                      <a:pt x="7" y="887"/>
                      <a:pt x="8" y="918"/>
                      <a:pt x="12" y="948"/>
                    </a:cubicBezTo>
                    <a:lnTo>
                      <a:pt x="14" y="971"/>
                    </a:lnTo>
                    <a:cubicBezTo>
                      <a:pt x="17" y="999"/>
                      <a:pt x="21" y="1029"/>
                      <a:pt x="24" y="1057"/>
                    </a:cubicBezTo>
                    <a:cubicBezTo>
                      <a:pt x="26" y="1067"/>
                      <a:pt x="27" y="1076"/>
                      <a:pt x="30" y="1086"/>
                    </a:cubicBezTo>
                    <a:cubicBezTo>
                      <a:pt x="33" y="1111"/>
                      <a:pt x="37" y="1136"/>
                      <a:pt x="42" y="1161"/>
                    </a:cubicBezTo>
                    <a:cubicBezTo>
                      <a:pt x="45" y="1174"/>
                      <a:pt x="48" y="1188"/>
                      <a:pt x="51" y="1201"/>
                    </a:cubicBezTo>
                    <a:cubicBezTo>
                      <a:pt x="55" y="1222"/>
                      <a:pt x="60" y="1242"/>
                      <a:pt x="65" y="1263"/>
                    </a:cubicBezTo>
                    <a:cubicBezTo>
                      <a:pt x="70" y="1280"/>
                      <a:pt x="74" y="1297"/>
                      <a:pt x="79" y="1314"/>
                    </a:cubicBezTo>
                    <a:cubicBezTo>
                      <a:pt x="83" y="1331"/>
                      <a:pt x="88" y="1347"/>
                      <a:pt x="92" y="1363"/>
                    </a:cubicBezTo>
                    <a:cubicBezTo>
                      <a:pt x="98" y="1385"/>
                      <a:pt x="105" y="1406"/>
                      <a:pt x="111" y="1426"/>
                    </a:cubicBezTo>
                    <a:cubicBezTo>
                      <a:pt x="116" y="1438"/>
                      <a:pt x="120" y="1451"/>
                      <a:pt x="124" y="1463"/>
                    </a:cubicBezTo>
                    <a:cubicBezTo>
                      <a:pt x="132" y="1488"/>
                      <a:pt x="141" y="1512"/>
                      <a:pt x="151" y="1537"/>
                    </a:cubicBezTo>
                    <a:cubicBezTo>
                      <a:pt x="154" y="1546"/>
                      <a:pt x="157" y="1554"/>
                      <a:pt x="161" y="1563"/>
                    </a:cubicBezTo>
                    <a:cubicBezTo>
                      <a:pt x="171" y="1590"/>
                      <a:pt x="183" y="1618"/>
                      <a:pt x="195" y="1644"/>
                    </a:cubicBezTo>
                    <a:cubicBezTo>
                      <a:pt x="198" y="1650"/>
                      <a:pt x="201" y="1657"/>
                      <a:pt x="204" y="1663"/>
                    </a:cubicBezTo>
                    <a:cubicBezTo>
                      <a:pt x="216" y="1691"/>
                      <a:pt x="230" y="1721"/>
                      <a:pt x="244" y="1749"/>
                    </a:cubicBezTo>
                    <a:cubicBezTo>
                      <a:pt x="247" y="1753"/>
                      <a:pt x="250" y="1759"/>
                      <a:pt x="252" y="1765"/>
                    </a:cubicBezTo>
                    <a:cubicBezTo>
                      <a:pt x="267" y="1793"/>
                      <a:pt x="282" y="1821"/>
                      <a:pt x="298" y="1849"/>
                    </a:cubicBezTo>
                    <a:cubicBezTo>
                      <a:pt x="303" y="1855"/>
                      <a:pt x="305" y="1861"/>
                      <a:pt x="308" y="1867"/>
                    </a:cubicBezTo>
                    <a:cubicBezTo>
                      <a:pt x="323" y="1892"/>
                      <a:pt x="339" y="1917"/>
                      <a:pt x="354" y="1942"/>
                    </a:cubicBezTo>
                    <a:cubicBezTo>
                      <a:pt x="360" y="1951"/>
                      <a:pt x="366" y="1959"/>
                      <a:pt x="372" y="1968"/>
                    </a:cubicBezTo>
                    <a:cubicBezTo>
                      <a:pt x="385" y="1989"/>
                      <a:pt x="398" y="2008"/>
                      <a:pt x="411" y="2027"/>
                    </a:cubicBezTo>
                    <a:cubicBezTo>
                      <a:pt x="422" y="2040"/>
                      <a:pt x="431" y="2054"/>
                      <a:pt x="439" y="2067"/>
                    </a:cubicBezTo>
                    <a:cubicBezTo>
                      <a:pt x="450" y="2080"/>
                      <a:pt x="460" y="2093"/>
                      <a:pt x="470" y="2107"/>
                    </a:cubicBezTo>
                    <a:cubicBezTo>
                      <a:pt x="484" y="2124"/>
                      <a:pt x="497" y="2142"/>
                      <a:pt x="512" y="2160"/>
                    </a:cubicBezTo>
                    <a:cubicBezTo>
                      <a:pt x="518" y="2167"/>
                      <a:pt x="523" y="2173"/>
                      <a:pt x="529" y="2180"/>
                    </a:cubicBezTo>
                    <a:cubicBezTo>
                      <a:pt x="548" y="2202"/>
                      <a:pt x="568" y="2226"/>
                      <a:pt x="587" y="2247"/>
                    </a:cubicBezTo>
                    <a:cubicBezTo>
                      <a:pt x="588" y="2248"/>
                      <a:pt x="588" y="2248"/>
                      <a:pt x="590" y="2249"/>
                    </a:cubicBezTo>
                    <a:cubicBezTo>
                      <a:pt x="734" y="2409"/>
                      <a:pt x="900" y="2545"/>
                      <a:pt x="1084" y="2659"/>
                    </a:cubicBezTo>
                    <a:cubicBezTo>
                      <a:pt x="1099" y="2668"/>
                      <a:pt x="1115" y="2677"/>
                      <a:pt x="1130" y="2685"/>
                    </a:cubicBezTo>
                    <a:cubicBezTo>
                      <a:pt x="1145" y="2694"/>
                      <a:pt x="1160" y="2703"/>
                      <a:pt x="1174" y="2710"/>
                    </a:cubicBezTo>
                    <a:cubicBezTo>
                      <a:pt x="1361" y="2814"/>
                      <a:pt x="1563" y="2889"/>
                      <a:pt x="1777" y="2936"/>
                    </a:cubicBezTo>
                    <a:lnTo>
                      <a:pt x="1780" y="2936"/>
                    </a:lnTo>
                    <a:cubicBezTo>
                      <a:pt x="1809" y="2943"/>
                      <a:pt x="1838" y="2948"/>
                      <a:pt x="1866" y="2953"/>
                    </a:cubicBezTo>
                    <a:cubicBezTo>
                      <a:pt x="1875" y="2955"/>
                      <a:pt x="1884" y="2956"/>
                      <a:pt x="1893" y="2958"/>
                    </a:cubicBezTo>
                    <a:cubicBezTo>
                      <a:pt x="1915" y="2961"/>
                      <a:pt x="1939" y="2964"/>
                      <a:pt x="1961" y="2967"/>
                    </a:cubicBezTo>
                    <a:cubicBezTo>
                      <a:pt x="1977" y="2970"/>
                      <a:pt x="1993" y="2971"/>
                      <a:pt x="2009" y="2974"/>
                    </a:cubicBezTo>
                    <a:cubicBezTo>
                      <a:pt x="2025" y="2975"/>
                      <a:pt x="2042" y="2977"/>
                      <a:pt x="2058" y="2978"/>
                    </a:cubicBezTo>
                    <a:cubicBezTo>
                      <a:pt x="2081" y="2980"/>
                      <a:pt x="2105" y="2983"/>
                      <a:pt x="2129" y="2983"/>
                    </a:cubicBezTo>
                    <a:cubicBezTo>
                      <a:pt x="2139" y="2984"/>
                      <a:pt x="2151" y="2984"/>
                      <a:pt x="2161" y="2984"/>
                    </a:cubicBezTo>
                    <a:cubicBezTo>
                      <a:pt x="2190" y="2986"/>
                      <a:pt x="2218" y="2987"/>
                      <a:pt x="2248" y="2987"/>
                    </a:cubicBezTo>
                    <a:lnTo>
                      <a:pt x="2270" y="2987"/>
                    </a:lnTo>
                    <a:cubicBezTo>
                      <a:pt x="2301" y="2987"/>
                      <a:pt x="2333" y="2986"/>
                      <a:pt x="2364" y="2984"/>
                    </a:cubicBezTo>
                    <a:lnTo>
                      <a:pt x="2383" y="2984"/>
                    </a:lnTo>
                    <a:cubicBezTo>
                      <a:pt x="2414" y="2981"/>
                      <a:pt x="2447" y="2980"/>
                      <a:pt x="2478" y="2977"/>
                    </a:cubicBezTo>
                    <a:cubicBezTo>
                      <a:pt x="2485" y="2975"/>
                      <a:pt x="2491" y="2975"/>
                      <a:pt x="2498" y="2974"/>
                    </a:cubicBezTo>
                    <a:cubicBezTo>
                      <a:pt x="2528" y="2971"/>
                      <a:pt x="2557" y="2968"/>
                      <a:pt x="2585" y="2964"/>
                    </a:cubicBezTo>
                    <a:cubicBezTo>
                      <a:pt x="2595" y="2962"/>
                      <a:pt x="2604" y="2961"/>
                      <a:pt x="2615" y="2959"/>
                    </a:cubicBezTo>
                    <a:cubicBezTo>
                      <a:pt x="2640" y="2955"/>
                      <a:pt x="2665" y="2950"/>
                      <a:pt x="2690" y="2946"/>
                    </a:cubicBezTo>
                    <a:cubicBezTo>
                      <a:pt x="2703" y="2943"/>
                      <a:pt x="2716" y="2940"/>
                      <a:pt x="2729" y="2937"/>
                    </a:cubicBezTo>
                    <a:cubicBezTo>
                      <a:pt x="2750" y="2933"/>
                      <a:pt x="2771" y="2928"/>
                      <a:pt x="2791" y="2922"/>
                    </a:cubicBezTo>
                    <a:cubicBezTo>
                      <a:pt x="2809" y="2920"/>
                      <a:pt x="2825" y="2915"/>
                      <a:pt x="2843" y="2911"/>
                    </a:cubicBezTo>
                    <a:cubicBezTo>
                      <a:pt x="2859" y="2906"/>
                      <a:pt x="2875" y="2902"/>
                      <a:pt x="2891" y="2896"/>
                    </a:cubicBezTo>
                    <a:cubicBezTo>
                      <a:pt x="2912" y="2890"/>
                      <a:pt x="2934" y="2884"/>
                      <a:pt x="2955" y="2877"/>
                    </a:cubicBezTo>
                    <a:cubicBezTo>
                      <a:pt x="2966" y="2874"/>
                      <a:pt x="2978" y="2869"/>
                      <a:pt x="2992" y="2865"/>
                    </a:cubicBezTo>
                    <a:cubicBezTo>
                      <a:pt x="3017" y="2856"/>
                      <a:pt x="3040" y="2847"/>
                      <a:pt x="3064" y="2839"/>
                    </a:cubicBezTo>
                    <a:cubicBezTo>
                      <a:pt x="3073" y="2834"/>
                      <a:pt x="3083" y="2831"/>
                      <a:pt x="3092" y="2828"/>
                    </a:cubicBezTo>
                    <a:cubicBezTo>
                      <a:pt x="3118" y="2816"/>
                      <a:pt x="3145" y="2805"/>
                      <a:pt x="3171" y="2794"/>
                    </a:cubicBezTo>
                    <a:cubicBezTo>
                      <a:pt x="3179" y="2791"/>
                      <a:pt x="3184" y="2788"/>
                      <a:pt x="3192" y="2786"/>
                    </a:cubicBezTo>
                    <a:cubicBezTo>
                      <a:pt x="3220" y="2772"/>
                      <a:pt x="3248" y="2758"/>
                      <a:pt x="3276" y="2744"/>
                    </a:cubicBezTo>
                    <a:cubicBezTo>
                      <a:pt x="3282" y="2741"/>
                      <a:pt x="3288" y="2738"/>
                      <a:pt x="3292" y="2735"/>
                    </a:cubicBezTo>
                    <a:cubicBezTo>
                      <a:pt x="3321" y="2721"/>
                      <a:pt x="3349" y="2706"/>
                      <a:pt x="3376" y="2690"/>
                    </a:cubicBezTo>
                    <a:cubicBezTo>
                      <a:pt x="3383" y="2687"/>
                      <a:pt x="3389" y="2682"/>
                      <a:pt x="3395" y="2679"/>
                    </a:cubicBezTo>
                    <a:cubicBezTo>
                      <a:pt x="3420" y="2665"/>
                      <a:pt x="3445" y="2649"/>
                      <a:pt x="3470" y="2634"/>
                    </a:cubicBezTo>
                    <a:cubicBezTo>
                      <a:pt x="3479" y="2628"/>
                      <a:pt x="3488" y="2622"/>
                      <a:pt x="3497" y="2616"/>
                    </a:cubicBezTo>
                    <a:cubicBezTo>
                      <a:pt x="3517" y="2603"/>
                      <a:pt x="3536" y="2590"/>
                      <a:pt x="3556" y="2576"/>
                    </a:cubicBezTo>
                    <a:cubicBezTo>
                      <a:pt x="3569" y="2568"/>
                      <a:pt x="3582" y="2557"/>
                      <a:pt x="3595" y="2548"/>
                    </a:cubicBezTo>
                    <a:cubicBezTo>
                      <a:pt x="3609" y="2538"/>
                      <a:pt x="3622" y="2528"/>
                      <a:pt x="3635" y="2518"/>
                    </a:cubicBezTo>
                    <a:cubicBezTo>
                      <a:pt x="3653" y="2504"/>
                      <a:pt x="3670" y="2491"/>
                      <a:pt x="3688" y="2476"/>
                    </a:cubicBezTo>
                    <a:cubicBezTo>
                      <a:pt x="3695" y="2470"/>
                      <a:pt x="3701" y="2464"/>
                      <a:pt x="3709" y="2459"/>
                    </a:cubicBezTo>
                    <a:cubicBezTo>
                      <a:pt x="3731" y="2439"/>
                      <a:pt x="3753" y="2420"/>
                      <a:pt x="3775" y="2401"/>
                    </a:cubicBezTo>
                    <a:cubicBezTo>
                      <a:pt x="3776" y="2400"/>
                      <a:pt x="3776" y="2400"/>
                      <a:pt x="3778" y="2398"/>
                    </a:cubicBezTo>
                    <a:cubicBezTo>
                      <a:pt x="3910" y="2277"/>
                      <a:pt x="4028" y="2141"/>
                      <a:pt x="4130" y="1992"/>
                    </a:cubicBezTo>
                    <a:cubicBezTo>
                      <a:pt x="4130" y="1992"/>
                      <a:pt x="4130" y="1990"/>
                      <a:pt x="4131" y="1990"/>
                    </a:cubicBezTo>
                    <a:cubicBezTo>
                      <a:pt x="4150" y="1962"/>
                      <a:pt x="4168" y="1933"/>
                      <a:pt x="4186" y="1903"/>
                    </a:cubicBezTo>
                    <a:cubicBezTo>
                      <a:pt x="4196" y="1887"/>
                      <a:pt x="4205" y="1871"/>
                      <a:pt x="4215" y="1853"/>
                    </a:cubicBezTo>
                    <a:cubicBezTo>
                      <a:pt x="4223" y="1840"/>
                      <a:pt x="4231" y="1827"/>
                      <a:pt x="4239" y="1814"/>
                    </a:cubicBezTo>
                    <a:cubicBezTo>
                      <a:pt x="4355" y="1600"/>
                      <a:pt x="4438" y="1366"/>
                      <a:pt x="4480" y="1119"/>
                    </a:cubicBezTo>
                    <a:cubicBezTo>
                      <a:pt x="4482" y="1111"/>
                      <a:pt x="4483" y="1104"/>
                      <a:pt x="4485" y="1095"/>
                    </a:cubicBezTo>
                    <a:cubicBezTo>
                      <a:pt x="4489" y="1073"/>
                      <a:pt x="4492" y="1049"/>
                      <a:pt x="4495" y="1026"/>
                    </a:cubicBezTo>
                    <a:cubicBezTo>
                      <a:pt x="4497" y="1010"/>
                      <a:pt x="4499" y="995"/>
                      <a:pt x="4501" y="979"/>
                    </a:cubicBezTo>
                    <a:cubicBezTo>
                      <a:pt x="4502" y="962"/>
                      <a:pt x="4504" y="945"/>
                      <a:pt x="4505" y="929"/>
                    </a:cubicBezTo>
                    <a:cubicBezTo>
                      <a:pt x="4508" y="905"/>
                      <a:pt x="4510" y="883"/>
                      <a:pt x="4511" y="861"/>
                    </a:cubicBezTo>
                    <a:cubicBezTo>
                      <a:pt x="4511" y="849"/>
                      <a:pt x="4513" y="837"/>
                      <a:pt x="4513" y="825"/>
                    </a:cubicBezTo>
                    <a:cubicBezTo>
                      <a:pt x="4514" y="797"/>
                      <a:pt x="4514" y="769"/>
                      <a:pt x="4514" y="740"/>
                    </a:cubicBezTo>
                    <a:cubicBezTo>
                      <a:pt x="4514" y="737"/>
                      <a:pt x="4516" y="733"/>
                      <a:pt x="4516" y="730"/>
                    </a:cubicBezTo>
                    <a:cubicBezTo>
                      <a:pt x="4516" y="724"/>
                      <a:pt x="4514" y="719"/>
                      <a:pt x="4514" y="714"/>
                    </a:cubicBezTo>
                    <a:cubicBezTo>
                      <a:pt x="4514" y="690"/>
                      <a:pt x="4514" y="665"/>
                      <a:pt x="4513" y="641"/>
                    </a:cubicBezTo>
                    <a:cubicBezTo>
                      <a:pt x="4513" y="635"/>
                      <a:pt x="4513" y="631"/>
                      <a:pt x="4513" y="627"/>
                    </a:cubicBezTo>
                    <a:cubicBezTo>
                      <a:pt x="4505" y="478"/>
                      <a:pt x="4485" y="329"/>
                      <a:pt x="4448" y="183"/>
                    </a:cubicBezTo>
                    <a:cubicBezTo>
                      <a:pt x="4448" y="180"/>
                      <a:pt x="4446" y="178"/>
                      <a:pt x="4445" y="175"/>
                    </a:cubicBezTo>
                    <a:cubicBezTo>
                      <a:pt x="4439" y="147"/>
                      <a:pt x="4432" y="120"/>
                      <a:pt x="4423" y="92"/>
                    </a:cubicBezTo>
                    <a:cubicBezTo>
                      <a:pt x="4423" y="89"/>
                      <a:pt x="4421" y="85"/>
                      <a:pt x="4420" y="82"/>
                    </a:cubicBezTo>
                    <a:cubicBezTo>
                      <a:pt x="4413" y="55"/>
                      <a:pt x="4404" y="27"/>
                      <a:pt x="4395" y="1"/>
                    </a:cubicBezTo>
                    <a:cubicBezTo>
                      <a:pt x="4083" y="915"/>
                      <a:pt x="3224" y="1528"/>
                      <a:pt x="2258" y="1528"/>
                    </a:cubicBezTo>
                    <a:cubicBezTo>
                      <a:pt x="1294" y="1528"/>
                      <a:pt x="435" y="915"/>
                      <a:pt x="123" y="2"/>
                    </a:cubicBezTo>
                    <a:cubicBezTo>
                      <a:pt x="123" y="1"/>
                      <a:pt x="123" y="1"/>
                      <a:pt x="123" y="1"/>
                    </a:cubicBezTo>
                    <a:close/>
                  </a:path>
                </a:pathLst>
              </a:custGeom>
              <a:solidFill>
                <a:srgbClr val="82C1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9"/>
              <p:cNvSpPr/>
              <p:nvPr/>
            </p:nvSpPr>
            <p:spPr>
              <a:xfrm>
                <a:off x="8380556" y="4318332"/>
                <a:ext cx="2069" cy="318"/>
              </a:xfrm>
              <a:custGeom>
                <a:avLst/>
                <a:gdLst/>
                <a:ahLst/>
                <a:cxnLst/>
                <a:rect l="l" t="t" r="r" b="b"/>
                <a:pathLst>
                  <a:path w="26" h="4" extrusionOk="0">
                    <a:moveTo>
                      <a:pt x="26" y="3"/>
                    </a:moveTo>
                    <a:cubicBezTo>
                      <a:pt x="17" y="3"/>
                      <a:pt x="8" y="2"/>
                      <a:pt x="1" y="0"/>
                    </a:cubicBezTo>
                    <a:cubicBezTo>
                      <a:pt x="8" y="2"/>
                      <a:pt x="17" y="3"/>
                      <a:pt x="26" y="3"/>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9"/>
              <p:cNvSpPr/>
              <p:nvPr/>
            </p:nvSpPr>
            <p:spPr>
              <a:xfrm>
                <a:off x="8235744" y="4083371"/>
                <a:ext cx="2069" cy="6445"/>
              </a:xfrm>
              <a:custGeom>
                <a:avLst/>
                <a:gdLst/>
                <a:ahLst/>
                <a:cxnLst/>
                <a:rect l="l" t="t" r="r" b="b"/>
                <a:pathLst>
                  <a:path w="26" h="81" extrusionOk="0">
                    <a:moveTo>
                      <a:pt x="0" y="80"/>
                    </a:moveTo>
                    <a:cubicBezTo>
                      <a:pt x="8" y="54"/>
                      <a:pt x="17" y="27"/>
                      <a:pt x="25" y="1"/>
                    </a:cubicBezTo>
                    <a:cubicBezTo>
                      <a:pt x="17" y="27"/>
                      <a:pt x="8" y="54"/>
                      <a:pt x="0" y="80"/>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9"/>
              <p:cNvSpPr/>
              <p:nvPr/>
            </p:nvSpPr>
            <p:spPr>
              <a:xfrm>
                <a:off x="8231049" y="4090054"/>
                <a:ext cx="4615" cy="19494"/>
              </a:xfrm>
              <a:custGeom>
                <a:avLst/>
                <a:gdLst/>
                <a:ahLst/>
                <a:cxnLst/>
                <a:rect l="l" t="t" r="r" b="b"/>
                <a:pathLst>
                  <a:path w="58" h="245" extrusionOk="0">
                    <a:moveTo>
                      <a:pt x="58" y="1"/>
                    </a:moveTo>
                    <a:cubicBezTo>
                      <a:pt x="34" y="80"/>
                      <a:pt x="15" y="161"/>
                      <a:pt x="0" y="245"/>
                    </a:cubicBezTo>
                    <a:cubicBezTo>
                      <a:pt x="15" y="163"/>
                      <a:pt x="34" y="82"/>
                      <a:pt x="58" y="1"/>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9"/>
              <p:cNvSpPr/>
              <p:nvPr/>
            </p:nvSpPr>
            <p:spPr>
              <a:xfrm>
                <a:off x="8230015" y="4111856"/>
                <a:ext cx="637" cy="4615"/>
              </a:xfrm>
              <a:custGeom>
                <a:avLst/>
                <a:gdLst/>
                <a:ahLst/>
                <a:cxnLst/>
                <a:rect l="l" t="t" r="r" b="b"/>
                <a:pathLst>
                  <a:path w="8" h="58" extrusionOk="0">
                    <a:moveTo>
                      <a:pt x="0" y="58"/>
                    </a:moveTo>
                    <a:cubicBezTo>
                      <a:pt x="3" y="39"/>
                      <a:pt x="5" y="20"/>
                      <a:pt x="8" y="0"/>
                    </a:cubicBezTo>
                    <a:cubicBezTo>
                      <a:pt x="5" y="20"/>
                      <a:pt x="3" y="39"/>
                      <a:pt x="0" y="58"/>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9"/>
              <p:cNvSpPr/>
              <p:nvPr/>
            </p:nvSpPr>
            <p:spPr>
              <a:xfrm>
                <a:off x="8229060" y="4120369"/>
                <a:ext cx="557" cy="3978"/>
              </a:xfrm>
              <a:custGeom>
                <a:avLst/>
                <a:gdLst/>
                <a:ahLst/>
                <a:cxnLst/>
                <a:rect l="l" t="t" r="r" b="b"/>
                <a:pathLst>
                  <a:path w="7" h="50" extrusionOk="0">
                    <a:moveTo>
                      <a:pt x="0" y="50"/>
                    </a:moveTo>
                    <a:cubicBezTo>
                      <a:pt x="2" y="33"/>
                      <a:pt x="3" y="17"/>
                      <a:pt x="6" y="1"/>
                    </a:cubicBezTo>
                    <a:cubicBezTo>
                      <a:pt x="3" y="17"/>
                      <a:pt x="2" y="33"/>
                      <a:pt x="0" y="50"/>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9"/>
              <p:cNvSpPr/>
              <p:nvPr/>
            </p:nvSpPr>
            <p:spPr>
              <a:xfrm>
                <a:off x="8228503" y="4129440"/>
                <a:ext cx="318" cy="3103"/>
              </a:xfrm>
              <a:custGeom>
                <a:avLst/>
                <a:gdLst/>
                <a:ahLst/>
                <a:cxnLst/>
                <a:rect l="l" t="t" r="r" b="b"/>
                <a:pathLst>
                  <a:path w="4" h="39" extrusionOk="0">
                    <a:moveTo>
                      <a:pt x="0" y="39"/>
                    </a:moveTo>
                    <a:cubicBezTo>
                      <a:pt x="2" y="25"/>
                      <a:pt x="2" y="12"/>
                      <a:pt x="3" y="0"/>
                    </a:cubicBezTo>
                    <a:cubicBezTo>
                      <a:pt x="2" y="12"/>
                      <a:pt x="2" y="25"/>
                      <a:pt x="0" y="39"/>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9"/>
              <p:cNvSpPr/>
              <p:nvPr/>
            </p:nvSpPr>
            <p:spPr>
              <a:xfrm>
                <a:off x="8577882" y="4082893"/>
                <a:ext cx="7002" cy="27053"/>
              </a:xfrm>
              <a:custGeom>
                <a:avLst/>
                <a:gdLst/>
                <a:ahLst/>
                <a:cxnLst/>
                <a:rect l="l" t="t" r="r" b="b"/>
                <a:pathLst>
                  <a:path w="88" h="340" extrusionOk="0">
                    <a:moveTo>
                      <a:pt x="0" y="1"/>
                    </a:moveTo>
                    <a:cubicBezTo>
                      <a:pt x="30" y="88"/>
                      <a:pt x="54" y="176"/>
                      <a:pt x="73" y="267"/>
                    </a:cubicBezTo>
                    <a:lnTo>
                      <a:pt x="73" y="267"/>
                    </a:lnTo>
                    <a:cubicBezTo>
                      <a:pt x="54" y="177"/>
                      <a:pt x="31" y="89"/>
                      <a:pt x="0" y="1"/>
                    </a:cubicBezTo>
                    <a:close/>
                    <a:moveTo>
                      <a:pt x="73" y="267"/>
                    </a:moveTo>
                    <a:cubicBezTo>
                      <a:pt x="78" y="291"/>
                      <a:pt x="83" y="315"/>
                      <a:pt x="87" y="339"/>
                    </a:cubicBezTo>
                    <a:cubicBezTo>
                      <a:pt x="83" y="315"/>
                      <a:pt x="78" y="291"/>
                      <a:pt x="73" y="267"/>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9"/>
              <p:cNvSpPr/>
              <p:nvPr/>
            </p:nvSpPr>
            <p:spPr>
              <a:xfrm>
                <a:off x="8585122" y="4111697"/>
                <a:ext cx="716" cy="4933"/>
              </a:xfrm>
              <a:custGeom>
                <a:avLst/>
                <a:gdLst/>
                <a:ahLst/>
                <a:cxnLst/>
                <a:rect l="l" t="t" r="r" b="b"/>
                <a:pathLst>
                  <a:path w="9" h="62" extrusionOk="0">
                    <a:moveTo>
                      <a:pt x="1" y="1"/>
                    </a:moveTo>
                    <a:cubicBezTo>
                      <a:pt x="4" y="22"/>
                      <a:pt x="7" y="42"/>
                      <a:pt x="8" y="61"/>
                    </a:cubicBezTo>
                    <a:cubicBezTo>
                      <a:pt x="7" y="42"/>
                      <a:pt x="4" y="22"/>
                      <a:pt x="1" y="1"/>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9"/>
              <p:cNvSpPr/>
              <p:nvPr/>
            </p:nvSpPr>
            <p:spPr>
              <a:xfrm>
                <a:off x="8587032" y="4129281"/>
                <a:ext cx="318" cy="3262"/>
              </a:xfrm>
              <a:custGeom>
                <a:avLst/>
                <a:gdLst/>
                <a:ahLst/>
                <a:cxnLst/>
                <a:rect l="l" t="t" r="r" b="b"/>
                <a:pathLst>
                  <a:path w="4" h="41" extrusionOk="0">
                    <a:moveTo>
                      <a:pt x="0" y="1"/>
                    </a:moveTo>
                    <a:cubicBezTo>
                      <a:pt x="2" y="14"/>
                      <a:pt x="3" y="27"/>
                      <a:pt x="3" y="41"/>
                    </a:cubicBezTo>
                    <a:cubicBezTo>
                      <a:pt x="3" y="27"/>
                      <a:pt x="2" y="14"/>
                      <a:pt x="0" y="1"/>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9"/>
              <p:cNvSpPr/>
              <p:nvPr/>
            </p:nvSpPr>
            <p:spPr>
              <a:xfrm>
                <a:off x="8586316" y="4120290"/>
                <a:ext cx="398" cy="4138"/>
              </a:xfrm>
              <a:custGeom>
                <a:avLst/>
                <a:gdLst/>
                <a:ahLst/>
                <a:cxnLst/>
                <a:rect l="l" t="t" r="r" b="b"/>
                <a:pathLst>
                  <a:path w="5" h="52" extrusionOk="0">
                    <a:moveTo>
                      <a:pt x="0" y="0"/>
                    </a:moveTo>
                    <a:cubicBezTo>
                      <a:pt x="2" y="18"/>
                      <a:pt x="3" y="34"/>
                      <a:pt x="5" y="52"/>
                    </a:cubicBezTo>
                    <a:cubicBezTo>
                      <a:pt x="3" y="34"/>
                      <a:pt x="2" y="18"/>
                      <a:pt x="0" y="0"/>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9"/>
              <p:cNvSpPr/>
              <p:nvPr/>
            </p:nvSpPr>
            <p:spPr>
              <a:xfrm>
                <a:off x="8397344" y="4320082"/>
                <a:ext cx="7559" cy="318"/>
              </a:xfrm>
              <a:custGeom>
                <a:avLst/>
                <a:gdLst/>
                <a:ahLst/>
                <a:cxnLst/>
                <a:rect l="l" t="t" r="r" b="b"/>
                <a:pathLst>
                  <a:path w="95" h="4" extrusionOk="0">
                    <a:moveTo>
                      <a:pt x="0" y="0"/>
                    </a:moveTo>
                    <a:lnTo>
                      <a:pt x="0" y="0"/>
                    </a:lnTo>
                    <a:cubicBezTo>
                      <a:pt x="10" y="1"/>
                      <a:pt x="21" y="2"/>
                      <a:pt x="32" y="2"/>
                    </a:cubicBezTo>
                    <a:lnTo>
                      <a:pt x="32" y="2"/>
                    </a:lnTo>
                    <a:cubicBezTo>
                      <a:pt x="21" y="1"/>
                      <a:pt x="11" y="1"/>
                      <a:pt x="0" y="0"/>
                    </a:cubicBezTo>
                    <a:close/>
                    <a:moveTo>
                      <a:pt x="32" y="2"/>
                    </a:moveTo>
                    <a:cubicBezTo>
                      <a:pt x="40" y="2"/>
                      <a:pt x="48" y="2"/>
                      <a:pt x="55" y="3"/>
                    </a:cubicBezTo>
                    <a:lnTo>
                      <a:pt x="55" y="3"/>
                    </a:lnTo>
                    <a:cubicBezTo>
                      <a:pt x="51" y="2"/>
                      <a:pt x="47" y="2"/>
                      <a:pt x="43" y="2"/>
                    </a:cubicBezTo>
                    <a:cubicBezTo>
                      <a:pt x="39" y="2"/>
                      <a:pt x="36" y="2"/>
                      <a:pt x="32" y="2"/>
                    </a:cubicBezTo>
                    <a:close/>
                    <a:moveTo>
                      <a:pt x="55" y="3"/>
                    </a:moveTo>
                    <a:cubicBezTo>
                      <a:pt x="69" y="3"/>
                      <a:pt x="82" y="3"/>
                      <a:pt x="94" y="3"/>
                    </a:cubicBezTo>
                    <a:cubicBezTo>
                      <a:pt x="82" y="3"/>
                      <a:pt x="68" y="3"/>
                      <a:pt x="55" y="3"/>
                    </a:cubicBezTo>
                    <a:close/>
                  </a:path>
                </a:pathLst>
              </a:custGeom>
              <a:solidFill>
                <a:srgbClr val="EEC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9"/>
              <p:cNvSpPr/>
              <p:nvPr/>
            </p:nvSpPr>
            <p:spPr>
              <a:xfrm>
                <a:off x="8237972" y="3961156"/>
                <a:ext cx="339992" cy="243238"/>
              </a:xfrm>
              <a:custGeom>
                <a:avLst/>
                <a:gdLst/>
                <a:ahLst/>
                <a:cxnLst/>
                <a:rect l="l" t="t" r="r" b="b"/>
                <a:pathLst>
                  <a:path w="4273" h="3057" extrusionOk="0">
                    <a:moveTo>
                      <a:pt x="1853" y="470"/>
                    </a:moveTo>
                    <a:cubicBezTo>
                      <a:pt x="2134" y="470"/>
                      <a:pt x="2375" y="600"/>
                      <a:pt x="2413" y="881"/>
                    </a:cubicBezTo>
                    <a:cubicBezTo>
                      <a:pt x="2449" y="1174"/>
                      <a:pt x="1840" y="1335"/>
                      <a:pt x="1641" y="1454"/>
                    </a:cubicBezTo>
                    <a:cubicBezTo>
                      <a:pt x="1521" y="1526"/>
                      <a:pt x="1309" y="1702"/>
                      <a:pt x="1144" y="1702"/>
                    </a:cubicBezTo>
                    <a:cubicBezTo>
                      <a:pt x="1045" y="1702"/>
                      <a:pt x="963" y="1640"/>
                      <a:pt x="927" y="1457"/>
                    </a:cubicBezTo>
                    <a:cubicBezTo>
                      <a:pt x="878" y="1214"/>
                      <a:pt x="965" y="943"/>
                      <a:pt x="1112" y="777"/>
                    </a:cubicBezTo>
                    <a:cubicBezTo>
                      <a:pt x="1309" y="578"/>
                      <a:pt x="1597" y="470"/>
                      <a:pt x="1853" y="470"/>
                    </a:cubicBezTo>
                    <a:close/>
                    <a:moveTo>
                      <a:pt x="2136" y="1"/>
                    </a:moveTo>
                    <a:cubicBezTo>
                      <a:pt x="1268" y="1"/>
                      <a:pt x="516" y="491"/>
                      <a:pt x="137" y="1208"/>
                    </a:cubicBezTo>
                    <a:cubicBezTo>
                      <a:pt x="84" y="1311"/>
                      <a:pt x="37" y="1417"/>
                      <a:pt x="0" y="1529"/>
                    </a:cubicBezTo>
                    <a:cubicBezTo>
                      <a:pt x="313" y="2442"/>
                      <a:pt x="1171" y="3056"/>
                      <a:pt x="2136" y="3056"/>
                    </a:cubicBezTo>
                    <a:cubicBezTo>
                      <a:pt x="3102" y="3056"/>
                      <a:pt x="3960" y="2442"/>
                      <a:pt x="4272" y="1529"/>
                    </a:cubicBezTo>
                    <a:cubicBezTo>
                      <a:pt x="4085" y="980"/>
                      <a:pt x="3692" y="526"/>
                      <a:pt x="3186" y="260"/>
                    </a:cubicBezTo>
                    <a:cubicBezTo>
                      <a:pt x="2897" y="108"/>
                      <a:pt x="2572" y="17"/>
                      <a:pt x="2225" y="4"/>
                    </a:cubicBezTo>
                    <a:cubicBezTo>
                      <a:pt x="2196" y="2"/>
                      <a:pt x="2167" y="1"/>
                      <a:pt x="2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9"/>
              <p:cNvSpPr/>
              <p:nvPr/>
            </p:nvSpPr>
            <p:spPr>
              <a:xfrm>
                <a:off x="8307832" y="3998552"/>
                <a:ext cx="125080" cy="98027"/>
              </a:xfrm>
              <a:custGeom>
                <a:avLst/>
                <a:gdLst/>
                <a:ahLst/>
                <a:cxnLst/>
                <a:rect l="l" t="t" r="r" b="b"/>
                <a:pathLst>
                  <a:path w="1572" h="1232" extrusionOk="0">
                    <a:moveTo>
                      <a:pt x="975" y="0"/>
                    </a:moveTo>
                    <a:cubicBezTo>
                      <a:pt x="719" y="0"/>
                      <a:pt x="431" y="108"/>
                      <a:pt x="234" y="307"/>
                    </a:cubicBezTo>
                    <a:cubicBezTo>
                      <a:pt x="87" y="473"/>
                      <a:pt x="0" y="744"/>
                      <a:pt x="49" y="987"/>
                    </a:cubicBezTo>
                    <a:cubicBezTo>
                      <a:pt x="85" y="1170"/>
                      <a:pt x="167" y="1232"/>
                      <a:pt x="266" y="1232"/>
                    </a:cubicBezTo>
                    <a:cubicBezTo>
                      <a:pt x="431" y="1232"/>
                      <a:pt x="643" y="1056"/>
                      <a:pt x="763" y="984"/>
                    </a:cubicBezTo>
                    <a:cubicBezTo>
                      <a:pt x="962" y="865"/>
                      <a:pt x="1571" y="704"/>
                      <a:pt x="1535" y="411"/>
                    </a:cubicBezTo>
                    <a:cubicBezTo>
                      <a:pt x="1497" y="130"/>
                      <a:pt x="1256" y="0"/>
                      <a:pt x="9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9"/>
              <p:cNvSpPr/>
              <p:nvPr/>
            </p:nvSpPr>
            <p:spPr>
              <a:xfrm>
                <a:off x="8237972" y="4082814"/>
                <a:ext cx="80" cy="80"/>
              </a:xfrm>
              <a:custGeom>
                <a:avLst/>
                <a:gdLst/>
                <a:ahLst/>
                <a:cxnLst/>
                <a:rect l="l" t="t" r="r" b="b"/>
                <a:pathLst>
                  <a:path w="1" h="1" extrusionOk="0">
                    <a:moveTo>
                      <a:pt x="0" y="0"/>
                    </a:moveTo>
                    <a:close/>
                  </a:path>
                </a:pathLst>
              </a:custGeom>
              <a:solidFill>
                <a:srgbClr val="E9B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9"/>
              <p:cNvSpPr/>
              <p:nvPr/>
            </p:nvSpPr>
            <p:spPr>
              <a:xfrm>
                <a:off x="8228265" y="4082814"/>
                <a:ext cx="359327" cy="237668"/>
              </a:xfrm>
              <a:custGeom>
                <a:avLst/>
                <a:gdLst/>
                <a:ahLst/>
                <a:cxnLst/>
                <a:rect l="l" t="t" r="r" b="b"/>
                <a:pathLst>
                  <a:path w="4516" h="2987" extrusionOk="0">
                    <a:moveTo>
                      <a:pt x="122" y="0"/>
                    </a:moveTo>
                    <a:lnTo>
                      <a:pt x="119" y="8"/>
                    </a:lnTo>
                    <a:cubicBezTo>
                      <a:pt x="111" y="34"/>
                      <a:pt x="102" y="61"/>
                      <a:pt x="94" y="87"/>
                    </a:cubicBezTo>
                    <a:cubicBezTo>
                      <a:pt x="94" y="89"/>
                      <a:pt x="93" y="90"/>
                      <a:pt x="93" y="92"/>
                    </a:cubicBezTo>
                    <a:cubicBezTo>
                      <a:pt x="69" y="173"/>
                      <a:pt x="50" y="254"/>
                      <a:pt x="35" y="336"/>
                    </a:cubicBezTo>
                    <a:cubicBezTo>
                      <a:pt x="34" y="346"/>
                      <a:pt x="33" y="355"/>
                      <a:pt x="31" y="365"/>
                    </a:cubicBezTo>
                    <a:cubicBezTo>
                      <a:pt x="27" y="385"/>
                      <a:pt x="25" y="404"/>
                      <a:pt x="22" y="423"/>
                    </a:cubicBezTo>
                    <a:cubicBezTo>
                      <a:pt x="21" y="441"/>
                      <a:pt x="18" y="457"/>
                      <a:pt x="16" y="473"/>
                    </a:cubicBezTo>
                    <a:cubicBezTo>
                      <a:pt x="15" y="489"/>
                      <a:pt x="12" y="505"/>
                      <a:pt x="10" y="522"/>
                    </a:cubicBezTo>
                    <a:cubicBezTo>
                      <a:pt x="9" y="544"/>
                      <a:pt x="7" y="564"/>
                      <a:pt x="6" y="586"/>
                    </a:cubicBezTo>
                    <a:cubicBezTo>
                      <a:pt x="6" y="600"/>
                      <a:pt x="5" y="611"/>
                      <a:pt x="3" y="625"/>
                    </a:cubicBezTo>
                    <a:cubicBezTo>
                      <a:pt x="3" y="629"/>
                      <a:pt x="3" y="635"/>
                      <a:pt x="3" y="639"/>
                    </a:cubicBezTo>
                    <a:cubicBezTo>
                      <a:pt x="2" y="670"/>
                      <a:pt x="0" y="700"/>
                      <a:pt x="0" y="729"/>
                    </a:cubicBezTo>
                    <a:cubicBezTo>
                      <a:pt x="0" y="1426"/>
                      <a:pt x="315" y="2047"/>
                      <a:pt x="810" y="2461"/>
                    </a:cubicBezTo>
                    <a:cubicBezTo>
                      <a:pt x="932" y="2563"/>
                      <a:pt x="1066" y="2652"/>
                      <a:pt x="1208" y="2728"/>
                    </a:cubicBezTo>
                    <a:cubicBezTo>
                      <a:pt x="1426" y="2842"/>
                      <a:pt x="1663" y="2922"/>
                      <a:pt x="1915" y="2960"/>
                    </a:cubicBezTo>
                    <a:cubicBezTo>
                      <a:pt x="1922" y="2962"/>
                      <a:pt x="1931" y="2963"/>
                      <a:pt x="1940" y="2963"/>
                    </a:cubicBezTo>
                    <a:cubicBezTo>
                      <a:pt x="2000" y="2972"/>
                      <a:pt x="2062" y="2979"/>
                      <a:pt x="2125" y="2982"/>
                    </a:cubicBezTo>
                    <a:cubicBezTo>
                      <a:pt x="2156" y="2984"/>
                      <a:pt x="2188" y="2985"/>
                      <a:pt x="2219" y="2985"/>
                    </a:cubicBezTo>
                    <a:cubicBezTo>
                      <a:pt x="2233" y="2985"/>
                      <a:pt x="2244" y="2987"/>
                      <a:pt x="2258" y="2987"/>
                    </a:cubicBezTo>
                    <a:cubicBezTo>
                      <a:pt x="2297" y="2987"/>
                      <a:pt x="2336" y="2985"/>
                      <a:pt x="2374" y="2984"/>
                    </a:cubicBezTo>
                    <a:cubicBezTo>
                      <a:pt x="3193" y="2943"/>
                      <a:pt x="3895" y="2464"/>
                      <a:pt x="4256" y="1779"/>
                    </a:cubicBezTo>
                    <a:cubicBezTo>
                      <a:pt x="4408" y="1491"/>
                      <a:pt x="4499" y="1165"/>
                      <a:pt x="4512" y="819"/>
                    </a:cubicBezTo>
                    <a:cubicBezTo>
                      <a:pt x="4514" y="790"/>
                      <a:pt x="4515" y="760"/>
                      <a:pt x="4515" y="729"/>
                    </a:cubicBezTo>
                    <a:cubicBezTo>
                      <a:pt x="4515" y="694"/>
                      <a:pt x="4514" y="658"/>
                      <a:pt x="4512" y="625"/>
                    </a:cubicBezTo>
                    <a:cubicBezTo>
                      <a:pt x="4511" y="611"/>
                      <a:pt x="4511" y="598"/>
                      <a:pt x="4509" y="585"/>
                    </a:cubicBezTo>
                    <a:cubicBezTo>
                      <a:pt x="4508" y="564"/>
                      <a:pt x="4506" y="544"/>
                      <a:pt x="4505" y="522"/>
                    </a:cubicBezTo>
                    <a:cubicBezTo>
                      <a:pt x="4503" y="505"/>
                      <a:pt x="4502" y="489"/>
                      <a:pt x="4499" y="471"/>
                    </a:cubicBezTo>
                    <a:cubicBezTo>
                      <a:pt x="4498" y="455"/>
                      <a:pt x="4496" y="441"/>
                      <a:pt x="4493" y="424"/>
                    </a:cubicBezTo>
                    <a:cubicBezTo>
                      <a:pt x="4490" y="405"/>
                      <a:pt x="4489" y="385"/>
                      <a:pt x="4484" y="364"/>
                    </a:cubicBezTo>
                    <a:cubicBezTo>
                      <a:pt x="4484" y="357"/>
                      <a:pt x="4481" y="349"/>
                      <a:pt x="4481" y="340"/>
                    </a:cubicBezTo>
                    <a:cubicBezTo>
                      <a:pt x="4461" y="226"/>
                      <a:pt x="4431" y="114"/>
                      <a:pt x="4394" y="2"/>
                    </a:cubicBezTo>
                    <a:cubicBezTo>
                      <a:pt x="4394" y="2"/>
                      <a:pt x="4394" y="0"/>
                      <a:pt x="4393" y="0"/>
                    </a:cubicBezTo>
                    <a:cubicBezTo>
                      <a:pt x="4082" y="913"/>
                      <a:pt x="3224" y="1527"/>
                      <a:pt x="2258" y="1527"/>
                    </a:cubicBezTo>
                    <a:cubicBezTo>
                      <a:pt x="1293" y="1527"/>
                      <a:pt x="435" y="913"/>
                      <a:pt x="122" y="0"/>
                    </a:cubicBezTo>
                    <a:close/>
                  </a:path>
                </a:pathLst>
              </a:custGeom>
              <a:solidFill>
                <a:srgbClr val="FA91FF">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9"/>
              <p:cNvSpPr/>
              <p:nvPr/>
            </p:nvSpPr>
            <p:spPr>
              <a:xfrm>
                <a:off x="8407847" y="5340529"/>
                <a:ext cx="319941" cy="211093"/>
              </a:xfrm>
              <a:custGeom>
                <a:avLst/>
                <a:gdLst/>
                <a:ahLst/>
                <a:cxnLst/>
                <a:rect l="l" t="t" r="r" b="b"/>
                <a:pathLst>
                  <a:path w="4021" h="2653" extrusionOk="0">
                    <a:moveTo>
                      <a:pt x="3857" y="0"/>
                    </a:moveTo>
                    <a:cubicBezTo>
                      <a:pt x="3607" y="346"/>
                      <a:pt x="3349" y="660"/>
                      <a:pt x="3083" y="937"/>
                    </a:cubicBezTo>
                    <a:cubicBezTo>
                      <a:pt x="3083" y="938"/>
                      <a:pt x="3081" y="938"/>
                      <a:pt x="3081" y="940"/>
                    </a:cubicBezTo>
                    <a:cubicBezTo>
                      <a:pt x="3025" y="997"/>
                      <a:pt x="2969" y="1055"/>
                      <a:pt x="2913" y="1109"/>
                    </a:cubicBezTo>
                    <a:cubicBezTo>
                      <a:pt x="2866" y="1155"/>
                      <a:pt x="2819" y="1199"/>
                      <a:pt x="2772" y="1243"/>
                    </a:cubicBezTo>
                    <a:cubicBezTo>
                      <a:pt x="2759" y="1255"/>
                      <a:pt x="2747" y="1265"/>
                      <a:pt x="2735" y="1277"/>
                    </a:cubicBezTo>
                    <a:cubicBezTo>
                      <a:pt x="2659" y="1346"/>
                      <a:pt x="2582" y="1413"/>
                      <a:pt x="2504" y="1476"/>
                    </a:cubicBezTo>
                    <a:cubicBezTo>
                      <a:pt x="2497" y="1482"/>
                      <a:pt x="2491" y="1488"/>
                      <a:pt x="2483" y="1494"/>
                    </a:cubicBezTo>
                    <a:cubicBezTo>
                      <a:pt x="2411" y="1551"/>
                      <a:pt x="2339" y="1607"/>
                      <a:pt x="2266" y="1661"/>
                    </a:cubicBezTo>
                    <a:cubicBezTo>
                      <a:pt x="1547" y="2189"/>
                      <a:pt x="787" y="2470"/>
                      <a:pt x="1" y="2470"/>
                    </a:cubicBezTo>
                    <a:lnTo>
                      <a:pt x="1" y="2653"/>
                    </a:lnTo>
                    <a:cubicBezTo>
                      <a:pt x="494" y="2653"/>
                      <a:pt x="976" y="2547"/>
                      <a:pt x="1441" y="2346"/>
                    </a:cubicBezTo>
                    <a:cubicBezTo>
                      <a:pt x="1999" y="2108"/>
                      <a:pt x="2535" y="1732"/>
                      <a:pt x="3040" y="1239"/>
                    </a:cubicBezTo>
                    <a:cubicBezTo>
                      <a:pt x="3380" y="908"/>
                      <a:pt x="3709" y="520"/>
                      <a:pt x="4021" y="84"/>
                    </a:cubicBezTo>
                    <a:cubicBezTo>
                      <a:pt x="3963" y="61"/>
                      <a:pt x="3909" y="33"/>
                      <a:pt x="3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9"/>
              <p:cNvSpPr/>
              <p:nvPr/>
            </p:nvSpPr>
            <p:spPr>
              <a:xfrm>
                <a:off x="7186255" y="3281335"/>
                <a:ext cx="408659" cy="161442"/>
              </a:xfrm>
              <a:custGeom>
                <a:avLst/>
                <a:gdLst/>
                <a:ahLst/>
                <a:cxnLst/>
                <a:rect l="l" t="t" r="r" b="b"/>
                <a:pathLst>
                  <a:path w="5136" h="2029" extrusionOk="0">
                    <a:moveTo>
                      <a:pt x="3206" y="979"/>
                    </a:moveTo>
                    <a:lnTo>
                      <a:pt x="3206" y="979"/>
                    </a:lnTo>
                    <a:cubicBezTo>
                      <a:pt x="3433" y="1184"/>
                      <a:pt x="3733" y="1308"/>
                      <a:pt x="4062" y="1308"/>
                    </a:cubicBezTo>
                    <a:cubicBezTo>
                      <a:pt x="3733" y="1308"/>
                      <a:pt x="3433" y="1184"/>
                      <a:pt x="3206" y="979"/>
                    </a:cubicBezTo>
                    <a:close/>
                    <a:moveTo>
                      <a:pt x="5136" y="724"/>
                    </a:moveTo>
                    <a:lnTo>
                      <a:pt x="5136" y="724"/>
                    </a:lnTo>
                    <a:cubicBezTo>
                      <a:pt x="4907" y="1075"/>
                      <a:pt x="4512" y="1308"/>
                      <a:pt x="4062" y="1308"/>
                    </a:cubicBezTo>
                    <a:cubicBezTo>
                      <a:pt x="4513" y="1308"/>
                      <a:pt x="4907" y="1075"/>
                      <a:pt x="5136" y="724"/>
                    </a:cubicBezTo>
                    <a:close/>
                    <a:moveTo>
                      <a:pt x="2783" y="0"/>
                    </a:moveTo>
                    <a:cubicBezTo>
                      <a:pt x="2770" y="5"/>
                      <a:pt x="2755" y="8"/>
                      <a:pt x="2742" y="12"/>
                    </a:cubicBezTo>
                    <a:cubicBezTo>
                      <a:pt x="2604" y="51"/>
                      <a:pt x="2470" y="93"/>
                      <a:pt x="2339" y="139"/>
                    </a:cubicBezTo>
                    <a:cubicBezTo>
                      <a:pt x="1290" y="507"/>
                      <a:pt x="482" y="1103"/>
                      <a:pt x="0" y="1937"/>
                    </a:cubicBezTo>
                    <a:lnTo>
                      <a:pt x="158" y="2028"/>
                    </a:lnTo>
                    <a:cubicBezTo>
                      <a:pt x="672" y="1139"/>
                      <a:pt x="1577" y="528"/>
                      <a:pt x="2791" y="187"/>
                    </a:cubicBezTo>
                    <a:cubicBezTo>
                      <a:pt x="2792" y="186"/>
                      <a:pt x="2792" y="186"/>
                      <a:pt x="2792" y="186"/>
                    </a:cubicBezTo>
                    <a:cubicBezTo>
                      <a:pt x="2831" y="499"/>
                      <a:pt x="2983" y="778"/>
                      <a:pt x="3206" y="979"/>
                    </a:cubicBezTo>
                    <a:lnTo>
                      <a:pt x="3206" y="979"/>
                    </a:lnTo>
                    <a:cubicBezTo>
                      <a:pt x="2947" y="745"/>
                      <a:pt x="2783" y="406"/>
                      <a:pt x="2783" y="28"/>
                    </a:cubicBezTo>
                    <a:cubicBezTo>
                      <a:pt x="2783" y="18"/>
                      <a:pt x="2783" y="9"/>
                      <a:pt x="27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9"/>
              <p:cNvSpPr/>
              <p:nvPr/>
            </p:nvSpPr>
            <p:spPr>
              <a:xfrm>
                <a:off x="9575970" y="3551306"/>
                <a:ext cx="159" cy="159"/>
              </a:xfrm>
              <a:custGeom>
                <a:avLst/>
                <a:gdLst/>
                <a:ahLst/>
                <a:cxnLst/>
                <a:rect l="l" t="t" r="r" b="b"/>
                <a:pathLst>
                  <a:path w="2" h="2" extrusionOk="0">
                    <a:moveTo>
                      <a:pt x="0" y="0"/>
                    </a:moveTo>
                    <a:cubicBezTo>
                      <a:pt x="0" y="0"/>
                      <a:pt x="0" y="2"/>
                      <a:pt x="2" y="2"/>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9"/>
              <p:cNvSpPr/>
              <p:nvPr/>
            </p:nvSpPr>
            <p:spPr>
              <a:xfrm>
                <a:off x="9598408" y="3559581"/>
                <a:ext cx="239" cy="80"/>
              </a:xfrm>
              <a:custGeom>
                <a:avLst/>
                <a:gdLst/>
                <a:ahLst/>
                <a:cxnLst/>
                <a:rect l="l" t="t" r="r" b="b"/>
                <a:pathLst>
                  <a:path w="3" h="1" extrusionOk="0">
                    <a:moveTo>
                      <a:pt x="2" y="1"/>
                    </a:moveTo>
                    <a:cubicBezTo>
                      <a:pt x="2" y="1"/>
                      <a:pt x="2" y="1"/>
                      <a:pt x="1" y="1"/>
                    </a:cubicBezTo>
                    <a:cubicBezTo>
                      <a:pt x="2" y="1"/>
                      <a:pt x="2" y="1"/>
                      <a:pt x="2" y="1"/>
                    </a:cubicBezTo>
                    <a:cubicBezTo>
                      <a:pt x="2" y="1"/>
                      <a:pt x="2"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9"/>
              <p:cNvSpPr/>
              <p:nvPr/>
            </p:nvSpPr>
            <p:spPr>
              <a:xfrm>
                <a:off x="9613287" y="3561968"/>
                <a:ext cx="1432" cy="159"/>
              </a:xfrm>
              <a:custGeom>
                <a:avLst/>
                <a:gdLst/>
                <a:ahLst/>
                <a:cxnLst/>
                <a:rect l="l" t="t" r="r" b="b"/>
                <a:pathLst>
                  <a:path w="18" h="2" extrusionOk="0">
                    <a:moveTo>
                      <a:pt x="1" y="0"/>
                    </a:moveTo>
                    <a:lnTo>
                      <a:pt x="1" y="0"/>
                    </a:lnTo>
                    <a:cubicBezTo>
                      <a:pt x="2" y="1"/>
                      <a:pt x="3" y="1"/>
                      <a:pt x="4" y="1"/>
                    </a:cubicBezTo>
                    <a:lnTo>
                      <a:pt x="4" y="1"/>
                    </a:lnTo>
                    <a:cubicBezTo>
                      <a:pt x="3" y="1"/>
                      <a:pt x="2" y="0"/>
                      <a:pt x="1" y="0"/>
                    </a:cubicBezTo>
                    <a:close/>
                    <a:moveTo>
                      <a:pt x="4" y="1"/>
                    </a:moveTo>
                    <a:cubicBezTo>
                      <a:pt x="5" y="1"/>
                      <a:pt x="6" y="2"/>
                      <a:pt x="7" y="2"/>
                    </a:cubicBezTo>
                    <a:lnTo>
                      <a:pt x="17" y="2"/>
                    </a:lnTo>
                    <a:cubicBezTo>
                      <a:pt x="14" y="2"/>
                      <a:pt x="9" y="2"/>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9"/>
              <p:cNvSpPr/>
              <p:nvPr/>
            </p:nvSpPr>
            <p:spPr>
              <a:xfrm>
                <a:off x="9562444" y="3543111"/>
                <a:ext cx="796" cy="557"/>
              </a:xfrm>
              <a:custGeom>
                <a:avLst/>
                <a:gdLst/>
                <a:ahLst/>
                <a:cxnLst/>
                <a:rect l="l" t="t" r="r" b="b"/>
                <a:pathLst>
                  <a:path w="10" h="7" extrusionOk="0">
                    <a:moveTo>
                      <a:pt x="1" y="0"/>
                    </a:moveTo>
                    <a:cubicBezTo>
                      <a:pt x="1" y="0"/>
                      <a:pt x="2" y="1"/>
                      <a:pt x="3" y="2"/>
                    </a:cubicBezTo>
                    <a:lnTo>
                      <a:pt x="3" y="2"/>
                    </a:lnTo>
                    <a:cubicBezTo>
                      <a:pt x="2" y="1"/>
                      <a:pt x="2" y="1"/>
                      <a:pt x="1" y="0"/>
                    </a:cubicBezTo>
                    <a:close/>
                    <a:moveTo>
                      <a:pt x="3" y="2"/>
                    </a:moveTo>
                    <a:cubicBezTo>
                      <a:pt x="3" y="2"/>
                      <a:pt x="4" y="2"/>
                      <a:pt x="4" y="2"/>
                    </a:cubicBezTo>
                    <a:lnTo>
                      <a:pt x="4" y="2"/>
                    </a:lnTo>
                    <a:cubicBezTo>
                      <a:pt x="4" y="2"/>
                      <a:pt x="4" y="2"/>
                      <a:pt x="4" y="2"/>
                    </a:cubicBezTo>
                    <a:cubicBezTo>
                      <a:pt x="4" y="2"/>
                      <a:pt x="3" y="2"/>
                      <a:pt x="3" y="2"/>
                    </a:cubicBezTo>
                    <a:close/>
                    <a:moveTo>
                      <a:pt x="4" y="2"/>
                    </a:moveTo>
                    <a:cubicBezTo>
                      <a:pt x="4" y="3"/>
                      <a:pt x="5" y="3"/>
                      <a:pt x="7" y="5"/>
                    </a:cubicBezTo>
                    <a:cubicBezTo>
                      <a:pt x="7" y="5"/>
                      <a:pt x="7" y="5"/>
                      <a:pt x="8" y="5"/>
                    </a:cubicBezTo>
                    <a:lnTo>
                      <a:pt x="8" y="5"/>
                    </a:lnTo>
                    <a:cubicBezTo>
                      <a:pt x="6" y="4"/>
                      <a:pt x="5" y="3"/>
                      <a:pt x="4" y="2"/>
                    </a:cubicBezTo>
                    <a:close/>
                    <a:moveTo>
                      <a:pt x="8" y="5"/>
                    </a:moveTo>
                    <a:cubicBezTo>
                      <a:pt x="8" y="5"/>
                      <a:pt x="8" y="5"/>
                      <a:pt x="8" y="5"/>
                    </a:cubicBezTo>
                    <a:lnTo>
                      <a:pt x="8" y="5"/>
                    </a:lnTo>
                    <a:cubicBezTo>
                      <a:pt x="8" y="5"/>
                      <a:pt x="8" y="5"/>
                      <a:pt x="8" y="5"/>
                    </a:cubicBezTo>
                    <a:close/>
                    <a:moveTo>
                      <a:pt x="8" y="5"/>
                    </a:moveTo>
                    <a:cubicBezTo>
                      <a:pt x="8" y="6"/>
                      <a:pt x="9" y="6"/>
                      <a:pt x="10" y="6"/>
                    </a:cubicBezTo>
                    <a:cubicBezTo>
                      <a:pt x="9" y="6"/>
                      <a:pt x="8" y="6"/>
                      <a:pt x="8" y="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9"/>
              <p:cNvSpPr/>
              <p:nvPr/>
            </p:nvSpPr>
            <p:spPr>
              <a:xfrm>
                <a:off x="9540801" y="3521866"/>
                <a:ext cx="159" cy="239"/>
              </a:xfrm>
              <a:custGeom>
                <a:avLst/>
                <a:gdLst/>
                <a:ahLst/>
                <a:cxnLst/>
                <a:rect l="l" t="t" r="r" b="b"/>
                <a:pathLst>
                  <a:path w="2" h="3" extrusionOk="0">
                    <a:moveTo>
                      <a:pt x="2" y="2"/>
                    </a:moveTo>
                    <a:cubicBezTo>
                      <a:pt x="0" y="1"/>
                      <a:pt x="0" y="1"/>
                      <a:pt x="0" y="1"/>
                    </a:cubicBezTo>
                    <a:lnTo>
                      <a:pt x="0" y="1"/>
                    </a:lnTo>
                    <a:cubicBezTo>
                      <a:pt x="0" y="1"/>
                      <a:pt x="0" y="1"/>
                      <a:pt x="2"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9"/>
              <p:cNvSpPr/>
              <p:nvPr/>
            </p:nvSpPr>
            <p:spPr>
              <a:xfrm>
                <a:off x="9550509" y="3533006"/>
                <a:ext cx="1114" cy="1034"/>
              </a:xfrm>
              <a:custGeom>
                <a:avLst/>
                <a:gdLst/>
                <a:ahLst/>
                <a:cxnLst/>
                <a:rect l="l" t="t" r="r" b="b"/>
                <a:pathLst>
                  <a:path w="14" h="13" extrusionOk="0">
                    <a:moveTo>
                      <a:pt x="1" y="1"/>
                    </a:moveTo>
                    <a:lnTo>
                      <a:pt x="1" y="1"/>
                    </a:lnTo>
                    <a:cubicBezTo>
                      <a:pt x="4" y="4"/>
                      <a:pt x="7" y="5"/>
                      <a:pt x="8" y="8"/>
                    </a:cubicBezTo>
                    <a:cubicBezTo>
                      <a:pt x="9" y="10"/>
                      <a:pt x="12" y="11"/>
                      <a:pt x="14" y="12"/>
                    </a:cubicBezTo>
                    <a:cubicBezTo>
                      <a:pt x="9" y="8"/>
                      <a:pt x="5" y="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9"/>
              <p:cNvSpPr/>
              <p:nvPr/>
            </p:nvSpPr>
            <p:spPr>
              <a:xfrm>
                <a:off x="9544780" y="3526800"/>
                <a:ext cx="1273" cy="1512"/>
              </a:xfrm>
              <a:custGeom>
                <a:avLst/>
                <a:gdLst/>
                <a:ahLst/>
                <a:cxnLst/>
                <a:rect l="l" t="t" r="r" b="b"/>
                <a:pathLst>
                  <a:path w="16" h="19" extrusionOk="0">
                    <a:moveTo>
                      <a:pt x="0" y="1"/>
                    </a:moveTo>
                    <a:lnTo>
                      <a:pt x="6" y="7"/>
                    </a:lnTo>
                    <a:lnTo>
                      <a:pt x="6" y="7"/>
                    </a:lnTo>
                    <a:cubicBezTo>
                      <a:pt x="5" y="5"/>
                      <a:pt x="3" y="3"/>
                      <a:pt x="0" y="1"/>
                    </a:cubicBezTo>
                    <a:close/>
                    <a:moveTo>
                      <a:pt x="6" y="7"/>
                    </a:moveTo>
                    <a:cubicBezTo>
                      <a:pt x="6" y="7"/>
                      <a:pt x="6" y="8"/>
                      <a:pt x="6" y="8"/>
                    </a:cubicBezTo>
                    <a:cubicBezTo>
                      <a:pt x="7" y="8"/>
                      <a:pt x="7" y="9"/>
                      <a:pt x="8" y="10"/>
                    </a:cubicBezTo>
                    <a:lnTo>
                      <a:pt x="8" y="10"/>
                    </a:lnTo>
                    <a:lnTo>
                      <a:pt x="6" y="7"/>
                    </a:lnTo>
                    <a:close/>
                    <a:moveTo>
                      <a:pt x="8" y="10"/>
                    </a:moveTo>
                    <a:lnTo>
                      <a:pt x="11" y="13"/>
                    </a:lnTo>
                    <a:lnTo>
                      <a:pt x="11" y="13"/>
                    </a:lnTo>
                    <a:cubicBezTo>
                      <a:pt x="10" y="12"/>
                      <a:pt x="9" y="11"/>
                      <a:pt x="8" y="10"/>
                    </a:cubicBezTo>
                    <a:close/>
                    <a:moveTo>
                      <a:pt x="11" y="13"/>
                    </a:moveTo>
                    <a:cubicBezTo>
                      <a:pt x="11" y="14"/>
                      <a:pt x="12" y="15"/>
                      <a:pt x="12" y="15"/>
                    </a:cubicBezTo>
                    <a:cubicBezTo>
                      <a:pt x="12" y="15"/>
                      <a:pt x="13" y="15"/>
                      <a:pt x="13" y="15"/>
                    </a:cubicBezTo>
                    <a:lnTo>
                      <a:pt x="13" y="15"/>
                    </a:lnTo>
                    <a:lnTo>
                      <a:pt x="11" y="13"/>
                    </a:lnTo>
                    <a:close/>
                    <a:moveTo>
                      <a:pt x="13" y="15"/>
                    </a:moveTo>
                    <a:lnTo>
                      <a:pt x="15" y="18"/>
                    </a:lnTo>
                    <a:cubicBezTo>
                      <a:pt x="15" y="17"/>
                      <a:pt x="14" y="16"/>
                      <a:pt x="13" y="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9"/>
              <p:cNvSpPr/>
              <p:nvPr/>
            </p:nvSpPr>
            <p:spPr>
              <a:xfrm>
                <a:off x="9555919" y="3537939"/>
                <a:ext cx="1114" cy="1034"/>
              </a:xfrm>
              <a:custGeom>
                <a:avLst/>
                <a:gdLst/>
                <a:ahLst/>
                <a:cxnLst/>
                <a:rect l="l" t="t" r="r" b="b"/>
                <a:pathLst>
                  <a:path w="14" h="13" extrusionOk="0">
                    <a:moveTo>
                      <a:pt x="0" y="1"/>
                    </a:moveTo>
                    <a:lnTo>
                      <a:pt x="0" y="1"/>
                    </a:lnTo>
                    <a:cubicBezTo>
                      <a:pt x="2" y="2"/>
                      <a:pt x="3" y="3"/>
                      <a:pt x="5" y="5"/>
                    </a:cubicBezTo>
                    <a:cubicBezTo>
                      <a:pt x="6" y="6"/>
                      <a:pt x="8" y="7"/>
                      <a:pt x="9" y="8"/>
                    </a:cubicBezTo>
                    <a:lnTo>
                      <a:pt x="9" y="8"/>
                    </a:lnTo>
                    <a:cubicBezTo>
                      <a:pt x="6" y="5"/>
                      <a:pt x="3" y="2"/>
                      <a:pt x="0" y="1"/>
                    </a:cubicBezTo>
                    <a:close/>
                    <a:moveTo>
                      <a:pt x="9" y="8"/>
                    </a:moveTo>
                    <a:cubicBezTo>
                      <a:pt x="11" y="9"/>
                      <a:pt x="12" y="11"/>
                      <a:pt x="14" y="12"/>
                    </a:cubicBezTo>
                    <a:lnTo>
                      <a:pt x="14" y="11"/>
                    </a:lnTo>
                    <a:cubicBezTo>
                      <a:pt x="12" y="10"/>
                      <a:pt x="11" y="9"/>
                      <a:pt x="9" y="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9"/>
              <p:cNvSpPr/>
              <p:nvPr/>
            </p:nvSpPr>
            <p:spPr>
              <a:xfrm>
                <a:off x="9531890" y="3507863"/>
                <a:ext cx="159" cy="159"/>
              </a:xfrm>
              <a:custGeom>
                <a:avLst/>
                <a:gdLst/>
                <a:ahLst/>
                <a:cxnLst/>
                <a:rect l="l" t="t" r="r" b="b"/>
                <a:pathLst>
                  <a:path w="2" h="2" extrusionOk="0">
                    <a:moveTo>
                      <a:pt x="0" y="0"/>
                    </a:moveTo>
                    <a:cubicBezTo>
                      <a:pt x="0" y="2"/>
                      <a:pt x="0" y="2"/>
                      <a:pt x="2" y="2"/>
                    </a:cubicBezTo>
                    <a:cubicBezTo>
                      <a:pt x="1" y="2"/>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9"/>
              <p:cNvSpPr/>
              <p:nvPr/>
            </p:nvSpPr>
            <p:spPr>
              <a:xfrm>
                <a:off x="9535789" y="3514467"/>
                <a:ext cx="716" cy="1273"/>
              </a:xfrm>
              <a:custGeom>
                <a:avLst/>
                <a:gdLst/>
                <a:ahLst/>
                <a:cxnLst/>
                <a:rect l="l" t="t" r="r" b="b"/>
                <a:pathLst>
                  <a:path w="9" h="16" extrusionOk="0">
                    <a:moveTo>
                      <a:pt x="0" y="1"/>
                    </a:moveTo>
                    <a:lnTo>
                      <a:pt x="0" y="1"/>
                    </a:lnTo>
                    <a:cubicBezTo>
                      <a:pt x="1" y="3"/>
                      <a:pt x="2" y="4"/>
                      <a:pt x="3" y="6"/>
                    </a:cubicBezTo>
                    <a:lnTo>
                      <a:pt x="3" y="6"/>
                    </a:lnTo>
                    <a:cubicBezTo>
                      <a:pt x="3" y="5"/>
                      <a:pt x="2" y="4"/>
                      <a:pt x="2" y="2"/>
                    </a:cubicBezTo>
                    <a:cubicBezTo>
                      <a:pt x="2" y="2"/>
                      <a:pt x="2" y="2"/>
                      <a:pt x="0" y="1"/>
                    </a:cubicBezTo>
                    <a:close/>
                    <a:moveTo>
                      <a:pt x="3" y="6"/>
                    </a:moveTo>
                    <a:cubicBezTo>
                      <a:pt x="4" y="8"/>
                      <a:pt x="5" y="9"/>
                      <a:pt x="6" y="11"/>
                    </a:cubicBezTo>
                    <a:lnTo>
                      <a:pt x="9" y="16"/>
                    </a:lnTo>
                    <a:cubicBezTo>
                      <a:pt x="7" y="12"/>
                      <a:pt x="5" y="9"/>
                      <a:pt x="3" y="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9"/>
              <p:cNvSpPr/>
              <p:nvPr/>
            </p:nvSpPr>
            <p:spPr>
              <a:xfrm>
                <a:off x="9525525" y="3493143"/>
                <a:ext cx="318" cy="477"/>
              </a:xfrm>
              <a:custGeom>
                <a:avLst/>
                <a:gdLst/>
                <a:ahLst/>
                <a:cxnLst/>
                <a:rect l="l" t="t" r="r" b="b"/>
                <a:pathLst>
                  <a:path w="4" h="6" extrusionOk="0">
                    <a:moveTo>
                      <a:pt x="1" y="1"/>
                    </a:moveTo>
                    <a:lnTo>
                      <a:pt x="2" y="3"/>
                    </a:lnTo>
                    <a:lnTo>
                      <a:pt x="2" y="3"/>
                    </a:lnTo>
                    <a:cubicBezTo>
                      <a:pt x="2" y="3"/>
                      <a:pt x="2" y="3"/>
                      <a:pt x="2" y="2"/>
                    </a:cubicBezTo>
                    <a:cubicBezTo>
                      <a:pt x="2" y="2"/>
                      <a:pt x="2" y="1"/>
                      <a:pt x="1" y="1"/>
                    </a:cubicBezTo>
                    <a:close/>
                    <a:moveTo>
                      <a:pt x="2" y="3"/>
                    </a:moveTo>
                    <a:cubicBezTo>
                      <a:pt x="3" y="4"/>
                      <a:pt x="3" y="4"/>
                      <a:pt x="4" y="5"/>
                    </a:cubicBezTo>
                    <a:lnTo>
                      <a:pt x="2" y="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9"/>
              <p:cNvSpPr/>
              <p:nvPr/>
            </p:nvSpPr>
            <p:spPr>
              <a:xfrm>
                <a:off x="9525445" y="3358754"/>
                <a:ext cx="196452" cy="139641"/>
              </a:xfrm>
              <a:custGeom>
                <a:avLst/>
                <a:gdLst/>
                <a:ahLst/>
                <a:cxnLst/>
                <a:rect l="l" t="t" r="r" b="b"/>
                <a:pathLst>
                  <a:path w="2469" h="1755" extrusionOk="0">
                    <a:moveTo>
                      <a:pt x="2449" y="943"/>
                    </a:moveTo>
                    <a:cubicBezTo>
                      <a:pt x="2449" y="944"/>
                      <a:pt x="2449" y="944"/>
                      <a:pt x="2449" y="945"/>
                    </a:cubicBezTo>
                    <a:cubicBezTo>
                      <a:pt x="2452" y="955"/>
                      <a:pt x="2455" y="964"/>
                      <a:pt x="2457" y="974"/>
                    </a:cubicBezTo>
                    <a:cubicBezTo>
                      <a:pt x="2460" y="985"/>
                      <a:pt x="2463" y="995"/>
                      <a:pt x="2464" y="1005"/>
                    </a:cubicBezTo>
                    <a:cubicBezTo>
                      <a:pt x="2466" y="1011"/>
                      <a:pt x="2467" y="1017"/>
                      <a:pt x="2469" y="1021"/>
                    </a:cubicBezTo>
                    <a:cubicBezTo>
                      <a:pt x="2463" y="995"/>
                      <a:pt x="2457" y="969"/>
                      <a:pt x="2449" y="943"/>
                    </a:cubicBezTo>
                    <a:close/>
                    <a:moveTo>
                      <a:pt x="1202" y="1"/>
                    </a:moveTo>
                    <a:cubicBezTo>
                      <a:pt x="1000" y="4"/>
                      <a:pt x="812" y="52"/>
                      <a:pt x="644" y="136"/>
                    </a:cubicBezTo>
                    <a:cubicBezTo>
                      <a:pt x="587" y="164"/>
                      <a:pt x="532" y="197"/>
                      <a:pt x="481" y="234"/>
                    </a:cubicBezTo>
                    <a:cubicBezTo>
                      <a:pt x="258" y="388"/>
                      <a:pt x="87" y="615"/>
                      <a:pt x="1" y="879"/>
                    </a:cubicBezTo>
                    <a:cubicBezTo>
                      <a:pt x="174" y="1401"/>
                      <a:pt x="663" y="1755"/>
                      <a:pt x="1215" y="1755"/>
                    </a:cubicBezTo>
                    <a:cubicBezTo>
                      <a:pt x="1766" y="1755"/>
                      <a:pt x="2257" y="1401"/>
                      <a:pt x="2429" y="879"/>
                    </a:cubicBezTo>
                    <a:cubicBezTo>
                      <a:pt x="2436" y="900"/>
                      <a:pt x="2443" y="922"/>
                      <a:pt x="2449" y="943"/>
                    </a:cubicBezTo>
                    <a:lnTo>
                      <a:pt x="2449" y="943"/>
                    </a:lnTo>
                    <a:cubicBezTo>
                      <a:pt x="2448" y="935"/>
                      <a:pt x="2445" y="927"/>
                      <a:pt x="2442" y="918"/>
                    </a:cubicBezTo>
                    <a:cubicBezTo>
                      <a:pt x="2438" y="905"/>
                      <a:pt x="2433" y="890"/>
                      <a:pt x="2429" y="877"/>
                    </a:cubicBezTo>
                    <a:lnTo>
                      <a:pt x="2424" y="861"/>
                    </a:lnTo>
                    <a:cubicBezTo>
                      <a:pt x="2420" y="851"/>
                      <a:pt x="2416" y="839"/>
                      <a:pt x="2413" y="828"/>
                    </a:cubicBezTo>
                    <a:cubicBezTo>
                      <a:pt x="2411" y="826"/>
                      <a:pt x="2410" y="821"/>
                      <a:pt x="2408" y="818"/>
                    </a:cubicBezTo>
                    <a:lnTo>
                      <a:pt x="2404" y="808"/>
                    </a:lnTo>
                    <a:cubicBezTo>
                      <a:pt x="2404" y="806"/>
                      <a:pt x="2402" y="805"/>
                      <a:pt x="2402" y="803"/>
                    </a:cubicBezTo>
                    <a:cubicBezTo>
                      <a:pt x="2398" y="792"/>
                      <a:pt x="2392" y="780"/>
                      <a:pt x="2388" y="768"/>
                    </a:cubicBezTo>
                    <a:cubicBezTo>
                      <a:pt x="2382" y="755"/>
                      <a:pt x="2376" y="742"/>
                      <a:pt x="2370" y="728"/>
                    </a:cubicBezTo>
                    <a:cubicBezTo>
                      <a:pt x="2367" y="724"/>
                      <a:pt x="2364" y="720"/>
                      <a:pt x="2363" y="715"/>
                    </a:cubicBezTo>
                    <a:cubicBezTo>
                      <a:pt x="2357" y="703"/>
                      <a:pt x="2351" y="692"/>
                      <a:pt x="2345" y="680"/>
                    </a:cubicBezTo>
                    <a:cubicBezTo>
                      <a:pt x="2342" y="672"/>
                      <a:pt x="2338" y="667"/>
                      <a:pt x="2335" y="661"/>
                    </a:cubicBezTo>
                    <a:cubicBezTo>
                      <a:pt x="2327" y="647"/>
                      <a:pt x="2320" y="636"/>
                      <a:pt x="2313" y="624"/>
                    </a:cubicBezTo>
                    <a:cubicBezTo>
                      <a:pt x="2311" y="619"/>
                      <a:pt x="2310" y="616"/>
                      <a:pt x="2307" y="613"/>
                    </a:cubicBezTo>
                    <a:cubicBezTo>
                      <a:pt x="2296" y="597"/>
                      <a:pt x="2286" y="581"/>
                      <a:pt x="2276" y="565"/>
                    </a:cubicBezTo>
                    <a:cubicBezTo>
                      <a:pt x="2276" y="563"/>
                      <a:pt x="2274" y="563"/>
                      <a:pt x="2274" y="563"/>
                    </a:cubicBezTo>
                    <a:cubicBezTo>
                      <a:pt x="2264" y="547"/>
                      <a:pt x="2254" y="532"/>
                      <a:pt x="2243" y="518"/>
                    </a:cubicBezTo>
                    <a:lnTo>
                      <a:pt x="2237" y="512"/>
                    </a:lnTo>
                    <a:cubicBezTo>
                      <a:pt x="2177" y="431"/>
                      <a:pt x="2106" y="357"/>
                      <a:pt x="2028" y="292"/>
                    </a:cubicBezTo>
                    <a:cubicBezTo>
                      <a:pt x="2012" y="279"/>
                      <a:pt x="1996" y="267"/>
                      <a:pt x="1981" y="256"/>
                    </a:cubicBezTo>
                    <a:cubicBezTo>
                      <a:pt x="1980" y="254"/>
                      <a:pt x="1980" y="254"/>
                      <a:pt x="1978" y="254"/>
                    </a:cubicBezTo>
                    <a:cubicBezTo>
                      <a:pt x="1964" y="242"/>
                      <a:pt x="1949" y="232"/>
                      <a:pt x="1934" y="222"/>
                    </a:cubicBezTo>
                    <a:cubicBezTo>
                      <a:pt x="1931" y="220"/>
                      <a:pt x="1928" y="219"/>
                      <a:pt x="1927" y="217"/>
                    </a:cubicBezTo>
                    <a:cubicBezTo>
                      <a:pt x="1913" y="209"/>
                      <a:pt x="1899" y="200"/>
                      <a:pt x="1885" y="191"/>
                    </a:cubicBezTo>
                    <a:cubicBezTo>
                      <a:pt x="1881" y="188"/>
                      <a:pt x="1877" y="185"/>
                      <a:pt x="1871" y="182"/>
                    </a:cubicBezTo>
                    <a:cubicBezTo>
                      <a:pt x="1859" y="175"/>
                      <a:pt x="1847" y="167"/>
                      <a:pt x="1834" y="160"/>
                    </a:cubicBezTo>
                    <a:cubicBezTo>
                      <a:pt x="1828" y="157"/>
                      <a:pt x="1822" y="154"/>
                      <a:pt x="1816" y="151"/>
                    </a:cubicBezTo>
                    <a:cubicBezTo>
                      <a:pt x="1804" y="145"/>
                      <a:pt x="1793" y="138"/>
                      <a:pt x="1781" y="132"/>
                    </a:cubicBezTo>
                    <a:lnTo>
                      <a:pt x="1763" y="125"/>
                    </a:lnTo>
                    <a:cubicBezTo>
                      <a:pt x="1750" y="119"/>
                      <a:pt x="1737" y="113"/>
                      <a:pt x="1723" y="107"/>
                    </a:cubicBezTo>
                    <a:cubicBezTo>
                      <a:pt x="1718" y="104"/>
                      <a:pt x="1710" y="101"/>
                      <a:pt x="1704" y="98"/>
                    </a:cubicBezTo>
                    <a:cubicBezTo>
                      <a:pt x="1691" y="92"/>
                      <a:pt x="1676" y="86"/>
                      <a:pt x="1663" y="82"/>
                    </a:cubicBezTo>
                    <a:cubicBezTo>
                      <a:pt x="1654" y="79"/>
                      <a:pt x="1645" y="76"/>
                      <a:pt x="1637" y="72"/>
                    </a:cubicBezTo>
                    <a:lnTo>
                      <a:pt x="1610" y="63"/>
                    </a:lnTo>
                    <a:cubicBezTo>
                      <a:pt x="1601" y="61"/>
                      <a:pt x="1594" y="58"/>
                      <a:pt x="1585" y="55"/>
                    </a:cubicBezTo>
                    <a:cubicBezTo>
                      <a:pt x="1572" y="51"/>
                      <a:pt x="1560" y="48"/>
                      <a:pt x="1547" y="45"/>
                    </a:cubicBezTo>
                    <a:cubicBezTo>
                      <a:pt x="1539" y="42"/>
                      <a:pt x="1531" y="41"/>
                      <a:pt x="1523" y="39"/>
                    </a:cubicBezTo>
                    <a:cubicBezTo>
                      <a:pt x="1507" y="35"/>
                      <a:pt x="1491" y="30"/>
                      <a:pt x="1475" y="27"/>
                    </a:cubicBezTo>
                    <a:cubicBezTo>
                      <a:pt x="1472" y="27"/>
                      <a:pt x="1469" y="26"/>
                      <a:pt x="1466" y="26"/>
                    </a:cubicBezTo>
                    <a:cubicBezTo>
                      <a:pt x="1450" y="23"/>
                      <a:pt x="1432" y="20"/>
                      <a:pt x="1416" y="17"/>
                    </a:cubicBezTo>
                    <a:cubicBezTo>
                      <a:pt x="1413" y="17"/>
                      <a:pt x="1408" y="16"/>
                      <a:pt x="1404" y="16"/>
                    </a:cubicBezTo>
                    <a:cubicBezTo>
                      <a:pt x="1385" y="13"/>
                      <a:pt x="1366" y="10"/>
                      <a:pt x="1346" y="8"/>
                    </a:cubicBezTo>
                    <a:lnTo>
                      <a:pt x="1345" y="8"/>
                    </a:lnTo>
                    <a:cubicBezTo>
                      <a:pt x="1302" y="4"/>
                      <a:pt x="1258" y="1"/>
                      <a:pt x="1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9"/>
              <p:cNvSpPr/>
              <p:nvPr/>
            </p:nvSpPr>
            <p:spPr>
              <a:xfrm>
                <a:off x="9520989" y="3472296"/>
                <a:ext cx="318" cy="1989"/>
              </a:xfrm>
              <a:custGeom>
                <a:avLst/>
                <a:gdLst/>
                <a:ahLst/>
                <a:cxnLst/>
                <a:rect l="l" t="t" r="r" b="b"/>
                <a:pathLst>
                  <a:path w="4" h="25" extrusionOk="0">
                    <a:moveTo>
                      <a:pt x="1" y="1"/>
                    </a:moveTo>
                    <a:cubicBezTo>
                      <a:pt x="1" y="8"/>
                      <a:pt x="2" y="16"/>
                      <a:pt x="3" y="24"/>
                    </a:cubicBezTo>
                    <a:cubicBezTo>
                      <a:pt x="2" y="16"/>
                      <a:pt x="1" y="8"/>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9"/>
              <p:cNvSpPr/>
              <p:nvPr/>
            </p:nvSpPr>
            <p:spPr>
              <a:xfrm>
                <a:off x="9524411" y="3489324"/>
                <a:ext cx="80" cy="159"/>
              </a:xfrm>
              <a:custGeom>
                <a:avLst/>
                <a:gdLst/>
                <a:ahLst/>
                <a:cxnLst/>
                <a:rect l="l" t="t" r="r" b="b"/>
                <a:pathLst>
                  <a:path w="1" h="2" extrusionOk="0">
                    <a:moveTo>
                      <a:pt x="0" y="0"/>
                    </a:moveTo>
                    <a:cubicBezTo>
                      <a:pt x="0" y="0"/>
                      <a:pt x="0" y="0"/>
                      <a:pt x="0" y="2"/>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9"/>
              <p:cNvSpPr/>
              <p:nvPr/>
            </p:nvSpPr>
            <p:spPr>
              <a:xfrm>
                <a:off x="9520751" y="3449301"/>
                <a:ext cx="239" cy="1989"/>
              </a:xfrm>
              <a:custGeom>
                <a:avLst/>
                <a:gdLst/>
                <a:ahLst/>
                <a:cxnLst/>
                <a:rect l="l" t="t" r="r" b="b"/>
                <a:pathLst>
                  <a:path w="3" h="25" extrusionOk="0">
                    <a:moveTo>
                      <a:pt x="2" y="0"/>
                    </a:moveTo>
                    <a:lnTo>
                      <a:pt x="2" y="0"/>
                    </a:lnTo>
                    <a:cubicBezTo>
                      <a:pt x="2" y="9"/>
                      <a:pt x="1" y="16"/>
                      <a:pt x="1" y="25"/>
                    </a:cubicBezTo>
                    <a:cubicBezTo>
                      <a:pt x="1" y="18"/>
                      <a:pt x="2" y="9"/>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9"/>
              <p:cNvSpPr/>
              <p:nvPr/>
            </p:nvSpPr>
            <p:spPr>
              <a:xfrm>
                <a:off x="9520273" y="3461396"/>
                <a:ext cx="239" cy="3899"/>
              </a:xfrm>
              <a:custGeom>
                <a:avLst/>
                <a:gdLst/>
                <a:ahLst/>
                <a:cxnLst/>
                <a:rect l="l" t="t" r="r" b="b"/>
                <a:pathLst>
                  <a:path w="3" h="49" extrusionOk="0">
                    <a:moveTo>
                      <a:pt x="1" y="1"/>
                    </a:moveTo>
                    <a:cubicBezTo>
                      <a:pt x="1" y="17"/>
                      <a:pt x="1" y="33"/>
                      <a:pt x="2" y="48"/>
                    </a:cubicBezTo>
                    <a:cubicBezTo>
                      <a:pt x="1" y="33"/>
                      <a:pt x="1" y="1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9"/>
              <p:cNvSpPr/>
              <p:nvPr/>
            </p:nvSpPr>
            <p:spPr>
              <a:xfrm>
                <a:off x="9520432" y="3454394"/>
                <a:ext cx="159" cy="1512"/>
              </a:xfrm>
              <a:custGeom>
                <a:avLst/>
                <a:gdLst/>
                <a:ahLst/>
                <a:cxnLst/>
                <a:rect l="l" t="t" r="r" b="b"/>
                <a:pathLst>
                  <a:path w="2" h="19" extrusionOk="0">
                    <a:moveTo>
                      <a:pt x="2" y="1"/>
                    </a:moveTo>
                    <a:lnTo>
                      <a:pt x="2" y="1"/>
                    </a:lnTo>
                    <a:cubicBezTo>
                      <a:pt x="0" y="6"/>
                      <a:pt x="0" y="12"/>
                      <a:pt x="0" y="18"/>
                    </a:cubicBezTo>
                    <a:lnTo>
                      <a:pt x="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9"/>
              <p:cNvSpPr/>
              <p:nvPr/>
            </p:nvSpPr>
            <p:spPr>
              <a:xfrm>
                <a:off x="9521546" y="3476991"/>
                <a:ext cx="318" cy="955"/>
              </a:xfrm>
              <a:custGeom>
                <a:avLst/>
                <a:gdLst/>
                <a:ahLst/>
                <a:cxnLst/>
                <a:rect l="l" t="t" r="r" b="b"/>
                <a:pathLst>
                  <a:path w="4" h="12" extrusionOk="0">
                    <a:moveTo>
                      <a:pt x="1" y="1"/>
                    </a:moveTo>
                    <a:cubicBezTo>
                      <a:pt x="2" y="5"/>
                      <a:pt x="2" y="8"/>
                      <a:pt x="4" y="11"/>
                    </a:cubicBezTo>
                    <a:cubicBezTo>
                      <a:pt x="2" y="8"/>
                      <a:pt x="2" y="5"/>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9"/>
              <p:cNvSpPr/>
              <p:nvPr/>
            </p:nvSpPr>
            <p:spPr>
              <a:xfrm>
                <a:off x="9523217" y="3432831"/>
                <a:ext cx="1034" cy="3581"/>
              </a:xfrm>
              <a:custGeom>
                <a:avLst/>
                <a:gdLst/>
                <a:ahLst/>
                <a:cxnLst/>
                <a:rect l="l" t="t" r="r" b="b"/>
                <a:pathLst>
                  <a:path w="13" h="45" extrusionOk="0">
                    <a:moveTo>
                      <a:pt x="12" y="1"/>
                    </a:moveTo>
                    <a:cubicBezTo>
                      <a:pt x="8" y="15"/>
                      <a:pt x="3" y="30"/>
                      <a:pt x="1" y="45"/>
                    </a:cubicBezTo>
                    <a:cubicBezTo>
                      <a:pt x="3" y="30"/>
                      <a:pt x="8" y="15"/>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9"/>
              <p:cNvSpPr/>
              <p:nvPr/>
            </p:nvSpPr>
            <p:spPr>
              <a:xfrm>
                <a:off x="9524252" y="3428773"/>
                <a:ext cx="1194" cy="3581"/>
              </a:xfrm>
              <a:custGeom>
                <a:avLst/>
                <a:gdLst/>
                <a:ahLst/>
                <a:cxnLst/>
                <a:rect l="l" t="t" r="r" b="b"/>
                <a:pathLst>
                  <a:path w="15" h="45" extrusionOk="0">
                    <a:moveTo>
                      <a:pt x="14" y="0"/>
                    </a:moveTo>
                    <a:cubicBezTo>
                      <a:pt x="10" y="15"/>
                      <a:pt x="5" y="29"/>
                      <a:pt x="1" y="44"/>
                    </a:cubicBezTo>
                    <a:cubicBezTo>
                      <a:pt x="5" y="29"/>
                      <a:pt x="10" y="15"/>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9"/>
              <p:cNvSpPr/>
              <p:nvPr/>
            </p:nvSpPr>
            <p:spPr>
              <a:xfrm>
                <a:off x="9521785" y="3436571"/>
                <a:ext cx="1353" cy="6763"/>
              </a:xfrm>
              <a:custGeom>
                <a:avLst/>
                <a:gdLst/>
                <a:ahLst/>
                <a:cxnLst/>
                <a:rect l="l" t="t" r="r" b="b"/>
                <a:pathLst>
                  <a:path w="17" h="85" extrusionOk="0">
                    <a:moveTo>
                      <a:pt x="17" y="1"/>
                    </a:moveTo>
                    <a:cubicBezTo>
                      <a:pt x="11" y="27"/>
                      <a:pt x="5" y="55"/>
                      <a:pt x="1" y="85"/>
                    </a:cubicBezTo>
                    <a:cubicBezTo>
                      <a:pt x="5" y="57"/>
                      <a:pt x="11" y="27"/>
                      <a:pt x="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9"/>
              <p:cNvSpPr/>
              <p:nvPr/>
            </p:nvSpPr>
            <p:spPr>
              <a:xfrm>
                <a:off x="9521228" y="3444527"/>
                <a:ext cx="398" cy="2307"/>
              </a:xfrm>
              <a:custGeom>
                <a:avLst/>
                <a:gdLst/>
                <a:ahLst/>
                <a:cxnLst/>
                <a:rect l="l" t="t" r="r" b="b"/>
                <a:pathLst>
                  <a:path w="5" h="29" extrusionOk="0">
                    <a:moveTo>
                      <a:pt x="5" y="1"/>
                    </a:moveTo>
                    <a:cubicBezTo>
                      <a:pt x="3" y="10"/>
                      <a:pt x="2" y="20"/>
                      <a:pt x="0" y="29"/>
                    </a:cubicBezTo>
                    <a:cubicBezTo>
                      <a:pt x="2" y="20"/>
                      <a:pt x="3" y="10"/>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9"/>
              <p:cNvSpPr/>
              <p:nvPr/>
            </p:nvSpPr>
            <p:spPr>
              <a:xfrm>
                <a:off x="9520512" y="3467284"/>
                <a:ext cx="318" cy="2626"/>
              </a:xfrm>
              <a:custGeom>
                <a:avLst/>
                <a:gdLst/>
                <a:ahLst/>
                <a:cxnLst/>
                <a:rect l="l" t="t" r="r" b="b"/>
                <a:pathLst>
                  <a:path w="4" h="33" extrusionOk="0">
                    <a:moveTo>
                      <a:pt x="1" y="1"/>
                    </a:moveTo>
                    <a:cubicBezTo>
                      <a:pt x="1" y="11"/>
                      <a:pt x="2" y="21"/>
                      <a:pt x="4" y="33"/>
                    </a:cubicBezTo>
                    <a:cubicBezTo>
                      <a:pt x="2" y="21"/>
                      <a:pt x="1" y="1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9"/>
              <p:cNvSpPr/>
              <p:nvPr/>
            </p:nvSpPr>
            <p:spPr>
              <a:xfrm>
                <a:off x="9520273" y="3428614"/>
                <a:ext cx="203772" cy="133912"/>
              </a:xfrm>
              <a:custGeom>
                <a:avLst/>
                <a:gdLst/>
                <a:ahLst/>
                <a:cxnLst/>
                <a:rect l="l" t="t" r="r" b="b"/>
                <a:pathLst>
                  <a:path w="2561" h="1683" extrusionOk="0">
                    <a:moveTo>
                      <a:pt x="66" y="1"/>
                    </a:moveTo>
                    <a:cubicBezTo>
                      <a:pt x="66" y="1"/>
                      <a:pt x="66" y="2"/>
                      <a:pt x="64" y="2"/>
                    </a:cubicBezTo>
                    <a:cubicBezTo>
                      <a:pt x="60" y="17"/>
                      <a:pt x="55" y="31"/>
                      <a:pt x="51" y="46"/>
                    </a:cubicBezTo>
                    <a:cubicBezTo>
                      <a:pt x="51" y="49"/>
                      <a:pt x="49" y="51"/>
                      <a:pt x="49" y="54"/>
                    </a:cubicBezTo>
                    <a:cubicBezTo>
                      <a:pt x="45" y="68"/>
                      <a:pt x="40" y="83"/>
                      <a:pt x="38" y="98"/>
                    </a:cubicBezTo>
                    <a:cubicBezTo>
                      <a:pt x="38" y="99"/>
                      <a:pt x="38" y="99"/>
                      <a:pt x="38" y="101"/>
                    </a:cubicBezTo>
                    <a:cubicBezTo>
                      <a:pt x="30" y="129"/>
                      <a:pt x="24" y="157"/>
                      <a:pt x="20" y="185"/>
                    </a:cubicBezTo>
                    <a:cubicBezTo>
                      <a:pt x="18" y="191"/>
                      <a:pt x="18" y="195"/>
                      <a:pt x="17" y="201"/>
                    </a:cubicBezTo>
                    <a:cubicBezTo>
                      <a:pt x="15" y="210"/>
                      <a:pt x="14" y="220"/>
                      <a:pt x="12" y="230"/>
                    </a:cubicBezTo>
                    <a:cubicBezTo>
                      <a:pt x="11" y="239"/>
                      <a:pt x="10" y="249"/>
                      <a:pt x="10" y="260"/>
                    </a:cubicBezTo>
                    <a:cubicBezTo>
                      <a:pt x="8" y="269"/>
                      <a:pt x="8" y="277"/>
                      <a:pt x="7" y="285"/>
                    </a:cubicBezTo>
                    <a:cubicBezTo>
                      <a:pt x="5" y="298"/>
                      <a:pt x="5" y="311"/>
                      <a:pt x="4" y="325"/>
                    </a:cubicBezTo>
                    <a:lnTo>
                      <a:pt x="2" y="342"/>
                    </a:lnTo>
                    <a:cubicBezTo>
                      <a:pt x="2" y="363"/>
                      <a:pt x="1" y="382"/>
                      <a:pt x="1" y="403"/>
                    </a:cubicBezTo>
                    <a:cubicBezTo>
                      <a:pt x="1" y="406"/>
                      <a:pt x="1" y="408"/>
                      <a:pt x="1" y="413"/>
                    </a:cubicBezTo>
                    <a:cubicBezTo>
                      <a:pt x="2" y="429"/>
                      <a:pt x="2" y="445"/>
                      <a:pt x="2" y="460"/>
                    </a:cubicBezTo>
                    <a:cubicBezTo>
                      <a:pt x="4" y="469"/>
                      <a:pt x="4" y="478"/>
                      <a:pt x="4" y="487"/>
                    </a:cubicBezTo>
                    <a:cubicBezTo>
                      <a:pt x="5" y="497"/>
                      <a:pt x="5" y="507"/>
                      <a:pt x="7" y="517"/>
                    </a:cubicBezTo>
                    <a:cubicBezTo>
                      <a:pt x="8" y="529"/>
                      <a:pt x="8" y="540"/>
                      <a:pt x="10" y="550"/>
                    </a:cubicBezTo>
                    <a:cubicBezTo>
                      <a:pt x="11" y="557"/>
                      <a:pt x="12" y="565"/>
                      <a:pt x="12" y="573"/>
                    </a:cubicBezTo>
                    <a:cubicBezTo>
                      <a:pt x="14" y="585"/>
                      <a:pt x="15" y="597"/>
                      <a:pt x="18" y="609"/>
                    </a:cubicBezTo>
                    <a:cubicBezTo>
                      <a:pt x="18" y="613"/>
                      <a:pt x="20" y="616"/>
                      <a:pt x="20" y="619"/>
                    </a:cubicBezTo>
                    <a:cubicBezTo>
                      <a:pt x="29" y="668"/>
                      <a:pt x="39" y="716"/>
                      <a:pt x="54" y="763"/>
                    </a:cubicBezTo>
                    <a:cubicBezTo>
                      <a:pt x="54" y="763"/>
                      <a:pt x="54" y="763"/>
                      <a:pt x="54" y="765"/>
                    </a:cubicBezTo>
                    <a:cubicBezTo>
                      <a:pt x="58" y="780"/>
                      <a:pt x="63" y="796"/>
                      <a:pt x="68" y="812"/>
                    </a:cubicBezTo>
                    <a:lnTo>
                      <a:pt x="70" y="816"/>
                    </a:lnTo>
                    <a:cubicBezTo>
                      <a:pt x="92" y="878"/>
                      <a:pt x="117" y="939"/>
                      <a:pt x="148" y="996"/>
                    </a:cubicBezTo>
                    <a:cubicBezTo>
                      <a:pt x="148" y="996"/>
                      <a:pt x="148" y="998"/>
                      <a:pt x="148" y="998"/>
                    </a:cubicBezTo>
                    <a:cubicBezTo>
                      <a:pt x="163" y="1026"/>
                      <a:pt x="179" y="1053"/>
                      <a:pt x="197" y="1081"/>
                    </a:cubicBezTo>
                    <a:cubicBezTo>
                      <a:pt x="200" y="1086"/>
                      <a:pt x="202" y="1090"/>
                      <a:pt x="204" y="1095"/>
                    </a:cubicBezTo>
                    <a:cubicBezTo>
                      <a:pt x="222" y="1121"/>
                      <a:pt x="239" y="1148"/>
                      <a:pt x="258" y="1173"/>
                    </a:cubicBezTo>
                    <a:cubicBezTo>
                      <a:pt x="260" y="1173"/>
                      <a:pt x="260" y="1173"/>
                      <a:pt x="260" y="1174"/>
                    </a:cubicBezTo>
                    <a:cubicBezTo>
                      <a:pt x="276" y="1195"/>
                      <a:pt x="292" y="1215"/>
                      <a:pt x="310" y="1235"/>
                    </a:cubicBezTo>
                    <a:cubicBezTo>
                      <a:pt x="314" y="1241"/>
                      <a:pt x="319" y="1246"/>
                      <a:pt x="325" y="1251"/>
                    </a:cubicBezTo>
                    <a:cubicBezTo>
                      <a:pt x="342" y="1271"/>
                      <a:pt x="361" y="1292"/>
                      <a:pt x="381" y="1311"/>
                    </a:cubicBezTo>
                    <a:cubicBezTo>
                      <a:pt x="385" y="1316"/>
                      <a:pt x="389" y="1320"/>
                      <a:pt x="394" y="1324"/>
                    </a:cubicBezTo>
                    <a:cubicBezTo>
                      <a:pt x="412" y="1341"/>
                      <a:pt x="429" y="1357"/>
                      <a:pt x="448" y="1373"/>
                    </a:cubicBezTo>
                    <a:cubicBezTo>
                      <a:pt x="453" y="1377"/>
                      <a:pt x="457" y="1382"/>
                      <a:pt x="462" y="1385"/>
                    </a:cubicBezTo>
                    <a:cubicBezTo>
                      <a:pt x="485" y="1404"/>
                      <a:pt x="507" y="1422"/>
                      <a:pt x="531" y="1439"/>
                    </a:cubicBezTo>
                    <a:cubicBezTo>
                      <a:pt x="534" y="1441"/>
                      <a:pt x="537" y="1444"/>
                      <a:pt x="540" y="1445"/>
                    </a:cubicBezTo>
                    <a:cubicBezTo>
                      <a:pt x="591" y="1482"/>
                      <a:pt x="644" y="1514"/>
                      <a:pt x="700" y="1542"/>
                    </a:cubicBezTo>
                    <a:cubicBezTo>
                      <a:pt x="702" y="1542"/>
                      <a:pt x="702" y="1542"/>
                      <a:pt x="702" y="1544"/>
                    </a:cubicBezTo>
                    <a:cubicBezTo>
                      <a:pt x="790" y="1588"/>
                      <a:pt x="886" y="1623"/>
                      <a:pt x="984" y="1647"/>
                    </a:cubicBezTo>
                    <a:lnTo>
                      <a:pt x="986" y="1647"/>
                    </a:lnTo>
                    <a:cubicBezTo>
                      <a:pt x="1046" y="1662"/>
                      <a:pt x="1108" y="1672"/>
                      <a:pt x="1171" y="1676"/>
                    </a:cubicBezTo>
                    <a:cubicBezTo>
                      <a:pt x="1176" y="1676"/>
                      <a:pt x="1182" y="1678"/>
                      <a:pt x="1188" y="1678"/>
                    </a:cubicBezTo>
                    <a:cubicBezTo>
                      <a:pt x="1219" y="1681"/>
                      <a:pt x="1249" y="1682"/>
                      <a:pt x="1280" y="1682"/>
                    </a:cubicBezTo>
                    <a:cubicBezTo>
                      <a:pt x="1295" y="1682"/>
                      <a:pt x="1310" y="1681"/>
                      <a:pt x="1323" y="1681"/>
                    </a:cubicBezTo>
                    <a:cubicBezTo>
                      <a:pt x="1332" y="1681"/>
                      <a:pt x="1341" y="1681"/>
                      <a:pt x="1348" y="1679"/>
                    </a:cubicBezTo>
                    <a:lnTo>
                      <a:pt x="1356" y="1679"/>
                    </a:lnTo>
                    <a:cubicBezTo>
                      <a:pt x="1462" y="1673"/>
                      <a:pt x="1565" y="1654"/>
                      <a:pt x="1663" y="1623"/>
                    </a:cubicBezTo>
                    <a:cubicBezTo>
                      <a:pt x="1724" y="1604"/>
                      <a:pt x="1781" y="1581"/>
                      <a:pt x="1839" y="1554"/>
                    </a:cubicBezTo>
                    <a:cubicBezTo>
                      <a:pt x="1849" y="1550"/>
                      <a:pt x="1858" y="1544"/>
                      <a:pt x="1868" y="1538"/>
                    </a:cubicBezTo>
                    <a:cubicBezTo>
                      <a:pt x="1869" y="1538"/>
                      <a:pt x="1871" y="1538"/>
                      <a:pt x="1872" y="1537"/>
                    </a:cubicBezTo>
                    <a:cubicBezTo>
                      <a:pt x="1917" y="1513"/>
                      <a:pt x="1961" y="1488"/>
                      <a:pt x="2002" y="1458"/>
                    </a:cubicBezTo>
                    <a:cubicBezTo>
                      <a:pt x="2003" y="1458"/>
                      <a:pt x="2005" y="1457"/>
                      <a:pt x="2006" y="1456"/>
                    </a:cubicBezTo>
                    <a:cubicBezTo>
                      <a:pt x="2039" y="1433"/>
                      <a:pt x="2070" y="1410"/>
                      <a:pt x="2099" y="1386"/>
                    </a:cubicBezTo>
                    <a:cubicBezTo>
                      <a:pt x="2099" y="1385"/>
                      <a:pt x="2099" y="1385"/>
                      <a:pt x="2101" y="1385"/>
                    </a:cubicBezTo>
                    <a:cubicBezTo>
                      <a:pt x="2163" y="1333"/>
                      <a:pt x="2218" y="1276"/>
                      <a:pt x="2270" y="1213"/>
                    </a:cubicBezTo>
                    <a:cubicBezTo>
                      <a:pt x="2273" y="1210"/>
                      <a:pt x="2274" y="1207"/>
                      <a:pt x="2277" y="1204"/>
                    </a:cubicBezTo>
                    <a:cubicBezTo>
                      <a:pt x="2417" y="1030"/>
                      <a:pt x="2513" y="818"/>
                      <a:pt x="2547" y="587"/>
                    </a:cubicBezTo>
                    <a:cubicBezTo>
                      <a:pt x="2547" y="584"/>
                      <a:pt x="2547" y="579"/>
                      <a:pt x="2548" y="575"/>
                    </a:cubicBezTo>
                    <a:cubicBezTo>
                      <a:pt x="2556" y="519"/>
                      <a:pt x="2560" y="461"/>
                      <a:pt x="2560" y="403"/>
                    </a:cubicBezTo>
                    <a:cubicBezTo>
                      <a:pt x="2560" y="382"/>
                      <a:pt x="2559" y="363"/>
                      <a:pt x="2559" y="344"/>
                    </a:cubicBezTo>
                    <a:cubicBezTo>
                      <a:pt x="2559" y="338"/>
                      <a:pt x="2557" y="333"/>
                      <a:pt x="2557" y="327"/>
                    </a:cubicBezTo>
                    <a:cubicBezTo>
                      <a:pt x="2557" y="314"/>
                      <a:pt x="2556" y="300"/>
                      <a:pt x="2554" y="286"/>
                    </a:cubicBezTo>
                    <a:cubicBezTo>
                      <a:pt x="2553" y="277"/>
                      <a:pt x="2553" y="269"/>
                      <a:pt x="2551" y="260"/>
                    </a:cubicBezTo>
                    <a:cubicBezTo>
                      <a:pt x="2550" y="249"/>
                      <a:pt x="2548" y="239"/>
                      <a:pt x="2547" y="229"/>
                    </a:cubicBezTo>
                    <a:cubicBezTo>
                      <a:pt x="2545" y="219"/>
                      <a:pt x="2545" y="208"/>
                      <a:pt x="2542" y="199"/>
                    </a:cubicBezTo>
                    <a:cubicBezTo>
                      <a:pt x="2542" y="198"/>
                      <a:pt x="2542" y="196"/>
                      <a:pt x="2542" y="195"/>
                    </a:cubicBezTo>
                    <a:cubicBezTo>
                      <a:pt x="2540" y="180"/>
                      <a:pt x="2538" y="165"/>
                      <a:pt x="2535" y="151"/>
                    </a:cubicBezTo>
                    <a:cubicBezTo>
                      <a:pt x="2534" y="149"/>
                      <a:pt x="2534" y="146"/>
                      <a:pt x="2534" y="143"/>
                    </a:cubicBezTo>
                    <a:cubicBezTo>
                      <a:pt x="2523" y="95"/>
                      <a:pt x="2510" y="48"/>
                      <a:pt x="2494" y="1"/>
                    </a:cubicBezTo>
                    <a:cubicBezTo>
                      <a:pt x="2322" y="523"/>
                      <a:pt x="1831" y="877"/>
                      <a:pt x="1280" y="877"/>
                    </a:cubicBezTo>
                    <a:cubicBezTo>
                      <a:pt x="728" y="877"/>
                      <a:pt x="239" y="523"/>
                      <a:pt x="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9"/>
              <p:cNvSpPr/>
              <p:nvPr/>
            </p:nvSpPr>
            <p:spPr>
              <a:xfrm>
                <a:off x="7610586" y="3272106"/>
                <a:ext cx="318" cy="2307"/>
              </a:xfrm>
              <a:custGeom>
                <a:avLst/>
                <a:gdLst/>
                <a:ahLst/>
                <a:cxnLst/>
                <a:rect l="l" t="t" r="r" b="b"/>
                <a:pathLst>
                  <a:path w="4" h="29" extrusionOk="0">
                    <a:moveTo>
                      <a:pt x="4" y="28"/>
                    </a:moveTo>
                    <a:cubicBezTo>
                      <a:pt x="2" y="18"/>
                      <a:pt x="1" y="9"/>
                      <a:pt x="1" y="0"/>
                    </a:cubicBezTo>
                    <a:cubicBezTo>
                      <a:pt x="1" y="9"/>
                      <a:pt x="2" y="18"/>
                      <a:pt x="4" y="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9"/>
              <p:cNvSpPr/>
              <p:nvPr/>
            </p:nvSpPr>
            <p:spPr>
              <a:xfrm>
                <a:off x="7610984" y="3277118"/>
                <a:ext cx="159" cy="1750"/>
              </a:xfrm>
              <a:custGeom>
                <a:avLst/>
                <a:gdLst/>
                <a:ahLst/>
                <a:cxnLst/>
                <a:rect l="l" t="t" r="r" b="b"/>
                <a:pathLst>
                  <a:path w="2" h="22" extrusionOk="0">
                    <a:moveTo>
                      <a:pt x="2" y="21"/>
                    </a:moveTo>
                    <a:cubicBezTo>
                      <a:pt x="2" y="15"/>
                      <a:pt x="2" y="8"/>
                      <a:pt x="0" y="0"/>
                    </a:cubicBezTo>
                    <a:cubicBezTo>
                      <a:pt x="2" y="8"/>
                      <a:pt x="2" y="15"/>
                      <a:pt x="2" y="2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9"/>
              <p:cNvSpPr/>
              <p:nvPr/>
            </p:nvSpPr>
            <p:spPr>
              <a:xfrm>
                <a:off x="7411669" y="3181718"/>
                <a:ext cx="195656" cy="139641"/>
              </a:xfrm>
              <a:custGeom>
                <a:avLst/>
                <a:gdLst/>
                <a:ahLst/>
                <a:cxnLst/>
                <a:rect l="l" t="t" r="r" b="b"/>
                <a:pathLst>
                  <a:path w="2459" h="1755" extrusionOk="0">
                    <a:moveTo>
                      <a:pt x="14" y="882"/>
                    </a:moveTo>
                    <a:lnTo>
                      <a:pt x="14" y="882"/>
                    </a:lnTo>
                    <a:cubicBezTo>
                      <a:pt x="9" y="896"/>
                      <a:pt x="4" y="911"/>
                      <a:pt x="0" y="926"/>
                    </a:cubicBezTo>
                    <a:cubicBezTo>
                      <a:pt x="5" y="911"/>
                      <a:pt x="9" y="897"/>
                      <a:pt x="14" y="882"/>
                    </a:cubicBezTo>
                    <a:close/>
                    <a:moveTo>
                      <a:pt x="1229" y="1"/>
                    </a:moveTo>
                    <a:cubicBezTo>
                      <a:pt x="661" y="1"/>
                      <a:pt x="180" y="370"/>
                      <a:pt x="14" y="882"/>
                    </a:cubicBezTo>
                    <a:lnTo>
                      <a:pt x="14" y="882"/>
                    </a:lnTo>
                    <a:cubicBezTo>
                      <a:pt x="14" y="881"/>
                      <a:pt x="15" y="880"/>
                      <a:pt x="15" y="878"/>
                    </a:cubicBezTo>
                    <a:cubicBezTo>
                      <a:pt x="187" y="1401"/>
                      <a:pt x="678" y="1755"/>
                      <a:pt x="1229" y="1755"/>
                    </a:cubicBezTo>
                    <a:cubicBezTo>
                      <a:pt x="1781" y="1755"/>
                      <a:pt x="2269" y="1401"/>
                      <a:pt x="2443" y="879"/>
                    </a:cubicBezTo>
                    <a:lnTo>
                      <a:pt x="2443" y="879"/>
                    </a:lnTo>
                    <a:cubicBezTo>
                      <a:pt x="2449" y="895"/>
                      <a:pt x="2454" y="911"/>
                      <a:pt x="2458" y="927"/>
                    </a:cubicBezTo>
                    <a:cubicBezTo>
                      <a:pt x="2454" y="911"/>
                      <a:pt x="2449" y="895"/>
                      <a:pt x="2444" y="878"/>
                    </a:cubicBezTo>
                    <a:cubicBezTo>
                      <a:pt x="2443" y="879"/>
                      <a:pt x="2443" y="879"/>
                      <a:pt x="2443" y="879"/>
                    </a:cubicBezTo>
                    <a:lnTo>
                      <a:pt x="2443" y="879"/>
                    </a:lnTo>
                    <a:cubicBezTo>
                      <a:pt x="2275" y="369"/>
                      <a:pt x="1796" y="1"/>
                      <a:pt x="1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9"/>
              <p:cNvSpPr/>
              <p:nvPr/>
            </p:nvSpPr>
            <p:spPr>
              <a:xfrm>
                <a:off x="7407690" y="3251577"/>
                <a:ext cx="203613" cy="133912"/>
              </a:xfrm>
              <a:custGeom>
                <a:avLst/>
                <a:gdLst/>
                <a:ahLst/>
                <a:cxnLst/>
                <a:rect l="l" t="t" r="r" b="b"/>
                <a:pathLst>
                  <a:path w="2559" h="1683" extrusionOk="0">
                    <a:moveTo>
                      <a:pt x="65" y="0"/>
                    </a:moveTo>
                    <a:cubicBezTo>
                      <a:pt x="59" y="15"/>
                      <a:pt x="55" y="31"/>
                      <a:pt x="50" y="48"/>
                    </a:cubicBezTo>
                    <a:cubicBezTo>
                      <a:pt x="49" y="49"/>
                      <a:pt x="49" y="49"/>
                      <a:pt x="49" y="50"/>
                    </a:cubicBezTo>
                    <a:cubicBezTo>
                      <a:pt x="33" y="109"/>
                      <a:pt x="20" y="171"/>
                      <a:pt x="11" y="233"/>
                    </a:cubicBezTo>
                    <a:cubicBezTo>
                      <a:pt x="11" y="240"/>
                      <a:pt x="9" y="249"/>
                      <a:pt x="8" y="257"/>
                    </a:cubicBezTo>
                    <a:cubicBezTo>
                      <a:pt x="8" y="267"/>
                      <a:pt x="6" y="277"/>
                      <a:pt x="5" y="286"/>
                    </a:cubicBezTo>
                    <a:cubicBezTo>
                      <a:pt x="5" y="298"/>
                      <a:pt x="3" y="308"/>
                      <a:pt x="3" y="320"/>
                    </a:cubicBezTo>
                    <a:cubicBezTo>
                      <a:pt x="2" y="327"/>
                      <a:pt x="2" y="336"/>
                      <a:pt x="2" y="344"/>
                    </a:cubicBezTo>
                    <a:cubicBezTo>
                      <a:pt x="0" y="354"/>
                      <a:pt x="0" y="364"/>
                      <a:pt x="0" y="374"/>
                    </a:cubicBezTo>
                    <a:cubicBezTo>
                      <a:pt x="0" y="383"/>
                      <a:pt x="0" y="392"/>
                      <a:pt x="0" y="402"/>
                    </a:cubicBezTo>
                    <a:cubicBezTo>
                      <a:pt x="0" y="1109"/>
                      <a:pt x="573" y="1682"/>
                      <a:pt x="1279" y="1682"/>
                    </a:cubicBezTo>
                    <a:cubicBezTo>
                      <a:pt x="1729" y="1682"/>
                      <a:pt x="2125" y="1448"/>
                      <a:pt x="2354" y="1096"/>
                    </a:cubicBezTo>
                    <a:cubicBezTo>
                      <a:pt x="2483" y="897"/>
                      <a:pt x="2558" y="659"/>
                      <a:pt x="2558" y="402"/>
                    </a:cubicBezTo>
                    <a:cubicBezTo>
                      <a:pt x="2558" y="382"/>
                      <a:pt x="2558" y="363"/>
                      <a:pt x="2557" y="342"/>
                    </a:cubicBezTo>
                    <a:cubicBezTo>
                      <a:pt x="2557" y="336"/>
                      <a:pt x="2557" y="329"/>
                      <a:pt x="2557" y="321"/>
                    </a:cubicBezTo>
                    <a:cubicBezTo>
                      <a:pt x="2555" y="310"/>
                      <a:pt x="2554" y="298"/>
                      <a:pt x="2554" y="286"/>
                    </a:cubicBezTo>
                    <a:cubicBezTo>
                      <a:pt x="2552" y="277"/>
                      <a:pt x="2552" y="267"/>
                      <a:pt x="2551" y="258"/>
                    </a:cubicBezTo>
                    <a:cubicBezTo>
                      <a:pt x="2549" y="252"/>
                      <a:pt x="2549" y="246"/>
                      <a:pt x="2548" y="240"/>
                    </a:cubicBezTo>
                    <a:cubicBezTo>
                      <a:pt x="2541" y="176"/>
                      <a:pt x="2527" y="111"/>
                      <a:pt x="2510" y="49"/>
                    </a:cubicBezTo>
                    <a:cubicBezTo>
                      <a:pt x="2504" y="33"/>
                      <a:pt x="2499" y="17"/>
                      <a:pt x="2494" y="0"/>
                    </a:cubicBezTo>
                    <a:cubicBezTo>
                      <a:pt x="2321" y="523"/>
                      <a:pt x="1831" y="877"/>
                      <a:pt x="1280" y="877"/>
                    </a:cubicBezTo>
                    <a:cubicBezTo>
                      <a:pt x="728" y="877"/>
                      <a:pt x="239" y="523"/>
                      <a:pt x="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9"/>
              <p:cNvSpPr/>
              <p:nvPr/>
            </p:nvSpPr>
            <p:spPr>
              <a:xfrm>
                <a:off x="8707815" y="5335835"/>
                <a:ext cx="1114" cy="875"/>
              </a:xfrm>
              <a:custGeom>
                <a:avLst/>
                <a:gdLst/>
                <a:ahLst/>
                <a:cxnLst/>
                <a:rect l="l" t="t" r="r" b="b"/>
                <a:pathLst>
                  <a:path w="14" h="11" extrusionOk="0">
                    <a:moveTo>
                      <a:pt x="1" y="0"/>
                    </a:moveTo>
                    <a:lnTo>
                      <a:pt x="1" y="0"/>
                    </a:lnTo>
                    <a:cubicBezTo>
                      <a:pt x="2" y="2"/>
                      <a:pt x="4" y="3"/>
                      <a:pt x="5" y="5"/>
                    </a:cubicBezTo>
                    <a:cubicBezTo>
                      <a:pt x="5" y="5"/>
                      <a:pt x="6" y="6"/>
                      <a:pt x="6" y="6"/>
                    </a:cubicBezTo>
                    <a:cubicBezTo>
                      <a:pt x="9" y="8"/>
                      <a:pt x="11" y="9"/>
                      <a:pt x="14" y="11"/>
                    </a:cubicBezTo>
                    <a:cubicBezTo>
                      <a:pt x="9" y="8"/>
                      <a:pt x="5" y="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9"/>
              <p:cNvSpPr/>
              <p:nvPr/>
            </p:nvSpPr>
            <p:spPr>
              <a:xfrm>
                <a:off x="8693652" y="5323422"/>
                <a:ext cx="1353" cy="1512"/>
              </a:xfrm>
              <a:custGeom>
                <a:avLst/>
                <a:gdLst/>
                <a:ahLst/>
                <a:cxnLst/>
                <a:rect l="l" t="t" r="r" b="b"/>
                <a:pathLst>
                  <a:path w="17" h="19" extrusionOk="0">
                    <a:moveTo>
                      <a:pt x="17" y="18"/>
                    </a:moveTo>
                    <a:cubicBezTo>
                      <a:pt x="11" y="12"/>
                      <a:pt x="6" y="6"/>
                      <a:pt x="0" y="0"/>
                    </a:cubicBezTo>
                    <a:cubicBezTo>
                      <a:pt x="6" y="6"/>
                      <a:pt x="11" y="12"/>
                      <a:pt x="17"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9"/>
              <p:cNvSpPr/>
              <p:nvPr/>
            </p:nvSpPr>
            <p:spPr>
              <a:xfrm>
                <a:off x="8679807" y="5305042"/>
                <a:ext cx="239" cy="318"/>
              </a:xfrm>
              <a:custGeom>
                <a:avLst/>
                <a:gdLst/>
                <a:ahLst/>
                <a:cxnLst/>
                <a:rect l="l" t="t" r="r" b="b"/>
                <a:pathLst>
                  <a:path w="3" h="4" extrusionOk="0">
                    <a:moveTo>
                      <a:pt x="1" y="0"/>
                    </a:moveTo>
                    <a:cubicBezTo>
                      <a:pt x="1" y="2"/>
                      <a:pt x="2" y="3"/>
                      <a:pt x="2" y="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9"/>
              <p:cNvSpPr/>
              <p:nvPr/>
            </p:nvSpPr>
            <p:spPr>
              <a:xfrm>
                <a:off x="8677022" y="5299711"/>
                <a:ext cx="159" cy="477"/>
              </a:xfrm>
              <a:custGeom>
                <a:avLst/>
                <a:gdLst/>
                <a:ahLst/>
                <a:cxnLst/>
                <a:rect l="l" t="t" r="r" b="b"/>
                <a:pathLst>
                  <a:path w="2" h="6" extrusionOk="0">
                    <a:moveTo>
                      <a:pt x="0" y="1"/>
                    </a:moveTo>
                    <a:lnTo>
                      <a:pt x="0" y="1"/>
                    </a:lnTo>
                    <a:cubicBezTo>
                      <a:pt x="0" y="4"/>
                      <a:pt x="2" y="4"/>
                      <a:pt x="2" y="5"/>
                    </a:cubicBezTo>
                    <a:cubicBezTo>
                      <a:pt x="2" y="4"/>
                      <a:pt x="0" y="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9"/>
              <p:cNvSpPr/>
              <p:nvPr/>
            </p:nvSpPr>
            <p:spPr>
              <a:xfrm>
                <a:off x="8668668" y="5277592"/>
                <a:ext cx="80" cy="80"/>
              </a:xfrm>
              <a:custGeom>
                <a:avLst/>
                <a:gdLst/>
                <a:ahLst/>
                <a:cxnLst/>
                <a:rect l="l" t="t" r="r" b="b"/>
                <a:pathLst>
                  <a:path w="1" h="1" extrusionOk="0">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9"/>
              <p:cNvSpPr/>
              <p:nvPr/>
            </p:nvSpPr>
            <p:spPr>
              <a:xfrm>
                <a:off x="8666599" y="5265259"/>
                <a:ext cx="159" cy="1273"/>
              </a:xfrm>
              <a:custGeom>
                <a:avLst/>
                <a:gdLst/>
                <a:ahLst/>
                <a:cxnLst/>
                <a:rect l="l" t="t" r="r" b="b"/>
                <a:pathLst>
                  <a:path w="2" h="16" extrusionOk="0">
                    <a:moveTo>
                      <a:pt x="0" y="1"/>
                    </a:moveTo>
                    <a:cubicBezTo>
                      <a:pt x="0" y="5"/>
                      <a:pt x="2" y="10"/>
                      <a:pt x="2" y="16"/>
                    </a:cubicBezTo>
                    <a:cubicBezTo>
                      <a:pt x="2" y="10"/>
                      <a:pt x="0" y="5"/>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9"/>
              <p:cNvSpPr/>
              <p:nvPr/>
            </p:nvSpPr>
            <p:spPr>
              <a:xfrm>
                <a:off x="8686491" y="5314988"/>
                <a:ext cx="637" cy="796"/>
              </a:xfrm>
              <a:custGeom>
                <a:avLst/>
                <a:gdLst/>
                <a:ahLst/>
                <a:cxnLst/>
                <a:rect l="l" t="t" r="r" b="b"/>
                <a:pathLst>
                  <a:path w="8" h="10" extrusionOk="0">
                    <a:moveTo>
                      <a:pt x="1" y="0"/>
                    </a:moveTo>
                    <a:cubicBezTo>
                      <a:pt x="2" y="3"/>
                      <a:pt x="5" y="6"/>
                      <a:pt x="8" y="9"/>
                    </a:cubicBezTo>
                    <a:cubicBezTo>
                      <a:pt x="5" y="6"/>
                      <a:pt x="2" y="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9"/>
              <p:cNvSpPr/>
              <p:nvPr/>
            </p:nvSpPr>
            <p:spPr>
              <a:xfrm>
                <a:off x="8697948" y="5327719"/>
                <a:ext cx="1034" cy="1034"/>
              </a:xfrm>
              <a:custGeom>
                <a:avLst/>
                <a:gdLst/>
                <a:ahLst/>
                <a:cxnLst/>
                <a:rect l="l" t="t" r="r" b="b"/>
                <a:pathLst>
                  <a:path w="13" h="13" extrusionOk="0">
                    <a:moveTo>
                      <a:pt x="1" y="1"/>
                    </a:moveTo>
                    <a:cubicBezTo>
                      <a:pt x="5" y="5"/>
                      <a:pt x="8" y="8"/>
                      <a:pt x="13" y="13"/>
                    </a:cubicBezTo>
                    <a:cubicBezTo>
                      <a:pt x="8" y="8"/>
                      <a:pt x="5" y="5"/>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9"/>
              <p:cNvSpPr/>
              <p:nvPr/>
            </p:nvSpPr>
            <p:spPr>
              <a:xfrm>
                <a:off x="8703279" y="5332334"/>
                <a:ext cx="557" cy="557"/>
              </a:xfrm>
              <a:custGeom>
                <a:avLst/>
                <a:gdLst/>
                <a:ahLst/>
                <a:cxnLst/>
                <a:rect l="l" t="t" r="r" b="b"/>
                <a:pathLst>
                  <a:path w="7" h="7" extrusionOk="0">
                    <a:moveTo>
                      <a:pt x="0" y="0"/>
                    </a:moveTo>
                    <a:cubicBezTo>
                      <a:pt x="2" y="3"/>
                      <a:pt x="3" y="5"/>
                      <a:pt x="6" y="6"/>
                    </a:cubicBezTo>
                    <a:cubicBezTo>
                      <a:pt x="3" y="5"/>
                      <a:pt x="2" y="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9"/>
              <p:cNvSpPr/>
              <p:nvPr/>
            </p:nvSpPr>
            <p:spPr>
              <a:xfrm>
                <a:off x="8689912" y="5319285"/>
                <a:ext cx="1194" cy="1432"/>
              </a:xfrm>
              <a:custGeom>
                <a:avLst/>
                <a:gdLst/>
                <a:ahLst/>
                <a:cxnLst/>
                <a:rect l="l" t="t" r="r" b="b"/>
                <a:pathLst>
                  <a:path w="15" h="18" extrusionOk="0">
                    <a:moveTo>
                      <a:pt x="0" y="1"/>
                    </a:moveTo>
                    <a:lnTo>
                      <a:pt x="6" y="7"/>
                    </a:lnTo>
                    <a:lnTo>
                      <a:pt x="6" y="7"/>
                    </a:lnTo>
                    <a:cubicBezTo>
                      <a:pt x="4" y="5"/>
                      <a:pt x="2" y="3"/>
                      <a:pt x="0" y="1"/>
                    </a:cubicBezTo>
                    <a:close/>
                    <a:moveTo>
                      <a:pt x="6" y="7"/>
                    </a:moveTo>
                    <a:cubicBezTo>
                      <a:pt x="9" y="10"/>
                      <a:pt x="12" y="14"/>
                      <a:pt x="15" y="17"/>
                    </a:cubicBezTo>
                    <a:lnTo>
                      <a:pt x="6" y="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9"/>
              <p:cNvSpPr/>
              <p:nvPr/>
            </p:nvSpPr>
            <p:spPr>
              <a:xfrm>
                <a:off x="8767729" y="5355249"/>
                <a:ext cx="4933" cy="239"/>
              </a:xfrm>
              <a:custGeom>
                <a:avLst/>
                <a:gdLst/>
                <a:ahLst/>
                <a:cxnLst/>
                <a:rect l="l" t="t" r="r" b="b"/>
                <a:pathLst>
                  <a:path w="62" h="3" extrusionOk="0">
                    <a:moveTo>
                      <a:pt x="60" y="1"/>
                    </a:moveTo>
                    <a:cubicBezTo>
                      <a:pt x="40" y="2"/>
                      <a:pt x="21" y="2"/>
                      <a:pt x="0" y="2"/>
                    </a:cubicBezTo>
                    <a:cubicBezTo>
                      <a:pt x="21" y="2"/>
                      <a:pt x="41" y="2"/>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9"/>
              <p:cNvSpPr/>
              <p:nvPr/>
            </p:nvSpPr>
            <p:spPr>
              <a:xfrm>
                <a:off x="8713066" y="5339574"/>
                <a:ext cx="716" cy="477"/>
              </a:xfrm>
              <a:custGeom>
                <a:avLst/>
                <a:gdLst/>
                <a:ahLst/>
                <a:cxnLst/>
                <a:rect l="l" t="t" r="r" b="b"/>
                <a:pathLst>
                  <a:path w="9" h="6" extrusionOk="0">
                    <a:moveTo>
                      <a:pt x="1" y="1"/>
                    </a:moveTo>
                    <a:cubicBezTo>
                      <a:pt x="4" y="2"/>
                      <a:pt x="7" y="4"/>
                      <a:pt x="8" y="5"/>
                    </a:cubicBezTo>
                    <a:cubicBezTo>
                      <a:pt x="7" y="4"/>
                      <a:pt x="4" y="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9"/>
              <p:cNvSpPr/>
              <p:nvPr/>
            </p:nvSpPr>
            <p:spPr>
              <a:xfrm>
                <a:off x="8667395" y="5271306"/>
                <a:ext cx="159" cy="875"/>
              </a:xfrm>
              <a:custGeom>
                <a:avLst/>
                <a:gdLst/>
                <a:ahLst/>
                <a:cxnLst/>
                <a:rect l="l" t="t" r="r" b="b"/>
                <a:pathLst>
                  <a:path w="2" h="11" extrusionOk="0">
                    <a:moveTo>
                      <a:pt x="1" y="0"/>
                    </a:moveTo>
                    <a:cubicBezTo>
                      <a:pt x="2" y="3"/>
                      <a:pt x="2" y="7"/>
                      <a:pt x="2" y="10"/>
                    </a:cubicBezTo>
                    <a:cubicBezTo>
                      <a:pt x="2" y="7"/>
                      <a:pt x="2" y="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9"/>
              <p:cNvSpPr/>
              <p:nvPr/>
            </p:nvSpPr>
            <p:spPr>
              <a:xfrm>
                <a:off x="8665963" y="5259450"/>
                <a:ext cx="239" cy="1114"/>
              </a:xfrm>
              <a:custGeom>
                <a:avLst/>
                <a:gdLst/>
                <a:ahLst/>
                <a:cxnLst/>
                <a:rect l="l" t="t" r="r" b="b"/>
                <a:pathLst>
                  <a:path w="3" h="14" extrusionOk="0">
                    <a:moveTo>
                      <a:pt x="1" y="0"/>
                    </a:moveTo>
                    <a:cubicBezTo>
                      <a:pt x="1" y="5"/>
                      <a:pt x="2" y="9"/>
                      <a:pt x="2" y="14"/>
                    </a:cubicBezTo>
                    <a:cubicBezTo>
                      <a:pt x="2" y="9"/>
                      <a:pt x="1" y="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9"/>
              <p:cNvSpPr/>
              <p:nvPr/>
            </p:nvSpPr>
            <p:spPr>
              <a:xfrm>
                <a:off x="8869256" y="5248311"/>
                <a:ext cx="239" cy="1034"/>
              </a:xfrm>
              <a:custGeom>
                <a:avLst/>
                <a:gdLst/>
                <a:ahLst/>
                <a:cxnLst/>
                <a:rect l="l" t="t" r="r" b="b"/>
                <a:pathLst>
                  <a:path w="3" h="13" extrusionOk="0">
                    <a:moveTo>
                      <a:pt x="1" y="0"/>
                    </a:moveTo>
                    <a:cubicBezTo>
                      <a:pt x="1" y="5"/>
                      <a:pt x="2" y="8"/>
                      <a:pt x="2" y="12"/>
                    </a:cubicBezTo>
                    <a:cubicBezTo>
                      <a:pt x="2" y="8"/>
                      <a:pt x="1" y="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9"/>
              <p:cNvSpPr/>
              <p:nvPr/>
            </p:nvSpPr>
            <p:spPr>
              <a:xfrm>
                <a:off x="8864562" y="5222372"/>
                <a:ext cx="796" cy="2307"/>
              </a:xfrm>
              <a:custGeom>
                <a:avLst/>
                <a:gdLst/>
                <a:ahLst/>
                <a:cxnLst/>
                <a:rect l="l" t="t" r="r" b="b"/>
                <a:pathLst>
                  <a:path w="10" h="29" extrusionOk="0">
                    <a:moveTo>
                      <a:pt x="1" y="1"/>
                    </a:moveTo>
                    <a:cubicBezTo>
                      <a:pt x="4" y="10"/>
                      <a:pt x="7" y="20"/>
                      <a:pt x="10" y="29"/>
                    </a:cubicBezTo>
                    <a:cubicBezTo>
                      <a:pt x="7" y="20"/>
                      <a:pt x="4" y="1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9"/>
              <p:cNvSpPr/>
              <p:nvPr/>
            </p:nvSpPr>
            <p:spPr>
              <a:xfrm>
                <a:off x="8865676" y="5226191"/>
                <a:ext cx="796" cy="2546"/>
              </a:xfrm>
              <a:custGeom>
                <a:avLst/>
                <a:gdLst/>
                <a:ahLst/>
                <a:cxnLst/>
                <a:rect l="l" t="t" r="r" b="b"/>
                <a:pathLst>
                  <a:path w="10" h="32" extrusionOk="0">
                    <a:moveTo>
                      <a:pt x="0" y="0"/>
                    </a:moveTo>
                    <a:lnTo>
                      <a:pt x="0" y="0"/>
                    </a:lnTo>
                    <a:cubicBezTo>
                      <a:pt x="2" y="7"/>
                      <a:pt x="4" y="14"/>
                      <a:pt x="6" y="21"/>
                    </a:cubicBezTo>
                    <a:lnTo>
                      <a:pt x="6" y="21"/>
                    </a:lnTo>
                    <a:cubicBezTo>
                      <a:pt x="6" y="19"/>
                      <a:pt x="6" y="16"/>
                      <a:pt x="5" y="15"/>
                    </a:cubicBezTo>
                    <a:cubicBezTo>
                      <a:pt x="3" y="10"/>
                      <a:pt x="2" y="5"/>
                      <a:pt x="0" y="0"/>
                    </a:cubicBezTo>
                    <a:close/>
                    <a:moveTo>
                      <a:pt x="6" y="21"/>
                    </a:moveTo>
                    <a:cubicBezTo>
                      <a:pt x="6" y="22"/>
                      <a:pt x="7" y="23"/>
                      <a:pt x="7" y="24"/>
                    </a:cubicBezTo>
                    <a:lnTo>
                      <a:pt x="7" y="24"/>
                    </a:lnTo>
                    <a:cubicBezTo>
                      <a:pt x="7" y="23"/>
                      <a:pt x="6" y="22"/>
                      <a:pt x="6" y="21"/>
                    </a:cubicBezTo>
                    <a:close/>
                    <a:moveTo>
                      <a:pt x="7" y="24"/>
                    </a:moveTo>
                    <a:cubicBezTo>
                      <a:pt x="8" y="27"/>
                      <a:pt x="8" y="29"/>
                      <a:pt x="9" y="31"/>
                    </a:cubicBezTo>
                    <a:cubicBezTo>
                      <a:pt x="8" y="29"/>
                      <a:pt x="8" y="26"/>
                      <a:pt x="7" y="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9"/>
              <p:cNvSpPr/>
              <p:nvPr/>
            </p:nvSpPr>
            <p:spPr>
              <a:xfrm>
                <a:off x="8868938" y="5243616"/>
                <a:ext cx="159" cy="1512"/>
              </a:xfrm>
              <a:custGeom>
                <a:avLst/>
                <a:gdLst/>
                <a:ahLst/>
                <a:cxnLst/>
                <a:rect l="l" t="t" r="r" b="b"/>
                <a:pathLst>
                  <a:path w="2" h="19" extrusionOk="0">
                    <a:moveTo>
                      <a:pt x="0" y="1"/>
                    </a:moveTo>
                    <a:cubicBezTo>
                      <a:pt x="0" y="4"/>
                      <a:pt x="2" y="8"/>
                      <a:pt x="2" y="12"/>
                    </a:cubicBezTo>
                    <a:lnTo>
                      <a:pt x="2" y="12"/>
                    </a:lnTo>
                    <a:cubicBezTo>
                      <a:pt x="2" y="8"/>
                      <a:pt x="1" y="4"/>
                      <a:pt x="0" y="1"/>
                    </a:cubicBezTo>
                    <a:close/>
                    <a:moveTo>
                      <a:pt x="2" y="12"/>
                    </a:moveTo>
                    <a:cubicBezTo>
                      <a:pt x="2" y="14"/>
                      <a:pt x="2" y="16"/>
                      <a:pt x="2" y="18"/>
                    </a:cubicBezTo>
                    <a:cubicBezTo>
                      <a:pt x="2" y="17"/>
                      <a:pt x="2" y="15"/>
                      <a:pt x="2" y="14"/>
                    </a:cubicBezTo>
                    <a:cubicBezTo>
                      <a:pt x="2" y="13"/>
                      <a:pt x="2" y="13"/>
                      <a:pt x="2"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9"/>
              <p:cNvSpPr/>
              <p:nvPr/>
            </p:nvSpPr>
            <p:spPr>
              <a:xfrm>
                <a:off x="8867665" y="5234625"/>
                <a:ext cx="398" cy="2148"/>
              </a:xfrm>
              <a:custGeom>
                <a:avLst/>
                <a:gdLst/>
                <a:ahLst/>
                <a:cxnLst/>
                <a:rect l="l" t="t" r="r" b="b"/>
                <a:pathLst>
                  <a:path w="5" h="27" extrusionOk="0">
                    <a:moveTo>
                      <a:pt x="0" y="0"/>
                    </a:moveTo>
                    <a:lnTo>
                      <a:pt x="0" y="0"/>
                    </a:lnTo>
                    <a:cubicBezTo>
                      <a:pt x="2" y="9"/>
                      <a:pt x="3" y="18"/>
                      <a:pt x="5" y="27"/>
                    </a:cubicBezTo>
                    <a:cubicBezTo>
                      <a:pt x="5" y="25"/>
                      <a:pt x="5" y="24"/>
                      <a:pt x="5" y="22"/>
                    </a:cubicBezTo>
                    <a:lnTo>
                      <a:pt x="3" y="15"/>
                    </a:lnTo>
                    <a:cubicBezTo>
                      <a:pt x="3" y="10"/>
                      <a:pt x="2" y="6"/>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9"/>
              <p:cNvSpPr/>
              <p:nvPr/>
            </p:nvSpPr>
            <p:spPr>
              <a:xfrm>
                <a:off x="8868460" y="5239479"/>
                <a:ext cx="318" cy="1432"/>
              </a:xfrm>
              <a:custGeom>
                <a:avLst/>
                <a:gdLst/>
                <a:ahLst/>
                <a:cxnLst/>
                <a:rect l="l" t="t" r="r" b="b"/>
                <a:pathLst>
                  <a:path w="4" h="18" extrusionOk="0">
                    <a:moveTo>
                      <a:pt x="1" y="1"/>
                    </a:moveTo>
                    <a:cubicBezTo>
                      <a:pt x="1" y="5"/>
                      <a:pt x="2" y="11"/>
                      <a:pt x="3" y="17"/>
                    </a:cubicBezTo>
                    <a:cubicBezTo>
                      <a:pt x="2" y="11"/>
                      <a:pt x="2" y="5"/>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9"/>
              <p:cNvSpPr/>
              <p:nvPr/>
            </p:nvSpPr>
            <p:spPr>
              <a:xfrm>
                <a:off x="8866790" y="5230647"/>
                <a:ext cx="557" cy="1910"/>
              </a:xfrm>
              <a:custGeom>
                <a:avLst/>
                <a:gdLst/>
                <a:ahLst/>
                <a:cxnLst/>
                <a:rect l="l" t="t" r="r" b="b"/>
                <a:pathLst>
                  <a:path w="7" h="24" extrusionOk="0">
                    <a:moveTo>
                      <a:pt x="1" y="0"/>
                    </a:moveTo>
                    <a:lnTo>
                      <a:pt x="1" y="0"/>
                    </a:lnTo>
                    <a:cubicBezTo>
                      <a:pt x="2" y="7"/>
                      <a:pt x="4" y="16"/>
                      <a:pt x="7" y="24"/>
                    </a:cubicBezTo>
                    <a:cubicBezTo>
                      <a:pt x="5" y="16"/>
                      <a:pt x="2" y="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9"/>
              <p:cNvSpPr/>
              <p:nvPr/>
            </p:nvSpPr>
            <p:spPr>
              <a:xfrm>
                <a:off x="8665963" y="5247356"/>
                <a:ext cx="239" cy="1512"/>
              </a:xfrm>
              <a:custGeom>
                <a:avLst/>
                <a:gdLst/>
                <a:ahLst/>
                <a:cxnLst/>
                <a:rect l="l" t="t" r="r" b="b"/>
                <a:pathLst>
                  <a:path w="3" h="19" extrusionOk="0">
                    <a:moveTo>
                      <a:pt x="2" y="1"/>
                    </a:moveTo>
                    <a:lnTo>
                      <a:pt x="1" y="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9"/>
              <p:cNvSpPr/>
              <p:nvPr/>
            </p:nvSpPr>
            <p:spPr>
              <a:xfrm>
                <a:off x="8669861" y="5221576"/>
                <a:ext cx="1273" cy="3740"/>
              </a:xfrm>
              <a:custGeom>
                <a:avLst/>
                <a:gdLst/>
                <a:ahLst/>
                <a:cxnLst/>
                <a:rect l="l" t="t" r="r" b="b"/>
                <a:pathLst>
                  <a:path w="16" h="47" extrusionOk="0">
                    <a:moveTo>
                      <a:pt x="15" y="1"/>
                    </a:moveTo>
                    <a:cubicBezTo>
                      <a:pt x="9" y="15"/>
                      <a:pt x="5" y="32"/>
                      <a:pt x="0" y="46"/>
                    </a:cubicBezTo>
                    <a:cubicBezTo>
                      <a:pt x="5" y="32"/>
                      <a:pt x="9" y="15"/>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9"/>
              <p:cNvSpPr/>
              <p:nvPr/>
            </p:nvSpPr>
            <p:spPr>
              <a:xfrm>
                <a:off x="8730332" y="5348247"/>
                <a:ext cx="80" cy="80"/>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9"/>
              <p:cNvSpPr/>
              <p:nvPr/>
            </p:nvSpPr>
            <p:spPr>
              <a:xfrm>
                <a:off x="8668827" y="5225714"/>
                <a:ext cx="955" cy="3660"/>
              </a:xfrm>
              <a:custGeom>
                <a:avLst/>
                <a:gdLst/>
                <a:ahLst/>
                <a:cxnLst/>
                <a:rect l="l" t="t" r="r" b="b"/>
                <a:pathLst>
                  <a:path w="12" h="46" extrusionOk="0">
                    <a:moveTo>
                      <a:pt x="12" y="0"/>
                    </a:moveTo>
                    <a:cubicBezTo>
                      <a:pt x="8" y="16"/>
                      <a:pt x="3" y="31"/>
                      <a:pt x="0" y="46"/>
                    </a:cubicBezTo>
                    <a:cubicBezTo>
                      <a:pt x="3" y="31"/>
                      <a:pt x="8" y="16"/>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9"/>
              <p:cNvSpPr/>
              <p:nvPr/>
            </p:nvSpPr>
            <p:spPr>
              <a:xfrm>
                <a:off x="8667315" y="5229453"/>
                <a:ext cx="1432" cy="7320"/>
              </a:xfrm>
              <a:custGeom>
                <a:avLst/>
                <a:gdLst/>
                <a:ahLst/>
                <a:cxnLst/>
                <a:rect l="l" t="t" r="r" b="b"/>
                <a:pathLst>
                  <a:path w="18" h="92" extrusionOk="0">
                    <a:moveTo>
                      <a:pt x="18" y="0"/>
                    </a:moveTo>
                    <a:cubicBezTo>
                      <a:pt x="12" y="31"/>
                      <a:pt x="4" y="61"/>
                      <a:pt x="0" y="92"/>
                    </a:cubicBezTo>
                    <a:cubicBezTo>
                      <a:pt x="4" y="61"/>
                      <a:pt x="12" y="31"/>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9"/>
              <p:cNvSpPr/>
              <p:nvPr/>
            </p:nvSpPr>
            <p:spPr>
              <a:xfrm>
                <a:off x="8666360" y="5242184"/>
                <a:ext cx="159" cy="2069"/>
              </a:xfrm>
              <a:custGeom>
                <a:avLst/>
                <a:gdLst/>
                <a:ahLst/>
                <a:cxnLst/>
                <a:rect l="l" t="t" r="r" b="b"/>
                <a:pathLst>
                  <a:path w="2" h="26" extrusionOk="0">
                    <a:moveTo>
                      <a:pt x="2" y="1"/>
                    </a:moveTo>
                    <a:cubicBezTo>
                      <a:pt x="2" y="10"/>
                      <a:pt x="0" y="17"/>
                      <a:pt x="0" y="26"/>
                    </a:cubicBezTo>
                    <a:cubicBezTo>
                      <a:pt x="0" y="17"/>
                      <a:pt x="2" y="10"/>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9"/>
              <p:cNvSpPr/>
              <p:nvPr/>
            </p:nvSpPr>
            <p:spPr>
              <a:xfrm>
                <a:off x="8666838" y="5237410"/>
                <a:ext cx="398" cy="2546"/>
              </a:xfrm>
              <a:custGeom>
                <a:avLst/>
                <a:gdLst/>
                <a:ahLst/>
                <a:cxnLst/>
                <a:rect l="l" t="t" r="r" b="b"/>
                <a:pathLst>
                  <a:path w="5" h="32" extrusionOk="0">
                    <a:moveTo>
                      <a:pt x="5" y="0"/>
                    </a:moveTo>
                    <a:cubicBezTo>
                      <a:pt x="3" y="11"/>
                      <a:pt x="2" y="21"/>
                      <a:pt x="0" y="31"/>
                    </a:cubicBezTo>
                    <a:cubicBezTo>
                      <a:pt x="2" y="21"/>
                      <a:pt x="3" y="11"/>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9"/>
              <p:cNvSpPr/>
              <p:nvPr/>
            </p:nvSpPr>
            <p:spPr>
              <a:xfrm>
                <a:off x="8828040" y="5335357"/>
                <a:ext cx="318" cy="318"/>
              </a:xfrm>
              <a:custGeom>
                <a:avLst/>
                <a:gdLst/>
                <a:ahLst/>
                <a:cxnLst/>
                <a:rect l="l" t="t" r="r" b="b"/>
                <a:pathLst>
                  <a:path w="4" h="4" extrusionOk="0">
                    <a:moveTo>
                      <a:pt x="3" y="1"/>
                    </a:moveTo>
                    <a:cubicBezTo>
                      <a:pt x="2" y="1"/>
                      <a:pt x="2" y="2"/>
                      <a:pt x="0" y="4"/>
                    </a:cubicBezTo>
                    <a:cubicBezTo>
                      <a:pt x="2" y="2"/>
                      <a:pt x="2" y="2"/>
                      <a:pt x="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9"/>
              <p:cNvSpPr/>
              <p:nvPr/>
            </p:nvSpPr>
            <p:spPr>
              <a:xfrm>
                <a:off x="8789689" y="5352782"/>
                <a:ext cx="477" cy="239"/>
              </a:xfrm>
              <a:custGeom>
                <a:avLst/>
                <a:gdLst/>
                <a:ahLst/>
                <a:cxnLst/>
                <a:rect l="l" t="t" r="r" b="b"/>
                <a:pathLst>
                  <a:path w="6" h="3" extrusionOk="0">
                    <a:moveTo>
                      <a:pt x="1" y="2"/>
                    </a:moveTo>
                    <a:cubicBezTo>
                      <a:pt x="2" y="2"/>
                      <a:pt x="4" y="2"/>
                      <a:pt x="5" y="1"/>
                    </a:cubicBezTo>
                    <a:cubicBezTo>
                      <a:pt x="4" y="2"/>
                      <a:pt x="2" y="2"/>
                      <a:pt x="1" y="2"/>
                    </a:cubicBezTo>
                    <a:cubicBezTo>
                      <a:pt x="1" y="2"/>
                      <a:pt x="1" y="2"/>
                      <a:pt x="1"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9"/>
              <p:cNvSpPr/>
              <p:nvPr/>
            </p:nvSpPr>
            <p:spPr>
              <a:xfrm>
                <a:off x="8800988" y="5349679"/>
                <a:ext cx="318" cy="159"/>
              </a:xfrm>
              <a:custGeom>
                <a:avLst/>
                <a:gdLst/>
                <a:ahLst/>
                <a:cxnLst/>
                <a:rect l="l" t="t" r="r" b="b"/>
                <a:pathLst>
                  <a:path w="4" h="2" extrusionOk="0">
                    <a:moveTo>
                      <a:pt x="3" y="0"/>
                    </a:moveTo>
                    <a:cubicBezTo>
                      <a:pt x="2" y="2"/>
                      <a:pt x="0" y="2"/>
                      <a:pt x="0" y="2"/>
                    </a:cubicBezTo>
                    <a:cubicBezTo>
                      <a:pt x="0" y="2"/>
                      <a:pt x="2" y="2"/>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9"/>
              <p:cNvSpPr/>
              <p:nvPr/>
            </p:nvSpPr>
            <p:spPr>
              <a:xfrm>
                <a:off x="8804966" y="5348167"/>
                <a:ext cx="557" cy="159"/>
              </a:xfrm>
              <a:custGeom>
                <a:avLst/>
                <a:gdLst/>
                <a:ahLst/>
                <a:cxnLst/>
                <a:rect l="l" t="t" r="r" b="b"/>
                <a:pathLst>
                  <a:path w="7" h="2" extrusionOk="0">
                    <a:moveTo>
                      <a:pt x="6" y="0"/>
                    </a:moveTo>
                    <a:cubicBezTo>
                      <a:pt x="6" y="0"/>
                      <a:pt x="5" y="0"/>
                      <a:pt x="5" y="0"/>
                    </a:cubicBezTo>
                    <a:lnTo>
                      <a:pt x="5" y="0"/>
                    </a:lnTo>
                    <a:cubicBezTo>
                      <a:pt x="5" y="0"/>
                      <a:pt x="6" y="0"/>
                      <a:pt x="6" y="0"/>
                    </a:cubicBezTo>
                    <a:close/>
                    <a:moveTo>
                      <a:pt x="5" y="0"/>
                    </a:moveTo>
                    <a:lnTo>
                      <a:pt x="5" y="0"/>
                    </a:lnTo>
                    <a:cubicBezTo>
                      <a:pt x="3" y="0"/>
                      <a:pt x="2" y="2"/>
                      <a:pt x="0" y="2"/>
                    </a:cubicBezTo>
                    <a:lnTo>
                      <a:pt x="3" y="2"/>
                    </a:lnTo>
                    <a:cubicBezTo>
                      <a:pt x="4" y="1"/>
                      <a:pt x="5"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9"/>
              <p:cNvSpPr/>
              <p:nvPr/>
            </p:nvSpPr>
            <p:spPr>
              <a:xfrm>
                <a:off x="8809740" y="5346019"/>
                <a:ext cx="716" cy="318"/>
              </a:xfrm>
              <a:custGeom>
                <a:avLst/>
                <a:gdLst/>
                <a:ahLst/>
                <a:cxnLst/>
                <a:rect l="l" t="t" r="r" b="b"/>
                <a:pathLst>
                  <a:path w="9" h="4" extrusionOk="0">
                    <a:moveTo>
                      <a:pt x="8" y="1"/>
                    </a:moveTo>
                    <a:cubicBezTo>
                      <a:pt x="5" y="1"/>
                      <a:pt x="4" y="2"/>
                      <a:pt x="1" y="4"/>
                    </a:cubicBezTo>
                    <a:cubicBezTo>
                      <a:pt x="2" y="4"/>
                      <a:pt x="2" y="4"/>
                      <a:pt x="4" y="2"/>
                    </a:cubicBezTo>
                    <a:cubicBezTo>
                      <a:pt x="5" y="2"/>
                      <a:pt x="7" y="1"/>
                      <a:pt x="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9"/>
              <p:cNvSpPr/>
              <p:nvPr/>
            </p:nvSpPr>
            <p:spPr>
              <a:xfrm>
                <a:off x="8772980" y="5355010"/>
                <a:ext cx="2785" cy="318"/>
              </a:xfrm>
              <a:custGeom>
                <a:avLst/>
                <a:gdLst/>
                <a:ahLst/>
                <a:cxnLst/>
                <a:rect l="l" t="t" r="r" b="b"/>
                <a:pathLst>
                  <a:path w="35" h="4" extrusionOk="0">
                    <a:moveTo>
                      <a:pt x="34" y="1"/>
                    </a:moveTo>
                    <a:lnTo>
                      <a:pt x="34" y="1"/>
                    </a:lnTo>
                    <a:cubicBezTo>
                      <a:pt x="22" y="1"/>
                      <a:pt x="12" y="2"/>
                      <a:pt x="0" y="4"/>
                    </a:cubicBezTo>
                    <a:lnTo>
                      <a:pt x="2" y="4"/>
                    </a:lnTo>
                    <a:cubicBezTo>
                      <a:pt x="14" y="2"/>
                      <a:pt x="24" y="1"/>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9"/>
              <p:cNvSpPr/>
              <p:nvPr/>
            </p:nvSpPr>
            <p:spPr>
              <a:xfrm>
                <a:off x="8754202" y="5354453"/>
                <a:ext cx="1512" cy="318"/>
              </a:xfrm>
              <a:custGeom>
                <a:avLst/>
                <a:gdLst/>
                <a:ahLst/>
                <a:cxnLst/>
                <a:rect l="l" t="t" r="r" b="b"/>
                <a:pathLst>
                  <a:path w="19" h="4" extrusionOk="0">
                    <a:moveTo>
                      <a:pt x="1" y="1"/>
                    </a:moveTo>
                    <a:lnTo>
                      <a:pt x="5" y="1"/>
                    </a:lnTo>
                    <a:lnTo>
                      <a:pt x="5" y="1"/>
                    </a:lnTo>
                    <a:cubicBezTo>
                      <a:pt x="3" y="1"/>
                      <a:pt x="2" y="1"/>
                      <a:pt x="1" y="1"/>
                    </a:cubicBezTo>
                    <a:close/>
                    <a:moveTo>
                      <a:pt x="5" y="1"/>
                    </a:moveTo>
                    <a:lnTo>
                      <a:pt x="5" y="1"/>
                    </a:lnTo>
                    <a:cubicBezTo>
                      <a:pt x="5" y="1"/>
                      <a:pt x="6" y="2"/>
                      <a:pt x="7" y="2"/>
                    </a:cubicBezTo>
                    <a:lnTo>
                      <a:pt x="10" y="2"/>
                    </a:lnTo>
                    <a:lnTo>
                      <a:pt x="5" y="1"/>
                    </a:lnTo>
                    <a:close/>
                    <a:moveTo>
                      <a:pt x="10" y="2"/>
                    </a:moveTo>
                    <a:lnTo>
                      <a:pt x="18" y="4"/>
                    </a:lnTo>
                    <a:cubicBezTo>
                      <a:pt x="15" y="2"/>
                      <a:pt x="12" y="2"/>
                      <a:pt x="10"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9"/>
              <p:cNvSpPr/>
              <p:nvPr/>
            </p:nvSpPr>
            <p:spPr>
              <a:xfrm>
                <a:off x="8760090" y="5355010"/>
                <a:ext cx="1671" cy="239"/>
              </a:xfrm>
              <a:custGeom>
                <a:avLst/>
                <a:gdLst/>
                <a:ahLst/>
                <a:cxnLst/>
                <a:rect l="l" t="t" r="r" b="b"/>
                <a:pathLst>
                  <a:path w="21" h="3" extrusionOk="0">
                    <a:moveTo>
                      <a:pt x="0" y="1"/>
                    </a:moveTo>
                    <a:cubicBezTo>
                      <a:pt x="4" y="2"/>
                      <a:pt x="7" y="2"/>
                      <a:pt x="9" y="2"/>
                    </a:cubicBezTo>
                    <a:lnTo>
                      <a:pt x="9" y="2"/>
                    </a:lnTo>
                    <a:cubicBezTo>
                      <a:pt x="7" y="2"/>
                      <a:pt x="4" y="1"/>
                      <a:pt x="0" y="1"/>
                    </a:cubicBezTo>
                    <a:close/>
                    <a:moveTo>
                      <a:pt x="9" y="2"/>
                    </a:moveTo>
                    <a:cubicBezTo>
                      <a:pt x="10" y="2"/>
                      <a:pt x="11" y="2"/>
                      <a:pt x="12" y="2"/>
                    </a:cubicBezTo>
                    <a:lnTo>
                      <a:pt x="21" y="2"/>
                    </a:lnTo>
                    <a:cubicBezTo>
                      <a:pt x="17" y="2"/>
                      <a:pt x="13" y="2"/>
                      <a:pt x="9"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9"/>
              <p:cNvSpPr/>
              <p:nvPr/>
            </p:nvSpPr>
            <p:spPr>
              <a:xfrm>
                <a:off x="8823664" y="5338381"/>
                <a:ext cx="318" cy="239"/>
              </a:xfrm>
              <a:custGeom>
                <a:avLst/>
                <a:gdLst/>
                <a:ahLst/>
                <a:cxnLst/>
                <a:rect l="l" t="t" r="r" b="b"/>
                <a:pathLst>
                  <a:path w="4" h="3" extrusionOk="0">
                    <a:moveTo>
                      <a:pt x="4" y="1"/>
                    </a:moveTo>
                    <a:lnTo>
                      <a:pt x="4" y="1"/>
                    </a:lnTo>
                    <a:cubicBezTo>
                      <a:pt x="2" y="1"/>
                      <a:pt x="2" y="2"/>
                      <a:pt x="1" y="2"/>
                    </a:cubicBezTo>
                    <a:cubicBezTo>
                      <a:pt x="2" y="2"/>
                      <a:pt x="2"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9"/>
              <p:cNvSpPr/>
              <p:nvPr/>
            </p:nvSpPr>
            <p:spPr>
              <a:xfrm>
                <a:off x="8813002" y="5343712"/>
                <a:ext cx="2069" cy="1114"/>
              </a:xfrm>
              <a:custGeom>
                <a:avLst/>
                <a:gdLst/>
                <a:ahLst/>
                <a:cxnLst/>
                <a:rect l="l" t="t" r="r" b="b"/>
                <a:pathLst>
                  <a:path w="26" h="14" extrusionOk="0">
                    <a:moveTo>
                      <a:pt x="25" y="0"/>
                    </a:moveTo>
                    <a:cubicBezTo>
                      <a:pt x="17" y="5"/>
                      <a:pt x="10" y="9"/>
                      <a:pt x="2" y="12"/>
                    </a:cubicBezTo>
                    <a:cubicBezTo>
                      <a:pt x="1" y="13"/>
                      <a:pt x="1" y="13"/>
                      <a:pt x="1" y="13"/>
                    </a:cubicBezTo>
                    <a:cubicBezTo>
                      <a:pt x="10" y="9"/>
                      <a:pt x="17" y="5"/>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9"/>
              <p:cNvSpPr/>
              <p:nvPr/>
            </p:nvSpPr>
            <p:spPr>
              <a:xfrm>
                <a:off x="8830746" y="5331061"/>
                <a:ext cx="3103" cy="2387"/>
              </a:xfrm>
              <a:custGeom>
                <a:avLst/>
                <a:gdLst/>
                <a:ahLst/>
                <a:cxnLst/>
                <a:rect l="l" t="t" r="r" b="b"/>
                <a:pathLst>
                  <a:path w="39" h="30" extrusionOk="0">
                    <a:moveTo>
                      <a:pt x="39" y="0"/>
                    </a:moveTo>
                    <a:lnTo>
                      <a:pt x="39" y="0"/>
                    </a:lnTo>
                    <a:cubicBezTo>
                      <a:pt x="36" y="2"/>
                      <a:pt x="34" y="4"/>
                      <a:pt x="31" y="6"/>
                    </a:cubicBezTo>
                    <a:lnTo>
                      <a:pt x="31" y="6"/>
                    </a:lnTo>
                    <a:cubicBezTo>
                      <a:pt x="33" y="4"/>
                      <a:pt x="36" y="2"/>
                      <a:pt x="39" y="0"/>
                    </a:cubicBezTo>
                    <a:close/>
                    <a:moveTo>
                      <a:pt x="31" y="6"/>
                    </a:moveTo>
                    <a:lnTo>
                      <a:pt x="31" y="6"/>
                    </a:lnTo>
                    <a:cubicBezTo>
                      <a:pt x="28" y="8"/>
                      <a:pt x="25" y="11"/>
                      <a:pt x="23" y="13"/>
                    </a:cubicBezTo>
                    <a:lnTo>
                      <a:pt x="23" y="13"/>
                    </a:lnTo>
                    <a:cubicBezTo>
                      <a:pt x="23" y="12"/>
                      <a:pt x="24" y="12"/>
                      <a:pt x="24" y="12"/>
                    </a:cubicBezTo>
                    <a:cubicBezTo>
                      <a:pt x="26" y="10"/>
                      <a:pt x="29" y="8"/>
                      <a:pt x="31" y="6"/>
                    </a:cubicBezTo>
                    <a:close/>
                    <a:moveTo>
                      <a:pt x="23" y="13"/>
                    </a:moveTo>
                    <a:cubicBezTo>
                      <a:pt x="22" y="13"/>
                      <a:pt x="22" y="13"/>
                      <a:pt x="21" y="13"/>
                    </a:cubicBezTo>
                    <a:cubicBezTo>
                      <a:pt x="19" y="15"/>
                      <a:pt x="17" y="17"/>
                      <a:pt x="15" y="19"/>
                    </a:cubicBezTo>
                    <a:lnTo>
                      <a:pt x="15" y="19"/>
                    </a:lnTo>
                    <a:cubicBezTo>
                      <a:pt x="17" y="17"/>
                      <a:pt x="20" y="15"/>
                      <a:pt x="23" y="13"/>
                    </a:cubicBezTo>
                    <a:close/>
                    <a:moveTo>
                      <a:pt x="15" y="19"/>
                    </a:moveTo>
                    <a:lnTo>
                      <a:pt x="15" y="19"/>
                    </a:lnTo>
                    <a:cubicBezTo>
                      <a:pt x="10" y="23"/>
                      <a:pt x="5" y="26"/>
                      <a:pt x="0" y="30"/>
                    </a:cubicBezTo>
                    <a:cubicBezTo>
                      <a:pt x="5" y="27"/>
                      <a:pt x="10" y="23"/>
                      <a:pt x="15"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9"/>
              <p:cNvSpPr/>
              <p:nvPr/>
            </p:nvSpPr>
            <p:spPr>
              <a:xfrm>
                <a:off x="8819686" y="5341086"/>
                <a:ext cx="80" cy="80"/>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9"/>
              <p:cNvSpPr/>
              <p:nvPr/>
            </p:nvSpPr>
            <p:spPr>
              <a:xfrm>
                <a:off x="8868938" y="5262872"/>
                <a:ext cx="159" cy="716"/>
              </a:xfrm>
              <a:custGeom>
                <a:avLst/>
                <a:gdLst/>
                <a:ahLst/>
                <a:cxnLst/>
                <a:rect l="l" t="t" r="r" b="b"/>
                <a:pathLst>
                  <a:path w="2" h="9" extrusionOk="0">
                    <a:moveTo>
                      <a:pt x="0" y="9"/>
                    </a:moveTo>
                    <a:cubicBezTo>
                      <a:pt x="2" y="6"/>
                      <a:pt x="2" y="3"/>
                      <a:pt x="2" y="0"/>
                    </a:cubicBezTo>
                    <a:cubicBezTo>
                      <a:pt x="2" y="3"/>
                      <a:pt x="2" y="6"/>
                      <a:pt x="0" y="9"/>
                    </a:cubicBezTo>
                    <a:cubicBezTo>
                      <a:pt x="0" y="9"/>
                      <a:pt x="0" y="9"/>
                      <a:pt x="0"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9"/>
              <p:cNvSpPr/>
              <p:nvPr/>
            </p:nvSpPr>
            <p:spPr>
              <a:xfrm>
                <a:off x="8836236" y="5328355"/>
                <a:ext cx="557" cy="557"/>
              </a:xfrm>
              <a:custGeom>
                <a:avLst/>
                <a:gdLst/>
                <a:ahLst/>
                <a:cxnLst/>
                <a:rect l="l" t="t" r="r" b="b"/>
                <a:pathLst>
                  <a:path w="7" h="7" extrusionOk="0">
                    <a:moveTo>
                      <a:pt x="6" y="0"/>
                    </a:moveTo>
                    <a:cubicBezTo>
                      <a:pt x="5" y="2"/>
                      <a:pt x="2" y="5"/>
                      <a:pt x="1" y="6"/>
                    </a:cubicBezTo>
                    <a:cubicBezTo>
                      <a:pt x="2" y="5"/>
                      <a:pt x="5" y="2"/>
                      <a:pt x="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9"/>
              <p:cNvSpPr/>
              <p:nvPr/>
            </p:nvSpPr>
            <p:spPr>
              <a:xfrm>
                <a:off x="8665883" y="5221576"/>
                <a:ext cx="203693" cy="133912"/>
              </a:xfrm>
              <a:custGeom>
                <a:avLst/>
                <a:gdLst/>
                <a:ahLst/>
                <a:cxnLst/>
                <a:rect l="l" t="t" r="r" b="b"/>
                <a:pathLst>
                  <a:path w="2560" h="1683" extrusionOk="0">
                    <a:moveTo>
                      <a:pt x="65" y="1"/>
                    </a:moveTo>
                    <a:cubicBezTo>
                      <a:pt x="59" y="15"/>
                      <a:pt x="55" y="32"/>
                      <a:pt x="50" y="46"/>
                    </a:cubicBezTo>
                    <a:cubicBezTo>
                      <a:pt x="50" y="49"/>
                      <a:pt x="49" y="51"/>
                      <a:pt x="49" y="52"/>
                    </a:cubicBezTo>
                    <a:cubicBezTo>
                      <a:pt x="45" y="68"/>
                      <a:pt x="40" y="83"/>
                      <a:pt x="37" y="98"/>
                    </a:cubicBezTo>
                    <a:cubicBezTo>
                      <a:pt x="37" y="99"/>
                      <a:pt x="37" y="99"/>
                      <a:pt x="36" y="101"/>
                    </a:cubicBezTo>
                    <a:cubicBezTo>
                      <a:pt x="30" y="130"/>
                      <a:pt x="22" y="160"/>
                      <a:pt x="18" y="191"/>
                    </a:cubicBezTo>
                    <a:cubicBezTo>
                      <a:pt x="18" y="194"/>
                      <a:pt x="17" y="197"/>
                      <a:pt x="17" y="199"/>
                    </a:cubicBezTo>
                    <a:cubicBezTo>
                      <a:pt x="15" y="210"/>
                      <a:pt x="14" y="220"/>
                      <a:pt x="12" y="230"/>
                    </a:cubicBezTo>
                    <a:cubicBezTo>
                      <a:pt x="11" y="239"/>
                      <a:pt x="9" y="250"/>
                      <a:pt x="8" y="260"/>
                    </a:cubicBezTo>
                    <a:cubicBezTo>
                      <a:pt x="8" y="269"/>
                      <a:pt x="6" y="276"/>
                      <a:pt x="6" y="285"/>
                    </a:cubicBezTo>
                    <a:cubicBezTo>
                      <a:pt x="5" y="298"/>
                      <a:pt x="3" y="311"/>
                      <a:pt x="3" y="325"/>
                    </a:cubicBezTo>
                    <a:lnTo>
                      <a:pt x="2" y="342"/>
                    </a:lnTo>
                    <a:cubicBezTo>
                      <a:pt x="0" y="363"/>
                      <a:pt x="0" y="382"/>
                      <a:pt x="0" y="403"/>
                    </a:cubicBezTo>
                    <a:cubicBezTo>
                      <a:pt x="0" y="428"/>
                      <a:pt x="0" y="451"/>
                      <a:pt x="2" y="476"/>
                    </a:cubicBezTo>
                    <a:cubicBezTo>
                      <a:pt x="2" y="481"/>
                      <a:pt x="3" y="485"/>
                      <a:pt x="3" y="490"/>
                    </a:cubicBezTo>
                    <a:cubicBezTo>
                      <a:pt x="5" y="510"/>
                      <a:pt x="6" y="531"/>
                      <a:pt x="9" y="550"/>
                    </a:cubicBezTo>
                    <a:cubicBezTo>
                      <a:pt x="9" y="554"/>
                      <a:pt x="11" y="559"/>
                      <a:pt x="11" y="565"/>
                    </a:cubicBezTo>
                    <a:cubicBezTo>
                      <a:pt x="14" y="585"/>
                      <a:pt x="17" y="604"/>
                      <a:pt x="20" y="625"/>
                    </a:cubicBezTo>
                    <a:cubicBezTo>
                      <a:pt x="21" y="628"/>
                      <a:pt x="21" y="632"/>
                      <a:pt x="21" y="635"/>
                    </a:cubicBezTo>
                    <a:cubicBezTo>
                      <a:pt x="25" y="659"/>
                      <a:pt x="31" y="681"/>
                      <a:pt x="36" y="705"/>
                    </a:cubicBezTo>
                    <a:cubicBezTo>
                      <a:pt x="61" y="802"/>
                      <a:pt x="95" y="896"/>
                      <a:pt x="140" y="984"/>
                    </a:cubicBezTo>
                    <a:cubicBezTo>
                      <a:pt x="140" y="984"/>
                      <a:pt x="142" y="986"/>
                      <a:pt x="142" y="987"/>
                    </a:cubicBezTo>
                    <a:cubicBezTo>
                      <a:pt x="152" y="1008"/>
                      <a:pt x="164" y="1029"/>
                      <a:pt x="176" y="1049"/>
                    </a:cubicBezTo>
                    <a:lnTo>
                      <a:pt x="177" y="1052"/>
                    </a:lnTo>
                    <a:cubicBezTo>
                      <a:pt x="202" y="1095"/>
                      <a:pt x="230" y="1136"/>
                      <a:pt x="260" y="1174"/>
                    </a:cubicBezTo>
                    <a:cubicBezTo>
                      <a:pt x="261" y="1177"/>
                      <a:pt x="264" y="1180"/>
                      <a:pt x="265" y="1183"/>
                    </a:cubicBezTo>
                    <a:cubicBezTo>
                      <a:pt x="277" y="1198"/>
                      <a:pt x="290" y="1213"/>
                      <a:pt x="302" y="1227"/>
                    </a:cubicBezTo>
                    <a:lnTo>
                      <a:pt x="317" y="1245"/>
                    </a:lnTo>
                    <a:cubicBezTo>
                      <a:pt x="327" y="1257"/>
                      <a:pt x="338" y="1269"/>
                      <a:pt x="349" y="1280"/>
                    </a:cubicBezTo>
                    <a:cubicBezTo>
                      <a:pt x="355" y="1286"/>
                      <a:pt x="360" y="1292"/>
                      <a:pt x="366" y="1298"/>
                    </a:cubicBezTo>
                    <a:cubicBezTo>
                      <a:pt x="377" y="1310"/>
                      <a:pt x="391" y="1323"/>
                      <a:pt x="404" y="1335"/>
                    </a:cubicBezTo>
                    <a:cubicBezTo>
                      <a:pt x="408" y="1339"/>
                      <a:pt x="411" y="1342"/>
                      <a:pt x="416" y="1347"/>
                    </a:cubicBezTo>
                    <a:cubicBezTo>
                      <a:pt x="433" y="1363"/>
                      <a:pt x="451" y="1378"/>
                      <a:pt x="470" y="1392"/>
                    </a:cubicBezTo>
                    <a:cubicBezTo>
                      <a:pt x="472" y="1395"/>
                      <a:pt x="475" y="1397"/>
                      <a:pt x="476" y="1398"/>
                    </a:cubicBezTo>
                    <a:cubicBezTo>
                      <a:pt x="492" y="1411"/>
                      <a:pt x="510" y="1425"/>
                      <a:pt x="528" y="1436"/>
                    </a:cubicBezTo>
                    <a:cubicBezTo>
                      <a:pt x="532" y="1441"/>
                      <a:pt x="536" y="1444"/>
                      <a:pt x="541" y="1447"/>
                    </a:cubicBezTo>
                    <a:cubicBezTo>
                      <a:pt x="558" y="1459"/>
                      <a:pt x="576" y="1472"/>
                      <a:pt x="594" y="1484"/>
                    </a:cubicBezTo>
                    <a:cubicBezTo>
                      <a:pt x="597" y="1485"/>
                      <a:pt x="600" y="1487"/>
                      <a:pt x="601" y="1488"/>
                    </a:cubicBezTo>
                    <a:cubicBezTo>
                      <a:pt x="606" y="1491"/>
                      <a:pt x="610" y="1492"/>
                      <a:pt x="614" y="1495"/>
                    </a:cubicBezTo>
                    <a:cubicBezTo>
                      <a:pt x="666" y="1528"/>
                      <a:pt x="720" y="1556"/>
                      <a:pt x="778" y="1579"/>
                    </a:cubicBezTo>
                    <a:cubicBezTo>
                      <a:pt x="788" y="1584"/>
                      <a:pt x="799" y="1588"/>
                      <a:pt x="809" y="1593"/>
                    </a:cubicBezTo>
                    <a:lnTo>
                      <a:pt x="810" y="1593"/>
                    </a:lnTo>
                    <a:cubicBezTo>
                      <a:pt x="905" y="1631"/>
                      <a:pt x="1006" y="1657"/>
                      <a:pt x="1111" y="1671"/>
                    </a:cubicBezTo>
                    <a:lnTo>
                      <a:pt x="1127" y="1674"/>
                    </a:lnTo>
                    <a:cubicBezTo>
                      <a:pt x="1146" y="1675"/>
                      <a:pt x="1165" y="1677"/>
                      <a:pt x="1184" y="1678"/>
                    </a:cubicBezTo>
                    <a:lnTo>
                      <a:pt x="1205" y="1679"/>
                    </a:lnTo>
                    <a:cubicBezTo>
                      <a:pt x="1229" y="1681"/>
                      <a:pt x="1252" y="1682"/>
                      <a:pt x="1276" y="1682"/>
                    </a:cubicBezTo>
                    <a:lnTo>
                      <a:pt x="1280" y="1682"/>
                    </a:lnTo>
                    <a:cubicBezTo>
                      <a:pt x="1301" y="1682"/>
                      <a:pt x="1321" y="1682"/>
                      <a:pt x="1342" y="1681"/>
                    </a:cubicBezTo>
                    <a:lnTo>
                      <a:pt x="1346" y="1681"/>
                    </a:lnTo>
                    <a:cubicBezTo>
                      <a:pt x="1358" y="1679"/>
                      <a:pt x="1368" y="1679"/>
                      <a:pt x="1380" y="1678"/>
                    </a:cubicBezTo>
                    <a:cubicBezTo>
                      <a:pt x="1441" y="1674"/>
                      <a:pt x="1499" y="1665"/>
                      <a:pt x="1555" y="1651"/>
                    </a:cubicBezTo>
                    <a:lnTo>
                      <a:pt x="1561" y="1651"/>
                    </a:lnTo>
                    <a:cubicBezTo>
                      <a:pt x="1608" y="1640"/>
                      <a:pt x="1653" y="1628"/>
                      <a:pt x="1698" y="1612"/>
                    </a:cubicBezTo>
                    <a:lnTo>
                      <a:pt x="1701" y="1612"/>
                    </a:lnTo>
                    <a:cubicBezTo>
                      <a:pt x="1717" y="1606"/>
                      <a:pt x="1732" y="1600"/>
                      <a:pt x="1748" y="1594"/>
                    </a:cubicBezTo>
                    <a:cubicBezTo>
                      <a:pt x="1750" y="1593"/>
                      <a:pt x="1751" y="1593"/>
                      <a:pt x="1754" y="1591"/>
                    </a:cubicBezTo>
                    <a:cubicBezTo>
                      <a:pt x="1772" y="1584"/>
                      <a:pt x="1791" y="1576"/>
                      <a:pt x="1809" y="1568"/>
                    </a:cubicBezTo>
                    <a:cubicBezTo>
                      <a:pt x="1812" y="1566"/>
                      <a:pt x="1813" y="1566"/>
                      <a:pt x="1816" y="1565"/>
                    </a:cubicBezTo>
                    <a:cubicBezTo>
                      <a:pt x="1828" y="1559"/>
                      <a:pt x="1838" y="1554"/>
                      <a:pt x="1850" y="1548"/>
                    </a:cubicBezTo>
                    <a:cubicBezTo>
                      <a:pt x="1857" y="1544"/>
                      <a:pt x="1866" y="1540"/>
                      <a:pt x="1875" y="1535"/>
                    </a:cubicBezTo>
                    <a:cubicBezTo>
                      <a:pt x="1896" y="1525"/>
                      <a:pt x="1915" y="1513"/>
                      <a:pt x="1934" y="1503"/>
                    </a:cubicBezTo>
                    <a:cubicBezTo>
                      <a:pt x="1952" y="1492"/>
                      <a:pt x="1968" y="1482"/>
                      <a:pt x="1984" y="1470"/>
                    </a:cubicBezTo>
                    <a:cubicBezTo>
                      <a:pt x="1985" y="1470"/>
                      <a:pt x="1985" y="1470"/>
                      <a:pt x="1987" y="1469"/>
                    </a:cubicBezTo>
                    <a:cubicBezTo>
                      <a:pt x="2005" y="1457"/>
                      <a:pt x="2021" y="1445"/>
                      <a:pt x="2038" y="1434"/>
                    </a:cubicBezTo>
                    <a:cubicBezTo>
                      <a:pt x="2040" y="1432"/>
                      <a:pt x="2040" y="1432"/>
                      <a:pt x="2041" y="1431"/>
                    </a:cubicBezTo>
                    <a:cubicBezTo>
                      <a:pt x="2052" y="1423"/>
                      <a:pt x="2062" y="1414"/>
                      <a:pt x="2072" y="1407"/>
                    </a:cubicBezTo>
                    <a:cubicBezTo>
                      <a:pt x="2086" y="1397"/>
                      <a:pt x="2097" y="1386"/>
                      <a:pt x="2111" y="1376"/>
                    </a:cubicBezTo>
                    <a:cubicBezTo>
                      <a:pt x="2121" y="1367"/>
                      <a:pt x="2131" y="1358"/>
                      <a:pt x="2142" y="1350"/>
                    </a:cubicBezTo>
                    <a:cubicBezTo>
                      <a:pt x="2143" y="1347"/>
                      <a:pt x="2146" y="1345"/>
                      <a:pt x="2147" y="1342"/>
                    </a:cubicBezTo>
                    <a:cubicBezTo>
                      <a:pt x="2373" y="1136"/>
                      <a:pt x="2521" y="849"/>
                      <a:pt x="2554" y="528"/>
                    </a:cubicBezTo>
                    <a:cubicBezTo>
                      <a:pt x="2554" y="525"/>
                      <a:pt x="2554" y="522"/>
                      <a:pt x="2554" y="519"/>
                    </a:cubicBezTo>
                    <a:cubicBezTo>
                      <a:pt x="2557" y="481"/>
                      <a:pt x="2560" y="442"/>
                      <a:pt x="2560" y="403"/>
                    </a:cubicBezTo>
                    <a:cubicBezTo>
                      <a:pt x="2560" y="385"/>
                      <a:pt x="2560" y="366"/>
                      <a:pt x="2558" y="348"/>
                    </a:cubicBezTo>
                    <a:cubicBezTo>
                      <a:pt x="2558" y="345"/>
                      <a:pt x="2558" y="341"/>
                      <a:pt x="2557" y="336"/>
                    </a:cubicBezTo>
                    <a:cubicBezTo>
                      <a:pt x="2557" y="323"/>
                      <a:pt x="2555" y="310"/>
                      <a:pt x="2555" y="295"/>
                    </a:cubicBezTo>
                    <a:cubicBezTo>
                      <a:pt x="2554" y="289"/>
                      <a:pt x="2554" y="283"/>
                      <a:pt x="2552" y="278"/>
                    </a:cubicBezTo>
                    <a:cubicBezTo>
                      <a:pt x="2552" y="266"/>
                      <a:pt x="2551" y="254"/>
                      <a:pt x="2549" y="242"/>
                    </a:cubicBezTo>
                    <a:cubicBezTo>
                      <a:pt x="2548" y="236"/>
                      <a:pt x="2548" y="232"/>
                      <a:pt x="2547" y="226"/>
                    </a:cubicBezTo>
                    <a:cubicBezTo>
                      <a:pt x="2545" y="214"/>
                      <a:pt x="2544" y="202"/>
                      <a:pt x="2541" y="191"/>
                    </a:cubicBezTo>
                    <a:cubicBezTo>
                      <a:pt x="2539" y="182"/>
                      <a:pt x="2538" y="173"/>
                      <a:pt x="2536" y="164"/>
                    </a:cubicBezTo>
                    <a:cubicBezTo>
                      <a:pt x="2535" y="157"/>
                      <a:pt x="2533" y="148"/>
                      <a:pt x="2532" y="139"/>
                    </a:cubicBezTo>
                    <a:cubicBezTo>
                      <a:pt x="2530" y="130"/>
                      <a:pt x="2527" y="123"/>
                      <a:pt x="2526" y="114"/>
                    </a:cubicBezTo>
                    <a:cubicBezTo>
                      <a:pt x="2524" y="105"/>
                      <a:pt x="2521" y="98"/>
                      <a:pt x="2520" y="89"/>
                    </a:cubicBezTo>
                    <a:cubicBezTo>
                      <a:pt x="2517" y="79"/>
                      <a:pt x="2514" y="68"/>
                      <a:pt x="2511" y="58"/>
                    </a:cubicBezTo>
                    <a:lnTo>
                      <a:pt x="2507" y="39"/>
                    </a:lnTo>
                    <a:lnTo>
                      <a:pt x="2498" y="11"/>
                    </a:lnTo>
                    <a:cubicBezTo>
                      <a:pt x="2496" y="7"/>
                      <a:pt x="2495" y="4"/>
                      <a:pt x="2495" y="1"/>
                    </a:cubicBezTo>
                    <a:lnTo>
                      <a:pt x="2494" y="1"/>
                    </a:lnTo>
                    <a:cubicBezTo>
                      <a:pt x="2320" y="523"/>
                      <a:pt x="1831" y="877"/>
                      <a:pt x="1280" y="877"/>
                    </a:cubicBezTo>
                    <a:cubicBezTo>
                      <a:pt x="728" y="877"/>
                      <a:pt x="239" y="523"/>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9"/>
              <p:cNvSpPr/>
              <p:nvPr/>
            </p:nvSpPr>
            <p:spPr>
              <a:xfrm>
                <a:off x="7048150" y="4166262"/>
                <a:ext cx="70800" cy="70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8" name="Google Shape;2698;p49"/>
              <p:cNvGrpSpPr/>
              <p:nvPr/>
            </p:nvGrpSpPr>
            <p:grpSpPr>
              <a:xfrm>
                <a:off x="7186255" y="2730175"/>
                <a:ext cx="2492452" cy="2618565"/>
                <a:chOff x="7186255" y="2730175"/>
                <a:chExt cx="2492452" cy="2618565"/>
              </a:xfrm>
            </p:grpSpPr>
            <p:sp>
              <p:nvSpPr>
                <p:cNvPr id="2699" name="Google Shape;2699;p49"/>
                <p:cNvSpPr/>
                <p:nvPr/>
              </p:nvSpPr>
              <p:spPr>
                <a:xfrm>
                  <a:off x="7186255" y="2730175"/>
                  <a:ext cx="2492452" cy="2561357"/>
                </a:xfrm>
                <a:custGeom>
                  <a:avLst/>
                  <a:gdLst/>
                  <a:ahLst/>
                  <a:cxnLst/>
                  <a:rect l="l" t="t" r="r" b="b"/>
                  <a:pathLst>
                    <a:path w="31325" h="32191" extrusionOk="0">
                      <a:moveTo>
                        <a:pt x="22883" y="13643"/>
                      </a:moveTo>
                      <a:lnTo>
                        <a:pt x="22883" y="13643"/>
                      </a:lnTo>
                      <a:cubicBezTo>
                        <a:pt x="23524" y="14115"/>
                        <a:pt x="24132" y="14597"/>
                        <a:pt x="24708" y="15086"/>
                      </a:cubicBezTo>
                      <a:cubicBezTo>
                        <a:pt x="25736" y="15956"/>
                        <a:pt x="26657" y="16844"/>
                        <a:pt x="27459" y="17729"/>
                      </a:cubicBezTo>
                      <a:cubicBezTo>
                        <a:pt x="26657" y="18614"/>
                        <a:pt x="25736" y="19502"/>
                        <a:pt x="24709" y="20373"/>
                      </a:cubicBezTo>
                      <a:cubicBezTo>
                        <a:pt x="24133" y="20861"/>
                        <a:pt x="23524" y="21343"/>
                        <a:pt x="22883" y="21817"/>
                      </a:cubicBezTo>
                      <a:cubicBezTo>
                        <a:pt x="22970" y="20976"/>
                        <a:pt x="23029" y="20113"/>
                        <a:pt x="23061" y="19233"/>
                      </a:cubicBezTo>
                      <a:cubicBezTo>
                        <a:pt x="23080" y="18736"/>
                        <a:pt x="23089" y="18236"/>
                        <a:pt x="23089" y="17729"/>
                      </a:cubicBezTo>
                      <a:cubicBezTo>
                        <a:pt x="23089" y="17223"/>
                        <a:pt x="23080" y="16722"/>
                        <a:pt x="23061" y="16226"/>
                      </a:cubicBezTo>
                      <a:cubicBezTo>
                        <a:pt x="23029" y="15345"/>
                        <a:pt x="22970" y="14482"/>
                        <a:pt x="22883" y="13643"/>
                      </a:cubicBezTo>
                      <a:close/>
                      <a:moveTo>
                        <a:pt x="15354" y="0"/>
                      </a:moveTo>
                      <a:lnTo>
                        <a:pt x="15354" y="181"/>
                      </a:lnTo>
                      <a:cubicBezTo>
                        <a:pt x="16172" y="181"/>
                        <a:pt x="16962" y="486"/>
                        <a:pt x="17705" y="1055"/>
                      </a:cubicBezTo>
                      <a:cubicBezTo>
                        <a:pt x="17750" y="1089"/>
                        <a:pt x="17794" y="1122"/>
                        <a:pt x="17838" y="1159"/>
                      </a:cubicBezTo>
                      <a:cubicBezTo>
                        <a:pt x="17876" y="1190"/>
                        <a:pt x="17915" y="1221"/>
                        <a:pt x="17951" y="1255"/>
                      </a:cubicBezTo>
                      <a:cubicBezTo>
                        <a:pt x="17997" y="1293"/>
                        <a:pt x="18043" y="1333"/>
                        <a:pt x="18088" y="1374"/>
                      </a:cubicBezTo>
                      <a:cubicBezTo>
                        <a:pt x="18100" y="1386"/>
                        <a:pt x="18113" y="1396"/>
                        <a:pt x="18125" y="1408"/>
                      </a:cubicBezTo>
                      <a:cubicBezTo>
                        <a:pt x="18172" y="1452"/>
                        <a:pt x="18219" y="1496"/>
                        <a:pt x="18266" y="1542"/>
                      </a:cubicBezTo>
                      <a:cubicBezTo>
                        <a:pt x="18294" y="1570"/>
                        <a:pt x="18322" y="1598"/>
                        <a:pt x="18350" y="1626"/>
                      </a:cubicBezTo>
                      <a:cubicBezTo>
                        <a:pt x="18583" y="1860"/>
                        <a:pt x="18810" y="2122"/>
                        <a:pt x="19031" y="2409"/>
                      </a:cubicBezTo>
                      <a:cubicBezTo>
                        <a:pt x="19635" y="3194"/>
                        <a:pt x="20188" y="4166"/>
                        <a:pt x="20677" y="5293"/>
                      </a:cubicBezTo>
                      <a:cubicBezTo>
                        <a:pt x="21372" y="6899"/>
                        <a:pt x="21935" y="8818"/>
                        <a:pt x="22321" y="10951"/>
                      </a:cubicBezTo>
                      <a:cubicBezTo>
                        <a:pt x="22456" y="11693"/>
                        <a:pt x="22568" y="12462"/>
                        <a:pt x="22658" y="13252"/>
                      </a:cubicBezTo>
                      <a:cubicBezTo>
                        <a:pt x="22331" y="13015"/>
                        <a:pt x="21997" y="12781"/>
                        <a:pt x="21654" y="12551"/>
                      </a:cubicBezTo>
                      <a:cubicBezTo>
                        <a:pt x="20976" y="12092"/>
                        <a:pt x="20269" y="11646"/>
                        <a:pt x="19536" y="11214"/>
                      </a:cubicBezTo>
                      <a:cubicBezTo>
                        <a:pt x="19506" y="11197"/>
                        <a:pt x="19477" y="11180"/>
                        <a:pt x="19449" y="11163"/>
                      </a:cubicBezTo>
                      <a:cubicBezTo>
                        <a:pt x="19372" y="11119"/>
                        <a:pt x="19297" y="11074"/>
                        <a:pt x="19222" y="11030"/>
                      </a:cubicBezTo>
                      <a:cubicBezTo>
                        <a:pt x="17978" y="10312"/>
                        <a:pt x="16732" y="9678"/>
                        <a:pt x="15504" y="9132"/>
                      </a:cubicBezTo>
                      <a:cubicBezTo>
                        <a:pt x="15340" y="9058"/>
                        <a:pt x="15177" y="8988"/>
                        <a:pt x="15013" y="8917"/>
                      </a:cubicBezTo>
                      <a:cubicBezTo>
                        <a:pt x="14461" y="8680"/>
                        <a:pt x="13913" y="8460"/>
                        <a:pt x="13372" y="8260"/>
                      </a:cubicBezTo>
                      <a:cubicBezTo>
                        <a:pt x="11196" y="7452"/>
                        <a:pt x="9120" y="6935"/>
                        <a:pt x="7266" y="6721"/>
                      </a:cubicBezTo>
                      <a:lnTo>
                        <a:pt x="7263" y="6721"/>
                      </a:lnTo>
                      <a:cubicBezTo>
                        <a:pt x="7166" y="6710"/>
                        <a:pt x="7072" y="6699"/>
                        <a:pt x="6976" y="6690"/>
                      </a:cubicBezTo>
                      <a:cubicBezTo>
                        <a:pt x="6946" y="6687"/>
                        <a:pt x="6918" y="6684"/>
                        <a:pt x="6889" y="6682"/>
                      </a:cubicBezTo>
                      <a:cubicBezTo>
                        <a:pt x="6818" y="6676"/>
                        <a:pt x="6749" y="6670"/>
                        <a:pt x="6678" y="6664"/>
                      </a:cubicBezTo>
                      <a:cubicBezTo>
                        <a:pt x="6650" y="6661"/>
                        <a:pt x="6621" y="6659"/>
                        <a:pt x="6593" y="6657"/>
                      </a:cubicBezTo>
                      <a:cubicBezTo>
                        <a:pt x="6499" y="6649"/>
                        <a:pt x="6405" y="6643"/>
                        <a:pt x="6312" y="6637"/>
                      </a:cubicBezTo>
                      <a:lnTo>
                        <a:pt x="6310" y="6637"/>
                      </a:lnTo>
                      <a:cubicBezTo>
                        <a:pt x="6216" y="6631"/>
                        <a:pt x="6125" y="6627"/>
                        <a:pt x="6032" y="6623"/>
                      </a:cubicBezTo>
                      <a:cubicBezTo>
                        <a:pt x="6005" y="6623"/>
                        <a:pt x="5979" y="6621"/>
                        <a:pt x="5952" y="6620"/>
                      </a:cubicBezTo>
                      <a:cubicBezTo>
                        <a:pt x="5883" y="6618"/>
                        <a:pt x="5815" y="6615"/>
                        <a:pt x="5748" y="6614"/>
                      </a:cubicBezTo>
                      <a:cubicBezTo>
                        <a:pt x="5721" y="6614"/>
                        <a:pt x="5696" y="6612"/>
                        <a:pt x="5670" y="6612"/>
                      </a:cubicBezTo>
                      <a:cubicBezTo>
                        <a:pt x="5580" y="6611"/>
                        <a:pt x="5490" y="6609"/>
                        <a:pt x="5400" y="6609"/>
                      </a:cubicBezTo>
                      <a:cubicBezTo>
                        <a:pt x="5365" y="6609"/>
                        <a:pt x="5330" y="6611"/>
                        <a:pt x="5294" y="6611"/>
                      </a:cubicBezTo>
                      <a:cubicBezTo>
                        <a:pt x="5294" y="6608"/>
                        <a:pt x="5293" y="6605"/>
                        <a:pt x="5291" y="6602"/>
                      </a:cubicBezTo>
                      <a:lnTo>
                        <a:pt x="5291" y="6602"/>
                      </a:lnTo>
                      <a:cubicBezTo>
                        <a:pt x="5310" y="6664"/>
                        <a:pt x="5324" y="6729"/>
                        <a:pt x="5331" y="6793"/>
                      </a:cubicBezTo>
                      <a:cubicBezTo>
                        <a:pt x="5363" y="6793"/>
                        <a:pt x="5396" y="6793"/>
                        <a:pt x="5428" y="6793"/>
                      </a:cubicBezTo>
                      <a:cubicBezTo>
                        <a:pt x="6003" y="6793"/>
                        <a:pt x="6610" y="6830"/>
                        <a:pt x="7245" y="6902"/>
                      </a:cubicBezTo>
                      <a:cubicBezTo>
                        <a:pt x="8983" y="7103"/>
                        <a:pt x="10925" y="7575"/>
                        <a:pt x="12965" y="8306"/>
                      </a:cubicBezTo>
                      <a:cubicBezTo>
                        <a:pt x="13725" y="8578"/>
                        <a:pt x="14497" y="8886"/>
                        <a:pt x="15276" y="9231"/>
                      </a:cubicBezTo>
                      <a:cubicBezTo>
                        <a:pt x="15315" y="9248"/>
                        <a:pt x="15357" y="9266"/>
                        <a:pt x="15396" y="9284"/>
                      </a:cubicBezTo>
                      <a:cubicBezTo>
                        <a:pt x="15569" y="9360"/>
                        <a:pt x="15741" y="9438"/>
                        <a:pt x="15915" y="9518"/>
                      </a:cubicBezTo>
                      <a:cubicBezTo>
                        <a:pt x="16174" y="9639"/>
                        <a:pt x="16435" y="9762"/>
                        <a:pt x="16695" y="9890"/>
                      </a:cubicBezTo>
                      <a:cubicBezTo>
                        <a:pt x="17505" y="10287"/>
                        <a:pt x="18318" y="10719"/>
                        <a:pt x="19131" y="11188"/>
                      </a:cubicBezTo>
                      <a:cubicBezTo>
                        <a:pt x="19163" y="11207"/>
                        <a:pt x="19197" y="11226"/>
                        <a:pt x="19230" y="11245"/>
                      </a:cubicBezTo>
                      <a:cubicBezTo>
                        <a:pt x="20109" y="11756"/>
                        <a:pt x="20951" y="12289"/>
                        <a:pt x="21752" y="12837"/>
                      </a:cubicBezTo>
                      <a:cubicBezTo>
                        <a:pt x="22054" y="13045"/>
                        <a:pt x="22352" y="13254"/>
                        <a:pt x="22643" y="13466"/>
                      </a:cubicBezTo>
                      <a:cubicBezTo>
                        <a:pt x="22656" y="13476"/>
                        <a:pt x="22671" y="13487"/>
                        <a:pt x="22684" y="13497"/>
                      </a:cubicBezTo>
                      <a:cubicBezTo>
                        <a:pt x="22687" y="13512"/>
                        <a:pt x="22689" y="13528"/>
                        <a:pt x="22690" y="13544"/>
                      </a:cubicBezTo>
                      <a:cubicBezTo>
                        <a:pt x="22776" y="14354"/>
                        <a:pt x="22838" y="15187"/>
                        <a:pt x="22873" y="16039"/>
                      </a:cubicBezTo>
                      <a:cubicBezTo>
                        <a:pt x="22895" y="16595"/>
                        <a:pt x="22908" y="17159"/>
                        <a:pt x="22908" y="17729"/>
                      </a:cubicBezTo>
                      <a:cubicBezTo>
                        <a:pt x="22908" y="18301"/>
                        <a:pt x="22895" y="18865"/>
                        <a:pt x="22873" y="19421"/>
                      </a:cubicBezTo>
                      <a:cubicBezTo>
                        <a:pt x="22838" y="20272"/>
                        <a:pt x="22776" y="21106"/>
                        <a:pt x="22690" y="21916"/>
                      </a:cubicBezTo>
                      <a:cubicBezTo>
                        <a:pt x="22689" y="21932"/>
                        <a:pt x="22686" y="21947"/>
                        <a:pt x="22684" y="21963"/>
                      </a:cubicBezTo>
                      <a:cubicBezTo>
                        <a:pt x="22673" y="21972"/>
                        <a:pt x="22661" y="21981"/>
                        <a:pt x="22648" y="21989"/>
                      </a:cubicBezTo>
                      <a:cubicBezTo>
                        <a:pt x="22366" y="22194"/>
                        <a:pt x="22079" y="22397"/>
                        <a:pt x="21788" y="22598"/>
                      </a:cubicBezTo>
                      <a:cubicBezTo>
                        <a:pt x="20976" y="23156"/>
                        <a:pt x="20122" y="23696"/>
                        <a:pt x="19231" y="24213"/>
                      </a:cubicBezTo>
                      <a:cubicBezTo>
                        <a:pt x="19197" y="24234"/>
                        <a:pt x="19165" y="24253"/>
                        <a:pt x="19131" y="24272"/>
                      </a:cubicBezTo>
                      <a:cubicBezTo>
                        <a:pt x="19044" y="24322"/>
                        <a:pt x="18956" y="24372"/>
                        <a:pt x="18869" y="24421"/>
                      </a:cubicBezTo>
                      <a:cubicBezTo>
                        <a:pt x="18143" y="24833"/>
                        <a:pt x="17417" y="25216"/>
                        <a:pt x="16695" y="25569"/>
                      </a:cubicBezTo>
                      <a:cubicBezTo>
                        <a:pt x="16435" y="25698"/>
                        <a:pt x="16174" y="25821"/>
                        <a:pt x="15915" y="25941"/>
                      </a:cubicBezTo>
                      <a:cubicBezTo>
                        <a:pt x="15741" y="26022"/>
                        <a:pt x="15569" y="26100"/>
                        <a:pt x="15396" y="26176"/>
                      </a:cubicBezTo>
                      <a:cubicBezTo>
                        <a:pt x="15357" y="26194"/>
                        <a:pt x="15315" y="26211"/>
                        <a:pt x="15276" y="26229"/>
                      </a:cubicBezTo>
                      <a:cubicBezTo>
                        <a:pt x="14495" y="26574"/>
                        <a:pt x="13723" y="26882"/>
                        <a:pt x="12965" y="27152"/>
                      </a:cubicBezTo>
                      <a:cubicBezTo>
                        <a:pt x="10925" y="27884"/>
                        <a:pt x="8983" y="28357"/>
                        <a:pt x="7245" y="28557"/>
                      </a:cubicBezTo>
                      <a:cubicBezTo>
                        <a:pt x="6610" y="28631"/>
                        <a:pt x="6003" y="28667"/>
                        <a:pt x="5427" y="28667"/>
                      </a:cubicBezTo>
                      <a:cubicBezTo>
                        <a:pt x="5286" y="28667"/>
                        <a:pt x="5147" y="28665"/>
                        <a:pt x="5010" y="28660"/>
                      </a:cubicBezTo>
                      <a:cubicBezTo>
                        <a:pt x="4193" y="28634"/>
                        <a:pt x="3448" y="28529"/>
                        <a:pt x="2792" y="28345"/>
                      </a:cubicBezTo>
                      <a:cubicBezTo>
                        <a:pt x="2266" y="28198"/>
                        <a:pt x="1800" y="27999"/>
                        <a:pt x="1396" y="27750"/>
                      </a:cubicBezTo>
                      <a:cubicBezTo>
                        <a:pt x="867" y="27423"/>
                        <a:pt x="449" y="27008"/>
                        <a:pt x="158" y="26505"/>
                      </a:cubicBezTo>
                      <a:cubicBezTo>
                        <a:pt x="158" y="26505"/>
                        <a:pt x="158" y="26505"/>
                        <a:pt x="158" y="26503"/>
                      </a:cubicBezTo>
                      <a:lnTo>
                        <a:pt x="0" y="26594"/>
                      </a:lnTo>
                      <a:cubicBezTo>
                        <a:pt x="218" y="26973"/>
                        <a:pt x="504" y="27303"/>
                        <a:pt x="848" y="27584"/>
                      </a:cubicBezTo>
                      <a:cubicBezTo>
                        <a:pt x="851" y="27587"/>
                        <a:pt x="854" y="27588"/>
                        <a:pt x="856" y="27590"/>
                      </a:cubicBezTo>
                      <a:cubicBezTo>
                        <a:pt x="859" y="27591"/>
                        <a:pt x="862" y="27594"/>
                        <a:pt x="863" y="27596"/>
                      </a:cubicBezTo>
                      <a:cubicBezTo>
                        <a:pt x="1371" y="28007"/>
                        <a:pt x="2006" y="28313"/>
                        <a:pt x="2742" y="28521"/>
                      </a:cubicBezTo>
                      <a:cubicBezTo>
                        <a:pt x="3527" y="28741"/>
                        <a:pt x="4429" y="28849"/>
                        <a:pt x="5424" y="28849"/>
                      </a:cubicBezTo>
                      <a:cubicBezTo>
                        <a:pt x="6008" y="28849"/>
                        <a:pt x="6624" y="28812"/>
                        <a:pt x="7266" y="28739"/>
                      </a:cubicBezTo>
                      <a:cubicBezTo>
                        <a:pt x="7880" y="28668"/>
                        <a:pt x="8519" y="28562"/>
                        <a:pt x="9179" y="28425"/>
                      </a:cubicBezTo>
                      <a:cubicBezTo>
                        <a:pt x="9238" y="28413"/>
                        <a:pt x="9298" y="28400"/>
                        <a:pt x="9359" y="28388"/>
                      </a:cubicBezTo>
                      <a:cubicBezTo>
                        <a:pt x="10634" y="28111"/>
                        <a:pt x="11983" y="27715"/>
                        <a:pt x="13372" y="27200"/>
                      </a:cubicBezTo>
                      <a:cubicBezTo>
                        <a:pt x="13913" y="26998"/>
                        <a:pt x="14461" y="26780"/>
                        <a:pt x="15013" y="26543"/>
                      </a:cubicBezTo>
                      <a:cubicBezTo>
                        <a:pt x="15127" y="26494"/>
                        <a:pt x="15240" y="26444"/>
                        <a:pt x="15354" y="26394"/>
                      </a:cubicBezTo>
                      <a:cubicBezTo>
                        <a:pt x="15404" y="26373"/>
                        <a:pt x="15454" y="26350"/>
                        <a:pt x="15504" y="26328"/>
                      </a:cubicBezTo>
                      <a:cubicBezTo>
                        <a:pt x="16657" y="25814"/>
                        <a:pt x="17825" y="25225"/>
                        <a:pt x="18992" y="24561"/>
                      </a:cubicBezTo>
                      <a:cubicBezTo>
                        <a:pt x="19069" y="24516"/>
                        <a:pt x="19146" y="24474"/>
                        <a:pt x="19222" y="24430"/>
                      </a:cubicBezTo>
                      <a:cubicBezTo>
                        <a:pt x="19327" y="24369"/>
                        <a:pt x="19433" y="24307"/>
                        <a:pt x="19537" y="24246"/>
                      </a:cubicBezTo>
                      <a:cubicBezTo>
                        <a:pt x="20280" y="23808"/>
                        <a:pt x="20997" y="23355"/>
                        <a:pt x="21684" y="22889"/>
                      </a:cubicBezTo>
                      <a:cubicBezTo>
                        <a:pt x="22016" y="22664"/>
                        <a:pt x="22341" y="22437"/>
                        <a:pt x="22658" y="22207"/>
                      </a:cubicBezTo>
                      <a:lnTo>
                        <a:pt x="22658" y="22207"/>
                      </a:lnTo>
                      <a:cubicBezTo>
                        <a:pt x="22568" y="22998"/>
                        <a:pt x="22455" y="23767"/>
                        <a:pt x="22321" y="24511"/>
                      </a:cubicBezTo>
                      <a:cubicBezTo>
                        <a:pt x="21935" y="26643"/>
                        <a:pt x="21372" y="28560"/>
                        <a:pt x="20676" y="30167"/>
                      </a:cubicBezTo>
                      <a:cubicBezTo>
                        <a:pt x="20614" y="30311"/>
                        <a:pt x="20551" y="30453"/>
                        <a:pt x="20486" y="30591"/>
                      </a:cubicBezTo>
                      <a:cubicBezTo>
                        <a:pt x="20478" y="30587"/>
                        <a:pt x="20471" y="30584"/>
                        <a:pt x="20465" y="30579"/>
                      </a:cubicBezTo>
                      <a:lnTo>
                        <a:pt x="20464" y="30579"/>
                      </a:lnTo>
                      <a:cubicBezTo>
                        <a:pt x="20281" y="30485"/>
                        <a:pt x="20081" y="30435"/>
                        <a:pt x="19876" y="30435"/>
                      </a:cubicBezTo>
                      <a:lnTo>
                        <a:pt x="19872" y="30435"/>
                      </a:lnTo>
                      <a:cubicBezTo>
                        <a:pt x="19308" y="30436"/>
                        <a:pt x="18829" y="30805"/>
                        <a:pt x="18661" y="31313"/>
                      </a:cubicBezTo>
                      <a:cubicBezTo>
                        <a:pt x="18833" y="31837"/>
                        <a:pt x="19324" y="32190"/>
                        <a:pt x="19875" y="32190"/>
                      </a:cubicBezTo>
                      <a:cubicBezTo>
                        <a:pt x="20427" y="32190"/>
                        <a:pt x="20916" y="31837"/>
                        <a:pt x="21090" y="31313"/>
                      </a:cubicBezTo>
                      <a:cubicBezTo>
                        <a:pt x="21087" y="31305"/>
                        <a:pt x="21084" y="31296"/>
                        <a:pt x="21082" y="31289"/>
                      </a:cubicBezTo>
                      <a:cubicBezTo>
                        <a:pt x="21081" y="31288"/>
                        <a:pt x="21081" y="31286"/>
                        <a:pt x="21081" y="31285"/>
                      </a:cubicBezTo>
                      <a:cubicBezTo>
                        <a:pt x="21069" y="31252"/>
                        <a:pt x="21056" y="31220"/>
                        <a:pt x="21041" y="31189"/>
                      </a:cubicBezTo>
                      <a:cubicBezTo>
                        <a:pt x="21041" y="31187"/>
                        <a:pt x="21039" y="31185"/>
                        <a:pt x="21039" y="31183"/>
                      </a:cubicBezTo>
                      <a:cubicBezTo>
                        <a:pt x="21025" y="31152"/>
                        <a:pt x="21009" y="31121"/>
                        <a:pt x="20992" y="31092"/>
                      </a:cubicBezTo>
                      <a:cubicBezTo>
                        <a:pt x="20992" y="31092"/>
                        <a:pt x="20992" y="31090"/>
                        <a:pt x="20992" y="31090"/>
                      </a:cubicBezTo>
                      <a:cubicBezTo>
                        <a:pt x="20957" y="31028"/>
                        <a:pt x="20917" y="30971"/>
                        <a:pt x="20875" y="30915"/>
                      </a:cubicBezTo>
                      <a:lnTo>
                        <a:pt x="20873" y="30915"/>
                      </a:lnTo>
                      <a:cubicBezTo>
                        <a:pt x="20807" y="30833"/>
                        <a:pt x="20730" y="30757"/>
                        <a:pt x="20646" y="30694"/>
                      </a:cubicBezTo>
                      <a:lnTo>
                        <a:pt x="20645" y="30693"/>
                      </a:lnTo>
                      <a:cubicBezTo>
                        <a:pt x="20643" y="30691"/>
                        <a:pt x="20642" y="30690"/>
                        <a:pt x="20640" y="30690"/>
                      </a:cubicBezTo>
                      <a:cubicBezTo>
                        <a:pt x="20708" y="30541"/>
                        <a:pt x="20776" y="30391"/>
                        <a:pt x="20842" y="30238"/>
                      </a:cubicBezTo>
                      <a:cubicBezTo>
                        <a:pt x="21584" y="28526"/>
                        <a:pt x="22173" y="26469"/>
                        <a:pt x="22564" y="24182"/>
                      </a:cubicBezTo>
                      <a:cubicBezTo>
                        <a:pt x="22659" y="23612"/>
                        <a:pt x="22743" y="23028"/>
                        <a:pt x="22815" y="22431"/>
                      </a:cubicBezTo>
                      <a:cubicBezTo>
                        <a:pt x="22830" y="22309"/>
                        <a:pt x="22843" y="22185"/>
                        <a:pt x="22857" y="22063"/>
                      </a:cubicBezTo>
                      <a:cubicBezTo>
                        <a:pt x="22958" y="21989"/>
                        <a:pt x="23057" y="21916"/>
                        <a:pt x="23156" y="21841"/>
                      </a:cubicBezTo>
                      <a:cubicBezTo>
                        <a:pt x="23637" y="21481"/>
                        <a:pt x="24101" y="21116"/>
                        <a:pt x="24546" y="20748"/>
                      </a:cubicBezTo>
                      <a:cubicBezTo>
                        <a:pt x="24724" y="20599"/>
                        <a:pt x="24901" y="20451"/>
                        <a:pt x="25073" y="20300"/>
                      </a:cubicBezTo>
                      <a:cubicBezTo>
                        <a:pt x="26002" y="19498"/>
                        <a:pt x="26843" y="18682"/>
                        <a:pt x="27581" y="17866"/>
                      </a:cubicBezTo>
                      <a:cubicBezTo>
                        <a:pt x="28021" y="18359"/>
                        <a:pt x="28423" y="18851"/>
                        <a:pt x="28785" y="19339"/>
                      </a:cubicBezTo>
                      <a:cubicBezTo>
                        <a:pt x="29433" y="20212"/>
                        <a:pt x="29950" y="21069"/>
                        <a:pt x="30323" y="21889"/>
                      </a:cubicBezTo>
                      <a:cubicBezTo>
                        <a:pt x="30542" y="22375"/>
                        <a:pt x="30713" y="22848"/>
                        <a:pt x="30828" y="23302"/>
                      </a:cubicBezTo>
                      <a:cubicBezTo>
                        <a:pt x="31140" y="24524"/>
                        <a:pt x="31064" y="25615"/>
                        <a:pt x="30550" y="26505"/>
                      </a:cubicBezTo>
                      <a:lnTo>
                        <a:pt x="30707" y="26594"/>
                      </a:lnTo>
                      <a:cubicBezTo>
                        <a:pt x="31249" y="25656"/>
                        <a:pt x="31324" y="24511"/>
                        <a:pt x="31005" y="23257"/>
                      </a:cubicBezTo>
                      <a:cubicBezTo>
                        <a:pt x="30685" y="22003"/>
                        <a:pt x="29972" y="20635"/>
                        <a:pt x="28931" y="19231"/>
                      </a:cubicBezTo>
                      <a:cubicBezTo>
                        <a:pt x="28562" y="18733"/>
                        <a:pt x="28151" y="18233"/>
                        <a:pt x="27703" y="17731"/>
                      </a:cubicBezTo>
                      <a:cubicBezTo>
                        <a:pt x="28151" y="17228"/>
                        <a:pt x="28562" y="16726"/>
                        <a:pt x="28930" y="16230"/>
                      </a:cubicBezTo>
                      <a:cubicBezTo>
                        <a:pt x="29749" y="15127"/>
                        <a:pt x="30364" y="14045"/>
                        <a:pt x="30745" y="13024"/>
                      </a:cubicBezTo>
                      <a:cubicBezTo>
                        <a:pt x="30849" y="12746"/>
                        <a:pt x="30935" y="12472"/>
                        <a:pt x="31005" y="12204"/>
                      </a:cubicBezTo>
                      <a:cubicBezTo>
                        <a:pt x="31173" y="11546"/>
                        <a:pt x="31231" y="10917"/>
                        <a:pt x="31171" y="10334"/>
                      </a:cubicBezTo>
                      <a:lnTo>
                        <a:pt x="31171" y="10334"/>
                      </a:lnTo>
                      <a:cubicBezTo>
                        <a:pt x="31115" y="10360"/>
                        <a:pt x="31056" y="10382"/>
                        <a:pt x="30996" y="10401"/>
                      </a:cubicBezTo>
                      <a:cubicBezTo>
                        <a:pt x="31008" y="10528"/>
                        <a:pt x="31013" y="10658"/>
                        <a:pt x="31013" y="10789"/>
                      </a:cubicBezTo>
                      <a:cubicBezTo>
                        <a:pt x="31013" y="11223"/>
                        <a:pt x="30950" y="11680"/>
                        <a:pt x="30829" y="12158"/>
                      </a:cubicBezTo>
                      <a:cubicBezTo>
                        <a:pt x="30607" y="13027"/>
                        <a:pt x="30187" y="13962"/>
                        <a:pt x="29592" y="14930"/>
                      </a:cubicBezTo>
                      <a:cubicBezTo>
                        <a:pt x="29351" y="15323"/>
                        <a:pt x="29081" y="15719"/>
                        <a:pt x="28784" y="16121"/>
                      </a:cubicBezTo>
                      <a:cubicBezTo>
                        <a:pt x="28423" y="16607"/>
                        <a:pt x="28021" y="17100"/>
                        <a:pt x="27581" y="17594"/>
                      </a:cubicBezTo>
                      <a:cubicBezTo>
                        <a:pt x="26705" y="16626"/>
                        <a:pt x="25687" y="15657"/>
                        <a:pt x="24546" y="14712"/>
                      </a:cubicBezTo>
                      <a:cubicBezTo>
                        <a:pt x="24101" y="14342"/>
                        <a:pt x="23637" y="13978"/>
                        <a:pt x="23156" y="13618"/>
                      </a:cubicBezTo>
                      <a:cubicBezTo>
                        <a:pt x="23057" y="13544"/>
                        <a:pt x="22958" y="13470"/>
                        <a:pt x="22858" y="13397"/>
                      </a:cubicBezTo>
                      <a:cubicBezTo>
                        <a:pt x="22843" y="13266"/>
                        <a:pt x="22829" y="13135"/>
                        <a:pt x="22812" y="13005"/>
                      </a:cubicBezTo>
                      <a:cubicBezTo>
                        <a:pt x="22743" y="12419"/>
                        <a:pt x="22659" y="11845"/>
                        <a:pt x="22565" y="11285"/>
                      </a:cubicBezTo>
                      <a:cubicBezTo>
                        <a:pt x="22176" y="8994"/>
                        <a:pt x="21586" y="6935"/>
                        <a:pt x="20844" y="5221"/>
                      </a:cubicBezTo>
                      <a:cubicBezTo>
                        <a:pt x="20149" y="3617"/>
                        <a:pt x="19319" y="2317"/>
                        <a:pt x="18393" y="1412"/>
                      </a:cubicBezTo>
                      <a:cubicBezTo>
                        <a:pt x="17720" y="756"/>
                        <a:pt x="16993" y="308"/>
                        <a:pt x="16230" y="112"/>
                      </a:cubicBezTo>
                      <a:cubicBezTo>
                        <a:pt x="15943" y="39"/>
                        <a:pt x="15651" y="0"/>
                        <a:pt x="15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9"/>
                <p:cNvSpPr/>
                <p:nvPr/>
              </p:nvSpPr>
              <p:spPr>
                <a:xfrm>
                  <a:off x="8669944" y="5144968"/>
                  <a:ext cx="195656" cy="139641"/>
                </a:xfrm>
                <a:custGeom>
                  <a:avLst/>
                  <a:gdLst/>
                  <a:ahLst/>
                  <a:cxnLst/>
                  <a:rect l="l" t="t" r="r" b="b"/>
                  <a:pathLst>
                    <a:path w="2459" h="1755" extrusionOk="0">
                      <a:moveTo>
                        <a:pt x="14" y="882"/>
                      </a:moveTo>
                      <a:lnTo>
                        <a:pt x="14" y="882"/>
                      </a:lnTo>
                      <a:cubicBezTo>
                        <a:pt x="9" y="896"/>
                        <a:pt x="4" y="911"/>
                        <a:pt x="0" y="926"/>
                      </a:cubicBezTo>
                      <a:cubicBezTo>
                        <a:pt x="5" y="911"/>
                        <a:pt x="9" y="897"/>
                        <a:pt x="14" y="882"/>
                      </a:cubicBezTo>
                      <a:close/>
                      <a:moveTo>
                        <a:pt x="1229" y="1"/>
                      </a:moveTo>
                      <a:cubicBezTo>
                        <a:pt x="661" y="1"/>
                        <a:pt x="180" y="370"/>
                        <a:pt x="14" y="882"/>
                      </a:cubicBezTo>
                      <a:lnTo>
                        <a:pt x="14" y="882"/>
                      </a:lnTo>
                      <a:cubicBezTo>
                        <a:pt x="14" y="881"/>
                        <a:pt x="15" y="880"/>
                        <a:pt x="15" y="878"/>
                      </a:cubicBezTo>
                      <a:cubicBezTo>
                        <a:pt x="187" y="1401"/>
                        <a:pt x="678" y="1755"/>
                        <a:pt x="1229" y="1755"/>
                      </a:cubicBezTo>
                      <a:cubicBezTo>
                        <a:pt x="1781" y="1755"/>
                        <a:pt x="2269" y="1401"/>
                        <a:pt x="2443" y="879"/>
                      </a:cubicBezTo>
                      <a:lnTo>
                        <a:pt x="2443" y="879"/>
                      </a:lnTo>
                      <a:cubicBezTo>
                        <a:pt x="2449" y="895"/>
                        <a:pt x="2454" y="911"/>
                        <a:pt x="2458" y="927"/>
                      </a:cubicBezTo>
                      <a:cubicBezTo>
                        <a:pt x="2454" y="911"/>
                        <a:pt x="2449" y="895"/>
                        <a:pt x="2444" y="878"/>
                      </a:cubicBezTo>
                      <a:cubicBezTo>
                        <a:pt x="2443" y="879"/>
                        <a:pt x="2443" y="879"/>
                        <a:pt x="2443" y="879"/>
                      </a:cubicBezTo>
                      <a:lnTo>
                        <a:pt x="2443" y="879"/>
                      </a:lnTo>
                      <a:cubicBezTo>
                        <a:pt x="2275" y="369"/>
                        <a:pt x="1796" y="1"/>
                        <a:pt x="1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9"/>
                <p:cNvSpPr/>
                <p:nvPr/>
              </p:nvSpPr>
              <p:spPr>
                <a:xfrm>
                  <a:off x="8665965" y="5214827"/>
                  <a:ext cx="203613" cy="133912"/>
                </a:xfrm>
                <a:custGeom>
                  <a:avLst/>
                  <a:gdLst/>
                  <a:ahLst/>
                  <a:cxnLst/>
                  <a:rect l="l" t="t" r="r" b="b"/>
                  <a:pathLst>
                    <a:path w="2559" h="1683" extrusionOk="0">
                      <a:moveTo>
                        <a:pt x="65" y="0"/>
                      </a:moveTo>
                      <a:cubicBezTo>
                        <a:pt x="59" y="15"/>
                        <a:pt x="55" y="31"/>
                        <a:pt x="50" y="48"/>
                      </a:cubicBezTo>
                      <a:cubicBezTo>
                        <a:pt x="49" y="49"/>
                        <a:pt x="49" y="49"/>
                        <a:pt x="49" y="50"/>
                      </a:cubicBezTo>
                      <a:cubicBezTo>
                        <a:pt x="33" y="109"/>
                        <a:pt x="20" y="171"/>
                        <a:pt x="11" y="233"/>
                      </a:cubicBezTo>
                      <a:cubicBezTo>
                        <a:pt x="11" y="240"/>
                        <a:pt x="9" y="249"/>
                        <a:pt x="8" y="257"/>
                      </a:cubicBezTo>
                      <a:cubicBezTo>
                        <a:pt x="8" y="267"/>
                        <a:pt x="6" y="277"/>
                        <a:pt x="5" y="286"/>
                      </a:cubicBezTo>
                      <a:cubicBezTo>
                        <a:pt x="5" y="298"/>
                        <a:pt x="3" y="308"/>
                        <a:pt x="3" y="320"/>
                      </a:cubicBezTo>
                      <a:cubicBezTo>
                        <a:pt x="2" y="327"/>
                        <a:pt x="2" y="336"/>
                        <a:pt x="2" y="344"/>
                      </a:cubicBezTo>
                      <a:cubicBezTo>
                        <a:pt x="0" y="354"/>
                        <a:pt x="0" y="364"/>
                        <a:pt x="0" y="374"/>
                      </a:cubicBezTo>
                      <a:cubicBezTo>
                        <a:pt x="0" y="383"/>
                        <a:pt x="0" y="392"/>
                        <a:pt x="0" y="402"/>
                      </a:cubicBezTo>
                      <a:cubicBezTo>
                        <a:pt x="0" y="1109"/>
                        <a:pt x="573" y="1682"/>
                        <a:pt x="1279" y="1682"/>
                      </a:cubicBezTo>
                      <a:cubicBezTo>
                        <a:pt x="1729" y="1682"/>
                        <a:pt x="2125" y="1448"/>
                        <a:pt x="2354" y="1096"/>
                      </a:cubicBezTo>
                      <a:cubicBezTo>
                        <a:pt x="2483" y="897"/>
                        <a:pt x="2558" y="659"/>
                        <a:pt x="2558" y="402"/>
                      </a:cubicBezTo>
                      <a:cubicBezTo>
                        <a:pt x="2558" y="382"/>
                        <a:pt x="2558" y="363"/>
                        <a:pt x="2557" y="342"/>
                      </a:cubicBezTo>
                      <a:cubicBezTo>
                        <a:pt x="2557" y="336"/>
                        <a:pt x="2557" y="329"/>
                        <a:pt x="2557" y="321"/>
                      </a:cubicBezTo>
                      <a:cubicBezTo>
                        <a:pt x="2555" y="310"/>
                        <a:pt x="2554" y="298"/>
                        <a:pt x="2554" y="286"/>
                      </a:cubicBezTo>
                      <a:cubicBezTo>
                        <a:pt x="2552" y="277"/>
                        <a:pt x="2552" y="267"/>
                        <a:pt x="2551" y="258"/>
                      </a:cubicBezTo>
                      <a:cubicBezTo>
                        <a:pt x="2549" y="252"/>
                        <a:pt x="2549" y="246"/>
                        <a:pt x="2548" y="240"/>
                      </a:cubicBezTo>
                      <a:cubicBezTo>
                        <a:pt x="2541" y="176"/>
                        <a:pt x="2527" y="111"/>
                        <a:pt x="2510" y="49"/>
                      </a:cubicBezTo>
                      <a:cubicBezTo>
                        <a:pt x="2504" y="33"/>
                        <a:pt x="2499" y="17"/>
                        <a:pt x="2494" y="0"/>
                      </a:cubicBezTo>
                      <a:cubicBezTo>
                        <a:pt x="2321" y="523"/>
                        <a:pt x="1831" y="877"/>
                        <a:pt x="1280" y="877"/>
                      </a:cubicBezTo>
                      <a:cubicBezTo>
                        <a:pt x="728" y="877"/>
                        <a:pt x="239" y="523"/>
                        <a:pt x="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 name="Rectangle: Rounded Corners 3">
            <a:extLst>
              <a:ext uri="{FF2B5EF4-FFF2-40B4-BE49-F238E27FC236}">
                <a16:creationId xmlns:a16="http://schemas.microsoft.com/office/drawing/2014/main" id="{7100FDF2-56B3-26C4-D572-83C8C3A78254}"/>
              </a:ext>
            </a:extLst>
          </p:cNvPr>
          <p:cNvSpPr/>
          <p:nvPr/>
        </p:nvSpPr>
        <p:spPr>
          <a:xfrm>
            <a:off x="7020253" y="678488"/>
            <a:ext cx="1073888" cy="1018147"/>
          </a:xfrm>
          <a:prstGeom prst="roundRect">
            <a:avLst/>
          </a:prstGeom>
          <a:ln w="28575">
            <a:solidFill>
              <a:schemeClr val="accent6"/>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5400" b="1" dirty="0">
                <a:solidFill>
                  <a:schemeClr val="accent6"/>
                </a:solidFill>
                <a:latin typeface="Arial" panose="020B0604020202020204" pitchFamily="34" charset="0"/>
                <a:cs typeface="Arial" panose="020B0604020202020204" pitchFamily="34" charset="0"/>
              </a:rPr>
              <a:t>I.</a:t>
            </a:r>
          </a:p>
        </p:txBody>
      </p:sp>
      <p:sp>
        <p:nvSpPr>
          <p:cNvPr id="5" name="TextBox 4">
            <a:extLst>
              <a:ext uri="{FF2B5EF4-FFF2-40B4-BE49-F238E27FC236}">
                <a16:creationId xmlns:a16="http://schemas.microsoft.com/office/drawing/2014/main" id="{59DDDE55-582F-481E-107A-2A61765BE343}"/>
              </a:ext>
            </a:extLst>
          </p:cNvPr>
          <p:cNvSpPr txBox="1"/>
          <p:nvPr/>
        </p:nvSpPr>
        <p:spPr>
          <a:xfrm>
            <a:off x="2153632" y="1978690"/>
            <a:ext cx="6081743" cy="1824923"/>
          </a:xfrm>
          <a:prstGeom prst="rect">
            <a:avLst/>
          </a:prstGeom>
          <a:noFill/>
        </p:spPr>
        <p:txBody>
          <a:bodyPr wrap="square">
            <a:spAutoFit/>
          </a:bodyPr>
          <a:lstStyle/>
          <a:p>
            <a:pPr algn="r">
              <a:lnSpc>
                <a:spcPct val="150000"/>
              </a:lnSpc>
            </a:pPr>
            <a:r>
              <a:rPr lang="en-US" sz="4000" b="1" dirty="0">
                <a:solidFill>
                  <a:schemeClr val="accent4">
                    <a:lumMod val="50000"/>
                  </a:schemeClr>
                </a:solidFill>
              </a:rPr>
              <a:t>VAI TRÒ CỦA MỘT SỐ PHỨC CHẤT SINH HỌC</a:t>
            </a:r>
          </a:p>
        </p:txBody>
      </p:sp>
    </p:spTree>
  </p:cSld>
  <p:clrMapOvr>
    <a:masterClrMapping/>
  </p:clrMapOvr>
  <p:transition spd="med">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823F63-5F88-17B5-02F4-1F53522CEBA4}"/>
              </a:ext>
            </a:extLst>
          </p:cNvPr>
          <p:cNvPicPr>
            <a:picLocks noChangeAspect="1"/>
          </p:cNvPicPr>
          <p:nvPr/>
        </p:nvPicPr>
        <p:blipFill>
          <a:blip r:embed="rId2"/>
          <a:stretch>
            <a:fillRect/>
          </a:stretch>
        </p:blipFill>
        <p:spPr>
          <a:xfrm>
            <a:off x="8044797" y="67439"/>
            <a:ext cx="1008976" cy="771211"/>
          </a:xfrm>
          <a:prstGeom prst="rect">
            <a:avLst/>
          </a:prstGeom>
        </p:spPr>
      </p:pic>
      <p:pic>
        <p:nvPicPr>
          <p:cNvPr id="11" name="Picture 10">
            <a:extLst>
              <a:ext uri="{FF2B5EF4-FFF2-40B4-BE49-F238E27FC236}">
                <a16:creationId xmlns:a16="http://schemas.microsoft.com/office/drawing/2014/main" id="{C4862966-3F88-2B9D-003F-34D5C41CA4CB}"/>
              </a:ext>
            </a:extLst>
          </p:cNvPr>
          <p:cNvPicPr>
            <a:picLocks noChangeAspect="1"/>
          </p:cNvPicPr>
          <p:nvPr/>
        </p:nvPicPr>
        <p:blipFill>
          <a:blip r:embed="rId3"/>
          <a:stretch>
            <a:fillRect/>
          </a:stretch>
        </p:blipFill>
        <p:spPr>
          <a:xfrm>
            <a:off x="7921255" y="4166585"/>
            <a:ext cx="1137684" cy="909476"/>
          </a:xfrm>
          <a:prstGeom prst="rect">
            <a:avLst/>
          </a:prstGeom>
        </p:spPr>
      </p:pic>
      <p:grpSp>
        <p:nvGrpSpPr>
          <p:cNvPr id="6" name="Group 5">
            <a:extLst>
              <a:ext uri="{FF2B5EF4-FFF2-40B4-BE49-F238E27FC236}">
                <a16:creationId xmlns:a16="http://schemas.microsoft.com/office/drawing/2014/main" id="{515FE9E8-8E0E-9713-7FC2-B7C05F35561C}"/>
              </a:ext>
            </a:extLst>
          </p:cNvPr>
          <p:cNvGrpSpPr/>
          <p:nvPr/>
        </p:nvGrpSpPr>
        <p:grpSpPr>
          <a:xfrm>
            <a:off x="0" y="1"/>
            <a:ext cx="4467922" cy="572428"/>
            <a:chOff x="0" y="0"/>
            <a:chExt cx="16002000" cy="989171"/>
          </a:xfrm>
        </p:grpSpPr>
        <p:sp>
          <p:nvSpPr>
            <p:cNvPr id="9" name="Rectangle: Single Corner Rounded 8">
              <a:extLst>
                <a:ext uri="{FF2B5EF4-FFF2-40B4-BE49-F238E27FC236}">
                  <a16:creationId xmlns:a16="http://schemas.microsoft.com/office/drawing/2014/main" id="{2F14D311-70D5-88E3-624E-98033202F3E4}"/>
                </a:ext>
              </a:extLst>
            </p:cNvPr>
            <p:cNvSpPr/>
            <p:nvPr/>
          </p:nvSpPr>
          <p:spPr>
            <a:xfrm flipV="1">
              <a:off x="0" y="0"/>
              <a:ext cx="16002000" cy="989171"/>
            </a:xfrm>
            <a:prstGeom prst="round1Rect">
              <a:avLst>
                <a:gd name="adj" fmla="val 40443"/>
              </a:avLst>
            </a:prstGeom>
            <a:solidFill>
              <a:srgbClr val="1F62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E1DDFF3-9267-6392-B4DA-EE684D403C9D}"/>
                </a:ext>
              </a:extLst>
            </p:cNvPr>
            <p:cNvSpPr txBox="1"/>
            <p:nvPr/>
          </p:nvSpPr>
          <p:spPr>
            <a:xfrm>
              <a:off x="323150" y="123068"/>
              <a:ext cx="15355700" cy="707886"/>
            </a:xfrm>
            <a:prstGeom prst="rect">
              <a:avLst/>
            </a:prstGeom>
            <a:noFill/>
          </p:spPr>
          <p:txBody>
            <a:bodyPr wrap="square">
              <a:spAutoFit/>
            </a:bodyPr>
            <a:lstStyle/>
            <a:p>
              <a:pPr marL="0" marR="0" algn="ctr">
                <a:spcAft>
                  <a:spcPts val="1000"/>
                </a:spcAft>
              </a:pPr>
              <a:endParaRPr lang="fr-FR" sz="40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15" name="TextBox 14">
            <a:extLst>
              <a:ext uri="{FF2B5EF4-FFF2-40B4-BE49-F238E27FC236}">
                <a16:creationId xmlns:a16="http://schemas.microsoft.com/office/drawing/2014/main" id="{2A5D607D-D83A-444F-0810-0831E90AD8F1}"/>
              </a:ext>
            </a:extLst>
          </p:cNvPr>
          <p:cNvSpPr txBox="1"/>
          <p:nvPr/>
        </p:nvSpPr>
        <p:spPr>
          <a:xfrm>
            <a:off x="1" y="0"/>
            <a:ext cx="4467922" cy="496996"/>
          </a:xfrm>
          <a:prstGeom prst="rect">
            <a:avLst/>
          </a:prstGeom>
          <a:noFill/>
        </p:spPr>
        <p:txBody>
          <a:bodyPr wrap="square">
            <a:spAutoFit/>
          </a:bodyPr>
          <a:lstStyle/>
          <a:p>
            <a:pPr marL="0" marR="0" algn="ctr">
              <a:lnSpc>
                <a:spcPct val="150000"/>
              </a:lnSpc>
              <a:spcAft>
                <a:spcPts val="1000"/>
              </a:spcAft>
            </a:pPr>
            <a:r>
              <a:rPr lang="fr-FR" sz="2000" b="1" kern="0">
                <a:solidFill>
                  <a:schemeClr val="bg1"/>
                </a:solidFill>
                <a:effectLst/>
                <a:latin typeface="+mj-lt"/>
                <a:ea typeface="Times New Roman" panose="02020603050405020304" pitchFamily="18" charset="0"/>
                <a:cs typeface="Times New Roman" panose="02020603050405020304" pitchFamily="18" charset="0"/>
              </a:rPr>
              <a:t>Vai trò sinh học của chlorophyll</a:t>
            </a:r>
            <a:endParaRPr lang="en-US" sz="2000" kern="100">
              <a:solidFill>
                <a:schemeClr val="bg1"/>
              </a:solidFill>
              <a:effectLst/>
              <a:latin typeface="+mj-lt"/>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A15D96B0-75EF-C858-36D2-66FEED36DE20}"/>
              </a:ext>
            </a:extLst>
          </p:cNvPr>
          <p:cNvPicPr>
            <a:picLocks noChangeAspect="1"/>
          </p:cNvPicPr>
          <p:nvPr/>
        </p:nvPicPr>
        <p:blipFill>
          <a:blip r:embed="rId4"/>
          <a:stretch>
            <a:fillRect/>
          </a:stretch>
        </p:blipFill>
        <p:spPr>
          <a:xfrm>
            <a:off x="1596499" y="1598094"/>
            <a:ext cx="5562392" cy="3392163"/>
          </a:xfrm>
          <a:prstGeom prst="rect">
            <a:avLst/>
          </a:prstGeom>
        </p:spPr>
      </p:pic>
      <p:sp>
        <p:nvSpPr>
          <p:cNvPr id="19" name="TextBox 18">
            <a:extLst>
              <a:ext uri="{FF2B5EF4-FFF2-40B4-BE49-F238E27FC236}">
                <a16:creationId xmlns:a16="http://schemas.microsoft.com/office/drawing/2014/main" id="{1C3FD12D-EFA0-33A3-287F-FCEFD5C56797}"/>
              </a:ext>
            </a:extLst>
          </p:cNvPr>
          <p:cNvSpPr txBox="1"/>
          <p:nvPr/>
        </p:nvSpPr>
        <p:spPr>
          <a:xfrm>
            <a:off x="369617" y="568215"/>
            <a:ext cx="7551638" cy="958660"/>
          </a:xfrm>
          <a:prstGeom prst="rect">
            <a:avLst/>
          </a:prstGeom>
          <a:noFill/>
        </p:spPr>
        <p:txBody>
          <a:bodyPr wrap="square">
            <a:spAutoFit/>
          </a:bodyPr>
          <a:lstStyle/>
          <a:p>
            <a:pPr marL="0" marR="0" algn="just">
              <a:lnSpc>
                <a:spcPct val="150000"/>
              </a:lnSpc>
              <a:spcAft>
                <a:spcPts val="1000"/>
              </a:spcAft>
            </a:pPr>
            <a:r>
              <a:rPr lang="fr-FR" sz="2000" b="1" kern="0">
                <a:solidFill>
                  <a:srgbClr val="FF0000"/>
                </a:solidFill>
                <a:effectLst/>
                <a:latin typeface="+mj-lt"/>
                <a:ea typeface="Times New Roman" panose="02020603050405020304" pitchFamily="18" charset="0"/>
                <a:cs typeface="Times New Roman" panose="02020603050405020304" pitchFamily="18" charset="0"/>
              </a:rPr>
              <a:t>Thảo luận 1:</a:t>
            </a:r>
            <a:r>
              <a:rPr lang="en-US" sz="2000" b="1" kern="100">
                <a:solidFill>
                  <a:srgbClr val="FF0000"/>
                </a:solidFill>
                <a:latin typeface="+mj-lt"/>
                <a:ea typeface="Times New Roman" panose="02020603050405020304" pitchFamily="18" charset="0"/>
                <a:cs typeface="Times New Roman" panose="02020603050405020304" pitchFamily="18" charset="0"/>
              </a:rPr>
              <a:t> </a:t>
            </a:r>
            <a:r>
              <a:rPr lang="fr-FR" sz="2000" kern="0">
                <a:effectLst/>
                <a:latin typeface="+mj-lt"/>
                <a:ea typeface="Times New Roman" panose="02020603050405020304" pitchFamily="18" charset="0"/>
                <a:cs typeface="Times New Roman" panose="02020603050405020304" pitchFamily="18" charset="0"/>
              </a:rPr>
              <a:t>Tìm hiểu và cho biết vai trò sinh học của chlorophyll. </a:t>
            </a:r>
            <a:endParaRPr lang="en-US" sz="2000" kern="1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493808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A943F-43B6-CCD5-CC83-E246BB9FF29F}"/>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6BD2BB-A681-8444-1EF6-7EB0AD67C6E7}"/>
              </a:ext>
            </a:extLst>
          </p:cNvPr>
          <p:cNvSpPr/>
          <p:nvPr/>
        </p:nvSpPr>
        <p:spPr>
          <a:xfrm>
            <a:off x="503630" y="1928313"/>
            <a:ext cx="2045929" cy="1249387"/>
          </a:xfrm>
          <a:prstGeom prst="roundRect">
            <a:avLst>
              <a:gd name="adj" fmla="val 10625"/>
            </a:avLst>
          </a:prstGeom>
          <a:solidFill>
            <a:schemeClr val="accent4">
              <a:lumMod val="20000"/>
              <a:lumOff val="8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chemeClr val="tx1">
                    <a:lumMod val="50000"/>
                  </a:schemeClr>
                </a:solidFill>
                <a:effectLst/>
                <a:uLnTx/>
                <a:uFillTx/>
                <a:latin typeface="Arial" panose="020B0604020202020204" pitchFamily="34" charset="0"/>
                <a:ea typeface="+mn-ea"/>
                <a:cs typeface="Arial" panose="020B0604020202020204" pitchFamily="34" charset="0"/>
                <a:sym typeface="Arial"/>
              </a:rPr>
              <a:t>Vai trò </a:t>
            </a:r>
            <a:r>
              <a:rPr lang="fr-FR" sz="2000" b="1" kern="0">
                <a:solidFill>
                  <a:schemeClr val="tx1">
                    <a:lumMod val="50000"/>
                  </a:schemeClr>
                </a:solidFill>
                <a:effectLst/>
                <a:latin typeface="+mj-lt"/>
                <a:ea typeface="Times New Roman" panose="02020603050405020304" pitchFamily="18" charset="0"/>
                <a:cs typeface="Times New Roman" panose="02020603050405020304" pitchFamily="18" charset="0"/>
              </a:rPr>
              <a:t>chlorophyll</a:t>
            </a:r>
            <a:r>
              <a:rPr kumimoji="0" lang="en-US" sz="2000" b="1" i="0" u="none" strike="noStrike" kern="0" cap="none" spc="0" normalizeH="0" baseline="0" noProof="0">
                <a:ln>
                  <a:noFill/>
                </a:ln>
                <a:solidFill>
                  <a:schemeClr val="tx1">
                    <a:lumMod val="50000"/>
                  </a:schemeClr>
                </a:solidFill>
                <a:effectLst/>
                <a:uLnTx/>
                <a:uFillTx/>
                <a:latin typeface="Arial" panose="020B0604020202020204" pitchFamily="34" charset="0"/>
                <a:ea typeface="+mn-ea"/>
                <a:cs typeface="Arial" panose="020B0604020202020204" pitchFamily="34" charset="0"/>
                <a:sym typeface="Arial"/>
              </a:rPr>
              <a:t> </a:t>
            </a:r>
            <a:endParaRPr kumimoji="0" lang="en-US" sz="2000" b="1" i="0" u="none" strike="noStrike" kern="0" cap="none" spc="0" normalizeH="0" baseline="0" noProof="0" dirty="0">
              <a:ln>
                <a:noFill/>
              </a:ln>
              <a:solidFill>
                <a:schemeClr val="tx1">
                  <a:lumMod val="50000"/>
                </a:schemeClr>
              </a:solidFill>
              <a:effectLst/>
              <a:uLnTx/>
              <a:uFillTx/>
              <a:latin typeface="Arial" panose="020B0604020202020204" pitchFamily="34" charset="0"/>
              <a:ea typeface="+mn-ea"/>
              <a:cs typeface="Arial" panose="020B0604020202020204" pitchFamily="34" charset="0"/>
              <a:sym typeface="Arial"/>
            </a:endParaRPr>
          </a:p>
        </p:txBody>
      </p:sp>
      <p:cxnSp>
        <p:nvCxnSpPr>
          <p:cNvPr id="10" name="Connector: Curved 9">
            <a:extLst>
              <a:ext uri="{FF2B5EF4-FFF2-40B4-BE49-F238E27FC236}">
                <a16:creationId xmlns:a16="http://schemas.microsoft.com/office/drawing/2014/main" id="{32C4AC18-573D-473C-552B-7A0F323EC449}"/>
              </a:ext>
            </a:extLst>
          </p:cNvPr>
          <p:cNvCxnSpPr>
            <a:cxnSpLocks/>
            <a:stCxn id="3" idx="0"/>
          </p:cNvCxnSpPr>
          <p:nvPr/>
        </p:nvCxnSpPr>
        <p:spPr>
          <a:xfrm rot="5400000" flipH="1" flipV="1">
            <a:off x="1769761" y="648425"/>
            <a:ext cx="1036723" cy="1523055"/>
          </a:xfrm>
          <a:prstGeom prst="curvedConnector2">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Connector: Curved 10">
            <a:extLst>
              <a:ext uri="{FF2B5EF4-FFF2-40B4-BE49-F238E27FC236}">
                <a16:creationId xmlns:a16="http://schemas.microsoft.com/office/drawing/2014/main" id="{6497F932-A969-2346-68C9-F34CE30EAC86}"/>
              </a:ext>
            </a:extLst>
          </p:cNvPr>
          <p:cNvCxnSpPr>
            <a:cxnSpLocks/>
            <a:stCxn id="3" idx="2"/>
          </p:cNvCxnSpPr>
          <p:nvPr/>
        </p:nvCxnSpPr>
        <p:spPr>
          <a:xfrm rot="16200000" flipH="1">
            <a:off x="1751018" y="2953277"/>
            <a:ext cx="1074210" cy="1523056"/>
          </a:xfrm>
          <a:prstGeom prst="curvedConnector2">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6757FC38-820C-F536-497D-C6652CD24E06}"/>
              </a:ext>
            </a:extLst>
          </p:cNvPr>
          <p:cNvGrpSpPr/>
          <p:nvPr/>
        </p:nvGrpSpPr>
        <p:grpSpPr>
          <a:xfrm>
            <a:off x="3049649" y="141377"/>
            <a:ext cx="5469883" cy="1500426"/>
            <a:chOff x="4395729" y="306479"/>
            <a:chExt cx="4362681" cy="1170221"/>
          </a:xfrm>
        </p:grpSpPr>
        <p:sp>
          <p:nvSpPr>
            <p:cNvPr id="7" name="Rectangle: Rounded Corners 6">
              <a:extLst>
                <a:ext uri="{FF2B5EF4-FFF2-40B4-BE49-F238E27FC236}">
                  <a16:creationId xmlns:a16="http://schemas.microsoft.com/office/drawing/2014/main" id="{6FC895A7-D985-7E64-9469-EE424DC09297}"/>
                </a:ext>
              </a:extLst>
            </p:cNvPr>
            <p:cNvSpPr/>
            <p:nvPr/>
          </p:nvSpPr>
          <p:spPr>
            <a:xfrm>
              <a:off x="4885469" y="306479"/>
              <a:ext cx="3872941" cy="1170221"/>
            </a:xfrm>
            <a:prstGeom prst="roundRect">
              <a:avLst>
                <a:gd name="adj" fmla="val 9296"/>
              </a:avLst>
            </a:prstGeom>
            <a:solidFill>
              <a:schemeClr val="accent6"/>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kern="0">
                  <a:solidFill>
                    <a:schemeClr val="tx1">
                      <a:lumMod val="50000"/>
                    </a:schemeClr>
                  </a:solidFill>
                  <a:effectLst/>
                  <a:latin typeface="+mj-lt"/>
                  <a:ea typeface="Times New Roman" panose="02020603050405020304" pitchFamily="18" charset="0"/>
                  <a:cs typeface="Times New Roman" panose="02020603050405020304" pitchFamily="18" charset="0"/>
                </a:rPr>
                <a:t>Chlorophyll là phức chất của magnesium, là thành phần chính trong chất diệp lục.</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FE081A4B-EDDE-76D2-A463-49C8FAEE655E}"/>
                </a:ext>
              </a:extLst>
            </p:cNvPr>
            <p:cNvCxnSpPr>
              <a:cxnSpLocks/>
              <a:stCxn id="7" idx="1"/>
            </p:cNvCxnSpPr>
            <p:nvPr/>
          </p:nvCxnSpPr>
          <p:spPr>
            <a:xfrm flipH="1">
              <a:off x="4395729" y="891590"/>
              <a:ext cx="48974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1B569C3-2F89-86EA-B5F2-C8EEE8ED9DEF}"/>
              </a:ext>
            </a:extLst>
          </p:cNvPr>
          <p:cNvGrpSpPr/>
          <p:nvPr/>
        </p:nvGrpSpPr>
        <p:grpSpPr>
          <a:xfrm>
            <a:off x="3049649" y="3504961"/>
            <a:ext cx="5469882" cy="1500426"/>
            <a:chOff x="4395730" y="3666800"/>
            <a:chExt cx="4362680" cy="1170221"/>
          </a:xfrm>
        </p:grpSpPr>
        <p:sp>
          <p:nvSpPr>
            <p:cNvPr id="9" name="Rectangle: Rounded Corners 8">
              <a:extLst>
                <a:ext uri="{FF2B5EF4-FFF2-40B4-BE49-F238E27FC236}">
                  <a16:creationId xmlns:a16="http://schemas.microsoft.com/office/drawing/2014/main" id="{A7BB6C8B-68FF-CE11-D2BC-862DA8007BC3}"/>
                </a:ext>
              </a:extLst>
            </p:cNvPr>
            <p:cNvSpPr/>
            <p:nvPr/>
          </p:nvSpPr>
          <p:spPr>
            <a:xfrm>
              <a:off x="4885469" y="3666800"/>
              <a:ext cx="3872941" cy="1170221"/>
            </a:xfrm>
            <a:prstGeom prst="roundRect">
              <a:avLst>
                <a:gd name="adj" fmla="val 9296"/>
              </a:avLst>
            </a:prstGeom>
            <a:solidFill>
              <a:schemeClr val="accent6"/>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kern="0">
                  <a:solidFill>
                    <a:schemeClr val="tx1">
                      <a:lumMod val="50000"/>
                    </a:schemeClr>
                  </a:solidFill>
                  <a:effectLst/>
                  <a:latin typeface="+mj-lt"/>
                  <a:ea typeface="Times New Roman" panose="02020603050405020304" pitchFamily="18" charset="0"/>
                  <a:cs typeface="Times New Roman" panose="02020603050405020304" pitchFamily="18" charset="0"/>
                </a:rPr>
                <a:t>Chlorophyll có vai trò chính là xúc tác trong quá trình quang hợp của cây xanh và một số loài sinh vật. </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BE9D8996-C27B-28C9-81EB-3571CDFAF6B2}"/>
                </a:ext>
              </a:extLst>
            </p:cNvPr>
            <p:cNvCxnSpPr>
              <a:cxnSpLocks/>
              <a:stCxn id="9" idx="1"/>
            </p:cNvCxnSpPr>
            <p:nvPr/>
          </p:nvCxnSpPr>
          <p:spPr>
            <a:xfrm flipH="1" flipV="1">
              <a:off x="4395730" y="4251910"/>
              <a:ext cx="489739" cy="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48" name="Picture 47">
            <a:extLst>
              <a:ext uri="{FF2B5EF4-FFF2-40B4-BE49-F238E27FC236}">
                <a16:creationId xmlns:a16="http://schemas.microsoft.com/office/drawing/2014/main" id="{70928E01-415D-62BE-FCCF-225BA2620F49}"/>
              </a:ext>
            </a:extLst>
          </p:cNvPr>
          <p:cNvPicPr>
            <a:picLocks noChangeAspect="1"/>
          </p:cNvPicPr>
          <p:nvPr/>
        </p:nvPicPr>
        <p:blipFill>
          <a:blip r:embed="rId2"/>
          <a:stretch>
            <a:fillRect/>
          </a:stretch>
        </p:blipFill>
        <p:spPr>
          <a:xfrm>
            <a:off x="180515" y="4229913"/>
            <a:ext cx="1309626" cy="913587"/>
          </a:xfrm>
          <a:prstGeom prst="rect">
            <a:avLst/>
          </a:prstGeom>
        </p:spPr>
      </p:pic>
      <p:pic>
        <p:nvPicPr>
          <p:cNvPr id="49" name="Picture 48">
            <a:extLst>
              <a:ext uri="{FF2B5EF4-FFF2-40B4-BE49-F238E27FC236}">
                <a16:creationId xmlns:a16="http://schemas.microsoft.com/office/drawing/2014/main" id="{4881A3AA-C7AB-8AFA-7285-A8ED4492AD22}"/>
              </a:ext>
            </a:extLst>
          </p:cNvPr>
          <p:cNvPicPr>
            <a:picLocks noChangeAspect="1"/>
          </p:cNvPicPr>
          <p:nvPr/>
        </p:nvPicPr>
        <p:blipFill>
          <a:blip r:embed="rId3"/>
          <a:stretch>
            <a:fillRect/>
          </a:stretch>
        </p:blipFill>
        <p:spPr>
          <a:xfrm>
            <a:off x="1081407" y="411070"/>
            <a:ext cx="817467" cy="792867"/>
          </a:xfrm>
          <a:prstGeom prst="rect">
            <a:avLst/>
          </a:prstGeom>
        </p:spPr>
      </p:pic>
    </p:spTree>
    <p:extLst>
      <p:ext uri="{BB962C8B-B14F-4D97-AF65-F5344CB8AC3E}">
        <p14:creationId xmlns:p14="http://schemas.microsoft.com/office/powerpoint/2010/main" val="333696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554E082-9505-2A38-8ABF-4B6FF80460BC}"/>
              </a:ext>
            </a:extLst>
          </p:cNvPr>
          <p:cNvGrpSpPr/>
          <p:nvPr/>
        </p:nvGrpSpPr>
        <p:grpSpPr>
          <a:xfrm>
            <a:off x="0" y="1"/>
            <a:ext cx="4467922" cy="572428"/>
            <a:chOff x="0" y="0"/>
            <a:chExt cx="16002000" cy="989171"/>
          </a:xfrm>
        </p:grpSpPr>
        <p:sp>
          <p:nvSpPr>
            <p:cNvPr id="5" name="Rectangle: Single Corner Rounded 4">
              <a:extLst>
                <a:ext uri="{FF2B5EF4-FFF2-40B4-BE49-F238E27FC236}">
                  <a16:creationId xmlns:a16="http://schemas.microsoft.com/office/drawing/2014/main" id="{94771405-2171-82A9-7BE1-2A0AC1EEB7EA}"/>
                </a:ext>
              </a:extLst>
            </p:cNvPr>
            <p:cNvSpPr/>
            <p:nvPr/>
          </p:nvSpPr>
          <p:spPr>
            <a:xfrm flipV="1">
              <a:off x="0" y="0"/>
              <a:ext cx="16002000" cy="989171"/>
            </a:xfrm>
            <a:prstGeom prst="round1Rect">
              <a:avLst>
                <a:gd name="adj" fmla="val 40443"/>
              </a:avLst>
            </a:prstGeom>
            <a:solidFill>
              <a:srgbClr val="1F62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018A2C1-DF32-5275-5B60-C9FD1D624B59}"/>
                </a:ext>
              </a:extLst>
            </p:cNvPr>
            <p:cNvSpPr txBox="1"/>
            <p:nvPr/>
          </p:nvSpPr>
          <p:spPr>
            <a:xfrm>
              <a:off x="323150" y="123068"/>
              <a:ext cx="15355700" cy="707886"/>
            </a:xfrm>
            <a:prstGeom prst="rect">
              <a:avLst/>
            </a:prstGeom>
            <a:noFill/>
          </p:spPr>
          <p:txBody>
            <a:bodyPr wrap="square">
              <a:spAutoFit/>
            </a:bodyPr>
            <a:lstStyle/>
            <a:p>
              <a:pPr marL="0" marR="0" algn="ctr">
                <a:spcAft>
                  <a:spcPts val="1000"/>
                </a:spcAft>
              </a:pPr>
              <a:endParaRPr lang="fr-FR" sz="40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12" name="TextBox 11">
            <a:extLst>
              <a:ext uri="{FF2B5EF4-FFF2-40B4-BE49-F238E27FC236}">
                <a16:creationId xmlns:a16="http://schemas.microsoft.com/office/drawing/2014/main" id="{A6A2BDA1-0591-CB29-8135-CD8252ADBCF1}"/>
              </a:ext>
            </a:extLst>
          </p:cNvPr>
          <p:cNvSpPr txBox="1"/>
          <p:nvPr/>
        </p:nvSpPr>
        <p:spPr>
          <a:xfrm>
            <a:off x="1" y="0"/>
            <a:ext cx="4467922" cy="496996"/>
          </a:xfrm>
          <a:prstGeom prst="rect">
            <a:avLst/>
          </a:prstGeom>
          <a:noFill/>
        </p:spPr>
        <p:txBody>
          <a:bodyPr wrap="square">
            <a:spAutoFit/>
          </a:bodyPr>
          <a:lstStyle/>
          <a:p>
            <a:pPr marL="0" marR="0" algn="ctr">
              <a:lnSpc>
                <a:spcPct val="150000"/>
              </a:lnSpc>
              <a:spcAft>
                <a:spcPts val="1000"/>
              </a:spcAft>
            </a:pPr>
            <a:r>
              <a:rPr lang="fr-FR" sz="2000" b="1" kern="0">
                <a:solidFill>
                  <a:schemeClr val="bg1"/>
                </a:solidFill>
                <a:effectLst/>
                <a:latin typeface="+mj-lt"/>
                <a:ea typeface="Times New Roman" panose="02020603050405020304" pitchFamily="18" charset="0"/>
                <a:cs typeface="Times New Roman" panose="02020603050405020304" pitchFamily="18" charset="0"/>
              </a:rPr>
              <a:t>Vai trò sinh học của </a:t>
            </a:r>
            <a:r>
              <a:rPr lang="fr-FR" sz="2000" b="1">
                <a:solidFill>
                  <a:schemeClr val="bg1"/>
                </a:solidFill>
                <a:latin typeface="+mj-lt"/>
                <a:ea typeface="Times New Roman" panose="02020603050405020304" pitchFamily="18" charset="0"/>
                <a:cs typeface="Times New Roman" panose="02020603050405020304" pitchFamily="18" charset="0"/>
              </a:rPr>
              <a:t>heme B</a:t>
            </a:r>
            <a:endParaRPr lang="en-US" sz="2000" kern="100">
              <a:solidFill>
                <a:schemeClr val="bg1"/>
              </a:solidFill>
              <a:effectLst/>
              <a:latin typeface="+mj-lt"/>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922A0DD3-C680-FA3B-F0C3-40D9E6CBD3E2}"/>
              </a:ext>
            </a:extLst>
          </p:cNvPr>
          <p:cNvSpPr txBox="1"/>
          <p:nvPr/>
        </p:nvSpPr>
        <p:spPr>
          <a:xfrm>
            <a:off x="441402" y="643648"/>
            <a:ext cx="8053039" cy="958660"/>
          </a:xfrm>
          <a:prstGeom prst="rect">
            <a:avLst/>
          </a:prstGeom>
          <a:noFill/>
        </p:spPr>
        <p:txBody>
          <a:bodyPr wrap="square">
            <a:spAutoFit/>
          </a:bodyPr>
          <a:lstStyle/>
          <a:p>
            <a:pPr marL="0" marR="0" algn="just">
              <a:lnSpc>
                <a:spcPct val="150000"/>
              </a:lnSpc>
              <a:spcAft>
                <a:spcPts val="1000"/>
              </a:spcAft>
            </a:pPr>
            <a:r>
              <a:rPr lang="fr-FR" sz="2000" b="1" kern="0">
                <a:solidFill>
                  <a:srgbClr val="FF0000"/>
                </a:solidFill>
                <a:effectLst/>
                <a:latin typeface="+mj-lt"/>
                <a:ea typeface="Times New Roman" panose="02020603050405020304" pitchFamily="18" charset="0"/>
                <a:cs typeface="Times New Roman" panose="02020603050405020304" pitchFamily="18" charset="0"/>
              </a:rPr>
              <a:t>Thảo luận 2:</a:t>
            </a:r>
            <a:r>
              <a:rPr lang="en-US" sz="2000" b="1" kern="100">
                <a:solidFill>
                  <a:srgbClr val="FF0000"/>
                </a:solidFill>
                <a:latin typeface="+mj-lt"/>
                <a:ea typeface="Times New Roman" panose="02020603050405020304" pitchFamily="18" charset="0"/>
                <a:cs typeface="Times New Roman" panose="02020603050405020304" pitchFamily="18" charset="0"/>
              </a:rPr>
              <a:t> </a:t>
            </a:r>
            <a:r>
              <a:rPr lang="fr-FR" sz="2000" kern="0">
                <a:effectLst/>
                <a:latin typeface="+mj-lt"/>
                <a:ea typeface="Times New Roman" panose="02020603050405020304" pitchFamily="18" charset="0"/>
                <a:cs typeface="Times New Roman" panose="02020603050405020304" pitchFamily="18" charset="0"/>
              </a:rPr>
              <a:t>Tìm hiểu và cho biết vai trò chính của heme B đối với cơ thể người. </a:t>
            </a:r>
            <a:endParaRPr lang="en-US" sz="2000" kern="100">
              <a:effectLst/>
              <a:latin typeface="+mj-lt"/>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DE405881-EB6B-0836-806E-EA71ACDAD584}"/>
              </a:ext>
            </a:extLst>
          </p:cNvPr>
          <p:cNvPicPr>
            <a:picLocks noChangeAspect="1"/>
          </p:cNvPicPr>
          <p:nvPr/>
        </p:nvPicPr>
        <p:blipFill>
          <a:blip r:embed="rId2"/>
          <a:stretch>
            <a:fillRect/>
          </a:stretch>
        </p:blipFill>
        <p:spPr>
          <a:xfrm>
            <a:off x="2503282" y="1405099"/>
            <a:ext cx="3748826" cy="3472320"/>
          </a:xfrm>
          <a:prstGeom prst="rect">
            <a:avLst/>
          </a:prstGeom>
        </p:spPr>
      </p:pic>
    </p:spTree>
    <p:extLst>
      <p:ext uri="{BB962C8B-B14F-4D97-AF65-F5344CB8AC3E}">
        <p14:creationId xmlns:p14="http://schemas.microsoft.com/office/powerpoint/2010/main" val="119517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57EA8-E410-59DF-11E2-FBBE5FA10C45}"/>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F21707C-9462-754C-FD63-344BB34F871E}"/>
              </a:ext>
            </a:extLst>
          </p:cNvPr>
          <p:cNvSpPr/>
          <p:nvPr/>
        </p:nvSpPr>
        <p:spPr>
          <a:xfrm>
            <a:off x="503630" y="1928313"/>
            <a:ext cx="2045929" cy="1249387"/>
          </a:xfrm>
          <a:prstGeom prst="roundRect">
            <a:avLst>
              <a:gd name="adj" fmla="val 10625"/>
            </a:avLst>
          </a:prstGeom>
          <a:solidFill>
            <a:schemeClr val="accent4">
              <a:lumMod val="20000"/>
              <a:lumOff val="80000"/>
            </a:schemeClr>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342776">
                    <a:lumMod val="50000"/>
                  </a:srgbClr>
                </a:solidFill>
                <a:effectLst/>
                <a:uLnTx/>
                <a:uFillTx/>
                <a:latin typeface="Arial" panose="020B0604020202020204" pitchFamily="34" charset="0"/>
                <a:ea typeface="+mn-ea"/>
                <a:cs typeface="Arial" panose="020B0604020202020204" pitchFamily="34" charset="0"/>
                <a:sym typeface="Arial"/>
              </a:rPr>
              <a:t>Vai trò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fr-FR" sz="2000" b="1">
                <a:solidFill>
                  <a:srgbClr val="342776">
                    <a:lumMod val="50000"/>
                  </a:srgbClr>
                </a:solidFill>
                <a:latin typeface="Arial"/>
                <a:cs typeface="Times New Roman" panose="02020603050405020304" pitchFamily="18" charset="0"/>
              </a:rPr>
              <a:t>Heme B</a:t>
            </a:r>
            <a:r>
              <a:rPr kumimoji="0" lang="en-US" sz="2000" b="1" i="0" u="none" strike="noStrike" kern="0" cap="none" spc="0" normalizeH="0" baseline="0" noProof="0">
                <a:ln>
                  <a:noFill/>
                </a:ln>
                <a:solidFill>
                  <a:srgbClr val="342776">
                    <a:lumMod val="50000"/>
                  </a:srgbClr>
                </a:solidFill>
                <a:effectLst/>
                <a:uLnTx/>
                <a:uFillTx/>
                <a:latin typeface="Arial" panose="020B0604020202020204" pitchFamily="34" charset="0"/>
                <a:ea typeface="+mn-ea"/>
                <a:cs typeface="Arial" panose="020B0604020202020204" pitchFamily="34" charset="0"/>
                <a:sym typeface="Arial"/>
              </a:rPr>
              <a:t> </a:t>
            </a:r>
            <a:endParaRPr kumimoji="0" lang="en-US" sz="2000" b="1" i="0" u="none" strike="noStrike" kern="0" cap="none" spc="0" normalizeH="0" baseline="0" noProof="0" dirty="0">
              <a:ln>
                <a:noFill/>
              </a:ln>
              <a:solidFill>
                <a:srgbClr val="342776">
                  <a:lumMod val="50000"/>
                </a:srgbClr>
              </a:solidFill>
              <a:effectLst/>
              <a:uLnTx/>
              <a:uFillTx/>
              <a:latin typeface="Arial" panose="020B0604020202020204" pitchFamily="34" charset="0"/>
              <a:ea typeface="+mn-ea"/>
              <a:cs typeface="Arial" panose="020B0604020202020204" pitchFamily="34" charset="0"/>
              <a:sym typeface="Arial"/>
            </a:endParaRPr>
          </a:p>
        </p:txBody>
      </p:sp>
      <p:cxnSp>
        <p:nvCxnSpPr>
          <p:cNvPr id="10" name="Connector: Curved 9">
            <a:extLst>
              <a:ext uri="{FF2B5EF4-FFF2-40B4-BE49-F238E27FC236}">
                <a16:creationId xmlns:a16="http://schemas.microsoft.com/office/drawing/2014/main" id="{318383CF-560E-9218-F5F4-89AFAFB1AC42}"/>
              </a:ext>
            </a:extLst>
          </p:cNvPr>
          <p:cNvCxnSpPr>
            <a:cxnSpLocks/>
            <a:stCxn id="3" idx="0"/>
          </p:cNvCxnSpPr>
          <p:nvPr/>
        </p:nvCxnSpPr>
        <p:spPr>
          <a:xfrm rot="5400000" flipH="1" flipV="1">
            <a:off x="1769761" y="648425"/>
            <a:ext cx="1036723" cy="1523055"/>
          </a:xfrm>
          <a:prstGeom prst="curvedConnector2">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Connector: Curved 10">
            <a:extLst>
              <a:ext uri="{FF2B5EF4-FFF2-40B4-BE49-F238E27FC236}">
                <a16:creationId xmlns:a16="http://schemas.microsoft.com/office/drawing/2014/main" id="{AB0C76B1-38AC-1100-252E-D10EB7A8B907}"/>
              </a:ext>
            </a:extLst>
          </p:cNvPr>
          <p:cNvCxnSpPr>
            <a:cxnSpLocks/>
            <a:stCxn id="3" idx="2"/>
          </p:cNvCxnSpPr>
          <p:nvPr/>
        </p:nvCxnSpPr>
        <p:spPr>
          <a:xfrm rot="16200000" flipH="1">
            <a:off x="1751018" y="2953277"/>
            <a:ext cx="1074210" cy="1523056"/>
          </a:xfrm>
          <a:prstGeom prst="curvedConnector2">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BA4ABF07-858F-824B-90E4-B072F2EACA61}"/>
              </a:ext>
            </a:extLst>
          </p:cNvPr>
          <p:cNvGrpSpPr/>
          <p:nvPr/>
        </p:nvGrpSpPr>
        <p:grpSpPr>
          <a:xfrm>
            <a:off x="3049649" y="141377"/>
            <a:ext cx="5469883" cy="1500426"/>
            <a:chOff x="4395729" y="306479"/>
            <a:chExt cx="4362681" cy="1170221"/>
          </a:xfrm>
        </p:grpSpPr>
        <p:sp>
          <p:nvSpPr>
            <p:cNvPr id="7" name="Rectangle: Rounded Corners 6">
              <a:extLst>
                <a:ext uri="{FF2B5EF4-FFF2-40B4-BE49-F238E27FC236}">
                  <a16:creationId xmlns:a16="http://schemas.microsoft.com/office/drawing/2014/main" id="{8DE8BA4C-37E2-9638-D4A8-89D4ED9F8B47}"/>
                </a:ext>
              </a:extLst>
            </p:cNvPr>
            <p:cNvSpPr/>
            <p:nvPr/>
          </p:nvSpPr>
          <p:spPr>
            <a:xfrm>
              <a:off x="4885469" y="306479"/>
              <a:ext cx="3872941" cy="1170221"/>
            </a:xfrm>
            <a:prstGeom prst="roundRect">
              <a:avLst>
                <a:gd name="adj" fmla="val 9296"/>
              </a:avLst>
            </a:prstGeom>
            <a:solidFill>
              <a:schemeClr val="accent6"/>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kern="0">
                  <a:solidFill>
                    <a:schemeClr val="tx1">
                      <a:lumMod val="50000"/>
                    </a:schemeClr>
                  </a:solidFill>
                  <a:effectLst/>
                  <a:latin typeface="+mj-lt"/>
                  <a:ea typeface="Times New Roman" panose="02020603050405020304" pitchFamily="18" charset="0"/>
                  <a:cs typeface="Times New Roman" panose="02020603050405020304" pitchFamily="18" charset="0"/>
                </a:rPr>
                <a:t>Heme B là phức chất của sắt, là thành phần cấu tạo nên hemoglobin trong các protein có chức năng hô hấp.</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2F4DD143-E74B-454F-C240-E0AABFCE05C5}"/>
                </a:ext>
              </a:extLst>
            </p:cNvPr>
            <p:cNvCxnSpPr>
              <a:cxnSpLocks/>
              <a:stCxn id="7" idx="1"/>
            </p:cNvCxnSpPr>
            <p:nvPr/>
          </p:nvCxnSpPr>
          <p:spPr>
            <a:xfrm flipH="1">
              <a:off x="4395729" y="891590"/>
              <a:ext cx="48974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F7D47F40-20E5-522A-468D-4925DAFFDAA6}"/>
              </a:ext>
            </a:extLst>
          </p:cNvPr>
          <p:cNvGrpSpPr/>
          <p:nvPr/>
        </p:nvGrpSpPr>
        <p:grpSpPr>
          <a:xfrm>
            <a:off x="3049649" y="3504961"/>
            <a:ext cx="5469882" cy="1500426"/>
            <a:chOff x="4395730" y="3666800"/>
            <a:chExt cx="4362680" cy="1170221"/>
          </a:xfrm>
        </p:grpSpPr>
        <p:sp>
          <p:nvSpPr>
            <p:cNvPr id="9" name="Rectangle: Rounded Corners 8">
              <a:extLst>
                <a:ext uri="{FF2B5EF4-FFF2-40B4-BE49-F238E27FC236}">
                  <a16:creationId xmlns:a16="http://schemas.microsoft.com/office/drawing/2014/main" id="{08DD6BE2-DF4E-BFA2-157F-3EEC672C55CD}"/>
                </a:ext>
              </a:extLst>
            </p:cNvPr>
            <p:cNvSpPr/>
            <p:nvPr/>
          </p:nvSpPr>
          <p:spPr>
            <a:xfrm>
              <a:off x="4885469" y="3666800"/>
              <a:ext cx="3872941" cy="1170221"/>
            </a:xfrm>
            <a:prstGeom prst="roundRect">
              <a:avLst>
                <a:gd name="adj" fmla="val 9296"/>
              </a:avLst>
            </a:prstGeom>
            <a:solidFill>
              <a:schemeClr val="accent6"/>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kern="0">
                  <a:solidFill>
                    <a:schemeClr val="tx1">
                      <a:lumMod val="50000"/>
                    </a:schemeClr>
                  </a:solidFill>
                  <a:effectLst/>
                  <a:latin typeface="+mj-lt"/>
                  <a:ea typeface="Times New Roman" panose="02020603050405020304" pitchFamily="18" charset="0"/>
                  <a:cs typeface="Times New Roman" panose="02020603050405020304" pitchFamily="18" charset="0"/>
                </a:rPr>
                <a:t>Heme B có vai trò không thể thiếu của hemoglobin, giúp cung cấp oxygen đến các tế bào và mô trong cơ thể. </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D5234761-384D-A179-3ABF-8A58778B5B4C}"/>
                </a:ext>
              </a:extLst>
            </p:cNvPr>
            <p:cNvCxnSpPr>
              <a:cxnSpLocks/>
              <a:stCxn id="9" idx="1"/>
            </p:cNvCxnSpPr>
            <p:nvPr/>
          </p:nvCxnSpPr>
          <p:spPr>
            <a:xfrm flipH="1" flipV="1">
              <a:off x="4395730" y="4251910"/>
              <a:ext cx="489739" cy="1"/>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48" name="Picture 47">
            <a:extLst>
              <a:ext uri="{FF2B5EF4-FFF2-40B4-BE49-F238E27FC236}">
                <a16:creationId xmlns:a16="http://schemas.microsoft.com/office/drawing/2014/main" id="{1313316B-CCD6-3816-7CF4-8497F21955F5}"/>
              </a:ext>
            </a:extLst>
          </p:cNvPr>
          <p:cNvPicPr>
            <a:picLocks noChangeAspect="1"/>
          </p:cNvPicPr>
          <p:nvPr/>
        </p:nvPicPr>
        <p:blipFill>
          <a:blip r:embed="rId2"/>
          <a:stretch>
            <a:fillRect/>
          </a:stretch>
        </p:blipFill>
        <p:spPr>
          <a:xfrm>
            <a:off x="180515" y="4229913"/>
            <a:ext cx="1309626" cy="913587"/>
          </a:xfrm>
          <a:prstGeom prst="rect">
            <a:avLst/>
          </a:prstGeom>
        </p:spPr>
      </p:pic>
      <p:pic>
        <p:nvPicPr>
          <p:cNvPr id="49" name="Picture 48">
            <a:extLst>
              <a:ext uri="{FF2B5EF4-FFF2-40B4-BE49-F238E27FC236}">
                <a16:creationId xmlns:a16="http://schemas.microsoft.com/office/drawing/2014/main" id="{85DD3CD4-2EDB-A84B-B363-0E86961D3CCE}"/>
              </a:ext>
            </a:extLst>
          </p:cNvPr>
          <p:cNvPicPr>
            <a:picLocks noChangeAspect="1"/>
          </p:cNvPicPr>
          <p:nvPr/>
        </p:nvPicPr>
        <p:blipFill>
          <a:blip r:embed="rId3"/>
          <a:stretch>
            <a:fillRect/>
          </a:stretch>
        </p:blipFill>
        <p:spPr>
          <a:xfrm>
            <a:off x="1081407" y="411070"/>
            <a:ext cx="817467" cy="792867"/>
          </a:xfrm>
          <a:prstGeom prst="rect">
            <a:avLst/>
          </a:prstGeom>
        </p:spPr>
      </p:pic>
    </p:spTree>
    <p:extLst>
      <p:ext uri="{BB962C8B-B14F-4D97-AF65-F5344CB8AC3E}">
        <p14:creationId xmlns:p14="http://schemas.microsoft.com/office/powerpoint/2010/main" val="291147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ience Subject for High School: Atomic Model by Slidesgo">
  <a:themeElements>
    <a:clrScheme name="Simple Light">
      <a:dk1>
        <a:srgbClr val="342776"/>
      </a:dk1>
      <a:lt1>
        <a:srgbClr val="F5F3FF"/>
      </a:lt1>
      <a:dk2>
        <a:srgbClr val="724CFF"/>
      </a:dk2>
      <a:lt2>
        <a:srgbClr val="8F75FD"/>
      </a:lt2>
      <a:accent1>
        <a:srgbClr val="B9F7FF"/>
      </a:accent1>
      <a:accent2>
        <a:srgbClr val="3EB9FD"/>
      </a:accent2>
      <a:accent3>
        <a:srgbClr val="FEECB7"/>
      </a:accent3>
      <a:accent4>
        <a:srgbClr val="2555EC"/>
      </a:accent4>
      <a:accent5>
        <a:srgbClr val="FA91FF"/>
      </a:accent5>
      <a:accent6>
        <a:srgbClr val="FFFFFF"/>
      </a:accent6>
      <a:hlink>
        <a:srgbClr val="34277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1845</Words>
  <Application>Microsoft Office PowerPoint</Application>
  <PresentationFormat>On-screen Show (16:9)</PresentationFormat>
  <Paragraphs>168</Paragraphs>
  <Slides>34</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3" baseType="lpstr">
      <vt:lpstr>Wingdings</vt:lpstr>
      <vt:lpstr>Bebas Neue</vt:lpstr>
      <vt:lpstr>Nunito Light</vt:lpstr>
      <vt:lpstr>Nunito Medium</vt:lpstr>
      <vt:lpstr>Arial</vt:lpstr>
      <vt:lpstr>Alatsi</vt:lpstr>
      <vt:lpstr>Anaheim</vt:lpstr>
      <vt:lpstr>Science Subject for High School: Atomic Model by Slidesgo</vt:lpstr>
      <vt:lpstr>ACD.ChemSketch.20</vt:lpstr>
      <vt:lpstr>NHIỆT LIỆT CHÀO ĐÓN  CÁC EM ĐẾN VỚI BÀI HỌC MỚI!</vt:lpstr>
      <vt:lpstr>KHỞI ĐỘNG</vt:lpstr>
      <vt:lpstr>BÀI 8:  VAI TRÒ VÀ ỨNG DỤNG CỦA PHỨC CHẤT</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VẬN DỤNG</vt:lpstr>
      <vt:lpstr>VẬN DỤNG</vt:lpstr>
      <vt:lpstr>PowerPoint Presentation</vt:lpstr>
      <vt:lpstr>VẬN DỤNG</vt:lpstr>
      <vt:lpstr>EM ĐÃ HỌC</vt:lpstr>
      <vt:lpstr>HƯỚNG DẪN VỀ NHÀ</vt:lpstr>
      <vt:lpstr>CẢM ƠN CÁC EM ĐÃ  THAM GIA TIẾT HỌC HÔM NAY!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NHIỆT LIỆT CHÀO ĐÓN  CÁC EM ĐẾN VỚI BÀI HỌC MỚI!</dc:title>
  <dc:creator>User</dc:creator>
  <cp:lastModifiedBy>Tailieuchuan</cp:lastModifiedBy>
  <cp:revision>5</cp:revision>
  <dcterms:modified xsi:type="dcterms:W3CDTF">2025-01-08T15:08:26Z</dcterms:modified>
</cp:coreProperties>
</file>