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379" r:id="rId2"/>
    <p:sldId id="256" r:id="rId3"/>
    <p:sldId id="312" r:id="rId4"/>
    <p:sldId id="258" r:id="rId5"/>
    <p:sldId id="313" r:id="rId6"/>
    <p:sldId id="259" r:id="rId7"/>
    <p:sldId id="260" r:id="rId8"/>
    <p:sldId id="261" r:id="rId9"/>
    <p:sldId id="314" r:id="rId10"/>
    <p:sldId id="262" r:id="rId11"/>
    <p:sldId id="315" r:id="rId12"/>
    <p:sldId id="316" r:id="rId13"/>
    <p:sldId id="317" r:id="rId14"/>
    <p:sldId id="318" r:id="rId15"/>
    <p:sldId id="319" r:id="rId16"/>
    <p:sldId id="320" r:id="rId17"/>
    <p:sldId id="321" r:id="rId18"/>
    <p:sldId id="263" r:id="rId19"/>
    <p:sldId id="322" r:id="rId20"/>
    <p:sldId id="324" r:id="rId21"/>
  </p:sldIdLst>
  <p:sldSz cx="9144000" cy="5143500" type="screen16x9"/>
  <p:notesSz cx="6858000" cy="9144000"/>
  <p:embeddedFontLst>
    <p:embeddedFont>
      <p:font typeface="Albert Sans" charset="0"/>
      <p:regular r:id="rId23"/>
      <p:bold r:id="rId24"/>
      <p:italic r:id="rId25"/>
      <p:boldItalic r:id="rId26"/>
    </p:embeddedFont>
    <p:embeddedFont>
      <p:font typeface="Nunito Light" charset="0"/>
      <p:regular r:id="rId27"/>
      <p:italic r:id="rId28"/>
    </p:embeddedFont>
    <p:embeddedFont>
      <p:font typeface="Questrial" charset="0"/>
      <p:regular r:id="rId29"/>
    </p:embeddedFont>
    <p:embeddedFont>
      <p:font typeface="Anaheim" charset="0"/>
      <p:regular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xmlns="">
        <p15:guide id="1" orient="horz" pos="1794" userDrawn="1">
          <p15:clr>
            <a:srgbClr val="747775"/>
          </p15:clr>
        </p15:guide>
        <p15:guide id="2" pos="2926" userDrawn="1">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8E7D8"/>
    <a:srgbClr val="A79B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p:scale>
          <a:sx n="102" d="100"/>
          <a:sy n="102" d="100"/>
        </p:scale>
        <p:origin x="-456" y="228"/>
      </p:cViewPr>
      <p:guideLst>
        <p:guide orient="horz" pos="1794"/>
        <p:guide pos="292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18264780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a:extLst>
            <a:ext uri="{FF2B5EF4-FFF2-40B4-BE49-F238E27FC236}">
              <a16:creationId xmlns:a16="http://schemas.microsoft.com/office/drawing/2014/main" xmlns="" id="{D325DFB7-017D-4113-7C58-096AA74A2C89}"/>
            </a:ext>
          </a:extLst>
        </p:cNvPr>
        <p:cNvGrpSpPr/>
        <p:nvPr/>
      </p:nvGrpSpPr>
      <p:grpSpPr>
        <a:xfrm>
          <a:off x="0" y="0"/>
          <a:ext cx="0" cy="0"/>
          <a:chOff x="0" y="0"/>
          <a:chExt cx="0" cy="0"/>
        </a:xfrm>
      </p:grpSpPr>
      <p:sp>
        <p:nvSpPr>
          <p:cNvPr id="704" name="Google Shape;704;g14072739ea5_12_0:notes">
            <a:extLst>
              <a:ext uri="{FF2B5EF4-FFF2-40B4-BE49-F238E27FC236}">
                <a16:creationId xmlns:a16="http://schemas.microsoft.com/office/drawing/2014/main" xmlns="" id="{D10348E8-C16F-9BAB-8131-DF50A089614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 name="Google Shape;705;g14072739ea5_12_0:notes">
            <a:extLst>
              <a:ext uri="{FF2B5EF4-FFF2-40B4-BE49-F238E27FC236}">
                <a16:creationId xmlns:a16="http://schemas.microsoft.com/office/drawing/2014/main" xmlns="" id="{746BA86A-1034-6B0A-DDDF-27DB44E7064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2420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3" name="Google Shape;713;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7975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 name="Google Shape;705;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1830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3" name="Google Shape;713;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08673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gd5260bdd85_0_2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3" name="Google Shape;763;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60554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gd5260bdd85_0_2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3" name="Google Shape;763;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3449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g54dda1946d_6_3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1" name="Google Shape;681;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57877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 name="Google Shape;705;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4994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3" name="Google Shape;713;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16967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56208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3" name="Google Shape;713;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8651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4dfce81f19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3" name="Google Shape;603;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43331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gd5260bdd85_0_2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3" name="Google Shape;763;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9319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1" name="Google Shape;741;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3531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9" name="Google Shape;639;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panose="020B0604020202020204"/>
              <a:buNone/>
            </a:pPr>
            <a:r>
              <a:rPr sz="1200" i="1">
                <a:solidFill>
                  <a:srgbClr val="595959"/>
                </a:solidFill>
                <a:latin typeface="Anaheim" panose="02000503000000000000"/>
                <a:ea typeface="Anaheim" panose="02000503000000000000"/>
                <a:cs typeface="Anaheim" panose="02000503000000000000"/>
                <a:sym typeface="Anaheim" panose="02000503000000000000"/>
              </a:rPr>
              <a:t>“Tai nạn giao thông gây ra nhiều hậu quả nặng nề cho gia đình và xã hội. Để có một xã hội lành mạnh thì khi tham gia giao thông chấp hành đúng luật. Vậy để tìm hiểu tại sao rượu là tác nhân gây tai nạn giao thông chúng ta cùng vào bài học ngày hôm nay - Bài 16: Alcohol.”</a:t>
            </a:r>
          </a:p>
          <a:p>
            <a:pPr marL="0" lvl="0" indent="0" algn="l" rtl="0">
              <a:spcBef>
                <a:spcPts val="0"/>
              </a:spcBef>
              <a:spcAft>
                <a:spcPts val="0"/>
              </a:spcAft>
              <a:buNone/>
            </a:pPr>
            <a:endParaRPr sz="1200" i="1">
              <a:solidFill>
                <a:srgbClr val="595959"/>
              </a:solidFill>
              <a:latin typeface="Anaheim" panose="02000503000000000000"/>
              <a:ea typeface="Anaheim" panose="02000503000000000000"/>
              <a:cs typeface="Anaheim" panose="02000503000000000000"/>
              <a:sym typeface="Anaheim" panose="02000503000000000000"/>
            </a:endParaRPr>
          </a:p>
        </p:txBody>
      </p:sp>
    </p:spTree>
    <p:extLst>
      <p:ext uri="{BB962C8B-B14F-4D97-AF65-F5344CB8AC3E}">
        <p14:creationId xmlns:p14="http://schemas.microsoft.com/office/powerpoint/2010/main" val="4029862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 name="Google Shape;705;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5268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54dda1946d_6_2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2" name="Google Shape;662;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0838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g54dda1946d_6_3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1" name="Google Shape;681;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0500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 name="Google Shape;705;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6661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28137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225" y="1311850"/>
            <a:ext cx="4708200" cy="2301300"/>
          </a:xfrm>
          <a:prstGeom prst="rect">
            <a:avLst/>
          </a:prstGeom>
        </p:spPr>
        <p:txBody>
          <a:bodyPr spcFirstLastPara="1" wrap="square" lIns="91425" tIns="91425" rIns="91425" bIns="91425" anchor="b" anchorCtr="0">
            <a:noAutofit/>
          </a:bodyPr>
          <a:lstStyle>
            <a:lvl1pPr lvl="0">
              <a:spcBef>
                <a:spcPts val="0"/>
              </a:spcBef>
              <a:spcAft>
                <a:spcPts val="0"/>
              </a:spcAft>
              <a:buClr>
                <a:srgbClr val="191919"/>
              </a:buClr>
              <a:buSzPts val="5200"/>
              <a:buNone/>
              <a:defRPr sz="4400"/>
            </a:lvl1pPr>
            <a:lvl2pPr lvl="1" algn="ctr">
              <a:spcBef>
                <a:spcPts val="0"/>
              </a:spcBef>
              <a:spcAft>
                <a:spcPts val="0"/>
              </a:spcAft>
              <a:buClr>
                <a:srgbClr val="191919"/>
              </a:buClr>
              <a:buSzPts val="5200"/>
              <a:buFont typeface="Questrial"/>
              <a:buNone/>
              <a:defRPr sz="5200" b="1">
                <a:solidFill>
                  <a:srgbClr val="191919"/>
                </a:solidFill>
                <a:latin typeface="Questrial"/>
                <a:ea typeface="Questrial"/>
                <a:cs typeface="Questrial"/>
                <a:sym typeface="Questrial"/>
              </a:defRPr>
            </a:lvl2pPr>
            <a:lvl3pPr lvl="2" algn="ctr">
              <a:spcBef>
                <a:spcPts val="0"/>
              </a:spcBef>
              <a:spcAft>
                <a:spcPts val="0"/>
              </a:spcAft>
              <a:buClr>
                <a:srgbClr val="191919"/>
              </a:buClr>
              <a:buSzPts val="5200"/>
              <a:buFont typeface="Questrial"/>
              <a:buNone/>
              <a:defRPr sz="5200" b="1">
                <a:solidFill>
                  <a:srgbClr val="191919"/>
                </a:solidFill>
                <a:latin typeface="Questrial"/>
                <a:ea typeface="Questrial"/>
                <a:cs typeface="Questrial"/>
                <a:sym typeface="Questrial"/>
              </a:defRPr>
            </a:lvl3pPr>
            <a:lvl4pPr lvl="3" algn="ctr">
              <a:spcBef>
                <a:spcPts val="0"/>
              </a:spcBef>
              <a:spcAft>
                <a:spcPts val="0"/>
              </a:spcAft>
              <a:buClr>
                <a:srgbClr val="191919"/>
              </a:buClr>
              <a:buSzPts val="5200"/>
              <a:buFont typeface="Questrial"/>
              <a:buNone/>
              <a:defRPr sz="5200" b="1">
                <a:solidFill>
                  <a:srgbClr val="191919"/>
                </a:solidFill>
                <a:latin typeface="Questrial"/>
                <a:ea typeface="Questrial"/>
                <a:cs typeface="Questrial"/>
                <a:sym typeface="Questrial"/>
              </a:defRPr>
            </a:lvl4pPr>
            <a:lvl5pPr lvl="4" algn="ctr">
              <a:spcBef>
                <a:spcPts val="0"/>
              </a:spcBef>
              <a:spcAft>
                <a:spcPts val="0"/>
              </a:spcAft>
              <a:buClr>
                <a:srgbClr val="191919"/>
              </a:buClr>
              <a:buSzPts val="5200"/>
              <a:buFont typeface="Questrial"/>
              <a:buNone/>
              <a:defRPr sz="5200" b="1">
                <a:solidFill>
                  <a:srgbClr val="191919"/>
                </a:solidFill>
                <a:latin typeface="Questrial"/>
                <a:ea typeface="Questrial"/>
                <a:cs typeface="Questrial"/>
                <a:sym typeface="Questrial"/>
              </a:defRPr>
            </a:lvl5pPr>
            <a:lvl6pPr lvl="5" algn="ctr">
              <a:spcBef>
                <a:spcPts val="0"/>
              </a:spcBef>
              <a:spcAft>
                <a:spcPts val="0"/>
              </a:spcAft>
              <a:buClr>
                <a:srgbClr val="191919"/>
              </a:buClr>
              <a:buSzPts val="5200"/>
              <a:buFont typeface="Questrial"/>
              <a:buNone/>
              <a:defRPr sz="5200" b="1">
                <a:solidFill>
                  <a:srgbClr val="191919"/>
                </a:solidFill>
                <a:latin typeface="Questrial"/>
                <a:ea typeface="Questrial"/>
                <a:cs typeface="Questrial"/>
                <a:sym typeface="Questrial"/>
              </a:defRPr>
            </a:lvl6pPr>
            <a:lvl7pPr lvl="6" algn="ctr">
              <a:spcBef>
                <a:spcPts val="0"/>
              </a:spcBef>
              <a:spcAft>
                <a:spcPts val="0"/>
              </a:spcAft>
              <a:buClr>
                <a:srgbClr val="191919"/>
              </a:buClr>
              <a:buSzPts val="5200"/>
              <a:buFont typeface="Questrial"/>
              <a:buNone/>
              <a:defRPr sz="5200" b="1">
                <a:solidFill>
                  <a:srgbClr val="191919"/>
                </a:solidFill>
                <a:latin typeface="Questrial"/>
                <a:ea typeface="Questrial"/>
                <a:cs typeface="Questrial"/>
                <a:sym typeface="Questrial"/>
              </a:defRPr>
            </a:lvl7pPr>
            <a:lvl8pPr lvl="7" algn="ctr">
              <a:spcBef>
                <a:spcPts val="0"/>
              </a:spcBef>
              <a:spcAft>
                <a:spcPts val="0"/>
              </a:spcAft>
              <a:buClr>
                <a:srgbClr val="191919"/>
              </a:buClr>
              <a:buSzPts val="5200"/>
              <a:buFont typeface="Questrial"/>
              <a:buNone/>
              <a:defRPr sz="5200" b="1">
                <a:solidFill>
                  <a:srgbClr val="191919"/>
                </a:solidFill>
                <a:latin typeface="Questrial"/>
                <a:ea typeface="Questrial"/>
                <a:cs typeface="Questrial"/>
                <a:sym typeface="Questrial"/>
              </a:defRPr>
            </a:lvl8pPr>
            <a:lvl9pPr lvl="8" algn="ctr">
              <a:spcBef>
                <a:spcPts val="0"/>
              </a:spcBef>
              <a:spcAft>
                <a:spcPts val="0"/>
              </a:spcAft>
              <a:buClr>
                <a:srgbClr val="191919"/>
              </a:buClr>
              <a:buSzPts val="5200"/>
              <a:buFont typeface="Questrial"/>
              <a:buNone/>
              <a:defRPr sz="5200" b="1">
                <a:solidFill>
                  <a:srgbClr val="191919"/>
                </a:solidFill>
                <a:latin typeface="Questrial"/>
                <a:ea typeface="Questrial"/>
                <a:cs typeface="Questrial"/>
                <a:sym typeface="Questrial"/>
              </a:defRPr>
            </a:lvl9pPr>
          </a:lstStyle>
          <a:p>
            <a:endParaRPr/>
          </a:p>
        </p:txBody>
      </p:sp>
      <p:sp>
        <p:nvSpPr>
          <p:cNvPr id="10" name="Google Shape;10;p2"/>
          <p:cNvSpPr txBox="1">
            <a:spLocks noGrp="1"/>
          </p:cNvSpPr>
          <p:nvPr>
            <p:ph type="subTitle" idx="1"/>
          </p:nvPr>
        </p:nvSpPr>
        <p:spPr>
          <a:xfrm>
            <a:off x="713225" y="3613150"/>
            <a:ext cx="4708200" cy="411600"/>
          </a:xfrm>
          <a:prstGeom prst="rect">
            <a:avLst/>
          </a:prstGeom>
          <a:noFill/>
        </p:spPr>
        <p:txBody>
          <a:bodyPr spcFirstLastPara="1" wrap="square" lIns="91425" tIns="91425" rIns="91425" bIns="91425" anchor="t" anchorCtr="0">
            <a:noAutofit/>
          </a:bodyPr>
          <a:lstStyle>
            <a:lvl1pPr lvl="0">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txBox="1">
            <a:spLocks noGrp="1"/>
          </p:cNvSpPr>
          <p:nvPr>
            <p:ph type="subTitle" idx="2"/>
          </p:nvPr>
        </p:nvSpPr>
        <p:spPr>
          <a:xfrm>
            <a:off x="6500950" y="539500"/>
            <a:ext cx="1929900" cy="457200"/>
          </a:xfrm>
          <a:prstGeom prst="rect">
            <a:avLst/>
          </a:prstGeom>
          <a:solidFill>
            <a:schemeClr val="accent3"/>
          </a:solidFill>
        </p:spPr>
        <p:txBody>
          <a:bodyPr spcFirstLastPara="1" wrap="square" lIns="91425" tIns="91425" rIns="91425" bIns="91425" anchor="ctr" anchorCtr="0">
            <a:noAutofit/>
          </a:bodyPr>
          <a:lstStyle>
            <a:lvl1pPr lvl="0" algn="ctr">
              <a:spcBef>
                <a:spcPts val="0"/>
              </a:spcBef>
              <a:spcAft>
                <a:spcPts val="0"/>
              </a:spcAft>
              <a:buSzPts val="2000"/>
              <a:buFont typeface="Questrial"/>
              <a:buNone/>
              <a:defRPr sz="2000" b="1">
                <a:solidFill>
                  <a:schemeClr val="dk2"/>
                </a:solidFill>
                <a:latin typeface="Questrial"/>
                <a:ea typeface="Questrial"/>
                <a:cs typeface="Questrial"/>
                <a:sym typeface="Questrial"/>
              </a:defRPr>
            </a:lvl1pPr>
            <a:lvl2pPr lvl="1">
              <a:spcBef>
                <a:spcPts val="0"/>
              </a:spcBef>
              <a:spcAft>
                <a:spcPts val="0"/>
              </a:spcAft>
              <a:buSzPts val="2000"/>
              <a:buFont typeface="Questrial"/>
              <a:buNone/>
              <a:defRPr sz="2000" b="1">
                <a:latin typeface="Questrial"/>
                <a:ea typeface="Questrial"/>
                <a:cs typeface="Questrial"/>
                <a:sym typeface="Questrial"/>
              </a:defRPr>
            </a:lvl2pPr>
            <a:lvl3pPr lvl="2">
              <a:spcBef>
                <a:spcPts val="0"/>
              </a:spcBef>
              <a:spcAft>
                <a:spcPts val="0"/>
              </a:spcAft>
              <a:buSzPts val="2000"/>
              <a:buFont typeface="Questrial"/>
              <a:buNone/>
              <a:defRPr sz="2000" b="1">
                <a:latin typeface="Questrial"/>
                <a:ea typeface="Questrial"/>
                <a:cs typeface="Questrial"/>
                <a:sym typeface="Questrial"/>
              </a:defRPr>
            </a:lvl3pPr>
            <a:lvl4pPr lvl="3">
              <a:spcBef>
                <a:spcPts val="0"/>
              </a:spcBef>
              <a:spcAft>
                <a:spcPts val="0"/>
              </a:spcAft>
              <a:buSzPts val="2000"/>
              <a:buFont typeface="Questrial"/>
              <a:buNone/>
              <a:defRPr sz="2000" b="1">
                <a:latin typeface="Questrial"/>
                <a:ea typeface="Questrial"/>
                <a:cs typeface="Questrial"/>
                <a:sym typeface="Questrial"/>
              </a:defRPr>
            </a:lvl4pPr>
            <a:lvl5pPr lvl="4">
              <a:spcBef>
                <a:spcPts val="0"/>
              </a:spcBef>
              <a:spcAft>
                <a:spcPts val="0"/>
              </a:spcAft>
              <a:buSzPts val="2000"/>
              <a:buFont typeface="Questrial"/>
              <a:buNone/>
              <a:defRPr sz="2000" b="1">
                <a:latin typeface="Questrial"/>
                <a:ea typeface="Questrial"/>
                <a:cs typeface="Questrial"/>
                <a:sym typeface="Questrial"/>
              </a:defRPr>
            </a:lvl5pPr>
            <a:lvl6pPr lvl="5">
              <a:spcBef>
                <a:spcPts val="0"/>
              </a:spcBef>
              <a:spcAft>
                <a:spcPts val="0"/>
              </a:spcAft>
              <a:buSzPts val="2000"/>
              <a:buFont typeface="Questrial"/>
              <a:buNone/>
              <a:defRPr sz="2000" b="1">
                <a:latin typeface="Questrial"/>
                <a:ea typeface="Questrial"/>
                <a:cs typeface="Questrial"/>
                <a:sym typeface="Questrial"/>
              </a:defRPr>
            </a:lvl6pPr>
            <a:lvl7pPr lvl="6">
              <a:spcBef>
                <a:spcPts val="0"/>
              </a:spcBef>
              <a:spcAft>
                <a:spcPts val="0"/>
              </a:spcAft>
              <a:buSzPts val="2000"/>
              <a:buFont typeface="Questrial"/>
              <a:buNone/>
              <a:defRPr sz="2000" b="1">
                <a:latin typeface="Questrial"/>
                <a:ea typeface="Questrial"/>
                <a:cs typeface="Questrial"/>
                <a:sym typeface="Questrial"/>
              </a:defRPr>
            </a:lvl7pPr>
            <a:lvl8pPr lvl="7">
              <a:spcBef>
                <a:spcPts val="0"/>
              </a:spcBef>
              <a:spcAft>
                <a:spcPts val="0"/>
              </a:spcAft>
              <a:buSzPts val="2000"/>
              <a:buFont typeface="Questrial"/>
              <a:buNone/>
              <a:defRPr sz="2000" b="1">
                <a:latin typeface="Questrial"/>
                <a:ea typeface="Questrial"/>
                <a:cs typeface="Questrial"/>
                <a:sym typeface="Questrial"/>
              </a:defRPr>
            </a:lvl8pPr>
            <a:lvl9pPr lvl="8">
              <a:spcBef>
                <a:spcPts val="0"/>
              </a:spcBef>
              <a:spcAft>
                <a:spcPts val="0"/>
              </a:spcAft>
              <a:buSzPts val="2000"/>
              <a:buFont typeface="Questrial"/>
              <a:buNone/>
              <a:defRPr sz="2000" b="1">
                <a:latin typeface="Questrial"/>
                <a:ea typeface="Questrial"/>
                <a:cs typeface="Questrial"/>
                <a:sym typeface="Questrial"/>
              </a:defRPr>
            </a:lvl9pPr>
          </a:lstStyle>
          <a:p>
            <a:endParaRPr/>
          </a:p>
        </p:txBody>
      </p:sp>
      <p:grpSp>
        <p:nvGrpSpPr>
          <p:cNvPr id="12" name="Google Shape;12;p2"/>
          <p:cNvGrpSpPr/>
          <p:nvPr/>
        </p:nvGrpSpPr>
        <p:grpSpPr>
          <a:xfrm>
            <a:off x="-237697" y="-361624"/>
            <a:ext cx="9810337" cy="1466543"/>
            <a:chOff x="-237697" y="-361624"/>
            <a:chExt cx="9810337" cy="1466543"/>
          </a:xfrm>
        </p:grpSpPr>
        <p:grpSp>
          <p:nvGrpSpPr>
            <p:cNvPr id="13" name="Google Shape;13;p2"/>
            <p:cNvGrpSpPr/>
            <p:nvPr/>
          </p:nvGrpSpPr>
          <p:grpSpPr>
            <a:xfrm>
              <a:off x="-237697" y="-361624"/>
              <a:ext cx="1695668" cy="1466543"/>
              <a:chOff x="-237697" y="-361624"/>
              <a:chExt cx="1695668" cy="1466543"/>
            </a:xfrm>
          </p:grpSpPr>
          <p:sp>
            <p:nvSpPr>
              <p:cNvPr id="14" name="Google Shape;14;p2"/>
              <p:cNvSpPr/>
              <p:nvPr/>
            </p:nvSpPr>
            <p:spPr>
              <a:xfrm>
                <a:off x="-237697" y="-361624"/>
                <a:ext cx="643114" cy="557086"/>
              </a:xfrm>
              <a:custGeom>
                <a:avLst/>
                <a:gdLst/>
                <a:ahLst/>
                <a:cxnLst/>
                <a:rect l="l" t="t" r="r" b="b"/>
                <a:pathLst>
                  <a:path w="15183" h="13152" extrusionOk="0">
                    <a:moveTo>
                      <a:pt x="3796" y="1"/>
                    </a:moveTo>
                    <a:lnTo>
                      <a:pt x="0" y="6575"/>
                    </a:lnTo>
                    <a:lnTo>
                      <a:pt x="3796" y="13151"/>
                    </a:lnTo>
                    <a:lnTo>
                      <a:pt x="11387" y="13151"/>
                    </a:lnTo>
                    <a:lnTo>
                      <a:pt x="15183" y="6575"/>
                    </a:lnTo>
                    <a:lnTo>
                      <a:pt x="11387" y="1"/>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88516" y="547875"/>
                <a:ext cx="643199" cy="557043"/>
              </a:xfrm>
              <a:custGeom>
                <a:avLst/>
                <a:gdLst/>
                <a:ahLst/>
                <a:cxnLst/>
                <a:rect l="l" t="t" r="r" b="b"/>
                <a:pathLst>
                  <a:path w="15185" h="13151" extrusionOk="0">
                    <a:moveTo>
                      <a:pt x="3797" y="1"/>
                    </a:moveTo>
                    <a:lnTo>
                      <a:pt x="1" y="6576"/>
                    </a:lnTo>
                    <a:lnTo>
                      <a:pt x="3797" y="13151"/>
                    </a:lnTo>
                    <a:lnTo>
                      <a:pt x="11389" y="13151"/>
                    </a:lnTo>
                    <a:lnTo>
                      <a:pt x="15185" y="6576"/>
                    </a:lnTo>
                    <a:lnTo>
                      <a:pt x="11389" y="1"/>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37697" y="-361624"/>
                <a:ext cx="643114" cy="557086"/>
              </a:xfrm>
              <a:custGeom>
                <a:avLst/>
                <a:gdLst/>
                <a:ahLst/>
                <a:cxnLst/>
                <a:rect l="l" t="t" r="r" b="b"/>
                <a:pathLst>
                  <a:path w="15183" h="13152" extrusionOk="0">
                    <a:moveTo>
                      <a:pt x="3796" y="1"/>
                    </a:moveTo>
                    <a:lnTo>
                      <a:pt x="0" y="6575"/>
                    </a:lnTo>
                    <a:lnTo>
                      <a:pt x="3796" y="13151"/>
                    </a:lnTo>
                    <a:lnTo>
                      <a:pt x="11387" y="13151"/>
                    </a:lnTo>
                    <a:lnTo>
                      <a:pt x="15183" y="6575"/>
                    </a:lnTo>
                    <a:lnTo>
                      <a:pt x="11387" y="1"/>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37697" y="244765"/>
                <a:ext cx="643114" cy="556959"/>
              </a:xfrm>
              <a:custGeom>
                <a:avLst/>
                <a:gdLst/>
                <a:ahLst/>
                <a:cxnLst/>
                <a:rect l="l" t="t" r="r" b="b"/>
                <a:pathLst>
                  <a:path w="15183" h="13149" extrusionOk="0">
                    <a:moveTo>
                      <a:pt x="3796" y="0"/>
                    </a:moveTo>
                    <a:lnTo>
                      <a:pt x="0" y="6574"/>
                    </a:lnTo>
                    <a:lnTo>
                      <a:pt x="3796" y="13148"/>
                    </a:lnTo>
                    <a:lnTo>
                      <a:pt x="11387" y="13148"/>
                    </a:lnTo>
                    <a:lnTo>
                      <a:pt x="15183" y="6574"/>
                    </a:lnTo>
                    <a:lnTo>
                      <a:pt x="11387" y="0"/>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88516" y="-58430"/>
                <a:ext cx="643199" cy="557001"/>
              </a:xfrm>
              <a:custGeom>
                <a:avLst/>
                <a:gdLst/>
                <a:ahLst/>
                <a:cxnLst/>
                <a:rect l="l" t="t" r="r" b="b"/>
                <a:pathLst>
                  <a:path w="15185" h="13150" extrusionOk="0">
                    <a:moveTo>
                      <a:pt x="3797" y="0"/>
                    </a:moveTo>
                    <a:lnTo>
                      <a:pt x="1" y="6576"/>
                    </a:lnTo>
                    <a:lnTo>
                      <a:pt x="3797" y="13150"/>
                    </a:lnTo>
                    <a:lnTo>
                      <a:pt x="11389" y="13150"/>
                    </a:lnTo>
                    <a:lnTo>
                      <a:pt x="15185" y="6576"/>
                    </a:lnTo>
                    <a:lnTo>
                      <a:pt x="11389" y="0"/>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14814" y="244765"/>
                <a:ext cx="643156" cy="556959"/>
              </a:xfrm>
              <a:custGeom>
                <a:avLst/>
                <a:gdLst/>
                <a:ahLst/>
                <a:cxnLst/>
                <a:rect l="l" t="t" r="r" b="b"/>
                <a:pathLst>
                  <a:path w="15184" h="13149" extrusionOk="0">
                    <a:moveTo>
                      <a:pt x="3796" y="0"/>
                    </a:moveTo>
                    <a:lnTo>
                      <a:pt x="0" y="6574"/>
                    </a:lnTo>
                    <a:lnTo>
                      <a:pt x="3796" y="13148"/>
                    </a:lnTo>
                    <a:lnTo>
                      <a:pt x="11389" y="13148"/>
                    </a:lnTo>
                    <a:lnTo>
                      <a:pt x="15183" y="6574"/>
                    </a:lnTo>
                    <a:lnTo>
                      <a:pt x="11389" y="0"/>
                    </a:lnTo>
                    <a:close/>
                  </a:path>
                </a:pathLst>
              </a:custGeom>
              <a:solidFill>
                <a:srgbClr val="6D563C">
                  <a:alpha val="54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20;p2"/>
            <p:cNvSpPr/>
            <p:nvPr/>
          </p:nvSpPr>
          <p:spPr>
            <a:xfrm>
              <a:off x="8830749" y="44251"/>
              <a:ext cx="741890" cy="642509"/>
            </a:xfrm>
            <a:custGeom>
              <a:avLst/>
              <a:gdLst/>
              <a:ahLst/>
              <a:cxnLst/>
              <a:rect l="l" t="t" r="r" b="b"/>
              <a:pathLst>
                <a:path w="15184" h="13150" extrusionOk="0">
                  <a:moveTo>
                    <a:pt x="3797" y="0"/>
                  </a:moveTo>
                  <a:lnTo>
                    <a:pt x="0" y="6575"/>
                  </a:lnTo>
                  <a:lnTo>
                    <a:pt x="3797" y="13149"/>
                  </a:lnTo>
                  <a:lnTo>
                    <a:pt x="11388" y="13149"/>
                  </a:lnTo>
                  <a:lnTo>
                    <a:pt x="15184" y="6575"/>
                  </a:lnTo>
                  <a:lnTo>
                    <a:pt x="113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1" name="Google Shape;21;p2"/>
          <p:cNvPicPr preferRelativeResize="0"/>
          <p:nvPr/>
        </p:nvPicPr>
        <p:blipFill rotWithShape="1">
          <a:blip r:embed="rId2"/>
          <a:srcRect t="18966" b="18972"/>
          <a:stretch>
            <a:fillRect/>
          </a:stretch>
        </p:blipFill>
        <p:spPr>
          <a:xfrm>
            <a:off x="124825" y="4026854"/>
            <a:ext cx="1695600" cy="1052320"/>
          </a:xfrm>
          <a:prstGeom prst="rect">
            <a:avLst/>
          </a:prstGeom>
          <a:noFill/>
          <a:ln>
            <a:noFill/>
          </a:ln>
          <a:effectLst>
            <a:outerShdw blurRad="57150" dist="19050" dir="5400000" algn="bl" rotWithShape="0">
              <a:schemeClr val="dk1">
                <a:alpha val="50000"/>
              </a:scheme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167"/>
        <p:cNvGrpSpPr/>
        <p:nvPr/>
      </p:nvGrpSpPr>
      <p:grpSpPr>
        <a:xfrm>
          <a:off x="0" y="0"/>
          <a:ext cx="0" cy="0"/>
          <a:chOff x="0" y="0"/>
          <a:chExt cx="0" cy="0"/>
        </a:xfrm>
      </p:grpSpPr>
      <p:sp>
        <p:nvSpPr>
          <p:cNvPr id="168" name="Google Shape;168;p13"/>
          <p:cNvSpPr txBox="1">
            <a:spLocks noGrp="1"/>
          </p:cNvSpPr>
          <p:nvPr>
            <p:ph type="title"/>
          </p:nvPr>
        </p:nvSpPr>
        <p:spPr>
          <a:xfrm>
            <a:off x="720000" y="54267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9" name="Google Shape;169;p13"/>
          <p:cNvSpPr txBox="1">
            <a:spLocks noGrp="1"/>
          </p:cNvSpPr>
          <p:nvPr>
            <p:ph type="subTitle" idx="1"/>
          </p:nvPr>
        </p:nvSpPr>
        <p:spPr>
          <a:xfrm>
            <a:off x="720000" y="2209193"/>
            <a:ext cx="2305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0" name="Google Shape;170;p13"/>
          <p:cNvSpPr txBox="1">
            <a:spLocks noGrp="1"/>
          </p:cNvSpPr>
          <p:nvPr>
            <p:ph type="subTitle" idx="2"/>
          </p:nvPr>
        </p:nvSpPr>
        <p:spPr>
          <a:xfrm>
            <a:off x="3419271" y="2209193"/>
            <a:ext cx="2305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1" name="Google Shape;171;p13"/>
          <p:cNvSpPr txBox="1">
            <a:spLocks noGrp="1"/>
          </p:cNvSpPr>
          <p:nvPr>
            <p:ph type="subTitle" idx="3"/>
          </p:nvPr>
        </p:nvSpPr>
        <p:spPr>
          <a:xfrm>
            <a:off x="720000" y="4031296"/>
            <a:ext cx="2305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2" name="Google Shape;172;p13"/>
          <p:cNvSpPr txBox="1">
            <a:spLocks noGrp="1"/>
          </p:cNvSpPr>
          <p:nvPr>
            <p:ph type="subTitle" idx="4"/>
          </p:nvPr>
        </p:nvSpPr>
        <p:spPr>
          <a:xfrm>
            <a:off x="3419274" y="4031296"/>
            <a:ext cx="2305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3" name="Google Shape;173;p13"/>
          <p:cNvSpPr txBox="1">
            <a:spLocks noGrp="1"/>
          </p:cNvSpPr>
          <p:nvPr>
            <p:ph type="subTitle" idx="5"/>
          </p:nvPr>
        </p:nvSpPr>
        <p:spPr>
          <a:xfrm>
            <a:off x="6118549" y="2209193"/>
            <a:ext cx="2305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4" name="Google Shape;174;p13"/>
          <p:cNvSpPr txBox="1">
            <a:spLocks noGrp="1"/>
          </p:cNvSpPr>
          <p:nvPr>
            <p:ph type="subTitle" idx="6"/>
          </p:nvPr>
        </p:nvSpPr>
        <p:spPr>
          <a:xfrm>
            <a:off x="6118549" y="4031296"/>
            <a:ext cx="2305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5" name="Google Shape;175;p13"/>
          <p:cNvSpPr txBox="1">
            <a:spLocks noGrp="1"/>
          </p:cNvSpPr>
          <p:nvPr>
            <p:ph type="title" idx="7" hasCustomPrompt="1"/>
          </p:nvPr>
        </p:nvSpPr>
        <p:spPr>
          <a:xfrm>
            <a:off x="1505400" y="1316301"/>
            <a:ext cx="734700" cy="484800"/>
          </a:xfrm>
          <a:prstGeom prst="rect">
            <a:avLst/>
          </a:prstGeom>
          <a:solidFill>
            <a:schemeClr val="accent3"/>
          </a:solid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76" name="Google Shape;176;p13"/>
          <p:cNvSpPr txBox="1">
            <a:spLocks noGrp="1"/>
          </p:cNvSpPr>
          <p:nvPr>
            <p:ph type="title" idx="8" hasCustomPrompt="1"/>
          </p:nvPr>
        </p:nvSpPr>
        <p:spPr>
          <a:xfrm>
            <a:off x="1505400" y="3140401"/>
            <a:ext cx="734700" cy="484800"/>
          </a:xfrm>
          <a:prstGeom prst="rect">
            <a:avLst/>
          </a:prstGeom>
          <a:solidFill>
            <a:schemeClr val="accent3"/>
          </a:solid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77" name="Google Shape;177;p13"/>
          <p:cNvSpPr txBox="1">
            <a:spLocks noGrp="1"/>
          </p:cNvSpPr>
          <p:nvPr>
            <p:ph type="title" idx="9" hasCustomPrompt="1"/>
          </p:nvPr>
        </p:nvSpPr>
        <p:spPr>
          <a:xfrm>
            <a:off x="4204671" y="1316301"/>
            <a:ext cx="734700" cy="484800"/>
          </a:xfrm>
          <a:prstGeom prst="rect">
            <a:avLst/>
          </a:prstGeom>
          <a:solidFill>
            <a:schemeClr val="accent3"/>
          </a:solid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78" name="Google Shape;178;p13"/>
          <p:cNvSpPr txBox="1">
            <a:spLocks noGrp="1"/>
          </p:cNvSpPr>
          <p:nvPr>
            <p:ph type="title" idx="13" hasCustomPrompt="1"/>
          </p:nvPr>
        </p:nvSpPr>
        <p:spPr>
          <a:xfrm>
            <a:off x="4204671" y="3140401"/>
            <a:ext cx="734700" cy="484800"/>
          </a:xfrm>
          <a:prstGeom prst="rect">
            <a:avLst/>
          </a:prstGeom>
          <a:solidFill>
            <a:schemeClr val="accent3"/>
          </a:solid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79" name="Google Shape;179;p13"/>
          <p:cNvSpPr txBox="1">
            <a:spLocks noGrp="1"/>
          </p:cNvSpPr>
          <p:nvPr>
            <p:ph type="title" idx="14" hasCustomPrompt="1"/>
          </p:nvPr>
        </p:nvSpPr>
        <p:spPr>
          <a:xfrm>
            <a:off x="6903950" y="1316301"/>
            <a:ext cx="734700" cy="484800"/>
          </a:xfrm>
          <a:prstGeom prst="rect">
            <a:avLst/>
          </a:prstGeom>
          <a:solidFill>
            <a:schemeClr val="accent3"/>
          </a:solid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80" name="Google Shape;180;p13"/>
          <p:cNvSpPr txBox="1">
            <a:spLocks noGrp="1"/>
          </p:cNvSpPr>
          <p:nvPr>
            <p:ph type="title" idx="15" hasCustomPrompt="1"/>
          </p:nvPr>
        </p:nvSpPr>
        <p:spPr>
          <a:xfrm>
            <a:off x="6903950" y="3140401"/>
            <a:ext cx="734700" cy="484800"/>
          </a:xfrm>
          <a:prstGeom prst="rect">
            <a:avLst/>
          </a:prstGeom>
          <a:solidFill>
            <a:schemeClr val="accent3"/>
          </a:solid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81" name="Google Shape;181;p13"/>
          <p:cNvSpPr txBox="1">
            <a:spLocks noGrp="1"/>
          </p:cNvSpPr>
          <p:nvPr>
            <p:ph type="subTitle" idx="16"/>
          </p:nvPr>
        </p:nvSpPr>
        <p:spPr>
          <a:xfrm>
            <a:off x="720000" y="1801112"/>
            <a:ext cx="23055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Questrial"/>
              <a:buNone/>
              <a:defRPr sz="2000" b="1">
                <a:solidFill>
                  <a:schemeClr val="dk1"/>
                </a:solidFill>
                <a:latin typeface="Questrial"/>
                <a:ea typeface="Questrial"/>
                <a:cs typeface="Questrial"/>
                <a:sym typeface="Questrial"/>
              </a:defRPr>
            </a:lvl1pPr>
            <a:lvl2pPr lvl="1" rtl="0">
              <a:lnSpc>
                <a:spcPct val="100000"/>
              </a:lnSpc>
              <a:spcBef>
                <a:spcPts val="0"/>
              </a:spcBef>
              <a:spcAft>
                <a:spcPts val="0"/>
              </a:spcAft>
              <a:buSzPts val="2000"/>
              <a:buFont typeface="Questrial"/>
              <a:buNone/>
              <a:defRPr sz="2000" b="1">
                <a:latin typeface="Questrial"/>
                <a:ea typeface="Questrial"/>
                <a:cs typeface="Questrial"/>
                <a:sym typeface="Questrial"/>
              </a:defRPr>
            </a:lvl2pPr>
            <a:lvl3pPr lvl="2" rtl="0">
              <a:lnSpc>
                <a:spcPct val="100000"/>
              </a:lnSpc>
              <a:spcBef>
                <a:spcPts val="0"/>
              </a:spcBef>
              <a:spcAft>
                <a:spcPts val="0"/>
              </a:spcAft>
              <a:buSzPts val="2000"/>
              <a:buFont typeface="Questrial"/>
              <a:buNone/>
              <a:defRPr sz="2000" b="1">
                <a:latin typeface="Questrial"/>
                <a:ea typeface="Questrial"/>
                <a:cs typeface="Questrial"/>
                <a:sym typeface="Questrial"/>
              </a:defRPr>
            </a:lvl3pPr>
            <a:lvl4pPr lvl="3" rtl="0">
              <a:lnSpc>
                <a:spcPct val="100000"/>
              </a:lnSpc>
              <a:spcBef>
                <a:spcPts val="0"/>
              </a:spcBef>
              <a:spcAft>
                <a:spcPts val="0"/>
              </a:spcAft>
              <a:buSzPts val="2000"/>
              <a:buFont typeface="Questrial"/>
              <a:buNone/>
              <a:defRPr sz="2000" b="1">
                <a:latin typeface="Questrial"/>
                <a:ea typeface="Questrial"/>
                <a:cs typeface="Questrial"/>
                <a:sym typeface="Questrial"/>
              </a:defRPr>
            </a:lvl4pPr>
            <a:lvl5pPr lvl="4" rtl="0">
              <a:lnSpc>
                <a:spcPct val="100000"/>
              </a:lnSpc>
              <a:spcBef>
                <a:spcPts val="0"/>
              </a:spcBef>
              <a:spcAft>
                <a:spcPts val="0"/>
              </a:spcAft>
              <a:buSzPts val="2000"/>
              <a:buFont typeface="Questrial"/>
              <a:buNone/>
              <a:defRPr sz="2000" b="1">
                <a:latin typeface="Questrial"/>
                <a:ea typeface="Questrial"/>
                <a:cs typeface="Questrial"/>
                <a:sym typeface="Questrial"/>
              </a:defRPr>
            </a:lvl5pPr>
            <a:lvl6pPr lvl="5" rtl="0">
              <a:lnSpc>
                <a:spcPct val="100000"/>
              </a:lnSpc>
              <a:spcBef>
                <a:spcPts val="0"/>
              </a:spcBef>
              <a:spcAft>
                <a:spcPts val="0"/>
              </a:spcAft>
              <a:buSzPts val="2000"/>
              <a:buFont typeface="Questrial"/>
              <a:buNone/>
              <a:defRPr sz="2000" b="1">
                <a:latin typeface="Questrial"/>
                <a:ea typeface="Questrial"/>
                <a:cs typeface="Questrial"/>
                <a:sym typeface="Questrial"/>
              </a:defRPr>
            </a:lvl6pPr>
            <a:lvl7pPr lvl="6" rtl="0">
              <a:lnSpc>
                <a:spcPct val="100000"/>
              </a:lnSpc>
              <a:spcBef>
                <a:spcPts val="0"/>
              </a:spcBef>
              <a:spcAft>
                <a:spcPts val="0"/>
              </a:spcAft>
              <a:buSzPts val="2000"/>
              <a:buFont typeface="Questrial"/>
              <a:buNone/>
              <a:defRPr sz="2000" b="1">
                <a:latin typeface="Questrial"/>
                <a:ea typeface="Questrial"/>
                <a:cs typeface="Questrial"/>
                <a:sym typeface="Questrial"/>
              </a:defRPr>
            </a:lvl7pPr>
            <a:lvl8pPr lvl="7" rtl="0">
              <a:lnSpc>
                <a:spcPct val="100000"/>
              </a:lnSpc>
              <a:spcBef>
                <a:spcPts val="0"/>
              </a:spcBef>
              <a:spcAft>
                <a:spcPts val="0"/>
              </a:spcAft>
              <a:buSzPts val="2000"/>
              <a:buFont typeface="Questrial"/>
              <a:buNone/>
              <a:defRPr sz="2000" b="1">
                <a:latin typeface="Questrial"/>
                <a:ea typeface="Questrial"/>
                <a:cs typeface="Questrial"/>
                <a:sym typeface="Questrial"/>
              </a:defRPr>
            </a:lvl8pPr>
            <a:lvl9pPr lvl="8" rtl="0">
              <a:lnSpc>
                <a:spcPct val="100000"/>
              </a:lnSpc>
              <a:spcBef>
                <a:spcPts val="0"/>
              </a:spcBef>
              <a:spcAft>
                <a:spcPts val="0"/>
              </a:spcAft>
              <a:buSzPts val="2000"/>
              <a:buFont typeface="Questrial"/>
              <a:buNone/>
              <a:defRPr sz="2000" b="1">
                <a:latin typeface="Questrial"/>
                <a:ea typeface="Questrial"/>
                <a:cs typeface="Questrial"/>
                <a:sym typeface="Questrial"/>
              </a:defRPr>
            </a:lvl9pPr>
          </a:lstStyle>
          <a:p>
            <a:endParaRPr/>
          </a:p>
        </p:txBody>
      </p:sp>
      <p:sp>
        <p:nvSpPr>
          <p:cNvPr id="182" name="Google Shape;182;p13"/>
          <p:cNvSpPr txBox="1">
            <a:spLocks noGrp="1"/>
          </p:cNvSpPr>
          <p:nvPr>
            <p:ph type="subTitle" idx="17"/>
          </p:nvPr>
        </p:nvSpPr>
        <p:spPr>
          <a:xfrm>
            <a:off x="3419271" y="1801112"/>
            <a:ext cx="23055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Questrial"/>
              <a:buNone/>
              <a:defRPr sz="2000" b="1">
                <a:solidFill>
                  <a:schemeClr val="dk1"/>
                </a:solidFill>
                <a:latin typeface="Questrial"/>
                <a:ea typeface="Questrial"/>
                <a:cs typeface="Questrial"/>
                <a:sym typeface="Questrial"/>
              </a:defRPr>
            </a:lvl1pPr>
            <a:lvl2pPr lvl="1" rtl="0">
              <a:lnSpc>
                <a:spcPct val="100000"/>
              </a:lnSpc>
              <a:spcBef>
                <a:spcPts val="0"/>
              </a:spcBef>
              <a:spcAft>
                <a:spcPts val="0"/>
              </a:spcAft>
              <a:buSzPts val="2000"/>
              <a:buFont typeface="Questrial"/>
              <a:buNone/>
              <a:defRPr sz="2000" b="1">
                <a:latin typeface="Questrial"/>
                <a:ea typeface="Questrial"/>
                <a:cs typeface="Questrial"/>
                <a:sym typeface="Questrial"/>
              </a:defRPr>
            </a:lvl2pPr>
            <a:lvl3pPr lvl="2" rtl="0">
              <a:lnSpc>
                <a:spcPct val="100000"/>
              </a:lnSpc>
              <a:spcBef>
                <a:spcPts val="0"/>
              </a:spcBef>
              <a:spcAft>
                <a:spcPts val="0"/>
              </a:spcAft>
              <a:buSzPts val="2000"/>
              <a:buFont typeface="Questrial"/>
              <a:buNone/>
              <a:defRPr sz="2000" b="1">
                <a:latin typeface="Questrial"/>
                <a:ea typeface="Questrial"/>
                <a:cs typeface="Questrial"/>
                <a:sym typeface="Questrial"/>
              </a:defRPr>
            </a:lvl3pPr>
            <a:lvl4pPr lvl="3" rtl="0">
              <a:lnSpc>
                <a:spcPct val="100000"/>
              </a:lnSpc>
              <a:spcBef>
                <a:spcPts val="0"/>
              </a:spcBef>
              <a:spcAft>
                <a:spcPts val="0"/>
              </a:spcAft>
              <a:buSzPts val="2000"/>
              <a:buFont typeface="Questrial"/>
              <a:buNone/>
              <a:defRPr sz="2000" b="1">
                <a:latin typeface="Questrial"/>
                <a:ea typeface="Questrial"/>
                <a:cs typeface="Questrial"/>
                <a:sym typeface="Questrial"/>
              </a:defRPr>
            </a:lvl4pPr>
            <a:lvl5pPr lvl="4" rtl="0">
              <a:lnSpc>
                <a:spcPct val="100000"/>
              </a:lnSpc>
              <a:spcBef>
                <a:spcPts val="0"/>
              </a:spcBef>
              <a:spcAft>
                <a:spcPts val="0"/>
              </a:spcAft>
              <a:buSzPts val="2000"/>
              <a:buFont typeface="Questrial"/>
              <a:buNone/>
              <a:defRPr sz="2000" b="1">
                <a:latin typeface="Questrial"/>
                <a:ea typeface="Questrial"/>
                <a:cs typeface="Questrial"/>
                <a:sym typeface="Questrial"/>
              </a:defRPr>
            </a:lvl5pPr>
            <a:lvl6pPr lvl="5" rtl="0">
              <a:lnSpc>
                <a:spcPct val="100000"/>
              </a:lnSpc>
              <a:spcBef>
                <a:spcPts val="0"/>
              </a:spcBef>
              <a:spcAft>
                <a:spcPts val="0"/>
              </a:spcAft>
              <a:buSzPts val="2000"/>
              <a:buFont typeface="Questrial"/>
              <a:buNone/>
              <a:defRPr sz="2000" b="1">
                <a:latin typeface="Questrial"/>
                <a:ea typeface="Questrial"/>
                <a:cs typeface="Questrial"/>
                <a:sym typeface="Questrial"/>
              </a:defRPr>
            </a:lvl6pPr>
            <a:lvl7pPr lvl="6" rtl="0">
              <a:lnSpc>
                <a:spcPct val="100000"/>
              </a:lnSpc>
              <a:spcBef>
                <a:spcPts val="0"/>
              </a:spcBef>
              <a:spcAft>
                <a:spcPts val="0"/>
              </a:spcAft>
              <a:buSzPts val="2000"/>
              <a:buFont typeface="Questrial"/>
              <a:buNone/>
              <a:defRPr sz="2000" b="1">
                <a:latin typeface="Questrial"/>
                <a:ea typeface="Questrial"/>
                <a:cs typeface="Questrial"/>
                <a:sym typeface="Questrial"/>
              </a:defRPr>
            </a:lvl7pPr>
            <a:lvl8pPr lvl="7" rtl="0">
              <a:lnSpc>
                <a:spcPct val="100000"/>
              </a:lnSpc>
              <a:spcBef>
                <a:spcPts val="0"/>
              </a:spcBef>
              <a:spcAft>
                <a:spcPts val="0"/>
              </a:spcAft>
              <a:buSzPts val="2000"/>
              <a:buFont typeface="Questrial"/>
              <a:buNone/>
              <a:defRPr sz="2000" b="1">
                <a:latin typeface="Questrial"/>
                <a:ea typeface="Questrial"/>
                <a:cs typeface="Questrial"/>
                <a:sym typeface="Questrial"/>
              </a:defRPr>
            </a:lvl8pPr>
            <a:lvl9pPr lvl="8" rtl="0">
              <a:lnSpc>
                <a:spcPct val="100000"/>
              </a:lnSpc>
              <a:spcBef>
                <a:spcPts val="0"/>
              </a:spcBef>
              <a:spcAft>
                <a:spcPts val="0"/>
              </a:spcAft>
              <a:buSzPts val="2000"/>
              <a:buFont typeface="Questrial"/>
              <a:buNone/>
              <a:defRPr sz="2000" b="1">
                <a:latin typeface="Questrial"/>
                <a:ea typeface="Questrial"/>
                <a:cs typeface="Questrial"/>
                <a:sym typeface="Questrial"/>
              </a:defRPr>
            </a:lvl9pPr>
          </a:lstStyle>
          <a:p>
            <a:endParaRPr/>
          </a:p>
        </p:txBody>
      </p:sp>
      <p:sp>
        <p:nvSpPr>
          <p:cNvPr id="183" name="Google Shape;183;p13"/>
          <p:cNvSpPr txBox="1">
            <a:spLocks noGrp="1"/>
          </p:cNvSpPr>
          <p:nvPr>
            <p:ph type="subTitle" idx="18"/>
          </p:nvPr>
        </p:nvSpPr>
        <p:spPr>
          <a:xfrm>
            <a:off x="6118549" y="1801112"/>
            <a:ext cx="23055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Questrial"/>
              <a:buNone/>
              <a:defRPr sz="2000" b="1">
                <a:solidFill>
                  <a:schemeClr val="dk1"/>
                </a:solidFill>
                <a:latin typeface="Questrial"/>
                <a:ea typeface="Questrial"/>
                <a:cs typeface="Questrial"/>
                <a:sym typeface="Questrial"/>
              </a:defRPr>
            </a:lvl1pPr>
            <a:lvl2pPr lvl="1" rtl="0">
              <a:lnSpc>
                <a:spcPct val="100000"/>
              </a:lnSpc>
              <a:spcBef>
                <a:spcPts val="0"/>
              </a:spcBef>
              <a:spcAft>
                <a:spcPts val="0"/>
              </a:spcAft>
              <a:buSzPts val="2000"/>
              <a:buFont typeface="Questrial"/>
              <a:buNone/>
              <a:defRPr sz="2000" b="1">
                <a:latin typeface="Questrial"/>
                <a:ea typeface="Questrial"/>
                <a:cs typeface="Questrial"/>
                <a:sym typeface="Questrial"/>
              </a:defRPr>
            </a:lvl2pPr>
            <a:lvl3pPr lvl="2" rtl="0">
              <a:lnSpc>
                <a:spcPct val="100000"/>
              </a:lnSpc>
              <a:spcBef>
                <a:spcPts val="0"/>
              </a:spcBef>
              <a:spcAft>
                <a:spcPts val="0"/>
              </a:spcAft>
              <a:buSzPts val="2000"/>
              <a:buFont typeface="Questrial"/>
              <a:buNone/>
              <a:defRPr sz="2000" b="1">
                <a:latin typeface="Questrial"/>
                <a:ea typeface="Questrial"/>
                <a:cs typeface="Questrial"/>
                <a:sym typeface="Questrial"/>
              </a:defRPr>
            </a:lvl3pPr>
            <a:lvl4pPr lvl="3" rtl="0">
              <a:lnSpc>
                <a:spcPct val="100000"/>
              </a:lnSpc>
              <a:spcBef>
                <a:spcPts val="0"/>
              </a:spcBef>
              <a:spcAft>
                <a:spcPts val="0"/>
              </a:spcAft>
              <a:buSzPts val="2000"/>
              <a:buFont typeface="Questrial"/>
              <a:buNone/>
              <a:defRPr sz="2000" b="1">
                <a:latin typeface="Questrial"/>
                <a:ea typeface="Questrial"/>
                <a:cs typeface="Questrial"/>
                <a:sym typeface="Questrial"/>
              </a:defRPr>
            </a:lvl4pPr>
            <a:lvl5pPr lvl="4" rtl="0">
              <a:lnSpc>
                <a:spcPct val="100000"/>
              </a:lnSpc>
              <a:spcBef>
                <a:spcPts val="0"/>
              </a:spcBef>
              <a:spcAft>
                <a:spcPts val="0"/>
              </a:spcAft>
              <a:buSzPts val="2000"/>
              <a:buFont typeface="Questrial"/>
              <a:buNone/>
              <a:defRPr sz="2000" b="1">
                <a:latin typeface="Questrial"/>
                <a:ea typeface="Questrial"/>
                <a:cs typeface="Questrial"/>
                <a:sym typeface="Questrial"/>
              </a:defRPr>
            </a:lvl5pPr>
            <a:lvl6pPr lvl="5" rtl="0">
              <a:lnSpc>
                <a:spcPct val="100000"/>
              </a:lnSpc>
              <a:spcBef>
                <a:spcPts val="0"/>
              </a:spcBef>
              <a:spcAft>
                <a:spcPts val="0"/>
              </a:spcAft>
              <a:buSzPts val="2000"/>
              <a:buFont typeface="Questrial"/>
              <a:buNone/>
              <a:defRPr sz="2000" b="1">
                <a:latin typeface="Questrial"/>
                <a:ea typeface="Questrial"/>
                <a:cs typeface="Questrial"/>
                <a:sym typeface="Questrial"/>
              </a:defRPr>
            </a:lvl6pPr>
            <a:lvl7pPr lvl="6" rtl="0">
              <a:lnSpc>
                <a:spcPct val="100000"/>
              </a:lnSpc>
              <a:spcBef>
                <a:spcPts val="0"/>
              </a:spcBef>
              <a:spcAft>
                <a:spcPts val="0"/>
              </a:spcAft>
              <a:buSzPts val="2000"/>
              <a:buFont typeface="Questrial"/>
              <a:buNone/>
              <a:defRPr sz="2000" b="1">
                <a:latin typeface="Questrial"/>
                <a:ea typeface="Questrial"/>
                <a:cs typeface="Questrial"/>
                <a:sym typeface="Questrial"/>
              </a:defRPr>
            </a:lvl7pPr>
            <a:lvl8pPr lvl="7" rtl="0">
              <a:lnSpc>
                <a:spcPct val="100000"/>
              </a:lnSpc>
              <a:spcBef>
                <a:spcPts val="0"/>
              </a:spcBef>
              <a:spcAft>
                <a:spcPts val="0"/>
              </a:spcAft>
              <a:buSzPts val="2000"/>
              <a:buFont typeface="Questrial"/>
              <a:buNone/>
              <a:defRPr sz="2000" b="1">
                <a:latin typeface="Questrial"/>
                <a:ea typeface="Questrial"/>
                <a:cs typeface="Questrial"/>
                <a:sym typeface="Questrial"/>
              </a:defRPr>
            </a:lvl8pPr>
            <a:lvl9pPr lvl="8" rtl="0">
              <a:lnSpc>
                <a:spcPct val="100000"/>
              </a:lnSpc>
              <a:spcBef>
                <a:spcPts val="0"/>
              </a:spcBef>
              <a:spcAft>
                <a:spcPts val="0"/>
              </a:spcAft>
              <a:buSzPts val="2000"/>
              <a:buFont typeface="Questrial"/>
              <a:buNone/>
              <a:defRPr sz="2000" b="1">
                <a:latin typeface="Questrial"/>
                <a:ea typeface="Questrial"/>
                <a:cs typeface="Questrial"/>
                <a:sym typeface="Questrial"/>
              </a:defRPr>
            </a:lvl9pPr>
          </a:lstStyle>
          <a:p>
            <a:endParaRPr/>
          </a:p>
        </p:txBody>
      </p:sp>
      <p:sp>
        <p:nvSpPr>
          <p:cNvPr id="184" name="Google Shape;184;p13"/>
          <p:cNvSpPr txBox="1">
            <a:spLocks noGrp="1"/>
          </p:cNvSpPr>
          <p:nvPr>
            <p:ph type="subTitle" idx="19"/>
          </p:nvPr>
        </p:nvSpPr>
        <p:spPr>
          <a:xfrm>
            <a:off x="720000" y="3625200"/>
            <a:ext cx="23055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Questrial"/>
              <a:buNone/>
              <a:defRPr sz="2000" b="1">
                <a:solidFill>
                  <a:schemeClr val="dk1"/>
                </a:solidFill>
                <a:latin typeface="Questrial"/>
                <a:ea typeface="Questrial"/>
                <a:cs typeface="Questrial"/>
                <a:sym typeface="Questrial"/>
              </a:defRPr>
            </a:lvl1pPr>
            <a:lvl2pPr lvl="1" rtl="0">
              <a:lnSpc>
                <a:spcPct val="100000"/>
              </a:lnSpc>
              <a:spcBef>
                <a:spcPts val="0"/>
              </a:spcBef>
              <a:spcAft>
                <a:spcPts val="0"/>
              </a:spcAft>
              <a:buSzPts val="2000"/>
              <a:buFont typeface="Questrial"/>
              <a:buNone/>
              <a:defRPr sz="2000" b="1">
                <a:latin typeface="Questrial"/>
                <a:ea typeface="Questrial"/>
                <a:cs typeface="Questrial"/>
                <a:sym typeface="Questrial"/>
              </a:defRPr>
            </a:lvl2pPr>
            <a:lvl3pPr lvl="2" rtl="0">
              <a:lnSpc>
                <a:spcPct val="100000"/>
              </a:lnSpc>
              <a:spcBef>
                <a:spcPts val="0"/>
              </a:spcBef>
              <a:spcAft>
                <a:spcPts val="0"/>
              </a:spcAft>
              <a:buSzPts val="2000"/>
              <a:buFont typeface="Questrial"/>
              <a:buNone/>
              <a:defRPr sz="2000" b="1">
                <a:latin typeface="Questrial"/>
                <a:ea typeface="Questrial"/>
                <a:cs typeface="Questrial"/>
                <a:sym typeface="Questrial"/>
              </a:defRPr>
            </a:lvl3pPr>
            <a:lvl4pPr lvl="3" rtl="0">
              <a:lnSpc>
                <a:spcPct val="100000"/>
              </a:lnSpc>
              <a:spcBef>
                <a:spcPts val="0"/>
              </a:spcBef>
              <a:spcAft>
                <a:spcPts val="0"/>
              </a:spcAft>
              <a:buSzPts val="2000"/>
              <a:buFont typeface="Questrial"/>
              <a:buNone/>
              <a:defRPr sz="2000" b="1">
                <a:latin typeface="Questrial"/>
                <a:ea typeface="Questrial"/>
                <a:cs typeface="Questrial"/>
                <a:sym typeface="Questrial"/>
              </a:defRPr>
            </a:lvl4pPr>
            <a:lvl5pPr lvl="4" rtl="0">
              <a:lnSpc>
                <a:spcPct val="100000"/>
              </a:lnSpc>
              <a:spcBef>
                <a:spcPts val="0"/>
              </a:spcBef>
              <a:spcAft>
                <a:spcPts val="0"/>
              </a:spcAft>
              <a:buSzPts val="2000"/>
              <a:buFont typeface="Questrial"/>
              <a:buNone/>
              <a:defRPr sz="2000" b="1">
                <a:latin typeface="Questrial"/>
                <a:ea typeface="Questrial"/>
                <a:cs typeface="Questrial"/>
                <a:sym typeface="Questrial"/>
              </a:defRPr>
            </a:lvl5pPr>
            <a:lvl6pPr lvl="5" rtl="0">
              <a:lnSpc>
                <a:spcPct val="100000"/>
              </a:lnSpc>
              <a:spcBef>
                <a:spcPts val="0"/>
              </a:spcBef>
              <a:spcAft>
                <a:spcPts val="0"/>
              </a:spcAft>
              <a:buSzPts val="2000"/>
              <a:buFont typeface="Questrial"/>
              <a:buNone/>
              <a:defRPr sz="2000" b="1">
                <a:latin typeface="Questrial"/>
                <a:ea typeface="Questrial"/>
                <a:cs typeface="Questrial"/>
                <a:sym typeface="Questrial"/>
              </a:defRPr>
            </a:lvl6pPr>
            <a:lvl7pPr lvl="6" rtl="0">
              <a:lnSpc>
                <a:spcPct val="100000"/>
              </a:lnSpc>
              <a:spcBef>
                <a:spcPts val="0"/>
              </a:spcBef>
              <a:spcAft>
                <a:spcPts val="0"/>
              </a:spcAft>
              <a:buSzPts val="2000"/>
              <a:buFont typeface="Questrial"/>
              <a:buNone/>
              <a:defRPr sz="2000" b="1">
                <a:latin typeface="Questrial"/>
                <a:ea typeface="Questrial"/>
                <a:cs typeface="Questrial"/>
                <a:sym typeface="Questrial"/>
              </a:defRPr>
            </a:lvl7pPr>
            <a:lvl8pPr lvl="7" rtl="0">
              <a:lnSpc>
                <a:spcPct val="100000"/>
              </a:lnSpc>
              <a:spcBef>
                <a:spcPts val="0"/>
              </a:spcBef>
              <a:spcAft>
                <a:spcPts val="0"/>
              </a:spcAft>
              <a:buSzPts val="2000"/>
              <a:buFont typeface="Questrial"/>
              <a:buNone/>
              <a:defRPr sz="2000" b="1">
                <a:latin typeface="Questrial"/>
                <a:ea typeface="Questrial"/>
                <a:cs typeface="Questrial"/>
                <a:sym typeface="Questrial"/>
              </a:defRPr>
            </a:lvl8pPr>
            <a:lvl9pPr lvl="8" rtl="0">
              <a:lnSpc>
                <a:spcPct val="100000"/>
              </a:lnSpc>
              <a:spcBef>
                <a:spcPts val="0"/>
              </a:spcBef>
              <a:spcAft>
                <a:spcPts val="0"/>
              </a:spcAft>
              <a:buSzPts val="2000"/>
              <a:buFont typeface="Questrial"/>
              <a:buNone/>
              <a:defRPr sz="2000" b="1">
                <a:latin typeface="Questrial"/>
                <a:ea typeface="Questrial"/>
                <a:cs typeface="Questrial"/>
                <a:sym typeface="Questrial"/>
              </a:defRPr>
            </a:lvl9pPr>
          </a:lstStyle>
          <a:p>
            <a:endParaRPr/>
          </a:p>
        </p:txBody>
      </p:sp>
      <p:sp>
        <p:nvSpPr>
          <p:cNvPr id="185" name="Google Shape;185;p13"/>
          <p:cNvSpPr txBox="1">
            <a:spLocks noGrp="1"/>
          </p:cNvSpPr>
          <p:nvPr>
            <p:ph type="subTitle" idx="20"/>
          </p:nvPr>
        </p:nvSpPr>
        <p:spPr>
          <a:xfrm>
            <a:off x="3419271" y="3625200"/>
            <a:ext cx="23055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Questrial"/>
              <a:buNone/>
              <a:defRPr sz="2000" b="1">
                <a:solidFill>
                  <a:schemeClr val="dk1"/>
                </a:solidFill>
                <a:latin typeface="Questrial"/>
                <a:ea typeface="Questrial"/>
                <a:cs typeface="Questrial"/>
                <a:sym typeface="Questrial"/>
              </a:defRPr>
            </a:lvl1pPr>
            <a:lvl2pPr lvl="1" rtl="0">
              <a:lnSpc>
                <a:spcPct val="100000"/>
              </a:lnSpc>
              <a:spcBef>
                <a:spcPts val="0"/>
              </a:spcBef>
              <a:spcAft>
                <a:spcPts val="0"/>
              </a:spcAft>
              <a:buSzPts val="2000"/>
              <a:buFont typeface="Questrial"/>
              <a:buNone/>
              <a:defRPr sz="2000" b="1">
                <a:latin typeface="Questrial"/>
                <a:ea typeface="Questrial"/>
                <a:cs typeface="Questrial"/>
                <a:sym typeface="Questrial"/>
              </a:defRPr>
            </a:lvl2pPr>
            <a:lvl3pPr lvl="2" rtl="0">
              <a:lnSpc>
                <a:spcPct val="100000"/>
              </a:lnSpc>
              <a:spcBef>
                <a:spcPts val="0"/>
              </a:spcBef>
              <a:spcAft>
                <a:spcPts val="0"/>
              </a:spcAft>
              <a:buSzPts val="2000"/>
              <a:buFont typeface="Questrial"/>
              <a:buNone/>
              <a:defRPr sz="2000" b="1">
                <a:latin typeface="Questrial"/>
                <a:ea typeface="Questrial"/>
                <a:cs typeface="Questrial"/>
                <a:sym typeface="Questrial"/>
              </a:defRPr>
            </a:lvl3pPr>
            <a:lvl4pPr lvl="3" rtl="0">
              <a:lnSpc>
                <a:spcPct val="100000"/>
              </a:lnSpc>
              <a:spcBef>
                <a:spcPts val="0"/>
              </a:spcBef>
              <a:spcAft>
                <a:spcPts val="0"/>
              </a:spcAft>
              <a:buSzPts val="2000"/>
              <a:buFont typeface="Questrial"/>
              <a:buNone/>
              <a:defRPr sz="2000" b="1">
                <a:latin typeface="Questrial"/>
                <a:ea typeface="Questrial"/>
                <a:cs typeface="Questrial"/>
                <a:sym typeface="Questrial"/>
              </a:defRPr>
            </a:lvl4pPr>
            <a:lvl5pPr lvl="4" rtl="0">
              <a:lnSpc>
                <a:spcPct val="100000"/>
              </a:lnSpc>
              <a:spcBef>
                <a:spcPts val="0"/>
              </a:spcBef>
              <a:spcAft>
                <a:spcPts val="0"/>
              </a:spcAft>
              <a:buSzPts val="2000"/>
              <a:buFont typeface="Questrial"/>
              <a:buNone/>
              <a:defRPr sz="2000" b="1">
                <a:latin typeface="Questrial"/>
                <a:ea typeface="Questrial"/>
                <a:cs typeface="Questrial"/>
                <a:sym typeface="Questrial"/>
              </a:defRPr>
            </a:lvl5pPr>
            <a:lvl6pPr lvl="5" rtl="0">
              <a:lnSpc>
                <a:spcPct val="100000"/>
              </a:lnSpc>
              <a:spcBef>
                <a:spcPts val="0"/>
              </a:spcBef>
              <a:spcAft>
                <a:spcPts val="0"/>
              </a:spcAft>
              <a:buSzPts val="2000"/>
              <a:buFont typeface="Questrial"/>
              <a:buNone/>
              <a:defRPr sz="2000" b="1">
                <a:latin typeface="Questrial"/>
                <a:ea typeface="Questrial"/>
                <a:cs typeface="Questrial"/>
                <a:sym typeface="Questrial"/>
              </a:defRPr>
            </a:lvl6pPr>
            <a:lvl7pPr lvl="6" rtl="0">
              <a:lnSpc>
                <a:spcPct val="100000"/>
              </a:lnSpc>
              <a:spcBef>
                <a:spcPts val="0"/>
              </a:spcBef>
              <a:spcAft>
                <a:spcPts val="0"/>
              </a:spcAft>
              <a:buSzPts val="2000"/>
              <a:buFont typeface="Questrial"/>
              <a:buNone/>
              <a:defRPr sz="2000" b="1">
                <a:latin typeface="Questrial"/>
                <a:ea typeface="Questrial"/>
                <a:cs typeface="Questrial"/>
                <a:sym typeface="Questrial"/>
              </a:defRPr>
            </a:lvl7pPr>
            <a:lvl8pPr lvl="7" rtl="0">
              <a:lnSpc>
                <a:spcPct val="100000"/>
              </a:lnSpc>
              <a:spcBef>
                <a:spcPts val="0"/>
              </a:spcBef>
              <a:spcAft>
                <a:spcPts val="0"/>
              </a:spcAft>
              <a:buSzPts val="2000"/>
              <a:buFont typeface="Questrial"/>
              <a:buNone/>
              <a:defRPr sz="2000" b="1">
                <a:latin typeface="Questrial"/>
                <a:ea typeface="Questrial"/>
                <a:cs typeface="Questrial"/>
                <a:sym typeface="Questrial"/>
              </a:defRPr>
            </a:lvl8pPr>
            <a:lvl9pPr lvl="8" rtl="0">
              <a:lnSpc>
                <a:spcPct val="100000"/>
              </a:lnSpc>
              <a:spcBef>
                <a:spcPts val="0"/>
              </a:spcBef>
              <a:spcAft>
                <a:spcPts val="0"/>
              </a:spcAft>
              <a:buSzPts val="2000"/>
              <a:buFont typeface="Questrial"/>
              <a:buNone/>
              <a:defRPr sz="2000" b="1">
                <a:latin typeface="Questrial"/>
                <a:ea typeface="Questrial"/>
                <a:cs typeface="Questrial"/>
                <a:sym typeface="Questrial"/>
              </a:defRPr>
            </a:lvl9pPr>
          </a:lstStyle>
          <a:p>
            <a:endParaRPr/>
          </a:p>
        </p:txBody>
      </p:sp>
      <p:sp>
        <p:nvSpPr>
          <p:cNvPr id="186" name="Google Shape;186;p13"/>
          <p:cNvSpPr txBox="1">
            <a:spLocks noGrp="1"/>
          </p:cNvSpPr>
          <p:nvPr>
            <p:ph type="subTitle" idx="21"/>
          </p:nvPr>
        </p:nvSpPr>
        <p:spPr>
          <a:xfrm>
            <a:off x="6118549" y="3625200"/>
            <a:ext cx="23055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Questrial"/>
              <a:buNone/>
              <a:defRPr sz="2000" b="1">
                <a:solidFill>
                  <a:schemeClr val="dk1"/>
                </a:solidFill>
                <a:latin typeface="Questrial"/>
                <a:ea typeface="Questrial"/>
                <a:cs typeface="Questrial"/>
                <a:sym typeface="Questrial"/>
              </a:defRPr>
            </a:lvl1pPr>
            <a:lvl2pPr lvl="1" rtl="0">
              <a:lnSpc>
                <a:spcPct val="100000"/>
              </a:lnSpc>
              <a:spcBef>
                <a:spcPts val="0"/>
              </a:spcBef>
              <a:spcAft>
                <a:spcPts val="0"/>
              </a:spcAft>
              <a:buSzPts val="2000"/>
              <a:buFont typeface="Questrial"/>
              <a:buNone/>
              <a:defRPr sz="2000" b="1">
                <a:latin typeface="Questrial"/>
                <a:ea typeface="Questrial"/>
                <a:cs typeface="Questrial"/>
                <a:sym typeface="Questrial"/>
              </a:defRPr>
            </a:lvl2pPr>
            <a:lvl3pPr lvl="2" rtl="0">
              <a:lnSpc>
                <a:spcPct val="100000"/>
              </a:lnSpc>
              <a:spcBef>
                <a:spcPts val="0"/>
              </a:spcBef>
              <a:spcAft>
                <a:spcPts val="0"/>
              </a:spcAft>
              <a:buSzPts val="2000"/>
              <a:buFont typeface="Questrial"/>
              <a:buNone/>
              <a:defRPr sz="2000" b="1">
                <a:latin typeface="Questrial"/>
                <a:ea typeface="Questrial"/>
                <a:cs typeface="Questrial"/>
                <a:sym typeface="Questrial"/>
              </a:defRPr>
            </a:lvl3pPr>
            <a:lvl4pPr lvl="3" rtl="0">
              <a:lnSpc>
                <a:spcPct val="100000"/>
              </a:lnSpc>
              <a:spcBef>
                <a:spcPts val="0"/>
              </a:spcBef>
              <a:spcAft>
                <a:spcPts val="0"/>
              </a:spcAft>
              <a:buSzPts val="2000"/>
              <a:buFont typeface="Questrial"/>
              <a:buNone/>
              <a:defRPr sz="2000" b="1">
                <a:latin typeface="Questrial"/>
                <a:ea typeface="Questrial"/>
                <a:cs typeface="Questrial"/>
                <a:sym typeface="Questrial"/>
              </a:defRPr>
            </a:lvl4pPr>
            <a:lvl5pPr lvl="4" rtl="0">
              <a:lnSpc>
                <a:spcPct val="100000"/>
              </a:lnSpc>
              <a:spcBef>
                <a:spcPts val="0"/>
              </a:spcBef>
              <a:spcAft>
                <a:spcPts val="0"/>
              </a:spcAft>
              <a:buSzPts val="2000"/>
              <a:buFont typeface="Questrial"/>
              <a:buNone/>
              <a:defRPr sz="2000" b="1">
                <a:latin typeface="Questrial"/>
                <a:ea typeface="Questrial"/>
                <a:cs typeface="Questrial"/>
                <a:sym typeface="Questrial"/>
              </a:defRPr>
            </a:lvl5pPr>
            <a:lvl6pPr lvl="5" rtl="0">
              <a:lnSpc>
                <a:spcPct val="100000"/>
              </a:lnSpc>
              <a:spcBef>
                <a:spcPts val="0"/>
              </a:spcBef>
              <a:spcAft>
                <a:spcPts val="0"/>
              </a:spcAft>
              <a:buSzPts val="2000"/>
              <a:buFont typeface="Questrial"/>
              <a:buNone/>
              <a:defRPr sz="2000" b="1">
                <a:latin typeface="Questrial"/>
                <a:ea typeface="Questrial"/>
                <a:cs typeface="Questrial"/>
                <a:sym typeface="Questrial"/>
              </a:defRPr>
            </a:lvl6pPr>
            <a:lvl7pPr lvl="6" rtl="0">
              <a:lnSpc>
                <a:spcPct val="100000"/>
              </a:lnSpc>
              <a:spcBef>
                <a:spcPts val="0"/>
              </a:spcBef>
              <a:spcAft>
                <a:spcPts val="0"/>
              </a:spcAft>
              <a:buSzPts val="2000"/>
              <a:buFont typeface="Questrial"/>
              <a:buNone/>
              <a:defRPr sz="2000" b="1">
                <a:latin typeface="Questrial"/>
                <a:ea typeface="Questrial"/>
                <a:cs typeface="Questrial"/>
                <a:sym typeface="Questrial"/>
              </a:defRPr>
            </a:lvl7pPr>
            <a:lvl8pPr lvl="7" rtl="0">
              <a:lnSpc>
                <a:spcPct val="100000"/>
              </a:lnSpc>
              <a:spcBef>
                <a:spcPts val="0"/>
              </a:spcBef>
              <a:spcAft>
                <a:spcPts val="0"/>
              </a:spcAft>
              <a:buSzPts val="2000"/>
              <a:buFont typeface="Questrial"/>
              <a:buNone/>
              <a:defRPr sz="2000" b="1">
                <a:latin typeface="Questrial"/>
                <a:ea typeface="Questrial"/>
                <a:cs typeface="Questrial"/>
                <a:sym typeface="Questrial"/>
              </a:defRPr>
            </a:lvl8pPr>
            <a:lvl9pPr lvl="8" rtl="0">
              <a:lnSpc>
                <a:spcPct val="100000"/>
              </a:lnSpc>
              <a:spcBef>
                <a:spcPts val="0"/>
              </a:spcBef>
              <a:spcAft>
                <a:spcPts val="0"/>
              </a:spcAft>
              <a:buSzPts val="2000"/>
              <a:buFont typeface="Questrial"/>
              <a:buNone/>
              <a:defRPr sz="2000" b="1">
                <a:latin typeface="Questrial"/>
                <a:ea typeface="Questrial"/>
                <a:cs typeface="Questrial"/>
                <a:sym typeface="Questrial"/>
              </a:defRPr>
            </a:lvl9pPr>
          </a:lstStyle>
          <a:p>
            <a:endParaRPr/>
          </a:p>
        </p:txBody>
      </p:sp>
      <p:grpSp>
        <p:nvGrpSpPr>
          <p:cNvPr id="187" name="Google Shape;187;p13"/>
          <p:cNvGrpSpPr/>
          <p:nvPr/>
        </p:nvGrpSpPr>
        <p:grpSpPr>
          <a:xfrm>
            <a:off x="-372485" y="-387790"/>
            <a:ext cx="9745373" cy="5731850"/>
            <a:chOff x="-372485" y="-387790"/>
            <a:chExt cx="9745373" cy="5731850"/>
          </a:xfrm>
        </p:grpSpPr>
        <p:grpSp>
          <p:nvGrpSpPr>
            <p:cNvPr id="188" name="Google Shape;188;p13"/>
            <p:cNvGrpSpPr/>
            <p:nvPr/>
          </p:nvGrpSpPr>
          <p:grpSpPr>
            <a:xfrm>
              <a:off x="-248197" y="-76190"/>
              <a:ext cx="9586222" cy="5420233"/>
              <a:chOff x="-248197" y="-76190"/>
              <a:chExt cx="9586222" cy="5420233"/>
            </a:xfrm>
          </p:grpSpPr>
          <p:sp>
            <p:nvSpPr>
              <p:cNvPr id="189" name="Google Shape;189;p13"/>
              <p:cNvSpPr/>
              <p:nvPr/>
            </p:nvSpPr>
            <p:spPr>
              <a:xfrm>
                <a:off x="-248197" y="4803664"/>
                <a:ext cx="623992" cy="540380"/>
              </a:xfrm>
              <a:custGeom>
                <a:avLst/>
                <a:gdLst/>
                <a:ahLst/>
                <a:cxnLst/>
                <a:rect l="l" t="t" r="r" b="b"/>
                <a:pathLst>
                  <a:path w="9351" h="8098" extrusionOk="0">
                    <a:moveTo>
                      <a:pt x="2338" y="1"/>
                    </a:moveTo>
                    <a:lnTo>
                      <a:pt x="1" y="4049"/>
                    </a:lnTo>
                    <a:lnTo>
                      <a:pt x="2338" y="8098"/>
                    </a:lnTo>
                    <a:lnTo>
                      <a:pt x="7013" y="8098"/>
                    </a:lnTo>
                    <a:lnTo>
                      <a:pt x="9350" y="4049"/>
                    </a:lnTo>
                    <a:lnTo>
                      <a:pt x="70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3"/>
              <p:cNvSpPr/>
              <p:nvPr/>
            </p:nvSpPr>
            <p:spPr>
              <a:xfrm>
                <a:off x="8714100" y="-76190"/>
                <a:ext cx="623926" cy="540246"/>
              </a:xfrm>
              <a:custGeom>
                <a:avLst/>
                <a:gdLst/>
                <a:ahLst/>
                <a:cxnLst/>
                <a:rect l="l" t="t" r="r" b="b"/>
                <a:pathLst>
                  <a:path w="9350" h="8096" extrusionOk="0">
                    <a:moveTo>
                      <a:pt x="2338" y="1"/>
                    </a:moveTo>
                    <a:lnTo>
                      <a:pt x="1" y="4049"/>
                    </a:lnTo>
                    <a:lnTo>
                      <a:pt x="2338" y="8096"/>
                    </a:lnTo>
                    <a:lnTo>
                      <a:pt x="7012" y="8096"/>
                    </a:lnTo>
                    <a:lnTo>
                      <a:pt x="9349" y="4049"/>
                    </a:lnTo>
                    <a:lnTo>
                      <a:pt x="701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 name="Google Shape;191;p13"/>
            <p:cNvGrpSpPr/>
            <p:nvPr/>
          </p:nvGrpSpPr>
          <p:grpSpPr>
            <a:xfrm>
              <a:off x="-372485" y="-387790"/>
              <a:ext cx="9745373" cy="5731850"/>
              <a:chOff x="-372485" y="-387790"/>
              <a:chExt cx="9745373" cy="5731850"/>
            </a:xfrm>
          </p:grpSpPr>
          <p:grpSp>
            <p:nvGrpSpPr>
              <p:cNvPr id="192" name="Google Shape;192;p13"/>
              <p:cNvGrpSpPr/>
              <p:nvPr/>
            </p:nvGrpSpPr>
            <p:grpSpPr>
              <a:xfrm>
                <a:off x="8679238" y="3435348"/>
                <a:ext cx="693651" cy="1908712"/>
                <a:chOff x="8679238" y="3435348"/>
                <a:chExt cx="693651" cy="1908712"/>
              </a:xfrm>
            </p:grpSpPr>
            <p:sp>
              <p:nvSpPr>
                <p:cNvPr id="193" name="Google Shape;193;p13"/>
                <p:cNvSpPr/>
                <p:nvPr/>
              </p:nvSpPr>
              <p:spPr>
                <a:xfrm flipH="1">
                  <a:off x="8679238" y="3435348"/>
                  <a:ext cx="693651" cy="600771"/>
                </a:xfrm>
                <a:custGeom>
                  <a:avLst/>
                  <a:gdLst/>
                  <a:ahLst/>
                  <a:cxnLst/>
                  <a:rect l="l" t="t" r="r" b="b"/>
                  <a:pathLst>
                    <a:path w="15185" h="13151" extrusionOk="0">
                      <a:moveTo>
                        <a:pt x="3796" y="1"/>
                      </a:moveTo>
                      <a:lnTo>
                        <a:pt x="0" y="6576"/>
                      </a:lnTo>
                      <a:lnTo>
                        <a:pt x="3796" y="13151"/>
                      </a:lnTo>
                      <a:lnTo>
                        <a:pt x="11388" y="13151"/>
                      </a:lnTo>
                      <a:lnTo>
                        <a:pt x="15185" y="6576"/>
                      </a:lnTo>
                      <a:lnTo>
                        <a:pt x="11388" y="1"/>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3"/>
                <p:cNvSpPr/>
                <p:nvPr/>
              </p:nvSpPr>
              <p:spPr>
                <a:xfrm flipH="1">
                  <a:off x="8679238" y="4743289"/>
                  <a:ext cx="693651" cy="600771"/>
                </a:xfrm>
                <a:custGeom>
                  <a:avLst/>
                  <a:gdLst/>
                  <a:ahLst/>
                  <a:cxnLst/>
                  <a:rect l="l" t="t" r="r" b="b"/>
                  <a:pathLst>
                    <a:path w="15185" h="13151" extrusionOk="0">
                      <a:moveTo>
                        <a:pt x="3796" y="0"/>
                      </a:moveTo>
                      <a:lnTo>
                        <a:pt x="0" y="6574"/>
                      </a:lnTo>
                      <a:lnTo>
                        <a:pt x="3796" y="13150"/>
                      </a:lnTo>
                      <a:lnTo>
                        <a:pt x="11388" y="13150"/>
                      </a:lnTo>
                      <a:lnTo>
                        <a:pt x="15185" y="6574"/>
                      </a:lnTo>
                      <a:lnTo>
                        <a:pt x="113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3"/>
                <p:cNvSpPr/>
                <p:nvPr/>
              </p:nvSpPr>
              <p:spPr>
                <a:xfrm flipH="1">
                  <a:off x="8679238" y="4089296"/>
                  <a:ext cx="693651" cy="600816"/>
                </a:xfrm>
                <a:custGeom>
                  <a:avLst/>
                  <a:gdLst/>
                  <a:ahLst/>
                  <a:cxnLst/>
                  <a:rect l="l" t="t" r="r" b="b"/>
                  <a:pathLst>
                    <a:path w="15185" h="13152" extrusionOk="0">
                      <a:moveTo>
                        <a:pt x="3796" y="1"/>
                      </a:moveTo>
                      <a:lnTo>
                        <a:pt x="0" y="6576"/>
                      </a:lnTo>
                      <a:lnTo>
                        <a:pt x="3796" y="13151"/>
                      </a:lnTo>
                      <a:lnTo>
                        <a:pt x="11388" y="13151"/>
                      </a:lnTo>
                      <a:lnTo>
                        <a:pt x="15185" y="6576"/>
                      </a:lnTo>
                      <a:lnTo>
                        <a:pt x="11388" y="1"/>
                      </a:lnTo>
                      <a:close/>
                    </a:path>
                  </a:pathLst>
                </a:custGeom>
                <a:solidFill>
                  <a:srgbClr val="004717">
                    <a:alpha val="588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 name="Google Shape;196;p13"/>
              <p:cNvGrpSpPr/>
              <p:nvPr/>
            </p:nvGrpSpPr>
            <p:grpSpPr>
              <a:xfrm>
                <a:off x="-372485" y="-387790"/>
                <a:ext cx="1690139" cy="860151"/>
                <a:chOff x="-115310" y="4491735"/>
                <a:chExt cx="1690139" cy="860151"/>
              </a:xfrm>
            </p:grpSpPr>
            <p:sp>
              <p:nvSpPr>
                <p:cNvPr id="197" name="Google Shape;197;p13"/>
                <p:cNvSpPr/>
                <p:nvPr/>
              </p:nvSpPr>
              <p:spPr>
                <a:xfrm>
                  <a:off x="931715" y="4789370"/>
                  <a:ext cx="643114" cy="557043"/>
                </a:xfrm>
                <a:custGeom>
                  <a:avLst/>
                  <a:gdLst/>
                  <a:ahLst/>
                  <a:cxnLst/>
                  <a:rect l="l" t="t" r="r" b="b"/>
                  <a:pathLst>
                    <a:path w="15183" h="13151" extrusionOk="0">
                      <a:moveTo>
                        <a:pt x="3796" y="0"/>
                      </a:moveTo>
                      <a:lnTo>
                        <a:pt x="0" y="6575"/>
                      </a:lnTo>
                      <a:lnTo>
                        <a:pt x="3796" y="13150"/>
                      </a:lnTo>
                      <a:lnTo>
                        <a:pt x="11387" y="13150"/>
                      </a:lnTo>
                      <a:lnTo>
                        <a:pt x="15183" y="6575"/>
                      </a:lnTo>
                      <a:lnTo>
                        <a:pt x="11387" y="0"/>
                      </a:lnTo>
                      <a:close/>
                    </a:path>
                  </a:pathLst>
                </a:custGeom>
                <a:solidFill>
                  <a:srgbClr val="6D563C">
                    <a:alpha val="54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3"/>
                <p:cNvSpPr/>
                <p:nvPr/>
              </p:nvSpPr>
              <p:spPr>
                <a:xfrm>
                  <a:off x="-115310" y="4794927"/>
                  <a:ext cx="643114" cy="556959"/>
                </a:xfrm>
                <a:custGeom>
                  <a:avLst/>
                  <a:gdLst/>
                  <a:ahLst/>
                  <a:cxnLst/>
                  <a:rect l="l" t="t" r="r" b="b"/>
                  <a:pathLst>
                    <a:path w="15183" h="13149" extrusionOk="0">
                      <a:moveTo>
                        <a:pt x="3796" y="1"/>
                      </a:moveTo>
                      <a:lnTo>
                        <a:pt x="0" y="6576"/>
                      </a:lnTo>
                      <a:lnTo>
                        <a:pt x="3796" y="13149"/>
                      </a:lnTo>
                      <a:lnTo>
                        <a:pt x="11387" y="13149"/>
                      </a:lnTo>
                      <a:lnTo>
                        <a:pt x="15183" y="6576"/>
                      </a:lnTo>
                      <a:lnTo>
                        <a:pt x="113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3"/>
                <p:cNvSpPr/>
                <p:nvPr/>
              </p:nvSpPr>
              <p:spPr>
                <a:xfrm>
                  <a:off x="410904" y="4491735"/>
                  <a:ext cx="643199" cy="557043"/>
                </a:xfrm>
                <a:custGeom>
                  <a:avLst/>
                  <a:gdLst/>
                  <a:ahLst/>
                  <a:cxnLst/>
                  <a:rect l="l" t="t" r="r" b="b"/>
                  <a:pathLst>
                    <a:path w="15185" h="13151" extrusionOk="0">
                      <a:moveTo>
                        <a:pt x="3797" y="1"/>
                      </a:moveTo>
                      <a:lnTo>
                        <a:pt x="1" y="6576"/>
                      </a:lnTo>
                      <a:lnTo>
                        <a:pt x="3797" y="13151"/>
                      </a:lnTo>
                      <a:lnTo>
                        <a:pt x="11389" y="13151"/>
                      </a:lnTo>
                      <a:lnTo>
                        <a:pt x="15185" y="6576"/>
                      </a:lnTo>
                      <a:lnTo>
                        <a:pt x="11389" y="1"/>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pic>
        <p:nvPicPr>
          <p:cNvPr id="200" name="Google Shape;200;p13"/>
          <p:cNvPicPr preferRelativeResize="0"/>
          <p:nvPr/>
        </p:nvPicPr>
        <p:blipFill>
          <a:blip r:embed="rId2"/>
          <a:stretch>
            <a:fillRect/>
          </a:stretch>
        </p:blipFill>
        <p:spPr>
          <a:xfrm rot="2430966">
            <a:off x="-681964" y="1983884"/>
            <a:ext cx="1459532" cy="1459537"/>
          </a:xfrm>
          <a:prstGeom prst="rect">
            <a:avLst/>
          </a:prstGeom>
          <a:noFill/>
          <a:ln>
            <a:noFill/>
          </a:ln>
          <a:effectLst>
            <a:outerShdw blurRad="57150" dist="19050" dir="5400000" algn="bl" rotWithShape="0">
              <a:schemeClr val="dk1">
                <a:alpha val="50000"/>
              </a:schemeClr>
            </a:outerShdw>
          </a:effectLst>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201"/>
        <p:cNvGrpSpPr/>
        <p:nvPr/>
      </p:nvGrpSpPr>
      <p:grpSpPr>
        <a:xfrm>
          <a:off x="0" y="0"/>
          <a:ext cx="0" cy="0"/>
          <a:chOff x="0" y="0"/>
          <a:chExt cx="0" cy="0"/>
        </a:xfrm>
      </p:grpSpPr>
      <p:sp>
        <p:nvSpPr>
          <p:cNvPr id="202" name="Google Shape;202;p14"/>
          <p:cNvSpPr txBox="1">
            <a:spLocks noGrp="1"/>
          </p:cNvSpPr>
          <p:nvPr>
            <p:ph type="title"/>
          </p:nvPr>
        </p:nvSpPr>
        <p:spPr>
          <a:xfrm>
            <a:off x="713245" y="3768400"/>
            <a:ext cx="4382700" cy="576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2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03" name="Google Shape;203;p14"/>
          <p:cNvSpPr txBox="1">
            <a:spLocks noGrp="1"/>
          </p:cNvSpPr>
          <p:nvPr>
            <p:ph type="subTitle" idx="1"/>
          </p:nvPr>
        </p:nvSpPr>
        <p:spPr>
          <a:xfrm>
            <a:off x="713225" y="799100"/>
            <a:ext cx="4382700" cy="2969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grpSp>
        <p:nvGrpSpPr>
          <p:cNvPr id="204" name="Google Shape;204;p14"/>
          <p:cNvGrpSpPr/>
          <p:nvPr/>
        </p:nvGrpSpPr>
        <p:grpSpPr>
          <a:xfrm rot="10800000" flipH="1">
            <a:off x="-2977125" y="-3917974"/>
            <a:ext cx="13001636" cy="10059518"/>
            <a:chOff x="-3646125" y="-1267056"/>
            <a:chExt cx="13001636" cy="10059518"/>
          </a:xfrm>
        </p:grpSpPr>
        <p:grpSp>
          <p:nvGrpSpPr>
            <p:cNvPr id="205" name="Google Shape;205;p14"/>
            <p:cNvGrpSpPr/>
            <p:nvPr/>
          </p:nvGrpSpPr>
          <p:grpSpPr>
            <a:xfrm rot="665584">
              <a:off x="-2989623" y="-216947"/>
              <a:ext cx="11688632" cy="7959301"/>
              <a:chOff x="-548445" y="-1364282"/>
              <a:chExt cx="11688823" cy="7959430"/>
            </a:xfrm>
          </p:grpSpPr>
          <p:grpSp>
            <p:nvGrpSpPr>
              <p:cNvPr id="206" name="Google Shape;206;p14"/>
              <p:cNvGrpSpPr/>
              <p:nvPr/>
            </p:nvGrpSpPr>
            <p:grpSpPr>
              <a:xfrm rot="1128166">
                <a:off x="-24805" y="146841"/>
                <a:ext cx="10194255" cy="4937184"/>
                <a:chOff x="-3225946" y="-3757598"/>
                <a:chExt cx="10194617" cy="4937360"/>
              </a:xfrm>
            </p:grpSpPr>
            <p:sp>
              <p:nvSpPr>
                <p:cNvPr id="207" name="Google Shape;207;p14"/>
                <p:cNvSpPr/>
                <p:nvPr/>
              </p:nvSpPr>
              <p:spPr>
                <a:xfrm>
                  <a:off x="6325473" y="-3256850"/>
                  <a:ext cx="643199" cy="557043"/>
                </a:xfrm>
                <a:custGeom>
                  <a:avLst/>
                  <a:gdLst/>
                  <a:ahLst/>
                  <a:cxnLst/>
                  <a:rect l="l" t="t" r="r" b="b"/>
                  <a:pathLst>
                    <a:path w="15185" h="13151" extrusionOk="0">
                      <a:moveTo>
                        <a:pt x="3797" y="1"/>
                      </a:moveTo>
                      <a:lnTo>
                        <a:pt x="1" y="6576"/>
                      </a:lnTo>
                      <a:lnTo>
                        <a:pt x="3797" y="13151"/>
                      </a:lnTo>
                      <a:lnTo>
                        <a:pt x="11389" y="13151"/>
                      </a:lnTo>
                      <a:lnTo>
                        <a:pt x="15185" y="6576"/>
                      </a:lnTo>
                      <a:lnTo>
                        <a:pt x="11389" y="1"/>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4"/>
                <p:cNvSpPr/>
                <p:nvPr/>
              </p:nvSpPr>
              <p:spPr>
                <a:xfrm>
                  <a:off x="-3225946" y="-3463938"/>
                  <a:ext cx="643114" cy="557086"/>
                </a:xfrm>
                <a:custGeom>
                  <a:avLst/>
                  <a:gdLst/>
                  <a:ahLst/>
                  <a:cxnLst/>
                  <a:rect l="l" t="t" r="r" b="b"/>
                  <a:pathLst>
                    <a:path w="15183" h="13152" extrusionOk="0">
                      <a:moveTo>
                        <a:pt x="3796" y="1"/>
                      </a:moveTo>
                      <a:lnTo>
                        <a:pt x="0" y="6575"/>
                      </a:lnTo>
                      <a:lnTo>
                        <a:pt x="3796" y="13151"/>
                      </a:lnTo>
                      <a:lnTo>
                        <a:pt x="11387" y="13151"/>
                      </a:lnTo>
                      <a:lnTo>
                        <a:pt x="15183" y="6575"/>
                      </a:lnTo>
                      <a:lnTo>
                        <a:pt x="11387" y="1"/>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4"/>
                <p:cNvSpPr/>
                <p:nvPr/>
              </p:nvSpPr>
              <p:spPr>
                <a:xfrm>
                  <a:off x="-516942" y="622803"/>
                  <a:ext cx="643114" cy="556959"/>
                </a:xfrm>
                <a:custGeom>
                  <a:avLst/>
                  <a:gdLst/>
                  <a:ahLst/>
                  <a:cxnLst/>
                  <a:rect l="l" t="t" r="r" b="b"/>
                  <a:pathLst>
                    <a:path w="15183" h="13149" extrusionOk="0">
                      <a:moveTo>
                        <a:pt x="3796" y="0"/>
                      </a:moveTo>
                      <a:lnTo>
                        <a:pt x="0" y="6574"/>
                      </a:lnTo>
                      <a:lnTo>
                        <a:pt x="3796" y="13148"/>
                      </a:lnTo>
                      <a:lnTo>
                        <a:pt x="11387" y="13148"/>
                      </a:lnTo>
                      <a:lnTo>
                        <a:pt x="15183" y="6574"/>
                      </a:lnTo>
                      <a:lnTo>
                        <a:pt x="11387" y="0"/>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4"/>
                <p:cNvSpPr/>
                <p:nvPr/>
              </p:nvSpPr>
              <p:spPr>
                <a:xfrm>
                  <a:off x="9271" y="319608"/>
                  <a:ext cx="643199" cy="557001"/>
                </a:xfrm>
                <a:custGeom>
                  <a:avLst/>
                  <a:gdLst/>
                  <a:ahLst/>
                  <a:cxnLst/>
                  <a:rect l="l" t="t" r="r" b="b"/>
                  <a:pathLst>
                    <a:path w="15185" h="13150" extrusionOk="0">
                      <a:moveTo>
                        <a:pt x="3797" y="0"/>
                      </a:moveTo>
                      <a:lnTo>
                        <a:pt x="1" y="6576"/>
                      </a:lnTo>
                      <a:lnTo>
                        <a:pt x="3797" y="13150"/>
                      </a:lnTo>
                      <a:lnTo>
                        <a:pt x="11389" y="13150"/>
                      </a:lnTo>
                      <a:lnTo>
                        <a:pt x="15185" y="6576"/>
                      </a:lnTo>
                      <a:lnTo>
                        <a:pt x="11389" y="0"/>
                      </a:lnTo>
                      <a:close/>
                    </a:path>
                  </a:pathLst>
                </a:custGeom>
                <a:solidFill>
                  <a:srgbClr val="6D563C">
                    <a:alpha val="54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4"/>
                <p:cNvSpPr/>
                <p:nvPr/>
              </p:nvSpPr>
              <p:spPr>
                <a:xfrm>
                  <a:off x="-2675909" y="-3757598"/>
                  <a:ext cx="643156" cy="556959"/>
                </a:xfrm>
                <a:custGeom>
                  <a:avLst/>
                  <a:gdLst/>
                  <a:ahLst/>
                  <a:cxnLst/>
                  <a:rect l="l" t="t" r="r" b="b"/>
                  <a:pathLst>
                    <a:path w="15184" h="13149" extrusionOk="0">
                      <a:moveTo>
                        <a:pt x="3796" y="0"/>
                      </a:moveTo>
                      <a:lnTo>
                        <a:pt x="0" y="6574"/>
                      </a:lnTo>
                      <a:lnTo>
                        <a:pt x="3796" y="13148"/>
                      </a:lnTo>
                      <a:lnTo>
                        <a:pt x="11389" y="13148"/>
                      </a:lnTo>
                      <a:lnTo>
                        <a:pt x="15183" y="6574"/>
                      </a:lnTo>
                      <a:lnTo>
                        <a:pt x="11389" y="0"/>
                      </a:lnTo>
                      <a:close/>
                    </a:path>
                  </a:pathLst>
                </a:custGeom>
                <a:solidFill>
                  <a:srgbClr val="6D563C">
                    <a:alpha val="54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2" name="Google Shape;212;p14"/>
              <p:cNvSpPr/>
              <p:nvPr/>
            </p:nvSpPr>
            <p:spPr>
              <a:xfrm rot="1128234">
                <a:off x="10424606" y="2169713"/>
                <a:ext cx="643170" cy="556977"/>
              </a:xfrm>
              <a:custGeom>
                <a:avLst/>
                <a:gdLst/>
                <a:ahLst/>
                <a:cxnLst/>
                <a:rect l="l" t="t" r="r" b="b"/>
                <a:pathLst>
                  <a:path w="15185" h="13150" extrusionOk="0">
                    <a:moveTo>
                      <a:pt x="3797" y="0"/>
                    </a:moveTo>
                    <a:lnTo>
                      <a:pt x="1" y="6576"/>
                    </a:lnTo>
                    <a:lnTo>
                      <a:pt x="3797" y="13150"/>
                    </a:lnTo>
                    <a:lnTo>
                      <a:pt x="11389" y="13150"/>
                    </a:lnTo>
                    <a:lnTo>
                      <a:pt x="15185" y="6576"/>
                    </a:lnTo>
                    <a:lnTo>
                      <a:pt x="113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4"/>
              <p:cNvSpPr/>
              <p:nvPr/>
            </p:nvSpPr>
            <p:spPr>
              <a:xfrm rot="1128234">
                <a:off x="9222456" y="2389813"/>
                <a:ext cx="643170" cy="556977"/>
              </a:xfrm>
              <a:custGeom>
                <a:avLst/>
                <a:gdLst/>
                <a:ahLst/>
                <a:cxnLst/>
                <a:rect l="l" t="t" r="r" b="b"/>
                <a:pathLst>
                  <a:path w="15185" h="13150" extrusionOk="0">
                    <a:moveTo>
                      <a:pt x="3797" y="0"/>
                    </a:moveTo>
                    <a:lnTo>
                      <a:pt x="1" y="6576"/>
                    </a:lnTo>
                    <a:lnTo>
                      <a:pt x="3797" y="13150"/>
                    </a:lnTo>
                    <a:lnTo>
                      <a:pt x="11389" y="13150"/>
                    </a:lnTo>
                    <a:lnTo>
                      <a:pt x="15185" y="6576"/>
                    </a:lnTo>
                    <a:lnTo>
                      <a:pt x="113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4" name="Google Shape;214;p14"/>
            <p:cNvSpPr/>
            <p:nvPr/>
          </p:nvSpPr>
          <p:spPr>
            <a:xfrm rot="1800095" flipH="1">
              <a:off x="-595564" y="-27896"/>
              <a:ext cx="643164" cy="556965"/>
            </a:xfrm>
            <a:custGeom>
              <a:avLst/>
              <a:gdLst/>
              <a:ahLst/>
              <a:cxnLst/>
              <a:rect l="l" t="t" r="r" b="b"/>
              <a:pathLst>
                <a:path w="15184" h="13149" extrusionOk="0">
                  <a:moveTo>
                    <a:pt x="3796" y="0"/>
                  </a:moveTo>
                  <a:lnTo>
                    <a:pt x="0" y="6574"/>
                  </a:lnTo>
                  <a:lnTo>
                    <a:pt x="3796" y="13148"/>
                  </a:lnTo>
                  <a:lnTo>
                    <a:pt x="11389" y="13148"/>
                  </a:lnTo>
                  <a:lnTo>
                    <a:pt x="15183" y="6574"/>
                  </a:lnTo>
                  <a:lnTo>
                    <a:pt x="11389" y="0"/>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5" name="Google Shape;215;p14"/>
            <p:cNvGrpSpPr/>
            <p:nvPr/>
          </p:nvGrpSpPr>
          <p:grpSpPr>
            <a:xfrm>
              <a:off x="7419505" y="-706317"/>
              <a:ext cx="1141915" cy="1311307"/>
              <a:chOff x="7419505" y="-706317"/>
              <a:chExt cx="1141915" cy="1311307"/>
            </a:xfrm>
          </p:grpSpPr>
          <p:sp>
            <p:nvSpPr>
              <p:cNvPr id="216" name="Google Shape;216;p14"/>
              <p:cNvSpPr/>
              <p:nvPr/>
            </p:nvSpPr>
            <p:spPr>
              <a:xfrm rot="-1793653" flipH="1">
                <a:off x="7515543" y="-583120"/>
                <a:ext cx="643084" cy="557060"/>
              </a:xfrm>
              <a:custGeom>
                <a:avLst/>
                <a:gdLst/>
                <a:ahLst/>
                <a:cxnLst/>
                <a:rect l="l" t="t" r="r" b="b"/>
                <a:pathLst>
                  <a:path w="15183" h="13152" extrusionOk="0">
                    <a:moveTo>
                      <a:pt x="3796" y="1"/>
                    </a:moveTo>
                    <a:lnTo>
                      <a:pt x="0" y="6575"/>
                    </a:lnTo>
                    <a:lnTo>
                      <a:pt x="3796" y="13151"/>
                    </a:lnTo>
                    <a:lnTo>
                      <a:pt x="11387" y="13151"/>
                    </a:lnTo>
                    <a:lnTo>
                      <a:pt x="15183" y="6575"/>
                    </a:lnTo>
                    <a:lnTo>
                      <a:pt x="11387" y="1"/>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4"/>
              <p:cNvSpPr/>
              <p:nvPr/>
            </p:nvSpPr>
            <p:spPr>
              <a:xfrm rot="-1793653" flipH="1">
                <a:off x="7822292" y="-75159"/>
                <a:ext cx="643126" cy="556933"/>
              </a:xfrm>
              <a:custGeom>
                <a:avLst/>
                <a:gdLst/>
                <a:ahLst/>
                <a:cxnLst/>
                <a:rect l="l" t="t" r="r" b="b"/>
                <a:pathLst>
                  <a:path w="15184" h="13149" extrusionOk="0">
                    <a:moveTo>
                      <a:pt x="3796" y="0"/>
                    </a:moveTo>
                    <a:lnTo>
                      <a:pt x="0" y="6574"/>
                    </a:lnTo>
                    <a:lnTo>
                      <a:pt x="3796" y="13148"/>
                    </a:lnTo>
                    <a:lnTo>
                      <a:pt x="11389" y="13148"/>
                    </a:lnTo>
                    <a:lnTo>
                      <a:pt x="15183" y="6574"/>
                    </a:lnTo>
                    <a:lnTo>
                      <a:pt x="11389" y="0"/>
                    </a:lnTo>
                    <a:close/>
                  </a:path>
                </a:pathLst>
              </a:custGeom>
              <a:solidFill>
                <a:srgbClr val="6D563C">
                  <a:alpha val="54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218"/>
        <p:cNvGrpSpPr/>
        <p:nvPr/>
      </p:nvGrpSpPr>
      <p:grpSpPr>
        <a:xfrm>
          <a:off x="0" y="0"/>
          <a:ext cx="0" cy="0"/>
          <a:chOff x="0" y="0"/>
          <a:chExt cx="0" cy="0"/>
        </a:xfrm>
      </p:grpSpPr>
      <p:sp>
        <p:nvSpPr>
          <p:cNvPr id="219" name="Google Shape;219;p15"/>
          <p:cNvSpPr txBox="1">
            <a:spLocks noGrp="1"/>
          </p:cNvSpPr>
          <p:nvPr>
            <p:ph type="title"/>
          </p:nvPr>
        </p:nvSpPr>
        <p:spPr>
          <a:xfrm>
            <a:off x="4860400" y="1180863"/>
            <a:ext cx="3373800" cy="1665600"/>
          </a:xfrm>
          <a:prstGeom prst="rect">
            <a:avLst/>
          </a:prstGeom>
        </p:spPr>
        <p:txBody>
          <a:bodyPr spcFirstLastPara="1" wrap="square" lIns="91425" tIns="91425" rIns="91425" bIns="91425" anchor="b" anchorCtr="0">
            <a:noAutofit/>
          </a:bodyPr>
          <a:lstStyle>
            <a:lvl1pPr lvl="0" rtl="0">
              <a:spcBef>
                <a:spcPts val="0"/>
              </a:spcBef>
              <a:spcAft>
                <a:spcPts val="0"/>
              </a:spcAft>
              <a:buSzPts val="33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0" name="Google Shape;220;p15"/>
          <p:cNvSpPr txBox="1">
            <a:spLocks noGrp="1"/>
          </p:cNvSpPr>
          <p:nvPr>
            <p:ph type="subTitle" idx="1"/>
          </p:nvPr>
        </p:nvSpPr>
        <p:spPr>
          <a:xfrm>
            <a:off x="4860400" y="2846338"/>
            <a:ext cx="3373800" cy="1116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1" name="Google Shape;221;p15"/>
          <p:cNvSpPr>
            <a:spLocks noGrp="1"/>
          </p:cNvSpPr>
          <p:nvPr>
            <p:ph type="pic" idx="2"/>
          </p:nvPr>
        </p:nvSpPr>
        <p:spPr>
          <a:xfrm flipH="1">
            <a:off x="909800" y="904502"/>
            <a:ext cx="3336900" cy="3334500"/>
          </a:xfrm>
          <a:prstGeom prst="hexagon">
            <a:avLst>
              <a:gd name="adj" fmla="val 25000"/>
              <a:gd name="vf" fmla="val 115470"/>
            </a:avLst>
          </a:prstGeom>
          <a:noFill/>
          <a:ln>
            <a:noFill/>
          </a:ln>
          <a:effectLst>
            <a:outerShdw blurRad="57150" dist="19050" dir="5400000" algn="bl" rotWithShape="0">
              <a:schemeClr val="dk1">
                <a:alpha val="50000"/>
              </a:schemeClr>
            </a:outerShdw>
          </a:effectLst>
        </p:spPr>
      </p:sp>
      <p:grpSp>
        <p:nvGrpSpPr>
          <p:cNvPr id="222" name="Google Shape;222;p15"/>
          <p:cNvGrpSpPr/>
          <p:nvPr/>
        </p:nvGrpSpPr>
        <p:grpSpPr>
          <a:xfrm flipH="1">
            <a:off x="-109002" y="-358827"/>
            <a:ext cx="9325944" cy="5779087"/>
            <a:chOff x="46945" y="-435027"/>
            <a:chExt cx="9325944" cy="5779087"/>
          </a:xfrm>
        </p:grpSpPr>
        <p:grpSp>
          <p:nvGrpSpPr>
            <p:cNvPr id="223" name="Google Shape;223;p15"/>
            <p:cNvGrpSpPr/>
            <p:nvPr/>
          </p:nvGrpSpPr>
          <p:grpSpPr>
            <a:xfrm>
              <a:off x="46945" y="-435027"/>
              <a:ext cx="9162557" cy="1790477"/>
              <a:chOff x="46945" y="-435027"/>
              <a:chExt cx="9162557" cy="1790477"/>
            </a:xfrm>
          </p:grpSpPr>
          <p:sp>
            <p:nvSpPr>
              <p:cNvPr id="224" name="Google Shape;224;p15"/>
              <p:cNvSpPr/>
              <p:nvPr/>
            </p:nvSpPr>
            <p:spPr>
              <a:xfrm rot="-1799941">
                <a:off x="144251" y="53227"/>
                <a:ext cx="650773" cy="563603"/>
              </a:xfrm>
              <a:custGeom>
                <a:avLst/>
                <a:gdLst/>
                <a:ahLst/>
                <a:cxnLst/>
                <a:rect l="l" t="t" r="r" b="b"/>
                <a:pathLst>
                  <a:path w="15185" h="13151" extrusionOk="0">
                    <a:moveTo>
                      <a:pt x="3796" y="1"/>
                    </a:moveTo>
                    <a:lnTo>
                      <a:pt x="0" y="6576"/>
                    </a:lnTo>
                    <a:lnTo>
                      <a:pt x="3796" y="13151"/>
                    </a:lnTo>
                    <a:lnTo>
                      <a:pt x="11388" y="13151"/>
                    </a:lnTo>
                    <a:lnTo>
                      <a:pt x="15185" y="6576"/>
                    </a:lnTo>
                    <a:lnTo>
                      <a:pt x="11388" y="1"/>
                    </a:lnTo>
                    <a:close/>
                  </a:path>
                </a:pathLst>
              </a:custGeom>
              <a:solidFill>
                <a:srgbClr val="004717">
                  <a:alpha val="588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5" name="Google Shape;225;p15"/>
              <p:cNvGrpSpPr/>
              <p:nvPr/>
            </p:nvGrpSpPr>
            <p:grpSpPr>
              <a:xfrm>
                <a:off x="8006298" y="-435027"/>
                <a:ext cx="1203203" cy="1790477"/>
                <a:chOff x="8006298" y="-435027"/>
                <a:chExt cx="1203203" cy="1790477"/>
              </a:xfrm>
            </p:grpSpPr>
            <p:sp>
              <p:nvSpPr>
                <p:cNvPr id="226" name="Google Shape;226;p15"/>
                <p:cNvSpPr/>
                <p:nvPr/>
              </p:nvSpPr>
              <p:spPr>
                <a:xfrm>
                  <a:off x="8558748" y="178483"/>
                  <a:ext cx="650753" cy="563586"/>
                </a:xfrm>
                <a:custGeom>
                  <a:avLst/>
                  <a:gdLst/>
                  <a:ahLst/>
                  <a:cxnLst/>
                  <a:rect l="l" t="t" r="r" b="b"/>
                  <a:pathLst>
                    <a:path w="15185" h="13151" extrusionOk="0">
                      <a:moveTo>
                        <a:pt x="3796" y="0"/>
                      </a:moveTo>
                      <a:lnTo>
                        <a:pt x="0" y="6574"/>
                      </a:lnTo>
                      <a:lnTo>
                        <a:pt x="3796" y="13150"/>
                      </a:lnTo>
                      <a:lnTo>
                        <a:pt x="11388" y="13150"/>
                      </a:lnTo>
                      <a:lnTo>
                        <a:pt x="15185" y="6574"/>
                      </a:lnTo>
                      <a:lnTo>
                        <a:pt x="113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5"/>
                <p:cNvSpPr/>
                <p:nvPr/>
              </p:nvSpPr>
              <p:spPr>
                <a:xfrm>
                  <a:off x="8558748" y="-435027"/>
                  <a:ext cx="650753" cy="563629"/>
                </a:xfrm>
                <a:custGeom>
                  <a:avLst/>
                  <a:gdLst/>
                  <a:ahLst/>
                  <a:cxnLst/>
                  <a:rect l="l" t="t" r="r" b="b"/>
                  <a:pathLst>
                    <a:path w="15185" h="13152" extrusionOk="0">
                      <a:moveTo>
                        <a:pt x="3796" y="1"/>
                      </a:moveTo>
                      <a:lnTo>
                        <a:pt x="0" y="6576"/>
                      </a:lnTo>
                      <a:lnTo>
                        <a:pt x="3796" y="13151"/>
                      </a:lnTo>
                      <a:lnTo>
                        <a:pt x="11388" y="13151"/>
                      </a:lnTo>
                      <a:lnTo>
                        <a:pt x="15185" y="6576"/>
                      </a:lnTo>
                      <a:lnTo>
                        <a:pt x="11388" y="1"/>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5"/>
                <p:cNvSpPr/>
                <p:nvPr/>
              </p:nvSpPr>
              <p:spPr>
                <a:xfrm>
                  <a:off x="8558748" y="791950"/>
                  <a:ext cx="650753" cy="563500"/>
                </a:xfrm>
                <a:custGeom>
                  <a:avLst/>
                  <a:gdLst/>
                  <a:ahLst/>
                  <a:cxnLst/>
                  <a:rect l="l" t="t" r="r" b="b"/>
                  <a:pathLst>
                    <a:path w="15185" h="13149" extrusionOk="0">
                      <a:moveTo>
                        <a:pt x="3796" y="0"/>
                      </a:moveTo>
                      <a:lnTo>
                        <a:pt x="0" y="6573"/>
                      </a:lnTo>
                      <a:lnTo>
                        <a:pt x="3796" y="13148"/>
                      </a:lnTo>
                      <a:lnTo>
                        <a:pt x="11388" y="13148"/>
                      </a:lnTo>
                      <a:lnTo>
                        <a:pt x="15185" y="6573"/>
                      </a:lnTo>
                      <a:lnTo>
                        <a:pt x="11388" y="0"/>
                      </a:lnTo>
                      <a:close/>
                    </a:path>
                  </a:pathLst>
                </a:custGeom>
                <a:solidFill>
                  <a:srgbClr val="004717">
                    <a:alpha val="588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5"/>
                <p:cNvSpPr/>
                <p:nvPr/>
              </p:nvSpPr>
              <p:spPr>
                <a:xfrm>
                  <a:off x="8006298" y="-97742"/>
                  <a:ext cx="650753" cy="563586"/>
                </a:xfrm>
                <a:custGeom>
                  <a:avLst/>
                  <a:gdLst/>
                  <a:ahLst/>
                  <a:cxnLst/>
                  <a:rect l="l" t="t" r="r" b="b"/>
                  <a:pathLst>
                    <a:path w="15185" h="13151" extrusionOk="0">
                      <a:moveTo>
                        <a:pt x="3796" y="0"/>
                      </a:moveTo>
                      <a:lnTo>
                        <a:pt x="0" y="6574"/>
                      </a:lnTo>
                      <a:lnTo>
                        <a:pt x="3796" y="13150"/>
                      </a:lnTo>
                      <a:lnTo>
                        <a:pt x="11388" y="13150"/>
                      </a:lnTo>
                      <a:lnTo>
                        <a:pt x="15185" y="6574"/>
                      </a:lnTo>
                      <a:lnTo>
                        <a:pt x="11388" y="0"/>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0" name="Google Shape;230;p15"/>
            <p:cNvGrpSpPr/>
            <p:nvPr/>
          </p:nvGrpSpPr>
          <p:grpSpPr>
            <a:xfrm>
              <a:off x="8679238" y="3435348"/>
              <a:ext cx="693651" cy="1908712"/>
              <a:chOff x="8679238" y="3435348"/>
              <a:chExt cx="693651" cy="1908712"/>
            </a:xfrm>
          </p:grpSpPr>
          <p:sp>
            <p:nvSpPr>
              <p:cNvPr id="231" name="Google Shape;231;p15"/>
              <p:cNvSpPr/>
              <p:nvPr/>
            </p:nvSpPr>
            <p:spPr>
              <a:xfrm flipH="1">
                <a:off x="8679238" y="3435348"/>
                <a:ext cx="693651" cy="600771"/>
              </a:xfrm>
              <a:custGeom>
                <a:avLst/>
                <a:gdLst/>
                <a:ahLst/>
                <a:cxnLst/>
                <a:rect l="l" t="t" r="r" b="b"/>
                <a:pathLst>
                  <a:path w="15185" h="13151" extrusionOk="0">
                    <a:moveTo>
                      <a:pt x="3796" y="1"/>
                    </a:moveTo>
                    <a:lnTo>
                      <a:pt x="0" y="6576"/>
                    </a:lnTo>
                    <a:lnTo>
                      <a:pt x="3796" y="13151"/>
                    </a:lnTo>
                    <a:lnTo>
                      <a:pt x="11388" y="13151"/>
                    </a:lnTo>
                    <a:lnTo>
                      <a:pt x="15185" y="6576"/>
                    </a:lnTo>
                    <a:lnTo>
                      <a:pt x="11388" y="1"/>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5"/>
              <p:cNvSpPr/>
              <p:nvPr/>
            </p:nvSpPr>
            <p:spPr>
              <a:xfrm flipH="1">
                <a:off x="8679238" y="4743289"/>
                <a:ext cx="693651" cy="600771"/>
              </a:xfrm>
              <a:custGeom>
                <a:avLst/>
                <a:gdLst/>
                <a:ahLst/>
                <a:cxnLst/>
                <a:rect l="l" t="t" r="r" b="b"/>
                <a:pathLst>
                  <a:path w="15185" h="13151" extrusionOk="0">
                    <a:moveTo>
                      <a:pt x="3796" y="0"/>
                    </a:moveTo>
                    <a:lnTo>
                      <a:pt x="0" y="6574"/>
                    </a:lnTo>
                    <a:lnTo>
                      <a:pt x="3796" y="13150"/>
                    </a:lnTo>
                    <a:lnTo>
                      <a:pt x="11388" y="13150"/>
                    </a:lnTo>
                    <a:lnTo>
                      <a:pt x="15185" y="6574"/>
                    </a:lnTo>
                    <a:lnTo>
                      <a:pt x="113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5"/>
              <p:cNvSpPr/>
              <p:nvPr/>
            </p:nvSpPr>
            <p:spPr>
              <a:xfrm flipH="1">
                <a:off x="8679238" y="4089296"/>
                <a:ext cx="693651" cy="600816"/>
              </a:xfrm>
              <a:custGeom>
                <a:avLst/>
                <a:gdLst/>
                <a:ahLst/>
                <a:cxnLst/>
                <a:rect l="l" t="t" r="r" b="b"/>
                <a:pathLst>
                  <a:path w="15185" h="13152" extrusionOk="0">
                    <a:moveTo>
                      <a:pt x="3796" y="1"/>
                    </a:moveTo>
                    <a:lnTo>
                      <a:pt x="0" y="6576"/>
                    </a:lnTo>
                    <a:lnTo>
                      <a:pt x="3796" y="13151"/>
                    </a:lnTo>
                    <a:lnTo>
                      <a:pt x="11388" y="13151"/>
                    </a:lnTo>
                    <a:lnTo>
                      <a:pt x="15185" y="6576"/>
                    </a:lnTo>
                    <a:lnTo>
                      <a:pt x="11388" y="1"/>
                    </a:lnTo>
                    <a:close/>
                  </a:path>
                </a:pathLst>
              </a:custGeom>
              <a:solidFill>
                <a:srgbClr val="004717">
                  <a:alpha val="588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1">
  <p:cSld name="CUSTOM_4">
    <p:spTree>
      <p:nvGrpSpPr>
        <p:cNvPr id="1" name="Shape 234"/>
        <p:cNvGrpSpPr/>
        <p:nvPr/>
      </p:nvGrpSpPr>
      <p:grpSpPr>
        <a:xfrm>
          <a:off x="0" y="0"/>
          <a:ext cx="0" cy="0"/>
          <a:chOff x="0" y="0"/>
          <a:chExt cx="0" cy="0"/>
        </a:xfrm>
      </p:grpSpPr>
      <p:sp>
        <p:nvSpPr>
          <p:cNvPr id="235" name="Google Shape;235;p16"/>
          <p:cNvSpPr txBox="1">
            <a:spLocks noGrp="1"/>
          </p:cNvSpPr>
          <p:nvPr>
            <p:ph type="title"/>
          </p:nvPr>
        </p:nvSpPr>
        <p:spPr>
          <a:xfrm>
            <a:off x="713224" y="1501200"/>
            <a:ext cx="2899800" cy="1060800"/>
          </a:xfrm>
          <a:prstGeom prst="rect">
            <a:avLst/>
          </a:prstGeom>
        </p:spPr>
        <p:txBody>
          <a:bodyPr spcFirstLastPara="1" wrap="square" lIns="91425" tIns="91425" rIns="91425" bIns="91425" anchor="b" anchorCtr="0">
            <a:noAutofit/>
          </a:bodyPr>
          <a:lstStyle>
            <a:lvl1pPr lvl="0" rtl="0">
              <a:spcBef>
                <a:spcPts val="0"/>
              </a:spcBef>
              <a:spcAft>
                <a:spcPts val="0"/>
              </a:spcAft>
              <a:buSzPts val="33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36" name="Google Shape;236;p16"/>
          <p:cNvSpPr txBox="1">
            <a:spLocks noGrp="1"/>
          </p:cNvSpPr>
          <p:nvPr>
            <p:ph type="subTitle" idx="1"/>
          </p:nvPr>
        </p:nvSpPr>
        <p:spPr>
          <a:xfrm>
            <a:off x="713362" y="2562000"/>
            <a:ext cx="2899800" cy="1080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grpSp>
        <p:nvGrpSpPr>
          <p:cNvPr id="237" name="Google Shape;237;p16"/>
          <p:cNvGrpSpPr/>
          <p:nvPr/>
        </p:nvGrpSpPr>
        <p:grpSpPr>
          <a:xfrm>
            <a:off x="-449423" y="-205430"/>
            <a:ext cx="9799565" cy="5509154"/>
            <a:chOff x="-449423" y="-205430"/>
            <a:chExt cx="9799565" cy="5509154"/>
          </a:xfrm>
        </p:grpSpPr>
        <p:grpSp>
          <p:nvGrpSpPr>
            <p:cNvPr id="238" name="Google Shape;238;p16"/>
            <p:cNvGrpSpPr/>
            <p:nvPr/>
          </p:nvGrpSpPr>
          <p:grpSpPr>
            <a:xfrm rot="10800000">
              <a:off x="-449423" y="-205430"/>
              <a:ext cx="1169438" cy="1769623"/>
              <a:chOff x="-237723" y="-361624"/>
              <a:chExt cx="1169438" cy="1769623"/>
            </a:xfrm>
          </p:grpSpPr>
          <p:sp>
            <p:nvSpPr>
              <p:cNvPr id="239" name="Google Shape;239;p16"/>
              <p:cNvSpPr/>
              <p:nvPr/>
            </p:nvSpPr>
            <p:spPr>
              <a:xfrm>
                <a:off x="288516" y="547875"/>
                <a:ext cx="643199" cy="557043"/>
              </a:xfrm>
              <a:custGeom>
                <a:avLst/>
                <a:gdLst/>
                <a:ahLst/>
                <a:cxnLst/>
                <a:rect l="l" t="t" r="r" b="b"/>
                <a:pathLst>
                  <a:path w="15185" h="13151" extrusionOk="0">
                    <a:moveTo>
                      <a:pt x="3797" y="1"/>
                    </a:moveTo>
                    <a:lnTo>
                      <a:pt x="1" y="6576"/>
                    </a:lnTo>
                    <a:lnTo>
                      <a:pt x="3797" y="13151"/>
                    </a:lnTo>
                    <a:lnTo>
                      <a:pt x="11389" y="13151"/>
                    </a:lnTo>
                    <a:lnTo>
                      <a:pt x="15185" y="6576"/>
                    </a:lnTo>
                    <a:lnTo>
                      <a:pt x="11389" y="1"/>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6"/>
              <p:cNvSpPr/>
              <p:nvPr/>
            </p:nvSpPr>
            <p:spPr>
              <a:xfrm>
                <a:off x="-237697" y="-361624"/>
                <a:ext cx="643114" cy="557086"/>
              </a:xfrm>
              <a:custGeom>
                <a:avLst/>
                <a:gdLst/>
                <a:ahLst/>
                <a:cxnLst/>
                <a:rect l="l" t="t" r="r" b="b"/>
                <a:pathLst>
                  <a:path w="15183" h="13152" extrusionOk="0">
                    <a:moveTo>
                      <a:pt x="3796" y="1"/>
                    </a:moveTo>
                    <a:lnTo>
                      <a:pt x="0" y="6575"/>
                    </a:lnTo>
                    <a:lnTo>
                      <a:pt x="3796" y="13151"/>
                    </a:lnTo>
                    <a:lnTo>
                      <a:pt x="11387" y="13151"/>
                    </a:lnTo>
                    <a:lnTo>
                      <a:pt x="15183" y="6575"/>
                    </a:lnTo>
                    <a:lnTo>
                      <a:pt x="11387" y="1"/>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6"/>
              <p:cNvSpPr/>
              <p:nvPr/>
            </p:nvSpPr>
            <p:spPr>
              <a:xfrm>
                <a:off x="-237697" y="244765"/>
                <a:ext cx="643114" cy="556959"/>
              </a:xfrm>
              <a:custGeom>
                <a:avLst/>
                <a:gdLst/>
                <a:ahLst/>
                <a:cxnLst/>
                <a:rect l="l" t="t" r="r" b="b"/>
                <a:pathLst>
                  <a:path w="15183" h="13149" extrusionOk="0">
                    <a:moveTo>
                      <a:pt x="3796" y="0"/>
                    </a:moveTo>
                    <a:lnTo>
                      <a:pt x="0" y="6574"/>
                    </a:lnTo>
                    <a:lnTo>
                      <a:pt x="3796" y="13148"/>
                    </a:lnTo>
                    <a:lnTo>
                      <a:pt x="11387" y="13148"/>
                    </a:lnTo>
                    <a:lnTo>
                      <a:pt x="15183" y="6574"/>
                    </a:lnTo>
                    <a:lnTo>
                      <a:pt x="11387" y="0"/>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6"/>
              <p:cNvSpPr/>
              <p:nvPr/>
            </p:nvSpPr>
            <p:spPr>
              <a:xfrm>
                <a:off x="288516" y="-58430"/>
                <a:ext cx="643199" cy="557001"/>
              </a:xfrm>
              <a:custGeom>
                <a:avLst/>
                <a:gdLst/>
                <a:ahLst/>
                <a:cxnLst/>
                <a:rect l="l" t="t" r="r" b="b"/>
                <a:pathLst>
                  <a:path w="15185" h="13150" extrusionOk="0">
                    <a:moveTo>
                      <a:pt x="3797" y="0"/>
                    </a:moveTo>
                    <a:lnTo>
                      <a:pt x="1" y="6576"/>
                    </a:lnTo>
                    <a:lnTo>
                      <a:pt x="3797" y="13150"/>
                    </a:lnTo>
                    <a:lnTo>
                      <a:pt x="11389" y="13150"/>
                    </a:lnTo>
                    <a:lnTo>
                      <a:pt x="15185" y="6576"/>
                    </a:lnTo>
                    <a:lnTo>
                      <a:pt x="113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6"/>
              <p:cNvSpPr/>
              <p:nvPr/>
            </p:nvSpPr>
            <p:spPr>
              <a:xfrm>
                <a:off x="-237723" y="851040"/>
                <a:ext cx="643156" cy="556959"/>
              </a:xfrm>
              <a:custGeom>
                <a:avLst/>
                <a:gdLst/>
                <a:ahLst/>
                <a:cxnLst/>
                <a:rect l="l" t="t" r="r" b="b"/>
                <a:pathLst>
                  <a:path w="15184" h="13149" extrusionOk="0">
                    <a:moveTo>
                      <a:pt x="3796" y="0"/>
                    </a:moveTo>
                    <a:lnTo>
                      <a:pt x="0" y="6574"/>
                    </a:lnTo>
                    <a:lnTo>
                      <a:pt x="3796" y="13148"/>
                    </a:lnTo>
                    <a:lnTo>
                      <a:pt x="11389" y="13148"/>
                    </a:lnTo>
                    <a:lnTo>
                      <a:pt x="15183" y="6574"/>
                    </a:lnTo>
                    <a:lnTo>
                      <a:pt x="11389" y="0"/>
                    </a:lnTo>
                    <a:close/>
                  </a:path>
                </a:pathLst>
              </a:custGeom>
              <a:solidFill>
                <a:srgbClr val="6D563C">
                  <a:alpha val="54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4" name="Google Shape;244;p16"/>
            <p:cNvGrpSpPr/>
            <p:nvPr/>
          </p:nvGrpSpPr>
          <p:grpSpPr>
            <a:xfrm rot="10800000">
              <a:off x="8564153" y="1829595"/>
              <a:ext cx="785989" cy="1163348"/>
              <a:chOff x="8560875" y="86051"/>
              <a:chExt cx="785989" cy="1163348"/>
            </a:xfrm>
          </p:grpSpPr>
          <p:sp>
            <p:nvSpPr>
              <p:cNvPr id="245" name="Google Shape;245;p16"/>
              <p:cNvSpPr/>
              <p:nvPr/>
            </p:nvSpPr>
            <p:spPr>
              <a:xfrm flipH="1">
                <a:off x="8560875" y="86051"/>
                <a:ext cx="643114" cy="557086"/>
              </a:xfrm>
              <a:custGeom>
                <a:avLst/>
                <a:gdLst/>
                <a:ahLst/>
                <a:cxnLst/>
                <a:rect l="l" t="t" r="r" b="b"/>
                <a:pathLst>
                  <a:path w="15183" h="13152" extrusionOk="0">
                    <a:moveTo>
                      <a:pt x="3796" y="1"/>
                    </a:moveTo>
                    <a:lnTo>
                      <a:pt x="0" y="6575"/>
                    </a:lnTo>
                    <a:lnTo>
                      <a:pt x="3796" y="13151"/>
                    </a:lnTo>
                    <a:lnTo>
                      <a:pt x="11387" y="13151"/>
                    </a:lnTo>
                    <a:lnTo>
                      <a:pt x="15183" y="6575"/>
                    </a:lnTo>
                    <a:lnTo>
                      <a:pt x="11387" y="1"/>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6"/>
              <p:cNvSpPr/>
              <p:nvPr/>
            </p:nvSpPr>
            <p:spPr>
              <a:xfrm flipH="1">
                <a:off x="8703750" y="692440"/>
                <a:ext cx="643114" cy="556959"/>
              </a:xfrm>
              <a:custGeom>
                <a:avLst/>
                <a:gdLst/>
                <a:ahLst/>
                <a:cxnLst/>
                <a:rect l="l" t="t" r="r" b="b"/>
                <a:pathLst>
                  <a:path w="15183" h="13149" extrusionOk="0">
                    <a:moveTo>
                      <a:pt x="3796" y="0"/>
                    </a:moveTo>
                    <a:lnTo>
                      <a:pt x="0" y="6574"/>
                    </a:lnTo>
                    <a:lnTo>
                      <a:pt x="3796" y="13148"/>
                    </a:lnTo>
                    <a:lnTo>
                      <a:pt x="11387" y="13148"/>
                    </a:lnTo>
                    <a:lnTo>
                      <a:pt x="15183" y="6574"/>
                    </a:lnTo>
                    <a:lnTo>
                      <a:pt x="113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7" name="Google Shape;247;p16"/>
            <p:cNvSpPr/>
            <p:nvPr/>
          </p:nvSpPr>
          <p:spPr>
            <a:xfrm rot="10800000" flipH="1">
              <a:off x="-307536" y="4042195"/>
              <a:ext cx="643156" cy="556959"/>
            </a:xfrm>
            <a:custGeom>
              <a:avLst/>
              <a:gdLst/>
              <a:ahLst/>
              <a:cxnLst/>
              <a:rect l="l" t="t" r="r" b="b"/>
              <a:pathLst>
                <a:path w="15184" h="13149" extrusionOk="0">
                  <a:moveTo>
                    <a:pt x="3796" y="0"/>
                  </a:moveTo>
                  <a:lnTo>
                    <a:pt x="0" y="6574"/>
                  </a:lnTo>
                  <a:lnTo>
                    <a:pt x="3796" y="13148"/>
                  </a:lnTo>
                  <a:lnTo>
                    <a:pt x="11389" y="13148"/>
                  </a:lnTo>
                  <a:lnTo>
                    <a:pt x="15183" y="6574"/>
                  </a:lnTo>
                  <a:lnTo>
                    <a:pt x="11389" y="0"/>
                  </a:lnTo>
                  <a:close/>
                </a:path>
              </a:pathLst>
            </a:custGeom>
            <a:solidFill>
              <a:srgbClr val="004717">
                <a:alpha val="588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8" name="Google Shape;248;p16"/>
            <p:cNvGrpSpPr/>
            <p:nvPr/>
          </p:nvGrpSpPr>
          <p:grpSpPr>
            <a:xfrm>
              <a:off x="6050641" y="4660525"/>
              <a:ext cx="2380123" cy="643199"/>
              <a:chOff x="6050641" y="4660525"/>
              <a:chExt cx="2380123" cy="643199"/>
            </a:xfrm>
          </p:grpSpPr>
          <p:sp>
            <p:nvSpPr>
              <p:cNvPr id="249" name="Google Shape;249;p16"/>
              <p:cNvSpPr/>
              <p:nvPr/>
            </p:nvSpPr>
            <p:spPr>
              <a:xfrm rot="-5400000">
                <a:off x="6613869" y="4703603"/>
                <a:ext cx="643199" cy="557043"/>
              </a:xfrm>
              <a:custGeom>
                <a:avLst/>
                <a:gdLst/>
                <a:ahLst/>
                <a:cxnLst/>
                <a:rect l="l" t="t" r="r" b="b"/>
                <a:pathLst>
                  <a:path w="15185" h="13151" extrusionOk="0">
                    <a:moveTo>
                      <a:pt x="3797" y="1"/>
                    </a:moveTo>
                    <a:lnTo>
                      <a:pt x="1" y="6576"/>
                    </a:lnTo>
                    <a:lnTo>
                      <a:pt x="3797" y="13151"/>
                    </a:lnTo>
                    <a:lnTo>
                      <a:pt x="11389" y="13151"/>
                    </a:lnTo>
                    <a:lnTo>
                      <a:pt x="15185" y="6576"/>
                    </a:lnTo>
                    <a:lnTo>
                      <a:pt x="113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6"/>
              <p:cNvSpPr/>
              <p:nvPr/>
            </p:nvSpPr>
            <p:spPr>
              <a:xfrm rot="-5400000">
                <a:off x="6007543" y="4703624"/>
                <a:ext cx="643199" cy="557001"/>
              </a:xfrm>
              <a:custGeom>
                <a:avLst/>
                <a:gdLst/>
                <a:ahLst/>
                <a:cxnLst/>
                <a:rect l="l" t="t" r="r" b="b"/>
                <a:pathLst>
                  <a:path w="15185" h="13150" extrusionOk="0">
                    <a:moveTo>
                      <a:pt x="3797" y="0"/>
                    </a:moveTo>
                    <a:lnTo>
                      <a:pt x="1" y="6576"/>
                    </a:lnTo>
                    <a:lnTo>
                      <a:pt x="3797" y="13150"/>
                    </a:lnTo>
                    <a:lnTo>
                      <a:pt x="11389" y="13150"/>
                    </a:lnTo>
                    <a:lnTo>
                      <a:pt x="15185" y="6576"/>
                    </a:lnTo>
                    <a:lnTo>
                      <a:pt x="11389" y="0"/>
                    </a:lnTo>
                    <a:close/>
                  </a:path>
                </a:pathLst>
              </a:custGeom>
              <a:solidFill>
                <a:srgbClr val="004717">
                  <a:alpha val="588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6"/>
              <p:cNvSpPr/>
              <p:nvPr/>
            </p:nvSpPr>
            <p:spPr>
              <a:xfrm rot="-5400000">
                <a:off x="7830644" y="4703603"/>
                <a:ext cx="643199" cy="557043"/>
              </a:xfrm>
              <a:custGeom>
                <a:avLst/>
                <a:gdLst/>
                <a:ahLst/>
                <a:cxnLst/>
                <a:rect l="l" t="t" r="r" b="b"/>
                <a:pathLst>
                  <a:path w="15185" h="13151" extrusionOk="0">
                    <a:moveTo>
                      <a:pt x="3797" y="1"/>
                    </a:moveTo>
                    <a:lnTo>
                      <a:pt x="1" y="6576"/>
                    </a:lnTo>
                    <a:lnTo>
                      <a:pt x="3797" y="13151"/>
                    </a:lnTo>
                    <a:lnTo>
                      <a:pt x="11389" y="13151"/>
                    </a:lnTo>
                    <a:lnTo>
                      <a:pt x="15185" y="6576"/>
                    </a:lnTo>
                    <a:lnTo>
                      <a:pt x="113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6"/>
              <p:cNvSpPr/>
              <p:nvPr/>
            </p:nvSpPr>
            <p:spPr>
              <a:xfrm rot="-5400000">
                <a:off x="7224318" y="4703624"/>
                <a:ext cx="643199" cy="557001"/>
              </a:xfrm>
              <a:custGeom>
                <a:avLst/>
                <a:gdLst/>
                <a:ahLst/>
                <a:cxnLst/>
                <a:rect l="l" t="t" r="r" b="b"/>
                <a:pathLst>
                  <a:path w="15185" h="13150" extrusionOk="0">
                    <a:moveTo>
                      <a:pt x="3797" y="0"/>
                    </a:moveTo>
                    <a:lnTo>
                      <a:pt x="1" y="6576"/>
                    </a:lnTo>
                    <a:lnTo>
                      <a:pt x="3797" y="13150"/>
                    </a:lnTo>
                    <a:lnTo>
                      <a:pt x="11389" y="13150"/>
                    </a:lnTo>
                    <a:lnTo>
                      <a:pt x="15185" y="6576"/>
                    </a:lnTo>
                    <a:lnTo>
                      <a:pt x="11389" y="0"/>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2">
  <p:cSld name="CUSTOM_4_1">
    <p:spTree>
      <p:nvGrpSpPr>
        <p:cNvPr id="1" name="Shape 253"/>
        <p:cNvGrpSpPr/>
        <p:nvPr/>
      </p:nvGrpSpPr>
      <p:grpSpPr>
        <a:xfrm>
          <a:off x="0" y="0"/>
          <a:ext cx="0" cy="0"/>
          <a:chOff x="0" y="0"/>
          <a:chExt cx="0" cy="0"/>
        </a:xfrm>
      </p:grpSpPr>
      <p:grpSp>
        <p:nvGrpSpPr>
          <p:cNvPr id="254" name="Google Shape;254;p17"/>
          <p:cNvGrpSpPr/>
          <p:nvPr/>
        </p:nvGrpSpPr>
        <p:grpSpPr>
          <a:xfrm>
            <a:off x="-199325" y="-650224"/>
            <a:ext cx="9586264" cy="6038384"/>
            <a:chOff x="-199325" y="-650224"/>
            <a:chExt cx="9586264" cy="6038384"/>
          </a:xfrm>
        </p:grpSpPr>
        <p:grpSp>
          <p:nvGrpSpPr>
            <p:cNvPr id="255" name="Google Shape;255;p17"/>
            <p:cNvGrpSpPr/>
            <p:nvPr/>
          </p:nvGrpSpPr>
          <p:grpSpPr>
            <a:xfrm>
              <a:off x="7911067" y="-650224"/>
              <a:ext cx="1194866" cy="1833871"/>
              <a:chOff x="7911067" y="-650224"/>
              <a:chExt cx="1194866" cy="1833871"/>
            </a:xfrm>
          </p:grpSpPr>
          <p:sp>
            <p:nvSpPr>
              <p:cNvPr id="256" name="Google Shape;256;p17"/>
              <p:cNvSpPr/>
              <p:nvPr/>
            </p:nvSpPr>
            <p:spPr>
              <a:xfrm>
                <a:off x="8462735" y="5489"/>
                <a:ext cx="643199" cy="557043"/>
              </a:xfrm>
              <a:custGeom>
                <a:avLst/>
                <a:gdLst/>
                <a:ahLst/>
                <a:cxnLst/>
                <a:rect l="l" t="t" r="r" b="b"/>
                <a:pathLst>
                  <a:path w="15185" h="13151" extrusionOk="0">
                    <a:moveTo>
                      <a:pt x="3797" y="1"/>
                    </a:moveTo>
                    <a:lnTo>
                      <a:pt x="1" y="6576"/>
                    </a:lnTo>
                    <a:lnTo>
                      <a:pt x="3797" y="13151"/>
                    </a:lnTo>
                    <a:lnTo>
                      <a:pt x="11389" y="13151"/>
                    </a:lnTo>
                    <a:lnTo>
                      <a:pt x="15185" y="6576"/>
                    </a:lnTo>
                    <a:lnTo>
                      <a:pt x="11389" y="1"/>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7"/>
              <p:cNvSpPr/>
              <p:nvPr/>
            </p:nvSpPr>
            <p:spPr>
              <a:xfrm>
                <a:off x="8462777" y="-650224"/>
                <a:ext cx="643114" cy="557086"/>
              </a:xfrm>
              <a:custGeom>
                <a:avLst/>
                <a:gdLst/>
                <a:ahLst/>
                <a:cxnLst/>
                <a:rect l="l" t="t" r="r" b="b"/>
                <a:pathLst>
                  <a:path w="15183" h="13152" extrusionOk="0">
                    <a:moveTo>
                      <a:pt x="3796" y="1"/>
                    </a:moveTo>
                    <a:lnTo>
                      <a:pt x="0" y="6575"/>
                    </a:lnTo>
                    <a:lnTo>
                      <a:pt x="3796" y="13151"/>
                    </a:lnTo>
                    <a:lnTo>
                      <a:pt x="11387" y="13151"/>
                    </a:lnTo>
                    <a:lnTo>
                      <a:pt x="15183" y="6575"/>
                    </a:lnTo>
                    <a:lnTo>
                      <a:pt x="11387" y="1"/>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7"/>
              <p:cNvSpPr/>
              <p:nvPr/>
            </p:nvSpPr>
            <p:spPr>
              <a:xfrm>
                <a:off x="7911067" y="-335335"/>
                <a:ext cx="643114" cy="556959"/>
              </a:xfrm>
              <a:custGeom>
                <a:avLst/>
                <a:gdLst/>
                <a:ahLst/>
                <a:cxnLst/>
                <a:rect l="l" t="t" r="r" b="b"/>
                <a:pathLst>
                  <a:path w="15183" h="13149" extrusionOk="0">
                    <a:moveTo>
                      <a:pt x="3796" y="0"/>
                    </a:moveTo>
                    <a:lnTo>
                      <a:pt x="0" y="6574"/>
                    </a:lnTo>
                    <a:lnTo>
                      <a:pt x="3796" y="13148"/>
                    </a:lnTo>
                    <a:lnTo>
                      <a:pt x="11387" y="13148"/>
                    </a:lnTo>
                    <a:lnTo>
                      <a:pt x="15183" y="6574"/>
                    </a:lnTo>
                    <a:lnTo>
                      <a:pt x="113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7"/>
              <p:cNvSpPr/>
              <p:nvPr/>
            </p:nvSpPr>
            <p:spPr>
              <a:xfrm>
                <a:off x="8462756" y="626689"/>
                <a:ext cx="643156" cy="556959"/>
              </a:xfrm>
              <a:custGeom>
                <a:avLst/>
                <a:gdLst/>
                <a:ahLst/>
                <a:cxnLst/>
                <a:rect l="l" t="t" r="r" b="b"/>
                <a:pathLst>
                  <a:path w="15184" h="13149" extrusionOk="0">
                    <a:moveTo>
                      <a:pt x="3796" y="0"/>
                    </a:moveTo>
                    <a:lnTo>
                      <a:pt x="0" y="6574"/>
                    </a:lnTo>
                    <a:lnTo>
                      <a:pt x="3796" y="13148"/>
                    </a:lnTo>
                    <a:lnTo>
                      <a:pt x="11389" y="13148"/>
                    </a:lnTo>
                    <a:lnTo>
                      <a:pt x="15183" y="6574"/>
                    </a:lnTo>
                    <a:lnTo>
                      <a:pt x="11389" y="0"/>
                    </a:lnTo>
                    <a:close/>
                  </a:path>
                </a:pathLst>
              </a:custGeom>
              <a:solidFill>
                <a:srgbClr val="6D563C">
                  <a:alpha val="54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 name="Google Shape;260;p17"/>
            <p:cNvGrpSpPr/>
            <p:nvPr/>
          </p:nvGrpSpPr>
          <p:grpSpPr>
            <a:xfrm rot="10800000" flipH="1">
              <a:off x="-199325" y="268530"/>
              <a:ext cx="785989" cy="1163348"/>
              <a:chOff x="8694225" y="86051"/>
              <a:chExt cx="785989" cy="1163348"/>
            </a:xfrm>
          </p:grpSpPr>
          <p:sp>
            <p:nvSpPr>
              <p:cNvPr id="261" name="Google Shape;261;p17"/>
              <p:cNvSpPr/>
              <p:nvPr/>
            </p:nvSpPr>
            <p:spPr>
              <a:xfrm flipH="1">
                <a:off x="8694225" y="86051"/>
                <a:ext cx="643114" cy="557086"/>
              </a:xfrm>
              <a:custGeom>
                <a:avLst/>
                <a:gdLst/>
                <a:ahLst/>
                <a:cxnLst/>
                <a:rect l="l" t="t" r="r" b="b"/>
                <a:pathLst>
                  <a:path w="15183" h="13152" extrusionOk="0">
                    <a:moveTo>
                      <a:pt x="3796" y="1"/>
                    </a:moveTo>
                    <a:lnTo>
                      <a:pt x="0" y="6575"/>
                    </a:lnTo>
                    <a:lnTo>
                      <a:pt x="3796" y="13151"/>
                    </a:lnTo>
                    <a:lnTo>
                      <a:pt x="11387" y="13151"/>
                    </a:lnTo>
                    <a:lnTo>
                      <a:pt x="15183" y="6575"/>
                    </a:lnTo>
                    <a:lnTo>
                      <a:pt x="11387" y="1"/>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7"/>
              <p:cNvSpPr/>
              <p:nvPr/>
            </p:nvSpPr>
            <p:spPr>
              <a:xfrm flipH="1">
                <a:off x="8837100" y="692440"/>
                <a:ext cx="643114" cy="556959"/>
              </a:xfrm>
              <a:custGeom>
                <a:avLst/>
                <a:gdLst/>
                <a:ahLst/>
                <a:cxnLst/>
                <a:rect l="l" t="t" r="r" b="b"/>
                <a:pathLst>
                  <a:path w="15183" h="13149" extrusionOk="0">
                    <a:moveTo>
                      <a:pt x="3796" y="0"/>
                    </a:moveTo>
                    <a:lnTo>
                      <a:pt x="0" y="6574"/>
                    </a:lnTo>
                    <a:lnTo>
                      <a:pt x="3796" y="13148"/>
                    </a:lnTo>
                    <a:lnTo>
                      <a:pt x="11387" y="13148"/>
                    </a:lnTo>
                    <a:lnTo>
                      <a:pt x="15183" y="6574"/>
                    </a:lnTo>
                    <a:lnTo>
                      <a:pt x="113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63;p17"/>
            <p:cNvGrpSpPr/>
            <p:nvPr/>
          </p:nvGrpSpPr>
          <p:grpSpPr>
            <a:xfrm rot="7222686">
              <a:off x="192302" y="4234895"/>
              <a:ext cx="643193" cy="1163339"/>
              <a:chOff x="8529877" y="4094470"/>
              <a:chExt cx="643199" cy="1163348"/>
            </a:xfrm>
          </p:grpSpPr>
          <p:sp>
            <p:nvSpPr>
              <p:cNvPr id="264" name="Google Shape;264;p17"/>
              <p:cNvSpPr/>
              <p:nvPr/>
            </p:nvSpPr>
            <p:spPr>
              <a:xfrm flipH="1">
                <a:off x="8529877" y="4700775"/>
                <a:ext cx="643199" cy="557043"/>
              </a:xfrm>
              <a:custGeom>
                <a:avLst/>
                <a:gdLst/>
                <a:ahLst/>
                <a:cxnLst/>
                <a:rect l="l" t="t" r="r" b="b"/>
                <a:pathLst>
                  <a:path w="15185" h="13151" extrusionOk="0">
                    <a:moveTo>
                      <a:pt x="3797" y="1"/>
                    </a:moveTo>
                    <a:lnTo>
                      <a:pt x="1" y="6576"/>
                    </a:lnTo>
                    <a:lnTo>
                      <a:pt x="3797" y="13151"/>
                    </a:lnTo>
                    <a:lnTo>
                      <a:pt x="11389" y="13151"/>
                    </a:lnTo>
                    <a:lnTo>
                      <a:pt x="15185" y="6576"/>
                    </a:lnTo>
                    <a:lnTo>
                      <a:pt x="113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7"/>
              <p:cNvSpPr/>
              <p:nvPr/>
            </p:nvSpPr>
            <p:spPr>
              <a:xfrm flipH="1">
                <a:off x="8529877" y="4094470"/>
                <a:ext cx="643199" cy="557001"/>
              </a:xfrm>
              <a:custGeom>
                <a:avLst/>
                <a:gdLst/>
                <a:ahLst/>
                <a:cxnLst/>
                <a:rect l="l" t="t" r="r" b="b"/>
                <a:pathLst>
                  <a:path w="15185" h="13150" extrusionOk="0">
                    <a:moveTo>
                      <a:pt x="3797" y="0"/>
                    </a:moveTo>
                    <a:lnTo>
                      <a:pt x="1" y="6576"/>
                    </a:lnTo>
                    <a:lnTo>
                      <a:pt x="3797" y="13150"/>
                    </a:lnTo>
                    <a:lnTo>
                      <a:pt x="11389" y="13150"/>
                    </a:lnTo>
                    <a:lnTo>
                      <a:pt x="15185" y="6576"/>
                    </a:lnTo>
                    <a:lnTo>
                      <a:pt x="11389" y="0"/>
                    </a:lnTo>
                    <a:close/>
                  </a:path>
                </a:pathLst>
              </a:custGeom>
              <a:solidFill>
                <a:srgbClr val="004717">
                  <a:alpha val="588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6" name="Google Shape;266;p17"/>
            <p:cNvSpPr/>
            <p:nvPr/>
          </p:nvSpPr>
          <p:spPr>
            <a:xfrm rot="10800000">
              <a:off x="8743782" y="2754658"/>
              <a:ext cx="643156" cy="556959"/>
            </a:xfrm>
            <a:custGeom>
              <a:avLst/>
              <a:gdLst/>
              <a:ahLst/>
              <a:cxnLst/>
              <a:rect l="l" t="t" r="r" b="b"/>
              <a:pathLst>
                <a:path w="15184" h="13149" extrusionOk="0">
                  <a:moveTo>
                    <a:pt x="3796" y="0"/>
                  </a:moveTo>
                  <a:lnTo>
                    <a:pt x="0" y="6574"/>
                  </a:lnTo>
                  <a:lnTo>
                    <a:pt x="3796" y="13148"/>
                  </a:lnTo>
                  <a:lnTo>
                    <a:pt x="11389" y="13148"/>
                  </a:lnTo>
                  <a:lnTo>
                    <a:pt x="15183" y="6574"/>
                  </a:lnTo>
                  <a:lnTo>
                    <a:pt x="11389" y="0"/>
                  </a:lnTo>
                  <a:close/>
                </a:path>
              </a:pathLst>
            </a:custGeom>
            <a:solidFill>
              <a:srgbClr val="004717">
                <a:alpha val="588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7" name="Google Shape;267;p17"/>
          <p:cNvSpPr txBox="1">
            <a:spLocks noGrp="1"/>
          </p:cNvSpPr>
          <p:nvPr>
            <p:ph type="title"/>
          </p:nvPr>
        </p:nvSpPr>
        <p:spPr>
          <a:xfrm>
            <a:off x="5530749" y="1501200"/>
            <a:ext cx="2899800" cy="1060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3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68" name="Google Shape;268;p17"/>
          <p:cNvSpPr txBox="1">
            <a:spLocks noGrp="1"/>
          </p:cNvSpPr>
          <p:nvPr>
            <p:ph type="subTitle" idx="1"/>
          </p:nvPr>
        </p:nvSpPr>
        <p:spPr>
          <a:xfrm>
            <a:off x="5530887" y="2562000"/>
            <a:ext cx="2899800" cy="1080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269"/>
        <p:cNvGrpSpPr/>
        <p:nvPr/>
      </p:nvGrpSpPr>
      <p:grpSpPr>
        <a:xfrm>
          <a:off x="0" y="0"/>
          <a:ext cx="0" cy="0"/>
          <a:chOff x="0" y="0"/>
          <a:chExt cx="0" cy="0"/>
        </a:xfrm>
      </p:grpSpPr>
      <p:sp>
        <p:nvSpPr>
          <p:cNvPr id="270" name="Google Shape;270;p18"/>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71" name="Google Shape;271;p18"/>
          <p:cNvSpPr txBox="1">
            <a:spLocks noGrp="1"/>
          </p:cNvSpPr>
          <p:nvPr>
            <p:ph type="subTitle" idx="1"/>
          </p:nvPr>
        </p:nvSpPr>
        <p:spPr>
          <a:xfrm>
            <a:off x="4832628" y="2912100"/>
            <a:ext cx="2813700" cy="111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2" name="Google Shape;272;p18"/>
          <p:cNvSpPr txBox="1">
            <a:spLocks noGrp="1"/>
          </p:cNvSpPr>
          <p:nvPr>
            <p:ph type="subTitle" idx="2"/>
          </p:nvPr>
        </p:nvSpPr>
        <p:spPr>
          <a:xfrm>
            <a:off x="1497650" y="2912100"/>
            <a:ext cx="2813700" cy="111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3" name="Google Shape;273;p18"/>
          <p:cNvSpPr txBox="1">
            <a:spLocks noGrp="1"/>
          </p:cNvSpPr>
          <p:nvPr>
            <p:ph type="subTitle" idx="3"/>
          </p:nvPr>
        </p:nvSpPr>
        <p:spPr>
          <a:xfrm>
            <a:off x="1497650" y="2503800"/>
            <a:ext cx="2813700" cy="484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Questrial"/>
              <a:buNone/>
              <a:defRPr sz="2000" b="1">
                <a:solidFill>
                  <a:schemeClr val="dk1"/>
                </a:solidFill>
                <a:latin typeface="Questrial"/>
                <a:ea typeface="Questrial"/>
                <a:cs typeface="Questrial"/>
                <a:sym typeface="Questrial"/>
              </a:defRPr>
            </a:lvl1pPr>
            <a:lvl2pPr lvl="1" algn="ctr" rtl="0">
              <a:lnSpc>
                <a:spcPct val="100000"/>
              </a:lnSpc>
              <a:spcBef>
                <a:spcPts val="0"/>
              </a:spcBef>
              <a:spcAft>
                <a:spcPts val="0"/>
              </a:spcAft>
              <a:buSzPts val="2000"/>
              <a:buFont typeface="Questrial"/>
              <a:buNone/>
              <a:defRPr sz="2000" b="1">
                <a:latin typeface="Questrial"/>
                <a:ea typeface="Questrial"/>
                <a:cs typeface="Questrial"/>
                <a:sym typeface="Questrial"/>
              </a:defRPr>
            </a:lvl2pPr>
            <a:lvl3pPr lvl="2" algn="ctr" rtl="0">
              <a:lnSpc>
                <a:spcPct val="100000"/>
              </a:lnSpc>
              <a:spcBef>
                <a:spcPts val="0"/>
              </a:spcBef>
              <a:spcAft>
                <a:spcPts val="0"/>
              </a:spcAft>
              <a:buSzPts val="2000"/>
              <a:buFont typeface="Questrial"/>
              <a:buNone/>
              <a:defRPr sz="2000" b="1">
                <a:latin typeface="Questrial"/>
                <a:ea typeface="Questrial"/>
                <a:cs typeface="Questrial"/>
                <a:sym typeface="Questrial"/>
              </a:defRPr>
            </a:lvl3pPr>
            <a:lvl4pPr lvl="3" algn="ctr" rtl="0">
              <a:lnSpc>
                <a:spcPct val="100000"/>
              </a:lnSpc>
              <a:spcBef>
                <a:spcPts val="0"/>
              </a:spcBef>
              <a:spcAft>
                <a:spcPts val="0"/>
              </a:spcAft>
              <a:buSzPts val="2000"/>
              <a:buFont typeface="Questrial"/>
              <a:buNone/>
              <a:defRPr sz="2000" b="1">
                <a:latin typeface="Questrial"/>
                <a:ea typeface="Questrial"/>
                <a:cs typeface="Questrial"/>
                <a:sym typeface="Questrial"/>
              </a:defRPr>
            </a:lvl4pPr>
            <a:lvl5pPr lvl="4" algn="ctr" rtl="0">
              <a:lnSpc>
                <a:spcPct val="100000"/>
              </a:lnSpc>
              <a:spcBef>
                <a:spcPts val="0"/>
              </a:spcBef>
              <a:spcAft>
                <a:spcPts val="0"/>
              </a:spcAft>
              <a:buSzPts val="2000"/>
              <a:buFont typeface="Questrial"/>
              <a:buNone/>
              <a:defRPr sz="2000" b="1">
                <a:latin typeface="Questrial"/>
                <a:ea typeface="Questrial"/>
                <a:cs typeface="Questrial"/>
                <a:sym typeface="Questrial"/>
              </a:defRPr>
            </a:lvl5pPr>
            <a:lvl6pPr lvl="5" algn="ctr" rtl="0">
              <a:lnSpc>
                <a:spcPct val="100000"/>
              </a:lnSpc>
              <a:spcBef>
                <a:spcPts val="0"/>
              </a:spcBef>
              <a:spcAft>
                <a:spcPts val="0"/>
              </a:spcAft>
              <a:buSzPts val="2000"/>
              <a:buFont typeface="Questrial"/>
              <a:buNone/>
              <a:defRPr sz="2000" b="1">
                <a:latin typeface="Questrial"/>
                <a:ea typeface="Questrial"/>
                <a:cs typeface="Questrial"/>
                <a:sym typeface="Questrial"/>
              </a:defRPr>
            </a:lvl6pPr>
            <a:lvl7pPr lvl="6" algn="ctr" rtl="0">
              <a:lnSpc>
                <a:spcPct val="100000"/>
              </a:lnSpc>
              <a:spcBef>
                <a:spcPts val="0"/>
              </a:spcBef>
              <a:spcAft>
                <a:spcPts val="0"/>
              </a:spcAft>
              <a:buSzPts val="2000"/>
              <a:buFont typeface="Questrial"/>
              <a:buNone/>
              <a:defRPr sz="2000" b="1">
                <a:latin typeface="Questrial"/>
                <a:ea typeface="Questrial"/>
                <a:cs typeface="Questrial"/>
                <a:sym typeface="Questrial"/>
              </a:defRPr>
            </a:lvl7pPr>
            <a:lvl8pPr lvl="7" algn="ctr" rtl="0">
              <a:lnSpc>
                <a:spcPct val="100000"/>
              </a:lnSpc>
              <a:spcBef>
                <a:spcPts val="0"/>
              </a:spcBef>
              <a:spcAft>
                <a:spcPts val="0"/>
              </a:spcAft>
              <a:buSzPts val="2000"/>
              <a:buFont typeface="Questrial"/>
              <a:buNone/>
              <a:defRPr sz="2000" b="1">
                <a:latin typeface="Questrial"/>
                <a:ea typeface="Questrial"/>
                <a:cs typeface="Questrial"/>
                <a:sym typeface="Questrial"/>
              </a:defRPr>
            </a:lvl8pPr>
            <a:lvl9pPr lvl="8" algn="ctr" rtl="0">
              <a:lnSpc>
                <a:spcPct val="100000"/>
              </a:lnSpc>
              <a:spcBef>
                <a:spcPts val="0"/>
              </a:spcBef>
              <a:spcAft>
                <a:spcPts val="0"/>
              </a:spcAft>
              <a:buSzPts val="2000"/>
              <a:buFont typeface="Questrial"/>
              <a:buNone/>
              <a:defRPr sz="2000" b="1">
                <a:latin typeface="Questrial"/>
                <a:ea typeface="Questrial"/>
                <a:cs typeface="Questrial"/>
                <a:sym typeface="Questrial"/>
              </a:defRPr>
            </a:lvl9pPr>
          </a:lstStyle>
          <a:p>
            <a:endParaRPr/>
          </a:p>
        </p:txBody>
      </p:sp>
      <p:sp>
        <p:nvSpPr>
          <p:cNvPr id="274" name="Google Shape;274;p18"/>
          <p:cNvSpPr txBox="1">
            <a:spLocks noGrp="1"/>
          </p:cNvSpPr>
          <p:nvPr>
            <p:ph type="subTitle" idx="4"/>
          </p:nvPr>
        </p:nvSpPr>
        <p:spPr>
          <a:xfrm>
            <a:off x="4832635" y="2503800"/>
            <a:ext cx="2813700" cy="484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Questrial"/>
              <a:buNone/>
              <a:defRPr sz="2000" b="1">
                <a:solidFill>
                  <a:schemeClr val="dk1"/>
                </a:solidFill>
                <a:latin typeface="Questrial"/>
                <a:ea typeface="Questrial"/>
                <a:cs typeface="Questrial"/>
                <a:sym typeface="Questrial"/>
              </a:defRPr>
            </a:lvl1pPr>
            <a:lvl2pPr lvl="1" algn="ctr" rtl="0">
              <a:lnSpc>
                <a:spcPct val="100000"/>
              </a:lnSpc>
              <a:spcBef>
                <a:spcPts val="0"/>
              </a:spcBef>
              <a:spcAft>
                <a:spcPts val="0"/>
              </a:spcAft>
              <a:buSzPts val="2000"/>
              <a:buFont typeface="Questrial"/>
              <a:buNone/>
              <a:defRPr sz="2000" b="1">
                <a:latin typeface="Questrial"/>
                <a:ea typeface="Questrial"/>
                <a:cs typeface="Questrial"/>
                <a:sym typeface="Questrial"/>
              </a:defRPr>
            </a:lvl2pPr>
            <a:lvl3pPr lvl="2" algn="ctr" rtl="0">
              <a:lnSpc>
                <a:spcPct val="100000"/>
              </a:lnSpc>
              <a:spcBef>
                <a:spcPts val="0"/>
              </a:spcBef>
              <a:spcAft>
                <a:spcPts val="0"/>
              </a:spcAft>
              <a:buSzPts val="2000"/>
              <a:buFont typeface="Questrial"/>
              <a:buNone/>
              <a:defRPr sz="2000" b="1">
                <a:latin typeface="Questrial"/>
                <a:ea typeface="Questrial"/>
                <a:cs typeface="Questrial"/>
                <a:sym typeface="Questrial"/>
              </a:defRPr>
            </a:lvl3pPr>
            <a:lvl4pPr lvl="3" algn="ctr" rtl="0">
              <a:lnSpc>
                <a:spcPct val="100000"/>
              </a:lnSpc>
              <a:spcBef>
                <a:spcPts val="0"/>
              </a:spcBef>
              <a:spcAft>
                <a:spcPts val="0"/>
              </a:spcAft>
              <a:buSzPts val="2000"/>
              <a:buFont typeface="Questrial"/>
              <a:buNone/>
              <a:defRPr sz="2000" b="1">
                <a:latin typeface="Questrial"/>
                <a:ea typeface="Questrial"/>
                <a:cs typeface="Questrial"/>
                <a:sym typeface="Questrial"/>
              </a:defRPr>
            </a:lvl4pPr>
            <a:lvl5pPr lvl="4" algn="ctr" rtl="0">
              <a:lnSpc>
                <a:spcPct val="100000"/>
              </a:lnSpc>
              <a:spcBef>
                <a:spcPts val="0"/>
              </a:spcBef>
              <a:spcAft>
                <a:spcPts val="0"/>
              </a:spcAft>
              <a:buSzPts val="2000"/>
              <a:buFont typeface="Questrial"/>
              <a:buNone/>
              <a:defRPr sz="2000" b="1">
                <a:latin typeface="Questrial"/>
                <a:ea typeface="Questrial"/>
                <a:cs typeface="Questrial"/>
                <a:sym typeface="Questrial"/>
              </a:defRPr>
            </a:lvl5pPr>
            <a:lvl6pPr lvl="5" algn="ctr" rtl="0">
              <a:lnSpc>
                <a:spcPct val="100000"/>
              </a:lnSpc>
              <a:spcBef>
                <a:spcPts val="0"/>
              </a:spcBef>
              <a:spcAft>
                <a:spcPts val="0"/>
              </a:spcAft>
              <a:buSzPts val="2000"/>
              <a:buFont typeface="Questrial"/>
              <a:buNone/>
              <a:defRPr sz="2000" b="1">
                <a:latin typeface="Questrial"/>
                <a:ea typeface="Questrial"/>
                <a:cs typeface="Questrial"/>
                <a:sym typeface="Questrial"/>
              </a:defRPr>
            </a:lvl6pPr>
            <a:lvl7pPr lvl="6" algn="ctr" rtl="0">
              <a:lnSpc>
                <a:spcPct val="100000"/>
              </a:lnSpc>
              <a:spcBef>
                <a:spcPts val="0"/>
              </a:spcBef>
              <a:spcAft>
                <a:spcPts val="0"/>
              </a:spcAft>
              <a:buSzPts val="2000"/>
              <a:buFont typeface="Questrial"/>
              <a:buNone/>
              <a:defRPr sz="2000" b="1">
                <a:latin typeface="Questrial"/>
                <a:ea typeface="Questrial"/>
                <a:cs typeface="Questrial"/>
                <a:sym typeface="Questrial"/>
              </a:defRPr>
            </a:lvl7pPr>
            <a:lvl8pPr lvl="7" algn="ctr" rtl="0">
              <a:lnSpc>
                <a:spcPct val="100000"/>
              </a:lnSpc>
              <a:spcBef>
                <a:spcPts val="0"/>
              </a:spcBef>
              <a:spcAft>
                <a:spcPts val="0"/>
              </a:spcAft>
              <a:buSzPts val="2000"/>
              <a:buFont typeface="Questrial"/>
              <a:buNone/>
              <a:defRPr sz="2000" b="1">
                <a:latin typeface="Questrial"/>
                <a:ea typeface="Questrial"/>
                <a:cs typeface="Questrial"/>
                <a:sym typeface="Questrial"/>
              </a:defRPr>
            </a:lvl8pPr>
            <a:lvl9pPr lvl="8" algn="ctr" rtl="0">
              <a:lnSpc>
                <a:spcPct val="100000"/>
              </a:lnSpc>
              <a:spcBef>
                <a:spcPts val="0"/>
              </a:spcBef>
              <a:spcAft>
                <a:spcPts val="0"/>
              </a:spcAft>
              <a:buSzPts val="2000"/>
              <a:buFont typeface="Questrial"/>
              <a:buNone/>
              <a:defRPr sz="2000" b="1">
                <a:latin typeface="Questrial"/>
                <a:ea typeface="Questrial"/>
                <a:cs typeface="Questrial"/>
                <a:sym typeface="Questrial"/>
              </a:defRPr>
            </a:lvl9pPr>
          </a:lstStyle>
          <a:p>
            <a:endParaRPr/>
          </a:p>
        </p:txBody>
      </p:sp>
      <p:grpSp>
        <p:nvGrpSpPr>
          <p:cNvPr id="275" name="Google Shape;275;p18"/>
          <p:cNvGrpSpPr/>
          <p:nvPr/>
        </p:nvGrpSpPr>
        <p:grpSpPr>
          <a:xfrm>
            <a:off x="-413802" y="-435027"/>
            <a:ext cx="9786690" cy="5779087"/>
            <a:chOff x="-413802" y="-435027"/>
            <a:chExt cx="9786690" cy="5779087"/>
          </a:xfrm>
        </p:grpSpPr>
        <p:grpSp>
          <p:nvGrpSpPr>
            <p:cNvPr id="276" name="Google Shape;276;p18"/>
            <p:cNvGrpSpPr/>
            <p:nvPr/>
          </p:nvGrpSpPr>
          <p:grpSpPr>
            <a:xfrm>
              <a:off x="-413802" y="-435027"/>
              <a:ext cx="9623303" cy="1790477"/>
              <a:chOff x="-413802" y="-435027"/>
              <a:chExt cx="9623303" cy="1790477"/>
            </a:xfrm>
          </p:grpSpPr>
          <p:sp>
            <p:nvSpPr>
              <p:cNvPr id="277" name="Google Shape;277;p18"/>
              <p:cNvSpPr/>
              <p:nvPr/>
            </p:nvSpPr>
            <p:spPr>
              <a:xfrm>
                <a:off x="-413802" y="-183469"/>
                <a:ext cx="650753" cy="563586"/>
              </a:xfrm>
              <a:custGeom>
                <a:avLst/>
                <a:gdLst/>
                <a:ahLst/>
                <a:cxnLst/>
                <a:rect l="l" t="t" r="r" b="b"/>
                <a:pathLst>
                  <a:path w="15185" h="13151" extrusionOk="0">
                    <a:moveTo>
                      <a:pt x="3796" y="1"/>
                    </a:moveTo>
                    <a:lnTo>
                      <a:pt x="0" y="6576"/>
                    </a:lnTo>
                    <a:lnTo>
                      <a:pt x="3796" y="13151"/>
                    </a:lnTo>
                    <a:lnTo>
                      <a:pt x="11388" y="13151"/>
                    </a:lnTo>
                    <a:lnTo>
                      <a:pt x="15185" y="6576"/>
                    </a:lnTo>
                    <a:lnTo>
                      <a:pt x="11388" y="1"/>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8" name="Google Shape;278;p18"/>
              <p:cNvGrpSpPr/>
              <p:nvPr/>
            </p:nvGrpSpPr>
            <p:grpSpPr>
              <a:xfrm>
                <a:off x="8006298" y="-435027"/>
                <a:ext cx="1203203" cy="1790477"/>
                <a:chOff x="8006298" y="-435027"/>
                <a:chExt cx="1203203" cy="1790477"/>
              </a:xfrm>
            </p:grpSpPr>
            <p:sp>
              <p:nvSpPr>
                <p:cNvPr id="279" name="Google Shape;279;p18"/>
                <p:cNvSpPr/>
                <p:nvPr/>
              </p:nvSpPr>
              <p:spPr>
                <a:xfrm>
                  <a:off x="8558748" y="178483"/>
                  <a:ext cx="650753" cy="563586"/>
                </a:xfrm>
                <a:custGeom>
                  <a:avLst/>
                  <a:gdLst/>
                  <a:ahLst/>
                  <a:cxnLst/>
                  <a:rect l="l" t="t" r="r" b="b"/>
                  <a:pathLst>
                    <a:path w="15185" h="13151" extrusionOk="0">
                      <a:moveTo>
                        <a:pt x="3796" y="0"/>
                      </a:moveTo>
                      <a:lnTo>
                        <a:pt x="0" y="6574"/>
                      </a:lnTo>
                      <a:lnTo>
                        <a:pt x="3796" y="13150"/>
                      </a:lnTo>
                      <a:lnTo>
                        <a:pt x="11388" y="13150"/>
                      </a:lnTo>
                      <a:lnTo>
                        <a:pt x="15185" y="6574"/>
                      </a:lnTo>
                      <a:lnTo>
                        <a:pt x="113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8"/>
                <p:cNvSpPr/>
                <p:nvPr/>
              </p:nvSpPr>
              <p:spPr>
                <a:xfrm>
                  <a:off x="8558748" y="-435027"/>
                  <a:ext cx="650753" cy="563629"/>
                </a:xfrm>
                <a:custGeom>
                  <a:avLst/>
                  <a:gdLst/>
                  <a:ahLst/>
                  <a:cxnLst/>
                  <a:rect l="l" t="t" r="r" b="b"/>
                  <a:pathLst>
                    <a:path w="15185" h="13152" extrusionOk="0">
                      <a:moveTo>
                        <a:pt x="3796" y="1"/>
                      </a:moveTo>
                      <a:lnTo>
                        <a:pt x="0" y="6576"/>
                      </a:lnTo>
                      <a:lnTo>
                        <a:pt x="3796" y="13151"/>
                      </a:lnTo>
                      <a:lnTo>
                        <a:pt x="11388" y="13151"/>
                      </a:lnTo>
                      <a:lnTo>
                        <a:pt x="15185" y="6576"/>
                      </a:lnTo>
                      <a:lnTo>
                        <a:pt x="11388" y="1"/>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8"/>
                <p:cNvSpPr/>
                <p:nvPr/>
              </p:nvSpPr>
              <p:spPr>
                <a:xfrm>
                  <a:off x="8558748" y="791950"/>
                  <a:ext cx="650753" cy="563500"/>
                </a:xfrm>
                <a:custGeom>
                  <a:avLst/>
                  <a:gdLst/>
                  <a:ahLst/>
                  <a:cxnLst/>
                  <a:rect l="l" t="t" r="r" b="b"/>
                  <a:pathLst>
                    <a:path w="15185" h="13149" extrusionOk="0">
                      <a:moveTo>
                        <a:pt x="3796" y="0"/>
                      </a:moveTo>
                      <a:lnTo>
                        <a:pt x="0" y="6573"/>
                      </a:lnTo>
                      <a:lnTo>
                        <a:pt x="3796" y="13148"/>
                      </a:lnTo>
                      <a:lnTo>
                        <a:pt x="11388" y="13148"/>
                      </a:lnTo>
                      <a:lnTo>
                        <a:pt x="15185" y="6573"/>
                      </a:lnTo>
                      <a:lnTo>
                        <a:pt x="11388" y="0"/>
                      </a:lnTo>
                      <a:close/>
                    </a:path>
                  </a:pathLst>
                </a:custGeom>
                <a:solidFill>
                  <a:srgbClr val="004717">
                    <a:alpha val="588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8"/>
                <p:cNvSpPr/>
                <p:nvPr/>
              </p:nvSpPr>
              <p:spPr>
                <a:xfrm>
                  <a:off x="8006298" y="-97742"/>
                  <a:ext cx="650753" cy="563586"/>
                </a:xfrm>
                <a:custGeom>
                  <a:avLst/>
                  <a:gdLst/>
                  <a:ahLst/>
                  <a:cxnLst/>
                  <a:rect l="l" t="t" r="r" b="b"/>
                  <a:pathLst>
                    <a:path w="15185" h="13151" extrusionOk="0">
                      <a:moveTo>
                        <a:pt x="3796" y="0"/>
                      </a:moveTo>
                      <a:lnTo>
                        <a:pt x="0" y="6574"/>
                      </a:lnTo>
                      <a:lnTo>
                        <a:pt x="3796" y="13150"/>
                      </a:lnTo>
                      <a:lnTo>
                        <a:pt x="11388" y="13150"/>
                      </a:lnTo>
                      <a:lnTo>
                        <a:pt x="15185" y="6574"/>
                      </a:lnTo>
                      <a:lnTo>
                        <a:pt x="11388" y="0"/>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83" name="Google Shape;283;p18"/>
            <p:cNvGrpSpPr/>
            <p:nvPr/>
          </p:nvGrpSpPr>
          <p:grpSpPr>
            <a:xfrm>
              <a:off x="8679238" y="3435348"/>
              <a:ext cx="693651" cy="1908712"/>
              <a:chOff x="8679238" y="3435348"/>
              <a:chExt cx="693651" cy="1908712"/>
            </a:xfrm>
          </p:grpSpPr>
          <p:sp>
            <p:nvSpPr>
              <p:cNvPr id="284" name="Google Shape;284;p18"/>
              <p:cNvSpPr/>
              <p:nvPr/>
            </p:nvSpPr>
            <p:spPr>
              <a:xfrm flipH="1">
                <a:off x="8679238" y="3435348"/>
                <a:ext cx="693651" cy="600771"/>
              </a:xfrm>
              <a:custGeom>
                <a:avLst/>
                <a:gdLst/>
                <a:ahLst/>
                <a:cxnLst/>
                <a:rect l="l" t="t" r="r" b="b"/>
                <a:pathLst>
                  <a:path w="15185" h="13151" extrusionOk="0">
                    <a:moveTo>
                      <a:pt x="3796" y="1"/>
                    </a:moveTo>
                    <a:lnTo>
                      <a:pt x="0" y="6576"/>
                    </a:lnTo>
                    <a:lnTo>
                      <a:pt x="3796" y="13151"/>
                    </a:lnTo>
                    <a:lnTo>
                      <a:pt x="11388" y="13151"/>
                    </a:lnTo>
                    <a:lnTo>
                      <a:pt x="15185" y="6576"/>
                    </a:lnTo>
                    <a:lnTo>
                      <a:pt x="11388" y="1"/>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8"/>
              <p:cNvSpPr/>
              <p:nvPr/>
            </p:nvSpPr>
            <p:spPr>
              <a:xfrm flipH="1">
                <a:off x="8679238" y="4743289"/>
                <a:ext cx="693651" cy="600771"/>
              </a:xfrm>
              <a:custGeom>
                <a:avLst/>
                <a:gdLst/>
                <a:ahLst/>
                <a:cxnLst/>
                <a:rect l="l" t="t" r="r" b="b"/>
                <a:pathLst>
                  <a:path w="15185" h="13151" extrusionOk="0">
                    <a:moveTo>
                      <a:pt x="3796" y="0"/>
                    </a:moveTo>
                    <a:lnTo>
                      <a:pt x="0" y="6574"/>
                    </a:lnTo>
                    <a:lnTo>
                      <a:pt x="3796" y="13150"/>
                    </a:lnTo>
                    <a:lnTo>
                      <a:pt x="11388" y="13150"/>
                    </a:lnTo>
                    <a:lnTo>
                      <a:pt x="15185" y="6574"/>
                    </a:lnTo>
                    <a:lnTo>
                      <a:pt x="113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8"/>
              <p:cNvSpPr/>
              <p:nvPr/>
            </p:nvSpPr>
            <p:spPr>
              <a:xfrm flipH="1">
                <a:off x="8679238" y="4089296"/>
                <a:ext cx="693651" cy="600816"/>
              </a:xfrm>
              <a:custGeom>
                <a:avLst/>
                <a:gdLst/>
                <a:ahLst/>
                <a:cxnLst/>
                <a:rect l="l" t="t" r="r" b="b"/>
                <a:pathLst>
                  <a:path w="15185" h="13152" extrusionOk="0">
                    <a:moveTo>
                      <a:pt x="3796" y="1"/>
                    </a:moveTo>
                    <a:lnTo>
                      <a:pt x="0" y="6576"/>
                    </a:lnTo>
                    <a:lnTo>
                      <a:pt x="3796" y="13151"/>
                    </a:lnTo>
                    <a:lnTo>
                      <a:pt x="11388" y="13151"/>
                    </a:lnTo>
                    <a:lnTo>
                      <a:pt x="15185" y="6576"/>
                    </a:lnTo>
                    <a:lnTo>
                      <a:pt x="11388" y="1"/>
                    </a:lnTo>
                    <a:close/>
                  </a:path>
                </a:pathLst>
              </a:custGeom>
              <a:solidFill>
                <a:srgbClr val="004717">
                  <a:alpha val="588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287"/>
        <p:cNvGrpSpPr/>
        <p:nvPr/>
      </p:nvGrpSpPr>
      <p:grpSpPr>
        <a:xfrm>
          <a:off x="0" y="0"/>
          <a:ext cx="0" cy="0"/>
          <a:chOff x="0" y="0"/>
          <a:chExt cx="0" cy="0"/>
        </a:xfrm>
      </p:grpSpPr>
      <p:grpSp>
        <p:nvGrpSpPr>
          <p:cNvPr id="288" name="Google Shape;288;p19"/>
          <p:cNvGrpSpPr/>
          <p:nvPr/>
        </p:nvGrpSpPr>
        <p:grpSpPr>
          <a:xfrm>
            <a:off x="-246361" y="56056"/>
            <a:ext cx="9839799" cy="5447718"/>
            <a:chOff x="-246361" y="56056"/>
            <a:chExt cx="9839799" cy="5447718"/>
          </a:xfrm>
        </p:grpSpPr>
        <p:grpSp>
          <p:nvGrpSpPr>
            <p:cNvPr id="289" name="Google Shape;289;p19"/>
            <p:cNvGrpSpPr/>
            <p:nvPr/>
          </p:nvGrpSpPr>
          <p:grpSpPr>
            <a:xfrm rot="10800000">
              <a:off x="8424000" y="3734151"/>
              <a:ext cx="1169438" cy="1769623"/>
              <a:chOff x="-531598" y="-361624"/>
              <a:chExt cx="1169438" cy="1769623"/>
            </a:xfrm>
          </p:grpSpPr>
          <p:sp>
            <p:nvSpPr>
              <p:cNvPr id="290" name="Google Shape;290;p19"/>
              <p:cNvSpPr/>
              <p:nvPr/>
            </p:nvSpPr>
            <p:spPr>
              <a:xfrm>
                <a:off x="-5359" y="547875"/>
                <a:ext cx="643199" cy="557043"/>
              </a:xfrm>
              <a:custGeom>
                <a:avLst/>
                <a:gdLst/>
                <a:ahLst/>
                <a:cxnLst/>
                <a:rect l="l" t="t" r="r" b="b"/>
                <a:pathLst>
                  <a:path w="15185" h="13151" extrusionOk="0">
                    <a:moveTo>
                      <a:pt x="3797" y="1"/>
                    </a:moveTo>
                    <a:lnTo>
                      <a:pt x="1" y="6576"/>
                    </a:lnTo>
                    <a:lnTo>
                      <a:pt x="3797" y="13151"/>
                    </a:lnTo>
                    <a:lnTo>
                      <a:pt x="11389" y="13151"/>
                    </a:lnTo>
                    <a:lnTo>
                      <a:pt x="15185" y="6576"/>
                    </a:lnTo>
                    <a:lnTo>
                      <a:pt x="11389" y="1"/>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9"/>
              <p:cNvSpPr/>
              <p:nvPr/>
            </p:nvSpPr>
            <p:spPr>
              <a:xfrm>
                <a:off x="-531572" y="-361624"/>
                <a:ext cx="643114" cy="557086"/>
              </a:xfrm>
              <a:custGeom>
                <a:avLst/>
                <a:gdLst/>
                <a:ahLst/>
                <a:cxnLst/>
                <a:rect l="l" t="t" r="r" b="b"/>
                <a:pathLst>
                  <a:path w="15183" h="13152" extrusionOk="0">
                    <a:moveTo>
                      <a:pt x="3796" y="1"/>
                    </a:moveTo>
                    <a:lnTo>
                      <a:pt x="0" y="6575"/>
                    </a:lnTo>
                    <a:lnTo>
                      <a:pt x="3796" y="13151"/>
                    </a:lnTo>
                    <a:lnTo>
                      <a:pt x="11387" y="13151"/>
                    </a:lnTo>
                    <a:lnTo>
                      <a:pt x="15183" y="6575"/>
                    </a:lnTo>
                    <a:lnTo>
                      <a:pt x="11387" y="1"/>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9"/>
              <p:cNvSpPr/>
              <p:nvPr/>
            </p:nvSpPr>
            <p:spPr>
              <a:xfrm>
                <a:off x="-531572" y="244765"/>
                <a:ext cx="643114" cy="556959"/>
              </a:xfrm>
              <a:custGeom>
                <a:avLst/>
                <a:gdLst/>
                <a:ahLst/>
                <a:cxnLst/>
                <a:rect l="l" t="t" r="r" b="b"/>
                <a:pathLst>
                  <a:path w="15183" h="13149" extrusionOk="0">
                    <a:moveTo>
                      <a:pt x="3796" y="0"/>
                    </a:moveTo>
                    <a:lnTo>
                      <a:pt x="0" y="6574"/>
                    </a:lnTo>
                    <a:lnTo>
                      <a:pt x="3796" y="13148"/>
                    </a:lnTo>
                    <a:lnTo>
                      <a:pt x="11387" y="13148"/>
                    </a:lnTo>
                    <a:lnTo>
                      <a:pt x="15183" y="6574"/>
                    </a:lnTo>
                    <a:lnTo>
                      <a:pt x="11387" y="0"/>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9"/>
              <p:cNvSpPr/>
              <p:nvPr/>
            </p:nvSpPr>
            <p:spPr>
              <a:xfrm>
                <a:off x="-5359" y="-58430"/>
                <a:ext cx="643199" cy="557001"/>
              </a:xfrm>
              <a:custGeom>
                <a:avLst/>
                <a:gdLst/>
                <a:ahLst/>
                <a:cxnLst/>
                <a:rect l="l" t="t" r="r" b="b"/>
                <a:pathLst>
                  <a:path w="15185" h="13150" extrusionOk="0">
                    <a:moveTo>
                      <a:pt x="3797" y="0"/>
                    </a:moveTo>
                    <a:lnTo>
                      <a:pt x="1" y="6576"/>
                    </a:lnTo>
                    <a:lnTo>
                      <a:pt x="3797" y="13150"/>
                    </a:lnTo>
                    <a:lnTo>
                      <a:pt x="11389" y="13150"/>
                    </a:lnTo>
                    <a:lnTo>
                      <a:pt x="15185" y="6576"/>
                    </a:lnTo>
                    <a:lnTo>
                      <a:pt x="113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9"/>
              <p:cNvSpPr/>
              <p:nvPr/>
            </p:nvSpPr>
            <p:spPr>
              <a:xfrm>
                <a:off x="-531598" y="851040"/>
                <a:ext cx="643156" cy="556959"/>
              </a:xfrm>
              <a:custGeom>
                <a:avLst/>
                <a:gdLst/>
                <a:ahLst/>
                <a:cxnLst/>
                <a:rect l="l" t="t" r="r" b="b"/>
                <a:pathLst>
                  <a:path w="15184" h="13149" extrusionOk="0">
                    <a:moveTo>
                      <a:pt x="3796" y="0"/>
                    </a:moveTo>
                    <a:lnTo>
                      <a:pt x="0" y="6574"/>
                    </a:lnTo>
                    <a:lnTo>
                      <a:pt x="3796" y="13148"/>
                    </a:lnTo>
                    <a:lnTo>
                      <a:pt x="11389" y="13148"/>
                    </a:lnTo>
                    <a:lnTo>
                      <a:pt x="15183" y="6574"/>
                    </a:lnTo>
                    <a:lnTo>
                      <a:pt x="11389" y="0"/>
                    </a:lnTo>
                    <a:close/>
                  </a:path>
                </a:pathLst>
              </a:custGeom>
              <a:solidFill>
                <a:srgbClr val="6D563C">
                  <a:alpha val="54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 name="Google Shape;295;p19"/>
            <p:cNvGrpSpPr/>
            <p:nvPr/>
          </p:nvGrpSpPr>
          <p:grpSpPr>
            <a:xfrm rot="10800000">
              <a:off x="-246361" y="4035626"/>
              <a:ext cx="643114" cy="1163348"/>
              <a:chOff x="9156687" y="86051"/>
              <a:chExt cx="643114" cy="1163348"/>
            </a:xfrm>
          </p:grpSpPr>
          <p:sp>
            <p:nvSpPr>
              <p:cNvPr id="296" name="Google Shape;296;p19"/>
              <p:cNvSpPr/>
              <p:nvPr/>
            </p:nvSpPr>
            <p:spPr>
              <a:xfrm flipH="1">
                <a:off x="9156687" y="86051"/>
                <a:ext cx="643114" cy="557086"/>
              </a:xfrm>
              <a:custGeom>
                <a:avLst/>
                <a:gdLst/>
                <a:ahLst/>
                <a:cxnLst/>
                <a:rect l="l" t="t" r="r" b="b"/>
                <a:pathLst>
                  <a:path w="15183" h="13152" extrusionOk="0">
                    <a:moveTo>
                      <a:pt x="3796" y="1"/>
                    </a:moveTo>
                    <a:lnTo>
                      <a:pt x="0" y="6575"/>
                    </a:lnTo>
                    <a:lnTo>
                      <a:pt x="3796" y="13151"/>
                    </a:lnTo>
                    <a:lnTo>
                      <a:pt x="11387" y="13151"/>
                    </a:lnTo>
                    <a:lnTo>
                      <a:pt x="15183" y="6575"/>
                    </a:lnTo>
                    <a:lnTo>
                      <a:pt x="11387" y="1"/>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9"/>
              <p:cNvSpPr/>
              <p:nvPr/>
            </p:nvSpPr>
            <p:spPr>
              <a:xfrm flipH="1">
                <a:off x="9156687" y="692440"/>
                <a:ext cx="643114" cy="556959"/>
              </a:xfrm>
              <a:custGeom>
                <a:avLst/>
                <a:gdLst/>
                <a:ahLst/>
                <a:cxnLst/>
                <a:rect l="l" t="t" r="r" b="b"/>
                <a:pathLst>
                  <a:path w="15183" h="13149" extrusionOk="0">
                    <a:moveTo>
                      <a:pt x="3796" y="0"/>
                    </a:moveTo>
                    <a:lnTo>
                      <a:pt x="0" y="6574"/>
                    </a:lnTo>
                    <a:lnTo>
                      <a:pt x="3796" y="13148"/>
                    </a:lnTo>
                    <a:lnTo>
                      <a:pt x="11387" y="13148"/>
                    </a:lnTo>
                    <a:lnTo>
                      <a:pt x="15183" y="6574"/>
                    </a:lnTo>
                    <a:lnTo>
                      <a:pt x="113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8" name="Google Shape;298;p19"/>
            <p:cNvSpPr/>
            <p:nvPr/>
          </p:nvSpPr>
          <p:spPr>
            <a:xfrm rot="-5400000">
              <a:off x="-246408" y="99133"/>
              <a:ext cx="643199" cy="557043"/>
            </a:xfrm>
            <a:custGeom>
              <a:avLst/>
              <a:gdLst/>
              <a:ahLst/>
              <a:cxnLst/>
              <a:rect l="l" t="t" r="r" b="b"/>
              <a:pathLst>
                <a:path w="15185" h="13151" extrusionOk="0">
                  <a:moveTo>
                    <a:pt x="3797" y="1"/>
                  </a:moveTo>
                  <a:lnTo>
                    <a:pt x="1" y="6576"/>
                  </a:lnTo>
                  <a:lnTo>
                    <a:pt x="3797" y="13151"/>
                  </a:lnTo>
                  <a:lnTo>
                    <a:pt x="11389" y="13151"/>
                  </a:lnTo>
                  <a:lnTo>
                    <a:pt x="15185" y="6576"/>
                  </a:lnTo>
                  <a:lnTo>
                    <a:pt x="11389" y="1"/>
                  </a:lnTo>
                  <a:close/>
                </a:path>
              </a:pathLst>
            </a:custGeom>
            <a:solidFill>
              <a:srgbClr val="004717">
                <a:alpha val="588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9"/>
            <p:cNvSpPr/>
            <p:nvPr/>
          </p:nvSpPr>
          <p:spPr>
            <a:xfrm rot="10800000" flipH="1">
              <a:off x="8726638" y="99176"/>
              <a:ext cx="643156" cy="556959"/>
            </a:xfrm>
            <a:custGeom>
              <a:avLst/>
              <a:gdLst/>
              <a:ahLst/>
              <a:cxnLst/>
              <a:rect l="l" t="t" r="r" b="b"/>
              <a:pathLst>
                <a:path w="15184" h="13149" extrusionOk="0">
                  <a:moveTo>
                    <a:pt x="3796" y="0"/>
                  </a:moveTo>
                  <a:lnTo>
                    <a:pt x="0" y="6574"/>
                  </a:lnTo>
                  <a:lnTo>
                    <a:pt x="3796" y="13148"/>
                  </a:lnTo>
                  <a:lnTo>
                    <a:pt x="11389" y="13148"/>
                  </a:lnTo>
                  <a:lnTo>
                    <a:pt x="15183" y="6574"/>
                  </a:lnTo>
                  <a:lnTo>
                    <a:pt x="11389" y="0"/>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0" name="Google Shape;300;p19"/>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01" name="Google Shape;301;p19"/>
          <p:cNvSpPr txBox="1">
            <a:spLocks noGrp="1"/>
          </p:cNvSpPr>
          <p:nvPr>
            <p:ph type="subTitle" idx="1"/>
          </p:nvPr>
        </p:nvSpPr>
        <p:spPr>
          <a:xfrm>
            <a:off x="4832078" y="1820025"/>
            <a:ext cx="3254100" cy="2010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2" name="Google Shape;302;p19"/>
          <p:cNvSpPr txBox="1">
            <a:spLocks noGrp="1"/>
          </p:cNvSpPr>
          <p:nvPr>
            <p:ph type="subTitle" idx="2"/>
          </p:nvPr>
        </p:nvSpPr>
        <p:spPr>
          <a:xfrm>
            <a:off x="1057900" y="1820025"/>
            <a:ext cx="3254100" cy="2010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3">
  <p:cSld name="CUSTOM_10">
    <p:spTree>
      <p:nvGrpSpPr>
        <p:cNvPr id="1" name="Shape 303"/>
        <p:cNvGrpSpPr/>
        <p:nvPr/>
      </p:nvGrpSpPr>
      <p:grpSpPr>
        <a:xfrm>
          <a:off x="0" y="0"/>
          <a:ext cx="0" cy="0"/>
          <a:chOff x="0" y="0"/>
          <a:chExt cx="0" cy="0"/>
        </a:xfrm>
      </p:grpSpPr>
      <p:sp>
        <p:nvSpPr>
          <p:cNvPr id="304" name="Google Shape;304;p20"/>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05" name="Google Shape;305;p20"/>
          <p:cNvSpPr txBox="1">
            <a:spLocks noGrp="1"/>
          </p:cNvSpPr>
          <p:nvPr>
            <p:ph type="subTitle" idx="1"/>
          </p:nvPr>
        </p:nvSpPr>
        <p:spPr>
          <a:xfrm>
            <a:off x="5049900" y="1178725"/>
            <a:ext cx="3374100" cy="342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Char char="⬣"/>
              <a:defRPr b="0"/>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306" name="Google Shape;306;p20"/>
          <p:cNvSpPr txBox="1">
            <a:spLocks noGrp="1"/>
          </p:cNvSpPr>
          <p:nvPr>
            <p:ph type="subTitle" idx="2"/>
          </p:nvPr>
        </p:nvSpPr>
        <p:spPr>
          <a:xfrm>
            <a:off x="713225" y="1178725"/>
            <a:ext cx="3374100" cy="3425400"/>
          </a:xfrm>
          <a:prstGeom prst="rect">
            <a:avLst/>
          </a:prstGeom>
        </p:spPr>
        <p:txBody>
          <a:bodyPr spcFirstLastPara="1" wrap="square" lIns="91425" tIns="91425" rIns="91425" bIns="91425" anchor="t" anchorCtr="0">
            <a:noAutofit/>
          </a:bodyPr>
          <a:lstStyle>
            <a:lvl1pPr lvl="0" rtl="0">
              <a:lnSpc>
                <a:spcPct val="100000"/>
              </a:lnSpc>
              <a:spcBef>
                <a:spcPts val="300"/>
              </a:spcBef>
              <a:spcAft>
                <a:spcPts val="0"/>
              </a:spcAft>
              <a:buSzPts val="1400"/>
              <a:buChar char="⬣"/>
              <a:defRPr b="0"/>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grpSp>
        <p:nvGrpSpPr>
          <p:cNvPr id="307" name="Google Shape;307;p20"/>
          <p:cNvGrpSpPr/>
          <p:nvPr/>
        </p:nvGrpSpPr>
        <p:grpSpPr>
          <a:xfrm>
            <a:off x="-390406" y="-500457"/>
            <a:ext cx="9848979" cy="6159026"/>
            <a:chOff x="-390406" y="-500457"/>
            <a:chExt cx="9848979" cy="6159026"/>
          </a:xfrm>
        </p:grpSpPr>
        <p:grpSp>
          <p:nvGrpSpPr>
            <p:cNvPr id="308" name="Google Shape;308;p20"/>
            <p:cNvGrpSpPr/>
            <p:nvPr/>
          </p:nvGrpSpPr>
          <p:grpSpPr>
            <a:xfrm>
              <a:off x="-390406" y="3551953"/>
              <a:ext cx="1384068" cy="2106616"/>
              <a:chOff x="-390406" y="3551953"/>
              <a:chExt cx="1384068" cy="2106616"/>
            </a:xfrm>
          </p:grpSpPr>
          <p:sp>
            <p:nvSpPr>
              <p:cNvPr id="309" name="Google Shape;309;p20"/>
              <p:cNvSpPr/>
              <p:nvPr/>
            </p:nvSpPr>
            <p:spPr>
              <a:xfrm rot="3513254" flipH="1">
                <a:off x="-306623" y="3693085"/>
                <a:ext cx="643125" cy="556980"/>
              </a:xfrm>
              <a:custGeom>
                <a:avLst/>
                <a:gdLst/>
                <a:ahLst/>
                <a:cxnLst/>
                <a:rect l="l" t="t" r="r" b="b"/>
                <a:pathLst>
                  <a:path w="15185" h="13151" extrusionOk="0">
                    <a:moveTo>
                      <a:pt x="3797" y="1"/>
                    </a:moveTo>
                    <a:lnTo>
                      <a:pt x="1" y="6576"/>
                    </a:lnTo>
                    <a:lnTo>
                      <a:pt x="3797" y="13151"/>
                    </a:lnTo>
                    <a:lnTo>
                      <a:pt x="11389" y="13151"/>
                    </a:lnTo>
                    <a:lnTo>
                      <a:pt x="15185" y="6576"/>
                    </a:lnTo>
                    <a:lnTo>
                      <a:pt x="11389" y="1"/>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0"/>
              <p:cNvSpPr/>
              <p:nvPr/>
            </p:nvSpPr>
            <p:spPr>
              <a:xfrm rot="3513254" flipH="1">
                <a:off x="266855" y="4626796"/>
                <a:ext cx="643040" cy="556895"/>
              </a:xfrm>
              <a:custGeom>
                <a:avLst/>
                <a:gdLst/>
                <a:ahLst/>
                <a:cxnLst/>
                <a:rect l="l" t="t" r="r" b="b"/>
                <a:pathLst>
                  <a:path w="15183" h="13149" extrusionOk="0">
                    <a:moveTo>
                      <a:pt x="3796" y="0"/>
                    </a:moveTo>
                    <a:lnTo>
                      <a:pt x="0" y="6574"/>
                    </a:lnTo>
                    <a:lnTo>
                      <a:pt x="3796" y="13148"/>
                    </a:lnTo>
                    <a:lnTo>
                      <a:pt x="11387" y="13148"/>
                    </a:lnTo>
                    <a:lnTo>
                      <a:pt x="15183" y="6574"/>
                    </a:lnTo>
                    <a:lnTo>
                      <a:pt x="11387" y="0"/>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0"/>
              <p:cNvSpPr/>
              <p:nvPr/>
            </p:nvSpPr>
            <p:spPr>
              <a:xfrm rot="3513254" flipH="1">
                <a:off x="-283804" y="4349482"/>
                <a:ext cx="643125" cy="556937"/>
              </a:xfrm>
              <a:custGeom>
                <a:avLst/>
                <a:gdLst/>
                <a:ahLst/>
                <a:cxnLst/>
                <a:rect l="l" t="t" r="r" b="b"/>
                <a:pathLst>
                  <a:path w="15185" h="13150" extrusionOk="0">
                    <a:moveTo>
                      <a:pt x="3797" y="0"/>
                    </a:moveTo>
                    <a:lnTo>
                      <a:pt x="1" y="6576"/>
                    </a:lnTo>
                    <a:lnTo>
                      <a:pt x="3797" y="13150"/>
                    </a:lnTo>
                    <a:lnTo>
                      <a:pt x="11389" y="13150"/>
                    </a:lnTo>
                    <a:lnTo>
                      <a:pt x="15185" y="6576"/>
                    </a:lnTo>
                    <a:lnTo>
                      <a:pt x="113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0"/>
              <p:cNvSpPr/>
              <p:nvPr/>
            </p:nvSpPr>
            <p:spPr>
              <a:xfrm rot="3513254" flipH="1">
                <a:off x="-259691" y="4960540"/>
                <a:ext cx="643083" cy="556895"/>
              </a:xfrm>
              <a:custGeom>
                <a:avLst/>
                <a:gdLst/>
                <a:ahLst/>
                <a:cxnLst/>
                <a:rect l="l" t="t" r="r" b="b"/>
                <a:pathLst>
                  <a:path w="15184" h="13149" extrusionOk="0">
                    <a:moveTo>
                      <a:pt x="3796" y="0"/>
                    </a:moveTo>
                    <a:lnTo>
                      <a:pt x="0" y="6574"/>
                    </a:lnTo>
                    <a:lnTo>
                      <a:pt x="3796" y="13148"/>
                    </a:lnTo>
                    <a:lnTo>
                      <a:pt x="11389" y="13148"/>
                    </a:lnTo>
                    <a:lnTo>
                      <a:pt x="15183" y="6574"/>
                    </a:lnTo>
                    <a:lnTo>
                      <a:pt x="11389" y="0"/>
                    </a:lnTo>
                    <a:close/>
                  </a:path>
                </a:pathLst>
              </a:custGeom>
              <a:solidFill>
                <a:srgbClr val="6D563C">
                  <a:alpha val="54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 name="Google Shape;313;p20"/>
            <p:cNvGrpSpPr/>
            <p:nvPr/>
          </p:nvGrpSpPr>
          <p:grpSpPr>
            <a:xfrm>
              <a:off x="7632034" y="-463944"/>
              <a:ext cx="1826539" cy="1003443"/>
              <a:chOff x="7632034" y="-463944"/>
              <a:chExt cx="1826539" cy="1003443"/>
            </a:xfrm>
          </p:grpSpPr>
          <p:sp>
            <p:nvSpPr>
              <p:cNvPr id="314" name="Google Shape;314;p20"/>
              <p:cNvSpPr/>
              <p:nvPr/>
            </p:nvSpPr>
            <p:spPr>
              <a:xfrm>
                <a:off x="8273134" y="-17587"/>
                <a:ext cx="643114" cy="557086"/>
              </a:xfrm>
              <a:custGeom>
                <a:avLst/>
                <a:gdLst/>
                <a:ahLst/>
                <a:cxnLst/>
                <a:rect l="l" t="t" r="r" b="b"/>
                <a:pathLst>
                  <a:path w="15183" h="13152" extrusionOk="0">
                    <a:moveTo>
                      <a:pt x="3796" y="1"/>
                    </a:moveTo>
                    <a:lnTo>
                      <a:pt x="0" y="6575"/>
                    </a:lnTo>
                    <a:lnTo>
                      <a:pt x="3796" y="13151"/>
                    </a:lnTo>
                    <a:lnTo>
                      <a:pt x="11387" y="13151"/>
                    </a:lnTo>
                    <a:lnTo>
                      <a:pt x="15183" y="6575"/>
                    </a:lnTo>
                    <a:lnTo>
                      <a:pt x="11387" y="1"/>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0"/>
              <p:cNvSpPr/>
              <p:nvPr/>
            </p:nvSpPr>
            <p:spPr>
              <a:xfrm>
                <a:off x="8815459" y="-324135"/>
                <a:ext cx="643114" cy="556959"/>
              </a:xfrm>
              <a:custGeom>
                <a:avLst/>
                <a:gdLst/>
                <a:ahLst/>
                <a:cxnLst/>
                <a:rect l="l" t="t" r="r" b="b"/>
                <a:pathLst>
                  <a:path w="15183" h="13149" extrusionOk="0">
                    <a:moveTo>
                      <a:pt x="3796" y="0"/>
                    </a:moveTo>
                    <a:lnTo>
                      <a:pt x="0" y="6574"/>
                    </a:lnTo>
                    <a:lnTo>
                      <a:pt x="3796" y="13148"/>
                    </a:lnTo>
                    <a:lnTo>
                      <a:pt x="11387" y="13148"/>
                    </a:lnTo>
                    <a:lnTo>
                      <a:pt x="15183" y="6574"/>
                    </a:lnTo>
                    <a:lnTo>
                      <a:pt x="113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0"/>
              <p:cNvSpPr/>
              <p:nvPr/>
            </p:nvSpPr>
            <p:spPr>
              <a:xfrm rot="-3577355" flipH="1">
                <a:off x="7713332" y="-324160"/>
                <a:ext cx="643201" cy="557003"/>
              </a:xfrm>
              <a:custGeom>
                <a:avLst/>
                <a:gdLst/>
                <a:ahLst/>
                <a:cxnLst/>
                <a:rect l="l" t="t" r="r" b="b"/>
                <a:pathLst>
                  <a:path w="15185" h="13150" extrusionOk="0">
                    <a:moveTo>
                      <a:pt x="3797" y="0"/>
                    </a:moveTo>
                    <a:lnTo>
                      <a:pt x="1" y="6576"/>
                    </a:lnTo>
                    <a:lnTo>
                      <a:pt x="3797" y="13150"/>
                    </a:lnTo>
                    <a:lnTo>
                      <a:pt x="11389" y="13150"/>
                    </a:lnTo>
                    <a:lnTo>
                      <a:pt x="15185" y="6576"/>
                    </a:lnTo>
                    <a:lnTo>
                      <a:pt x="11389" y="0"/>
                    </a:lnTo>
                    <a:close/>
                  </a:path>
                </a:pathLst>
              </a:custGeom>
              <a:solidFill>
                <a:srgbClr val="004717">
                  <a:alpha val="588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7" name="Google Shape;317;p20"/>
            <p:cNvGrpSpPr/>
            <p:nvPr/>
          </p:nvGrpSpPr>
          <p:grpSpPr>
            <a:xfrm>
              <a:off x="-80607" y="-500457"/>
              <a:ext cx="803935" cy="1450720"/>
              <a:chOff x="-80607" y="-500457"/>
              <a:chExt cx="803935" cy="1450720"/>
            </a:xfrm>
          </p:grpSpPr>
          <p:sp>
            <p:nvSpPr>
              <p:cNvPr id="318" name="Google Shape;318;p20"/>
              <p:cNvSpPr/>
              <p:nvPr/>
            </p:nvSpPr>
            <p:spPr>
              <a:xfrm rot="3599905">
                <a:off x="-221" y="-361198"/>
                <a:ext cx="643164" cy="556965"/>
              </a:xfrm>
              <a:custGeom>
                <a:avLst/>
                <a:gdLst/>
                <a:ahLst/>
                <a:cxnLst/>
                <a:rect l="l" t="t" r="r" b="b"/>
                <a:pathLst>
                  <a:path w="15184" h="13149" extrusionOk="0">
                    <a:moveTo>
                      <a:pt x="3796" y="0"/>
                    </a:moveTo>
                    <a:lnTo>
                      <a:pt x="0" y="6574"/>
                    </a:lnTo>
                    <a:lnTo>
                      <a:pt x="3796" y="13148"/>
                    </a:lnTo>
                    <a:lnTo>
                      <a:pt x="11389" y="13148"/>
                    </a:lnTo>
                    <a:lnTo>
                      <a:pt x="15183" y="6574"/>
                    </a:lnTo>
                    <a:lnTo>
                      <a:pt x="11389" y="0"/>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0"/>
              <p:cNvSpPr/>
              <p:nvPr/>
            </p:nvSpPr>
            <p:spPr>
              <a:xfrm rot="3599905">
                <a:off x="-221" y="254040"/>
                <a:ext cx="643164" cy="556965"/>
              </a:xfrm>
              <a:custGeom>
                <a:avLst/>
                <a:gdLst/>
                <a:ahLst/>
                <a:cxnLst/>
                <a:rect l="l" t="t" r="r" b="b"/>
                <a:pathLst>
                  <a:path w="15184" h="13149" extrusionOk="0">
                    <a:moveTo>
                      <a:pt x="3796" y="0"/>
                    </a:moveTo>
                    <a:lnTo>
                      <a:pt x="0" y="6574"/>
                    </a:lnTo>
                    <a:lnTo>
                      <a:pt x="3796" y="13148"/>
                    </a:lnTo>
                    <a:lnTo>
                      <a:pt x="11389" y="13148"/>
                    </a:lnTo>
                    <a:lnTo>
                      <a:pt x="15183" y="6574"/>
                    </a:lnTo>
                    <a:lnTo>
                      <a:pt x="113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320"/>
        <p:cNvGrpSpPr/>
        <p:nvPr/>
      </p:nvGrpSpPr>
      <p:grpSpPr>
        <a:xfrm>
          <a:off x="0" y="0"/>
          <a:ext cx="0" cy="0"/>
          <a:chOff x="0" y="0"/>
          <a:chExt cx="0" cy="0"/>
        </a:xfrm>
      </p:grpSpPr>
      <p:sp>
        <p:nvSpPr>
          <p:cNvPr id="321" name="Google Shape;321;p21"/>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22" name="Google Shape;322;p21"/>
          <p:cNvSpPr txBox="1">
            <a:spLocks noGrp="1"/>
          </p:cNvSpPr>
          <p:nvPr>
            <p:ph type="subTitle" idx="1"/>
          </p:nvPr>
        </p:nvSpPr>
        <p:spPr>
          <a:xfrm>
            <a:off x="825400" y="3280741"/>
            <a:ext cx="2242500" cy="863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23" name="Google Shape;323;p21"/>
          <p:cNvSpPr txBox="1">
            <a:spLocks noGrp="1"/>
          </p:cNvSpPr>
          <p:nvPr>
            <p:ph type="subTitle" idx="2"/>
          </p:nvPr>
        </p:nvSpPr>
        <p:spPr>
          <a:xfrm>
            <a:off x="3450746" y="3280741"/>
            <a:ext cx="2242500" cy="863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24" name="Google Shape;324;p21"/>
          <p:cNvSpPr txBox="1">
            <a:spLocks noGrp="1"/>
          </p:cNvSpPr>
          <p:nvPr>
            <p:ph type="subTitle" idx="3"/>
          </p:nvPr>
        </p:nvSpPr>
        <p:spPr>
          <a:xfrm>
            <a:off x="6076098" y="3280741"/>
            <a:ext cx="2242500" cy="863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25" name="Google Shape;325;p21"/>
          <p:cNvSpPr txBox="1">
            <a:spLocks noGrp="1"/>
          </p:cNvSpPr>
          <p:nvPr>
            <p:ph type="subTitle" idx="4"/>
          </p:nvPr>
        </p:nvSpPr>
        <p:spPr>
          <a:xfrm>
            <a:off x="825400" y="2571690"/>
            <a:ext cx="2242500" cy="785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Questrial"/>
              <a:buNone/>
              <a:defRPr sz="2000" b="1">
                <a:solidFill>
                  <a:schemeClr val="dk1"/>
                </a:solidFill>
                <a:latin typeface="Questrial"/>
                <a:ea typeface="Questrial"/>
                <a:cs typeface="Questrial"/>
                <a:sym typeface="Questrial"/>
              </a:defRPr>
            </a:lvl1pPr>
            <a:lvl2pPr lvl="1" algn="ctr" rtl="0">
              <a:lnSpc>
                <a:spcPct val="100000"/>
              </a:lnSpc>
              <a:spcBef>
                <a:spcPts val="0"/>
              </a:spcBef>
              <a:spcAft>
                <a:spcPts val="0"/>
              </a:spcAft>
              <a:buSzPts val="2000"/>
              <a:buFont typeface="Questrial"/>
              <a:buNone/>
              <a:defRPr sz="2000" b="1">
                <a:latin typeface="Questrial"/>
                <a:ea typeface="Questrial"/>
                <a:cs typeface="Questrial"/>
                <a:sym typeface="Questrial"/>
              </a:defRPr>
            </a:lvl2pPr>
            <a:lvl3pPr lvl="2" algn="ctr" rtl="0">
              <a:lnSpc>
                <a:spcPct val="100000"/>
              </a:lnSpc>
              <a:spcBef>
                <a:spcPts val="0"/>
              </a:spcBef>
              <a:spcAft>
                <a:spcPts val="0"/>
              </a:spcAft>
              <a:buSzPts val="2000"/>
              <a:buFont typeface="Questrial"/>
              <a:buNone/>
              <a:defRPr sz="2000" b="1">
                <a:latin typeface="Questrial"/>
                <a:ea typeface="Questrial"/>
                <a:cs typeface="Questrial"/>
                <a:sym typeface="Questrial"/>
              </a:defRPr>
            </a:lvl3pPr>
            <a:lvl4pPr lvl="3" algn="ctr" rtl="0">
              <a:lnSpc>
                <a:spcPct val="100000"/>
              </a:lnSpc>
              <a:spcBef>
                <a:spcPts val="0"/>
              </a:spcBef>
              <a:spcAft>
                <a:spcPts val="0"/>
              </a:spcAft>
              <a:buSzPts val="2000"/>
              <a:buFont typeface="Questrial"/>
              <a:buNone/>
              <a:defRPr sz="2000" b="1">
                <a:latin typeface="Questrial"/>
                <a:ea typeface="Questrial"/>
                <a:cs typeface="Questrial"/>
                <a:sym typeface="Questrial"/>
              </a:defRPr>
            </a:lvl4pPr>
            <a:lvl5pPr lvl="4" algn="ctr" rtl="0">
              <a:lnSpc>
                <a:spcPct val="100000"/>
              </a:lnSpc>
              <a:spcBef>
                <a:spcPts val="0"/>
              </a:spcBef>
              <a:spcAft>
                <a:spcPts val="0"/>
              </a:spcAft>
              <a:buSzPts val="2000"/>
              <a:buFont typeface="Questrial"/>
              <a:buNone/>
              <a:defRPr sz="2000" b="1">
                <a:latin typeface="Questrial"/>
                <a:ea typeface="Questrial"/>
                <a:cs typeface="Questrial"/>
                <a:sym typeface="Questrial"/>
              </a:defRPr>
            </a:lvl5pPr>
            <a:lvl6pPr lvl="5" algn="ctr" rtl="0">
              <a:lnSpc>
                <a:spcPct val="100000"/>
              </a:lnSpc>
              <a:spcBef>
                <a:spcPts val="0"/>
              </a:spcBef>
              <a:spcAft>
                <a:spcPts val="0"/>
              </a:spcAft>
              <a:buSzPts val="2000"/>
              <a:buFont typeface="Questrial"/>
              <a:buNone/>
              <a:defRPr sz="2000" b="1">
                <a:latin typeface="Questrial"/>
                <a:ea typeface="Questrial"/>
                <a:cs typeface="Questrial"/>
                <a:sym typeface="Questrial"/>
              </a:defRPr>
            </a:lvl6pPr>
            <a:lvl7pPr lvl="6" algn="ctr" rtl="0">
              <a:lnSpc>
                <a:spcPct val="100000"/>
              </a:lnSpc>
              <a:spcBef>
                <a:spcPts val="0"/>
              </a:spcBef>
              <a:spcAft>
                <a:spcPts val="0"/>
              </a:spcAft>
              <a:buSzPts val="2000"/>
              <a:buFont typeface="Questrial"/>
              <a:buNone/>
              <a:defRPr sz="2000" b="1">
                <a:latin typeface="Questrial"/>
                <a:ea typeface="Questrial"/>
                <a:cs typeface="Questrial"/>
                <a:sym typeface="Questrial"/>
              </a:defRPr>
            </a:lvl7pPr>
            <a:lvl8pPr lvl="7" algn="ctr" rtl="0">
              <a:lnSpc>
                <a:spcPct val="100000"/>
              </a:lnSpc>
              <a:spcBef>
                <a:spcPts val="0"/>
              </a:spcBef>
              <a:spcAft>
                <a:spcPts val="0"/>
              </a:spcAft>
              <a:buSzPts val="2000"/>
              <a:buFont typeface="Questrial"/>
              <a:buNone/>
              <a:defRPr sz="2000" b="1">
                <a:latin typeface="Questrial"/>
                <a:ea typeface="Questrial"/>
                <a:cs typeface="Questrial"/>
                <a:sym typeface="Questrial"/>
              </a:defRPr>
            </a:lvl8pPr>
            <a:lvl9pPr lvl="8" algn="ctr" rtl="0">
              <a:lnSpc>
                <a:spcPct val="100000"/>
              </a:lnSpc>
              <a:spcBef>
                <a:spcPts val="0"/>
              </a:spcBef>
              <a:spcAft>
                <a:spcPts val="0"/>
              </a:spcAft>
              <a:buSzPts val="2000"/>
              <a:buFont typeface="Questrial"/>
              <a:buNone/>
              <a:defRPr sz="2000" b="1">
                <a:latin typeface="Questrial"/>
                <a:ea typeface="Questrial"/>
                <a:cs typeface="Questrial"/>
                <a:sym typeface="Questrial"/>
              </a:defRPr>
            </a:lvl9pPr>
          </a:lstStyle>
          <a:p>
            <a:endParaRPr/>
          </a:p>
        </p:txBody>
      </p:sp>
      <p:sp>
        <p:nvSpPr>
          <p:cNvPr id="326" name="Google Shape;326;p21"/>
          <p:cNvSpPr txBox="1">
            <a:spLocks noGrp="1"/>
          </p:cNvSpPr>
          <p:nvPr>
            <p:ph type="subTitle" idx="5"/>
          </p:nvPr>
        </p:nvSpPr>
        <p:spPr>
          <a:xfrm>
            <a:off x="3450749" y="2571690"/>
            <a:ext cx="2242500" cy="785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Questrial"/>
              <a:buNone/>
              <a:defRPr sz="2000" b="1">
                <a:solidFill>
                  <a:schemeClr val="dk1"/>
                </a:solidFill>
                <a:latin typeface="Questrial"/>
                <a:ea typeface="Questrial"/>
                <a:cs typeface="Questrial"/>
                <a:sym typeface="Questrial"/>
              </a:defRPr>
            </a:lvl1pPr>
            <a:lvl2pPr lvl="1" algn="ctr" rtl="0">
              <a:lnSpc>
                <a:spcPct val="100000"/>
              </a:lnSpc>
              <a:spcBef>
                <a:spcPts val="0"/>
              </a:spcBef>
              <a:spcAft>
                <a:spcPts val="0"/>
              </a:spcAft>
              <a:buSzPts val="2000"/>
              <a:buFont typeface="Questrial"/>
              <a:buNone/>
              <a:defRPr sz="2000" b="1">
                <a:latin typeface="Questrial"/>
                <a:ea typeface="Questrial"/>
                <a:cs typeface="Questrial"/>
                <a:sym typeface="Questrial"/>
              </a:defRPr>
            </a:lvl2pPr>
            <a:lvl3pPr lvl="2" algn="ctr" rtl="0">
              <a:lnSpc>
                <a:spcPct val="100000"/>
              </a:lnSpc>
              <a:spcBef>
                <a:spcPts val="0"/>
              </a:spcBef>
              <a:spcAft>
                <a:spcPts val="0"/>
              </a:spcAft>
              <a:buSzPts val="2000"/>
              <a:buFont typeface="Questrial"/>
              <a:buNone/>
              <a:defRPr sz="2000" b="1">
                <a:latin typeface="Questrial"/>
                <a:ea typeface="Questrial"/>
                <a:cs typeface="Questrial"/>
                <a:sym typeface="Questrial"/>
              </a:defRPr>
            </a:lvl3pPr>
            <a:lvl4pPr lvl="3" algn="ctr" rtl="0">
              <a:lnSpc>
                <a:spcPct val="100000"/>
              </a:lnSpc>
              <a:spcBef>
                <a:spcPts val="0"/>
              </a:spcBef>
              <a:spcAft>
                <a:spcPts val="0"/>
              </a:spcAft>
              <a:buSzPts val="2000"/>
              <a:buFont typeface="Questrial"/>
              <a:buNone/>
              <a:defRPr sz="2000" b="1">
                <a:latin typeface="Questrial"/>
                <a:ea typeface="Questrial"/>
                <a:cs typeface="Questrial"/>
                <a:sym typeface="Questrial"/>
              </a:defRPr>
            </a:lvl4pPr>
            <a:lvl5pPr lvl="4" algn="ctr" rtl="0">
              <a:lnSpc>
                <a:spcPct val="100000"/>
              </a:lnSpc>
              <a:spcBef>
                <a:spcPts val="0"/>
              </a:spcBef>
              <a:spcAft>
                <a:spcPts val="0"/>
              </a:spcAft>
              <a:buSzPts val="2000"/>
              <a:buFont typeface="Questrial"/>
              <a:buNone/>
              <a:defRPr sz="2000" b="1">
                <a:latin typeface="Questrial"/>
                <a:ea typeface="Questrial"/>
                <a:cs typeface="Questrial"/>
                <a:sym typeface="Questrial"/>
              </a:defRPr>
            </a:lvl5pPr>
            <a:lvl6pPr lvl="5" algn="ctr" rtl="0">
              <a:lnSpc>
                <a:spcPct val="100000"/>
              </a:lnSpc>
              <a:spcBef>
                <a:spcPts val="0"/>
              </a:spcBef>
              <a:spcAft>
                <a:spcPts val="0"/>
              </a:spcAft>
              <a:buSzPts val="2000"/>
              <a:buFont typeface="Questrial"/>
              <a:buNone/>
              <a:defRPr sz="2000" b="1">
                <a:latin typeface="Questrial"/>
                <a:ea typeface="Questrial"/>
                <a:cs typeface="Questrial"/>
                <a:sym typeface="Questrial"/>
              </a:defRPr>
            </a:lvl6pPr>
            <a:lvl7pPr lvl="6" algn="ctr" rtl="0">
              <a:lnSpc>
                <a:spcPct val="100000"/>
              </a:lnSpc>
              <a:spcBef>
                <a:spcPts val="0"/>
              </a:spcBef>
              <a:spcAft>
                <a:spcPts val="0"/>
              </a:spcAft>
              <a:buSzPts val="2000"/>
              <a:buFont typeface="Questrial"/>
              <a:buNone/>
              <a:defRPr sz="2000" b="1">
                <a:latin typeface="Questrial"/>
                <a:ea typeface="Questrial"/>
                <a:cs typeface="Questrial"/>
                <a:sym typeface="Questrial"/>
              </a:defRPr>
            </a:lvl7pPr>
            <a:lvl8pPr lvl="7" algn="ctr" rtl="0">
              <a:lnSpc>
                <a:spcPct val="100000"/>
              </a:lnSpc>
              <a:spcBef>
                <a:spcPts val="0"/>
              </a:spcBef>
              <a:spcAft>
                <a:spcPts val="0"/>
              </a:spcAft>
              <a:buSzPts val="2000"/>
              <a:buFont typeface="Questrial"/>
              <a:buNone/>
              <a:defRPr sz="2000" b="1">
                <a:latin typeface="Questrial"/>
                <a:ea typeface="Questrial"/>
                <a:cs typeface="Questrial"/>
                <a:sym typeface="Questrial"/>
              </a:defRPr>
            </a:lvl8pPr>
            <a:lvl9pPr lvl="8" algn="ctr" rtl="0">
              <a:lnSpc>
                <a:spcPct val="100000"/>
              </a:lnSpc>
              <a:spcBef>
                <a:spcPts val="0"/>
              </a:spcBef>
              <a:spcAft>
                <a:spcPts val="0"/>
              </a:spcAft>
              <a:buSzPts val="2000"/>
              <a:buFont typeface="Questrial"/>
              <a:buNone/>
              <a:defRPr sz="2000" b="1">
                <a:latin typeface="Questrial"/>
                <a:ea typeface="Questrial"/>
                <a:cs typeface="Questrial"/>
                <a:sym typeface="Questrial"/>
              </a:defRPr>
            </a:lvl9pPr>
          </a:lstStyle>
          <a:p>
            <a:endParaRPr/>
          </a:p>
        </p:txBody>
      </p:sp>
      <p:sp>
        <p:nvSpPr>
          <p:cNvPr id="327" name="Google Shape;327;p21"/>
          <p:cNvSpPr txBox="1">
            <a:spLocks noGrp="1"/>
          </p:cNvSpPr>
          <p:nvPr>
            <p:ph type="subTitle" idx="6"/>
          </p:nvPr>
        </p:nvSpPr>
        <p:spPr>
          <a:xfrm>
            <a:off x="6076098" y="2571690"/>
            <a:ext cx="2242500" cy="785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Questrial"/>
              <a:buNone/>
              <a:defRPr sz="2000" b="1">
                <a:solidFill>
                  <a:schemeClr val="dk1"/>
                </a:solidFill>
                <a:latin typeface="Questrial"/>
                <a:ea typeface="Questrial"/>
                <a:cs typeface="Questrial"/>
                <a:sym typeface="Questrial"/>
              </a:defRPr>
            </a:lvl1pPr>
            <a:lvl2pPr lvl="1" algn="ctr" rtl="0">
              <a:lnSpc>
                <a:spcPct val="100000"/>
              </a:lnSpc>
              <a:spcBef>
                <a:spcPts val="0"/>
              </a:spcBef>
              <a:spcAft>
                <a:spcPts val="0"/>
              </a:spcAft>
              <a:buSzPts val="2000"/>
              <a:buFont typeface="Questrial"/>
              <a:buNone/>
              <a:defRPr sz="2000" b="1">
                <a:latin typeface="Questrial"/>
                <a:ea typeface="Questrial"/>
                <a:cs typeface="Questrial"/>
                <a:sym typeface="Questrial"/>
              </a:defRPr>
            </a:lvl2pPr>
            <a:lvl3pPr lvl="2" algn="ctr" rtl="0">
              <a:lnSpc>
                <a:spcPct val="100000"/>
              </a:lnSpc>
              <a:spcBef>
                <a:spcPts val="0"/>
              </a:spcBef>
              <a:spcAft>
                <a:spcPts val="0"/>
              </a:spcAft>
              <a:buSzPts val="2000"/>
              <a:buFont typeface="Questrial"/>
              <a:buNone/>
              <a:defRPr sz="2000" b="1">
                <a:latin typeface="Questrial"/>
                <a:ea typeface="Questrial"/>
                <a:cs typeface="Questrial"/>
                <a:sym typeface="Questrial"/>
              </a:defRPr>
            </a:lvl3pPr>
            <a:lvl4pPr lvl="3" algn="ctr" rtl="0">
              <a:lnSpc>
                <a:spcPct val="100000"/>
              </a:lnSpc>
              <a:spcBef>
                <a:spcPts val="0"/>
              </a:spcBef>
              <a:spcAft>
                <a:spcPts val="0"/>
              </a:spcAft>
              <a:buSzPts val="2000"/>
              <a:buFont typeface="Questrial"/>
              <a:buNone/>
              <a:defRPr sz="2000" b="1">
                <a:latin typeface="Questrial"/>
                <a:ea typeface="Questrial"/>
                <a:cs typeface="Questrial"/>
                <a:sym typeface="Questrial"/>
              </a:defRPr>
            </a:lvl4pPr>
            <a:lvl5pPr lvl="4" algn="ctr" rtl="0">
              <a:lnSpc>
                <a:spcPct val="100000"/>
              </a:lnSpc>
              <a:spcBef>
                <a:spcPts val="0"/>
              </a:spcBef>
              <a:spcAft>
                <a:spcPts val="0"/>
              </a:spcAft>
              <a:buSzPts val="2000"/>
              <a:buFont typeface="Questrial"/>
              <a:buNone/>
              <a:defRPr sz="2000" b="1">
                <a:latin typeface="Questrial"/>
                <a:ea typeface="Questrial"/>
                <a:cs typeface="Questrial"/>
                <a:sym typeface="Questrial"/>
              </a:defRPr>
            </a:lvl5pPr>
            <a:lvl6pPr lvl="5" algn="ctr" rtl="0">
              <a:lnSpc>
                <a:spcPct val="100000"/>
              </a:lnSpc>
              <a:spcBef>
                <a:spcPts val="0"/>
              </a:spcBef>
              <a:spcAft>
                <a:spcPts val="0"/>
              </a:spcAft>
              <a:buSzPts val="2000"/>
              <a:buFont typeface="Questrial"/>
              <a:buNone/>
              <a:defRPr sz="2000" b="1">
                <a:latin typeface="Questrial"/>
                <a:ea typeface="Questrial"/>
                <a:cs typeface="Questrial"/>
                <a:sym typeface="Questrial"/>
              </a:defRPr>
            </a:lvl6pPr>
            <a:lvl7pPr lvl="6" algn="ctr" rtl="0">
              <a:lnSpc>
                <a:spcPct val="100000"/>
              </a:lnSpc>
              <a:spcBef>
                <a:spcPts val="0"/>
              </a:spcBef>
              <a:spcAft>
                <a:spcPts val="0"/>
              </a:spcAft>
              <a:buSzPts val="2000"/>
              <a:buFont typeface="Questrial"/>
              <a:buNone/>
              <a:defRPr sz="2000" b="1">
                <a:latin typeface="Questrial"/>
                <a:ea typeface="Questrial"/>
                <a:cs typeface="Questrial"/>
                <a:sym typeface="Questrial"/>
              </a:defRPr>
            </a:lvl7pPr>
            <a:lvl8pPr lvl="7" algn="ctr" rtl="0">
              <a:lnSpc>
                <a:spcPct val="100000"/>
              </a:lnSpc>
              <a:spcBef>
                <a:spcPts val="0"/>
              </a:spcBef>
              <a:spcAft>
                <a:spcPts val="0"/>
              </a:spcAft>
              <a:buSzPts val="2000"/>
              <a:buFont typeface="Questrial"/>
              <a:buNone/>
              <a:defRPr sz="2000" b="1">
                <a:latin typeface="Questrial"/>
                <a:ea typeface="Questrial"/>
                <a:cs typeface="Questrial"/>
                <a:sym typeface="Questrial"/>
              </a:defRPr>
            </a:lvl8pPr>
            <a:lvl9pPr lvl="8" algn="ctr" rtl="0">
              <a:lnSpc>
                <a:spcPct val="100000"/>
              </a:lnSpc>
              <a:spcBef>
                <a:spcPts val="0"/>
              </a:spcBef>
              <a:spcAft>
                <a:spcPts val="0"/>
              </a:spcAft>
              <a:buSzPts val="2000"/>
              <a:buFont typeface="Questrial"/>
              <a:buNone/>
              <a:defRPr sz="2000" b="1">
                <a:latin typeface="Questrial"/>
                <a:ea typeface="Questrial"/>
                <a:cs typeface="Questrial"/>
                <a:sym typeface="Questrial"/>
              </a:defRPr>
            </a:lvl9pPr>
          </a:lstStyle>
          <a:p>
            <a:endParaRPr/>
          </a:p>
        </p:txBody>
      </p:sp>
      <p:grpSp>
        <p:nvGrpSpPr>
          <p:cNvPr id="328" name="Google Shape;328;p21"/>
          <p:cNvGrpSpPr/>
          <p:nvPr/>
        </p:nvGrpSpPr>
        <p:grpSpPr>
          <a:xfrm>
            <a:off x="-199995" y="-61916"/>
            <a:ext cx="9581189" cy="5575314"/>
            <a:chOff x="-199995" y="-61916"/>
            <a:chExt cx="9581189" cy="5575314"/>
          </a:xfrm>
        </p:grpSpPr>
        <p:grpSp>
          <p:nvGrpSpPr>
            <p:cNvPr id="329" name="Google Shape;329;p21"/>
            <p:cNvGrpSpPr/>
            <p:nvPr/>
          </p:nvGrpSpPr>
          <p:grpSpPr>
            <a:xfrm>
              <a:off x="7665884" y="4670680"/>
              <a:ext cx="1715311" cy="842718"/>
              <a:chOff x="7665884" y="4670680"/>
              <a:chExt cx="1715311" cy="842718"/>
            </a:xfrm>
          </p:grpSpPr>
          <p:sp>
            <p:nvSpPr>
              <p:cNvPr id="330" name="Google Shape;330;p21"/>
              <p:cNvSpPr/>
              <p:nvPr/>
            </p:nvSpPr>
            <p:spPr>
              <a:xfrm>
                <a:off x="7665884" y="4670680"/>
                <a:ext cx="643161" cy="556968"/>
              </a:xfrm>
              <a:custGeom>
                <a:avLst/>
                <a:gdLst/>
                <a:ahLst/>
                <a:cxnLst/>
                <a:rect l="l" t="t" r="r" b="b"/>
                <a:pathLst>
                  <a:path w="15185" h="13150" extrusionOk="0">
                    <a:moveTo>
                      <a:pt x="3797" y="0"/>
                    </a:moveTo>
                    <a:lnTo>
                      <a:pt x="1" y="6576"/>
                    </a:lnTo>
                    <a:lnTo>
                      <a:pt x="3797" y="13150"/>
                    </a:lnTo>
                    <a:lnTo>
                      <a:pt x="11389" y="13150"/>
                    </a:lnTo>
                    <a:lnTo>
                      <a:pt x="15185" y="6576"/>
                    </a:lnTo>
                    <a:lnTo>
                      <a:pt x="113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1"/>
              <p:cNvSpPr/>
              <p:nvPr/>
            </p:nvSpPr>
            <p:spPr>
              <a:xfrm>
                <a:off x="8201959" y="4956430"/>
                <a:ext cx="643161" cy="556968"/>
              </a:xfrm>
              <a:custGeom>
                <a:avLst/>
                <a:gdLst/>
                <a:ahLst/>
                <a:cxnLst/>
                <a:rect l="l" t="t" r="r" b="b"/>
                <a:pathLst>
                  <a:path w="15185" h="13150" extrusionOk="0">
                    <a:moveTo>
                      <a:pt x="3797" y="0"/>
                    </a:moveTo>
                    <a:lnTo>
                      <a:pt x="1" y="6576"/>
                    </a:lnTo>
                    <a:lnTo>
                      <a:pt x="3797" y="13150"/>
                    </a:lnTo>
                    <a:lnTo>
                      <a:pt x="11389" y="13150"/>
                    </a:lnTo>
                    <a:lnTo>
                      <a:pt x="15185" y="6576"/>
                    </a:lnTo>
                    <a:lnTo>
                      <a:pt x="11389" y="0"/>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1"/>
              <p:cNvSpPr/>
              <p:nvPr/>
            </p:nvSpPr>
            <p:spPr>
              <a:xfrm>
                <a:off x="8738034" y="4670680"/>
                <a:ext cx="643161" cy="556968"/>
              </a:xfrm>
              <a:custGeom>
                <a:avLst/>
                <a:gdLst/>
                <a:ahLst/>
                <a:cxnLst/>
                <a:rect l="l" t="t" r="r" b="b"/>
                <a:pathLst>
                  <a:path w="15185" h="13150" extrusionOk="0">
                    <a:moveTo>
                      <a:pt x="3797" y="0"/>
                    </a:moveTo>
                    <a:lnTo>
                      <a:pt x="1" y="6576"/>
                    </a:lnTo>
                    <a:lnTo>
                      <a:pt x="3797" y="13150"/>
                    </a:lnTo>
                    <a:lnTo>
                      <a:pt x="11389" y="13150"/>
                    </a:lnTo>
                    <a:lnTo>
                      <a:pt x="15185" y="6576"/>
                    </a:lnTo>
                    <a:lnTo>
                      <a:pt x="11389" y="0"/>
                    </a:lnTo>
                    <a:close/>
                  </a:path>
                </a:pathLst>
              </a:custGeom>
              <a:solidFill>
                <a:srgbClr val="004717">
                  <a:alpha val="588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 name="Google Shape;333;p21"/>
            <p:cNvGrpSpPr/>
            <p:nvPr/>
          </p:nvGrpSpPr>
          <p:grpSpPr>
            <a:xfrm>
              <a:off x="-199995" y="-61916"/>
              <a:ext cx="920006" cy="1178861"/>
              <a:chOff x="71705" y="-61916"/>
              <a:chExt cx="920006" cy="1178861"/>
            </a:xfrm>
          </p:grpSpPr>
          <p:sp>
            <p:nvSpPr>
              <p:cNvPr id="334" name="Google Shape;334;p21"/>
              <p:cNvSpPr/>
              <p:nvPr/>
            </p:nvSpPr>
            <p:spPr>
              <a:xfrm rot="5400000">
                <a:off x="28609" y="516880"/>
                <a:ext cx="643161" cy="556968"/>
              </a:xfrm>
              <a:custGeom>
                <a:avLst/>
                <a:gdLst/>
                <a:ahLst/>
                <a:cxnLst/>
                <a:rect l="l" t="t" r="r" b="b"/>
                <a:pathLst>
                  <a:path w="15185" h="13150" extrusionOk="0">
                    <a:moveTo>
                      <a:pt x="3797" y="0"/>
                    </a:moveTo>
                    <a:lnTo>
                      <a:pt x="1" y="6576"/>
                    </a:lnTo>
                    <a:lnTo>
                      <a:pt x="3797" y="13150"/>
                    </a:lnTo>
                    <a:lnTo>
                      <a:pt x="11389" y="13150"/>
                    </a:lnTo>
                    <a:lnTo>
                      <a:pt x="15185" y="6576"/>
                    </a:lnTo>
                    <a:lnTo>
                      <a:pt x="11389" y="0"/>
                    </a:lnTo>
                    <a:close/>
                  </a:path>
                </a:pathLst>
              </a:custGeom>
              <a:solidFill>
                <a:srgbClr val="004717">
                  <a:alpha val="588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1"/>
              <p:cNvSpPr/>
              <p:nvPr/>
            </p:nvSpPr>
            <p:spPr>
              <a:xfrm rot="5400000">
                <a:off x="391647" y="-18820"/>
                <a:ext cx="643161" cy="556968"/>
              </a:xfrm>
              <a:custGeom>
                <a:avLst/>
                <a:gdLst/>
                <a:ahLst/>
                <a:cxnLst/>
                <a:rect l="l" t="t" r="r" b="b"/>
                <a:pathLst>
                  <a:path w="15185" h="13150" extrusionOk="0">
                    <a:moveTo>
                      <a:pt x="3797" y="0"/>
                    </a:moveTo>
                    <a:lnTo>
                      <a:pt x="1" y="6576"/>
                    </a:lnTo>
                    <a:lnTo>
                      <a:pt x="3797" y="13150"/>
                    </a:lnTo>
                    <a:lnTo>
                      <a:pt x="11389" y="13150"/>
                    </a:lnTo>
                    <a:lnTo>
                      <a:pt x="15185" y="6576"/>
                    </a:lnTo>
                    <a:lnTo>
                      <a:pt x="113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336" name="Google Shape;336;p21"/>
          <p:cNvPicPr preferRelativeResize="0"/>
          <p:nvPr/>
        </p:nvPicPr>
        <p:blipFill rotWithShape="1">
          <a:blip r:embed="rId2"/>
          <a:srcRect t="23017" b="23012"/>
          <a:stretch>
            <a:fillRect/>
          </a:stretch>
        </p:blipFill>
        <p:spPr>
          <a:xfrm rot="1657056">
            <a:off x="7214800" y="-162025"/>
            <a:ext cx="1965601" cy="1060799"/>
          </a:xfrm>
          <a:prstGeom prst="rect">
            <a:avLst/>
          </a:prstGeom>
          <a:noFill/>
          <a:ln>
            <a:noFill/>
          </a:ln>
          <a:effectLst>
            <a:outerShdw blurRad="57150" dist="19050" dir="5400000" algn="bl" rotWithShape="0">
              <a:schemeClr val="dk1">
                <a:alpha val="50000"/>
              </a:schemeClr>
            </a:outerShdw>
          </a:effectLst>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337"/>
        <p:cNvGrpSpPr/>
        <p:nvPr/>
      </p:nvGrpSpPr>
      <p:grpSpPr>
        <a:xfrm>
          <a:off x="0" y="0"/>
          <a:ext cx="0" cy="0"/>
          <a:chOff x="0" y="0"/>
          <a:chExt cx="0" cy="0"/>
        </a:xfrm>
      </p:grpSpPr>
      <p:sp>
        <p:nvSpPr>
          <p:cNvPr id="338" name="Google Shape;338;p22"/>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39" name="Google Shape;339;p22"/>
          <p:cNvSpPr txBox="1">
            <a:spLocks noGrp="1"/>
          </p:cNvSpPr>
          <p:nvPr>
            <p:ph type="subTitle" idx="1"/>
          </p:nvPr>
        </p:nvSpPr>
        <p:spPr>
          <a:xfrm>
            <a:off x="2110136" y="1988165"/>
            <a:ext cx="1978200" cy="576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40" name="Google Shape;340;p22"/>
          <p:cNvSpPr txBox="1">
            <a:spLocks noGrp="1"/>
          </p:cNvSpPr>
          <p:nvPr>
            <p:ph type="subTitle" idx="2"/>
          </p:nvPr>
        </p:nvSpPr>
        <p:spPr>
          <a:xfrm>
            <a:off x="5706414" y="1988165"/>
            <a:ext cx="1978200" cy="576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41" name="Google Shape;341;p22"/>
          <p:cNvSpPr txBox="1">
            <a:spLocks noGrp="1"/>
          </p:cNvSpPr>
          <p:nvPr>
            <p:ph type="subTitle" idx="3"/>
          </p:nvPr>
        </p:nvSpPr>
        <p:spPr>
          <a:xfrm>
            <a:off x="2110136" y="3507215"/>
            <a:ext cx="1978200" cy="576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42" name="Google Shape;342;p22"/>
          <p:cNvSpPr txBox="1">
            <a:spLocks noGrp="1"/>
          </p:cNvSpPr>
          <p:nvPr>
            <p:ph type="subTitle" idx="4"/>
          </p:nvPr>
        </p:nvSpPr>
        <p:spPr>
          <a:xfrm>
            <a:off x="5706414" y="3507215"/>
            <a:ext cx="1978200" cy="576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43" name="Google Shape;343;p22"/>
          <p:cNvSpPr txBox="1">
            <a:spLocks noGrp="1"/>
          </p:cNvSpPr>
          <p:nvPr>
            <p:ph type="subTitle" idx="5"/>
          </p:nvPr>
        </p:nvSpPr>
        <p:spPr>
          <a:xfrm>
            <a:off x="2110136" y="1582725"/>
            <a:ext cx="1978200" cy="4845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Questrial"/>
              <a:buNone/>
              <a:defRPr sz="2000" b="1">
                <a:solidFill>
                  <a:schemeClr val="dk1"/>
                </a:solidFill>
                <a:latin typeface="Questrial"/>
                <a:ea typeface="Questrial"/>
                <a:cs typeface="Questrial"/>
                <a:sym typeface="Questrial"/>
              </a:defRPr>
            </a:lvl1pPr>
            <a:lvl2pPr lvl="1" algn="ctr" rtl="0">
              <a:lnSpc>
                <a:spcPct val="100000"/>
              </a:lnSpc>
              <a:spcBef>
                <a:spcPts val="0"/>
              </a:spcBef>
              <a:spcAft>
                <a:spcPts val="0"/>
              </a:spcAft>
              <a:buSzPts val="2000"/>
              <a:buFont typeface="Questrial"/>
              <a:buNone/>
              <a:defRPr sz="2000" b="1">
                <a:latin typeface="Questrial"/>
                <a:ea typeface="Questrial"/>
                <a:cs typeface="Questrial"/>
                <a:sym typeface="Questrial"/>
              </a:defRPr>
            </a:lvl2pPr>
            <a:lvl3pPr lvl="2" algn="ctr" rtl="0">
              <a:lnSpc>
                <a:spcPct val="100000"/>
              </a:lnSpc>
              <a:spcBef>
                <a:spcPts val="0"/>
              </a:spcBef>
              <a:spcAft>
                <a:spcPts val="0"/>
              </a:spcAft>
              <a:buSzPts val="2000"/>
              <a:buFont typeface="Questrial"/>
              <a:buNone/>
              <a:defRPr sz="2000" b="1">
                <a:latin typeface="Questrial"/>
                <a:ea typeface="Questrial"/>
                <a:cs typeface="Questrial"/>
                <a:sym typeface="Questrial"/>
              </a:defRPr>
            </a:lvl3pPr>
            <a:lvl4pPr lvl="3" algn="ctr" rtl="0">
              <a:lnSpc>
                <a:spcPct val="100000"/>
              </a:lnSpc>
              <a:spcBef>
                <a:spcPts val="0"/>
              </a:spcBef>
              <a:spcAft>
                <a:spcPts val="0"/>
              </a:spcAft>
              <a:buSzPts val="2000"/>
              <a:buFont typeface="Questrial"/>
              <a:buNone/>
              <a:defRPr sz="2000" b="1">
                <a:latin typeface="Questrial"/>
                <a:ea typeface="Questrial"/>
                <a:cs typeface="Questrial"/>
                <a:sym typeface="Questrial"/>
              </a:defRPr>
            </a:lvl4pPr>
            <a:lvl5pPr lvl="4" algn="ctr" rtl="0">
              <a:lnSpc>
                <a:spcPct val="100000"/>
              </a:lnSpc>
              <a:spcBef>
                <a:spcPts val="0"/>
              </a:spcBef>
              <a:spcAft>
                <a:spcPts val="0"/>
              </a:spcAft>
              <a:buSzPts val="2000"/>
              <a:buFont typeface="Questrial"/>
              <a:buNone/>
              <a:defRPr sz="2000" b="1">
                <a:latin typeface="Questrial"/>
                <a:ea typeface="Questrial"/>
                <a:cs typeface="Questrial"/>
                <a:sym typeface="Questrial"/>
              </a:defRPr>
            </a:lvl5pPr>
            <a:lvl6pPr lvl="5" algn="ctr" rtl="0">
              <a:lnSpc>
                <a:spcPct val="100000"/>
              </a:lnSpc>
              <a:spcBef>
                <a:spcPts val="0"/>
              </a:spcBef>
              <a:spcAft>
                <a:spcPts val="0"/>
              </a:spcAft>
              <a:buSzPts val="2000"/>
              <a:buFont typeface="Questrial"/>
              <a:buNone/>
              <a:defRPr sz="2000" b="1">
                <a:latin typeface="Questrial"/>
                <a:ea typeface="Questrial"/>
                <a:cs typeface="Questrial"/>
                <a:sym typeface="Questrial"/>
              </a:defRPr>
            </a:lvl6pPr>
            <a:lvl7pPr lvl="6" algn="ctr" rtl="0">
              <a:lnSpc>
                <a:spcPct val="100000"/>
              </a:lnSpc>
              <a:spcBef>
                <a:spcPts val="0"/>
              </a:spcBef>
              <a:spcAft>
                <a:spcPts val="0"/>
              </a:spcAft>
              <a:buSzPts val="2000"/>
              <a:buFont typeface="Questrial"/>
              <a:buNone/>
              <a:defRPr sz="2000" b="1">
                <a:latin typeface="Questrial"/>
                <a:ea typeface="Questrial"/>
                <a:cs typeface="Questrial"/>
                <a:sym typeface="Questrial"/>
              </a:defRPr>
            </a:lvl7pPr>
            <a:lvl8pPr lvl="7" algn="ctr" rtl="0">
              <a:lnSpc>
                <a:spcPct val="100000"/>
              </a:lnSpc>
              <a:spcBef>
                <a:spcPts val="0"/>
              </a:spcBef>
              <a:spcAft>
                <a:spcPts val="0"/>
              </a:spcAft>
              <a:buSzPts val="2000"/>
              <a:buFont typeface="Questrial"/>
              <a:buNone/>
              <a:defRPr sz="2000" b="1">
                <a:latin typeface="Questrial"/>
                <a:ea typeface="Questrial"/>
                <a:cs typeface="Questrial"/>
                <a:sym typeface="Questrial"/>
              </a:defRPr>
            </a:lvl8pPr>
            <a:lvl9pPr lvl="8" algn="ctr" rtl="0">
              <a:lnSpc>
                <a:spcPct val="100000"/>
              </a:lnSpc>
              <a:spcBef>
                <a:spcPts val="0"/>
              </a:spcBef>
              <a:spcAft>
                <a:spcPts val="0"/>
              </a:spcAft>
              <a:buSzPts val="2000"/>
              <a:buFont typeface="Questrial"/>
              <a:buNone/>
              <a:defRPr sz="2000" b="1">
                <a:latin typeface="Questrial"/>
                <a:ea typeface="Questrial"/>
                <a:cs typeface="Questrial"/>
                <a:sym typeface="Questrial"/>
              </a:defRPr>
            </a:lvl9pPr>
          </a:lstStyle>
          <a:p>
            <a:endParaRPr/>
          </a:p>
        </p:txBody>
      </p:sp>
      <p:sp>
        <p:nvSpPr>
          <p:cNvPr id="344" name="Google Shape;344;p22"/>
          <p:cNvSpPr txBox="1">
            <a:spLocks noGrp="1"/>
          </p:cNvSpPr>
          <p:nvPr>
            <p:ph type="subTitle" idx="6"/>
          </p:nvPr>
        </p:nvSpPr>
        <p:spPr>
          <a:xfrm>
            <a:off x="2110136" y="3101875"/>
            <a:ext cx="1978200" cy="4845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Questrial"/>
              <a:buNone/>
              <a:defRPr sz="2000" b="1">
                <a:solidFill>
                  <a:schemeClr val="dk1"/>
                </a:solidFill>
                <a:latin typeface="Questrial"/>
                <a:ea typeface="Questrial"/>
                <a:cs typeface="Questrial"/>
                <a:sym typeface="Questrial"/>
              </a:defRPr>
            </a:lvl1pPr>
            <a:lvl2pPr lvl="1" algn="ctr" rtl="0">
              <a:lnSpc>
                <a:spcPct val="100000"/>
              </a:lnSpc>
              <a:spcBef>
                <a:spcPts val="0"/>
              </a:spcBef>
              <a:spcAft>
                <a:spcPts val="0"/>
              </a:spcAft>
              <a:buSzPts val="2000"/>
              <a:buFont typeface="Questrial"/>
              <a:buNone/>
              <a:defRPr sz="2000" b="1">
                <a:latin typeface="Questrial"/>
                <a:ea typeface="Questrial"/>
                <a:cs typeface="Questrial"/>
                <a:sym typeface="Questrial"/>
              </a:defRPr>
            </a:lvl2pPr>
            <a:lvl3pPr lvl="2" algn="ctr" rtl="0">
              <a:lnSpc>
                <a:spcPct val="100000"/>
              </a:lnSpc>
              <a:spcBef>
                <a:spcPts val="0"/>
              </a:spcBef>
              <a:spcAft>
                <a:spcPts val="0"/>
              </a:spcAft>
              <a:buSzPts val="2000"/>
              <a:buFont typeface="Questrial"/>
              <a:buNone/>
              <a:defRPr sz="2000" b="1">
                <a:latin typeface="Questrial"/>
                <a:ea typeface="Questrial"/>
                <a:cs typeface="Questrial"/>
                <a:sym typeface="Questrial"/>
              </a:defRPr>
            </a:lvl3pPr>
            <a:lvl4pPr lvl="3" algn="ctr" rtl="0">
              <a:lnSpc>
                <a:spcPct val="100000"/>
              </a:lnSpc>
              <a:spcBef>
                <a:spcPts val="0"/>
              </a:spcBef>
              <a:spcAft>
                <a:spcPts val="0"/>
              </a:spcAft>
              <a:buSzPts val="2000"/>
              <a:buFont typeface="Questrial"/>
              <a:buNone/>
              <a:defRPr sz="2000" b="1">
                <a:latin typeface="Questrial"/>
                <a:ea typeface="Questrial"/>
                <a:cs typeface="Questrial"/>
                <a:sym typeface="Questrial"/>
              </a:defRPr>
            </a:lvl4pPr>
            <a:lvl5pPr lvl="4" algn="ctr" rtl="0">
              <a:lnSpc>
                <a:spcPct val="100000"/>
              </a:lnSpc>
              <a:spcBef>
                <a:spcPts val="0"/>
              </a:spcBef>
              <a:spcAft>
                <a:spcPts val="0"/>
              </a:spcAft>
              <a:buSzPts val="2000"/>
              <a:buFont typeface="Questrial"/>
              <a:buNone/>
              <a:defRPr sz="2000" b="1">
                <a:latin typeface="Questrial"/>
                <a:ea typeface="Questrial"/>
                <a:cs typeface="Questrial"/>
                <a:sym typeface="Questrial"/>
              </a:defRPr>
            </a:lvl5pPr>
            <a:lvl6pPr lvl="5" algn="ctr" rtl="0">
              <a:lnSpc>
                <a:spcPct val="100000"/>
              </a:lnSpc>
              <a:spcBef>
                <a:spcPts val="0"/>
              </a:spcBef>
              <a:spcAft>
                <a:spcPts val="0"/>
              </a:spcAft>
              <a:buSzPts val="2000"/>
              <a:buFont typeface="Questrial"/>
              <a:buNone/>
              <a:defRPr sz="2000" b="1">
                <a:latin typeface="Questrial"/>
                <a:ea typeface="Questrial"/>
                <a:cs typeface="Questrial"/>
                <a:sym typeface="Questrial"/>
              </a:defRPr>
            </a:lvl6pPr>
            <a:lvl7pPr lvl="6" algn="ctr" rtl="0">
              <a:lnSpc>
                <a:spcPct val="100000"/>
              </a:lnSpc>
              <a:spcBef>
                <a:spcPts val="0"/>
              </a:spcBef>
              <a:spcAft>
                <a:spcPts val="0"/>
              </a:spcAft>
              <a:buSzPts val="2000"/>
              <a:buFont typeface="Questrial"/>
              <a:buNone/>
              <a:defRPr sz="2000" b="1">
                <a:latin typeface="Questrial"/>
                <a:ea typeface="Questrial"/>
                <a:cs typeface="Questrial"/>
                <a:sym typeface="Questrial"/>
              </a:defRPr>
            </a:lvl7pPr>
            <a:lvl8pPr lvl="7" algn="ctr" rtl="0">
              <a:lnSpc>
                <a:spcPct val="100000"/>
              </a:lnSpc>
              <a:spcBef>
                <a:spcPts val="0"/>
              </a:spcBef>
              <a:spcAft>
                <a:spcPts val="0"/>
              </a:spcAft>
              <a:buSzPts val="2000"/>
              <a:buFont typeface="Questrial"/>
              <a:buNone/>
              <a:defRPr sz="2000" b="1">
                <a:latin typeface="Questrial"/>
                <a:ea typeface="Questrial"/>
                <a:cs typeface="Questrial"/>
                <a:sym typeface="Questrial"/>
              </a:defRPr>
            </a:lvl8pPr>
            <a:lvl9pPr lvl="8" algn="ctr" rtl="0">
              <a:lnSpc>
                <a:spcPct val="100000"/>
              </a:lnSpc>
              <a:spcBef>
                <a:spcPts val="0"/>
              </a:spcBef>
              <a:spcAft>
                <a:spcPts val="0"/>
              </a:spcAft>
              <a:buSzPts val="2000"/>
              <a:buFont typeface="Questrial"/>
              <a:buNone/>
              <a:defRPr sz="2000" b="1">
                <a:latin typeface="Questrial"/>
                <a:ea typeface="Questrial"/>
                <a:cs typeface="Questrial"/>
                <a:sym typeface="Questrial"/>
              </a:defRPr>
            </a:lvl9pPr>
          </a:lstStyle>
          <a:p>
            <a:endParaRPr/>
          </a:p>
        </p:txBody>
      </p:sp>
      <p:sp>
        <p:nvSpPr>
          <p:cNvPr id="345" name="Google Shape;345;p22"/>
          <p:cNvSpPr txBox="1">
            <a:spLocks noGrp="1"/>
          </p:cNvSpPr>
          <p:nvPr>
            <p:ph type="subTitle" idx="7"/>
          </p:nvPr>
        </p:nvSpPr>
        <p:spPr>
          <a:xfrm>
            <a:off x="5706411" y="1582725"/>
            <a:ext cx="1978200" cy="4845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Questrial"/>
              <a:buNone/>
              <a:defRPr sz="2000" b="1">
                <a:solidFill>
                  <a:schemeClr val="dk1"/>
                </a:solidFill>
                <a:latin typeface="Questrial"/>
                <a:ea typeface="Questrial"/>
                <a:cs typeface="Questrial"/>
                <a:sym typeface="Questrial"/>
              </a:defRPr>
            </a:lvl1pPr>
            <a:lvl2pPr lvl="1" algn="ctr" rtl="0">
              <a:lnSpc>
                <a:spcPct val="100000"/>
              </a:lnSpc>
              <a:spcBef>
                <a:spcPts val="0"/>
              </a:spcBef>
              <a:spcAft>
                <a:spcPts val="0"/>
              </a:spcAft>
              <a:buSzPts val="2000"/>
              <a:buFont typeface="Questrial"/>
              <a:buNone/>
              <a:defRPr sz="2000" b="1">
                <a:latin typeface="Questrial"/>
                <a:ea typeface="Questrial"/>
                <a:cs typeface="Questrial"/>
                <a:sym typeface="Questrial"/>
              </a:defRPr>
            </a:lvl2pPr>
            <a:lvl3pPr lvl="2" algn="ctr" rtl="0">
              <a:lnSpc>
                <a:spcPct val="100000"/>
              </a:lnSpc>
              <a:spcBef>
                <a:spcPts val="0"/>
              </a:spcBef>
              <a:spcAft>
                <a:spcPts val="0"/>
              </a:spcAft>
              <a:buSzPts val="2000"/>
              <a:buFont typeface="Questrial"/>
              <a:buNone/>
              <a:defRPr sz="2000" b="1">
                <a:latin typeface="Questrial"/>
                <a:ea typeface="Questrial"/>
                <a:cs typeface="Questrial"/>
                <a:sym typeface="Questrial"/>
              </a:defRPr>
            </a:lvl3pPr>
            <a:lvl4pPr lvl="3" algn="ctr" rtl="0">
              <a:lnSpc>
                <a:spcPct val="100000"/>
              </a:lnSpc>
              <a:spcBef>
                <a:spcPts val="0"/>
              </a:spcBef>
              <a:spcAft>
                <a:spcPts val="0"/>
              </a:spcAft>
              <a:buSzPts val="2000"/>
              <a:buFont typeface="Questrial"/>
              <a:buNone/>
              <a:defRPr sz="2000" b="1">
                <a:latin typeface="Questrial"/>
                <a:ea typeface="Questrial"/>
                <a:cs typeface="Questrial"/>
                <a:sym typeface="Questrial"/>
              </a:defRPr>
            </a:lvl4pPr>
            <a:lvl5pPr lvl="4" algn="ctr" rtl="0">
              <a:lnSpc>
                <a:spcPct val="100000"/>
              </a:lnSpc>
              <a:spcBef>
                <a:spcPts val="0"/>
              </a:spcBef>
              <a:spcAft>
                <a:spcPts val="0"/>
              </a:spcAft>
              <a:buSzPts val="2000"/>
              <a:buFont typeface="Questrial"/>
              <a:buNone/>
              <a:defRPr sz="2000" b="1">
                <a:latin typeface="Questrial"/>
                <a:ea typeface="Questrial"/>
                <a:cs typeface="Questrial"/>
                <a:sym typeface="Questrial"/>
              </a:defRPr>
            </a:lvl5pPr>
            <a:lvl6pPr lvl="5" algn="ctr" rtl="0">
              <a:lnSpc>
                <a:spcPct val="100000"/>
              </a:lnSpc>
              <a:spcBef>
                <a:spcPts val="0"/>
              </a:spcBef>
              <a:spcAft>
                <a:spcPts val="0"/>
              </a:spcAft>
              <a:buSzPts val="2000"/>
              <a:buFont typeface="Questrial"/>
              <a:buNone/>
              <a:defRPr sz="2000" b="1">
                <a:latin typeface="Questrial"/>
                <a:ea typeface="Questrial"/>
                <a:cs typeface="Questrial"/>
                <a:sym typeface="Questrial"/>
              </a:defRPr>
            </a:lvl6pPr>
            <a:lvl7pPr lvl="6" algn="ctr" rtl="0">
              <a:lnSpc>
                <a:spcPct val="100000"/>
              </a:lnSpc>
              <a:spcBef>
                <a:spcPts val="0"/>
              </a:spcBef>
              <a:spcAft>
                <a:spcPts val="0"/>
              </a:spcAft>
              <a:buSzPts val="2000"/>
              <a:buFont typeface="Questrial"/>
              <a:buNone/>
              <a:defRPr sz="2000" b="1">
                <a:latin typeface="Questrial"/>
                <a:ea typeface="Questrial"/>
                <a:cs typeface="Questrial"/>
                <a:sym typeface="Questrial"/>
              </a:defRPr>
            </a:lvl7pPr>
            <a:lvl8pPr lvl="7" algn="ctr" rtl="0">
              <a:lnSpc>
                <a:spcPct val="100000"/>
              </a:lnSpc>
              <a:spcBef>
                <a:spcPts val="0"/>
              </a:spcBef>
              <a:spcAft>
                <a:spcPts val="0"/>
              </a:spcAft>
              <a:buSzPts val="2000"/>
              <a:buFont typeface="Questrial"/>
              <a:buNone/>
              <a:defRPr sz="2000" b="1">
                <a:latin typeface="Questrial"/>
                <a:ea typeface="Questrial"/>
                <a:cs typeface="Questrial"/>
                <a:sym typeface="Questrial"/>
              </a:defRPr>
            </a:lvl8pPr>
            <a:lvl9pPr lvl="8" algn="ctr" rtl="0">
              <a:lnSpc>
                <a:spcPct val="100000"/>
              </a:lnSpc>
              <a:spcBef>
                <a:spcPts val="0"/>
              </a:spcBef>
              <a:spcAft>
                <a:spcPts val="0"/>
              </a:spcAft>
              <a:buSzPts val="2000"/>
              <a:buFont typeface="Questrial"/>
              <a:buNone/>
              <a:defRPr sz="2000" b="1">
                <a:latin typeface="Questrial"/>
                <a:ea typeface="Questrial"/>
                <a:cs typeface="Questrial"/>
                <a:sym typeface="Questrial"/>
              </a:defRPr>
            </a:lvl9pPr>
          </a:lstStyle>
          <a:p>
            <a:endParaRPr/>
          </a:p>
        </p:txBody>
      </p:sp>
      <p:sp>
        <p:nvSpPr>
          <p:cNvPr id="346" name="Google Shape;346;p22"/>
          <p:cNvSpPr txBox="1">
            <a:spLocks noGrp="1"/>
          </p:cNvSpPr>
          <p:nvPr>
            <p:ph type="subTitle" idx="8"/>
          </p:nvPr>
        </p:nvSpPr>
        <p:spPr>
          <a:xfrm>
            <a:off x="5706411" y="3101875"/>
            <a:ext cx="1978200" cy="4845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Questrial"/>
              <a:buNone/>
              <a:defRPr sz="2000" b="1">
                <a:solidFill>
                  <a:schemeClr val="dk1"/>
                </a:solidFill>
                <a:latin typeface="Questrial"/>
                <a:ea typeface="Questrial"/>
                <a:cs typeface="Questrial"/>
                <a:sym typeface="Questrial"/>
              </a:defRPr>
            </a:lvl1pPr>
            <a:lvl2pPr lvl="1" algn="ctr" rtl="0">
              <a:lnSpc>
                <a:spcPct val="100000"/>
              </a:lnSpc>
              <a:spcBef>
                <a:spcPts val="0"/>
              </a:spcBef>
              <a:spcAft>
                <a:spcPts val="0"/>
              </a:spcAft>
              <a:buSzPts val="2000"/>
              <a:buFont typeface="Questrial"/>
              <a:buNone/>
              <a:defRPr sz="2000" b="1">
                <a:latin typeface="Questrial"/>
                <a:ea typeface="Questrial"/>
                <a:cs typeface="Questrial"/>
                <a:sym typeface="Questrial"/>
              </a:defRPr>
            </a:lvl2pPr>
            <a:lvl3pPr lvl="2" algn="ctr" rtl="0">
              <a:lnSpc>
                <a:spcPct val="100000"/>
              </a:lnSpc>
              <a:spcBef>
                <a:spcPts val="0"/>
              </a:spcBef>
              <a:spcAft>
                <a:spcPts val="0"/>
              </a:spcAft>
              <a:buSzPts val="2000"/>
              <a:buFont typeface="Questrial"/>
              <a:buNone/>
              <a:defRPr sz="2000" b="1">
                <a:latin typeface="Questrial"/>
                <a:ea typeface="Questrial"/>
                <a:cs typeface="Questrial"/>
                <a:sym typeface="Questrial"/>
              </a:defRPr>
            </a:lvl3pPr>
            <a:lvl4pPr lvl="3" algn="ctr" rtl="0">
              <a:lnSpc>
                <a:spcPct val="100000"/>
              </a:lnSpc>
              <a:spcBef>
                <a:spcPts val="0"/>
              </a:spcBef>
              <a:spcAft>
                <a:spcPts val="0"/>
              </a:spcAft>
              <a:buSzPts val="2000"/>
              <a:buFont typeface="Questrial"/>
              <a:buNone/>
              <a:defRPr sz="2000" b="1">
                <a:latin typeface="Questrial"/>
                <a:ea typeface="Questrial"/>
                <a:cs typeface="Questrial"/>
                <a:sym typeface="Questrial"/>
              </a:defRPr>
            </a:lvl4pPr>
            <a:lvl5pPr lvl="4" algn="ctr" rtl="0">
              <a:lnSpc>
                <a:spcPct val="100000"/>
              </a:lnSpc>
              <a:spcBef>
                <a:spcPts val="0"/>
              </a:spcBef>
              <a:spcAft>
                <a:spcPts val="0"/>
              </a:spcAft>
              <a:buSzPts val="2000"/>
              <a:buFont typeface="Questrial"/>
              <a:buNone/>
              <a:defRPr sz="2000" b="1">
                <a:latin typeface="Questrial"/>
                <a:ea typeface="Questrial"/>
                <a:cs typeface="Questrial"/>
                <a:sym typeface="Questrial"/>
              </a:defRPr>
            </a:lvl5pPr>
            <a:lvl6pPr lvl="5" algn="ctr" rtl="0">
              <a:lnSpc>
                <a:spcPct val="100000"/>
              </a:lnSpc>
              <a:spcBef>
                <a:spcPts val="0"/>
              </a:spcBef>
              <a:spcAft>
                <a:spcPts val="0"/>
              </a:spcAft>
              <a:buSzPts val="2000"/>
              <a:buFont typeface="Questrial"/>
              <a:buNone/>
              <a:defRPr sz="2000" b="1">
                <a:latin typeface="Questrial"/>
                <a:ea typeface="Questrial"/>
                <a:cs typeface="Questrial"/>
                <a:sym typeface="Questrial"/>
              </a:defRPr>
            </a:lvl6pPr>
            <a:lvl7pPr lvl="6" algn="ctr" rtl="0">
              <a:lnSpc>
                <a:spcPct val="100000"/>
              </a:lnSpc>
              <a:spcBef>
                <a:spcPts val="0"/>
              </a:spcBef>
              <a:spcAft>
                <a:spcPts val="0"/>
              </a:spcAft>
              <a:buSzPts val="2000"/>
              <a:buFont typeface="Questrial"/>
              <a:buNone/>
              <a:defRPr sz="2000" b="1">
                <a:latin typeface="Questrial"/>
                <a:ea typeface="Questrial"/>
                <a:cs typeface="Questrial"/>
                <a:sym typeface="Questrial"/>
              </a:defRPr>
            </a:lvl7pPr>
            <a:lvl8pPr lvl="7" algn="ctr" rtl="0">
              <a:lnSpc>
                <a:spcPct val="100000"/>
              </a:lnSpc>
              <a:spcBef>
                <a:spcPts val="0"/>
              </a:spcBef>
              <a:spcAft>
                <a:spcPts val="0"/>
              </a:spcAft>
              <a:buSzPts val="2000"/>
              <a:buFont typeface="Questrial"/>
              <a:buNone/>
              <a:defRPr sz="2000" b="1">
                <a:latin typeface="Questrial"/>
                <a:ea typeface="Questrial"/>
                <a:cs typeface="Questrial"/>
                <a:sym typeface="Questrial"/>
              </a:defRPr>
            </a:lvl8pPr>
            <a:lvl9pPr lvl="8" algn="ctr" rtl="0">
              <a:lnSpc>
                <a:spcPct val="100000"/>
              </a:lnSpc>
              <a:spcBef>
                <a:spcPts val="0"/>
              </a:spcBef>
              <a:spcAft>
                <a:spcPts val="0"/>
              </a:spcAft>
              <a:buSzPts val="2000"/>
              <a:buFont typeface="Questrial"/>
              <a:buNone/>
              <a:defRPr sz="2000" b="1">
                <a:latin typeface="Questrial"/>
                <a:ea typeface="Questrial"/>
                <a:cs typeface="Questrial"/>
                <a:sym typeface="Questrial"/>
              </a:defRPr>
            </a:lvl9pPr>
          </a:lstStyle>
          <a:p>
            <a:endParaRPr/>
          </a:p>
        </p:txBody>
      </p:sp>
      <p:grpSp>
        <p:nvGrpSpPr>
          <p:cNvPr id="347" name="Google Shape;347;p22"/>
          <p:cNvGrpSpPr/>
          <p:nvPr/>
        </p:nvGrpSpPr>
        <p:grpSpPr>
          <a:xfrm>
            <a:off x="-347423" y="-218749"/>
            <a:ext cx="9980037" cy="5560573"/>
            <a:chOff x="-347423" y="-218749"/>
            <a:chExt cx="9980037" cy="5560573"/>
          </a:xfrm>
        </p:grpSpPr>
        <p:grpSp>
          <p:nvGrpSpPr>
            <p:cNvPr id="348" name="Google Shape;348;p22"/>
            <p:cNvGrpSpPr/>
            <p:nvPr/>
          </p:nvGrpSpPr>
          <p:grpSpPr>
            <a:xfrm flipH="1">
              <a:off x="8463175" y="-218749"/>
              <a:ext cx="1169438" cy="1769623"/>
              <a:chOff x="-237723" y="-361624"/>
              <a:chExt cx="1169438" cy="1769623"/>
            </a:xfrm>
          </p:grpSpPr>
          <p:sp>
            <p:nvSpPr>
              <p:cNvPr id="349" name="Google Shape;349;p22"/>
              <p:cNvSpPr/>
              <p:nvPr/>
            </p:nvSpPr>
            <p:spPr>
              <a:xfrm>
                <a:off x="288516" y="547875"/>
                <a:ext cx="643199" cy="557043"/>
              </a:xfrm>
              <a:custGeom>
                <a:avLst/>
                <a:gdLst/>
                <a:ahLst/>
                <a:cxnLst/>
                <a:rect l="l" t="t" r="r" b="b"/>
                <a:pathLst>
                  <a:path w="15185" h="13151" extrusionOk="0">
                    <a:moveTo>
                      <a:pt x="3797" y="1"/>
                    </a:moveTo>
                    <a:lnTo>
                      <a:pt x="1" y="6576"/>
                    </a:lnTo>
                    <a:lnTo>
                      <a:pt x="3797" y="13151"/>
                    </a:lnTo>
                    <a:lnTo>
                      <a:pt x="11389" y="13151"/>
                    </a:lnTo>
                    <a:lnTo>
                      <a:pt x="15185" y="6576"/>
                    </a:lnTo>
                    <a:lnTo>
                      <a:pt x="11389" y="1"/>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2"/>
              <p:cNvSpPr/>
              <p:nvPr/>
            </p:nvSpPr>
            <p:spPr>
              <a:xfrm>
                <a:off x="-237697" y="-361624"/>
                <a:ext cx="643114" cy="557086"/>
              </a:xfrm>
              <a:custGeom>
                <a:avLst/>
                <a:gdLst/>
                <a:ahLst/>
                <a:cxnLst/>
                <a:rect l="l" t="t" r="r" b="b"/>
                <a:pathLst>
                  <a:path w="15183" h="13152" extrusionOk="0">
                    <a:moveTo>
                      <a:pt x="3796" y="1"/>
                    </a:moveTo>
                    <a:lnTo>
                      <a:pt x="0" y="6575"/>
                    </a:lnTo>
                    <a:lnTo>
                      <a:pt x="3796" y="13151"/>
                    </a:lnTo>
                    <a:lnTo>
                      <a:pt x="11387" y="13151"/>
                    </a:lnTo>
                    <a:lnTo>
                      <a:pt x="15183" y="6575"/>
                    </a:lnTo>
                    <a:lnTo>
                      <a:pt x="11387" y="1"/>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2"/>
              <p:cNvSpPr/>
              <p:nvPr/>
            </p:nvSpPr>
            <p:spPr>
              <a:xfrm>
                <a:off x="-237697" y="244765"/>
                <a:ext cx="643114" cy="556959"/>
              </a:xfrm>
              <a:custGeom>
                <a:avLst/>
                <a:gdLst/>
                <a:ahLst/>
                <a:cxnLst/>
                <a:rect l="l" t="t" r="r" b="b"/>
                <a:pathLst>
                  <a:path w="15183" h="13149" extrusionOk="0">
                    <a:moveTo>
                      <a:pt x="3796" y="0"/>
                    </a:moveTo>
                    <a:lnTo>
                      <a:pt x="0" y="6574"/>
                    </a:lnTo>
                    <a:lnTo>
                      <a:pt x="3796" y="13148"/>
                    </a:lnTo>
                    <a:lnTo>
                      <a:pt x="11387" y="13148"/>
                    </a:lnTo>
                    <a:lnTo>
                      <a:pt x="15183" y="6574"/>
                    </a:lnTo>
                    <a:lnTo>
                      <a:pt x="11387" y="0"/>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2"/>
              <p:cNvSpPr/>
              <p:nvPr/>
            </p:nvSpPr>
            <p:spPr>
              <a:xfrm>
                <a:off x="288516" y="-58430"/>
                <a:ext cx="643199" cy="557001"/>
              </a:xfrm>
              <a:custGeom>
                <a:avLst/>
                <a:gdLst/>
                <a:ahLst/>
                <a:cxnLst/>
                <a:rect l="l" t="t" r="r" b="b"/>
                <a:pathLst>
                  <a:path w="15185" h="13150" extrusionOk="0">
                    <a:moveTo>
                      <a:pt x="3797" y="0"/>
                    </a:moveTo>
                    <a:lnTo>
                      <a:pt x="1" y="6576"/>
                    </a:lnTo>
                    <a:lnTo>
                      <a:pt x="3797" y="13150"/>
                    </a:lnTo>
                    <a:lnTo>
                      <a:pt x="11389" y="13150"/>
                    </a:lnTo>
                    <a:lnTo>
                      <a:pt x="15185" y="6576"/>
                    </a:lnTo>
                    <a:lnTo>
                      <a:pt x="113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2"/>
              <p:cNvSpPr/>
              <p:nvPr/>
            </p:nvSpPr>
            <p:spPr>
              <a:xfrm>
                <a:off x="-237723" y="851040"/>
                <a:ext cx="643156" cy="556959"/>
              </a:xfrm>
              <a:custGeom>
                <a:avLst/>
                <a:gdLst/>
                <a:ahLst/>
                <a:cxnLst/>
                <a:rect l="l" t="t" r="r" b="b"/>
                <a:pathLst>
                  <a:path w="15184" h="13149" extrusionOk="0">
                    <a:moveTo>
                      <a:pt x="3796" y="0"/>
                    </a:moveTo>
                    <a:lnTo>
                      <a:pt x="0" y="6574"/>
                    </a:lnTo>
                    <a:lnTo>
                      <a:pt x="3796" y="13148"/>
                    </a:lnTo>
                    <a:lnTo>
                      <a:pt x="11389" y="13148"/>
                    </a:lnTo>
                    <a:lnTo>
                      <a:pt x="15183" y="6574"/>
                    </a:lnTo>
                    <a:lnTo>
                      <a:pt x="11389" y="0"/>
                    </a:lnTo>
                    <a:close/>
                  </a:path>
                </a:pathLst>
              </a:custGeom>
              <a:solidFill>
                <a:srgbClr val="6D563C">
                  <a:alpha val="54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4" name="Google Shape;354;p22"/>
            <p:cNvGrpSpPr/>
            <p:nvPr/>
          </p:nvGrpSpPr>
          <p:grpSpPr>
            <a:xfrm flipH="1">
              <a:off x="-347423" y="86051"/>
              <a:ext cx="785989" cy="1163348"/>
              <a:chOff x="8694225" y="86051"/>
              <a:chExt cx="785989" cy="1163348"/>
            </a:xfrm>
          </p:grpSpPr>
          <p:sp>
            <p:nvSpPr>
              <p:cNvPr id="355" name="Google Shape;355;p22"/>
              <p:cNvSpPr/>
              <p:nvPr/>
            </p:nvSpPr>
            <p:spPr>
              <a:xfrm flipH="1">
                <a:off x="8694225" y="86051"/>
                <a:ext cx="643114" cy="557086"/>
              </a:xfrm>
              <a:custGeom>
                <a:avLst/>
                <a:gdLst/>
                <a:ahLst/>
                <a:cxnLst/>
                <a:rect l="l" t="t" r="r" b="b"/>
                <a:pathLst>
                  <a:path w="15183" h="13152" extrusionOk="0">
                    <a:moveTo>
                      <a:pt x="3796" y="1"/>
                    </a:moveTo>
                    <a:lnTo>
                      <a:pt x="0" y="6575"/>
                    </a:lnTo>
                    <a:lnTo>
                      <a:pt x="3796" y="13151"/>
                    </a:lnTo>
                    <a:lnTo>
                      <a:pt x="11387" y="13151"/>
                    </a:lnTo>
                    <a:lnTo>
                      <a:pt x="15183" y="6575"/>
                    </a:lnTo>
                    <a:lnTo>
                      <a:pt x="11387" y="1"/>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2"/>
              <p:cNvSpPr/>
              <p:nvPr/>
            </p:nvSpPr>
            <p:spPr>
              <a:xfrm flipH="1">
                <a:off x="8837100" y="692440"/>
                <a:ext cx="643114" cy="556959"/>
              </a:xfrm>
              <a:custGeom>
                <a:avLst/>
                <a:gdLst/>
                <a:ahLst/>
                <a:cxnLst/>
                <a:rect l="l" t="t" r="r" b="b"/>
                <a:pathLst>
                  <a:path w="15183" h="13149" extrusionOk="0">
                    <a:moveTo>
                      <a:pt x="3796" y="0"/>
                    </a:moveTo>
                    <a:lnTo>
                      <a:pt x="0" y="6574"/>
                    </a:lnTo>
                    <a:lnTo>
                      <a:pt x="3796" y="13148"/>
                    </a:lnTo>
                    <a:lnTo>
                      <a:pt x="11387" y="13148"/>
                    </a:lnTo>
                    <a:lnTo>
                      <a:pt x="15183" y="6574"/>
                    </a:lnTo>
                    <a:lnTo>
                      <a:pt x="113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7" name="Google Shape;357;p22"/>
            <p:cNvGrpSpPr/>
            <p:nvPr/>
          </p:nvGrpSpPr>
          <p:grpSpPr>
            <a:xfrm rot="-5400000">
              <a:off x="125040" y="4438545"/>
              <a:ext cx="643199" cy="1163348"/>
              <a:chOff x="8529877" y="4094470"/>
              <a:chExt cx="643199" cy="1163348"/>
            </a:xfrm>
          </p:grpSpPr>
          <p:sp>
            <p:nvSpPr>
              <p:cNvPr id="358" name="Google Shape;358;p22"/>
              <p:cNvSpPr/>
              <p:nvPr/>
            </p:nvSpPr>
            <p:spPr>
              <a:xfrm flipH="1">
                <a:off x="8529877" y="4700775"/>
                <a:ext cx="643199" cy="557043"/>
              </a:xfrm>
              <a:custGeom>
                <a:avLst/>
                <a:gdLst/>
                <a:ahLst/>
                <a:cxnLst/>
                <a:rect l="l" t="t" r="r" b="b"/>
                <a:pathLst>
                  <a:path w="15185" h="13151" extrusionOk="0">
                    <a:moveTo>
                      <a:pt x="3797" y="1"/>
                    </a:moveTo>
                    <a:lnTo>
                      <a:pt x="1" y="6576"/>
                    </a:lnTo>
                    <a:lnTo>
                      <a:pt x="3797" y="13151"/>
                    </a:lnTo>
                    <a:lnTo>
                      <a:pt x="11389" y="13151"/>
                    </a:lnTo>
                    <a:lnTo>
                      <a:pt x="15185" y="6576"/>
                    </a:lnTo>
                    <a:lnTo>
                      <a:pt x="113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2"/>
              <p:cNvSpPr/>
              <p:nvPr/>
            </p:nvSpPr>
            <p:spPr>
              <a:xfrm flipH="1">
                <a:off x="8529877" y="4094470"/>
                <a:ext cx="643199" cy="557001"/>
              </a:xfrm>
              <a:custGeom>
                <a:avLst/>
                <a:gdLst/>
                <a:ahLst/>
                <a:cxnLst/>
                <a:rect l="l" t="t" r="r" b="b"/>
                <a:pathLst>
                  <a:path w="15185" h="13150" extrusionOk="0">
                    <a:moveTo>
                      <a:pt x="3797" y="0"/>
                    </a:moveTo>
                    <a:lnTo>
                      <a:pt x="1" y="6576"/>
                    </a:lnTo>
                    <a:lnTo>
                      <a:pt x="3797" y="13150"/>
                    </a:lnTo>
                    <a:lnTo>
                      <a:pt x="11389" y="13150"/>
                    </a:lnTo>
                    <a:lnTo>
                      <a:pt x="15185" y="6576"/>
                    </a:lnTo>
                    <a:lnTo>
                      <a:pt x="11389" y="0"/>
                    </a:lnTo>
                    <a:close/>
                  </a:path>
                </a:pathLst>
              </a:custGeom>
              <a:solidFill>
                <a:srgbClr val="004717">
                  <a:alpha val="588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0" name="Google Shape;360;p22"/>
            <p:cNvSpPr/>
            <p:nvPr/>
          </p:nvSpPr>
          <p:spPr>
            <a:xfrm>
              <a:off x="8726313" y="4784865"/>
              <a:ext cx="643156" cy="556959"/>
            </a:xfrm>
            <a:custGeom>
              <a:avLst/>
              <a:gdLst/>
              <a:ahLst/>
              <a:cxnLst/>
              <a:rect l="l" t="t" r="r" b="b"/>
              <a:pathLst>
                <a:path w="15184" h="13149" extrusionOk="0">
                  <a:moveTo>
                    <a:pt x="3796" y="0"/>
                  </a:moveTo>
                  <a:lnTo>
                    <a:pt x="0" y="6574"/>
                  </a:lnTo>
                  <a:lnTo>
                    <a:pt x="3796" y="13148"/>
                  </a:lnTo>
                  <a:lnTo>
                    <a:pt x="11389" y="13148"/>
                  </a:lnTo>
                  <a:lnTo>
                    <a:pt x="15183" y="6574"/>
                  </a:lnTo>
                  <a:lnTo>
                    <a:pt x="11389" y="0"/>
                  </a:lnTo>
                  <a:close/>
                </a:path>
              </a:pathLst>
            </a:custGeom>
            <a:solidFill>
              <a:srgbClr val="004717">
                <a:alpha val="588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
        <p:cNvGrpSpPr/>
        <p:nvPr/>
      </p:nvGrpSpPr>
      <p:grpSpPr>
        <a:xfrm>
          <a:off x="0" y="0"/>
          <a:ext cx="0" cy="0"/>
          <a:chOff x="0" y="0"/>
          <a:chExt cx="0" cy="0"/>
        </a:xfrm>
      </p:grpSpPr>
      <p:grpSp>
        <p:nvGrpSpPr>
          <p:cNvPr id="23" name="Google Shape;23;p3"/>
          <p:cNvGrpSpPr/>
          <p:nvPr/>
        </p:nvGrpSpPr>
        <p:grpSpPr>
          <a:xfrm>
            <a:off x="6666225" y="-114350"/>
            <a:ext cx="2735297" cy="5581292"/>
            <a:chOff x="6666225" y="-114350"/>
            <a:chExt cx="2735297" cy="5581292"/>
          </a:xfrm>
        </p:grpSpPr>
        <p:grpSp>
          <p:nvGrpSpPr>
            <p:cNvPr id="24" name="Google Shape;24;p3"/>
            <p:cNvGrpSpPr/>
            <p:nvPr/>
          </p:nvGrpSpPr>
          <p:grpSpPr>
            <a:xfrm>
              <a:off x="7148219" y="4287222"/>
              <a:ext cx="2253303" cy="1179720"/>
              <a:chOff x="7319525" y="4220750"/>
              <a:chExt cx="2119758" cy="1109803"/>
            </a:xfrm>
          </p:grpSpPr>
          <p:sp>
            <p:nvSpPr>
              <p:cNvPr id="25" name="Google Shape;25;p3"/>
              <p:cNvSpPr/>
              <p:nvPr/>
            </p:nvSpPr>
            <p:spPr>
              <a:xfrm>
                <a:off x="7319525" y="4509915"/>
                <a:ext cx="613585" cy="531392"/>
              </a:xfrm>
              <a:custGeom>
                <a:avLst/>
                <a:gdLst/>
                <a:ahLst/>
                <a:cxnLst/>
                <a:rect l="l" t="t" r="r" b="b"/>
                <a:pathLst>
                  <a:path w="15184" h="13150" extrusionOk="0">
                    <a:moveTo>
                      <a:pt x="3796" y="1"/>
                    </a:moveTo>
                    <a:lnTo>
                      <a:pt x="1" y="6576"/>
                    </a:lnTo>
                    <a:lnTo>
                      <a:pt x="3796" y="13150"/>
                    </a:lnTo>
                    <a:lnTo>
                      <a:pt x="11389" y="13150"/>
                    </a:lnTo>
                    <a:lnTo>
                      <a:pt x="15183" y="6576"/>
                    </a:lnTo>
                    <a:lnTo>
                      <a:pt x="11389" y="1"/>
                    </a:lnTo>
                    <a:close/>
                  </a:path>
                </a:pathLst>
              </a:custGeom>
              <a:solidFill>
                <a:srgbClr val="6D563C">
                  <a:alpha val="54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8323586" y="4509915"/>
                <a:ext cx="613666" cy="531392"/>
              </a:xfrm>
              <a:custGeom>
                <a:avLst/>
                <a:gdLst/>
                <a:ahLst/>
                <a:cxnLst/>
                <a:rect l="l" t="t" r="r" b="b"/>
                <a:pathLst>
                  <a:path w="15186" h="13150" extrusionOk="0">
                    <a:moveTo>
                      <a:pt x="3796" y="1"/>
                    </a:moveTo>
                    <a:lnTo>
                      <a:pt x="1" y="6576"/>
                    </a:lnTo>
                    <a:lnTo>
                      <a:pt x="3796" y="13150"/>
                    </a:lnTo>
                    <a:lnTo>
                      <a:pt x="11389" y="13150"/>
                    </a:lnTo>
                    <a:lnTo>
                      <a:pt x="15186" y="6576"/>
                    </a:lnTo>
                    <a:lnTo>
                      <a:pt x="11389" y="1"/>
                    </a:lnTo>
                    <a:close/>
                  </a:path>
                </a:pathLst>
              </a:custGeom>
              <a:solidFill>
                <a:srgbClr val="383030">
                  <a:alpha val="17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8825617" y="4220750"/>
                <a:ext cx="613666" cy="531351"/>
              </a:xfrm>
              <a:custGeom>
                <a:avLst/>
                <a:gdLst/>
                <a:ahLst/>
                <a:cxnLst/>
                <a:rect l="l" t="t" r="r" b="b"/>
                <a:pathLst>
                  <a:path w="15186" h="13149" extrusionOk="0">
                    <a:moveTo>
                      <a:pt x="3797" y="0"/>
                    </a:moveTo>
                    <a:lnTo>
                      <a:pt x="1" y="6573"/>
                    </a:lnTo>
                    <a:lnTo>
                      <a:pt x="3797" y="13148"/>
                    </a:lnTo>
                    <a:lnTo>
                      <a:pt x="11389" y="13148"/>
                    </a:lnTo>
                    <a:lnTo>
                      <a:pt x="15185" y="6573"/>
                    </a:lnTo>
                    <a:lnTo>
                      <a:pt x="113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a:off x="7821556" y="4799161"/>
                <a:ext cx="613666" cy="531392"/>
              </a:xfrm>
              <a:custGeom>
                <a:avLst/>
                <a:gdLst/>
                <a:ahLst/>
                <a:cxnLst/>
                <a:rect l="l" t="t" r="r" b="b"/>
                <a:pathLst>
                  <a:path w="15186" h="13150" extrusionOk="0">
                    <a:moveTo>
                      <a:pt x="3797" y="0"/>
                    </a:moveTo>
                    <a:lnTo>
                      <a:pt x="0" y="6576"/>
                    </a:lnTo>
                    <a:lnTo>
                      <a:pt x="3797" y="13150"/>
                    </a:lnTo>
                    <a:lnTo>
                      <a:pt x="11389" y="13150"/>
                    </a:lnTo>
                    <a:lnTo>
                      <a:pt x="15185" y="6576"/>
                    </a:lnTo>
                    <a:lnTo>
                      <a:pt x="11389" y="0"/>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8825617" y="4799161"/>
                <a:ext cx="613666" cy="531392"/>
              </a:xfrm>
              <a:custGeom>
                <a:avLst/>
                <a:gdLst/>
                <a:ahLst/>
                <a:cxnLst/>
                <a:rect l="l" t="t" r="r" b="b"/>
                <a:pathLst>
                  <a:path w="15186" h="13150" extrusionOk="0">
                    <a:moveTo>
                      <a:pt x="3797" y="0"/>
                    </a:moveTo>
                    <a:lnTo>
                      <a:pt x="1" y="6576"/>
                    </a:lnTo>
                    <a:lnTo>
                      <a:pt x="3797" y="13150"/>
                    </a:lnTo>
                    <a:lnTo>
                      <a:pt x="11389" y="13150"/>
                    </a:lnTo>
                    <a:lnTo>
                      <a:pt x="15185" y="6576"/>
                    </a:lnTo>
                    <a:lnTo>
                      <a:pt x="11389" y="0"/>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3"/>
            <p:cNvGrpSpPr/>
            <p:nvPr/>
          </p:nvGrpSpPr>
          <p:grpSpPr>
            <a:xfrm>
              <a:off x="6666225" y="-114350"/>
              <a:ext cx="2230134" cy="863394"/>
              <a:chOff x="6666225" y="-114350"/>
              <a:chExt cx="2230134" cy="863394"/>
            </a:xfrm>
          </p:grpSpPr>
          <p:sp>
            <p:nvSpPr>
              <p:cNvPr id="31" name="Google Shape;31;p3"/>
              <p:cNvSpPr/>
              <p:nvPr/>
            </p:nvSpPr>
            <p:spPr>
              <a:xfrm>
                <a:off x="7194377" y="189919"/>
                <a:ext cx="645595" cy="559124"/>
              </a:xfrm>
              <a:custGeom>
                <a:avLst/>
                <a:gdLst/>
                <a:ahLst/>
                <a:cxnLst/>
                <a:rect l="l" t="t" r="r" b="b"/>
                <a:pathLst>
                  <a:path w="15186" h="13152" extrusionOk="0">
                    <a:moveTo>
                      <a:pt x="3797" y="1"/>
                    </a:moveTo>
                    <a:lnTo>
                      <a:pt x="1" y="6576"/>
                    </a:lnTo>
                    <a:lnTo>
                      <a:pt x="3797" y="13151"/>
                    </a:lnTo>
                    <a:lnTo>
                      <a:pt x="11389" y="13151"/>
                    </a:lnTo>
                    <a:lnTo>
                      <a:pt x="15186" y="6576"/>
                    </a:lnTo>
                    <a:lnTo>
                      <a:pt x="11389" y="1"/>
                    </a:lnTo>
                    <a:close/>
                  </a:path>
                </a:pathLst>
              </a:custGeom>
              <a:solidFill>
                <a:srgbClr val="6D563C">
                  <a:alpha val="54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6666225" y="-114350"/>
                <a:ext cx="645552" cy="559082"/>
              </a:xfrm>
              <a:custGeom>
                <a:avLst/>
                <a:gdLst/>
                <a:ahLst/>
                <a:cxnLst/>
                <a:rect l="l" t="t" r="r" b="b"/>
                <a:pathLst>
                  <a:path w="15185" h="13151" extrusionOk="0">
                    <a:moveTo>
                      <a:pt x="3796" y="0"/>
                    </a:moveTo>
                    <a:lnTo>
                      <a:pt x="0" y="6575"/>
                    </a:lnTo>
                    <a:lnTo>
                      <a:pt x="3796" y="13151"/>
                    </a:lnTo>
                    <a:lnTo>
                      <a:pt x="11388" y="13151"/>
                    </a:lnTo>
                    <a:lnTo>
                      <a:pt x="15185" y="6575"/>
                    </a:lnTo>
                    <a:lnTo>
                      <a:pt x="11388" y="0"/>
                    </a:lnTo>
                    <a:close/>
                  </a:path>
                </a:pathLst>
              </a:custGeom>
              <a:solidFill>
                <a:srgbClr val="383030">
                  <a:alpha val="17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7722613" y="-114350"/>
                <a:ext cx="645595" cy="559082"/>
              </a:xfrm>
              <a:custGeom>
                <a:avLst/>
                <a:gdLst/>
                <a:ahLst/>
                <a:cxnLst/>
                <a:rect l="l" t="t" r="r" b="b"/>
                <a:pathLst>
                  <a:path w="15186" h="13151" extrusionOk="0">
                    <a:moveTo>
                      <a:pt x="3796" y="0"/>
                    </a:moveTo>
                    <a:lnTo>
                      <a:pt x="0" y="6575"/>
                    </a:lnTo>
                    <a:lnTo>
                      <a:pt x="3796" y="13151"/>
                    </a:lnTo>
                    <a:lnTo>
                      <a:pt x="11389" y="13151"/>
                    </a:lnTo>
                    <a:lnTo>
                      <a:pt x="15185" y="6575"/>
                    </a:lnTo>
                    <a:lnTo>
                      <a:pt x="11389" y="0"/>
                    </a:lnTo>
                    <a:close/>
                  </a:path>
                </a:pathLst>
              </a:custGeom>
              <a:solidFill>
                <a:srgbClr val="383030">
                  <a:alpha val="17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8250807" y="189919"/>
                <a:ext cx="645552" cy="559124"/>
              </a:xfrm>
              <a:custGeom>
                <a:avLst/>
                <a:gdLst/>
                <a:ahLst/>
                <a:cxnLst/>
                <a:rect l="l" t="t" r="r" b="b"/>
                <a:pathLst>
                  <a:path w="15185" h="13152" extrusionOk="0">
                    <a:moveTo>
                      <a:pt x="3796" y="1"/>
                    </a:moveTo>
                    <a:lnTo>
                      <a:pt x="0" y="6576"/>
                    </a:lnTo>
                    <a:lnTo>
                      <a:pt x="3796" y="13151"/>
                    </a:lnTo>
                    <a:lnTo>
                      <a:pt x="11388" y="13151"/>
                    </a:lnTo>
                    <a:lnTo>
                      <a:pt x="15185" y="6576"/>
                    </a:lnTo>
                    <a:lnTo>
                      <a:pt x="1138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5" name="Google Shape;35;p3"/>
          <p:cNvSpPr txBox="1">
            <a:spLocks noGrp="1"/>
          </p:cNvSpPr>
          <p:nvPr>
            <p:ph type="title"/>
          </p:nvPr>
        </p:nvSpPr>
        <p:spPr>
          <a:xfrm>
            <a:off x="3943350" y="2343900"/>
            <a:ext cx="4487400" cy="9600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6" name="Google Shape;36;p3"/>
          <p:cNvSpPr txBox="1">
            <a:spLocks noGrp="1"/>
          </p:cNvSpPr>
          <p:nvPr>
            <p:ph type="title" idx="2" hasCustomPrompt="1"/>
          </p:nvPr>
        </p:nvSpPr>
        <p:spPr>
          <a:xfrm>
            <a:off x="3943350" y="1428000"/>
            <a:ext cx="1163100" cy="915900"/>
          </a:xfrm>
          <a:prstGeom prst="rect">
            <a:avLst/>
          </a:prstGeom>
          <a:solidFill>
            <a:schemeClr val="accent3"/>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solidFill>
                  <a:schemeClr val="dk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37" name="Google Shape;37;p3"/>
          <p:cNvSpPr txBox="1">
            <a:spLocks noGrp="1"/>
          </p:cNvSpPr>
          <p:nvPr>
            <p:ph type="subTitle" idx="1"/>
          </p:nvPr>
        </p:nvSpPr>
        <p:spPr>
          <a:xfrm>
            <a:off x="3943350" y="3303900"/>
            <a:ext cx="4487400" cy="411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four columns 1">
  <p:cSld name="CUSTOM_13">
    <p:spTree>
      <p:nvGrpSpPr>
        <p:cNvPr id="1" name="Shape 361"/>
        <p:cNvGrpSpPr/>
        <p:nvPr/>
      </p:nvGrpSpPr>
      <p:grpSpPr>
        <a:xfrm>
          <a:off x="0" y="0"/>
          <a:ext cx="0" cy="0"/>
          <a:chOff x="0" y="0"/>
          <a:chExt cx="0" cy="0"/>
        </a:xfrm>
      </p:grpSpPr>
      <p:sp>
        <p:nvSpPr>
          <p:cNvPr id="362" name="Google Shape;362;p23"/>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3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363" name="Google Shape;363;p23"/>
          <p:cNvSpPr txBox="1">
            <a:spLocks noGrp="1"/>
          </p:cNvSpPr>
          <p:nvPr>
            <p:ph type="subTitle" idx="1"/>
          </p:nvPr>
        </p:nvSpPr>
        <p:spPr>
          <a:xfrm>
            <a:off x="1868663" y="1864351"/>
            <a:ext cx="2473800" cy="899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Char char="⬣"/>
              <a:defRPr sz="1400"/>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364" name="Google Shape;364;p23"/>
          <p:cNvSpPr txBox="1">
            <a:spLocks noGrp="1"/>
          </p:cNvSpPr>
          <p:nvPr>
            <p:ph type="subTitle" idx="2"/>
          </p:nvPr>
        </p:nvSpPr>
        <p:spPr>
          <a:xfrm>
            <a:off x="5851567" y="1864351"/>
            <a:ext cx="2473800" cy="899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Char char="⬣"/>
              <a:defRPr sz="1400"/>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365" name="Google Shape;365;p23"/>
          <p:cNvSpPr txBox="1">
            <a:spLocks noGrp="1"/>
          </p:cNvSpPr>
          <p:nvPr>
            <p:ph type="subTitle" idx="3"/>
          </p:nvPr>
        </p:nvSpPr>
        <p:spPr>
          <a:xfrm>
            <a:off x="1868663" y="3507225"/>
            <a:ext cx="2473800" cy="899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Char char="⬣"/>
              <a:defRPr sz="1400"/>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366" name="Google Shape;366;p23"/>
          <p:cNvSpPr txBox="1">
            <a:spLocks noGrp="1"/>
          </p:cNvSpPr>
          <p:nvPr>
            <p:ph type="subTitle" idx="4"/>
          </p:nvPr>
        </p:nvSpPr>
        <p:spPr>
          <a:xfrm>
            <a:off x="5851563" y="3507225"/>
            <a:ext cx="2473800" cy="899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Char char="⬣"/>
              <a:defRPr sz="1400"/>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367" name="Google Shape;367;p23"/>
          <p:cNvSpPr txBox="1">
            <a:spLocks noGrp="1"/>
          </p:cNvSpPr>
          <p:nvPr>
            <p:ph type="subTitle" idx="5"/>
          </p:nvPr>
        </p:nvSpPr>
        <p:spPr>
          <a:xfrm>
            <a:off x="1868673" y="1458900"/>
            <a:ext cx="2473800" cy="4845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Questrial"/>
              <a:buNone/>
              <a:defRPr sz="2000" b="1">
                <a:solidFill>
                  <a:schemeClr val="dk1"/>
                </a:solidFill>
                <a:latin typeface="Questrial"/>
                <a:ea typeface="Questrial"/>
                <a:cs typeface="Questrial"/>
                <a:sym typeface="Questrial"/>
              </a:defRPr>
            </a:lvl1pPr>
            <a:lvl2pPr lvl="1" algn="ctr" rtl="0">
              <a:lnSpc>
                <a:spcPct val="100000"/>
              </a:lnSpc>
              <a:spcBef>
                <a:spcPts val="0"/>
              </a:spcBef>
              <a:spcAft>
                <a:spcPts val="0"/>
              </a:spcAft>
              <a:buSzPts val="2000"/>
              <a:buFont typeface="Questrial"/>
              <a:buNone/>
              <a:defRPr sz="2000" b="1">
                <a:latin typeface="Questrial"/>
                <a:ea typeface="Questrial"/>
                <a:cs typeface="Questrial"/>
                <a:sym typeface="Questrial"/>
              </a:defRPr>
            </a:lvl2pPr>
            <a:lvl3pPr lvl="2" algn="ctr" rtl="0">
              <a:lnSpc>
                <a:spcPct val="100000"/>
              </a:lnSpc>
              <a:spcBef>
                <a:spcPts val="0"/>
              </a:spcBef>
              <a:spcAft>
                <a:spcPts val="0"/>
              </a:spcAft>
              <a:buSzPts val="2000"/>
              <a:buFont typeface="Questrial"/>
              <a:buNone/>
              <a:defRPr sz="2000" b="1">
                <a:latin typeface="Questrial"/>
                <a:ea typeface="Questrial"/>
                <a:cs typeface="Questrial"/>
                <a:sym typeface="Questrial"/>
              </a:defRPr>
            </a:lvl3pPr>
            <a:lvl4pPr lvl="3" algn="ctr" rtl="0">
              <a:lnSpc>
                <a:spcPct val="100000"/>
              </a:lnSpc>
              <a:spcBef>
                <a:spcPts val="0"/>
              </a:spcBef>
              <a:spcAft>
                <a:spcPts val="0"/>
              </a:spcAft>
              <a:buSzPts val="2000"/>
              <a:buFont typeface="Questrial"/>
              <a:buNone/>
              <a:defRPr sz="2000" b="1">
                <a:latin typeface="Questrial"/>
                <a:ea typeface="Questrial"/>
                <a:cs typeface="Questrial"/>
                <a:sym typeface="Questrial"/>
              </a:defRPr>
            </a:lvl4pPr>
            <a:lvl5pPr lvl="4" algn="ctr" rtl="0">
              <a:lnSpc>
                <a:spcPct val="100000"/>
              </a:lnSpc>
              <a:spcBef>
                <a:spcPts val="0"/>
              </a:spcBef>
              <a:spcAft>
                <a:spcPts val="0"/>
              </a:spcAft>
              <a:buSzPts val="2000"/>
              <a:buFont typeface="Questrial"/>
              <a:buNone/>
              <a:defRPr sz="2000" b="1">
                <a:latin typeface="Questrial"/>
                <a:ea typeface="Questrial"/>
                <a:cs typeface="Questrial"/>
                <a:sym typeface="Questrial"/>
              </a:defRPr>
            </a:lvl5pPr>
            <a:lvl6pPr lvl="5" algn="ctr" rtl="0">
              <a:lnSpc>
                <a:spcPct val="100000"/>
              </a:lnSpc>
              <a:spcBef>
                <a:spcPts val="0"/>
              </a:spcBef>
              <a:spcAft>
                <a:spcPts val="0"/>
              </a:spcAft>
              <a:buSzPts val="2000"/>
              <a:buFont typeface="Questrial"/>
              <a:buNone/>
              <a:defRPr sz="2000" b="1">
                <a:latin typeface="Questrial"/>
                <a:ea typeface="Questrial"/>
                <a:cs typeface="Questrial"/>
                <a:sym typeface="Questrial"/>
              </a:defRPr>
            </a:lvl6pPr>
            <a:lvl7pPr lvl="6" algn="ctr" rtl="0">
              <a:lnSpc>
                <a:spcPct val="100000"/>
              </a:lnSpc>
              <a:spcBef>
                <a:spcPts val="0"/>
              </a:spcBef>
              <a:spcAft>
                <a:spcPts val="0"/>
              </a:spcAft>
              <a:buSzPts val="2000"/>
              <a:buFont typeface="Questrial"/>
              <a:buNone/>
              <a:defRPr sz="2000" b="1">
                <a:latin typeface="Questrial"/>
                <a:ea typeface="Questrial"/>
                <a:cs typeface="Questrial"/>
                <a:sym typeface="Questrial"/>
              </a:defRPr>
            </a:lvl7pPr>
            <a:lvl8pPr lvl="7" algn="ctr" rtl="0">
              <a:lnSpc>
                <a:spcPct val="100000"/>
              </a:lnSpc>
              <a:spcBef>
                <a:spcPts val="0"/>
              </a:spcBef>
              <a:spcAft>
                <a:spcPts val="0"/>
              </a:spcAft>
              <a:buSzPts val="2000"/>
              <a:buFont typeface="Questrial"/>
              <a:buNone/>
              <a:defRPr sz="2000" b="1">
                <a:latin typeface="Questrial"/>
                <a:ea typeface="Questrial"/>
                <a:cs typeface="Questrial"/>
                <a:sym typeface="Questrial"/>
              </a:defRPr>
            </a:lvl8pPr>
            <a:lvl9pPr lvl="8" algn="ctr" rtl="0">
              <a:lnSpc>
                <a:spcPct val="100000"/>
              </a:lnSpc>
              <a:spcBef>
                <a:spcPts val="0"/>
              </a:spcBef>
              <a:spcAft>
                <a:spcPts val="0"/>
              </a:spcAft>
              <a:buSzPts val="2000"/>
              <a:buFont typeface="Questrial"/>
              <a:buNone/>
              <a:defRPr sz="2000" b="1">
                <a:latin typeface="Questrial"/>
                <a:ea typeface="Questrial"/>
                <a:cs typeface="Questrial"/>
                <a:sym typeface="Questrial"/>
              </a:defRPr>
            </a:lvl9pPr>
          </a:lstStyle>
          <a:p>
            <a:endParaRPr/>
          </a:p>
        </p:txBody>
      </p:sp>
      <p:sp>
        <p:nvSpPr>
          <p:cNvPr id="368" name="Google Shape;368;p23"/>
          <p:cNvSpPr txBox="1">
            <a:spLocks noGrp="1"/>
          </p:cNvSpPr>
          <p:nvPr>
            <p:ph type="subTitle" idx="6"/>
          </p:nvPr>
        </p:nvSpPr>
        <p:spPr>
          <a:xfrm>
            <a:off x="1868673" y="3101880"/>
            <a:ext cx="2473800" cy="4845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Questrial"/>
              <a:buNone/>
              <a:defRPr sz="2000" b="1">
                <a:solidFill>
                  <a:schemeClr val="dk1"/>
                </a:solidFill>
                <a:latin typeface="Questrial"/>
                <a:ea typeface="Questrial"/>
                <a:cs typeface="Questrial"/>
                <a:sym typeface="Questrial"/>
              </a:defRPr>
            </a:lvl1pPr>
            <a:lvl2pPr lvl="1" algn="ctr" rtl="0">
              <a:lnSpc>
                <a:spcPct val="100000"/>
              </a:lnSpc>
              <a:spcBef>
                <a:spcPts val="0"/>
              </a:spcBef>
              <a:spcAft>
                <a:spcPts val="0"/>
              </a:spcAft>
              <a:buSzPts val="2000"/>
              <a:buFont typeface="Questrial"/>
              <a:buNone/>
              <a:defRPr sz="2000" b="1">
                <a:latin typeface="Questrial"/>
                <a:ea typeface="Questrial"/>
                <a:cs typeface="Questrial"/>
                <a:sym typeface="Questrial"/>
              </a:defRPr>
            </a:lvl2pPr>
            <a:lvl3pPr lvl="2" algn="ctr" rtl="0">
              <a:lnSpc>
                <a:spcPct val="100000"/>
              </a:lnSpc>
              <a:spcBef>
                <a:spcPts val="0"/>
              </a:spcBef>
              <a:spcAft>
                <a:spcPts val="0"/>
              </a:spcAft>
              <a:buSzPts val="2000"/>
              <a:buFont typeface="Questrial"/>
              <a:buNone/>
              <a:defRPr sz="2000" b="1">
                <a:latin typeface="Questrial"/>
                <a:ea typeface="Questrial"/>
                <a:cs typeface="Questrial"/>
                <a:sym typeface="Questrial"/>
              </a:defRPr>
            </a:lvl3pPr>
            <a:lvl4pPr lvl="3" algn="ctr" rtl="0">
              <a:lnSpc>
                <a:spcPct val="100000"/>
              </a:lnSpc>
              <a:spcBef>
                <a:spcPts val="0"/>
              </a:spcBef>
              <a:spcAft>
                <a:spcPts val="0"/>
              </a:spcAft>
              <a:buSzPts val="2000"/>
              <a:buFont typeface="Questrial"/>
              <a:buNone/>
              <a:defRPr sz="2000" b="1">
                <a:latin typeface="Questrial"/>
                <a:ea typeface="Questrial"/>
                <a:cs typeface="Questrial"/>
                <a:sym typeface="Questrial"/>
              </a:defRPr>
            </a:lvl4pPr>
            <a:lvl5pPr lvl="4" algn="ctr" rtl="0">
              <a:lnSpc>
                <a:spcPct val="100000"/>
              </a:lnSpc>
              <a:spcBef>
                <a:spcPts val="0"/>
              </a:spcBef>
              <a:spcAft>
                <a:spcPts val="0"/>
              </a:spcAft>
              <a:buSzPts val="2000"/>
              <a:buFont typeface="Questrial"/>
              <a:buNone/>
              <a:defRPr sz="2000" b="1">
                <a:latin typeface="Questrial"/>
                <a:ea typeface="Questrial"/>
                <a:cs typeface="Questrial"/>
                <a:sym typeface="Questrial"/>
              </a:defRPr>
            </a:lvl5pPr>
            <a:lvl6pPr lvl="5" algn="ctr" rtl="0">
              <a:lnSpc>
                <a:spcPct val="100000"/>
              </a:lnSpc>
              <a:spcBef>
                <a:spcPts val="0"/>
              </a:spcBef>
              <a:spcAft>
                <a:spcPts val="0"/>
              </a:spcAft>
              <a:buSzPts val="2000"/>
              <a:buFont typeface="Questrial"/>
              <a:buNone/>
              <a:defRPr sz="2000" b="1">
                <a:latin typeface="Questrial"/>
                <a:ea typeface="Questrial"/>
                <a:cs typeface="Questrial"/>
                <a:sym typeface="Questrial"/>
              </a:defRPr>
            </a:lvl6pPr>
            <a:lvl7pPr lvl="6" algn="ctr" rtl="0">
              <a:lnSpc>
                <a:spcPct val="100000"/>
              </a:lnSpc>
              <a:spcBef>
                <a:spcPts val="0"/>
              </a:spcBef>
              <a:spcAft>
                <a:spcPts val="0"/>
              </a:spcAft>
              <a:buSzPts val="2000"/>
              <a:buFont typeface="Questrial"/>
              <a:buNone/>
              <a:defRPr sz="2000" b="1">
                <a:latin typeface="Questrial"/>
                <a:ea typeface="Questrial"/>
                <a:cs typeface="Questrial"/>
                <a:sym typeface="Questrial"/>
              </a:defRPr>
            </a:lvl7pPr>
            <a:lvl8pPr lvl="7" algn="ctr" rtl="0">
              <a:lnSpc>
                <a:spcPct val="100000"/>
              </a:lnSpc>
              <a:spcBef>
                <a:spcPts val="0"/>
              </a:spcBef>
              <a:spcAft>
                <a:spcPts val="0"/>
              </a:spcAft>
              <a:buSzPts val="2000"/>
              <a:buFont typeface="Questrial"/>
              <a:buNone/>
              <a:defRPr sz="2000" b="1">
                <a:latin typeface="Questrial"/>
                <a:ea typeface="Questrial"/>
                <a:cs typeface="Questrial"/>
                <a:sym typeface="Questrial"/>
              </a:defRPr>
            </a:lvl8pPr>
            <a:lvl9pPr lvl="8" algn="ctr" rtl="0">
              <a:lnSpc>
                <a:spcPct val="100000"/>
              </a:lnSpc>
              <a:spcBef>
                <a:spcPts val="0"/>
              </a:spcBef>
              <a:spcAft>
                <a:spcPts val="0"/>
              </a:spcAft>
              <a:buSzPts val="2000"/>
              <a:buFont typeface="Questrial"/>
              <a:buNone/>
              <a:defRPr sz="2000" b="1">
                <a:latin typeface="Questrial"/>
                <a:ea typeface="Questrial"/>
                <a:cs typeface="Questrial"/>
                <a:sym typeface="Questrial"/>
              </a:defRPr>
            </a:lvl9pPr>
          </a:lstStyle>
          <a:p>
            <a:endParaRPr/>
          </a:p>
        </p:txBody>
      </p:sp>
      <p:sp>
        <p:nvSpPr>
          <p:cNvPr id="369" name="Google Shape;369;p23"/>
          <p:cNvSpPr txBox="1">
            <a:spLocks noGrp="1"/>
          </p:cNvSpPr>
          <p:nvPr>
            <p:ph type="subTitle" idx="7"/>
          </p:nvPr>
        </p:nvSpPr>
        <p:spPr>
          <a:xfrm>
            <a:off x="5851567" y="1458900"/>
            <a:ext cx="2473800" cy="4845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Questrial"/>
              <a:buNone/>
              <a:defRPr sz="2000" b="1">
                <a:solidFill>
                  <a:schemeClr val="dk1"/>
                </a:solidFill>
                <a:latin typeface="Questrial"/>
                <a:ea typeface="Questrial"/>
                <a:cs typeface="Questrial"/>
                <a:sym typeface="Questrial"/>
              </a:defRPr>
            </a:lvl1pPr>
            <a:lvl2pPr lvl="1" algn="ctr" rtl="0">
              <a:lnSpc>
                <a:spcPct val="100000"/>
              </a:lnSpc>
              <a:spcBef>
                <a:spcPts val="0"/>
              </a:spcBef>
              <a:spcAft>
                <a:spcPts val="0"/>
              </a:spcAft>
              <a:buSzPts val="2000"/>
              <a:buFont typeface="Questrial"/>
              <a:buNone/>
              <a:defRPr sz="2000" b="1">
                <a:latin typeface="Questrial"/>
                <a:ea typeface="Questrial"/>
                <a:cs typeface="Questrial"/>
                <a:sym typeface="Questrial"/>
              </a:defRPr>
            </a:lvl2pPr>
            <a:lvl3pPr lvl="2" algn="ctr" rtl="0">
              <a:lnSpc>
                <a:spcPct val="100000"/>
              </a:lnSpc>
              <a:spcBef>
                <a:spcPts val="0"/>
              </a:spcBef>
              <a:spcAft>
                <a:spcPts val="0"/>
              </a:spcAft>
              <a:buSzPts val="2000"/>
              <a:buFont typeface="Questrial"/>
              <a:buNone/>
              <a:defRPr sz="2000" b="1">
                <a:latin typeface="Questrial"/>
                <a:ea typeface="Questrial"/>
                <a:cs typeface="Questrial"/>
                <a:sym typeface="Questrial"/>
              </a:defRPr>
            </a:lvl3pPr>
            <a:lvl4pPr lvl="3" algn="ctr" rtl="0">
              <a:lnSpc>
                <a:spcPct val="100000"/>
              </a:lnSpc>
              <a:spcBef>
                <a:spcPts val="0"/>
              </a:spcBef>
              <a:spcAft>
                <a:spcPts val="0"/>
              </a:spcAft>
              <a:buSzPts val="2000"/>
              <a:buFont typeface="Questrial"/>
              <a:buNone/>
              <a:defRPr sz="2000" b="1">
                <a:latin typeface="Questrial"/>
                <a:ea typeface="Questrial"/>
                <a:cs typeface="Questrial"/>
                <a:sym typeface="Questrial"/>
              </a:defRPr>
            </a:lvl4pPr>
            <a:lvl5pPr lvl="4" algn="ctr" rtl="0">
              <a:lnSpc>
                <a:spcPct val="100000"/>
              </a:lnSpc>
              <a:spcBef>
                <a:spcPts val="0"/>
              </a:spcBef>
              <a:spcAft>
                <a:spcPts val="0"/>
              </a:spcAft>
              <a:buSzPts val="2000"/>
              <a:buFont typeface="Questrial"/>
              <a:buNone/>
              <a:defRPr sz="2000" b="1">
                <a:latin typeface="Questrial"/>
                <a:ea typeface="Questrial"/>
                <a:cs typeface="Questrial"/>
                <a:sym typeface="Questrial"/>
              </a:defRPr>
            </a:lvl5pPr>
            <a:lvl6pPr lvl="5" algn="ctr" rtl="0">
              <a:lnSpc>
                <a:spcPct val="100000"/>
              </a:lnSpc>
              <a:spcBef>
                <a:spcPts val="0"/>
              </a:spcBef>
              <a:spcAft>
                <a:spcPts val="0"/>
              </a:spcAft>
              <a:buSzPts val="2000"/>
              <a:buFont typeface="Questrial"/>
              <a:buNone/>
              <a:defRPr sz="2000" b="1">
                <a:latin typeface="Questrial"/>
                <a:ea typeface="Questrial"/>
                <a:cs typeface="Questrial"/>
                <a:sym typeface="Questrial"/>
              </a:defRPr>
            </a:lvl6pPr>
            <a:lvl7pPr lvl="6" algn="ctr" rtl="0">
              <a:lnSpc>
                <a:spcPct val="100000"/>
              </a:lnSpc>
              <a:spcBef>
                <a:spcPts val="0"/>
              </a:spcBef>
              <a:spcAft>
                <a:spcPts val="0"/>
              </a:spcAft>
              <a:buSzPts val="2000"/>
              <a:buFont typeface="Questrial"/>
              <a:buNone/>
              <a:defRPr sz="2000" b="1">
                <a:latin typeface="Questrial"/>
                <a:ea typeface="Questrial"/>
                <a:cs typeface="Questrial"/>
                <a:sym typeface="Questrial"/>
              </a:defRPr>
            </a:lvl7pPr>
            <a:lvl8pPr lvl="7" algn="ctr" rtl="0">
              <a:lnSpc>
                <a:spcPct val="100000"/>
              </a:lnSpc>
              <a:spcBef>
                <a:spcPts val="0"/>
              </a:spcBef>
              <a:spcAft>
                <a:spcPts val="0"/>
              </a:spcAft>
              <a:buSzPts val="2000"/>
              <a:buFont typeface="Questrial"/>
              <a:buNone/>
              <a:defRPr sz="2000" b="1">
                <a:latin typeface="Questrial"/>
                <a:ea typeface="Questrial"/>
                <a:cs typeface="Questrial"/>
                <a:sym typeface="Questrial"/>
              </a:defRPr>
            </a:lvl8pPr>
            <a:lvl9pPr lvl="8" algn="ctr" rtl="0">
              <a:lnSpc>
                <a:spcPct val="100000"/>
              </a:lnSpc>
              <a:spcBef>
                <a:spcPts val="0"/>
              </a:spcBef>
              <a:spcAft>
                <a:spcPts val="0"/>
              </a:spcAft>
              <a:buSzPts val="2000"/>
              <a:buFont typeface="Questrial"/>
              <a:buNone/>
              <a:defRPr sz="2000" b="1">
                <a:latin typeface="Questrial"/>
                <a:ea typeface="Questrial"/>
                <a:cs typeface="Questrial"/>
                <a:sym typeface="Questrial"/>
              </a:defRPr>
            </a:lvl9pPr>
          </a:lstStyle>
          <a:p>
            <a:endParaRPr/>
          </a:p>
        </p:txBody>
      </p:sp>
      <p:sp>
        <p:nvSpPr>
          <p:cNvPr id="370" name="Google Shape;370;p23"/>
          <p:cNvSpPr txBox="1">
            <a:spLocks noGrp="1"/>
          </p:cNvSpPr>
          <p:nvPr>
            <p:ph type="subTitle" idx="8"/>
          </p:nvPr>
        </p:nvSpPr>
        <p:spPr>
          <a:xfrm>
            <a:off x="5851567" y="3101880"/>
            <a:ext cx="2473800" cy="4845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Questrial"/>
              <a:buNone/>
              <a:defRPr sz="2000" b="1">
                <a:solidFill>
                  <a:schemeClr val="dk1"/>
                </a:solidFill>
                <a:latin typeface="Questrial"/>
                <a:ea typeface="Questrial"/>
                <a:cs typeface="Questrial"/>
                <a:sym typeface="Questrial"/>
              </a:defRPr>
            </a:lvl1pPr>
            <a:lvl2pPr lvl="1" algn="ctr" rtl="0">
              <a:lnSpc>
                <a:spcPct val="100000"/>
              </a:lnSpc>
              <a:spcBef>
                <a:spcPts val="0"/>
              </a:spcBef>
              <a:spcAft>
                <a:spcPts val="0"/>
              </a:spcAft>
              <a:buSzPts val="2000"/>
              <a:buFont typeface="Questrial"/>
              <a:buNone/>
              <a:defRPr sz="2000" b="1">
                <a:latin typeface="Questrial"/>
                <a:ea typeface="Questrial"/>
                <a:cs typeface="Questrial"/>
                <a:sym typeface="Questrial"/>
              </a:defRPr>
            </a:lvl2pPr>
            <a:lvl3pPr lvl="2" algn="ctr" rtl="0">
              <a:lnSpc>
                <a:spcPct val="100000"/>
              </a:lnSpc>
              <a:spcBef>
                <a:spcPts val="0"/>
              </a:spcBef>
              <a:spcAft>
                <a:spcPts val="0"/>
              </a:spcAft>
              <a:buSzPts val="2000"/>
              <a:buFont typeface="Questrial"/>
              <a:buNone/>
              <a:defRPr sz="2000" b="1">
                <a:latin typeface="Questrial"/>
                <a:ea typeface="Questrial"/>
                <a:cs typeface="Questrial"/>
                <a:sym typeface="Questrial"/>
              </a:defRPr>
            </a:lvl3pPr>
            <a:lvl4pPr lvl="3" algn="ctr" rtl="0">
              <a:lnSpc>
                <a:spcPct val="100000"/>
              </a:lnSpc>
              <a:spcBef>
                <a:spcPts val="0"/>
              </a:spcBef>
              <a:spcAft>
                <a:spcPts val="0"/>
              </a:spcAft>
              <a:buSzPts val="2000"/>
              <a:buFont typeface="Questrial"/>
              <a:buNone/>
              <a:defRPr sz="2000" b="1">
                <a:latin typeface="Questrial"/>
                <a:ea typeface="Questrial"/>
                <a:cs typeface="Questrial"/>
                <a:sym typeface="Questrial"/>
              </a:defRPr>
            </a:lvl4pPr>
            <a:lvl5pPr lvl="4" algn="ctr" rtl="0">
              <a:lnSpc>
                <a:spcPct val="100000"/>
              </a:lnSpc>
              <a:spcBef>
                <a:spcPts val="0"/>
              </a:spcBef>
              <a:spcAft>
                <a:spcPts val="0"/>
              </a:spcAft>
              <a:buSzPts val="2000"/>
              <a:buFont typeface="Questrial"/>
              <a:buNone/>
              <a:defRPr sz="2000" b="1">
                <a:latin typeface="Questrial"/>
                <a:ea typeface="Questrial"/>
                <a:cs typeface="Questrial"/>
                <a:sym typeface="Questrial"/>
              </a:defRPr>
            </a:lvl5pPr>
            <a:lvl6pPr lvl="5" algn="ctr" rtl="0">
              <a:lnSpc>
                <a:spcPct val="100000"/>
              </a:lnSpc>
              <a:spcBef>
                <a:spcPts val="0"/>
              </a:spcBef>
              <a:spcAft>
                <a:spcPts val="0"/>
              </a:spcAft>
              <a:buSzPts val="2000"/>
              <a:buFont typeface="Questrial"/>
              <a:buNone/>
              <a:defRPr sz="2000" b="1">
                <a:latin typeface="Questrial"/>
                <a:ea typeface="Questrial"/>
                <a:cs typeface="Questrial"/>
                <a:sym typeface="Questrial"/>
              </a:defRPr>
            </a:lvl6pPr>
            <a:lvl7pPr lvl="6" algn="ctr" rtl="0">
              <a:lnSpc>
                <a:spcPct val="100000"/>
              </a:lnSpc>
              <a:spcBef>
                <a:spcPts val="0"/>
              </a:spcBef>
              <a:spcAft>
                <a:spcPts val="0"/>
              </a:spcAft>
              <a:buSzPts val="2000"/>
              <a:buFont typeface="Questrial"/>
              <a:buNone/>
              <a:defRPr sz="2000" b="1">
                <a:latin typeface="Questrial"/>
                <a:ea typeface="Questrial"/>
                <a:cs typeface="Questrial"/>
                <a:sym typeface="Questrial"/>
              </a:defRPr>
            </a:lvl7pPr>
            <a:lvl8pPr lvl="7" algn="ctr" rtl="0">
              <a:lnSpc>
                <a:spcPct val="100000"/>
              </a:lnSpc>
              <a:spcBef>
                <a:spcPts val="0"/>
              </a:spcBef>
              <a:spcAft>
                <a:spcPts val="0"/>
              </a:spcAft>
              <a:buSzPts val="2000"/>
              <a:buFont typeface="Questrial"/>
              <a:buNone/>
              <a:defRPr sz="2000" b="1">
                <a:latin typeface="Questrial"/>
                <a:ea typeface="Questrial"/>
                <a:cs typeface="Questrial"/>
                <a:sym typeface="Questrial"/>
              </a:defRPr>
            </a:lvl8pPr>
            <a:lvl9pPr lvl="8" algn="ctr" rtl="0">
              <a:lnSpc>
                <a:spcPct val="100000"/>
              </a:lnSpc>
              <a:spcBef>
                <a:spcPts val="0"/>
              </a:spcBef>
              <a:spcAft>
                <a:spcPts val="0"/>
              </a:spcAft>
              <a:buSzPts val="2000"/>
              <a:buFont typeface="Questrial"/>
              <a:buNone/>
              <a:defRPr sz="2000" b="1">
                <a:latin typeface="Questrial"/>
                <a:ea typeface="Questrial"/>
                <a:cs typeface="Questrial"/>
                <a:sym typeface="Questrial"/>
              </a:defRPr>
            </a:lvl9pPr>
          </a:lstStyle>
          <a:p>
            <a:endParaRPr/>
          </a:p>
        </p:txBody>
      </p:sp>
      <p:pic>
        <p:nvPicPr>
          <p:cNvPr id="371" name="Google Shape;371;p23"/>
          <p:cNvPicPr preferRelativeResize="0"/>
          <p:nvPr/>
        </p:nvPicPr>
        <p:blipFill rotWithShape="1">
          <a:blip r:embed="rId2"/>
          <a:srcRect t="21198" b="21198"/>
          <a:stretch>
            <a:fillRect/>
          </a:stretch>
        </p:blipFill>
        <p:spPr>
          <a:xfrm>
            <a:off x="57150" y="0"/>
            <a:ext cx="1571349" cy="905151"/>
          </a:xfrm>
          <a:prstGeom prst="rect">
            <a:avLst/>
          </a:prstGeom>
          <a:noFill/>
          <a:ln>
            <a:noFill/>
          </a:ln>
          <a:effectLst>
            <a:outerShdw blurRad="57150" dist="19050" dir="5400000" algn="bl" rotWithShape="0">
              <a:schemeClr val="dk1">
                <a:alpha val="50000"/>
              </a:schemeClr>
            </a:outerShdw>
          </a:effectLst>
        </p:spPr>
      </p:pic>
      <p:grpSp>
        <p:nvGrpSpPr>
          <p:cNvPr id="372" name="Google Shape;372;p23"/>
          <p:cNvGrpSpPr/>
          <p:nvPr/>
        </p:nvGrpSpPr>
        <p:grpSpPr>
          <a:xfrm>
            <a:off x="-56700" y="-265012"/>
            <a:ext cx="9722492" cy="5827204"/>
            <a:chOff x="-56700" y="-265012"/>
            <a:chExt cx="9722492" cy="5827204"/>
          </a:xfrm>
        </p:grpSpPr>
        <p:grpSp>
          <p:nvGrpSpPr>
            <p:cNvPr id="373" name="Google Shape;373;p23"/>
            <p:cNvGrpSpPr/>
            <p:nvPr/>
          </p:nvGrpSpPr>
          <p:grpSpPr>
            <a:xfrm flipH="1">
              <a:off x="-56700" y="3767580"/>
              <a:ext cx="1719644" cy="1794613"/>
              <a:chOff x="7821556" y="3731905"/>
              <a:chExt cx="1617728" cy="1688253"/>
            </a:xfrm>
          </p:grpSpPr>
          <p:sp>
            <p:nvSpPr>
              <p:cNvPr id="374" name="Google Shape;374;p23"/>
              <p:cNvSpPr/>
              <p:nvPr/>
            </p:nvSpPr>
            <p:spPr>
              <a:xfrm>
                <a:off x="8825651" y="3731905"/>
                <a:ext cx="613585" cy="531392"/>
              </a:xfrm>
              <a:custGeom>
                <a:avLst/>
                <a:gdLst/>
                <a:ahLst/>
                <a:cxnLst/>
                <a:rect l="l" t="t" r="r" b="b"/>
                <a:pathLst>
                  <a:path w="15184" h="13150" extrusionOk="0">
                    <a:moveTo>
                      <a:pt x="3796" y="1"/>
                    </a:moveTo>
                    <a:lnTo>
                      <a:pt x="1" y="6576"/>
                    </a:lnTo>
                    <a:lnTo>
                      <a:pt x="3796" y="13150"/>
                    </a:lnTo>
                    <a:lnTo>
                      <a:pt x="11389" y="13150"/>
                    </a:lnTo>
                    <a:lnTo>
                      <a:pt x="15183" y="6576"/>
                    </a:lnTo>
                    <a:lnTo>
                      <a:pt x="11389" y="1"/>
                    </a:lnTo>
                    <a:close/>
                  </a:path>
                </a:pathLst>
              </a:custGeom>
              <a:solidFill>
                <a:srgbClr val="6D563C">
                  <a:alpha val="54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3"/>
              <p:cNvSpPr/>
              <p:nvPr/>
            </p:nvSpPr>
            <p:spPr>
              <a:xfrm>
                <a:off x="8323586" y="4599520"/>
                <a:ext cx="613666" cy="531392"/>
              </a:xfrm>
              <a:custGeom>
                <a:avLst/>
                <a:gdLst/>
                <a:ahLst/>
                <a:cxnLst/>
                <a:rect l="l" t="t" r="r" b="b"/>
                <a:pathLst>
                  <a:path w="15186" h="13150" extrusionOk="0">
                    <a:moveTo>
                      <a:pt x="3796" y="1"/>
                    </a:moveTo>
                    <a:lnTo>
                      <a:pt x="1" y="6576"/>
                    </a:lnTo>
                    <a:lnTo>
                      <a:pt x="3796" y="13150"/>
                    </a:lnTo>
                    <a:lnTo>
                      <a:pt x="11389" y="13150"/>
                    </a:lnTo>
                    <a:lnTo>
                      <a:pt x="15186" y="6576"/>
                    </a:lnTo>
                    <a:lnTo>
                      <a:pt x="11389" y="1"/>
                    </a:lnTo>
                    <a:close/>
                  </a:path>
                </a:pathLst>
              </a:custGeom>
              <a:solidFill>
                <a:srgbClr val="383030">
                  <a:alpha val="17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3"/>
              <p:cNvSpPr/>
              <p:nvPr/>
            </p:nvSpPr>
            <p:spPr>
              <a:xfrm>
                <a:off x="8825617" y="4310355"/>
                <a:ext cx="613666" cy="531351"/>
              </a:xfrm>
              <a:custGeom>
                <a:avLst/>
                <a:gdLst/>
                <a:ahLst/>
                <a:cxnLst/>
                <a:rect l="l" t="t" r="r" b="b"/>
                <a:pathLst>
                  <a:path w="15186" h="13149" extrusionOk="0">
                    <a:moveTo>
                      <a:pt x="3797" y="0"/>
                    </a:moveTo>
                    <a:lnTo>
                      <a:pt x="1" y="6573"/>
                    </a:lnTo>
                    <a:lnTo>
                      <a:pt x="3797" y="13148"/>
                    </a:lnTo>
                    <a:lnTo>
                      <a:pt x="11389" y="13148"/>
                    </a:lnTo>
                    <a:lnTo>
                      <a:pt x="15185" y="6573"/>
                    </a:lnTo>
                    <a:lnTo>
                      <a:pt x="113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3"/>
              <p:cNvSpPr/>
              <p:nvPr/>
            </p:nvSpPr>
            <p:spPr>
              <a:xfrm>
                <a:off x="7821556" y="4888766"/>
                <a:ext cx="613666" cy="531392"/>
              </a:xfrm>
              <a:custGeom>
                <a:avLst/>
                <a:gdLst/>
                <a:ahLst/>
                <a:cxnLst/>
                <a:rect l="l" t="t" r="r" b="b"/>
                <a:pathLst>
                  <a:path w="15186" h="13150" extrusionOk="0">
                    <a:moveTo>
                      <a:pt x="3797" y="0"/>
                    </a:moveTo>
                    <a:lnTo>
                      <a:pt x="0" y="6576"/>
                    </a:lnTo>
                    <a:lnTo>
                      <a:pt x="3797" y="13150"/>
                    </a:lnTo>
                    <a:lnTo>
                      <a:pt x="11389" y="13150"/>
                    </a:lnTo>
                    <a:lnTo>
                      <a:pt x="15185" y="6576"/>
                    </a:lnTo>
                    <a:lnTo>
                      <a:pt x="11389" y="0"/>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3"/>
              <p:cNvSpPr/>
              <p:nvPr/>
            </p:nvSpPr>
            <p:spPr>
              <a:xfrm>
                <a:off x="8825617" y="4888766"/>
                <a:ext cx="613666" cy="531392"/>
              </a:xfrm>
              <a:custGeom>
                <a:avLst/>
                <a:gdLst/>
                <a:ahLst/>
                <a:cxnLst/>
                <a:rect l="l" t="t" r="r" b="b"/>
                <a:pathLst>
                  <a:path w="15186" h="13150" extrusionOk="0">
                    <a:moveTo>
                      <a:pt x="3797" y="0"/>
                    </a:moveTo>
                    <a:lnTo>
                      <a:pt x="1" y="6576"/>
                    </a:lnTo>
                    <a:lnTo>
                      <a:pt x="3797" y="13150"/>
                    </a:lnTo>
                    <a:lnTo>
                      <a:pt x="11389" y="13150"/>
                    </a:lnTo>
                    <a:lnTo>
                      <a:pt x="15185" y="6576"/>
                    </a:lnTo>
                    <a:lnTo>
                      <a:pt x="11389" y="0"/>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9" name="Google Shape;379;p23"/>
            <p:cNvGrpSpPr/>
            <p:nvPr/>
          </p:nvGrpSpPr>
          <p:grpSpPr>
            <a:xfrm>
              <a:off x="8325373" y="-265012"/>
              <a:ext cx="1340419" cy="1476827"/>
              <a:chOff x="8325373" y="-265012"/>
              <a:chExt cx="1340419" cy="1476827"/>
            </a:xfrm>
          </p:grpSpPr>
          <p:sp>
            <p:nvSpPr>
              <p:cNvPr id="380" name="Google Shape;380;p23"/>
              <p:cNvSpPr/>
              <p:nvPr/>
            </p:nvSpPr>
            <p:spPr>
              <a:xfrm rot="3599937" flipH="1">
                <a:off x="8406098" y="-125255"/>
                <a:ext cx="645570" cy="559139"/>
              </a:xfrm>
              <a:custGeom>
                <a:avLst/>
                <a:gdLst/>
                <a:ahLst/>
                <a:cxnLst/>
                <a:rect l="l" t="t" r="r" b="b"/>
                <a:pathLst>
                  <a:path w="15185" h="13152" extrusionOk="0">
                    <a:moveTo>
                      <a:pt x="3796" y="1"/>
                    </a:moveTo>
                    <a:lnTo>
                      <a:pt x="0" y="6576"/>
                    </a:lnTo>
                    <a:lnTo>
                      <a:pt x="3796" y="13151"/>
                    </a:lnTo>
                    <a:lnTo>
                      <a:pt x="11388" y="13151"/>
                    </a:lnTo>
                    <a:lnTo>
                      <a:pt x="15185" y="6576"/>
                    </a:lnTo>
                    <a:lnTo>
                      <a:pt x="1138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3"/>
              <p:cNvSpPr/>
              <p:nvPr/>
            </p:nvSpPr>
            <p:spPr>
              <a:xfrm rot="3599937" flipH="1">
                <a:off x="8406098" y="512920"/>
                <a:ext cx="645570" cy="559139"/>
              </a:xfrm>
              <a:custGeom>
                <a:avLst/>
                <a:gdLst/>
                <a:ahLst/>
                <a:cxnLst/>
                <a:rect l="l" t="t" r="r" b="b"/>
                <a:pathLst>
                  <a:path w="15185" h="13152" extrusionOk="0">
                    <a:moveTo>
                      <a:pt x="3796" y="1"/>
                    </a:moveTo>
                    <a:lnTo>
                      <a:pt x="0" y="6576"/>
                    </a:lnTo>
                    <a:lnTo>
                      <a:pt x="3796" y="13151"/>
                    </a:lnTo>
                    <a:lnTo>
                      <a:pt x="11388" y="13151"/>
                    </a:lnTo>
                    <a:lnTo>
                      <a:pt x="15185" y="6576"/>
                    </a:lnTo>
                    <a:lnTo>
                      <a:pt x="11388" y="1"/>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3"/>
              <p:cNvSpPr/>
              <p:nvPr/>
            </p:nvSpPr>
            <p:spPr>
              <a:xfrm rot="3599937" flipH="1">
                <a:off x="8939498" y="172995"/>
                <a:ext cx="645570" cy="559139"/>
              </a:xfrm>
              <a:custGeom>
                <a:avLst/>
                <a:gdLst/>
                <a:ahLst/>
                <a:cxnLst/>
                <a:rect l="l" t="t" r="r" b="b"/>
                <a:pathLst>
                  <a:path w="15185" h="13152" extrusionOk="0">
                    <a:moveTo>
                      <a:pt x="3796" y="1"/>
                    </a:moveTo>
                    <a:lnTo>
                      <a:pt x="0" y="6576"/>
                    </a:lnTo>
                    <a:lnTo>
                      <a:pt x="3796" y="13151"/>
                    </a:lnTo>
                    <a:lnTo>
                      <a:pt x="11388" y="13151"/>
                    </a:lnTo>
                    <a:lnTo>
                      <a:pt x="15185" y="6576"/>
                    </a:lnTo>
                    <a:lnTo>
                      <a:pt x="11388" y="1"/>
                    </a:lnTo>
                    <a:close/>
                  </a:path>
                </a:pathLst>
              </a:custGeom>
              <a:solidFill>
                <a:srgbClr val="004717">
                  <a:alpha val="588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383"/>
        <p:cNvGrpSpPr/>
        <p:nvPr/>
      </p:nvGrpSpPr>
      <p:grpSpPr>
        <a:xfrm>
          <a:off x="0" y="0"/>
          <a:ext cx="0" cy="0"/>
          <a:chOff x="0" y="0"/>
          <a:chExt cx="0" cy="0"/>
        </a:xfrm>
      </p:grpSpPr>
      <p:sp>
        <p:nvSpPr>
          <p:cNvPr id="384" name="Google Shape;384;p24"/>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85" name="Google Shape;385;p24"/>
          <p:cNvSpPr txBox="1">
            <a:spLocks noGrp="1"/>
          </p:cNvSpPr>
          <p:nvPr>
            <p:ph type="subTitle" idx="1"/>
          </p:nvPr>
        </p:nvSpPr>
        <p:spPr>
          <a:xfrm>
            <a:off x="715400" y="2282995"/>
            <a:ext cx="23448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86" name="Google Shape;386;p24"/>
          <p:cNvSpPr txBox="1">
            <a:spLocks noGrp="1"/>
          </p:cNvSpPr>
          <p:nvPr>
            <p:ph type="subTitle" idx="2"/>
          </p:nvPr>
        </p:nvSpPr>
        <p:spPr>
          <a:xfrm>
            <a:off x="3400691" y="2282995"/>
            <a:ext cx="23448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87" name="Google Shape;387;p24"/>
          <p:cNvSpPr txBox="1">
            <a:spLocks noGrp="1"/>
          </p:cNvSpPr>
          <p:nvPr>
            <p:ph type="subTitle" idx="3"/>
          </p:nvPr>
        </p:nvSpPr>
        <p:spPr>
          <a:xfrm>
            <a:off x="715400" y="4028000"/>
            <a:ext cx="23448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88" name="Google Shape;388;p24"/>
          <p:cNvSpPr txBox="1">
            <a:spLocks noGrp="1"/>
          </p:cNvSpPr>
          <p:nvPr>
            <p:ph type="subTitle" idx="4"/>
          </p:nvPr>
        </p:nvSpPr>
        <p:spPr>
          <a:xfrm>
            <a:off x="3400691" y="4028000"/>
            <a:ext cx="23448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89" name="Google Shape;389;p24"/>
          <p:cNvSpPr txBox="1">
            <a:spLocks noGrp="1"/>
          </p:cNvSpPr>
          <p:nvPr>
            <p:ph type="subTitle" idx="5"/>
          </p:nvPr>
        </p:nvSpPr>
        <p:spPr>
          <a:xfrm>
            <a:off x="6085982" y="2282995"/>
            <a:ext cx="23448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0" name="Google Shape;390;p24"/>
          <p:cNvSpPr txBox="1">
            <a:spLocks noGrp="1"/>
          </p:cNvSpPr>
          <p:nvPr>
            <p:ph type="subTitle" idx="6"/>
          </p:nvPr>
        </p:nvSpPr>
        <p:spPr>
          <a:xfrm>
            <a:off x="6085982" y="4028000"/>
            <a:ext cx="23448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1" name="Google Shape;391;p24"/>
          <p:cNvSpPr txBox="1">
            <a:spLocks noGrp="1"/>
          </p:cNvSpPr>
          <p:nvPr>
            <p:ph type="subTitle" idx="7"/>
          </p:nvPr>
        </p:nvSpPr>
        <p:spPr>
          <a:xfrm>
            <a:off x="715400" y="1883400"/>
            <a:ext cx="2344800" cy="484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Questrial"/>
              <a:buNone/>
              <a:defRPr sz="2000" b="1">
                <a:solidFill>
                  <a:schemeClr val="dk1"/>
                </a:solidFill>
                <a:latin typeface="Questrial"/>
                <a:ea typeface="Questrial"/>
                <a:cs typeface="Questrial"/>
                <a:sym typeface="Questrial"/>
              </a:defRPr>
            </a:lvl1pPr>
            <a:lvl2pPr lvl="1" algn="ctr" rtl="0">
              <a:lnSpc>
                <a:spcPct val="100000"/>
              </a:lnSpc>
              <a:spcBef>
                <a:spcPts val="0"/>
              </a:spcBef>
              <a:spcAft>
                <a:spcPts val="0"/>
              </a:spcAft>
              <a:buSzPts val="2000"/>
              <a:buFont typeface="Questrial"/>
              <a:buNone/>
              <a:defRPr sz="2000" b="1">
                <a:latin typeface="Questrial"/>
                <a:ea typeface="Questrial"/>
                <a:cs typeface="Questrial"/>
                <a:sym typeface="Questrial"/>
              </a:defRPr>
            </a:lvl2pPr>
            <a:lvl3pPr lvl="2" algn="ctr" rtl="0">
              <a:lnSpc>
                <a:spcPct val="100000"/>
              </a:lnSpc>
              <a:spcBef>
                <a:spcPts val="0"/>
              </a:spcBef>
              <a:spcAft>
                <a:spcPts val="0"/>
              </a:spcAft>
              <a:buSzPts val="2000"/>
              <a:buFont typeface="Questrial"/>
              <a:buNone/>
              <a:defRPr sz="2000" b="1">
                <a:latin typeface="Questrial"/>
                <a:ea typeface="Questrial"/>
                <a:cs typeface="Questrial"/>
                <a:sym typeface="Questrial"/>
              </a:defRPr>
            </a:lvl3pPr>
            <a:lvl4pPr lvl="3" algn="ctr" rtl="0">
              <a:lnSpc>
                <a:spcPct val="100000"/>
              </a:lnSpc>
              <a:spcBef>
                <a:spcPts val="0"/>
              </a:spcBef>
              <a:spcAft>
                <a:spcPts val="0"/>
              </a:spcAft>
              <a:buSzPts val="2000"/>
              <a:buFont typeface="Questrial"/>
              <a:buNone/>
              <a:defRPr sz="2000" b="1">
                <a:latin typeface="Questrial"/>
                <a:ea typeface="Questrial"/>
                <a:cs typeface="Questrial"/>
                <a:sym typeface="Questrial"/>
              </a:defRPr>
            </a:lvl4pPr>
            <a:lvl5pPr lvl="4" algn="ctr" rtl="0">
              <a:lnSpc>
                <a:spcPct val="100000"/>
              </a:lnSpc>
              <a:spcBef>
                <a:spcPts val="0"/>
              </a:spcBef>
              <a:spcAft>
                <a:spcPts val="0"/>
              </a:spcAft>
              <a:buSzPts val="2000"/>
              <a:buFont typeface="Questrial"/>
              <a:buNone/>
              <a:defRPr sz="2000" b="1">
                <a:latin typeface="Questrial"/>
                <a:ea typeface="Questrial"/>
                <a:cs typeface="Questrial"/>
                <a:sym typeface="Questrial"/>
              </a:defRPr>
            </a:lvl5pPr>
            <a:lvl6pPr lvl="5" algn="ctr" rtl="0">
              <a:lnSpc>
                <a:spcPct val="100000"/>
              </a:lnSpc>
              <a:spcBef>
                <a:spcPts val="0"/>
              </a:spcBef>
              <a:spcAft>
                <a:spcPts val="0"/>
              </a:spcAft>
              <a:buSzPts val="2000"/>
              <a:buFont typeface="Questrial"/>
              <a:buNone/>
              <a:defRPr sz="2000" b="1">
                <a:latin typeface="Questrial"/>
                <a:ea typeface="Questrial"/>
                <a:cs typeface="Questrial"/>
                <a:sym typeface="Questrial"/>
              </a:defRPr>
            </a:lvl6pPr>
            <a:lvl7pPr lvl="6" algn="ctr" rtl="0">
              <a:lnSpc>
                <a:spcPct val="100000"/>
              </a:lnSpc>
              <a:spcBef>
                <a:spcPts val="0"/>
              </a:spcBef>
              <a:spcAft>
                <a:spcPts val="0"/>
              </a:spcAft>
              <a:buSzPts val="2000"/>
              <a:buFont typeface="Questrial"/>
              <a:buNone/>
              <a:defRPr sz="2000" b="1">
                <a:latin typeface="Questrial"/>
                <a:ea typeface="Questrial"/>
                <a:cs typeface="Questrial"/>
                <a:sym typeface="Questrial"/>
              </a:defRPr>
            </a:lvl7pPr>
            <a:lvl8pPr lvl="7" algn="ctr" rtl="0">
              <a:lnSpc>
                <a:spcPct val="100000"/>
              </a:lnSpc>
              <a:spcBef>
                <a:spcPts val="0"/>
              </a:spcBef>
              <a:spcAft>
                <a:spcPts val="0"/>
              </a:spcAft>
              <a:buSzPts val="2000"/>
              <a:buFont typeface="Questrial"/>
              <a:buNone/>
              <a:defRPr sz="2000" b="1">
                <a:latin typeface="Questrial"/>
                <a:ea typeface="Questrial"/>
                <a:cs typeface="Questrial"/>
                <a:sym typeface="Questrial"/>
              </a:defRPr>
            </a:lvl8pPr>
            <a:lvl9pPr lvl="8" algn="ctr" rtl="0">
              <a:lnSpc>
                <a:spcPct val="100000"/>
              </a:lnSpc>
              <a:spcBef>
                <a:spcPts val="0"/>
              </a:spcBef>
              <a:spcAft>
                <a:spcPts val="0"/>
              </a:spcAft>
              <a:buSzPts val="2000"/>
              <a:buFont typeface="Questrial"/>
              <a:buNone/>
              <a:defRPr sz="2000" b="1">
                <a:latin typeface="Questrial"/>
                <a:ea typeface="Questrial"/>
                <a:cs typeface="Questrial"/>
                <a:sym typeface="Questrial"/>
              </a:defRPr>
            </a:lvl9pPr>
          </a:lstStyle>
          <a:p>
            <a:endParaRPr/>
          </a:p>
        </p:txBody>
      </p:sp>
      <p:sp>
        <p:nvSpPr>
          <p:cNvPr id="392" name="Google Shape;392;p24"/>
          <p:cNvSpPr txBox="1">
            <a:spLocks noGrp="1"/>
          </p:cNvSpPr>
          <p:nvPr>
            <p:ph type="subTitle" idx="8"/>
          </p:nvPr>
        </p:nvSpPr>
        <p:spPr>
          <a:xfrm>
            <a:off x="3400691" y="1883400"/>
            <a:ext cx="2344800" cy="484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Questrial"/>
              <a:buNone/>
              <a:defRPr sz="2000" b="1">
                <a:solidFill>
                  <a:schemeClr val="dk1"/>
                </a:solidFill>
                <a:latin typeface="Questrial"/>
                <a:ea typeface="Questrial"/>
                <a:cs typeface="Questrial"/>
                <a:sym typeface="Questrial"/>
              </a:defRPr>
            </a:lvl1pPr>
            <a:lvl2pPr lvl="1" algn="ctr" rtl="0">
              <a:lnSpc>
                <a:spcPct val="100000"/>
              </a:lnSpc>
              <a:spcBef>
                <a:spcPts val="0"/>
              </a:spcBef>
              <a:spcAft>
                <a:spcPts val="0"/>
              </a:spcAft>
              <a:buSzPts val="2000"/>
              <a:buFont typeface="Questrial"/>
              <a:buNone/>
              <a:defRPr sz="2000" b="1">
                <a:latin typeface="Questrial"/>
                <a:ea typeface="Questrial"/>
                <a:cs typeface="Questrial"/>
                <a:sym typeface="Questrial"/>
              </a:defRPr>
            </a:lvl2pPr>
            <a:lvl3pPr lvl="2" algn="ctr" rtl="0">
              <a:lnSpc>
                <a:spcPct val="100000"/>
              </a:lnSpc>
              <a:spcBef>
                <a:spcPts val="0"/>
              </a:spcBef>
              <a:spcAft>
                <a:spcPts val="0"/>
              </a:spcAft>
              <a:buSzPts val="2000"/>
              <a:buFont typeface="Questrial"/>
              <a:buNone/>
              <a:defRPr sz="2000" b="1">
                <a:latin typeface="Questrial"/>
                <a:ea typeface="Questrial"/>
                <a:cs typeface="Questrial"/>
                <a:sym typeface="Questrial"/>
              </a:defRPr>
            </a:lvl3pPr>
            <a:lvl4pPr lvl="3" algn="ctr" rtl="0">
              <a:lnSpc>
                <a:spcPct val="100000"/>
              </a:lnSpc>
              <a:spcBef>
                <a:spcPts val="0"/>
              </a:spcBef>
              <a:spcAft>
                <a:spcPts val="0"/>
              </a:spcAft>
              <a:buSzPts val="2000"/>
              <a:buFont typeface="Questrial"/>
              <a:buNone/>
              <a:defRPr sz="2000" b="1">
                <a:latin typeface="Questrial"/>
                <a:ea typeface="Questrial"/>
                <a:cs typeface="Questrial"/>
                <a:sym typeface="Questrial"/>
              </a:defRPr>
            </a:lvl4pPr>
            <a:lvl5pPr lvl="4" algn="ctr" rtl="0">
              <a:lnSpc>
                <a:spcPct val="100000"/>
              </a:lnSpc>
              <a:spcBef>
                <a:spcPts val="0"/>
              </a:spcBef>
              <a:spcAft>
                <a:spcPts val="0"/>
              </a:spcAft>
              <a:buSzPts val="2000"/>
              <a:buFont typeface="Questrial"/>
              <a:buNone/>
              <a:defRPr sz="2000" b="1">
                <a:latin typeface="Questrial"/>
                <a:ea typeface="Questrial"/>
                <a:cs typeface="Questrial"/>
                <a:sym typeface="Questrial"/>
              </a:defRPr>
            </a:lvl5pPr>
            <a:lvl6pPr lvl="5" algn="ctr" rtl="0">
              <a:lnSpc>
                <a:spcPct val="100000"/>
              </a:lnSpc>
              <a:spcBef>
                <a:spcPts val="0"/>
              </a:spcBef>
              <a:spcAft>
                <a:spcPts val="0"/>
              </a:spcAft>
              <a:buSzPts val="2000"/>
              <a:buFont typeface="Questrial"/>
              <a:buNone/>
              <a:defRPr sz="2000" b="1">
                <a:latin typeface="Questrial"/>
                <a:ea typeface="Questrial"/>
                <a:cs typeface="Questrial"/>
                <a:sym typeface="Questrial"/>
              </a:defRPr>
            </a:lvl6pPr>
            <a:lvl7pPr lvl="6" algn="ctr" rtl="0">
              <a:lnSpc>
                <a:spcPct val="100000"/>
              </a:lnSpc>
              <a:spcBef>
                <a:spcPts val="0"/>
              </a:spcBef>
              <a:spcAft>
                <a:spcPts val="0"/>
              </a:spcAft>
              <a:buSzPts val="2000"/>
              <a:buFont typeface="Questrial"/>
              <a:buNone/>
              <a:defRPr sz="2000" b="1">
                <a:latin typeface="Questrial"/>
                <a:ea typeface="Questrial"/>
                <a:cs typeface="Questrial"/>
                <a:sym typeface="Questrial"/>
              </a:defRPr>
            </a:lvl7pPr>
            <a:lvl8pPr lvl="7" algn="ctr" rtl="0">
              <a:lnSpc>
                <a:spcPct val="100000"/>
              </a:lnSpc>
              <a:spcBef>
                <a:spcPts val="0"/>
              </a:spcBef>
              <a:spcAft>
                <a:spcPts val="0"/>
              </a:spcAft>
              <a:buSzPts val="2000"/>
              <a:buFont typeface="Questrial"/>
              <a:buNone/>
              <a:defRPr sz="2000" b="1">
                <a:latin typeface="Questrial"/>
                <a:ea typeface="Questrial"/>
                <a:cs typeface="Questrial"/>
                <a:sym typeface="Questrial"/>
              </a:defRPr>
            </a:lvl8pPr>
            <a:lvl9pPr lvl="8" algn="ctr" rtl="0">
              <a:lnSpc>
                <a:spcPct val="100000"/>
              </a:lnSpc>
              <a:spcBef>
                <a:spcPts val="0"/>
              </a:spcBef>
              <a:spcAft>
                <a:spcPts val="0"/>
              </a:spcAft>
              <a:buSzPts val="2000"/>
              <a:buFont typeface="Questrial"/>
              <a:buNone/>
              <a:defRPr sz="2000" b="1">
                <a:latin typeface="Questrial"/>
                <a:ea typeface="Questrial"/>
                <a:cs typeface="Questrial"/>
                <a:sym typeface="Questrial"/>
              </a:defRPr>
            </a:lvl9pPr>
          </a:lstStyle>
          <a:p>
            <a:endParaRPr/>
          </a:p>
        </p:txBody>
      </p:sp>
      <p:sp>
        <p:nvSpPr>
          <p:cNvPr id="393" name="Google Shape;393;p24"/>
          <p:cNvSpPr txBox="1">
            <a:spLocks noGrp="1"/>
          </p:cNvSpPr>
          <p:nvPr>
            <p:ph type="subTitle" idx="9"/>
          </p:nvPr>
        </p:nvSpPr>
        <p:spPr>
          <a:xfrm>
            <a:off x="6085982" y="1883400"/>
            <a:ext cx="2344800" cy="484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Questrial"/>
              <a:buNone/>
              <a:defRPr sz="2000" b="1">
                <a:solidFill>
                  <a:schemeClr val="dk1"/>
                </a:solidFill>
                <a:latin typeface="Questrial"/>
                <a:ea typeface="Questrial"/>
                <a:cs typeface="Questrial"/>
                <a:sym typeface="Questrial"/>
              </a:defRPr>
            </a:lvl1pPr>
            <a:lvl2pPr lvl="1" algn="ctr" rtl="0">
              <a:lnSpc>
                <a:spcPct val="100000"/>
              </a:lnSpc>
              <a:spcBef>
                <a:spcPts val="0"/>
              </a:spcBef>
              <a:spcAft>
                <a:spcPts val="0"/>
              </a:spcAft>
              <a:buSzPts val="2000"/>
              <a:buFont typeface="Questrial"/>
              <a:buNone/>
              <a:defRPr sz="2000" b="1">
                <a:latin typeface="Questrial"/>
                <a:ea typeface="Questrial"/>
                <a:cs typeface="Questrial"/>
                <a:sym typeface="Questrial"/>
              </a:defRPr>
            </a:lvl2pPr>
            <a:lvl3pPr lvl="2" algn="ctr" rtl="0">
              <a:lnSpc>
                <a:spcPct val="100000"/>
              </a:lnSpc>
              <a:spcBef>
                <a:spcPts val="0"/>
              </a:spcBef>
              <a:spcAft>
                <a:spcPts val="0"/>
              </a:spcAft>
              <a:buSzPts val="2000"/>
              <a:buFont typeface="Questrial"/>
              <a:buNone/>
              <a:defRPr sz="2000" b="1">
                <a:latin typeface="Questrial"/>
                <a:ea typeface="Questrial"/>
                <a:cs typeface="Questrial"/>
                <a:sym typeface="Questrial"/>
              </a:defRPr>
            </a:lvl3pPr>
            <a:lvl4pPr lvl="3" algn="ctr" rtl="0">
              <a:lnSpc>
                <a:spcPct val="100000"/>
              </a:lnSpc>
              <a:spcBef>
                <a:spcPts val="0"/>
              </a:spcBef>
              <a:spcAft>
                <a:spcPts val="0"/>
              </a:spcAft>
              <a:buSzPts val="2000"/>
              <a:buFont typeface="Questrial"/>
              <a:buNone/>
              <a:defRPr sz="2000" b="1">
                <a:latin typeface="Questrial"/>
                <a:ea typeface="Questrial"/>
                <a:cs typeface="Questrial"/>
                <a:sym typeface="Questrial"/>
              </a:defRPr>
            </a:lvl4pPr>
            <a:lvl5pPr lvl="4" algn="ctr" rtl="0">
              <a:lnSpc>
                <a:spcPct val="100000"/>
              </a:lnSpc>
              <a:spcBef>
                <a:spcPts val="0"/>
              </a:spcBef>
              <a:spcAft>
                <a:spcPts val="0"/>
              </a:spcAft>
              <a:buSzPts val="2000"/>
              <a:buFont typeface="Questrial"/>
              <a:buNone/>
              <a:defRPr sz="2000" b="1">
                <a:latin typeface="Questrial"/>
                <a:ea typeface="Questrial"/>
                <a:cs typeface="Questrial"/>
                <a:sym typeface="Questrial"/>
              </a:defRPr>
            </a:lvl5pPr>
            <a:lvl6pPr lvl="5" algn="ctr" rtl="0">
              <a:lnSpc>
                <a:spcPct val="100000"/>
              </a:lnSpc>
              <a:spcBef>
                <a:spcPts val="0"/>
              </a:spcBef>
              <a:spcAft>
                <a:spcPts val="0"/>
              </a:spcAft>
              <a:buSzPts val="2000"/>
              <a:buFont typeface="Questrial"/>
              <a:buNone/>
              <a:defRPr sz="2000" b="1">
                <a:latin typeface="Questrial"/>
                <a:ea typeface="Questrial"/>
                <a:cs typeface="Questrial"/>
                <a:sym typeface="Questrial"/>
              </a:defRPr>
            </a:lvl6pPr>
            <a:lvl7pPr lvl="6" algn="ctr" rtl="0">
              <a:lnSpc>
                <a:spcPct val="100000"/>
              </a:lnSpc>
              <a:spcBef>
                <a:spcPts val="0"/>
              </a:spcBef>
              <a:spcAft>
                <a:spcPts val="0"/>
              </a:spcAft>
              <a:buSzPts val="2000"/>
              <a:buFont typeface="Questrial"/>
              <a:buNone/>
              <a:defRPr sz="2000" b="1">
                <a:latin typeface="Questrial"/>
                <a:ea typeface="Questrial"/>
                <a:cs typeface="Questrial"/>
                <a:sym typeface="Questrial"/>
              </a:defRPr>
            </a:lvl7pPr>
            <a:lvl8pPr lvl="7" algn="ctr" rtl="0">
              <a:lnSpc>
                <a:spcPct val="100000"/>
              </a:lnSpc>
              <a:spcBef>
                <a:spcPts val="0"/>
              </a:spcBef>
              <a:spcAft>
                <a:spcPts val="0"/>
              </a:spcAft>
              <a:buSzPts val="2000"/>
              <a:buFont typeface="Questrial"/>
              <a:buNone/>
              <a:defRPr sz="2000" b="1">
                <a:latin typeface="Questrial"/>
                <a:ea typeface="Questrial"/>
                <a:cs typeface="Questrial"/>
                <a:sym typeface="Questrial"/>
              </a:defRPr>
            </a:lvl8pPr>
            <a:lvl9pPr lvl="8" algn="ctr" rtl="0">
              <a:lnSpc>
                <a:spcPct val="100000"/>
              </a:lnSpc>
              <a:spcBef>
                <a:spcPts val="0"/>
              </a:spcBef>
              <a:spcAft>
                <a:spcPts val="0"/>
              </a:spcAft>
              <a:buSzPts val="2000"/>
              <a:buFont typeface="Questrial"/>
              <a:buNone/>
              <a:defRPr sz="2000" b="1">
                <a:latin typeface="Questrial"/>
                <a:ea typeface="Questrial"/>
                <a:cs typeface="Questrial"/>
                <a:sym typeface="Questrial"/>
              </a:defRPr>
            </a:lvl9pPr>
          </a:lstStyle>
          <a:p>
            <a:endParaRPr/>
          </a:p>
        </p:txBody>
      </p:sp>
      <p:sp>
        <p:nvSpPr>
          <p:cNvPr id="394" name="Google Shape;394;p24"/>
          <p:cNvSpPr txBox="1">
            <a:spLocks noGrp="1"/>
          </p:cNvSpPr>
          <p:nvPr>
            <p:ph type="subTitle" idx="13"/>
          </p:nvPr>
        </p:nvSpPr>
        <p:spPr>
          <a:xfrm>
            <a:off x="715400" y="3628400"/>
            <a:ext cx="2344800" cy="484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Questrial"/>
              <a:buNone/>
              <a:defRPr sz="2000" b="1">
                <a:solidFill>
                  <a:schemeClr val="dk1"/>
                </a:solidFill>
                <a:latin typeface="Questrial"/>
                <a:ea typeface="Questrial"/>
                <a:cs typeface="Questrial"/>
                <a:sym typeface="Questrial"/>
              </a:defRPr>
            </a:lvl1pPr>
            <a:lvl2pPr lvl="1" algn="ctr" rtl="0">
              <a:lnSpc>
                <a:spcPct val="100000"/>
              </a:lnSpc>
              <a:spcBef>
                <a:spcPts val="0"/>
              </a:spcBef>
              <a:spcAft>
                <a:spcPts val="0"/>
              </a:spcAft>
              <a:buSzPts val="2000"/>
              <a:buFont typeface="Questrial"/>
              <a:buNone/>
              <a:defRPr sz="2000" b="1">
                <a:latin typeface="Questrial"/>
                <a:ea typeface="Questrial"/>
                <a:cs typeface="Questrial"/>
                <a:sym typeface="Questrial"/>
              </a:defRPr>
            </a:lvl2pPr>
            <a:lvl3pPr lvl="2" algn="ctr" rtl="0">
              <a:lnSpc>
                <a:spcPct val="100000"/>
              </a:lnSpc>
              <a:spcBef>
                <a:spcPts val="0"/>
              </a:spcBef>
              <a:spcAft>
                <a:spcPts val="0"/>
              </a:spcAft>
              <a:buSzPts val="2000"/>
              <a:buFont typeface="Questrial"/>
              <a:buNone/>
              <a:defRPr sz="2000" b="1">
                <a:latin typeface="Questrial"/>
                <a:ea typeface="Questrial"/>
                <a:cs typeface="Questrial"/>
                <a:sym typeface="Questrial"/>
              </a:defRPr>
            </a:lvl3pPr>
            <a:lvl4pPr lvl="3" algn="ctr" rtl="0">
              <a:lnSpc>
                <a:spcPct val="100000"/>
              </a:lnSpc>
              <a:spcBef>
                <a:spcPts val="0"/>
              </a:spcBef>
              <a:spcAft>
                <a:spcPts val="0"/>
              </a:spcAft>
              <a:buSzPts val="2000"/>
              <a:buFont typeface="Questrial"/>
              <a:buNone/>
              <a:defRPr sz="2000" b="1">
                <a:latin typeface="Questrial"/>
                <a:ea typeface="Questrial"/>
                <a:cs typeface="Questrial"/>
                <a:sym typeface="Questrial"/>
              </a:defRPr>
            </a:lvl4pPr>
            <a:lvl5pPr lvl="4" algn="ctr" rtl="0">
              <a:lnSpc>
                <a:spcPct val="100000"/>
              </a:lnSpc>
              <a:spcBef>
                <a:spcPts val="0"/>
              </a:spcBef>
              <a:spcAft>
                <a:spcPts val="0"/>
              </a:spcAft>
              <a:buSzPts val="2000"/>
              <a:buFont typeface="Questrial"/>
              <a:buNone/>
              <a:defRPr sz="2000" b="1">
                <a:latin typeface="Questrial"/>
                <a:ea typeface="Questrial"/>
                <a:cs typeface="Questrial"/>
                <a:sym typeface="Questrial"/>
              </a:defRPr>
            </a:lvl5pPr>
            <a:lvl6pPr lvl="5" algn="ctr" rtl="0">
              <a:lnSpc>
                <a:spcPct val="100000"/>
              </a:lnSpc>
              <a:spcBef>
                <a:spcPts val="0"/>
              </a:spcBef>
              <a:spcAft>
                <a:spcPts val="0"/>
              </a:spcAft>
              <a:buSzPts val="2000"/>
              <a:buFont typeface="Questrial"/>
              <a:buNone/>
              <a:defRPr sz="2000" b="1">
                <a:latin typeface="Questrial"/>
                <a:ea typeface="Questrial"/>
                <a:cs typeface="Questrial"/>
                <a:sym typeface="Questrial"/>
              </a:defRPr>
            </a:lvl6pPr>
            <a:lvl7pPr lvl="6" algn="ctr" rtl="0">
              <a:lnSpc>
                <a:spcPct val="100000"/>
              </a:lnSpc>
              <a:spcBef>
                <a:spcPts val="0"/>
              </a:spcBef>
              <a:spcAft>
                <a:spcPts val="0"/>
              </a:spcAft>
              <a:buSzPts val="2000"/>
              <a:buFont typeface="Questrial"/>
              <a:buNone/>
              <a:defRPr sz="2000" b="1">
                <a:latin typeface="Questrial"/>
                <a:ea typeface="Questrial"/>
                <a:cs typeface="Questrial"/>
                <a:sym typeface="Questrial"/>
              </a:defRPr>
            </a:lvl7pPr>
            <a:lvl8pPr lvl="7" algn="ctr" rtl="0">
              <a:lnSpc>
                <a:spcPct val="100000"/>
              </a:lnSpc>
              <a:spcBef>
                <a:spcPts val="0"/>
              </a:spcBef>
              <a:spcAft>
                <a:spcPts val="0"/>
              </a:spcAft>
              <a:buSzPts val="2000"/>
              <a:buFont typeface="Questrial"/>
              <a:buNone/>
              <a:defRPr sz="2000" b="1">
                <a:latin typeface="Questrial"/>
                <a:ea typeface="Questrial"/>
                <a:cs typeface="Questrial"/>
                <a:sym typeface="Questrial"/>
              </a:defRPr>
            </a:lvl8pPr>
            <a:lvl9pPr lvl="8" algn="ctr" rtl="0">
              <a:lnSpc>
                <a:spcPct val="100000"/>
              </a:lnSpc>
              <a:spcBef>
                <a:spcPts val="0"/>
              </a:spcBef>
              <a:spcAft>
                <a:spcPts val="0"/>
              </a:spcAft>
              <a:buSzPts val="2000"/>
              <a:buFont typeface="Questrial"/>
              <a:buNone/>
              <a:defRPr sz="2000" b="1">
                <a:latin typeface="Questrial"/>
                <a:ea typeface="Questrial"/>
                <a:cs typeface="Questrial"/>
                <a:sym typeface="Questrial"/>
              </a:defRPr>
            </a:lvl9pPr>
          </a:lstStyle>
          <a:p>
            <a:endParaRPr/>
          </a:p>
        </p:txBody>
      </p:sp>
      <p:sp>
        <p:nvSpPr>
          <p:cNvPr id="395" name="Google Shape;395;p24"/>
          <p:cNvSpPr txBox="1">
            <a:spLocks noGrp="1"/>
          </p:cNvSpPr>
          <p:nvPr>
            <p:ph type="subTitle" idx="14"/>
          </p:nvPr>
        </p:nvSpPr>
        <p:spPr>
          <a:xfrm>
            <a:off x="3400691" y="3628400"/>
            <a:ext cx="2344800" cy="484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Questrial"/>
              <a:buNone/>
              <a:defRPr sz="2000" b="1">
                <a:solidFill>
                  <a:schemeClr val="dk1"/>
                </a:solidFill>
                <a:latin typeface="Questrial"/>
                <a:ea typeface="Questrial"/>
                <a:cs typeface="Questrial"/>
                <a:sym typeface="Questrial"/>
              </a:defRPr>
            </a:lvl1pPr>
            <a:lvl2pPr lvl="1" algn="ctr" rtl="0">
              <a:lnSpc>
                <a:spcPct val="100000"/>
              </a:lnSpc>
              <a:spcBef>
                <a:spcPts val="0"/>
              </a:spcBef>
              <a:spcAft>
                <a:spcPts val="0"/>
              </a:spcAft>
              <a:buSzPts val="2000"/>
              <a:buFont typeface="Questrial"/>
              <a:buNone/>
              <a:defRPr sz="2000" b="1">
                <a:latin typeface="Questrial"/>
                <a:ea typeface="Questrial"/>
                <a:cs typeface="Questrial"/>
                <a:sym typeface="Questrial"/>
              </a:defRPr>
            </a:lvl2pPr>
            <a:lvl3pPr lvl="2" algn="ctr" rtl="0">
              <a:lnSpc>
                <a:spcPct val="100000"/>
              </a:lnSpc>
              <a:spcBef>
                <a:spcPts val="0"/>
              </a:spcBef>
              <a:spcAft>
                <a:spcPts val="0"/>
              </a:spcAft>
              <a:buSzPts val="2000"/>
              <a:buFont typeface="Questrial"/>
              <a:buNone/>
              <a:defRPr sz="2000" b="1">
                <a:latin typeface="Questrial"/>
                <a:ea typeface="Questrial"/>
                <a:cs typeface="Questrial"/>
                <a:sym typeface="Questrial"/>
              </a:defRPr>
            </a:lvl3pPr>
            <a:lvl4pPr lvl="3" algn="ctr" rtl="0">
              <a:lnSpc>
                <a:spcPct val="100000"/>
              </a:lnSpc>
              <a:spcBef>
                <a:spcPts val="0"/>
              </a:spcBef>
              <a:spcAft>
                <a:spcPts val="0"/>
              </a:spcAft>
              <a:buSzPts val="2000"/>
              <a:buFont typeface="Questrial"/>
              <a:buNone/>
              <a:defRPr sz="2000" b="1">
                <a:latin typeface="Questrial"/>
                <a:ea typeface="Questrial"/>
                <a:cs typeface="Questrial"/>
                <a:sym typeface="Questrial"/>
              </a:defRPr>
            </a:lvl4pPr>
            <a:lvl5pPr lvl="4" algn="ctr" rtl="0">
              <a:lnSpc>
                <a:spcPct val="100000"/>
              </a:lnSpc>
              <a:spcBef>
                <a:spcPts val="0"/>
              </a:spcBef>
              <a:spcAft>
                <a:spcPts val="0"/>
              </a:spcAft>
              <a:buSzPts val="2000"/>
              <a:buFont typeface="Questrial"/>
              <a:buNone/>
              <a:defRPr sz="2000" b="1">
                <a:latin typeface="Questrial"/>
                <a:ea typeface="Questrial"/>
                <a:cs typeface="Questrial"/>
                <a:sym typeface="Questrial"/>
              </a:defRPr>
            </a:lvl5pPr>
            <a:lvl6pPr lvl="5" algn="ctr" rtl="0">
              <a:lnSpc>
                <a:spcPct val="100000"/>
              </a:lnSpc>
              <a:spcBef>
                <a:spcPts val="0"/>
              </a:spcBef>
              <a:spcAft>
                <a:spcPts val="0"/>
              </a:spcAft>
              <a:buSzPts val="2000"/>
              <a:buFont typeface="Questrial"/>
              <a:buNone/>
              <a:defRPr sz="2000" b="1">
                <a:latin typeface="Questrial"/>
                <a:ea typeface="Questrial"/>
                <a:cs typeface="Questrial"/>
                <a:sym typeface="Questrial"/>
              </a:defRPr>
            </a:lvl6pPr>
            <a:lvl7pPr lvl="6" algn="ctr" rtl="0">
              <a:lnSpc>
                <a:spcPct val="100000"/>
              </a:lnSpc>
              <a:spcBef>
                <a:spcPts val="0"/>
              </a:spcBef>
              <a:spcAft>
                <a:spcPts val="0"/>
              </a:spcAft>
              <a:buSzPts val="2000"/>
              <a:buFont typeface="Questrial"/>
              <a:buNone/>
              <a:defRPr sz="2000" b="1">
                <a:latin typeface="Questrial"/>
                <a:ea typeface="Questrial"/>
                <a:cs typeface="Questrial"/>
                <a:sym typeface="Questrial"/>
              </a:defRPr>
            </a:lvl7pPr>
            <a:lvl8pPr lvl="7" algn="ctr" rtl="0">
              <a:lnSpc>
                <a:spcPct val="100000"/>
              </a:lnSpc>
              <a:spcBef>
                <a:spcPts val="0"/>
              </a:spcBef>
              <a:spcAft>
                <a:spcPts val="0"/>
              </a:spcAft>
              <a:buSzPts val="2000"/>
              <a:buFont typeface="Questrial"/>
              <a:buNone/>
              <a:defRPr sz="2000" b="1">
                <a:latin typeface="Questrial"/>
                <a:ea typeface="Questrial"/>
                <a:cs typeface="Questrial"/>
                <a:sym typeface="Questrial"/>
              </a:defRPr>
            </a:lvl8pPr>
            <a:lvl9pPr lvl="8" algn="ctr" rtl="0">
              <a:lnSpc>
                <a:spcPct val="100000"/>
              </a:lnSpc>
              <a:spcBef>
                <a:spcPts val="0"/>
              </a:spcBef>
              <a:spcAft>
                <a:spcPts val="0"/>
              </a:spcAft>
              <a:buSzPts val="2000"/>
              <a:buFont typeface="Questrial"/>
              <a:buNone/>
              <a:defRPr sz="2000" b="1">
                <a:latin typeface="Questrial"/>
                <a:ea typeface="Questrial"/>
                <a:cs typeface="Questrial"/>
                <a:sym typeface="Questrial"/>
              </a:defRPr>
            </a:lvl9pPr>
          </a:lstStyle>
          <a:p>
            <a:endParaRPr/>
          </a:p>
        </p:txBody>
      </p:sp>
      <p:sp>
        <p:nvSpPr>
          <p:cNvPr id="396" name="Google Shape;396;p24"/>
          <p:cNvSpPr txBox="1">
            <a:spLocks noGrp="1"/>
          </p:cNvSpPr>
          <p:nvPr>
            <p:ph type="subTitle" idx="15"/>
          </p:nvPr>
        </p:nvSpPr>
        <p:spPr>
          <a:xfrm>
            <a:off x="6085982" y="3628400"/>
            <a:ext cx="2344800" cy="484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Questrial"/>
              <a:buNone/>
              <a:defRPr sz="2000" b="1">
                <a:solidFill>
                  <a:schemeClr val="dk1"/>
                </a:solidFill>
                <a:latin typeface="Questrial"/>
                <a:ea typeface="Questrial"/>
                <a:cs typeface="Questrial"/>
                <a:sym typeface="Questrial"/>
              </a:defRPr>
            </a:lvl1pPr>
            <a:lvl2pPr lvl="1" algn="ctr" rtl="0">
              <a:lnSpc>
                <a:spcPct val="100000"/>
              </a:lnSpc>
              <a:spcBef>
                <a:spcPts val="0"/>
              </a:spcBef>
              <a:spcAft>
                <a:spcPts val="0"/>
              </a:spcAft>
              <a:buSzPts val="2000"/>
              <a:buFont typeface="Questrial"/>
              <a:buNone/>
              <a:defRPr sz="2000" b="1">
                <a:latin typeface="Questrial"/>
                <a:ea typeface="Questrial"/>
                <a:cs typeface="Questrial"/>
                <a:sym typeface="Questrial"/>
              </a:defRPr>
            </a:lvl2pPr>
            <a:lvl3pPr lvl="2" algn="ctr" rtl="0">
              <a:lnSpc>
                <a:spcPct val="100000"/>
              </a:lnSpc>
              <a:spcBef>
                <a:spcPts val="0"/>
              </a:spcBef>
              <a:spcAft>
                <a:spcPts val="0"/>
              </a:spcAft>
              <a:buSzPts val="2000"/>
              <a:buFont typeface="Questrial"/>
              <a:buNone/>
              <a:defRPr sz="2000" b="1">
                <a:latin typeface="Questrial"/>
                <a:ea typeface="Questrial"/>
                <a:cs typeface="Questrial"/>
                <a:sym typeface="Questrial"/>
              </a:defRPr>
            </a:lvl3pPr>
            <a:lvl4pPr lvl="3" algn="ctr" rtl="0">
              <a:lnSpc>
                <a:spcPct val="100000"/>
              </a:lnSpc>
              <a:spcBef>
                <a:spcPts val="0"/>
              </a:spcBef>
              <a:spcAft>
                <a:spcPts val="0"/>
              </a:spcAft>
              <a:buSzPts val="2000"/>
              <a:buFont typeface="Questrial"/>
              <a:buNone/>
              <a:defRPr sz="2000" b="1">
                <a:latin typeface="Questrial"/>
                <a:ea typeface="Questrial"/>
                <a:cs typeface="Questrial"/>
                <a:sym typeface="Questrial"/>
              </a:defRPr>
            </a:lvl4pPr>
            <a:lvl5pPr lvl="4" algn="ctr" rtl="0">
              <a:lnSpc>
                <a:spcPct val="100000"/>
              </a:lnSpc>
              <a:spcBef>
                <a:spcPts val="0"/>
              </a:spcBef>
              <a:spcAft>
                <a:spcPts val="0"/>
              </a:spcAft>
              <a:buSzPts val="2000"/>
              <a:buFont typeface="Questrial"/>
              <a:buNone/>
              <a:defRPr sz="2000" b="1">
                <a:latin typeface="Questrial"/>
                <a:ea typeface="Questrial"/>
                <a:cs typeface="Questrial"/>
                <a:sym typeface="Questrial"/>
              </a:defRPr>
            </a:lvl5pPr>
            <a:lvl6pPr lvl="5" algn="ctr" rtl="0">
              <a:lnSpc>
                <a:spcPct val="100000"/>
              </a:lnSpc>
              <a:spcBef>
                <a:spcPts val="0"/>
              </a:spcBef>
              <a:spcAft>
                <a:spcPts val="0"/>
              </a:spcAft>
              <a:buSzPts val="2000"/>
              <a:buFont typeface="Questrial"/>
              <a:buNone/>
              <a:defRPr sz="2000" b="1">
                <a:latin typeface="Questrial"/>
                <a:ea typeface="Questrial"/>
                <a:cs typeface="Questrial"/>
                <a:sym typeface="Questrial"/>
              </a:defRPr>
            </a:lvl6pPr>
            <a:lvl7pPr lvl="6" algn="ctr" rtl="0">
              <a:lnSpc>
                <a:spcPct val="100000"/>
              </a:lnSpc>
              <a:spcBef>
                <a:spcPts val="0"/>
              </a:spcBef>
              <a:spcAft>
                <a:spcPts val="0"/>
              </a:spcAft>
              <a:buSzPts val="2000"/>
              <a:buFont typeface="Questrial"/>
              <a:buNone/>
              <a:defRPr sz="2000" b="1">
                <a:latin typeface="Questrial"/>
                <a:ea typeface="Questrial"/>
                <a:cs typeface="Questrial"/>
                <a:sym typeface="Questrial"/>
              </a:defRPr>
            </a:lvl7pPr>
            <a:lvl8pPr lvl="7" algn="ctr" rtl="0">
              <a:lnSpc>
                <a:spcPct val="100000"/>
              </a:lnSpc>
              <a:spcBef>
                <a:spcPts val="0"/>
              </a:spcBef>
              <a:spcAft>
                <a:spcPts val="0"/>
              </a:spcAft>
              <a:buSzPts val="2000"/>
              <a:buFont typeface="Questrial"/>
              <a:buNone/>
              <a:defRPr sz="2000" b="1">
                <a:latin typeface="Questrial"/>
                <a:ea typeface="Questrial"/>
                <a:cs typeface="Questrial"/>
                <a:sym typeface="Questrial"/>
              </a:defRPr>
            </a:lvl8pPr>
            <a:lvl9pPr lvl="8" algn="ctr" rtl="0">
              <a:lnSpc>
                <a:spcPct val="100000"/>
              </a:lnSpc>
              <a:spcBef>
                <a:spcPts val="0"/>
              </a:spcBef>
              <a:spcAft>
                <a:spcPts val="0"/>
              </a:spcAft>
              <a:buSzPts val="2000"/>
              <a:buFont typeface="Questrial"/>
              <a:buNone/>
              <a:defRPr sz="2000" b="1">
                <a:latin typeface="Questrial"/>
                <a:ea typeface="Questrial"/>
                <a:cs typeface="Questrial"/>
                <a:sym typeface="Questrial"/>
              </a:defRPr>
            </a:lvl9pPr>
          </a:lstStyle>
          <a:p>
            <a:endParaRPr/>
          </a:p>
        </p:txBody>
      </p:sp>
      <p:grpSp>
        <p:nvGrpSpPr>
          <p:cNvPr id="397" name="Google Shape;397;p24"/>
          <p:cNvGrpSpPr/>
          <p:nvPr/>
        </p:nvGrpSpPr>
        <p:grpSpPr>
          <a:xfrm>
            <a:off x="-257181" y="-564075"/>
            <a:ext cx="9305940" cy="6089292"/>
            <a:chOff x="-257181" y="-564075"/>
            <a:chExt cx="9305940" cy="6089292"/>
          </a:xfrm>
        </p:grpSpPr>
        <p:grpSp>
          <p:nvGrpSpPr>
            <p:cNvPr id="398" name="Google Shape;398;p24"/>
            <p:cNvGrpSpPr/>
            <p:nvPr/>
          </p:nvGrpSpPr>
          <p:grpSpPr>
            <a:xfrm rot="10800000">
              <a:off x="6795456" y="-564075"/>
              <a:ext cx="2253303" cy="1179720"/>
              <a:chOff x="594948" y="4320374"/>
              <a:chExt cx="2119758" cy="1109803"/>
            </a:xfrm>
          </p:grpSpPr>
          <p:sp>
            <p:nvSpPr>
              <p:cNvPr id="399" name="Google Shape;399;p24"/>
              <p:cNvSpPr/>
              <p:nvPr/>
            </p:nvSpPr>
            <p:spPr>
              <a:xfrm flipH="1">
                <a:off x="2101121" y="4609539"/>
                <a:ext cx="613585" cy="531392"/>
              </a:xfrm>
              <a:custGeom>
                <a:avLst/>
                <a:gdLst/>
                <a:ahLst/>
                <a:cxnLst/>
                <a:rect l="l" t="t" r="r" b="b"/>
                <a:pathLst>
                  <a:path w="15184" h="13150" extrusionOk="0">
                    <a:moveTo>
                      <a:pt x="3796" y="1"/>
                    </a:moveTo>
                    <a:lnTo>
                      <a:pt x="1" y="6576"/>
                    </a:lnTo>
                    <a:lnTo>
                      <a:pt x="3796" y="13150"/>
                    </a:lnTo>
                    <a:lnTo>
                      <a:pt x="11389" y="13150"/>
                    </a:lnTo>
                    <a:lnTo>
                      <a:pt x="15183" y="6576"/>
                    </a:lnTo>
                    <a:lnTo>
                      <a:pt x="11389" y="1"/>
                    </a:lnTo>
                    <a:close/>
                  </a:path>
                </a:pathLst>
              </a:custGeom>
              <a:solidFill>
                <a:srgbClr val="6D563C">
                  <a:alpha val="54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4"/>
              <p:cNvSpPr/>
              <p:nvPr/>
            </p:nvSpPr>
            <p:spPr>
              <a:xfrm flipH="1">
                <a:off x="1096979" y="4609539"/>
                <a:ext cx="613666" cy="531392"/>
              </a:xfrm>
              <a:custGeom>
                <a:avLst/>
                <a:gdLst/>
                <a:ahLst/>
                <a:cxnLst/>
                <a:rect l="l" t="t" r="r" b="b"/>
                <a:pathLst>
                  <a:path w="15186" h="13150" extrusionOk="0">
                    <a:moveTo>
                      <a:pt x="3796" y="1"/>
                    </a:moveTo>
                    <a:lnTo>
                      <a:pt x="1" y="6576"/>
                    </a:lnTo>
                    <a:lnTo>
                      <a:pt x="3796" y="13150"/>
                    </a:lnTo>
                    <a:lnTo>
                      <a:pt x="11389" y="13150"/>
                    </a:lnTo>
                    <a:lnTo>
                      <a:pt x="15186" y="6576"/>
                    </a:lnTo>
                    <a:lnTo>
                      <a:pt x="11389" y="1"/>
                    </a:lnTo>
                    <a:close/>
                  </a:path>
                </a:pathLst>
              </a:custGeom>
              <a:solidFill>
                <a:srgbClr val="383030">
                  <a:alpha val="17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4"/>
              <p:cNvSpPr/>
              <p:nvPr/>
            </p:nvSpPr>
            <p:spPr>
              <a:xfrm flipH="1">
                <a:off x="594948" y="4320374"/>
                <a:ext cx="613666" cy="531351"/>
              </a:xfrm>
              <a:custGeom>
                <a:avLst/>
                <a:gdLst/>
                <a:ahLst/>
                <a:cxnLst/>
                <a:rect l="l" t="t" r="r" b="b"/>
                <a:pathLst>
                  <a:path w="15186" h="13149" extrusionOk="0">
                    <a:moveTo>
                      <a:pt x="3797" y="0"/>
                    </a:moveTo>
                    <a:lnTo>
                      <a:pt x="1" y="6573"/>
                    </a:lnTo>
                    <a:lnTo>
                      <a:pt x="3797" y="13148"/>
                    </a:lnTo>
                    <a:lnTo>
                      <a:pt x="11389" y="13148"/>
                    </a:lnTo>
                    <a:lnTo>
                      <a:pt x="15185" y="6573"/>
                    </a:lnTo>
                    <a:lnTo>
                      <a:pt x="113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4"/>
              <p:cNvSpPr/>
              <p:nvPr/>
            </p:nvSpPr>
            <p:spPr>
              <a:xfrm flipH="1">
                <a:off x="1599010" y="4898785"/>
                <a:ext cx="613666" cy="531392"/>
              </a:xfrm>
              <a:custGeom>
                <a:avLst/>
                <a:gdLst/>
                <a:ahLst/>
                <a:cxnLst/>
                <a:rect l="l" t="t" r="r" b="b"/>
                <a:pathLst>
                  <a:path w="15186" h="13150" extrusionOk="0">
                    <a:moveTo>
                      <a:pt x="3797" y="0"/>
                    </a:moveTo>
                    <a:lnTo>
                      <a:pt x="0" y="6576"/>
                    </a:lnTo>
                    <a:lnTo>
                      <a:pt x="3797" y="13150"/>
                    </a:lnTo>
                    <a:lnTo>
                      <a:pt x="11389" y="13150"/>
                    </a:lnTo>
                    <a:lnTo>
                      <a:pt x="15185" y="6576"/>
                    </a:lnTo>
                    <a:lnTo>
                      <a:pt x="11389" y="0"/>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4"/>
              <p:cNvSpPr/>
              <p:nvPr/>
            </p:nvSpPr>
            <p:spPr>
              <a:xfrm flipH="1">
                <a:off x="594948" y="4898785"/>
                <a:ext cx="613666" cy="531392"/>
              </a:xfrm>
              <a:custGeom>
                <a:avLst/>
                <a:gdLst/>
                <a:ahLst/>
                <a:cxnLst/>
                <a:rect l="l" t="t" r="r" b="b"/>
                <a:pathLst>
                  <a:path w="15186" h="13150" extrusionOk="0">
                    <a:moveTo>
                      <a:pt x="3797" y="0"/>
                    </a:moveTo>
                    <a:lnTo>
                      <a:pt x="1" y="6576"/>
                    </a:lnTo>
                    <a:lnTo>
                      <a:pt x="3797" y="13150"/>
                    </a:lnTo>
                    <a:lnTo>
                      <a:pt x="11389" y="13150"/>
                    </a:lnTo>
                    <a:lnTo>
                      <a:pt x="15185" y="6576"/>
                    </a:lnTo>
                    <a:lnTo>
                      <a:pt x="11389" y="0"/>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4" name="Google Shape;404;p24"/>
            <p:cNvGrpSpPr/>
            <p:nvPr/>
          </p:nvGrpSpPr>
          <p:grpSpPr>
            <a:xfrm rot="10800000">
              <a:off x="-257181" y="4661824"/>
              <a:ext cx="2230134" cy="863394"/>
              <a:chOff x="6666225" y="-114350"/>
              <a:chExt cx="2230134" cy="863394"/>
            </a:xfrm>
          </p:grpSpPr>
          <p:sp>
            <p:nvSpPr>
              <p:cNvPr id="405" name="Google Shape;405;p24"/>
              <p:cNvSpPr/>
              <p:nvPr/>
            </p:nvSpPr>
            <p:spPr>
              <a:xfrm>
                <a:off x="7194377" y="189919"/>
                <a:ext cx="645595" cy="559124"/>
              </a:xfrm>
              <a:custGeom>
                <a:avLst/>
                <a:gdLst/>
                <a:ahLst/>
                <a:cxnLst/>
                <a:rect l="l" t="t" r="r" b="b"/>
                <a:pathLst>
                  <a:path w="15186" h="13152" extrusionOk="0">
                    <a:moveTo>
                      <a:pt x="3797" y="1"/>
                    </a:moveTo>
                    <a:lnTo>
                      <a:pt x="1" y="6576"/>
                    </a:lnTo>
                    <a:lnTo>
                      <a:pt x="3797" y="13151"/>
                    </a:lnTo>
                    <a:lnTo>
                      <a:pt x="11389" y="13151"/>
                    </a:lnTo>
                    <a:lnTo>
                      <a:pt x="15186" y="6576"/>
                    </a:lnTo>
                    <a:lnTo>
                      <a:pt x="11389" y="1"/>
                    </a:lnTo>
                    <a:close/>
                  </a:path>
                </a:pathLst>
              </a:custGeom>
              <a:solidFill>
                <a:srgbClr val="6D563C">
                  <a:alpha val="54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4"/>
              <p:cNvSpPr/>
              <p:nvPr/>
            </p:nvSpPr>
            <p:spPr>
              <a:xfrm>
                <a:off x="6666225" y="-114350"/>
                <a:ext cx="645552" cy="559082"/>
              </a:xfrm>
              <a:custGeom>
                <a:avLst/>
                <a:gdLst/>
                <a:ahLst/>
                <a:cxnLst/>
                <a:rect l="l" t="t" r="r" b="b"/>
                <a:pathLst>
                  <a:path w="15185" h="13151" extrusionOk="0">
                    <a:moveTo>
                      <a:pt x="3796" y="0"/>
                    </a:moveTo>
                    <a:lnTo>
                      <a:pt x="0" y="6575"/>
                    </a:lnTo>
                    <a:lnTo>
                      <a:pt x="3796" y="13151"/>
                    </a:lnTo>
                    <a:lnTo>
                      <a:pt x="11388" y="13151"/>
                    </a:lnTo>
                    <a:lnTo>
                      <a:pt x="15185" y="6575"/>
                    </a:lnTo>
                    <a:lnTo>
                      <a:pt x="11388" y="0"/>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4"/>
              <p:cNvSpPr/>
              <p:nvPr/>
            </p:nvSpPr>
            <p:spPr>
              <a:xfrm>
                <a:off x="7722613" y="-114350"/>
                <a:ext cx="645595" cy="559082"/>
              </a:xfrm>
              <a:custGeom>
                <a:avLst/>
                <a:gdLst/>
                <a:ahLst/>
                <a:cxnLst/>
                <a:rect l="l" t="t" r="r" b="b"/>
                <a:pathLst>
                  <a:path w="15186" h="13151" extrusionOk="0">
                    <a:moveTo>
                      <a:pt x="3796" y="0"/>
                    </a:moveTo>
                    <a:lnTo>
                      <a:pt x="0" y="6575"/>
                    </a:lnTo>
                    <a:lnTo>
                      <a:pt x="3796" y="13151"/>
                    </a:lnTo>
                    <a:lnTo>
                      <a:pt x="11389" y="13151"/>
                    </a:lnTo>
                    <a:lnTo>
                      <a:pt x="15185" y="6575"/>
                    </a:lnTo>
                    <a:lnTo>
                      <a:pt x="11389" y="0"/>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4"/>
              <p:cNvSpPr/>
              <p:nvPr/>
            </p:nvSpPr>
            <p:spPr>
              <a:xfrm>
                <a:off x="8250807" y="189919"/>
                <a:ext cx="645552" cy="559124"/>
              </a:xfrm>
              <a:custGeom>
                <a:avLst/>
                <a:gdLst/>
                <a:ahLst/>
                <a:cxnLst/>
                <a:rect l="l" t="t" r="r" b="b"/>
                <a:pathLst>
                  <a:path w="15185" h="13152" extrusionOk="0">
                    <a:moveTo>
                      <a:pt x="3796" y="1"/>
                    </a:moveTo>
                    <a:lnTo>
                      <a:pt x="0" y="6576"/>
                    </a:lnTo>
                    <a:lnTo>
                      <a:pt x="3796" y="13151"/>
                    </a:lnTo>
                    <a:lnTo>
                      <a:pt x="11388" y="13151"/>
                    </a:lnTo>
                    <a:lnTo>
                      <a:pt x="15185" y="6576"/>
                    </a:lnTo>
                    <a:lnTo>
                      <a:pt x="1138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six columns 1">
  <p:cSld name="CUSTOM_12">
    <p:spTree>
      <p:nvGrpSpPr>
        <p:cNvPr id="1" name="Shape 409"/>
        <p:cNvGrpSpPr/>
        <p:nvPr/>
      </p:nvGrpSpPr>
      <p:grpSpPr>
        <a:xfrm>
          <a:off x="0" y="0"/>
          <a:ext cx="0" cy="0"/>
          <a:chOff x="0" y="0"/>
          <a:chExt cx="0" cy="0"/>
        </a:xfrm>
      </p:grpSpPr>
      <p:sp>
        <p:nvSpPr>
          <p:cNvPr id="410" name="Google Shape;410;p25"/>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3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411" name="Google Shape;411;p25"/>
          <p:cNvSpPr txBox="1">
            <a:spLocks noGrp="1"/>
          </p:cNvSpPr>
          <p:nvPr>
            <p:ph type="subTitle" idx="1"/>
          </p:nvPr>
        </p:nvSpPr>
        <p:spPr>
          <a:xfrm>
            <a:off x="2942550" y="1673850"/>
            <a:ext cx="1556700" cy="5487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12" name="Google Shape;412;p25"/>
          <p:cNvSpPr txBox="1">
            <a:spLocks noGrp="1"/>
          </p:cNvSpPr>
          <p:nvPr>
            <p:ph type="subTitle" idx="2"/>
          </p:nvPr>
        </p:nvSpPr>
        <p:spPr>
          <a:xfrm>
            <a:off x="1300950" y="1673850"/>
            <a:ext cx="1641600" cy="5487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Questrial"/>
              <a:buNone/>
              <a:defRPr sz="2000" b="1">
                <a:solidFill>
                  <a:schemeClr val="dk1"/>
                </a:solidFill>
                <a:latin typeface="Questrial"/>
                <a:ea typeface="Questrial"/>
                <a:cs typeface="Questrial"/>
                <a:sym typeface="Questrial"/>
              </a:defRPr>
            </a:lvl1pPr>
            <a:lvl2pPr lvl="1" rtl="0">
              <a:lnSpc>
                <a:spcPct val="100000"/>
              </a:lnSpc>
              <a:spcBef>
                <a:spcPts val="0"/>
              </a:spcBef>
              <a:spcAft>
                <a:spcPts val="0"/>
              </a:spcAft>
              <a:buSzPts val="2000"/>
              <a:buFont typeface="Questrial"/>
              <a:buNone/>
              <a:defRPr sz="2000" b="1">
                <a:latin typeface="Questrial"/>
                <a:ea typeface="Questrial"/>
                <a:cs typeface="Questrial"/>
                <a:sym typeface="Questrial"/>
              </a:defRPr>
            </a:lvl2pPr>
            <a:lvl3pPr lvl="2" rtl="0">
              <a:lnSpc>
                <a:spcPct val="100000"/>
              </a:lnSpc>
              <a:spcBef>
                <a:spcPts val="0"/>
              </a:spcBef>
              <a:spcAft>
                <a:spcPts val="0"/>
              </a:spcAft>
              <a:buSzPts val="2000"/>
              <a:buFont typeface="Questrial"/>
              <a:buNone/>
              <a:defRPr sz="2000" b="1">
                <a:latin typeface="Questrial"/>
                <a:ea typeface="Questrial"/>
                <a:cs typeface="Questrial"/>
                <a:sym typeface="Questrial"/>
              </a:defRPr>
            </a:lvl3pPr>
            <a:lvl4pPr lvl="3" rtl="0">
              <a:lnSpc>
                <a:spcPct val="100000"/>
              </a:lnSpc>
              <a:spcBef>
                <a:spcPts val="0"/>
              </a:spcBef>
              <a:spcAft>
                <a:spcPts val="0"/>
              </a:spcAft>
              <a:buSzPts val="2000"/>
              <a:buFont typeface="Questrial"/>
              <a:buNone/>
              <a:defRPr sz="2000" b="1">
                <a:latin typeface="Questrial"/>
                <a:ea typeface="Questrial"/>
                <a:cs typeface="Questrial"/>
                <a:sym typeface="Questrial"/>
              </a:defRPr>
            </a:lvl4pPr>
            <a:lvl5pPr lvl="4" rtl="0">
              <a:lnSpc>
                <a:spcPct val="100000"/>
              </a:lnSpc>
              <a:spcBef>
                <a:spcPts val="0"/>
              </a:spcBef>
              <a:spcAft>
                <a:spcPts val="0"/>
              </a:spcAft>
              <a:buSzPts val="2000"/>
              <a:buFont typeface="Questrial"/>
              <a:buNone/>
              <a:defRPr sz="2000" b="1">
                <a:latin typeface="Questrial"/>
                <a:ea typeface="Questrial"/>
                <a:cs typeface="Questrial"/>
                <a:sym typeface="Questrial"/>
              </a:defRPr>
            </a:lvl5pPr>
            <a:lvl6pPr lvl="5" rtl="0">
              <a:lnSpc>
                <a:spcPct val="100000"/>
              </a:lnSpc>
              <a:spcBef>
                <a:spcPts val="0"/>
              </a:spcBef>
              <a:spcAft>
                <a:spcPts val="0"/>
              </a:spcAft>
              <a:buSzPts val="2000"/>
              <a:buFont typeface="Questrial"/>
              <a:buNone/>
              <a:defRPr sz="2000" b="1">
                <a:latin typeface="Questrial"/>
                <a:ea typeface="Questrial"/>
                <a:cs typeface="Questrial"/>
                <a:sym typeface="Questrial"/>
              </a:defRPr>
            </a:lvl6pPr>
            <a:lvl7pPr lvl="6" rtl="0">
              <a:lnSpc>
                <a:spcPct val="100000"/>
              </a:lnSpc>
              <a:spcBef>
                <a:spcPts val="0"/>
              </a:spcBef>
              <a:spcAft>
                <a:spcPts val="0"/>
              </a:spcAft>
              <a:buSzPts val="2000"/>
              <a:buFont typeface="Questrial"/>
              <a:buNone/>
              <a:defRPr sz="2000" b="1">
                <a:latin typeface="Questrial"/>
                <a:ea typeface="Questrial"/>
                <a:cs typeface="Questrial"/>
                <a:sym typeface="Questrial"/>
              </a:defRPr>
            </a:lvl7pPr>
            <a:lvl8pPr lvl="7" rtl="0">
              <a:lnSpc>
                <a:spcPct val="100000"/>
              </a:lnSpc>
              <a:spcBef>
                <a:spcPts val="0"/>
              </a:spcBef>
              <a:spcAft>
                <a:spcPts val="0"/>
              </a:spcAft>
              <a:buSzPts val="2000"/>
              <a:buFont typeface="Questrial"/>
              <a:buNone/>
              <a:defRPr sz="2000" b="1">
                <a:latin typeface="Questrial"/>
                <a:ea typeface="Questrial"/>
                <a:cs typeface="Questrial"/>
                <a:sym typeface="Questrial"/>
              </a:defRPr>
            </a:lvl8pPr>
            <a:lvl9pPr lvl="8" rtl="0">
              <a:lnSpc>
                <a:spcPct val="100000"/>
              </a:lnSpc>
              <a:spcBef>
                <a:spcPts val="0"/>
              </a:spcBef>
              <a:spcAft>
                <a:spcPts val="0"/>
              </a:spcAft>
              <a:buSzPts val="2000"/>
              <a:buFont typeface="Questrial"/>
              <a:buNone/>
              <a:defRPr sz="2000" b="1">
                <a:latin typeface="Questrial"/>
                <a:ea typeface="Questrial"/>
                <a:cs typeface="Questrial"/>
                <a:sym typeface="Questrial"/>
              </a:defRPr>
            </a:lvl9pPr>
          </a:lstStyle>
          <a:p>
            <a:endParaRPr/>
          </a:p>
        </p:txBody>
      </p:sp>
      <p:sp>
        <p:nvSpPr>
          <p:cNvPr id="413" name="Google Shape;413;p25"/>
          <p:cNvSpPr txBox="1">
            <a:spLocks noGrp="1"/>
          </p:cNvSpPr>
          <p:nvPr>
            <p:ph type="subTitle" idx="3"/>
          </p:nvPr>
        </p:nvSpPr>
        <p:spPr>
          <a:xfrm>
            <a:off x="6874075" y="1673850"/>
            <a:ext cx="1556700" cy="5487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14" name="Google Shape;414;p25"/>
          <p:cNvSpPr txBox="1">
            <a:spLocks noGrp="1"/>
          </p:cNvSpPr>
          <p:nvPr>
            <p:ph type="subTitle" idx="4"/>
          </p:nvPr>
        </p:nvSpPr>
        <p:spPr>
          <a:xfrm>
            <a:off x="5232475" y="1673850"/>
            <a:ext cx="1641600" cy="5487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Questrial"/>
              <a:buNone/>
              <a:defRPr sz="2000" b="1">
                <a:solidFill>
                  <a:schemeClr val="dk1"/>
                </a:solidFill>
                <a:latin typeface="Questrial"/>
                <a:ea typeface="Questrial"/>
                <a:cs typeface="Questrial"/>
                <a:sym typeface="Questrial"/>
              </a:defRPr>
            </a:lvl1pPr>
            <a:lvl2pPr lvl="1" rtl="0">
              <a:lnSpc>
                <a:spcPct val="100000"/>
              </a:lnSpc>
              <a:spcBef>
                <a:spcPts val="0"/>
              </a:spcBef>
              <a:spcAft>
                <a:spcPts val="0"/>
              </a:spcAft>
              <a:buSzPts val="2000"/>
              <a:buFont typeface="Questrial"/>
              <a:buNone/>
              <a:defRPr sz="2000" b="1">
                <a:latin typeface="Questrial"/>
                <a:ea typeface="Questrial"/>
                <a:cs typeface="Questrial"/>
                <a:sym typeface="Questrial"/>
              </a:defRPr>
            </a:lvl2pPr>
            <a:lvl3pPr lvl="2" rtl="0">
              <a:lnSpc>
                <a:spcPct val="100000"/>
              </a:lnSpc>
              <a:spcBef>
                <a:spcPts val="0"/>
              </a:spcBef>
              <a:spcAft>
                <a:spcPts val="0"/>
              </a:spcAft>
              <a:buSzPts val="2000"/>
              <a:buFont typeface="Questrial"/>
              <a:buNone/>
              <a:defRPr sz="2000" b="1">
                <a:latin typeface="Questrial"/>
                <a:ea typeface="Questrial"/>
                <a:cs typeface="Questrial"/>
                <a:sym typeface="Questrial"/>
              </a:defRPr>
            </a:lvl3pPr>
            <a:lvl4pPr lvl="3" rtl="0">
              <a:lnSpc>
                <a:spcPct val="100000"/>
              </a:lnSpc>
              <a:spcBef>
                <a:spcPts val="0"/>
              </a:spcBef>
              <a:spcAft>
                <a:spcPts val="0"/>
              </a:spcAft>
              <a:buSzPts val="2000"/>
              <a:buFont typeface="Questrial"/>
              <a:buNone/>
              <a:defRPr sz="2000" b="1">
                <a:latin typeface="Questrial"/>
                <a:ea typeface="Questrial"/>
                <a:cs typeface="Questrial"/>
                <a:sym typeface="Questrial"/>
              </a:defRPr>
            </a:lvl4pPr>
            <a:lvl5pPr lvl="4" rtl="0">
              <a:lnSpc>
                <a:spcPct val="100000"/>
              </a:lnSpc>
              <a:spcBef>
                <a:spcPts val="0"/>
              </a:spcBef>
              <a:spcAft>
                <a:spcPts val="0"/>
              </a:spcAft>
              <a:buSzPts val="2000"/>
              <a:buFont typeface="Questrial"/>
              <a:buNone/>
              <a:defRPr sz="2000" b="1">
                <a:latin typeface="Questrial"/>
                <a:ea typeface="Questrial"/>
                <a:cs typeface="Questrial"/>
                <a:sym typeface="Questrial"/>
              </a:defRPr>
            </a:lvl5pPr>
            <a:lvl6pPr lvl="5" rtl="0">
              <a:lnSpc>
                <a:spcPct val="100000"/>
              </a:lnSpc>
              <a:spcBef>
                <a:spcPts val="0"/>
              </a:spcBef>
              <a:spcAft>
                <a:spcPts val="0"/>
              </a:spcAft>
              <a:buSzPts val="2000"/>
              <a:buFont typeface="Questrial"/>
              <a:buNone/>
              <a:defRPr sz="2000" b="1">
                <a:latin typeface="Questrial"/>
                <a:ea typeface="Questrial"/>
                <a:cs typeface="Questrial"/>
                <a:sym typeface="Questrial"/>
              </a:defRPr>
            </a:lvl6pPr>
            <a:lvl7pPr lvl="6" rtl="0">
              <a:lnSpc>
                <a:spcPct val="100000"/>
              </a:lnSpc>
              <a:spcBef>
                <a:spcPts val="0"/>
              </a:spcBef>
              <a:spcAft>
                <a:spcPts val="0"/>
              </a:spcAft>
              <a:buSzPts val="2000"/>
              <a:buFont typeface="Questrial"/>
              <a:buNone/>
              <a:defRPr sz="2000" b="1">
                <a:latin typeface="Questrial"/>
                <a:ea typeface="Questrial"/>
                <a:cs typeface="Questrial"/>
                <a:sym typeface="Questrial"/>
              </a:defRPr>
            </a:lvl7pPr>
            <a:lvl8pPr lvl="7" rtl="0">
              <a:lnSpc>
                <a:spcPct val="100000"/>
              </a:lnSpc>
              <a:spcBef>
                <a:spcPts val="0"/>
              </a:spcBef>
              <a:spcAft>
                <a:spcPts val="0"/>
              </a:spcAft>
              <a:buSzPts val="2000"/>
              <a:buFont typeface="Questrial"/>
              <a:buNone/>
              <a:defRPr sz="2000" b="1">
                <a:latin typeface="Questrial"/>
                <a:ea typeface="Questrial"/>
                <a:cs typeface="Questrial"/>
                <a:sym typeface="Questrial"/>
              </a:defRPr>
            </a:lvl8pPr>
            <a:lvl9pPr lvl="8" rtl="0">
              <a:lnSpc>
                <a:spcPct val="100000"/>
              </a:lnSpc>
              <a:spcBef>
                <a:spcPts val="0"/>
              </a:spcBef>
              <a:spcAft>
                <a:spcPts val="0"/>
              </a:spcAft>
              <a:buSzPts val="2000"/>
              <a:buFont typeface="Questrial"/>
              <a:buNone/>
              <a:defRPr sz="2000" b="1">
                <a:latin typeface="Questrial"/>
                <a:ea typeface="Questrial"/>
                <a:cs typeface="Questrial"/>
                <a:sym typeface="Questrial"/>
              </a:defRPr>
            </a:lvl9pPr>
          </a:lstStyle>
          <a:p>
            <a:endParaRPr/>
          </a:p>
        </p:txBody>
      </p:sp>
      <p:sp>
        <p:nvSpPr>
          <p:cNvPr id="415" name="Google Shape;415;p25"/>
          <p:cNvSpPr txBox="1">
            <a:spLocks noGrp="1"/>
          </p:cNvSpPr>
          <p:nvPr>
            <p:ph type="subTitle" idx="5"/>
          </p:nvPr>
        </p:nvSpPr>
        <p:spPr>
          <a:xfrm>
            <a:off x="2942550" y="2752347"/>
            <a:ext cx="1556700" cy="5487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16" name="Google Shape;416;p25"/>
          <p:cNvSpPr txBox="1">
            <a:spLocks noGrp="1"/>
          </p:cNvSpPr>
          <p:nvPr>
            <p:ph type="subTitle" idx="6"/>
          </p:nvPr>
        </p:nvSpPr>
        <p:spPr>
          <a:xfrm>
            <a:off x="1300950" y="2752347"/>
            <a:ext cx="1641600" cy="5487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Questrial"/>
              <a:buNone/>
              <a:defRPr sz="2000" b="1">
                <a:solidFill>
                  <a:schemeClr val="dk1"/>
                </a:solidFill>
                <a:latin typeface="Questrial"/>
                <a:ea typeface="Questrial"/>
                <a:cs typeface="Questrial"/>
                <a:sym typeface="Questrial"/>
              </a:defRPr>
            </a:lvl1pPr>
            <a:lvl2pPr lvl="1" rtl="0">
              <a:lnSpc>
                <a:spcPct val="100000"/>
              </a:lnSpc>
              <a:spcBef>
                <a:spcPts val="0"/>
              </a:spcBef>
              <a:spcAft>
                <a:spcPts val="0"/>
              </a:spcAft>
              <a:buSzPts val="2000"/>
              <a:buFont typeface="Questrial"/>
              <a:buNone/>
              <a:defRPr sz="2000" b="1">
                <a:latin typeface="Questrial"/>
                <a:ea typeface="Questrial"/>
                <a:cs typeface="Questrial"/>
                <a:sym typeface="Questrial"/>
              </a:defRPr>
            </a:lvl2pPr>
            <a:lvl3pPr lvl="2" rtl="0">
              <a:lnSpc>
                <a:spcPct val="100000"/>
              </a:lnSpc>
              <a:spcBef>
                <a:spcPts val="0"/>
              </a:spcBef>
              <a:spcAft>
                <a:spcPts val="0"/>
              </a:spcAft>
              <a:buSzPts val="2000"/>
              <a:buFont typeface="Questrial"/>
              <a:buNone/>
              <a:defRPr sz="2000" b="1">
                <a:latin typeface="Questrial"/>
                <a:ea typeface="Questrial"/>
                <a:cs typeface="Questrial"/>
                <a:sym typeface="Questrial"/>
              </a:defRPr>
            </a:lvl3pPr>
            <a:lvl4pPr lvl="3" rtl="0">
              <a:lnSpc>
                <a:spcPct val="100000"/>
              </a:lnSpc>
              <a:spcBef>
                <a:spcPts val="0"/>
              </a:spcBef>
              <a:spcAft>
                <a:spcPts val="0"/>
              </a:spcAft>
              <a:buSzPts val="2000"/>
              <a:buFont typeface="Questrial"/>
              <a:buNone/>
              <a:defRPr sz="2000" b="1">
                <a:latin typeface="Questrial"/>
                <a:ea typeface="Questrial"/>
                <a:cs typeface="Questrial"/>
                <a:sym typeface="Questrial"/>
              </a:defRPr>
            </a:lvl4pPr>
            <a:lvl5pPr lvl="4" rtl="0">
              <a:lnSpc>
                <a:spcPct val="100000"/>
              </a:lnSpc>
              <a:spcBef>
                <a:spcPts val="0"/>
              </a:spcBef>
              <a:spcAft>
                <a:spcPts val="0"/>
              </a:spcAft>
              <a:buSzPts val="2000"/>
              <a:buFont typeface="Questrial"/>
              <a:buNone/>
              <a:defRPr sz="2000" b="1">
                <a:latin typeface="Questrial"/>
                <a:ea typeface="Questrial"/>
                <a:cs typeface="Questrial"/>
                <a:sym typeface="Questrial"/>
              </a:defRPr>
            </a:lvl5pPr>
            <a:lvl6pPr lvl="5" rtl="0">
              <a:lnSpc>
                <a:spcPct val="100000"/>
              </a:lnSpc>
              <a:spcBef>
                <a:spcPts val="0"/>
              </a:spcBef>
              <a:spcAft>
                <a:spcPts val="0"/>
              </a:spcAft>
              <a:buSzPts val="2000"/>
              <a:buFont typeface="Questrial"/>
              <a:buNone/>
              <a:defRPr sz="2000" b="1">
                <a:latin typeface="Questrial"/>
                <a:ea typeface="Questrial"/>
                <a:cs typeface="Questrial"/>
                <a:sym typeface="Questrial"/>
              </a:defRPr>
            </a:lvl6pPr>
            <a:lvl7pPr lvl="6" rtl="0">
              <a:lnSpc>
                <a:spcPct val="100000"/>
              </a:lnSpc>
              <a:spcBef>
                <a:spcPts val="0"/>
              </a:spcBef>
              <a:spcAft>
                <a:spcPts val="0"/>
              </a:spcAft>
              <a:buSzPts val="2000"/>
              <a:buFont typeface="Questrial"/>
              <a:buNone/>
              <a:defRPr sz="2000" b="1">
                <a:latin typeface="Questrial"/>
                <a:ea typeface="Questrial"/>
                <a:cs typeface="Questrial"/>
                <a:sym typeface="Questrial"/>
              </a:defRPr>
            </a:lvl7pPr>
            <a:lvl8pPr lvl="7" rtl="0">
              <a:lnSpc>
                <a:spcPct val="100000"/>
              </a:lnSpc>
              <a:spcBef>
                <a:spcPts val="0"/>
              </a:spcBef>
              <a:spcAft>
                <a:spcPts val="0"/>
              </a:spcAft>
              <a:buSzPts val="2000"/>
              <a:buFont typeface="Questrial"/>
              <a:buNone/>
              <a:defRPr sz="2000" b="1">
                <a:latin typeface="Questrial"/>
                <a:ea typeface="Questrial"/>
                <a:cs typeface="Questrial"/>
                <a:sym typeface="Questrial"/>
              </a:defRPr>
            </a:lvl8pPr>
            <a:lvl9pPr lvl="8" rtl="0">
              <a:lnSpc>
                <a:spcPct val="100000"/>
              </a:lnSpc>
              <a:spcBef>
                <a:spcPts val="0"/>
              </a:spcBef>
              <a:spcAft>
                <a:spcPts val="0"/>
              </a:spcAft>
              <a:buSzPts val="2000"/>
              <a:buFont typeface="Questrial"/>
              <a:buNone/>
              <a:defRPr sz="2000" b="1">
                <a:latin typeface="Questrial"/>
                <a:ea typeface="Questrial"/>
                <a:cs typeface="Questrial"/>
                <a:sym typeface="Questrial"/>
              </a:defRPr>
            </a:lvl9pPr>
          </a:lstStyle>
          <a:p>
            <a:endParaRPr/>
          </a:p>
        </p:txBody>
      </p:sp>
      <p:sp>
        <p:nvSpPr>
          <p:cNvPr id="417" name="Google Shape;417;p25"/>
          <p:cNvSpPr txBox="1">
            <a:spLocks noGrp="1"/>
          </p:cNvSpPr>
          <p:nvPr>
            <p:ph type="subTitle" idx="7"/>
          </p:nvPr>
        </p:nvSpPr>
        <p:spPr>
          <a:xfrm>
            <a:off x="6874075" y="2752347"/>
            <a:ext cx="1556700" cy="5487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18" name="Google Shape;418;p25"/>
          <p:cNvSpPr txBox="1">
            <a:spLocks noGrp="1"/>
          </p:cNvSpPr>
          <p:nvPr>
            <p:ph type="subTitle" idx="8"/>
          </p:nvPr>
        </p:nvSpPr>
        <p:spPr>
          <a:xfrm>
            <a:off x="5232475" y="2752347"/>
            <a:ext cx="1641600" cy="5487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Questrial"/>
              <a:buNone/>
              <a:defRPr sz="2000" b="1">
                <a:solidFill>
                  <a:schemeClr val="dk1"/>
                </a:solidFill>
                <a:latin typeface="Questrial"/>
                <a:ea typeface="Questrial"/>
                <a:cs typeface="Questrial"/>
                <a:sym typeface="Questrial"/>
              </a:defRPr>
            </a:lvl1pPr>
            <a:lvl2pPr lvl="1" rtl="0">
              <a:lnSpc>
                <a:spcPct val="100000"/>
              </a:lnSpc>
              <a:spcBef>
                <a:spcPts val="0"/>
              </a:spcBef>
              <a:spcAft>
                <a:spcPts val="0"/>
              </a:spcAft>
              <a:buSzPts val="2000"/>
              <a:buFont typeface="Questrial"/>
              <a:buNone/>
              <a:defRPr sz="2000" b="1">
                <a:latin typeface="Questrial"/>
                <a:ea typeface="Questrial"/>
                <a:cs typeface="Questrial"/>
                <a:sym typeface="Questrial"/>
              </a:defRPr>
            </a:lvl2pPr>
            <a:lvl3pPr lvl="2" rtl="0">
              <a:lnSpc>
                <a:spcPct val="100000"/>
              </a:lnSpc>
              <a:spcBef>
                <a:spcPts val="0"/>
              </a:spcBef>
              <a:spcAft>
                <a:spcPts val="0"/>
              </a:spcAft>
              <a:buSzPts val="2000"/>
              <a:buFont typeface="Questrial"/>
              <a:buNone/>
              <a:defRPr sz="2000" b="1">
                <a:latin typeface="Questrial"/>
                <a:ea typeface="Questrial"/>
                <a:cs typeface="Questrial"/>
                <a:sym typeface="Questrial"/>
              </a:defRPr>
            </a:lvl3pPr>
            <a:lvl4pPr lvl="3" rtl="0">
              <a:lnSpc>
                <a:spcPct val="100000"/>
              </a:lnSpc>
              <a:spcBef>
                <a:spcPts val="0"/>
              </a:spcBef>
              <a:spcAft>
                <a:spcPts val="0"/>
              </a:spcAft>
              <a:buSzPts val="2000"/>
              <a:buFont typeface="Questrial"/>
              <a:buNone/>
              <a:defRPr sz="2000" b="1">
                <a:latin typeface="Questrial"/>
                <a:ea typeface="Questrial"/>
                <a:cs typeface="Questrial"/>
                <a:sym typeface="Questrial"/>
              </a:defRPr>
            </a:lvl4pPr>
            <a:lvl5pPr lvl="4" rtl="0">
              <a:lnSpc>
                <a:spcPct val="100000"/>
              </a:lnSpc>
              <a:spcBef>
                <a:spcPts val="0"/>
              </a:spcBef>
              <a:spcAft>
                <a:spcPts val="0"/>
              </a:spcAft>
              <a:buSzPts val="2000"/>
              <a:buFont typeface="Questrial"/>
              <a:buNone/>
              <a:defRPr sz="2000" b="1">
                <a:latin typeface="Questrial"/>
                <a:ea typeface="Questrial"/>
                <a:cs typeface="Questrial"/>
                <a:sym typeface="Questrial"/>
              </a:defRPr>
            </a:lvl5pPr>
            <a:lvl6pPr lvl="5" rtl="0">
              <a:lnSpc>
                <a:spcPct val="100000"/>
              </a:lnSpc>
              <a:spcBef>
                <a:spcPts val="0"/>
              </a:spcBef>
              <a:spcAft>
                <a:spcPts val="0"/>
              </a:spcAft>
              <a:buSzPts val="2000"/>
              <a:buFont typeface="Questrial"/>
              <a:buNone/>
              <a:defRPr sz="2000" b="1">
                <a:latin typeface="Questrial"/>
                <a:ea typeface="Questrial"/>
                <a:cs typeface="Questrial"/>
                <a:sym typeface="Questrial"/>
              </a:defRPr>
            </a:lvl6pPr>
            <a:lvl7pPr lvl="6" rtl="0">
              <a:lnSpc>
                <a:spcPct val="100000"/>
              </a:lnSpc>
              <a:spcBef>
                <a:spcPts val="0"/>
              </a:spcBef>
              <a:spcAft>
                <a:spcPts val="0"/>
              </a:spcAft>
              <a:buSzPts val="2000"/>
              <a:buFont typeface="Questrial"/>
              <a:buNone/>
              <a:defRPr sz="2000" b="1">
                <a:latin typeface="Questrial"/>
                <a:ea typeface="Questrial"/>
                <a:cs typeface="Questrial"/>
                <a:sym typeface="Questrial"/>
              </a:defRPr>
            </a:lvl7pPr>
            <a:lvl8pPr lvl="7" rtl="0">
              <a:lnSpc>
                <a:spcPct val="100000"/>
              </a:lnSpc>
              <a:spcBef>
                <a:spcPts val="0"/>
              </a:spcBef>
              <a:spcAft>
                <a:spcPts val="0"/>
              </a:spcAft>
              <a:buSzPts val="2000"/>
              <a:buFont typeface="Questrial"/>
              <a:buNone/>
              <a:defRPr sz="2000" b="1">
                <a:latin typeface="Questrial"/>
                <a:ea typeface="Questrial"/>
                <a:cs typeface="Questrial"/>
                <a:sym typeface="Questrial"/>
              </a:defRPr>
            </a:lvl8pPr>
            <a:lvl9pPr lvl="8" rtl="0">
              <a:lnSpc>
                <a:spcPct val="100000"/>
              </a:lnSpc>
              <a:spcBef>
                <a:spcPts val="0"/>
              </a:spcBef>
              <a:spcAft>
                <a:spcPts val="0"/>
              </a:spcAft>
              <a:buSzPts val="2000"/>
              <a:buFont typeface="Questrial"/>
              <a:buNone/>
              <a:defRPr sz="2000" b="1">
                <a:latin typeface="Questrial"/>
                <a:ea typeface="Questrial"/>
                <a:cs typeface="Questrial"/>
                <a:sym typeface="Questrial"/>
              </a:defRPr>
            </a:lvl9pPr>
          </a:lstStyle>
          <a:p>
            <a:endParaRPr/>
          </a:p>
        </p:txBody>
      </p:sp>
      <p:sp>
        <p:nvSpPr>
          <p:cNvPr id="419" name="Google Shape;419;p25"/>
          <p:cNvSpPr txBox="1">
            <a:spLocks noGrp="1"/>
          </p:cNvSpPr>
          <p:nvPr>
            <p:ph type="subTitle" idx="9"/>
          </p:nvPr>
        </p:nvSpPr>
        <p:spPr>
          <a:xfrm>
            <a:off x="2942550" y="3830845"/>
            <a:ext cx="1556700" cy="5487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20" name="Google Shape;420;p25"/>
          <p:cNvSpPr txBox="1">
            <a:spLocks noGrp="1"/>
          </p:cNvSpPr>
          <p:nvPr>
            <p:ph type="subTitle" idx="13"/>
          </p:nvPr>
        </p:nvSpPr>
        <p:spPr>
          <a:xfrm>
            <a:off x="1300950" y="3830845"/>
            <a:ext cx="1641600" cy="5487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Questrial"/>
              <a:buNone/>
              <a:defRPr sz="2000" b="1">
                <a:solidFill>
                  <a:schemeClr val="dk1"/>
                </a:solidFill>
                <a:latin typeface="Questrial"/>
                <a:ea typeface="Questrial"/>
                <a:cs typeface="Questrial"/>
                <a:sym typeface="Questrial"/>
              </a:defRPr>
            </a:lvl1pPr>
            <a:lvl2pPr lvl="1" rtl="0">
              <a:lnSpc>
                <a:spcPct val="100000"/>
              </a:lnSpc>
              <a:spcBef>
                <a:spcPts val="0"/>
              </a:spcBef>
              <a:spcAft>
                <a:spcPts val="0"/>
              </a:spcAft>
              <a:buSzPts val="2000"/>
              <a:buFont typeface="Questrial"/>
              <a:buNone/>
              <a:defRPr sz="2000" b="1">
                <a:latin typeface="Questrial"/>
                <a:ea typeface="Questrial"/>
                <a:cs typeface="Questrial"/>
                <a:sym typeface="Questrial"/>
              </a:defRPr>
            </a:lvl2pPr>
            <a:lvl3pPr lvl="2" rtl="0">
              <a:lnSpc>
                <a:spcPct val="100000"/>
              </a:lnSpc>
              <a:spcBef>
                <a:spcPts val="0"/>
              </a:spcBef>
              <a:spcAft>
                <a:spcPts val="0"/>
              </a:spcAft>
              <a:buSzPts val="2000"/>
              <a:buFont typeface="Questrial"/>
              <a:buNone/>
              <a:defRPr sz="2000" b="1">
                <a:latin typeface="Questrial"/>
                <a:ea typeface="Questrial"/>
                <a:cs typeface="Questrial"/>
                <a:sym typeface="Questrial"/>
              </a:defRPr>
            </a:lvl3pPr>
            <a:lvl4pPr lvl="3" rtl="0">
              <a:lnSpc>
                <a:spcPct val="100000"/>
              </a:lnSpc>
              <a:spcBef>
                <a:spcPts val="0"/>
              </a:spcBef>
              <a:spcAft>
                <a:spcPts val="0"/>
              </a:spcAft>
              <a:buSzPts val="2000"/>
              <a:buFont typeface="Questrial"/>
              <a:buNone/>
              <a:defRPr sz="2000" b="1">
                <a:latin typeface="Questrial"/>
                <a:ea typeface="Questrial"/>
                <a:cs typeface="Questrial"/>
                <a:sym typeface="Questrial"/>
              </a:defRPr>
            </a:lvl4pPr>
            <a:lvl5pPr lvl="4" rtl="0">
              <a:lnSpc>
                <a:spcPct val="100000"/>
              </a:lnSpc>
              <a:spcBef>
                <a:spcPts val="0"/>
              </a:spcBef>
              <a:spcAft>
                <a:spcPts val="0"/>
              </a:spcAft>
              <a:buSzPts val="2000"/>
              <a:buFont typeface="Questrial"/>
              <a:buNone/>
              <a:defRPr sz="2000" b="1">
                <a:latin typeface="Questrial"/>
                <a:ea typeface="Questrial"/>
                <a:cs typeface="Questrial"/>
                <a:sym typeface="Questrial"/>
              </a:defRPr>
            </a:lvl5pPr>
            <a:lvl6pPr lvl="5" rtl="0">
              <a:lnSpc>
                <a:spcPct val="100000"/>
              </a:lnSpc>
              <a:spcBef>
                <a:spcPts val="0"/>
              </a:spcBef>
              <a:spcAft>
                <a:spcPts val="0"/>
              </a:spcAft>
              <a:buSzPts val="2000"/>
              <a:buFont typeface="Questrial"/>
              <a:buNone/>
              <a:defRPr sz="2000" b="1">
                <a:latin typeface="Questrial"/>
                <a:ea typeface="Questrial"/>
                <a:cs typeface="Questrial"/>
                <a:sym typeface="Questrial"/>
              </a:defRPr>
            </a:lvl6pPr>
            <a:lvl7pPr lvl="6" rtl="0">
              <a:lnSpc>
                <a:spcPct val="100000"/>
              </a:lnSpc>
              <a:spcBef>
                <a:spcPts val="0"/>
              </a:spcBef>
              <a:spcAft>
                <a:spcPts val="0"/>
              </a:spcAft>
              <a:buSzPts val="2000"/>
              <a:buFont typeface="Questrial"/>
              <a:buNone/>
              <a:defRPr sz="2000" b="1">
                <a:latin typeface="Questrial"/>
                <a:ea typeface="Questrial"/>
                <a:cs typeface="Questrial"/>
                <a:sym typeface="Questrial"/>
              </a:defRPr>
            </a:lvl7pPr>
            <a:lvl8pPr lvl="7" rtl="0">
              <a:lnSpc>
                <a:spcPct val="100000"/>
              </a:lnSpc>
              <a:spcBef>
                <a:spcPts val="0"/>
              </a:spcBef>
              <a:spcAft>
                <a:spcPts val="0"/>
              </a:spcAft>
              <a:buSzPts val="2000"/>
              <a:buFont typeface="Questrial"/>
              <a:buNone/>
              <a:defRPr sz="2000" b="1">
                <a:latin typeface="Questrial"/>
                <a:ea typeface="Questrial"/>
                <a:cs typeface="Questrial"/>
                <a:sym typeface="Questrial"/>
              </a:defRPr>
            </a:lvl8pPr>
            <a:lvl9pPr lvl="8" rtl="0">
              <a:lnSpc>
                <a:spcPct val="100000"/>
              </a:lnSpc>
              <a:spcBef>
                <a:spcPts val="0"/>
              </a:spcBef>
              <a:spcAft>
                <a:spcPts val="0"/>
              </a:spcAft>
              <a:buSzPts val="2000"/>
              <a:buFont typeface="Questrial"/>
              <a:buNone/>
              <a:defRPr sz="2000" b="1">
                <a:latin typeface="Questrial"/>
                <a:ea typeface="Questrial"/>
                <a:cs typeface="Questrial"/>
                <a:sym typeface="Questrial"/>
              </a:defRPr>
            </a:lvl9pPr>
          </a:lstStyle>
          <a:p>
            <a:endParaRPr/>
          </a:p>
        </p:txBody>
      </p:sp>
      <p:sp>
        <p:nvSpPr>
          <p:cNvPr id="421" name="Google Shape;421;p25"/>
          <p:cNvSpPr txBox="1">
            <a:spLocks noGrp="1"/>
          </p:cNvSpPr>
          <p:nvPr>
            <p:ph type="subTitle" idx="14"/>
          </p:nvPr>
        </p:nvSpPr>
        <p:spPr>
          <a:xfrm>
            <a:off x="6874075" y="3830845"/>
            <a:ext cx="1556700" cy="5487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22" name="Google Shape;422;p25"/>
          <p:cNvSpPr txBox="1">
            <a:spLocks noGrp="1"/>
          </p:cNvSpPr>
          <p:nvPr>
            <p:ph type="subTitle" idx="15"/>
          </p:nvPr>
        </p:nvSpPr>
        <p:spPr>
          <a:xfrm>
            <a:off x="5232475" y="3830845"/>
            <a:ext cx="1641600" cy="5487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Questrial"/>
              <a:buNone/>
              <a:defRPr sz="2000" b="1">
                <a:solidFill>
                  <a:schemeClr val="dk1"/>
                </a:solidFill>
                <a:latin typeface="Questrial"/>
                <a:ea typeface="Questrial"/>
                <a:cs typeface="Questrial"/>
                <a:sym typeface="Questrial"/>
              </a:defRPr>
            </a:lvl1pPr>
            <a:lvl2pPr lvl="1" rtl="0">
              <a:lnSpc>
                <a:spcPct val="100000"/>
              </a:lnSpc>
              <a:spcBef>
                <a:spcPts val="0"/>
              </a:spcBef>
              <a:spcAft>
                <a:spcPts val="0"/>
              </a:spcAft>
              <a:buSzPts val="2000"/>
              <a:buFont typeface="Questrial"/>
              <a:buNone/>
              <a:defRPr sz="2000" b="1">
                <a:latin typeface="Questrial"/>
                <a:ea typeface="Questrial"/>
                <a:cs typeface="Questrial"/>
                <a:sym typeface="Questrial"/>
              </a:defRPr>
            </a:lvl2pPr>
            <a:lvl3pPr lvl="2" rtl="0">
              <a:lnSpc>
                <a:spcPct val="100000"/>
              </a:lnSpc>
              <a:spcBef>
                <a:spcPts val="0"/>
              </a:spcBef>
              <a:spcAft>
                <a:spcPts val="0"/>
              </a:spcAft>
              <a:buSzPts val="2000"/>
              <a:buFont typeface="Questrial"/>
              <a:buNone/>
              <a:defRPr sz="2000" b="1">
                <a:latin typeface="Questrial"/>
                <a:ea typeface="Questrial"/>
                <a:cs typeface="Questrial"/>
                <a:sym typeface="Questrial"/>
              </a:defRPr>
            </a:lvl3pPr>
            <a:lvl4pPr lvl="3" rtl="0">
              <a:lnSpc>
                <a:spcPct val="100000"/>
              </a:lnSpc>
              <a:spcBef>
                <a:spcPts val="0"/>
              </a:spcBef>
              <a:spcAft>
                <a:spcPts val="0"/>
              </a:spcAft>
              <a:buSzPts val="2000"/>
              <a:buFont typeface="Questrial"/>
              <a:buNone/>
              <a:defRPr sz="2000" b="1">
                <a:latin typeface="Questrial"/>
                <a:ea typeface="Questrial"/>
                <a:cs typeface="Questrial"/>
                <a:sym typeface="Questrial"/>
              </a:defRPr>
            </a:lvl4pPr>
            <a:lvl5pPr lvl="4" rtl="0">
              <a:lnSpc>
                <a:spcPct val="100000"/>
              </a:lnSpc>
              <a:spcBef>
                <a:spcPts val="0"/>
              </a:spcBef>
              <a:spcAft>
                <a:spcPts val="0"/>
              </a:spcAft>
              <a:buSzPts val="2000"/>
              <a:buFont typeface="Questrial"/>
              <a:buNone/>
              <a:defRPr sz="2000" b="1">
                <a:latin typeface="Questrial"/>
                <a:ea typeface="Questrial"/>
                <a:cs typeface="Questrial"/>
                <a:sym typeface="Questrial"/>
              </a:defRPr>
            </a:lvl5pPr>
            <a:lvl6pPr lvl="5" rtl="0">
              <a:lnSpc>
                <a:spcPct val="100000"/>
              </a:lnSpc>
              <a:spcBef>
                <a:spcPts val="0"/>
              </a:spcBef>
              <a:spcAft>
                <a:spcPts val="0"/>
              </a:spcAft>
              <a:buSzPts val="2000"/>
              <a:buFont typeface="Questrial"/>
              <a:buNone/>
              <a:defRPr sz="2000" b="1">
                <a:latin typeface="Questrial"/>
                <a:ea typeface="Questrial"/>
                <a:cs typeface="Questrial"/>
                <a:sym typeface="Questrial"/>
              </a:defRPr>
            </a:lvl6pPr>
            <a:lvl7pPr lvl="6" rtl="0">
              <a:lnSpc>
                <a:spcPct val="100000"/>
              </a:lnSpc>
              <a:spcBef>
                <a:spcPts val="0"/>
              </a:spcBef>
              <a:spcAft>
                <a:spcPts val="0"/>
              </a:spcAft>
              <a:buSzPts val="2000"/>
              <a:buFont typeface="Questrial"/>
              <a:buNone/>
              <a:defRPr sz="2000" b="1">
                <a:latin typeface="Questrial"/>
                <a:ea typeface="Questrial"/>
                <a:cs typeface="Questrial"/>
                <a:sym typeface="Questrial"/>
              </a:defRPr>
            </a:lvl7pPr>
            <a:lvl8pPr lvl="7" rtl="0">
              <a:lnSpc>
                <a:spcPct val="100000"/>
              </a:lnSpc>
              <a:spcBef>
                <a:spcPts val="0"/>
              </a:spcBef>
              <a:spcAft>
                <a:spcPts val="0"/>
              </a:spcAft>
              <a:buSzPts val="2000"/>
              <a:buFont typeface="Questrial"/>
              <a:buNone/>
              <a:defRPr sz="2000" b="1">
                <a:latin typeface="Questrial"/>
                <a:ea typeface="Questrial"/>
                <a:cs typeface="Questrial"/>
                <a:sym typeface="Questrial"/>
              </a:defRPr>
            </a:lvl8pPr>
            <a:lvl9pPr lvl="8" rtl="0">
              <a:lnSpc>
                <a:spcPct val="100000"/>
              </a:lnSpc>
              <a:spcBef>
                <a:spcPts val="0"/>
              </a:spcBef>
              <a:spcAft>
                <a:spcPts val="0"/>
              </a:spcAft>
              <a:buSzPts val="2000"/>
              <a:buFont typeface="Questrial"/>
              <a:buNone/>
              <a:defRPr sz="2000" b="1">
                <a:latin typeface="Questrial"/>
                <a:ea typeface="Questrial"/>
                <a:cs typeface="Questrial"/>
                <a:sym typeface="Questrial"/>
              </a:defRPr>
            </a:lvl9pPr>
          </a:lstStyle>
          <a:p>
            <a:endParaRPr/>
          </a:p>
        </p:txBody>
      </p:sp>
      <p:grpSp>
        <p:nvGrpSpPr>
          <p:cNvPr id="423" name="Google Shape;423;p25"/>
          <p:cNvGrpSpPr/>
          <p:nvPr/>
        </p:nvGrpSpPr>
        <p:grpSpPr>
          <a:xfrm flipH="1">
            <a:off x="-860047" y="-861806"/>
            <a:ext cx="12953341" cy="10037526"/>
            <a:chOff x="-3643571" y="-1267056"/>
            <a:chExt cx="12953341" cy="10037526"/>
          </a:xfrm>
        </p:grpSpPr>
        <p:grpSp>
          <p:nvGrpSpPr>
            <p:cNvPr id="424" name="Google Shape;424;p25"/>
            <p:cNvGrpSpPr/>
            <p:nvPr/>
          </p:nvGrpSpPr>
          <p:grpSpPr>
            <a:xfrm rot="665584">
              <a:off x="-2987911" y="-221307"/>
              <a:ext cx="11642020" cy="7946028"/>
              <a:chOff x="-548445" y="-1364282"/>
              <a:chExt cx="11642210" cy="7946158"/>
            </a:xfrm>
          </p:grpSpPr>
          <p:grpSp>
            <p:nvGrpSpPr>
              <p:cNvPr id="425" name="Google Shape;425;p25"/>
              <p:cNvGrpSpPr/>
              <p:nvPr/>
            </p:nvGrpSpPr>
            <p:grpSpPr>
              <a:xfrm rot="1128166">
                <a:off x="-23706" y="140204"/>
                <a:ext cx="10153075" cy="4937184"/>
                <a:chOff x="-3225946" y="-3757598"/>
                <a:chExt cx="10153436" cy="4937360"/>
              </a:xfrm>
            </p:grpSpPr>
            <p:sp>
              <p:nvSpPr>
                <p:cNvPr id="426" name="Google Shape;426;p25"/>
                <p:cNvSpPr/>
                <p:nvPr/>
              </p:nvSpPr>
              <p:spPr>
                <a:xfrm>
                  <a:off x="6284292" y="-3233174"/>
                  <a:ext cx="643199" cy="557043"/>
                </a:xfrm>
                <a:custGeom>
                  <a:avLst/>
                  <a:gdLst/>
                  <a:ahLst/>
                  <a:cxnLst/>
                  <a:rect l="l" t="t" r="r" b="b"/>
                  <a:pathLst>
                    <a:path w="15185" h="13151" extrusionOk="0">
                      <a:moveTo>
                        <a:pt x="3797" y="1"/>
                      </a:moveTo>
                      <a:lnTo>
                        <a:pt x="1" y="6576"/>
                      </a:lnTo>
                      <a:lnTo>
                        <a:pt x="3797" y="13151"/>
                      </a:lnTo>
                      <a:lnTo>
                        <a:pt x="11389" y="13151"/>
                      </a:lnTo>
                      <a:lnTo>
                        <a:pt x="15185" y="6576"/>
                      </a:lnTo>
                      <a:lnTo>
                        <a:pt x="11389" y="1"/>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5"/>
                <p:cNvSpPr/>
                <p:nvPr/>
              </p:nvSpPr>
              <p:spPr>
                <a:xfrm>
                  <a:off x="-3225946" y="-3463938"/>
                  <a:ext cx="643114" cy="557086"/>
                </a:xfrm>
                <a:custGeom>
                  <a:avLst/>
                  <a:gdLst/>
                  <a:ahLst/>
                  <a:cxnLst/>
                  <a:rect l="l" t="t" r="r" b="b"/>
                  <a:pathLst>
                    <a:path w="15183" h="13152" extrusionOk="0">
                      <a:moveTo>
                        <a:pt x="3796" y="1"/>
                      </a:moveTo>
                      <a:lnTo>
                        <a:pt x="0" y="6575"/>
                      </a:lnTo>
                      <a:lnTo>
                        <a:pt x="3796" y="13151"/>
                      </a:lnTo>
                      <a:lnTo>
                        <a:pt x="11387" y="13151"/>
                      </a:lnTo>
                      <a:lnTo>
                        <a:pt x="15183" y="6575"/>
                      </a:lnTo>
                      <a:lnTo>
                        <a:pt x="11387" y="1"/>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5"/>
                <p:cNvSpPr/>
                <p:nvPr/>
              </p:nvSpPr>
              <p:spPr>
                <a:xfrm>
                  <a:off x="-516942" y="622803"/>
                  <a:ext cx="643114" cy="556959"/>
                </a:xfrm>
                <a:custGeom>
                  <a:avLst/>
                  <a:gdLst/>
                  <a:ahLst/>
                  <a:cxnLst/>
                  <a:rect l="l" t="t" r="r" b="b"/>
                  <a:pathLst>
                    <a:path w="15183" h="13149" extrusionOk="0">
                      <a:moveTo>
                        <a:pt x="3796" y="0"/>
                      </a:moveTo>
                      <a:lnTo>
                        <a:pt x="0" y="6574"/>
                      </a:lnTo>
                      <a:lnTo>
                        <a:pt x="3796" y="13148"/>
                      </a:lnTo>
                      <a:lnTo>
                        <a:pt x="11387" y="13148"/>
                      </a:lnTo>
                      <a:lnTo>
                        <a:pt x="15183" y="6574"/>
                      </a:lnTo>
                      <a:lnTo>
                        <a:pt x="11387" y="0"/>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5"/>
                <p:cNvSpPr/>
                <p:nvPr/>
              </p:nvSpPr>
              <p:spPr>
                <a:xfrm>
                  <a:off x="9271" y="319608"/>
                  <a:ext cx="643199" cy="557001"/>
                </a:xfrm>
                <a:custGeom>
                  <a:avLst/>
                  <a:gdLst/>
                  <a:ahLst/>
                  <a:cxnLst/>
                  <a:rect l="l" t="t" r="r" b="b"/>
                  <a:pathLst>
                    <a:path w="15185" h="13150" extrusionOk="0">
                      <a:moveTo>
                        <a:pt x="3797" y="0"/>
                      </a:moveTo>
                      <a:lnTo>
                        <a:pt x="1" y="6576"/>
                      </a:lnTo>
                      <a:lnTo>
                        <a:pt x="3797" y="13150"/>
                      </a:lnTo>
                      <a:lnTo>
                        <a:pt x="11389" y="13150"/>
                      </a:lnTo>
                      <a:lnTo>
                        <a:pt x="15185" y="6576"/>
                      </a:lnTo>
                      <a:lnTo>
                        <a:pt x="11389" y="0"/>
                      </a:lnTo>
                      <a:close/>
                    </a:path>
                  </a:pathLst>
                </a:custGeom>
                <a:solidFill>
                  <a:srgbClr val="6D563C">
                    <a:alpha val="54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5"/>
                <p:cNvSpPr/>
                <p:nvPr/>
              </p:nvSpPr>
              <p:spPr>
                <a:xfrm>
                  <a:off x="-2675909" y="-3757598"/>
                  <a:ext cx="643156" cy="556959"/>
                </a:xfrm>
                <a:custGeom>
                  <a:avLst/>
                  <a:gdLst/>
                  <a:ahLst/>
                  <a:cxnLst/>
                  <a:rect l="l" t="t" r="r" b="b"/>
                  <a:pathLst>
                    <a:path w="15184" h="13149" extrusionOk="0">
                      <a:moveTo>
                        <a:pt x="3796" y="0"/>
                      </a:moveTo>
                      <a:lnTo>
                        <a:pt x="0" y="6574"/>
                      </a:lnTo>
                      <a:lnTo>
                        <a:pt x="3796" y="13148"/>
                      </a:lnTo>
                      <a:lnTo>
                        <a:pt x="11389" y="13148"/>
                      </a:lnTo>
                      <a:lnTo>
                        <a:pt x="15183" y="6574"/>
                      </a:lnTo>
                      <a:lnTo>
                        <a:pt x="11389" y="0"/>
                      </a:lnTo>
                      <a:close/>
                    </a:path>
                  </a:pathLst>
                </a:custGeom>
                <a:solidFill>
                  <a:srgbClr val="6D563C">
                    <a:alpha val="54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1" name="Google Shape;431;p25"/>
              <p:cNvSpPr/>
              <p:nvPr/>
            </p:nvSpPr>
            <p:spPr>
              <a:xfrm rot="1128234">
                <a:off x="10377993" y="2178852"/>
                <a:ext cx="643170" cy="556977"/>
              </a:xfrm>
              <a:custGeom>
                <a:avLst/>
                <a:gdLst/>
                <a:ahLst/>
                <a:cxnLst/>
                <a:rect l="l" t="t" r="r" b="b"/>
                <a:pathLst>
                  <a:path w="15185" h="13150" extrusionOk="0">
                    <a:moveTo>
                      <a:pt x="3797" y="0"/>
                    </a:moveTo>
                    <a:lnTo>
                      <a:pt x="1" y="6576"/>
                    </a:lnTo>
                    <a:lnTo>
                      <a:pt x="3797" y="13150"/>
                    </a:lnTo>
                    <a:lnTo>
                      <a:pt x="11389" y="13150"/>
                    </a:lnTo>
                    <a:lnTo>
                      <a:pt x="15185" y="6576"/>
                    </a:lnTo>
                    <a:lnTo>
                      <a:pt x="113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5"/>
              <p:cNvSpPr/>
              <p:nvPr/>
            </p:nvSpPr>
            <p:spPr>
              <a:xfrm rot="1128234">
                <a:off x="9175843" y="2398952"/>
                <a:ext cx="643170" cy="556977"/>
              </a:xfrm>
              <a:custGeom>
                <a:avLst/>
                <a:gdLst/>
                <a:ahLst/>
                <a:cxnLst/>
                <a:rect l="l" t="t" r="r" b="b"/>
                <a:pathLst>
                  <a:path w="15185" h="13150" extrusionOk="0">
                    <a:moveTo>
                      <a:pt x="3797" y="0"/>
                    </a:moveTo>
                    <a:lnTo>
                      <a:pt x="1" y="6576"/>
                    </a:lnTo>
                    <a:lnTo>
                      <a:pt x="3797" y="13150"/>
                    </a:lnTo>
                    <a:lnTo>
                      <a:pt x="11389" y="13150"/>
                    </a:lnTo>
                    <a:lnTo>
                      <a:pt x="15185" y="6576"/>
                    </a:lnTo>
                    <a:lnTo>
                      <a:pt x="113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3" name="Google Shape;433;p25"/>
            <p:cNvSpPr/>
            <p:nvPr/>
          </p:nvSpPr>
          <p:spPr>
            <a:xfrm rot="1800095" flipH="1">
              <a:off x="-595564" y="-27896"/>
              <a:ext cx="643164" cy="556965"/>
            </a:xfrm>
            <a:custGeom>
              <a:avLst/>
              <a:gdLst/>
              <a:ahLst/>
              <a:cxnLst/>
              <a:rect l="l" t="t" r="r" b="b"/>
              <a:pathLst>
                <a:path w="15184" h="13149" extrusionOk="0">
                  <a:moveTo>
                    <a:pt x="3796" y="0"/>
                  </a:moveTo>
                  <a:lnTo>
                    <a:pt x="0" y="6574"/>
                  </a:lnTo>
                  <a:lnTo>
                    <a:pt x="3796" y="13148"/>
                  </a:lnTo>
                  <a:lnTo>
                    <a:pt x="11389" y="13148"/>
                  </a:lnTo>
                  <a:lnTo>
                    <a:pt x="15183" y="6574"/>
                  </a:lnTo>
                  <a:lnTo>
                    <a:pt x="11389" y="0"/>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4" name="Google Shape;434;p25"/>
            <p:cNvGrpSpPr/>
            <p:nvPr/>
          </p:nvGrpSpPr>
          <p:grpSpPr>
            <a:xfrm>
              <a:off x="7419505" y="-706317"/>
              <a:ext cx="1141915" cy="1311307"/>
              <a:chOff x="7419505" y="-706317"/>
              <a:chExt cx="1141915" cy="1311307"/>
            </a:xfrm>
          </p:grpSpPr>
          <p:sp>
            <p:nvSpPr>
              <p:cNvPr id="435" name="Google Shape;435;p25"/>
              <p:cNvSpPr/>
              <p:nvPr/>
            </p:nvSpPr>
            <p:spPr>
              <a:xfrm rot="-1793653" flipH="1">
                <a:off x="7515543" y="-583120"/>
                <a:ext cx="643084" cy="557060"/>
              </a:xfrm>
              <a:custGeom>
                <a:avLst/>
                <a:gdLst/>
                <a:ahLst/>
                <a:cxnLst/>
                <a:rect l="l" t="t" r="r" b="b"/>
                <a:pathLst>
                  <a:path w="15183" h="13152" extrusionOk="0">
                    <a:moveTo>
                      <a:pt x="3796" y="1"/>
                    </a:moveTo>
                    <a:lnTo>
                      <a:pt x="0" y="6575"/>
                    </a:lnTo>
                    <a:lnTo>
                      <a:pt x="3796" y="13151"/>
                    </a:lnTo>
                    <a:lnTo>
                      <a:pt x="11387" y="13151"/>
                    </a:lnTo>
                    <a:lnTo>
                      <a:pt x="15183" y="6575"/>
                    </a:lnTo>
                    <a:lnTo>
                      <a:pt x="11387" y="1"/>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5"/>
              <p:cNvSpPr/>
              <p:nvPr/>
            </p:nvSpPr>
            <p:spPr>
              <a:xfrm rot="-1793653" flipH="1">
                <a:off x="7822292" y="-75159"/>
                <a:ext cx="643126" cy="556933"/>
              </a:xfrm>
              <a:custGeom>
                <a:avLst/>
                <a:gdLst/>
                <a:ahLst/>
                <a:cxnLst/>
                <a:rect l="l" t="t" r="r" b="b"/>
                <a:pathLst>
                  <a:path w="15184" h="13149" extrusionOk="0">
                    <a:moveTo>
                      <a:pt x="3796" y="0"/>
                    </a:moveTo>
                    <a:lnTo>
                      <a:pt x="0" y="6574"/>
                    </a:lnTo>
                    <a:lnTo>
                      <a:pt x="3796" y="13148"/>
                    </a:lnTo>
                    <a:lnTo>
                      <a:pt x="11389" y="13148"/>
                    </a:lnTo>
                    <a:lnTo>
                      <a:pt x="15183" y="6574"/>
                    </a:lnTo>
                    <a:lnTo>
                      <a:pt x="11389" y="0"/>
                    </a:lnTo>
                    <a:close/>
                  </a:path>
                </a:pathLst>
              </a:custGeom>
              <a:solidFill>
                <a:srgbClr val="6D563C">
                  <a:alpha val="54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1">
  <p:cSld name="CUSTOM_11">
    <p:spTree>
      <p:nvGrpSpPr>
        <p:cNvPr id="1" name="Shape 437"/>
        <p:cNvGrpSpPr/>
        <p:nvPr/>
      </p:nvGrpSpPr>
      <p:grpSpPr>
        <a:xfrm>
          <a:off x="0" y="0"/>
          <a:ext cx="0" cy="0"/>
          <a:chOff x="0" y="0"/>
          <a:chExt cx="0" cy="0"/>
        </a:xfrm>
      </p:grpSpPr>
      <p:sp>
        <p:nvSpPr>
          <p:cNvPr id="438" name="Google Shape;438;p26"/>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439" name="Google Shape;439;p26"/>
          <p:cNvGrpSpPr/>
          <p:nvPr/>
        </p:nvGrpSpPr>
        <p:grpSpPr>
          <a:xfrm>
            <a:off x="-297023" y="-357830"/>
            <a:ext cx="9944863" cy="5423429"/>
            <a:chOff x="-297023" y="-357830"/>
            <a:chExt cx="9944863" cy="5423429"/>
          </a:xfrm>
        </p:grpSpPr>
        <p:grpSp>
          <p:nvGrpSpPr>
            <p:cNvPr id="440" name="Google Shape;440;p26"/>
            <p:cNvGrpSpPr/>
            <p:nvPr/>
          </p:nvGrpSpPr>
          <p:grpSpPr>
            <a:xfrm>
              <a:off x="8478402" y="3295976"/>
              <a:ext cx="1169438" cy="1769623"/>
              <a:chOff x="-190098" y="-361624"/>
              <a:chExt cx="1169438" cy="1769623"/>
            </a:xfrm>
          </p:grpSpPr>
          <p:sp>
            <p:nvSpPr>
              <p:cNvPr id="441" name="Google Shape;441;p26"/>
              <p:cNvSpPr/>
              <p:nvPr/>
            </p:nvSpPr>
            <p:spPr>
              <a:xfrm>
                <a:off x="336141" y="547875"/>
                <a:ext cx="643199" cy="557043"/>
              </a:xfrm>
              <a:custGeom>
                <a:avLst/>
                <a:gdLst/>
                <a:ahLst/>
                <a:cxnLst/>
                <a:rect l="l" t="t" r="r" b="b"/>
                <a:pathLst>
                  <a:path w="15185" h="13151" extrusionOk="0">
                    <a:moveTo>
                      <a:pt x="3797" y="1"/>
                    </a:moveTo>
                    <a:lnTo>
                      <a:pt x="1" y="6576"/>
                    </a:lnTo>
                    <a:lnTo>
                      <a:pt x="3797" y="13151"/>
                    </a:lnTo>
                    <a:lnTo>
                      <a:pt x="11389" y="13151"/>
                    </a:lnTo>
                    <a:lnTo>
                      <a:pt x="15185" y="6576"/>
                    </a:lnTo>
                    <a:lnTo>
                      <a:pt x="11389" y="1"/>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6"/>
              <p:cNvSpPr/>
              <p:nvPr/>
            </p:nvSpPr>
            <p:spPr>
              <a:xfrm>
                <a:off x="-190072" y="-361624"/>
                <a:ext cx="643114" cy="557086"/>
              </a:xfrm>
              <a:custGeom>
                <a:avLst/>
                <a:gdLst/>
                <a:ahLst/>
                <a:cxnLst/>
                <a:rect l="l" t="t" r="r" b="b"/>
                <a:pathLst>
                  <a:path w="15183" h="13152" extrusionOk="0">
                    <a:moveTo>
                      <a:pt x="3796" y="1"/>
                    </a:moveTo>
                    <a:lnTo>
                      <a:pt x="0" y="6575"/>
                    </a:lnTo>
                    <a:lnTo>
                      <a:pt x="3796" y="13151"/>
                    </a:lnTo>
                    <a:lnTo>
                      <a:pt x="11387" y="13151"/>
                    </a:lnTo>
                    <a:lnTo>
                      <a:pt x="15183" y="6575"/>
                    </a:lnTo>
                    <a:lnTo>
                      <a:pt x="11387" y="1"/>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6"/>
              <p:cNvSpPr/>
              <p:nvPr/>
            </p:nvSpPr>
            <p:spPr>
              <a:xfrm>
                <a:off x="-190072" y="244765"/>
                <a:ext cx="643114" cy="556959"/>
              </a:xfrm>
              <a:custGeom>
                <a:avLst/>
                <a:gdLst/>
                <a:ahLst/>
                <a:cxnLst/>
                <a:rect l="l" t="t" r="r" b="b"/>
                <a:pathLst>
                  <a:path w="15183" h="13149" extrusionOk="0">
                    <a:moveTo>
                      <a:pt x="3796" y="0"/>
                    </a:moveTo>
                    <a:lnTo>
                      <a:pt x="0" y="6574"/>
                    </a:lnTo>
                    <a:lnTo>
                      <a:pt x="3796" y="13148"/>
                    </a:lnTo>
                    <a:lnTo>
                      <a:pt x="11387" y="13148"/>
                    </a:lnTo>
                    <a:lnTo>
                      <a:pt x="15183" y="6574"/>
                    </a:lnTo>
                    <a:lnTo>
                      <a:pt x="11387" y="0"/>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6"/>
              <p:cNvSpPr/>
              <p:nvPr/>
            </p:nvSpPr>
            <p:spPr>
              <a:xfrm>
                <a:off x="336141" y="-58430"/>
                <a:ext cx="643199" cy="557001"/>
              </a:xfrm>
              <a:custGeom>
                <a:avLst/>
                <a:gdLst/>
                <a:ahLst/>
                <a:cxnLst/>
                <a:rect l="l" t="t" r="r" b="b"/>
                <a:pathLst>
                  <a:path w="15185" h="13150" extrusionOk="0">
                    <a:moveTo>
                      <a:pt x="3797" y="0"/>
                    </a:moveTo>
                    <a:lnTo>
                      <a:pt x="1" y="6576"/>
                    </a:lnTo>
                    <a:lnTo>
                      <a:pt x="3797" y="13150"/>
                    </a:lnTo>
                    <a:lnTo>
                      <a:pt x="11389" y="13150"/>
                    </a:lnTo>
                    <a:lnTo>
                      <a:pt x="15185" y="6576"/>
                    </a:lnTo>
                    <a:lnTo>
                      <a:pt x="113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6"/>
              <p:cNvSpPr/>
              <p:nvPr/>
            </p:nvSpPr>
            <p:spPr>
              <a:xfrm>
                <a:off x="-190098" y="851040"/>
                <a:ext cx="643156" cy="556959"/>
              </a:xfrm>
              <a:custGeom>
                <a:avLst/>
                <a:gdLst/>
                <a:ahLst/>
                <a:cxnLst/>
                <a:rect l="l" t="t" r="r" b="b"/>
                <a:pathLst>
                  <a:path w="15184" h="13149" extrusionOk="0">
                    <a:moveTo>
                      <a:pt x="3796" y="0"/>
                    </a:moveTo>
                    <a:lnTo>
                      <a:pt x="0" y="6574"/>
                    </a:lnTo>
                    <a:lnTo>
                      <a:pt x="3796" y="13148"/>
                    </a:lnTo>
                    <a:lnTo>
                      <a:pt x="11389" y="13148"/>
                    </a:lnTo>
                    <a:lnTo>
                      <a:pt x="15183" y="6574"/>
                    </a:lnTo>
                    <a:lnTo>
                      <a:pt x="11389" y="0"/>
                    </a:lnTo>
                    <a:close/>
                  </a:path>
                </a:pathLst>
              </a:custGeom>
              <a:solidFill>
                <a:srgbClr val="6D563C">
                  <a:alpha val="54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6" name="Google Shape;446;p26"/>
            <p:cNvGrpSpPr/>
            <p:nvPr/>
          </p:nvGrpSpPr>
          <p:grpSpPr>
            <a:xfrm>
              <a:off x="-237450" y="1867226"/>
              <a:ext cx="785989" cy="1163348"/>
              <a:chOff x="8522775" y="86051"/>
              <a:chExt cx="785989" cy="1163348"/>
            </a:xfrm>
          </p:grpSpPr>
          <p:sp>
            <p:nvSpPr>
              <p:cNvPr id="447" name="Google Shape;447;p26"/>
              <p:cNvSpPr/>
              <p:nvPr/>
            </p:nvSpPr>
            <p:spPr>
              <a:xfrm flipH="1">
                <a:off x="8522775" y="86051"/>
                <a:ext cx="643114" cy="557086"/>
              </a:xfrm>
              <a:custGeom>
                <a:avLst/>
                <a:gdLst/>
                <a:ahLst/>
                <a:cxnLst/>
                <a:rect l="l" t="t" r="r" b="b"/>
                <a:pathLst>
                  <a:path w="15183" h="13152" extrusionOk="0">
                    <a:moveTo>
                      <a:pt x="3796" y="1"/>
                    </a:moveTo>
                    <a:lnTo>
                      <a:pt x="0" y="6575"/>
                    </a:lnTo>
                    <a:lnTo>
                      <a:pt x="3796" y="13151"/>
                    </a:lnTo>
                    <a:lnTo>
                      <a:pt x="11387" y="13151"/>
                    </a:lnTo>
                    <a:lnTo>
                      <a:pt x="15183" y="6575"/>
                    </a:lnTo>
                    <a:lnTo>
                      <a:pt x="11387" y="1"/>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6"/>
              <p:cNvSpPr/>
              <p:nvPr/>
            </p:nvSpPr>
            <p:spPr>
              <a:xfrm flipH="1">
                <a:off x="8665650" y="692440"/>
                <a:ext cx="643114" cy="556959"/>
              </a:xfrm>
              <a:custGeom>
                <a:avLst/>
                <a:gdLst/>
                <a:ahLst/>
                <a:cxnLst/>
                <a:rect l="l" t="t" r="r" b="b"/>
                <a:pathLst>
                  <a:path w="15183" h="13149" extrusionOk="0">
                    <a:moveTo>
                      <a:pt x="3796" y="0"/>
                    </a:moveTo>
                    <a:lnTo>
                      <a:pt x="0" y="6574"/>
                    </a:lnTo>
                    <a:lnTo>
                      <a:pt x="3796" y="13148"/>
                    </a:lnTo>
                    <a:lnTo>
                      <a:pt x="11387" y="13148"/>
                    </a:lnTo>
                    <a:lnTo>
                      <a:pt x="15183" y="6574"/>
                    </a:lnTo>
                    <a:lnTo>
                      <a:pt x="11387" y="0"/>
                    </a:lnTo>
                    <a:close/>
                  </a:path>
                </a:pathLst>
              </a:custGeom>
              <a:solidFill>
                <a:srgbClr val="6D563C">
                  <a:alpha val="54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9" name="Google Shape;449;p26"/>
            <p:cNvGrpSpPr/>
            <p:nvPr/>
          </p:nvGrpSpPr>
          <p:grpSpPr>
            <a:xfrm rot="5400000" flipH="1">
              <a:off x="-36948" y="-617905"/>
              <a:ext cx="643199" cy="1163348"/>
              <a:chOff x="8529877" y="4094470"/>
              <a:chExt cx="643199" cy="1163348"/>
            </a:xfrm>
          </p:grpSpPr>
          <p:sp>
            <p:nvSpPr>
              <p:cNvPr id="450" name="Google Shape;450;p26"/>
              <p:cNvSpPr/>
              <p:nvPr/>
            </p:nvSpPr>
            <p:spPr>
              <a:xfrm flipH="1">
                <a:off x="8529877" y="4700775"/>
                <a:ext cx="643199" cy="557043"/>
              </a:xfrm>
              <a:custGeom>
                <a:avLst/>
                <a:gdLst/>
                <a:ahLst/>
                <a:cxnLst/>
                <a:rect l="l" t="t" r="r" b="b"/>
                <a:pathLst>
                  <a:path w="15185" h="13151" extrusionOk="0">
                    <a:moveTo>
                      <a:pt x="3797" y="1"/>
                    </a:moveTo>
                    <a:lnTo>
                      <a:pt x="1" y="6576"/>
                    </a:lnTo>
                    <a:lnTo>
                      <a:pt x="3797" y="13151"/>
                    </a:lnTo>
                    <a:lnTo>
                      <a:pt x="11389" y="13151"/>
                    </a:lnTo>
                    <a:lnTo>
                      <a:pt x="15185" y="6576"/>
                    </a:lnTo>
                    <a:lnTo>
                      <a:pt x="113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6"/>
              <p:cNvSpPr/>
              <p:nvPr/>
            </p:nvSpPr>
            <p:spPr>
              <a:xfrm flipH="1">
                <a:off x="8529877" y="4094470"/>
                <a:ext cx="643199" cy="557001"/>
              </a:xfrm>
              <a:custGeom>
                <a:avLst/>
                <a:gdLst/>
                <a:ahLst/>
                <a:cxnLst/>
                <a:rect l="l" t="t" r="r" b="b"/>
                <a:pathLst>
                  <a:path w="15185" h="13150" extrusionOk="0">
                    <a:moveTo>
                      <a:pt x="3797" y="0"/>
                    </a:moveTo>
                    <a:lnTo>
                      <a:pt x="1" y="6576"/>
                    </a:lnTo>
                    <a:lnTo>
                      <a:pt x="3797" y="13150"/>
                    </a:lnTo>
                    <a:lnTo>
                      <a:pt x="11389" y="13150"/>
                    </a:lnTo>
                    <a:lnTo>
                      <a:pt x="15185" y="6576"/>
                    </a:lnTo>
                    <a:lnTo>
                      <a:pt x="11389" y="0"/>
                    </a:lnTo>
                    <a:close/>
                  </a:path>
                </a:pathLst>
              </a:custGeom>
              <a:solidFill>
                <a:srgbClr val="004717">
                  <a:alpha val="588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452" name="Google Shape;452;p26"/>
          <p:cNvPicPr preferRelativeResize="0"/>
          <p:nvPr/>
        </p:nvPicPr>
        <p:blipFill rotWithShape="1">
          <a:blip r:embed="rId2"/>
          <a:srcRect/>
          <a:stretch>
            <a:fillRect/>
          </a:stretch>
        </p:blipFill>
        <p:spPr>
          <a:xfrm>
            <a:off x="-235825" y="4003925"/>
            <a:ext cx="1200150" cy="1200150"/>
          </a:xfrm>
          <a:prstGeom prst="rect">
            <a:avLst/>
          </a:prstGeom>
          <a:noFill/>
          <a:ln>
            <a:noFill/>
          </a:ln>
          <a:effectLst>
            <a:outerShdw blurRad="57150" dist="19050" dir="5400000" algn="bl" rotWithShape="0">
              <a:schemeClr val="dk1">
                <a:alpha val="50000"/>
              </a:schemeClr>
            </a:outerShdw>
          </a:effectLst>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2">
  <p:cSld name="CUSTOM_11_1">
    <p:spTree>
      <p:nvGrpSpPr>
        <p:cNvPr id="1" name="Shape 453"/>
        <p:cNvGrpSpPr/>
        <p:nvPr/>
      </p:nvGrpSpPr>
      <p:grpSpPr>
        <a:xfrm>
          <a:off x="0" y="0"/>
          <a:ext cx="0" cy="0"/>
          <a:chOff x="0" y="0"/>
          <a:chExt cx="0" cy="0"/>
        </a:xfrm>
      </p:grpSpPr>
      <p:sp>
        <p:nvSpPr>
          <p:cNvPr id="454" name="Google Shape;454;p27"/>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455" name="Google Shape;455;p27"/>
          <p:cNvGrpSpPr/>
          <p:nvPr/>
        </p:nvGrpSpPr>
        <p:grpSpPr>
          <a:xfrm>
            <a:off x="-1150871" y="-359047"/>
            <a:ext cx="10474888" cy="5979946"/>
            <a:chOff x="-1150871" y="-359047"/>
            <a:chExt cx="10474888" cy="5979946"/>
          </a:xfrm>
        </p:grpSpPr>
        <p:grpSp>
          <p:nvGrpSpPr>
            <p:cNvPr id="456" name="Google Shape;456;p27"/>
            <p:cNvGrpSpPr/>
            <p:nvPr/>
          </p:nvGrpSpPr>
          <p:grpSpPr>
            <a:xfrm rot="1800044">
              <a:off x="-823621" y="3539886"/>
              <a:ext cx="1719417" cy="1769702"/>
              <a:chOff x="-237697" y="-58430"/>
              <a:chExt cx="1719455" cy="1769741"/>
            </a:xfrm>
          </p:grpSpPr>
          <p:sp>
            <p:nvSpPr>
              <p:cNvPr id="457" name="Google Shape;457;p27"/>
              <p:cNvSpPr/>
              <p:nvPr/>
            </p:nvSpPr>
            <p:spPr>
              <a:xfrm>
                <a:off x="288516" y="547875"/>
                <a:ext cx="643199" cy="557043"/>
              </a:xfrm>
              <a:custGeom>
                <a:avLst/>
                <a:gdLst/>
                <a:ahLst/>
                <a:cxnLst/>
                <a:rect l="l" t="t" r="r" b="b"/>
                <a:pathLst>
                  <a:path w="15185" h="13151" extrusionOk="0">
                    <a:moveTo>
                      <a:pt x="3797" y="1"/>
                    </a:moveTo>
                    <a:lnTo>
                      <a:pt x="1" y="6576"/>
                    </a:lnTo>
                    <a:lnTo>
                      <a:pt x="3797" y="13151"/>
                    </a:lnTo>
                    <a:lnTo>
                      <a:pt x="11389" y="13151"/>
                    </a:lnTo>
                    <a:lnTo>
                      <a:pt x="15185" y="6576"/>
                    </a:lnTo>
                    <a:lnTo>
                      <a:pt x="11389" y="1"/>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7"/>
              <p:cNvSpPr/>
              <p:nvPr/>
            </p:nvSpPr>
            <p:spPr>
              <a:xfrm>
                <a:off x="288565" y="1154226"/>
                <a:ext cx="643114" cy="557086"/>
              </a:xfrm>
              <a:custGeom>
                <a:avLst/>
                <a:gdLst/>
                <a:ahLst/>
                <a:cxnLst/>
                <a:rect l="l" t="t" r="r" b="b"/>
                <a:pathLst>
                  <a:path w="15183" h="13152" extrusionOk="0">
                    <a:moveTo>
                      <a:pt x="3796" y="1"/>
                    </a:moveTo>
                    <a:lnTo>
                      <a:pt x="0" y="6575"/>
                    </a:lnTo>
                    <a:lnTo>
                      <a:pt x="3796" y="13151"/>
                    </a:lnTo>
                    <a:lnTo>
                      <a:pt x="11387" y="13151"/>
                    </a:lnTo>
                    <a:lnTo>
                      <a:pt x="15183" y="6575"/>
                    </a:lnTo>
                    <a:lnTo>
                      <a:pt x="11387" y="1"/>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7"/>
              <p:cNvSpPr/>
              <p:nvPr/>
            </p:nvSpPr>
            <p:spPr>
              <a:xfrm>
                <a:off x="-237697" y="244765"/>
                <a:ext cx="643114" cy="556959"/>
              </a:xfrm>
              <a:custGeom>
                <a:avLst/>
                <a:gdLst/>
                <a:ahLst/>
                <a:cxnLst/>
                <a:rect l="l" t="t" r="r" b="b"/>
                <a:pathLst>
                  <a:path w="15183" h="13149" extrusionOk="0">
                    <a:moveTo>
                      <a:pt x="3796" y="0"/>
                    </a:moveTo>
                    <a:lnTo>
                      <a:pt x="0" y="6574"/>
                    </a:lnTo>
                    <a:lnTo>
                      <a:pt x="3796" y="13148"/>
                    </a:lnTo>
                    <a:lnTo>
                      <a:pt x="11387" y="13148"/>
                    </a:lnTo>
                    <a:lnTo>
                      <a:pt x="15183" y="6574"/>
                    </a:lnTo>
                    <a:lnTo>
                      <a:pt x="11387" y="0"/>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7"/>
              <p:cNvSpPr/>
              <p:nvPr/>
            </p:nvSpPr>
            <p:spPr>
              <a:xfrm>
                <a:off x="288516" y="-58430"/>
                <a:ext cx="643199" cy="557001"/>
              </a:xfrm>
              <a:custGeom>
                <a:avLst/>
                <a:gdLst/>
                <a:ahLst/>
                <a:cxnLst/>
                <a:rect l="l" t="t" r="r" b="b"/>
                <a:pathLst>
                  <a:path w="15185" h="13150" extrusionOk="0">
                    <a:moveTo>
                      <a:pt x="3797" y="0"/>
                    </a:moveTo>
                    <a:lnTo>
                      <a:pt x="1" y="6576"/>
                    </a:lnTo>
                    <a:lnTo>
                      <a:pt x="3797" y="13150"/>
                    </a:lnTo>
                    <a:lnTo>
                      <a:pt x="11389" y="13150"/>
                    </a:lnTo>
                    <a:lnTo>
                      <a:pt x="15185" y="6576"/>
                    </a:lnTo>
                    <a:lnTo>
                      <a:pt x="113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7"/>
              <p:cNvSpPr/>
              <p:nvPr/>
            </p:nvSpPr>
            <p:spPr>
              <a:xfrm>
                <a:off x="838602" y="860565"/>
                <a:ext cx="643156" cy="556959"/>
              </a:xfrm>
              <a:custGeom>
                <a:avLst/>
                <a:gdLst/>
                <a:ahLst/>
                <a:cxnLst/>
                <a:rect l="l" t="t" r="r" b="b"/>
                <a:pathLst>
                  <a:path w="15184" h="13149" extrusionOk="0">
                    <a:moveTo>
                      <a:pt x="3796" y="0"/>
                    </a:moveTo>
                    <a:lnTo>
                      <a:pt x="0" y="6574"/>
                    </a:lnTo>
                    <a:lnTo>
                      <a:pt x="3796" y="13148"/>
                    </a:lnTo>
                    <a:lnTo>
                      <a:pt x="11389" y="13148"/>
                    </a:lnTo>
                    <a:lnTo>
                      <a:pt x="15183" y="6574"/>
                    </a:lnTo>
                    <a:lnTo>
                      <a:pt x="11389" y="0"/>
                    </a:lnTo>
                    <a:close/>
                  </a:path>
                </a:pathLst>
              </a:custGeom>
              <a:solidFill>
                <a:srgbClr val="6D563C">
                  <a:alpha val="54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2" name="Google Shape;462;p27"/>
            <p:cNvGrpSpPr/>
            <p:nvPr/>
          </p:nvGrpSpPr>
          <p:grpSpPr>
            <a:xfrm rot="7200044" flipH="1">
              <a:off x="8337895" y="-371366"/>
              <a:ext cx="643184" cy="1163323"/>
              <a:chOff x="8529877" y="4094470"/>
              <a:chExt cx="643199" cy="1163348"/>
            </a:xfrm>
          </p:grpSpPr>
          <p:sp>
            <p:nvSpPr>
              <p:cNvPr id="463" name="Google Shape;463;p27"/>
              <p:cNvSpPr/>
              <p:nvPr/>
            </p:nvSpPr>
            <p:spPr>
              <a:xfrm flipH="1">
                <a:off x="8529877" y="4700775"/>
                <a:ext cx="643199" cy="557043"/>
              </a:xfrm>
              <a:custGeom>
                <a:avLst/>
                <a:gdLst/>
                <a:ahLst/>
                <a:cxnLst/>
                <a:rect l="l" t="t" r="r" b="b"/>
                <a:pathLst>
                  <a:path w="15185" h="13151" extrusionOk="0">
                    <a:moveTo>
                      <a:pt x="3797" y="1"/>
                    </a:moveTo>
                    <a:lnTo>
                      <a:pt x="1" y="6576"/>
                    </a:lnTo>
                    <a:lnTo>
                      <a:pt x="3797" y="13151"/>
                    </a:lnTo>
                    <a:lnTo>
                      <a:pt x="11389" y="13151"/>
                    </a:lnTo>
                    <a:lnTo>
                      <a:pt x="15185" y="6576"/>
                    </a:lnTo>
                    <a:lnTo>
                      <a:pt x="113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7"/>
              <p:cNvSpPr/>
              <p:nvPr/>
            </p:nvSpPr>
            <p:spPr>
              <a:xfrm flipH="1">
                <a:off x="8529877" y="4094470"/>
                <a:ext cx="643199" cy="557001"/>
              </a:xfrm>
              <a:custGeom>
                <a:avLst/>
                <a:gdLst/>
                <a:ahLst/>
                <a:cxnLst/>
                <a:rect l="l" t="t" r="r" b="b"/>
                <a:pathLst>
                  <a:path w="15185" h="13150" extrusionOk="0">
                    <a:moveTo>
                      <a:pt x="3797" y="0"/>
                    </a:moveTo>
                    <a:lnTo>
                      <a:pt x="1" y="6576"/>
                    </a:lnTo>
                    <a:lnTo>
                      <a:pt x="3797" y="13150"/>
                    </a:lnTo>
                    <a:lnTo>
                      <a:pt x="11389" y="13150"/>
                    </a:lnTo>
                    <a:lnTo>
                      <a:pt x="15185" y="6576"/>
                    </a:lnTo>
                    <a:lnTo>
                      <a:pt x="11389" y="0"/>
                    </a:lnTo>
                    <a:close/>
                  </a:path>
                </a:pathLst>
              </a:custGeom>
              <a:solidFill>
                <a:srgbClr val="004717">
                  <a:alpha val="588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5" name="Google Shape;465;p27"/>
            <p:cNvSpPr/>
            <p:nvPr/>
          </p:nvSpPr>
          <p:spPr>
            <a:xfrm rot="1800095" flipH="1">
              <a:off x="-242864" y="-96621"/>
              <a:ext cx="643164" cy="556965"/>
            </a:xfrm>
            <a:custGeom>
              <a:avLst/>
              <a:gdLst/>
              <a:ahLst/>
              <a:cxnLst/>
              <a:rect l="l" t="t" r="r" b="b"/>
              <a:pathLst>
                <a:path w="15184" h="13149" extrusionOk="0">
                  <a:moveTo>
                    <a:pt x="3796" y="0"/>
                  </a:moveTo>
                  <a:lnTo>
                    <a:pt x="0" y="6574"/>
                  </a:lnTo>
                  <a:lnTo>
                    <a:pt x="3796" y="13148"/>
                  </a:lnTo>
                  <a:lnTo>
                    <a:pt x="11389" y="13148"/>
                  </a:lnTo>
                  <a:lnTo>
                    <a:pt x="15183" y="6574"/>
                  </a:lnTo>
                  <a:lnTo>
                    <a:pt x="11389" y="0"/>
                  </a:lnTo>
                  <a:close/>
                </a:path>
              </a:pathLst>
            </a:custGeom>
            <a:solidFill>
              <a:srgbClr val="004717">
                <a:alpha val="588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3">
  <p:cSld name="CUSTOM_11_2">
    <p:spTree>
      <p:nvGrpSpPr>
        <p:cNvPr id="1" name="Shape 466"/>
        <p:cNvGrpSpPr/>
        <p:nvPr/>
      </p:nvGrpSpPr>
      <p:grpSpPr>
        <a:xfrm>
          <a:off x="0" y="0"/>
          <a:ext cx="0" cy="0"/>
          <a:chOff x="0" y="0"/>
          <a:chExt cx="0" cy="0"/>
        </a:xfrm>
      </p:grpSpPr>
      <p:sp>
        <p:nvSpPr>
          <p:cNvPr id="467" name="Google Shape;467;p28"/>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468" name="Google Shape;468;p28"/>
          <p:cNvGrpSpPr/>
          <p:nvPr/>
        </p:nvGrpSpPr>
        <p:grpSpPr>
          <a:xfrm>
            <a:off x="-411361" y="-288831"/>
            <a:ext cx="9793908" cy="5822507"/>
            <a:chOff x="-411361" y="-288831"/>
            <a:chExt cx="9793908" cy="5822507"/>
          </a:xfrm>
        </p:grpSpPr>
        <p:grpSp>
          <p:nvGrpSpPr>
            <p:cNvPr id="469" name="Google Shape;469;p28"/>
            <p:cNvGrpSpPr/>
            <p:nvPr/>
          </p:nvGrpSpPr>
          <p:grpSpPr>
            <a:xfrm>
              <a:off x="8575000" y="3429942"/>
              <a:ext cx="807547" cy="2103734"/>
              <a:chOff x="8575000" y="3429942"/>
              <a:chExt cx="807547" cy="2103734"/>
            </a:xfrm>
          </p:grpSpPr>
          <p:sp>
            <p:nvSpPr>
              <p:cNvPr id="470" name="Google Shape;470;p28"/>
              <p:cNvSpPr/>
              <p:nvPr/>
            </p:nvSpPr>
            <p:spPr>
              <a:xfrm rot="7200021">
                <a:off x="8658990" y="4837428"/>
                <a:ext cx="643154" cy="557005"/>
              </a:xfrm>
              <a:custGeom>
                <a:avLst/>
                <a:gdLst/>
                <a:ahLst/>
                <a:cxnLst/>
                <a:rect l="l" t="t" r="r" b="b"/>
                <a:pathLst>
                  <a:path w="15185" h="13151" extrusionOk="0">
                    <a:moveTo>
                      <a:pt x="3797" y="1"/>
                    </a:moveTo>
                    <a:lnTo>
                      <a:pt x="1" y="6576"/>
                    </a:lnTo>
                    <a:lnTo>
                      <a:pt x="3797" y="13151"/>
                    </a:lnTo>
                    <a:lnTo>
                      <a:pt x="11389" y="13151"/>
                    </a:lnTo>
                    <a:lnTo>
                      <a:pt x="15185" y="6576"/>
                    </a:lnTo>
                    <a:lnTo>
                      <a:pt x="11389" y="1"/>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8"/>
              <p:cNvSpPr/>
              <p:nvPr/>
            </p:nvSpPr>
            <p:spPr>
              <a:xfrm rot="7200021">
                <a:off x="8655632" y="4180681"/>
                <a:ext cx="643154" cy="556962"/>
              </a:xfrm>
              <a:custGeom>
                <a:avLst/>
                <a:gdLst/>
                <a:ahLst/>
                <a:cxnLst/>
                <a:rect l="l" t="t" r="r" b="b"/>
                <a:pathLst>
                  <a:path w="15185" h="13150" extrusionOk="0">
                    <a:moveTo>
                      <a:pt x="3797" y="0"/>
                    </a:moveTo>
                    <a:lnTo>
                      <a:pt x="1" y="6576"/>
                    </a:lnTo>
                    <a:lnTo>
                      <a:pt x="3797" y="13150"/>
                    </a:lnTo>
                    <a:lnTo>
                      <a:pt x="11389" y="13150"/>
                    </a:lnTo>
                    <a:lnTo>
                      <a:pt x="15185" y="6576"/>
                    </a:lnTo>
                    <a:lnTo>
                      <a:pt x="113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8"/>
              <p:cNvSpPr/>
              <p:nvPr/>
            </p:nvSpPr>
            <p:spPr>
              <a:xfrm rot="7200021">
                <a:off x="8655376" y="3569188"/>
                <a:ext cx="643112" cy="556920"/>
              </a:xfrm>
              <a:custGeom>
                <a:avLst/>
                <a:gdLst/>
                <a:ahLst/>
                <a:cxnLst/>
                <a:rect l="l" t="t" r="r" b="b"/>
                <a:pathLst>
                  <a:path w="15184" h="13149" extrusionOk="0">
                    <a:moveTo>
                      <a:pt x="3796" y="0"/>
                    </a:moveTo>
                    <a:lnTo>
                      <a:pt x="0" y="6574"/>
                    </a:lnTo>
                    <a:lnTo>
                      <a:pt x="3796" y="13148"/>
                    </a:lnTo>
                    <a:lnTo>
                      <a:pt x="11389" y="13148"/>
                    </a:lnTo>
                    <a:lnTo>
                      <a:pt x="15183" y="6574"/>
                    </a:lnTo>
                    <a:lnTo>
                      <a:pt x="11389" y="0"/>
                    </a:lnTo>
                    <a:close/>
                  </a:path>
                </a:pathLst>
              </a:custGeom>
              <a:solidFill>
                <a:srgbClr val="6D563C">
                  <a:alpha val="54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3" name="Google Shape;473;p28"/>
            <p:cNvGrpSpPr/>
            <p:nvPr/>
          </p:nvGrpSpPr>
          <p:grpSpPr>
            <a:xfrm>
              <a:off x="-200000" y="4138476"/>
              <a:ext cx="643114" cy="1163348"/>
              <a:chOff x="8494225" y="395151"/>
              <a:chExt cx="643114" cy="1163348"/>
            </a:xfrm>
          </p:grpSpPr>
          <p:sp>
            <p:nvSpPr>
              <p:cNvPr id="474" name="Google Shape;474;p28"/>
              <p:cNvSpPr/>
              <p:nvPr/>
            </p:nvSpPr>
            <p:spPr>
              <a:xfrm flipH="1">
                <a:off x="8494225" y="395151"/>
                <a:ext cx="643114" cy="557086"/>
              </a:xfrm>
              <a:custGeom>
                <a:avLst/>
                <a:gdLst/>
                <a:ahLst/>
                <a:cxnLst/>
                <a:rect l="l" t="t" r="r" b="b"/>
                <a:pathLst>
                  <a:path w="15183" h="13152" extrusionOk="0">
                    <a:moveTo>
                      <a:pt x="3796" y="1"/>
                    </a:moveTo>
                    <a:lnTo>
                      <a:pt x="0" y="6575"/>
                    </a:lnTo>
                    <a:lnTo>
                      <a:pt x="3796" y="13151"/>
                    </a:lnTo>
                    <a:lnTo>
                      <a:pt x="11387" y="13151"/>
                    </a:lnTo>
                    <a:lnTo>
                      <a:pt x="15183" y="6575"/>
                    </a:lnTo>
                    <a:lnTo>
                      <a:pt x="11387" y="1"/>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8"/>
              <p:cNvSpPr/>
              <p:nvPr/>
            </p:nvSpPr>
            <p:spPr>
              <a:xfrm flipH="1">
                <a:off x="8494225" y="1001540"/>
                <a:ext cx="643114" cy="556959"/>
              </a:xfrm>
              <a:custGeom>
                <a:avLst/>
                <a:gdLst/>
                <a:ahLst/>
                <a:cxnLst/>
                <a:rect l="l" t="t" r="r" b="b"/>
                <a:pathLst>
                  <a:path w="15183" h="13149" extrusionOk="0">
                    <a:moveTo>
                      <a:pt x="3796" y="0"/>
                    </a:moveTo>
                    <a:lnTo>
                      <a:pt x="0" y="6574"/>
                    </a:lnTo>
                    <a:lnTo>
                      <a:pt x="3796" y="13148"/>
                    </a:lnTo>
                    <a:lnTo>
                      <a:pt x="11387" y="13148"/>
                    </a:lnTo>
                    <a:lnTo>
                      <a:pt x="15183" y="6574"/>
                    </a:lnTo>
                    <a:lnTo>
                      <a:pt x="113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6" name="Google Shape;476;p28"/>
            <p:cNvGrpSpPr/>
            <p:nvPr/>
          </p:nvGrpSpPr>
          <p:grpSpPr>
            <a:xfrm rot="3577314" flipH="1">
              <a:off x="142839" y="-298904"/>
              <a:ext cx="643193" cy="1163339"/>
              <a:chOff x="8795385" y="4227216"/>
              <a:chExt cx="643199" cy="1163348"/>
            </a:xfrm>
          </p:grpSpPr>
          <p:sp>
            <p:nvSpPr>
              <p:cNvPr id="477" name="Google Shape;477;p28"/>
              <p:cNvSpPr/>
              <p:nvPr/>
            </p:nvSpPr>
            <p:spPr>
              <a:xfrm flipH="1">
                <a:off x="8795385" y="4833521"/>
                <a:ext cx="643199" cy="557043"/>
              </a:xfrm>
              <a:custGeom>
                <a:avLst/>
                <a:gdLst/>
                <a:ahLst/>
                <a:cxnLst/>
                <a:rect l="l" t="t" r="r" b="b"/>
                <a:pathLst>
                  <a:path w="15185" h="13151" extrusionOk="0">
                    <a:moveTo>
                      <a:pt x="3797" y="1"/>
                    </a:moveTo>
                    <a:lnTo>
                      <a:pt x="1" y="6576"/>
                    </a:lnTo>
                    <a:lnTo>
                      <a:pt x="3797" y="13151"/>
                    </a:lnTo>
                    <a:lnTo>
                      <a:pt x="11389" y="13151"/>
                    </a:lnTo>
                    <a:lnTo>
                      <a:pt x="15185" y="6576"/>
                    </a:lnTo>
                    <a:lnTo>
                      <a:pt x="113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8"/>
              <p:cNvSpPr/>
              <p:nvPr/>
            </p:nvSpPr>
            <p:spPr>
              <a:xfrm flipH="1">
                <a:off x="8795385" y="4227216"/>
                <a:ext cx="643199" cy="557001"/>
              </a:xfrm>
              <a:custGeom>
                <a:avLst/>
                <a:gdLst/>
                <a:ahLst/>
                <a:cxnLst/>
                <a:rect l="l" t="t" r="r" b="b"/>
                <a:pathLst>
                  <a:path w="15185" h="13150" extrusionOk="0">
                    <a:moveTo>
                      <a:pt x="3797" y="0"/>
                    </a:moveTo>
                    <a:lnTo>
                      <a:pt x="1" y="6576"/>
                    </a:lnTo>
                    <a:lnTo>
                      <a:pt x="3797" y="13150"/>
                    </a:lnTo>
                    <a:lnTo>
                      <a:pt x="11389" y="13150"/>
                    </a:lnTo>
                    <a:lnTo>
                      <a:pt x="15185" y="6576"/>
                    </a:lnTo>
                    <a:lnTo>
                      <a:pt x="11389" y="0"/>
                    </a:lnTo>
                    <a:close/>
                  </a:path>
                </a:pathLst>
              </a:custGeom>
              <a:solidFill>
                <a:srgbClr val="004717">
                  <a:alpha val="588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9" name="Google Shape;479;p28"/>
            <p:cNvSpPr/>
            <p:nvPr/>
          </p:nvSpPr>
          <p:spPr>
            <a:xfrm rot="1800095" flipH="1">
              <a:off x="-315201" y="1949629"/>
              <a:ext cx="643164" cy="556965"/>
            </a:xfrm>
            <a:custGeom>
              <a:avLst/>
              <a:gdLst/>
              <a:ahLst/>
              <a:cxnLst/>
              <a:rect l="l" t="t" r="r" b="b"/>
              <a:pathLst>
                <a:path w="15184" h="13149" extrusionOk="0">
                  <a:moveTo>
                    <a:pt x="3796" y="0"/>
                  </a:moveTo>
                  <a:lnTo>
                    <a:pt x="0" y="6574"/>
                  </a:lnTo>
                  <a:lnTo>
                    <a:pt x="3796" y="13148"/>
                  </a:lnTo>
                  <a:lnTo>
                    <a:pt x="11389" y="13148"/>
                  </a:lnTo>
                  <a:lnTo>
                    <a:pt x="15183" y="6574"/>
                  </a:lnTo>
                  <a:lnTo>
                    <a:pt x="113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4">
  <p:cSld name="CUSTOM_11_3">
    <p:spTree>
      <p:nvGrpSpPr>
        <p:cNvPr id="1" name="Shape 480"/>
        <p:cNvGrpSpPr/>
        <p:nvPr/>
      </p:nvGrpSpPr>
      <p:grpSpPr>
        <a:xfrm>
          <a:off x="0" y="0"/>
          <a:ext cx="0" cy="0"/>
          <a:chOff x="0" y="0"/>
          <a:chExt cx="0" cy="0"/>
        </a:xfrm>
      </p:grpSpPr>
      <p:sp>
        <p:nvSpPr>
          <p:cNvPr id="481" name="Google Shape;481;p29"/>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482" name="Google Shape;482;p29"/>
          <p:cNvGrpSpPr/>
          <p:nvPr/>
        </p:nvGrpSpPr>
        <p:grpSpPr>
          <a:xfrm>
            <a:off x="-1225510" y="-348372"/>
            <a:ext cx="10443544" cy="6773014"/>
            <a:chOff x="-1225510" y="-348372"/>
            <a:chExt cx="10443544" cy="6773014"/>
          </a:xfrm>
        </p:grpSpPr>
        <p:grpSp>
          <p:nvGrpSpPr>
            <p:cNvPr id="483" name="Google Shape;483;p29"/>
            <p:cNvGrpSpPr/>
            <p:nvPr/>
          </p:nvGrpSpPr>
          <p:grpSpPr>
            <a:xfrm rot="665584">
              <a:off x="-1031574" y="4004638"/>
              <a:ext cx="2197988" cy="2229381"/>
              <a:chOff x="1722737" y="3368313"/>
              <a:chExt cx="2198024" cy="2229417"/>
            </a:xfrm>
          </p:grpSpPr>
          <p:grpSp>
            <p:nvGrpSpPr>
              <p:cNvPr id="484" name="Google Shape;484;p29"/>
              <p:cNvGrpSpPr/>
              <p:nvPr/>
            </p:nvGrpSpPr>
            <p:grpSpPr>
              <a:xfrm rot="1128166">
                <a:off x="1962052" y="3598183"/>
                <a:ext cx="1719394" cy="1769678"/>
                <a:chOff x="-516942" y="319608"/>
                <a:chExt cx="1719455" cy="1769741"/>
              </a:xfrm>
            </p:grpSpPr>
            <p:sp>
              <p:nvSpPr>
                <p:cNvPr id="485" name="Google Shape;485;p29"/>
                <p:cNvSpPr/>
                <p:nvPr/>
              </p:nvSpPr>
              <p:spPr>
                <a:xfrm>
                  <a:off x="9271" y="925913"/>
                  <a:ext cx="643199" cy="557043"/>
                </a:xfrm>
                <a:custGeom>
                  <a:avLst/>
                  <a:gdLst/>
                  <a:ahLst/>
                  <a:cxnLst/>
                  <a:rect l="l" t="t" r="r" b="b"/>
                  <a:pathLst>
                    <a:path w="15185" h="13151" extrusionOk="0">
                      <a:moveTo>
                        <a:pt x="3797" y="1"/>
                      </a:moveTo>
                      <a:lnTo>
                        <a:pt x="1" y="6576"/>
                      </a:lnTo>
                      <a:lnTo>
                        <a:pt x="3797" y="13151"/>
                      </a:lnTo>
                      <a:lnTo>
                        <a:pt x="11389" y="13151"/>
                      </a:lnTo>
                      <a:lnTo>
                        <a:pt x="15185" y="6576"/>
                      </a:lnTo>
                      <a:lnTo>
                        <a:pt x="11389" y="1"/>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9"/>
                <p:cNvSpPr/>
                <p:nvPr/>
              </p:nvSpPr>
              <p:spPr>
                <a:xfrm>
                  <a:off x="9320" y="1532263"/>
                  <a:ext cx="643114" cy="557086"/>
                </a:xfrm>
                <a:custGeom>
                  <a:avLst/>
                  <a:gdLst/>
                  <a:ahLst/>
                  <a:cxnLst/>
                  <a:rect l="l" t="t" r="r" b="b"/>
                  <a:pathLst>
                    <a:path w="15183" h="13152" extrusionOk="0">
                      <a:moveTo>
                        <a:pt x="3796" y="1"/>
                      </a:moveTo>
                      <a:lnTo>
                        <a:pt x="0" y="6575"/>
                      </a:lnTo>
                      <a:lnTo>
                        <a:pt x="3796" y="13151"/>
                      </a:lnTo>
                      <a:lnTo>
                        <a:pt x="11387" y="13151"/>
                      </a:lnTo>
                      <a:lnTo>
                        <a:pt x="15183" y="6575"/>
                      </a:lnTo>
                      <a:lnTo>
                        <a:pt x="11387" y="1"/>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9"/>
                <p:cNvSpPr/>
                <p:nvPr/>
              </p:nvSpPr>
              <p:spPr>
                <a:xfrm>
                  <a:off x="-516942" y="622803"/>
                  <a:ext cx="643114" cy="556959"/>
                </a:xfrm>
                <a:custGeom>
                  <a:avLst/>
                  <a:gdLst/>
                  <a:ahLst/>
                  <a:cxnLst/>
                  <a:rect l="l" t="t" r="r" b="b"/>
                  <a:pathLst>
                    <a:path w="15183" h="13149" extrusionOk="0">
                      <a:moveTo>
                        <a:pt x="3796" y="0"/>
                      </a:moveTo>
                      <a:lnTo>
                        <a:pt x="0" y="6574"/>
                      </a:lnTo>
                      <a:lnTo>
                        <a:pt x="3796" y="13148"/>
                      </a:lnTo>
                      <a:lnTo>
                        <a:pt x="11387" y="13148"/>
                      </a:lnTo>
                      <a:lnTo>
                        <a:pt x="15183" y="6574"/>
                      </a:lnTo>
                      <a:lnTo>
                        <a:pt x="11387" y="0"/>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9"/>
                <p:cNvSpPr/>
                <p:nvPr/>
              </p:nvSpPr>
              <p:spPr>
                <a:xfrm>
                  <a:off x="9271" y="319608"/>
                  <a:ext cx="643199" cy="557001"/>
                </a:xfrm>
                <a:custGeom>
                  <a:avLst/>
                  <a:gdLst/>
                  <a:ahLst/>
                  <a:cxnLst/>
                  <a:rect l="l" t="t" r="r" b="b"/>
                  <a:pathLst>
                    <a:path w="15185" h="13150" extrusionOk="0">
                      <a:moveTo>
                        <a:pt x="3797" y="0"/>
                      </a:moveTo>
                      <a:lnTo>
                        <a:pt x="1" y="6576"/>
                      </a:lnTo>
                      <a:lnTo>
                        <a:pt x="3797" y="13150"/>
                      </a:lnTo>
                      <a:lnTo>
                        <a:pt x="11389" y="13150"/>
                      </a:lnTo>
                      <a:lnTo>
                        <a:pt x="15185" y="6576"/>
                      </a:lnTo>
                      <a:lnTo>
                        <a:pt x="11389" y="0"/>
                      </a:lnTo>
                      <a:close/>
                    </a:path>
                  </a:pathLst>
                </a:custGeom>
                <a:solidFill>
                  <a:srgbClr val="6D563C">
                    <a:alpha val="54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9"/>
                <p:cNvSpPr/>
                <p:nvPr/>
              </p:nvSpPr>
              <p:spPr>
                <a:xfrm>
                  <a:off x="559356" y="1238603"/>
                  <a:ext cx="643156" cy="556959"/>
                </a:xfrm>
                <a:custGeom>
                  <a:avLst/>
                  <a:gdLst/>
                  <a:ahLst/>
                  <a:cxnLst/>
                  <a:rect l="l" t="t" r="r" b="b"/>
                  <a:pathLst>
                    <a:path w="15184" h="13149" extrusionOk="0">
                      <a:moveTo>
                        <a:pt x="3796" y="0"/>
                      </a:moveTo>
                      <a:lnTo>
                        <a:pt x="0" y="6574"/>
                      </a:lnTo>
                      <a:lnTo>
                        <a:pt x="3796" y="13148"/>
                      </a:lnTo>
                      <a:lnTo>
                        <a:pt x="11389" y="13148"/>
                      </a:lnTo>
                      <a:lnTo>
                        <a:pt x="15183" y="6574"/>
                      </a:lnTo>
                      <a:lnTo>
                        <a:pt x="11389" y="0"/>
                      </a:lnTo>
                      <a:close/>
                    </a:path>
                  </a:pathLst>
                </a:custGeom>
                <a:solidFill>
                  <a:srgbClr val="6D563C">
                    <a:alpha val="54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0" name="Google Shape;490;p29"/>
              <p:cNvSpPr/>
              <p:nvPr/>
            </p:nvSpPr>
            <p:spPr>
              <a:xfrm rot="1128234">
                <a:off x="3097584" y="4093405"/>
                <a:ext cx="643170" cy="556977"/>
              </a:xfrm>
              <a:custGeom>
                <a:avLst/>
                <a:gdLst/>
                <a:ahLst/>
                <a:cxnLst/>
                <a:rect l="l" t="t" r="r" b="b"/>
                <a:pathLst>
                  <a:path w="15185" h="13150" extrusionOk="0">
                    <a:moveTo>
                      <a:pt x="3797" y="0"/>
                    </a:moveTo>
                    <a:lnTo>
                      <a:pt x="1" y="6576"/>
                    </a:lnTo>
                    <a:lnTo>
                      <a:pt x="3797" y="13150"/>
                    </a:lnTo>
                    <a:lnTo>
                      <a:pt x="11389" y="13150"/>
                    </a:lnTo>
                    <a:lnTo>
                      <a:pt x="15185" y="6576"/>
                    </a:lnTo>
                    <a:lnTo>
                      <a:pt x="113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9"/>
              <p:cNvSpPr/>
              <p:nvPr/>
            </p:nvSpPr>
            <p:spPr>
              <a:xfrm rot="1128234">
                <a:off x="1895434" y="4313505"/>
                <a:ext cx="643170" cy="556977"/>
              </a:xfrm>
              <a:custGeom>
                <a:avLst/>
                <a:gdLst/>
                <a:ahLst/>
                <a:cxnLst/>
                <a:rect l="l" t="t" r="r" b="b"/>
                <a:pathLst>
                  <a:path w="15185" h="13150" extrusionOk="0">
                    <a:moveTo>
                      <a:pt x="3797" y="0"/>
                    </a:moveTo>
                    <a:lnTo>
                      <a:pt x="1" y="6576"/>
                    </a:lnTo>
                    <a:lnTo>
                      <a:pt x="3797" y="13150"/>
                    </a:lnTo>
                    <a:lnTo>
                      <a:pt x="11389" y="13150"/>
                    </a:lnTo>
                    <a:lnTo>
                      <a:pt x="15185" y="6576"/>
                    </a:lnTo>
                    <a:lnTo>
                      <a:pt x="113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2" name="Google Shape;492;p29"/>
            <p:cNvSpPr/>
            <p:nvPr/>
          </p:nvSpPr>
          <p:spPr>
            <a:xfrm rot="1800095" flipH="1">
              <a:off x="-181251" y="2569804"/>
              <a:ext cx="643164" cy="556965"/>
            </a:xfrm>
            <a:custGeom>
              <a:avLst/>
              <a:gdLst/>
              <a:ahLst/>
              <a:cxnLst/>
              <a:rect l="l" t="t" r="r" b="b"/>
              <a:pathLst>
                <a:path w="15184" h="13149" extrusionOk="0">
                  <a:moveTo>
                    <a:pt x="3796" y="0"/>
                  </a:moveTo>
                  <a:lnTo>
                    <a:pt x="0" y="6574"/>
                  </a:lnTo>
                  <a:lnTo>
                    <a:pt x="3796" y="13148"/>
                  </a:lnTo>
                  <a:lnTo>
                    <a:pt x="11389" y="13148"/>
                  </a:lnTo>
                  <a:lnTo>
                    <a:pt x="15183" y="6574"/>
                  </a:lnTo>
                  <a:lnTo>
                    <a:pt x="11389" y="0"/>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9"/>
            <p:cNvSpPr/>
            <p:nvPr/>
          </p:nvSpPr>
          <p:spPr>
            <a:xfrm rot="-1800021">
              <a:off x="8478772" y="4727484"/>
              <a:ext cx="643112" cy="556920"/>
            </a:xfrm>
            <a:custGeom>
              <a:avLst/>
              <a:gdLst/>
              <a:ahLst/>
              <a:cxnLst/>
              <a:rect l="l" t="t" r="r" b="b"/>
              <a:pathLst>
                <a:path w="15184" h="13149" extrusionOk="0">
                  <a:moveTo>
                    <a:pt x="3796" y="0"/>
                  </a:moveTo>
                  <a:lnTo>
                    <a:pt x="0" y="6574"/>
                  </a:lnTo>
                  <a:lnTo>
                    <a:pt x="3796" y="13148"/>
                  </a:lnTo>
                  <a:lnTo>
                    <a:pt x="11389" y="13148"/>
                  </a:lnTo>
                  <a:lnTo>
                    <a:pt x="15183" y="6574"/>
                  </a:lnTo>
                  <a:lnTo>
                    <a:pt x="11389" y="0"/>
                  </a:lnTo>
                  <a:close/>
                </a:path>
              </a:pathLst>
            </a:custGeom>
            <a:solidFill>
              <a:srgbClr val="004717">
                <a:alpha val="588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9"/>
            <p:cNvSpPr/>
            <p:nvPr/>
          </p:nvSpPr>
          <p:spPr>
            <a:xfrm rot="1800021" flipH="1">
              <a:off x="-181236" y="-224900"/>
              <a:ext cx="643112" cy="556920"/>
            </a:xfrm>
            <a:custGeom>
              <a:avLst/>
              <a:gdLst/>
              <a:ahLst/>
              <a:cxnLst/>
              <a:rect l="l" t="t" r="r" b="b"/>
              <a:pathLst>
                <a:path w="15184" h="13149" extrusionOk="0">
                  <a:moveTo>
                    <a:pt x="3796" y="0"/>
                  </a:moveTo>
                  <a:lnTo>
                    <a:pt x="0" y="6574"/>
                  </a:lnTo>
                  <a:lnTo>
                    <a:pt x="3796" y="13148"/>
                  </a:lnTo>
                  <a:lnTo>
                    <a:pt x="11389" y="13148"/>
                  </a:lnTo>
                  <a:lnTo>
                    <a:pt x="15183" y="6574"/>
                  </a:lnTo>
                  <a:lnTo>
                    <a:pt x="11389" y="0"/>
                  </a:lnTo>
                  <a:close/>
                </a:path>
              </a:pathLst>
            </a:custGeom>
            <a:solidFill>
              <a:srgbClr val="6D563C">
                <a:alpha val="54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5" name="Google Shape;495;p29"/>
            <p:cNvGrpSpPr/>
            <p:nvPr/>
          </p:nvGrpSpPr>
          <p:grpSpPr>
            <a:xfrm>
              <a:off x="7700275" y="-258642"/>
              <a:ext cx="1458375" cy="822936"/>
              <a:chOff x="7700275" y="-258642"/>
              <a:chExt cx="1458375" cy="822936"/>
            </a:xfrm>
          </p:grpSpPr>
          <p:sp>
            <p:nvSpPr>
              <p:cNvPr id="496" name="Google Shape;496;p29"/>
              <p:cNvSpPr/>
              <p:nvPr/>
            </p:nvSpPr>
            <p:spPr>
              <a:xfrm rot="1793750">
                <a:off x="7796314" y="-135441"/>
                <a:ext cx="643081" cy="557057"/>
              </a:xfrm>
              <a:custGeom>
                <a:avLst/>
                <a:gdLst/>
                <a:ahLst/>
                <a:cxnLst/>
                <a:rect l="l" t="t" r="r" b="b"/>
                <a:pathLst>
                  <a:path w="15183" h="13152" extrusionOk="0">
                    <a:moveTo>
                      <a:pt x="3796" y="1"/>
                    </a:moveTo>
                    <a:lnTo>
                      <a:pt x="0" y="6575"/>
                    </a:lnTo>
                    <a:lnTo>
                      <a:pt x="3796" y="13151"/>
                    </a:lnTo>
                    <a:lnTo>
                      <a:pt x="11387" y="13151"/>
                    </a:lnTo>
                    <a:lnTo>
                      <a:pt x="15183" y="6575"/>
                    </a:lnTo>
                    <a:lnTo>
                      <a:pt x="11387" y="1"/>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9"/>
              <p:cNvSpPr/>
              <p:nvPr/>
            </p:nvSpPr>
            <p:spPr>
              <a:xfrm rot="1793750">
                <a:off x="8419523" y="-115856"/>
                <a:ext cx="643123" cy="556930"/>
              </a:xfrm>
              <a:custGeom>
                <a:avLst/>
                <a:gdLst/>
                <a:ahLst/>
                <a:cxnLst/>
                <a:rect l="l" t="t" r="r" b="b"/>
                <a:pathLst>
                  <a:path w="15184" h="13149" extrusionOk="0">
                    <a:moveTo>
                      <a:pt x="3796" y="0"/>
                    </a:moveTo>
                    <a:lnTo>
                      <a:pt x="0" y="6574"/>
                    </a:lnTo>
                    <a:lnTo>
                      <a:pt x="3796" y="13148"/>
                    </a:lnTo>
                    <a:lnTo>
                      <a:pt x="11389" y="13148"/>
                    </a:lnTo>
                    <a:lnTo>
                      <a:pt x="15183" y="6574"/>
                    </a:lnTo>
                    <a:lnTo>
                      <a:pt x="11389" y="0"/>
                    </a:lnTo>
                    <a:close/>
                  </a:path>
                </a:pathLst>
              </a:custGeom>
              <a:solidFill>
                <a:srgbClr val="6D563C">
                  <a:alpha val="54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498"/>
        <p:cNvGrpSpPr/>
        <p:nvPr/>
      </p:nvGrpSpPr>
      <p:grpSpPr>
        <a:xfrm>
          <a:off x="0" y="0"/>
          <a:ext cx="0" cy="0"/>
          <a:chOff x="0" y="0"/>
          <a:chExt cx="0" cy="0"/>
        </a:xfrm>
      </p:grpSpPr>
      <p:sp>
        <p:nvSpPr>
          <p:cNvPr id="499" name="Google Shape;499;p30"/>
          <p:cNvSpPr txBox="1">
            <a:spLocks noGrp="1"/>
          </p:cNvSpPr>
          <p:nvPr>
            <p:ph type="title" hasCustomPrompt="1"/>
          </p:nvPr>
        </p:nvSpPr>
        <p:spPr>
          <a:xfrm>
            <a:off x="713225" y="539507"/>
            <a:ext cx="4696800" cy="768900"/>
          </a:xfrm>
          <a:prstGeom prst="rect">
            <a:avLst/>
          </a:prstGeom>
          <a:solidFill>
            <a:schemeClr val="accent3"/>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4500"/>
              <a:buNone/>
              <a:defRPr sz="4500">
                <a:solidFill>
                  <a:schemeClr val="dk2"/>
                </a:solidFill>
              </a:defRPr>
            </a:lvl1pPr>
            <a:lvl2pPr lvl="1" algn="ctr" rtl="0">
              <a:spcBef>
                <a:spcPts val="0"/>
              </a:spcBef>
              <a:spcAft>
                <a:spcPts val="0"/>
              </a:spcAft>
              <a:buClr>
                <a:schemeClr val="lt1"/>
              </a:buClr>
              <a:buSzPts val="4500"/>
              <a:buNone/>
              <a:defRPr sz="4500">
                <a:solidFill>
                  <a:schemeClr val="lt1"/>
                </a:solidFill>
              </a:defRPr>
            </a:lvl2pPr>
            <a:lvl3pPr lvl="2" algn="ctr" rtl="0">
              <a:spcBef>
                <a:spcPts val="0"/>
              </a:spcBef>
              <a:spcAft>
                <a:spcPts val="0"/>
              </a:spcAft>
              <a:buClr>
                <a:schemeClr val="lt1"/>
              </a:buClr>
              <a:buSzPts val="4500"/>
              <a:buNone/>
              <a:defRPr sz="4500">
                <a:solidFill>
                  <a:schemeClr val="lt1"/>
                </a:solidFill>
              </a:defRPr>
            </a:lvl3pPr>
            <a:lvl4pPr lvl="3" algn="ctr" rtl="0">
              <a:spcBef>
                <a:spcPts val="0"/>
              </a:spcBef>
              <a:spcAft>
                <a:spcPts val="0"/>
              </a:spcAft>
              <a:buClr>
                <a:schemeClr val="lt1"/>
              </a:buClr>
              <a:buSzPts val="4500"/>
              <a:buNone/>
              <a:defRPr sz="4500">
                <a:solidFill>
                  <a:schemeClr val="lt1"/>
                </a:solidFill>
              </a:defRPr>
            </a:lvl4pPr>
            <a:lvl5pPr lvl="4" algn="ctr" rtl="0">
              <a:spcBef>
                <a:spcPts val="0"/>
              </a:spcBef>
              <a:spcAft>
                <a:spcPts val="0"/>
              </a:spcAft>
              <a:buClr>
                <a:schemeClr val="lt1"/>
              </a:buClr>
              <a:buSzPts val="4500"/>
              <a:buNone/>
              <a:defRPr sz="4500">
                <a:solidFill>
                  <a:schemeClr val="lt1"/>
                </a:solidFill>
              </a:defRPr>
            </a:lvl5pPr>
            <a:lvl6pPr lvl="5" algn="ctr" rtl="0">
              <a:spcBef>
                <a:spcPts val="0"/>
              </a:spcBef>
              <a:spcAft>
                <a:spcPts val="0"/>
              </a:spcAft>
              <a:buClr>
                <a:schemeClr val="lt1"/>
              </a:buClr>
              <a:buSzPts val="4500"/>
              <a:buNone/>
              <a:defRPr sz="4500">
                <a:solidFill>
                  <a:schemeClr val="lt1"/>
                </a:solidFill>
              </a:defRPr>
            </a:lvl6pPr>
            <a:lvl7pPr lvl="6" algn="ctr" rtl="0">
              <a:spcBef>
                <a:spcPts val="0"/>
              </a:spcBef>
              <a:spcAft>
                <a:spcPts val="0"/>
              </a:spcAft>
              <a:buClr>
                <a:schemeClr val="lt1"/>
              </a:buClr>
              <a:buSzPts val="4500"/>
              <a:buNone/>
              <a:defRPr sz="4500">
                <a:solidFill>
                  <a:schemeClr val="lt1"/>
                </a:solidFill>
              </a:defRPr>
            </a:lvl7pPr>
            <a:lvl8pPr lvl="7" algn="ctr" rtl="0">
              <a:spcBef>
                <a:spcPts val="0"/>
              </a:spcBef>
              <a:spcAft>
                <a:spcPts val="0"/>
              </a:spcAft>
              <a:buClr>
                <a:schemeClr val="lt1"/>
              </a:buClr>
              <a:buSzPts val="4500"/>
              <a:buNone/>
              <a:defRPr sz="4500">
                <a:solidFill>
                  <a:schemeClr val="lt1"/>
                </a:solidFill>
              </a:defRPr>
            </a:lvl8pPr>
            <a:lvl9pPr lvl="8" algn="ctr" rtl="0">
              <a:spcBef>
                <a:spcPts val="0"/>
              </a:spcBef>
              <a:spcAft>
                <a:spcPts val="0"/>
              </a:spcAft>
              <a:buClr>
                <a:schemeClr val="lt1"/>
              </a:buClr>
              <a:buSzPts val="4500"/>
              <a:buNone/>
              <a:defRPr sz="4500">
                <a:solidFill>
                  <a:schemeClr val="lt1"/>
                </a:solidFill>
              </a:defRPr>
            </a:lvl9pPr>
          </a:lstStyle>
          <a:p>
            <a:r>
              <a:t>xx%</a:t>
            </a:r>
          </a:p>
        </p:txBody>
      </p:sp>
      <p:sp>
        <p:nvSpPr>
          <p:cNvPr id="500" name="Google Shape;500;p30"/>
          <p:cNvSpPr txBox="1">
            <a:spLocks noGrp="1"/>
          </p:cNvSpPr>
          <p:nvPr>
            <p:ph type="subTitle" idx="1"/>
          </p:nvPr>
        </p:nvSpPr>
        <p:spPr>
          <a:xfrm>
            <a:off x="713225" y="1303442"/>
            <a:ext cx="4696800" cy="411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600"/>
              <a:buNone/>
              <a:defRPr sz="1600">
                <a:solidFill>
                  <a:schemeClr val="dk1"/>
                </a:solidFill>
              </a:defRPr>
            </a:lvl1pPr>
            <a:lvl2pPr lvl="1" algn="ctr" rtl="0">
              <a:lnSpc>
                <a:spcPct val="100000"/>
              </a:lnSpc>
              <a:spcBef>
                <a:spcPts val="0"/>
              </a:spcBef>
              <a:spcAft>
                <a:spcPts val="0"/>
              </a:spcAft>
              <a:buClr>
                <a:schemeClr val="dk1"/>
              </a:buClr>
              <a:buSzPts val="1600"/>
              <a:buNone/>
              <a:defRPr sz="1600">
                <a:solidFill>
                  <a:schemeClr val="dk1"/>
                </a:solidFill>
              </a:defRPr>
            </a:lvl2pPr>
            <a:lvl3pPr lvl="2" algn="ctr" rtl="0">
              <a:lnSpc>
                <a:spcPct val="100000"/>
              </a:lnSpc>
              <a:spcBef>
                <a:spcPts val="0"/>
              </a:spcBef>
              <a:spcAft>
                <a:spcPts val="0"/>
              </a:spcAft>
              <a:buClr>
                <a:schemeClr val="dk1"/>
              </a:buClr>
              <a:buSzPts val="1600"/>
              <a:buNone/>
              <a:defRPr sz="1600">
                <a:solidFill>
                  <a:schemeClr val="dk1"/>
                </a:solidFill>
              </a:defRPr>
            </a:lvl3pPr>
            <a:lvl4pPr lvl="3" algn="ctr" rtl="0">
              <a:lnSpc>
                <a:spcPct val="100000"/>
              </a:lnSpc>
              <a:spcBef>
                <a:spcPts val="0"/>
              </a:spcBef>
              <a:spcAft>
                <a:spcPts val="0"/>
              </a:spcAft>
              <a:buClr>
                <a:schemeClr val="dk1"/>
              </a:buClr>
              <a:buSzPts val="1600"/>
              <a:buNone/>
              <a:defRPr sz="1600">
                <a:solidFill>
                  <a:schemeClr val="dk1"/>
                </a:solidFill>
              </a:defRPr>
            </a:lvl4pPr>
            <a:lvl5pPr lvl="4" algn="ctr" rtl="0">
              <a:lnSpc>
                <a:spcPct val="100000"/>
              </a:lnSpc>
              <a:spcBef>
                <a:spcPts val="0"/>
              </a:spcBef>
              <a:spcAft>
                <a:spcPts val="0"/>
              </a:spcAft>
              <a:buClr>
                <a:schemeClr val="dk1"/>
              </a:buClr>
              <a:buSzPts val="1600"/>
              <a:buNone/>
              <a:defRPr sz="1600">
                <a:solidFill>
                  <a:schemeClr val="dk1"/>
                </a:solidFill>
              </a:defRPr>
            </a:lvl5pPr>
            <a:lvl6pPr lvl="5" algn="ctr" rtl="0">
              <a:lnSpc>
                <a:spcPct val="100000"/>
              </a:lnSpc>
              <a:spcBef>
                <a:spcPts val="0"/>
              </a:spcBef>
              <a:spcAft>
                <a:spcPts val="0"/>
              </a:spcAft>
              <a:buClr>
                <a:schemeClr val="dk1"/>
              </a:buClr>
              <a:buSzPts val="1600"/>
              <a:buNone/>
              <a:defRPr sz="1600">
                <a:solidFill>
                  <a:schemeClr val="dk1"/>
                </a:solidFill>
              </a:defRPr>
            </a:lvl6pPr>
            <a:lvl7pPr lvl="6" algn="ctr" rtl="0">
              <a:lnSpc>
                <a:spcPct val="100000"/>
              </a:lnSpc>
              <a:spcBef>
                <a:spcPts val="0"/>
              </a:spcBef>
              <a:spcAft>
                <a:spcPts val="0"/>
              </a:spcAft>
              <a:buClr>
                <a:schemeClr val="dk1"/>
              </a:buClr>
              <a:buSzPts val="1600"/>
              <a:buNone/>
              <a:defRPr sz="1600">
                <a:solidFill>
                  <a:schemeClr val="dk1"/>
                </a:solidFill>
              </a:defRPr>
            </a:lvl7pPr>
            <a:lvl8pPr lvl="7" algn="ctr" rtl="0">
              <a:lnSpc>
                <a:spcPct val="100000"/>
              </a:lnSpc>
              <a:spcBef>
                <a:spcPts val="0"/>
              </a:spcBef>
              <a:spcAft>
                <a:spcPts val="0"/>
              </a:spcAft>
              <a:buClr>
                <a:schemeClr val="dk1"/>
              </a:buClr>
              <a:buSzPts val="1600"/>
              <a:buNone/>
              <a:defRPr sz="1600">
                <a:solidFill>
                  <a:schemeClr val="dk1"/>
                </a:solidFill>
              </a:defRPr>
            </a:lvl8pPr>
            <a:lvl9pPr lvl="8" algn="ctr" rtl="0">
              <a:lnSpc>
                <a:spcPct val="100000"/>
              </a:lnSpc>
              <a:spcBef>
                <a:spcPts val="0"/>
              </a:spcBef>
              <a:spcAft>
                <a:spcPts val="0"/>
              </a:spcAft>
              <a:buClr>
                <a:schemeClr val="dk1"/>
              </a:buClr>
              <a:buSzPts val="1600"/>
              <a:buNone/>
              <a:defRPr sz="1600">
                <a:solidFill>
                  <a:schemeClr val="dk1"/>
                </a:solidFill>
              </a:defRPr>
            </a:lvl9pPr>
          </a:lstStyle>
          <a:p>
            <a:endParaRPr/>
          </a:p>
        </p:txBody>
      </p:sp>
      <p:sp>
        <p:nvSpPr>
          <p:cNvPr id="501" name="Google Shape;501;p30"/>
          <p:cNvSpPr txBox="1">
            <a:spLocks noGrp="1"/>
          </p:cNvSpPr>
          <p:nvPr>
            <p:ph type="title" idx="2" hasCustomPrompt="1"/>
          </p:nvPr>
        </p:nvSpPr>
        <p:spPr>
          <a:xfrm>
            <a:off x="713225" y="1980612"/>
            <a:ext cx="4696800" cy="768900"/>
          </a:xfrm>
          <a:prstGeom prst="rect">
            <a:avLst/>
          </a:prstGeom>
          <a:solidFill>
            <a:schemeClr val="accent3"/>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4500"/>
              <a:buNone/>
              <a:defRPr sz="4500">
                <a:solidFill>
                  <a:schemeClr val="dk2"/>
                </a:solidFill>
              </a:defRPr>
            </a:lvl1pPr>
            <a:lvl2pPr lvl="1" algn="ctr" rtl="0">
              <a:spcBef>
                <a:spcPts val="0"/>
              </a:spcBef>
              <a:spcAft>
                <a:spcPts val="0"/>
              </a:spcAft>
              <a:buClr>
                <a:schemeClr val="lt1"/>
              </a:buClr>
              <a:buSzPts val="4500"/>
              <a:buNone/>
              <a:defRPr sz="4500">
                <a:solidFill>
                  <a:schemeClr val="lt1"/>
                </a:solidFill>
              </a:defRPr>
            </a:lvl2pPr>
            <a:lvl3pPr lvl="2" algn="ctr" rtl="0">
              <a:spcBef>
                <a:spcPts val="0"/>
              </a:spcBef>
              <a:spcAft>
                <a:spcPts val="0"/>
              </a:spcAft>
              <a:buClr>
                <a:schemeClr val="lt1"/>
              </a:buClr>
              <a:buSzPts val="4500"/>
              <a:buNone/>
              <a:defRPr sz="4500">
                <a:solidFill>
                  <a:schemeClr val="lt1"/>
                </a:solidFill>
              </a:defRPr>
            </a:lvl3pPr>
            <a:lvl4pPr lvl="3" algn="ctr" rtl="0">
              <a:spcBef>
                <a:spcPts val="0"/>
              </a:spcBef>
              <a:spcAft>
                <a:spcPts val="0"/>
              </a:spcAft>
              <a:buClr>
                <a:schemeClr val="lt1"/>
              </a:buClr>
              <a:buSzPts val="4500"/>
              <a:buNone/>
              <a:defRPr sz="4500">
                <a:solidFill>
                  <a:schemeClr val="lt1"/>
                </a:solidFill>
              </a:defRPr>
            </a:lvl4pPr>
            <a:lvl5pPr lvl="4" algn="ctr" rtl="0">
              <a:spcBef>
                <a:spcPts val="0"/>
              </a:spcBef>
              <a:spcAft>
                <a:spcPts val="0"/>
              </a:spcAft>
              <a:buClr>
                <a:schemeClr val="lt1"/>
              </a:buClr>
              <a:buSzPts val="4500"/>
              <a:buNone/>
              <a:defRPr sz="4500">
                <a:solidFill>
                  <a:schemeClr val="lt1"/>
                </a:solidFill>
              </a:defRPr>
            </a:lvl5pPr>
            <a:lvl6pPr lvl="5" algn="ctr" rtl="0">
              <a:spcBef>
                <a:spcPts val="0"/>
              </a:spcBef>
              <a:spcAft>
                <a:spcPts val="0"/>
              </a:spcAft>
              <a:buClr>
                <a:schemeClr val="lt1"/>
              </a:buClr>
              <a:buSzPts val="4500"/>
              <a:buNone/>
              <a:defRPr sz="4500">
                <a:solidFill>
                  <a:schemeClr val="lt1"/>
                </a:solidFill>
              </a:defRPr>
            </a:lvl6pPr>
            <a:lvl7pPr lvl="6" algn="ctr" rtl="0">
              <a:spcBef>
                <a:spcPts val="0"/>
              </a:spcBef>
              <a:spcAft>
                <a:spcPts val="0"/>
              </a:spcAft>
              <a:buClr>
                <a:schemeClr val="lt1"/>
              </a:buClr>
              <a:buSzPts val="4500"/>
              <a:buNone/>
              <a:defRPr sz="4500">
                <a:solidFill>
                  <a:schemeClr val="lt1"/>
                </a:solidFill>
              </a:defRPr>
            </a:lvl7pPr>
            <a:lvl8pPr lvl="7" algn="ctr" rtl="0">
              <a:spcBef>
                <a:spcPts val="0"/>
              </a:spcBef>
              <a:spcAft>
                <a:spcPts val="0"/>
              </a:spcAft>
              <a:buClr>
                <a:schemeClr val="lt1"/>
              </a:buClr>
              <a:buSzPts val="4500"/>
              <a:buNone/>
              <a:defRPr sz="4500">
                <a:solidFill>
                  <a:schemeClr val="lt1"/>
                </a:solidFill>
              </a:defRPr>
            </a:lvl8pPr>
            <a:lvl9pPr lvl="8" algn="ctr" rtl="0">
              <a:spcBef>
                <a:spcPts val="0"/>
              </a:spcBef>
              <a:spcAft>
                <a:spcPts val="0"/>
              </a:spcAft>
              <a:buClr>
                <a:schemeClr val="lt1"/>
              </a:buClr>
              <a:buSzPts val="4500"/>
              <a:buNone/>
              <a:defRPr sz="4500">
                <a:solidFill>
                  <a:schemeClr val="lt1"/>
                </a:solidFill>
              </a:defRPr>
            </a:lvl9pPr>
          </a:lstStyle>
          <a:p>
            <a:r>
              <a:t>xx%</a:t>
            </a:r>
          </a:p>
        </p:txBody>
      </p:sp>
      <p:sp>
        <p:nvSpPr>
          <p:cNvPr id="502" name="Google Shape;502;p30"/>
          <p:cNvSpPr txBox="1">
            <a:spLocks noGrp="1"/>
          </p:cNvSpPr>
          <p:nvPr>
            <p:ph type="subTitle" idx="3"/>
          </p:nvPr>
        </p:nvSpPr>
        <p:spPr>
          <a:xfrm>
            <a:off x="713225" y="2747033"/>
            <a:ext cx="4696800" cy="411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600"/>
              <a:buNone/>
              <a:defRPr sz="1600">
                <a:solidFill>
                  <a:schemeClr val="dk1"/>
                </a:solidFill>
              </a:defRPr>
            </a:lvl1pPr>
            <a:lvl2pPr lvl="1" algn="ctr" rtl="0">
              <a:lnSpc>
                <a:spcPct val="100000"/>
              </a:lnSpc>
              <a:spcBef>
                <a:spcPts val="0"/>
              </a:spcBef>
              <a:spcAft>
                <a:spcPts val="0"/>
              </a:spcAft>
              <a:buClr>
                <a:schemeClr val="dk1"/>
              </a:buClr>
              <a:buSzPts val="1600"/>
              <a:buNone/>
              <a:defRPr sz="1600">
                <a:solidFill>
                  <a:schemeClr val="dk1"/>
                </a:solidFill>
              </a:defRPr>
            </a:lvl2pPr>
            <a:lvl3pPr lvl="2" algn="ctr" rtl="0">
              <a:lnSpc>
                <a:spcPct val="100000"/>
              </a:lnSpc>
              <a:spcBef>
                <a:spcPts val="0"/>
              </a:spcBef>
              <a:spcAft>
                <a:spcPts val="0"/>
              </a:spcAft>
              <a:buClr>
                <a:schemeClr val="dk1"/>
              </a:buClr>
              <a:buSzPts val="1600"/>
              <a:buNone/>
              <a:defRPr sz="1600">
                <a:solidFill>
                  <a:schemeClr val="dk1"/>
                </a:solidFill>
              </a:defRPr>
            </a:lvl3pPr>
            <a:lvl4pPr lvl="3" algn="ctr" rtl="0">
              <a:lnSpc>
                <a:spcPct val="100000"/>
              </a:lnSpc>
              <a:spcBef>
                <a:spcPts val="0"/>
              </a:spcBef>
              <a:spcAft>
                <a:spcPts val="0"/>
              </a:spcAft>
              <a:buClr>
                <a:schemeClr val="dk1"/>
              </a:buClr>
              <a:buSzPts val="1600"/>
              <a:buNone/>
              <a:defRPr sz="1600">
                <a:solidFill>
                  <a:schemeClr val="dk1"/>
                </a:solidFill>
              </a:defRPr>
            </a:lvl4pPr>
            <a:lvl5pPr lvl="4" algn="ctr" rtl="0">
              <a:lnSpc>
                <a:spcPct val="100000"/>
              </a:lnSpc>
              <a:spcBef>
                <a:spcPts val="0"/>
              </a:spcBef>
              <a:spcAft>
                <a:spcPts val="0"/>
              </a:spcAft>
              <a:buClr>
                <a:schemeClr val="dk1"/>
              </a:buClr>
              <a:buSzPts val="1600"/>
              <a:buNone/>
              <a:defRPr sz="1600">
                <a:solidFill>
                  <a:schemeClr val="dk1"/>
                </a:solidFill>
              </a:defRPr>
            </a:lvl5pPr>
            <a:lvl6pPr lvl="5" algn="ctr" rtl="0">
              <a:lnSpc>
                <a:spcPct val="100000"/>
              </a:lnSpc>
              <a:spcBef>
                <a:spcPts val="0"/>
              </a:spcBef>
              <a:spcAft>
                <a:spcPts val="0"/>
              </a:spcAft>
              <a:buClr>
                <a:schemeClr val="dk1"/>
              </a:buClr>
              <a:buSzPts val="1600"/>
              <a:buNone/>
              <a:defRPr sz="1600">
                <a:solidFill>
                  <a:schemeClr val="dk1"/>
                </a:solidFill>
              </a:defRPr>
            </a:lvl6pPr>
            <a:lvl7pPr lvl="6" algn="ctr" rtl="0">
              <a:lnSpc>
                <a:spcPct val="100000"/>
              </a:lnSpc>
              <a:spcBef>
                <a:spcPts val="0"/>
              </a:spcBef>
              <a:spcAft>
                <a:spcPts val="0"/>
              </a:spcAft>
              <a:buClr>
                <a:schemeClr val="dk1"/>
              </a:buClr>
              <a:buSzPts val="1600"/>
              <a:buNone/>
              <a:defRPr sz="1600">
                <a:solidFill>
                  <a:schemeClr val="dk1"/>
                </a:solidFill>
              </a:defRPr>
            </a:lvl7pPr>
            <a:lvl8pPr lvl="7" algn="ctr" rtl="0">
              <a:lnSpc>
                <a:spcPct val="100000"/>
              </a:lnSpc>
              <a:spcBef>
                <a:spcPts val="0"/>
              </a:spcBef>
              <a:spcAft>
                <a:spcPts val="0"/>
              </a:spcAft>
              <a:buClr>
                <a:schemeClr val="dk1"/>
              </a:buClr>
              <a:buSzPts val="1600"/>
              <a:buNone/>
              <a:defRPr sz="1600">
                <a:solidFill>
                  <a:schemeClr val="dk1"/>
                </a:solidFill>
              </a:defRPr>
            </a:lvl8pPr>
            <a:lvl9pPr lvl="8" algn="ctr" rtl="0">
              <a:lnSpc>
                <a:spcPct val="100000"/>
              </a:lnSpc>
              <a:spcBef>
                <a:spcPts val="0"/>
              </a:spcBef>
              <a:spcAft>
                <a:spcPts val="0"/>
              </a:spcAft>
              <a:buClr>
                <a:schemeClr val="dk1"/>
              </a:buClr>
              <a:buSzPts val="1600"/>
              <a:buNone/>
              <a:defRPr sz="1600">
                <a:solidFill>
                  <a:schemeClr val="dk1"/>
                </a:solidFill>
              </a:defRPr>
            </a:lvl9pPr>
          </a:lstStyle>
          <a:p>
            <a:endParaRPr/>
          </a:p>
        </p:txBody>
      </p:sp>
      <p:sp>
        <p:nvSpPr>
          <p:cNvPr id="503" name="Google Shape;503;p30"/>
          <p:cNvSpPr txBox="1">
            <a:spLocks noGrp="1"/>
          </p:cNvSpPr>
          <p:nvPr>
            <p:ph type="title" idx="4" hasCustomPrompt="1"/>
          </p:nvPr>
        </p:nvSpPr>
        <p:spPr>
          <a:xfrm>
            <a:off x="713225" y="3421718"/>
            <a:ext cx="4696800" cy="768900"/>
          </a:xfrm>
          <a:prstGeom prst="rect">
            <a:avLst/>
          </a:prstGeom>
          <a:solidFill>
            <a:schemeClr val="accent3"/>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4500"/>
              <a:buNone/>
              <a:defRPr sz="4500">
                <a:solidFill>
                  <a:schemeClr val="dk2"/>
                </a:solidFill>
              </a:defRPr>
            </a:lvl1pPr>
            <a:lvl2pPr lvl="1" algn="ctr" rtl="0">
              <a:spcBef>
                <a:spcPts val="0"/>
              </a:spcBef>
              <a:spcAft>
                <a:spcPts val="0"/>
              </a:spcAft>
              <a:buClr>
                <a:schemeClr val="lt1"/>
              </a:buClr>
              <a:buSzPts val="4500"/>
              <a:buNone/>
              <a:defRPr sz="4500">
                <a:solidFill>
                  <a:schemeClr val="lt1"/>
                </a:solidFill>
              </a:defRPr>
            </a:lvl2pPr>
            <a:lvl3pPr lvl="2" algn="ctr" rtl="0">
              <a:spcBef>
                <a:spcPts val="0"/>
              </a:spcBef>
              <a:spcAft>
                <a:spcPts val="0"/>
              </a:spcAft>
              <a:buClr>
                <a:schemeClr val="lt1"/>
              </a:buClr>
              <a:buSzPts val="4500"/>
              <a:buNone/>
              <a:defRPr sz="4500">
                <a:solidFill>
                  <a:schemeClr val="lt1"/>
                </a:solidFill>
              </a:defRPr>
            </a:lvl3pPr>
            <a:lvl4pPr lvl="3" algn="ctr" rtl="0">
              <a:spcBef>
                <a:spcPts val="0"/>
              </a:spcBef>
              <a:spcAft>
                <a:spcPts val="0"/>
              </a:spcAft>
              <a:buClr>
                <a:schemeClr val="lt1"/>
              </a:buClr>
              <a:buSzPts val="4500"/>
              <a:buNone/>
              <a:defRPr sz="4500">
                <a:solidFill>
                  <a:schemeClr val="lt1"/>
                </a:solidFill>
              </a:defRPr>
            </a:lvl4pPr>
            <a:lvl5pPr lvl="4" algn="ctr" rtl="0">
              <a:spcBef>
                <a:spcPts val="0"/>
              </a:spcBef>
              <a:spcAft>
                <a:spcPts val="0"/>
              </a:spcAft>
              <a:buClr>
                <a:schemeClr val="lt1"/>
              </a:buClr>
              <a:buSzPts val="4500"/>
              <a:buNone/>
              <a:defRPr sz="4500">
                <a:solidFill>
                  <a:schemeClr val="lt1"/>
                </a:solidFill>
              </a:defRPr>
            </a:lvl5pPr>
            <a:lvl6pPr lvl="5" algn="ctr" rtl="0">
              <a:spcBef>
                <a:spcPts val="0"/>
              </a:spcBef>
              <a:spcAft>
                <a:spcPts val="0"/>
              </a:spcAft>
              <a:buClr>
                <a:schemeClr val="lt1"/>
              </a:buClr>
              <a:buSzPts val="4500"/>
              <a:buNone/>
              <a:defRPr sz="4500">
                <a:solidFill>
                  <a:schemeClr val="lt1"/>
                </a:solidFill>
              </a:defRPr>
            </a:lvl6pPr>
            <a:lvl7pPr lvl="6" algn="ctr" rtl="0">
              <a:spcBef>
                <a:spcPts val="0"/>
              </a:spcBef>
              <a:spcAft>
                <a:spcPts val="0"/>
              </a:spcAft>
              <a:buClr>
                <a:schemeClr val="lt1"/>
              </a:buClr>
              <a:buSzPts val="4500"/>
              <a:buNone/>
              <a:defRPr sz="4500">
                <a:solidFill>
                  <a:schemeClr val="lt1"/>
                </a:solidFill>
              </a:defRPr>
            </a:lvl7pPr>
            <a:lvl8pPr lvl="7" algn="ctr" rtl="0">
              <a:spcBef>
                <a:spcPts val="0"/>
              </a:spcBef>
              <a:spcAft>
                <a:spcPts val="0"/>
              </a:spcAft>
              <a:buClr>
                <a:schemeClr val="lt1"/>
              </a:buClr>
              <a:buSzPts val="4500"/>
              <a:buNone/>
              <a:defRPr sz="4500">
                <a:solidFill>
                  <a:schemeClr val="lt1"/>
                </a:solidFill>
              </a:defRPr>
            </a:lvl8pPr>
            <a:lvl9pPr lvl="8" algn="ctr" rtl="0">
              <a:spcBef>
                <a:spcPts val="0"/>
              </a:spcBef>
              <a:spcAft>
                <a:spcPts val="0"/>
              </a:spcAft>
              <a:buClr>
                <a:schemeClr val="lt1"/>
              </a:buClr>
              <a:buSzPts val="4500"/>
              <a:buNone/>
              <a:defRPr sz="4500">
                <a:solidFill>
                  <a:schemeClr val="lt1"/>
                </a:solidFill>
              </a:defRPr>
            </a:lvl9pPr>
          </a:lstStyle>
          <a:p>
            <a:r>
              <a:t>xx%</a:t>
            </a:r>
          </a:p>
        </p:txBody>
      </p:sp>
      <p:sp>
        <p:nvSpPr>
          <p:cNvPr id="504" name="Google Shape;504;p30"/>
          <p:cNvSpPr txBox="1">
            <a:spLocks noGrp="1"/>
          </p:cNvSpPr>
          <p:nvPr>
            <p:ph type="subTitle" idx="5"/>
          </p:nvPr>
        </p:nvSpPr>
        <p:spPr>
          <a:xfrm>
            <a:off x="713225" y="4190624"/>
            <a:ext cx="4696800" cy="411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600"/>
              <a:buNone/>
              <a:defRPr sz="1600">
                <a:solidFill>
                  <a:schemeClr val="dk1"/>
                </a:solidFill>
              </a:defRPr>
            </a:lvl1pPr>
            <a:lvl2pPr lvl="1" algn="ctr" rtl="0">
              <a:lnSpc>
                <a:spcPct val="100000"/>
              </a:lnSpc>
              <a:spcBef>
                <a:spcPts val="0"/>
              </a:spcBef>
              <a:spcAft>
                <a:spcPts val="0"/>
              </a:spcAft>
              <a:buClr>
                <a:schemeClr val="dk1"/>
              </a:buClr>
              <a:buSzPts val="1600"/>
              <a:buNone/>
              <a:defRPr sz="1600">
                <a:solidFill>
                  <a:schemeClr val="dk1"/>
                </a:solidFill>
              </a:defRPr>
            </a:lvl2pPr>
            <a:lvl3pPr lvl="2" algn="ctr" rtl="0">
              <a:lnSpc>
                <a:spcPct val="100000"/>
              </a:lnSpc>
              <a:spcBef>
                <a:spcPts val="0"/>
              </a:spcBef>
              <a:spcAft>
                <a:spcPts val="0"/>
              </a:spcAft>
              <a:buClr>
                <a:schemeClr val="dk1"/>
              </a:buClr>
              <a:buSzPts val="1600"/>
              <a:buNone/>
              <a:defRPr sz="1600">
                <a:solidFill>
                  <a:schemeClr val="dk1"/>
                </a:solidFill>
              </a:defRPr>
            </a:lvl3pPr>
            <a:lvl4pPr lvl="3" algn="ctr" rtl="0">
              <a:lnSpc>
                <a:spcPct val="100000"/>
              </a:lnSpc>
              <a:spcBef>
                <a:spcPts val="0"/>
              </a:spcBef>
              <a:spcAft>
                <a:spcPts val="0"/>
              </a:spcAft>
              <a:buClr>
                <a:schemeClr val="dk1"/>
              </a:buClr>
              <a:buSzPts val="1600"/>
              <a:buNone/>
              <a:defRPr sz="1600">
                <a:solidFill>
                  <a:schemeClr val="dk1"/>
                </a:solidFill>
              </a:defRPr>
            </a:lvl4pPr>
            <a:lvl5pPr lvl="4" algn="ctr" rtl="0">
              <a:lnSpc>
                <a:spcPct val="100000"/>
              </a:lnSpc>
              <a:spcBef>
                <a:spcPts val="0"/>
              </a:spcBef>
              <a:spcAft>
                <a:spcPts val="0"/>
              </a:spcAft>
              <a:buClr>
                <a:schemeClr val="dk1"/>
              </a:buClr>
              <a:buSzPts val="1600"/>
              <a:buNone/>
              <a:defRPr sz="1600">
                <a:solidFill>
                  <a:schemeClr val="dk1"/>
                </a:solidFill>
              </a:defRPr>
            </a:lvl5pPr>
            <a:lvl6pPr lvl="5" algn="ctr" rtl="0">
              <a:lnSpc>
                <a:spcPct val="100000"/>
              </a:lnSpc>
              <a:spcBef>
                <a:spcPts val="0"/>
              </a:spcBef>
              <a:spcAft>
                <a:spcPts val="0"/>
              </a:spcAft>
              <a:buClr>
                <a:schemeClr val="dk1"/>
              </a:buClr>
              <a:buSzPts val="1600"/>
              <a:buNone/>
              <a:defRPr sz="1600">
                <a:solidFill>
                  <a:schemeClr val="dk1"/>
                </a:solidFill>
              </a:defRPr>
            </a:lvl6pPr>
            <a:lvl7pPr lvl="6" algn="ctr" rtl="0">
              <a:lnSpc>
                <a:spcPct val="100000"/>
              </a:lnSpc>
              <a:spcBef>
                <a:spcPts val="0"/>
              </a:spcBef>
              <a:spcAft>
                <a:spcPts val="0"/>
              </a:spcAft>
              <a:buClr>
                <a:schemeClr val="dk1"/>
              </a:buClr>
              <a:buSzPts val="1600"/>
              <a:buNone/>
              <a:defRPr sz="1600">
                <a:solidFill>
                  <a:schemeClr val="dk1"/>
                </a:solidFill>
              </a:defRPr>
            </a:lvl7pPr>
            <a:lvl8pPr lvl="7" algn="ctr" rtl="0">
              <a:lnSpc>
                <a:spcPct val="100000"/>
              </a:lnSpc>
              <a:spcBef>
                <a:spcPts val="0"/>
              </a:spcBef>
              <a:spcAft>
                <a:spcPts val="0"/>
              </a:spcAft>
              <a:buClr>
                <a:schemeClr val="dk1"/>
              </a:buClr>
              <a:buSzPts val="1600"/>
              <a:buNone/>
              <a:defRPr sz="1600">
                <a:solidFill>
                  <a:schemeClr val="dk1"/>
                </a:solidFill>
              </a:defRPr>
            </a:lvl8pPr>
            <a:lvl9pPr lvl="8" algn="ctr" rtl="0">
              <a:lnSpc>
                <a:spcPct val="100000"/>
              </a:lnSpc>
              <a:spcBef>
                <a:spcPts val="0"/>
              </a:spcBef>
              <a:spcAft>
                <a:spcPts val="0"/>
              </a:spcAft>
              <a:buClr>
                <a:schemeClr val="dk1"/>
              </a:buClr>
              <a:buSzPts val="1600"/>
              <a:buNone/>
              <a:defRPr sz="1600">
                <a:solidFill>
                  <a:schemeClr val="dk1"/>
                </a:solidFill>
              </a:defRPr>
            </a:lvl9pPr>
          </a:lstStyle>
          <a:p>
            <a:endParaRPr/>
          </a:p>
        </p:txBody>
      </p:sp>
      <p:grpSp>
        <p:nvGrpSpPr>
          <p:cNvPr id="505" name="Google Shape;505;p30"/>
          <p:cNvGrpSpPr/>
          <p:nvPr/>
        </p:nvGrpSpPr>
        <p:grpSpPr>
          <a:xfrm>
            <a:off x="-554204" y="-348372"/>
            <a:ext cx="9743663" cy="5839832"/>
            <a:chOff x="-554204" y="-348372"/>
            <a:chExt cx="9743663" cy="5839832"/>
          </a:xfrm>
        </p:grpSpPr>
        <p:grpSp>
          <p:nvGrpSpPr>
            <p:cNvPr id="506" name="Google Shape;506;p30"/>
            <p:cNvGrpSpPr/>
            <p:nvPr/>
          </p:nvGrpSpPr>
          <p:grpSpPr>
            <a:xfrm>
              <a:off x="-554204" y="4150547"/>
              <a:ext cx="1453135" cy="1340913"/>
              <a:chOff x="-554204" y="4150547"/>
              <a:chExt cx="1453135" cy="1340913"/>
            </a:xfrm>
          </p:grpSpPr>
          <p:sp>
            <p:nvSpPr>
              <p:cNvPr id="507" name="Google Shape;507;p30"/>
              <p:cNvSpPr/>
              <p:nvPr/>
            </p:nvSpPr>
            <p:spPr>
              <a:xfrm rot="1793750">
                <a:off x="-458182" y="4799370"/>
                <a:ext cx="643165" cy="557015"/>
              </a:xfrm>
              <a:custGeom>
                <a:avLst/>
                <a:gdLst/>
                <a:ahLst/>
                <a:cxnLst/>
                <a:rect l="l" t="t" r="r" b="b"/>
                <a:pathLst>
                  <a:path w="15185" h="13151" extrusionOk="0">
                    <a:moveTo>
                      <a:pt x="3797" y="1"/>
                    </a:moveTo>
                    <a:lnTo>
                      <a:pt x="1" y="6576"/>
                    </a:lnTo>
                    <a:lnTo>
                      <a:pt x="3797" y="13151"/>
                    </a:lnTo>
                    <a:lnTo>
                      <a:pt x="11389" y="13151"/>
                    </a:lnTo>
                    <a:lnTo>
                      <a:pt x="15185" y="6576"/>
                    </a:lnTo>
                    <a:lnTo>
                      <a:pt x="11389" y="1"/>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0"/>
              <p:cNvSpPr/>
              <p:nvPr/>
            </p:nvSpPr>
            <p:spPr>
              <a:xfrm rot="1793750">
                <a:off x="-155989" y="4273775"/>
                <a:ext cx="643165" cy="556972"/>
              </a:xfrm>
              <a:custGeom>
                <a:avLst/>
                <a:gdLst/>
                <a:ahLst/>
                <a:cxnLst/>
                <a:rect l="l" t="t" r="r" b="b"/>
                <a:pathLst>
                  <a:path w="15185" h="13150" extrusionOk="0">
                    <a:moveTo>
                      <a:pt x="3797" y="0"/>
                    </a:moveTo>
                    <a:lnTo>
                      <a:pt x="1" y="6576"/>
                    </a:lnTo>
                    <a:lnTo>
                      <a:pt x="3797" y="13150"/>
                    </a:lnTo>
                    <a:lnTo>
                      <a:pt x="11389" y="13150"/>
                    </a:lnTo>
                    <a:lnTo>
                      <a:pt x="15185" y="6576"/>
                    </a:lnTo>
                    <a:lnTo>
                      <a:pt x="11389" y="0"/>
                    </a:lnTo>
                    <a:close/>
                  </a:path>
                </a:pathLst>
              </a:custGeom>
              <a:solidFill>
                <a:srgbClr val="6D563C">
                  <a:alpha val="54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0"/>
              <p:cNvSpPr/>
              <p:nvPr/>
            </p:nvSpPr>
            <p:spPr>
              <a:xfrm rot="1793818">
                <a:off x="159758" y="4811263"/>
                <a:ext cx="643160" cy="556968"/>
              </a:xfrm>
              <a:custGeom>
                <a:avLst/>
                <a:gdLst/>
                <a:ahLst/>
                <a:cxnLst/>
                <a:rect l="l" t="t" r="r" b="b"/>
                <a:pathLst>
                  <a:path w="15185" h="13150" extrusionOk="0">
                    <a:moveTo>
                      <a:pt x="3797" y="0"/>
                    </a:moveTo>
                    <a:lnTo>
                      <a:pt x="1" y="6576"/>
                    </a:lnTo>
                    <a:lnTo>
                      <a:pt x="3797" y="13150"/>
                    </a:lnTo>
                    <a:lnTo>
                      <a:pt x="11389" y="13150"/>
                    </a:lnTo>
                    <a:lnTo>
                      <a:pt x="15185" y="6576"/>
                    </a:lnTo>
                    <a:lnTo>
                      <a:pt x="113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0" name="Google Shape;510;p30"/>
            <p:cNvSpPr/>
            <p:nvPr/>
          </p:nvSpPr>
          <p:spPr>
            <a:xfrm rot="1800095" flipH="1">
              <a:off x="-191164" y="3198479"/>
              <a:ext cx="643164" cy="556965"/>
            </a:xfrm>
            <a:custGeom>
              <a:avLst/>
              <a:gdLst/>
              <a:ahLst/>
              <a:cxnLst/>
              <a:rect l="l" t="t" r="r" b="b"/>
              <a:pathLst>
                <a:path w="15184" h="13149" extrusionOk="0">
                  <a:moveTo>
                    <a:pt x="3796" y="0"/>
                  </a:moveTo>
                  <a:lnTo>
                    <a:pt x="0" y="6574"/>
                  </a:lnTo>
                  <a:lnTo>
                    <a:pt x="3796" y="13148"/>
                  </a:lnTo>
                  <a:lnTo>
                    <a:pt x="11389" y="13148"/>
                  </a:lnTo>
                  <a:lnTo>
                    <a:pt x="15183" y="6574"/>
                  </a:lnTo>
                  <a:lnTo>
                    <a:pt x="11389" y="0"/>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0"/>
            <p:cNvSpPr/>
            <p:nvPr/>
          </p:nvSpPr>
          <p:spPr>
            <a:xfrm rot="-1800021">
              <a:off x="8410635" y="4805409"/>
              <a:ext cx="643112" cy="556920"/>
            </a:xfrm>
            <a:custGeom>
              <a:avLst/>
              <a:gdLst/>
              <a:ahLst/>
              <a:cxnLst/>
              <a:rect l="l" t="t" r="r" b="b"/>
              <a:pathLst>
                <a:path w="15184" h="13149" extrusionOk="0">
                  <a:moveTo>
                    <a:pt x="3796" y="0"/>
                  </a:moveTo>
                  <a:lnTo>
                    <a:pt x="0" y="6574"/>
                  </a:lnTo>
                  <a:lnTo>
                    <a:pt x="3796" y="13148"/>
                  </a:lnTo>
                  <a:lnTo>
                    <a:pt x="11389" y="13148"/>
                  </a:lnTo>
                  <a:lnTo>
                    <a:pt x="15183" y="6574"/>
                  </a:lnTo>
                  <a:lnTo>
                    <a:pt x="113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0"/>
            <p:cNvSpPr/>
            <p:nvPr/>
          </p:nvSpPr>
          <p:spPr>
            <a:xfrm rot="1800021" flipH="1">
              <a:off x="-365423" y="-224900"/>
              <a:ext cx="643112" cy="556920"/>
            </a:xfrm>
            <a:custGeom>
              <a:avLst/>
              <a:gdLst/>
              <a:ahLst/>
              <a:cxnLst/>
              <a:rect l="l" t="t" r="r" b="b"/>
              <a:pathLst>
                <a:path w="15184" h="13149" extrusionOk="0">
                  <a:moveTo>
                    <a:pt x="3796" y="0"/>
                  </a:moveTo>
                  <a:lnTo>
                    <a:pt x="0" y="6574"/>
                  </a:lnTo>
                  <a:lnTo>
                    <a:pt x="3796" y="13148"/>
                  </a:lnTo>
                  <a:lnTo>
                    <a:pt x="11389" y="13148"/>
                  </a:lnTo>
                  <a:lnTo>
                    <a:pt x="15183" y="6574"/>
                  </a:lnTo>
                  <a:lnTo>
                    <a:pt x="113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3" name="Google Shape;513;p30"/>
            <p:cNvGrpSpPr/>
            <p:nvPr/>
          </p:nvGrpSpPr>
          <p:grpSpPr>
            <a:xfrm>
              <a:off x="8047543" y="-258642"/>
              <a:ext cx="1141915" cy="1311307"/>
              <a:chOff x="7393530" y="-258642"/>
              <a:chExt cx="1141915" cy="1311307"/>
            </a:xfrm>
          </p:grpSpPr>
          <p:sp>
            <p:nvSpPr>
              <p:cNvPr id="514" name="Google Shape;514;p30"/>
              <p:cNvSpPr/>
              <p:nvPr/>
            </p:nvSpPr>
            <p:spPr>
              <a:xfrm rot="1793653">
                <a:off x="7796324" y="-135445"/>
                <a:ext cx="643084" cy="557060"/>
              </a:xfrm>
              <a:custGeom>
                <a:avLst/>
                <a:gdLst/>
                <a:ahLst/>
                <a:cxnLst/>
                <a:rect l="l" t="t" r="r" b="b"/>
                <a:pathLst>
                  <a:path w="15183" h="13152" extrusionOk="0">
                    <a:moveTo>
                      <a:pt x="3796" y="1"/>
                    </a:moveTo>
                    <a:lnTo>
                      <a:pt x="0" y="6575"/>
                    </a:lnTo>
                    <a:lnTo>
                      <a:pt x="3796" y="13151"/>
                    </a:lnTo>
                    <a:lnTo>
                      <a:pt x="11387" y="13151"/>
                    </a:lnTo>
                    <a:lnTo>
                      <a:pt x="15183" y="6575"/>
                    </a:lnTo>
                    <a:lnTo>
                      <a:pt x="11387" y="1"/>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0"/>
              <p:cNvSpPr/>
              <p:nvPr/>
            </p:nvSpPr>
            <p:spPr>
              <a:xfrm rot="1793653">
                <a:off x="7489533" y="372516"/>
                <a:ext cx="643126" cy="556933"/>
              </a:xfrm>
              <a:custGeom>
                <a:avLst/>
                <a:gdLst/>
                <a:ahLst/>
                <a:cxnLst/>
                <a:rect l="l" t="t" r="r" b="b"/>
                <a:pathLst>
                  <a:path w="15184" h="13149" extrusionOk="0">
                    <a:moveTo>
                      <a:pt x="3796" y="0"/>
                    </a:moveTo>
                    <a:lnTo>
                      <a:pt x="0" y="6574"/>
                    </a:lnTo>
                    <a:lnTo>
                      <a:pt x="3796" y="13148"/>
                    </a:lnTo>
                    <a:lnTo>
                      <a:pt x="11389" y="13148"/>
                    </a:lnTo>
                    <a:lnTo>
                      <a:pt x="15183" y="6574"/>
                    </a:lnTo>
                    <a:lnTo>
                      <a:pt x="11389" y="0"/>
                    </a:lnTo>
                    <a:close/>
                  </a:path>
                </a:pathLst>
              </a:custGeom>
              <a:solidFill>
                <a:srgbClr val="6D563C">
                  <a:alpha val="54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Numbers and text 1">
  <p:cSld name="CUSTOM_8_1">
    <p:spTree>
      <p:nvGrpSpPr>
        <p:cNvPr id="1" name="Shape 516"/>
        <p:cNvGrpSpPr/>
        <p:nvPr/>
      </p:nvGrpSpPr>
      <p:grpSpPr>
        <a:xfrm>
          <a:off x="0" y="0"/>
          <a:ext cx="0" cy="0"/>
          <a:chOff x="0" y="0"/>
          <a:chExt cx="0" cy="0"/>
        </a:xfrm>
      </p:grpSpPr>
      <p:sp>
        <p:nvSpPr>
          <p:cNvPr id="517" name="Google Shape;517;p31"/>
          <p:cNvSpPr txBox="1">
            <a:spLocks noGrp="1"/>
          </p:cNvSpPr>
          <p:nvPr>
            <p:ph type="title" hasCustomPrompt="1"/>
          </p:nvPr>
        </p:nvSpPr>
        <p:spPr>
          <a:xfrm>
            <a:off x="1167875" y="2769200"/>
            <a:ext cx="1398900" cy="572700"/>
          </a:xfrm>
          <a:prstGeom prst="rect">
            <a:avLst/>
          </a:prstGeom>
          <a:solidFill>
            <a:schemeClr val="accent3"/>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3000"/>
              <a:buNone/>
              <a:defRPr sz="3000">
                <a:solidFill>
                  <a:schemeClr val="dk2"/>
                </a:solidFill>
              </a:defRPr>
            </a:lvl1pPr>
            <a:lvl2pPr lvl="1" algn="ctr" rtl="0">
              <a:spcBef>
                <a:spcPts val="0"/>
              </a:spcBef>
              <a:spcAft>
                <a:spcPts val="0"/>
              </a:spcAft>
              <a:buClr>
                <a:schemeClr val="lt1"/>
              </a:buClr>
              <a:buSzPts val="3000"/>
              <a:buNone/>
              <a:defRPr sz="3000">
                <a:solidFill>
                  <a:schemeClr val="lt1"/>
                </a:solidFill>
              </a:defRPr>
            </a:lvl2pPr>
            <a:lvl3pPr lvl="2" algn="ctr" rtl="0">
              <a:spcBef>
                <a:spcPts val="0"/>
              </a:spcBef>
              <a:spcAft>
                <a:spcPts val="0"/>
              </a:spcAft>
              <a:buClr>
                <a:schemeClr val="lt1"/>
              </a:buClr>
              <a:buSzPts val="3000"/>
              <a:buNone/>
              <a:defRPr sz="3000">
                <a:solidFill>
                  <a:schemeClr val="lt1"/>
                </a:solidFill>
              </a:defRPr>
            </a:lvl3pPr>
            <a:lvl4pPr lvl="3" algn="ctr" rtl="0">
              <a:spcBef>
                <a:spcPts val="0"/>
              </a:spcBef>
              <a:spcAft>
                <a:spcPts val="0"/>
              </a:spcAft>
              <a:buClr>
                <a:schemeClr val="lt1"/>
              </a:buClr>
              <a:buSzPts val="3000"/>
              <a:buNone/>
              <a:defRPr sz="3000">
                <a:solidFill>
                  <a:schemeClr val="lt1"/>
                </a:solidFill>
              </a:defRPr>
            </a:lvl4pPr>
            <a:lvl5pPr lvl="4" algn="ctr" rtl="0">
              <a:spcBef>
                <a:spcPts val="0"/>
              </a:spcBef>
              <a:spcAft>
                <a:spcPts val="0"/>
              </a:spcAft>
              <a:buClr>
                <a:schemeClr val="lt1"/>
              </a:buClr>
              <a:buSzPts val="3000"/>
              <a:buNone/>
              <a:defRPr sz="3000">
                <a:solidFill>
                  <a:schemeClr val="lt1"/>
                </a:solidFill>
              </a:defRPr>
            </a:lvl5pPr>
            <a:lvl6pPr lvl="5" algn="ctr" rtl="0">
              <a:spcBef>
                <a:spcPts val="0"/>
              </a:spcBef>
              <a:spcAft>
                <a:spcPts val="0"/>
              </a:spcAft>
              <a:buClr>
                <a:schemeClr val="lt1"/>
              </a:buClr>
              <a:buSzPts val="3000"/>
              <a:buNone/>
              <a:defRPr sz="3000">
                <a:solidFill>
                  <a:schemeClr val="lt1"/>
                </a:solidFill>
              </a:defRPr>
            </a:lvl6pPr>
            <a:lvl7pPr lvl="6" algn="ctr" rtl="0">
              <a:spcBef>
                <a:spcPts val="0"/>
              </a:spcBef>
              <a:spcAft>
                <a:spcPts val="0"/>
              </a:spcAft>
              <a:buClr>
                <a:schemeClr val="lt1"/>
              </a:buClr>
              <a:buSzPts val="3000"/>
              <a:buNone/>
              <a:defRPr sz="3000">
                <a:solidFill>
                  <a:schemeClr val="lt1"/>
                </a:solidFill>
              </a:defRPr>
            </a:lvl7pPr>
            <a:lvl8pPr lvl="7" algn="ctr" rtl="0">
              <a:spcBef>
                <a:spcPts val="0"/>
              </a:spcBef>
              <a:spcAft>
                <a:spcPts val="0"/>
              </a:spcAft>
              <a:buClr>
                <a:schemeClr val="lt1"/>
              </a:buClr>
              <a:buSzPts val="3000"/>
              <a:buNone/>
              <a:defRPr sz="3000">
                <a:solidFill>
                  <a:schemeClr val="lt1"/>
                </a:solidFill>
              </a:defRPr>
            </a:lvl8pPr>
            <a:lvl9pPr lvl="8" algn="ctr" rtl="0">
              <a:spcBef>
                <a:spcPts val="0"/>
              </a:spcBef>
              <a:spcAft>
                <a:spcPts val="0"/>
              </a:spcAft>
              <a:buClr>
                <a:schemeClr val="lt1"/>
              </a:buClr>
              <a:buSzPts val="3000"/>
              <a:buNone/>
              <a:defRPr sz="3000">
                <a:solidFill>
                  <a:schemeClr val="lt1"/>
                </a:solidFill>
              </a:defRPr>
            </a:lvl9pPr>
          </a:lstStyle>
          <a:p>
            <a:r>
              <a:t>xx%</a:t>
            </a:r>
          </a:p>
        </p:txBody>
      </p:sp>
      <p:sp>
        <p:nvSpPr>
          <p:cNvPr id="518" name="Google Shape;518;p31"/>
          <p:cNvSpPr txBox="1">
            <a:spLocks noGrp="1"/>
          </p:cNvSpPr>
          <p:nvPr>
            <p:ph type="subTitle" idx="1"/>
          </p:nvPr>
        </p:nvSpPr>
        <p:spPr>
          <a:xfrm>
            <a:off x="713225" y="3722300"/>
            <a:ext cx="2308200" cy="881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19" name="Google Shape;519;p31"/>
          <p:cNvSpPr txBox="1">
            <a:spLocks noGrp="1"/>
          </p:cNvSpPr>
          <p:nvPr>
            <p:ph type="subTitle" idx="2"/>
          </p:nvPr>
        </p:nvSpPr>
        <p:spPr>
          <a:xfrm>
            <a:off x="713225" y="3341900"/>
            <a:ext cx="2308200" cy="484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000"/>
              <a:buFont typeface="Questrial"/>
              <a:buNone/>
              <a:defRPr sz="2000" b="1">
                <a:solidFill>
                  <a:schemeClr val="dk1"/>
                </a:solidFill>
                <a:latin typeface="Questrial"/>
                <a:ea typeface="Questrial"/>
                <a:cs typeface="Questrial"/>
                <a:sym typeface="Questrial"/>
              </a:defRPr>
            </a:lvl1pPr>
            <a:lvl2pPr lvl="1" algn="ctr" rtl="0">
              <a:lnSpc>
                <a:spcPct val="100000"/>
              </a:lnSpc>
              <a:spcBef>
                <a:spcPts val="0"/>
              </a:spcBef>
              <a:spcAft>
                <a:spcPts val="0"/>
              </a:spcAft>
              <a:buClr>
                <a:schemeClr val="dk1"/>
              </a:buClr>
              <a:buSzPts val="2000"/>
              <a:buFont typeface="Questrial"/>
              <a:buNone/>
              <a:defRPr sz="2000" b="1">
                <a:solidFill>
                  <a:schemeClr val="dk1"/>
                </a:solidFill>
                <a:latin typeface="Questrial"/>
                <a:ea typeface="Questrial"/>
                <a:cs typeface="Questrial"/>
                <a:sym typeface="Questrial"/>
              </a:defRPr>
            </a:lvl2pPr>
            <a:lvl3pPr lvl="2" algn="ctr" rtl="0">
              <a:lnSpc>
                <a:spcPct val="100000"/>
              </a:lnSpc>
              <a:spcBef>
                <a:spcPts val="0"/>
              </a:spcBef>
              <a:spcAft>
                <a:spcPts val="0"/>
              </a:spcAft>
              <a:buClr>
                <a:schemeClr val="dk1"/>
              </a:buClr>
              <a:buSzPts val="2000"/>
              <a:buFont typeface="Questrial"/>
              <a:buNone/>
              <a:defRPr sz="2000" b="1">
                <a:solidFill>
                  <a:schemeClr val="dk1"/>
                </a:solidFill>
                <a:latin typeface="Questrial"/>
                <a:ea typeface="Questrial"/>
                <a:cs typeface="Questrial"/>
                <a:sym typeface="Questrial"/>
              </a:defRPr>
            </a:lvl3pPr>
            <a:lvl4pPr lvl="3" algn="ctr" rtl="0">
              <a:lnSpc>
                <a:spcPct val="100000"/>
              </a:lnSpc>
              <a:spcBef>
                <a:spcPts val="0"/>
              </a:spcBef>
              <a:spcAft>
                <a:spcPts val="0"/>
              </a:spcAft>
              <a:buClr>
                <a:schemeClr val="dk1"/>
              </a:buClr>
              <a:buSzPts val="2000"/>
              <a:buFont typeface="Questrial"/>
              <a:buNone/>
              <a:defRPr sz="2000" b="1">
                <a:solidFill>
                  <a:schemeClr val="dk1"/>
                </a:solidFill>
                <a:latin typeface="Questrial"/>
                <a:ea typeface="Questrial"/>
                <a:cs typeface="Questrial"/>
                <a:sym typeface="Questrial"/>
              </a:defRPr>
            </a:lvl4pPr>
            <a:lvl5pPr lvl="4" algn="ctr" rtl="0">
              <a:lnSpc>
                <a:spcPct val="100000"/>
              </a:lnSpc>
              <a:spcBef>
                <a:spcPts val="0"/>
              </a:spcBef>
              <a:spcAft>
                <a:spcPts val="0"/>
              </a:spcAft>
              <a:buClr>
                <a:schemeClr val="dk1"/>
              </a:buClr>
              <a:buSzPts val="2000"/>
              <a:buFont typeface="Questrial"/>
              <a:buNone/>
              <a:defRPr sz="2000" b="1">
                <a:solidFill>
                  <a:schemeClr val="dk1"/>
                </a:solidFill>
                <a:latin typeface="Questrial"/>
                <a:ea typeface="Questrial"/>
                <a:cs typeface="Questrial"/>
                <a:sym typeface="Questrial"/>
              </a:defRPr>
            </a:lvl5pPr>
            <a:lvl6pPr lvl="5" algn="ctr" rtl="0">
              <a:lnSpc>
                <a:spcPct val="100000"/>
              </a:lnSpc>
              <a:spcBef>
                <a:spcPts val="0"/>
              </a:spcBef>
              <a:spcAft>
                <a:spcPts val="0"/>
              </a:spcAft>
              <a:buClr>
                <a:schemeClr val="dk1"/>
              </a:buClr>
              <a:buSzPts val="2000"/>
              <a:buFont typeface="Questrial"/>
              <a:buNone/>
              <a:defRPr sz="2000" b="1">
                <a:solidFill>
                  <a:schemeClr val="dk1"/>
                </a:solidFill>
                <a:latin typeface="Questrial"/>
                <a:ea typeface="Questrial"/>
                <a:cs typeface="Questrial"/>
                <a:sym typeface="Questrial"/>
              </a:defRPr>
            </a:lvl6pPr>
            <a:lvl7pPr lvl="6" algn="ctr" rtl="0">
              <a:lnSpc>
                <a:spcPct val="100000"/>
              </a:lnSpc>
              <a:spcBef>
                <a:spcPts val="0"/>
              </a:spcBef>
              <a:spcAft>
                <a:spcPts val="0"/>
              </a:spcAft>
              <a:buClr>
                <a:schemeClr val="dk1"/>
              </a:buClr>
              <a:buSzPts val="2000"/>
              <a:buFont typeface="Questrial"/>
              <a:buNone/>
              <a:defRPr sz="2000" b="1">
                <a:solidFill>
                  <a:schemeClr val="dk1"/>
                </a:solidFill>
                <a:latin typeface="Questrial"/>
                <a:ea typeface="Questrial"/>
                <a:cs typeface="Questrial"/>
                <a:sym typeface="Questrial"/>
              </a:defRPr>
            </a:lvl7pPr>
            <a:lvl8pPr lvl="7" algn="ctr" rtl="0">
              <a:lnSpc>
                <a:spcPct val="100000"/>
              </a:lnSpc>
              <a:spcBef>
                <a:spcPts val="0"/>
              </a:spcBef>
              <a:spcAft>
                <a:spcPts val="0"/>
              </a:spcAft>
              <a:buClr>
                <a:schemeClr val="dk1"/>
              </a:buClr>
              <a:buSzPts val="2000"/>
              <a:buFont typeface="Questrial"/>
              <a:buNone/>
              <a:defRPr sz="2000" b="1">
                <a:solidFill>
                  <a:schemeClr val="dk1"/>
                </a:solidFill>
                <a:latin typeface="Questrial"/>
                <a:ea typeface="Questrial"/>
                <a:cs typeface="Questrial"/>
                <a:sym typeface="Questrial"/>
              </a:defRPr>
            </a:lvl8pPr>
            <a:lvl9pPr lvl="8" algn="ctr" rtl="0">
              <a:lnSpc>
                <a:spcPct val="100000"/>
              </a:lnSpc>
              <a:spcBef>
                <a:spcPts val="0"/>
              </a:spcBef>
              <a:spcAft>
                <a:spcPts val="0"/>
              </a:spcAft>
              <a:buClr>
                <a:schemeClr val="dk1"/>
              </a:buClr>
              <a:buSzPts val="2000"/>
              <a:buFont typeface="Questrial"/>
              <a:buNone/>
              <a:defRPr sz="2000" b="1">
                <a:solidFill>
                  <a:schemeClr val="dk1"/>
                </a:solidFill>
                <a:latin typeface="Questrial"/>
                <a:ea typeface="Questrial"/>
                <a:cs typeface="Questrial"/>
                <a:sym typeface="Questrial"/>
              </a:defRPr>
            </a:lvl9pPr>
          </a:lstStyle>
          <a:p>
            <a:endParaRPr/>
          </a:p>
        </p:txBody>
      </p:sp>
      <p:sp>
        <p:nvSpPr>
          <p:cNvPr id="520" name="Google Shape;520;p31"/>
          <p:cNvSpPr txBox="1">
            <a:spLocks noGrp="1"/>
          </p:cNvSpPr>
          <p:nvPr>
            <p:ph type="title" idx="3" hasCustomPrompt="1"/>
          </p:nvPr>
        </p:nvSpPr>
        <p:spPr>
          <a:xfrm>
            <a:off x="3873278" y="2769200"/>
            <a:ext cx="1397700" cy="572700"/>
          </a:xfrm>
          <a:prstGeom prst="rect">
            <a:avLst/>
          </a:prstGeom>
          <a:solidFill>
            <a:schemeClr val="accent3"/>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3000"/>
              <a:buNone/>
              <a:defRPr sz="3000">
                <a:solidFill>
                  <a:schemeClr val="dk2"/>
                </a:solidFill>
              </a:defRPr>
            </a:lvl1pPr>
            <a:lvl2pPr lvl="1" algn="ctr" rtl="0">
              <a:spcBef>
                <a:spcPts val="0"/>
              </a:spcBef>
              <a:spcAft>
                <a:spcPts val="0"/>
              </a:spcAft>
              <a:buClr>
                <a:schemeClr val="lt1"/>
              </a:buClr>
              <a:buSzPts val="3000"/>
              <a:buNone/>
              <a:defRPr sz="3000">
                <a:solidFill>
                  <a:schemeClr val="lt1"/>
                </a:solidFill>
              </a:defRPr>
            </a:lvl2pPr>
            <a:lvl3pPr lvl="2" algn="ctr" rtl="0">
              <a:spcBef>
                <a:spcPts val="0"/>
              </a:spcBef>
              <a:spcAft>
                <a:spcPts val="0"/>
              </a:spcAft>
              <a:buClr>
                <a:schemeClr val="lt1"/>
              </a:buClr>
              <a:buSzPts val="3000"/>
              <a:buNone/>
              <a:defRPr sz="3000">
                <a:solidFill>
                  <a:schemeClr val="lt1"/>
                </a:solidFill>
              </a:defRPr>
            </a:lvl3pPr>
            <a:lvl4pPr lvl="3" algn="ctr" rtl="0">
              <a:spcBef>
                <a:spcPts val="0"/>
              </a:spcBef>
              <a:spcAft>
                <a:spcPts val="0"/>
              </a:spcAft>
              <a:buClr>
                <a:schemeClr val="lt1"/>
              </a:buClr>
              <a:buSzPts val="3000"/>
              <a:buNone/>
              <a:defRPr sz="3000">
                <a:solidFill>
                  <a:schemeClr val="lt1"/>
                </a:solidFill>
              </a:defRPr>
            </a:lvl4pPr>
            <a:lvl5pPr lvl="4" algn="ctr" rtl="0">
              <a:spcBef>
                <a:spcPts val="0"/>
              </a:spcBef>
              <a:spcAft>
                <a:spcPts val="0"/>
              </a:spcAft>
              <a:buClr>
                <a:schemeClr val="lt1"/>
              </a:buClr>
              <a:buSzPts val="3000"/>
              <a:buNone/>
              <a:defRPr sz="3000">
                <a:solidFill>
                  <a:schemeClr val="lt1"/>
                </a:solidFill>
              </a:defRPr>
            </a:lvl5pPr>
            <a:lvl6pPr lvl="5" algn="ctr" rtl="0">
              <a:spcBef>
                <a:spcPts val="0"/>
              </a:spcBef>
              <a:spcAft>
                <a:spcPts val="0"/>
              </a:spcAft>
              <a:buClr>
                <a:schemeClr val="lt1"/>
              </a:buClr>
              <a:buSzPts val="3000"/>
              <a:buNone/>
              <a:defRPr sz="3000">
                <a:solidFill>
                  <a:schemeClr val="lt1"/>
                </a:solidFill>
              </a:defRPr>
            </a:lvl6pPr>
            <a:lvl7pPr lvl="6" algn="ctr" rtl="0">
              <a:spcBef>
                <a:spcPts val="0"/>
              </a:spcBef>
              <a:spcAft>
                <a:spcPts val="0"/>
              </a:spcAft>
              <a:buClr>
                <a:schemeClr val="lt1"/>
              </a:buClr>
              <a:buSzPts val="3000"/>
              <a:buNone/>
              <a:defRPr sz="3000">
                <a:solidFill>
                  <a:schemeClr val="lt1"/>
                </a:solidFill>
              </a:defRPr>
            </a:lvl7pPr>
            <a:lvl8pPr lvl="7" algn="ctr" rtl="0">
              <a:spcBef>
                <a:spcPts val="0"/>
              </a:spcBef>
              <a:spcAft>
                <a:spcPts val="0"/>
              </a:spcAft>
              <a:buClr>
                <a:schemeClr val="lt1"/>
              </a:buClr>
              <a:buSzPts val="3000"/>
              <a:buNone/>
              <a:defRPr sz="3000">
                <a:solidFill>
                  <a:schemeClr val="lt1"/>
                </a:solidFill>
              </a:defRPr>
            </a:lvl8pPr>
            <a:lvl9pPr lvl="8" algn="ctr" rtl="0">
              <a:spcBef>
                <a:spcPts val="0"/>
              </a:spcBef>
              <a:spcAft>
                <a:spcPts val="0"/>
              </a:spcAft>
              <a:buClr>
                <a:schemeClr val="lt1"/>
              </a:buClr>
              <a:buSzPts val="3000"/>
              <a:buNone/>
              <a:defRPr sz="3000">
                <a:solidFill>
                  <a:schemeClr val="lt1"/>
                </a:solidFill>
              </a:defRPr>
            </a:lvl9pPr>
          </a:lstStyle>
          <a:p>
            <a:r>
              <a:t>xx%</a:t>
            </a:r>
          </a:p>
        </p:txBody>
      </p:sp>
      <p:sp>
        <p:nvSpPr>
          <p:cNvPr id="521" name="Google Shape;521;p31"/>
          <p:cNvSpPr txBox="1">
            <a:spLocks noGrp="1"/>
          </p:cNvSpPr>
          <p:nvPr>
            <p:ph type="subTitle" idx="4"/>
          </p:nvPr>
        </p:nvSpPr>
        <p:spPr>
          <a:xfrm>
            <a:off x="3418028" y="3722300"/>
            <a:ext cx="2308200" cy="881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22" name="Google Shape;522;p31"/>
          <p:cNvSpPr txBox="1">
            <a:spLocks noGrp="1"/>
          </p:cNvSpPr>
          <p:nvPr>
            <p:ph type="subTitle" idx="5"/>
          </p:nvPr>
        </p:nvSpPr>
        <p:spPr>
          <a:xfrm>
            <a:off x="3418028" y="3341900"/>
            <a:ext cx="2308200" cy="484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000"/>
              <a:buFont typeface="Questrial"/>
              <a:buNone/>
              <a:defRPr sz="2000" b="1">
                <a:solidFill>
                  <a:schemeClr val="dk1"/>
                </a:solidFill>
                <a:latin typeface="Questrial"/>
                <a:ea typeface="Questrial"/>
                <a:cs typeface="Questrial"/>
                <a:sym typeface="Questrial"/>
              </a:defRPr>
            </a:lvl1pPr>
            <a:lvl2pPr lvl="1" algn="ctr" rtl="0">
              <a:lnSpc>
                <a:spcPct val="100000"/>
              </a:lnSpc>
              <a:spcBef>
                <a:spcPts val="0"/>
              </a:spcBef>
              <a:spcAft>
                <a:spcPts val="0"/>
              </a:spcAft>
              <a:buClr>
                <a:schemeClr val="dk1"/>
              </a:buClr>
              <a:buSzPts val="2000"/>
              <a:buFont typeface="Questrial"/>
              <a:buNone/>
              <a:defRPr sz="2000" b="1">
                <a:solidFill>
                  <a:schemeClr val="dk1"/>
                </a:solidFill>
                <a:latin typeface="Questrial"/>
                <a:ea typeface="Questrial"/>
                <a:cs typeface="Questrial"/>
                <a:sym typeface="Questrial"/>
              </a:defRPr>
            </a:lvl2pPr>
            <a:lvl3pPr lvl="2" algn="ctr" rtl="0">
              <a:lnSpc>
                <a:spcPct val="100000"/>
              </a:lnSpc>
              <a:spcBef>
                <a:spcPts val="0"/>
              </a:spcBef>
              <a:spcAft>
                <a:spcPts val="0"/>
              </a:spcAft>
              <a:buClr>
                <a:schemeClr val="dk1"/>
              </a:buClr>
              <a:buSzPts val="2000"/>
              <a:buFont typeface="Questrial"/>
              <a:buNone/>
              <a:defRPr sz="2000" b="1">
                <a:solidFill>
                  <a:schemeClr val="dk1"/>
                </a:solidFill>
                <a:latin typeface="Questrial"/>
                <a:ea typeface="Questrial"/>
                <a:cs typeface="Questrial"/>
                <a:sym typeface="Questrial"/>
              </a:defRPr>
            </a:lvl3pPr>
            <a:lvl4pPr lvl="3" algn="ctr" rtl="0">
              <a:lnSpc>
                <a:spcPct val="100000"/>
              </a:lnSpc>
              <a:spcBef>
                <a:spcPts val="0"/>
              </a:spcBef>
              <a:spcAft>
                <a:spcPts val="0"/>
              </a:spcAft>
              <a:buClr>
                <a:schemeClr val="dk1"/>
              </a:buClr>
              <a:buSzPts val="2000"/>
              <a:buFont typeface="Questrial"/>
              <a:buNone/>
              <a:defRPr sz="2000" b="1">
                <a:solidFill>
                  <a:schemeClr val="dk1"/>
                </a:solidFill>
                <a:latin typeface="Questrial"/>
                <a:ea typeface="Questrial"/>
                <a:cs typeface="Questrial"/>
                <a:sym typeface="Questrial"/>
              </a:defRPr>
            </a:lvl4pPr>
            <a:lvl5pPr lvl="4" algn="ctr" rtl="0">
              <a:lnSpc>
                <a:spcPct val="100000"/>
              </a:lnSpc>
              <a:spcBef>
                <a:spcPts val="0"/>
              </a:spcBef>
              <a:spcAft>
                <a:spcPts val="0"/>
              </a:spcAft>
              <a:buClr>
                <a:schemeClr val="dk1"/>
              </a:buClr>
              <a:buSzPts val="2000"/>
              <a:buFont typeface="Questrial"/>
              <a:buNone/>
              <a:defRPr sz="2000" b="1">
                <a:solidFill>
                  <a:schemeClr val="dk1"/>
                </a:solidFill>
                <a:latin typeface="Questrial"/>
                <a:ea typeface="Questrial"/>
                <a:cs typeface="Questrial"/>
                <a:sym typeface="Questrial"/>
              </a:defRPr>
            </a:lvl5pPr>
            <a:lvl6pPr lvl="5" algn="ctr" rtl="0">
              <a:lnSpc>
                <a:spcPct val="100000"/>
              </a:lnSpc>
              <a:spcBef>
                <a:spcPts val="0"/>
              </a:spcBef>
              <a:spcAft>
                <a:spcPts val="0"/>
              </a:spcAft>
              <a:buClr>
                <a:schemeClr val="dk1"/>
              </a:buClr>
              <a:buSzPts val="2000"/>
              <a:buFont typeface="Questrial"/>
              <a:buNone/>
              <a:defRPr sz="2000" b="1">
                <a:solidFill>
                  <a:schemeClr val="dk1"/>
                </a:solidFill>
                <a:latin typeface="Questrial"/>
                <a:ea typeface="Questrial"/>
                <a:cs typeface="Questrial"/>
                <a:sym typeface="Questrial"/>
              </a:defRPr>
            </a:lvl6pPr>
            <a:lvl7pPr lvl="6" algn="ctr" rtl="0">
              <a:lnSpc>
                <a:spcPct val="100000"/>
              </a:lnSpc>
              <a:spcBef>
                <a:spcPts val="0"/>
              </a:spcBef>
              <a:spcAft>
                <a:spcPts val="0"/>
              </a:spcAft>
              <a:buClr>
                <a:schemeClr val="dk1"/>
              </a:buClr>
              <a:buSzPts val="2000"/>
              <a:buFont typeface="Questrial"/>
              <a:buNone/>
              <a:defRPr sz="2000" b="1">
                <a:solidFill>
                  <a:schemeClr val="dk1"/>
                </a:solidFill>
                <a:latin typeface="Questrial"/>
                <a:ea typeface="Questrial"/>
                <a:cs typeface="Questrial"/>
                <a:sym typeface="Questrial"/>
              </a:defRPr>
            </a:lvl7pPr>
            <a:lvl8pPr lvl="7" algn="ctr" rtl="0">
              <a:lnSpc>
                <a:spcPct val="100000"/>
              </a:lnSpc>
              <a:spcBef>
                <a:spcPts val="0"/>
              </a:spcBef>
              <a:spcAft>
                <a:spcPts val="0"/>
              </a:spcAft>
              <a:buClr>
                <a:schemeClr val="dk1"/>
              </a:buClr>
              <a:buSzPts val="2000"/>
              <a:buFont typeface="Questrial"/>
              <a:buNone/>
              <a:defRPr sz="2000" b="1">
                <a:solidFill>
                  <a:schemeClr val="dk1"/>
                </a:solidFill>
                <a:latin typeface="Questrial"/>
                <a:ea typeface="Questrial"/>
                <a:cs typeface="Questrial"/>
                <a:sym typeface="Questrial"/>
              </a:defRPr>
            </a:lvl8pPr>
            <a:lvl9pPr lvl="8" algn="ctr" rtl="0">
              <a:lnSpc>
                <a:spcPct val="100000"/>
              </a:lnSpc>
              <a:spcBef>
                <a:spcPts val="0"/>
              </a:spcBef>
              <a:spcAft>
                <a:spcPts val="0"/>
              </a:spcAft>
              <a:buClr>
                <a:schemeClr val="dk1"/>
              </a:buClr>
              <a:buSzPts val="2000"/>
              <a:buFont typeface="Questrial"/>
              <a:buNone/>
              <a:defRPr sz="2000" b="1">
                <a:solidFill>
                  <a:schemeClr val="dk1"/>
                </a:solidFill>
                <a:latin typeface="Questrial"/>
                <a:ea typeface="Questrial"/>
                <a:cs typeface="Questrial"/>
                <a:sym typeface="Questrial"/>
              </a:defRPr>
            </a:lvl9pPr>
          </a:lstStyle>
          <a:p>
            <a:endParaRPr/>
          </a:p>
        </p:txBody>
      </p:sp>
      <p:sp>
        <p:nvSpPr>
          <p:cNvPr id="523" name="Google Shape;523;p31"/>
          <p:cNvSpPr txBox="1">
            <a:spLocks noGrp="1"/>
          </p:cNvSpPr>
          <p:nvPr>
            <p:ph type="title" idx="6" hasCustomPrompt="1"/>
          </p:nvPr>
        </p:nvSpPr>
        <p:spPr>
          <a:xfrm>
            <a:off x="6578080" y="2769200"/>
            <a:ext cx="1397700" cy="572700"/>
          </a:xfrm>
          <a:prstGeom prst="rect">
            <a:avLst/>
          </a:prstGeom>
          <a:solidFill>
            <a:schemeClr val="accent3"/>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3000"/>
              <a:buNone/>
              <a:defRPr sz="3000">
                <a:solidFill>
                  <a:schemeClr val="dk2"/>
                </a:solidFill>
              </a:defRPr>
            </a:lvl1pPr>
            <a:lvl2pPr lvl="1" algn="ctr" rtl="0">
              <a:spcBef>
                <a:spcPts val="0"/>
              </a:spcBef>
              <a:spcAft>
                <a:spcPts val="0"/>
              </a:spcAft>
              <a:buClr>
                <a:schemeClr val="lt1"/>
              </a:buClr>
              <a:buSzPts val="3000"/>
              <a:buNone/>
              <a:defRPr sz="3000">
                <a:solidFill>
                  <a:schemeClr val="lt1"/>
                </a:solidFill>
              </a:defRPr>
            </a:lvl2pPr>
            <a:lvl3pPr lvl="2" algn="ctr" rtl="0">
              <a:spcBef>
                <a:spcPts val="0"/>
              </a:spcBef>
              <a:spcAft>
                <a:spcPts val="0"/>
              </a:spcAft>
              <a:buClr>
                <a:schemeClr val="lt1"/>
              </a:buClr>
              <a:buSzPts val="3000"/>
              <a:buNone/>
              <a:defRPr sz="3000">
                <a:solidFill>
                  <a:schemeClr val="lt1"/>
                </a:solidFill>
              </a:defRPr>
            </a:lvl3pPr>
            <a:lvl4pPr lvl="3" algn="ctr" rtl="0">
              <a:spcBef>
                <a:spcPts val="0"/>
              </a:spcBef>
              <a:spcAft>
                <a:spcPts val="0"/>
              </a:spcAft>
              <a:buClr>
                <a:schemeClr val="lt1"/>
              </a:buClr>
              <a:buSzPts val="3000"/>
              <a:buNone/>
              <a:defRPr sz="3000">
                <a:solidFill>
                  <a:schemeClr val="lt1"/>
                </a:solidFill>
              </a:defRPr>
            </a:lvl4pPr>
            <a:lvl5pPr lvl="4" algn="ctr" rtl="0">
              <a:spcBef>
                <a:spcPts val="0"/>
              </a:spcBef>
              <a:spcAft>
                <a:spcPts val="0"/>
              </a:spcAft>
              <a:buClr>
                <a:schemeClr val="lt1"/>
              </a:buClr>
              <a:buSzPts val="3000"/>
              <a:buNone/>
              <a:defRPr sz="3000">
                <a:solidFill>
                  <a:schemeClr val="lt1"/>
                </a:solidFill>
              </a:defRPr>
            </a:lvl5pPr>
            <a:lvl6pPr lvl="5" algn="ctr" rtl="0">
              <a:spcBef>
                <a:spcPts val="0"/>
              </a:spcBef>
              <a:spcAft>
                <a:spcPts val="0"/>
              </a:spcAft>
              <a:buClr>
                <a:schemeClr val="lt1"/>
              </a:buClr>
              <a:buSzPts val="3000"/>
              <a:buNone/>
              <a:defRPr sz="3000">
                <a:solidFill>
                  <a:schemeClr val="lt1"/>
                </a:solidFill>
              </a:defRPr>
            </a:lvl6pPr>
            <a:lvl7pPr lvl="6" algn="ctr" rtl="0">
              <a:spcBef>
                <a:spcPts val="0"/>
              </a:spcBef>
              <a:spcAft>
                <a:spcPts val="0"/>
              </a:spcAft>
              <a:buClr>
                <a:schemeClr val="lt1"/>
              </a:buClr>
              <a:buSzPts val="3000"/>
              <a:buNone/>
              <a:defRPr sz="3000">
                <a:solidFill>
                  <a:schemeClr val="lt1"/>
                </a:solidFill>
              </a:defRPr>
            </a:lvl7pPr>
            <a:lvl8pPr lvl="7" algn="ctr" rtl="0">
              <a:spcBef>
                <a:spcPts val="0"/>
              </a:spcBef>
              <a:spcAft>
                <a:spcPts val="0"/>
              </a:spcAft>
              <a:buClr>
                <a:schemeClr val="lt1"/>
              </a:buClr>
              <a:buSzPts val="3000"/>
              <a:buNone/>
              <a:defRPr sz="3000">
                <a:solidFill>
                  <a:schemeClr val="lt1"/>
                </a:solidFill>
              </a:defRPr>
            </a:lvl8pPr>
            <a:lvl9pPr lvl="8" algn="ctr" rtl="0">
              <a:spcBef>
                <a:spcPts val="0"/>
              </a:spcBef>
              <a:spcAft>
                <a:spcPts val="0"/>
              </a:spcAft>
              <a:buClr>
                <a:schemeClr val="lt1"/>
              </a:buClr>
              <a:buSzPts val="3000"/>
              <a:buNone/>
              <a:defRPr sz="3000">
                <a:solidFill>
                  <a:schemeClr val="lt1"/>
                </a:solidFill>
              </a:defRPr>
            </a:lvl9pPr>
          </a:lstStyle>
          <a:p>
            <a:r>
              <a:t>xx%</a:t>
            </a:r>
          </a:p>
        </p:txBody>
      </p:sp>
      <p:sp>
        <p:nvSpPr>
          <p:cNvPr id="524" name="Google Shape;524;p31"/>
          <p:cNvSpPr txBox="1">
            <a:spLocks noGrp="1"/>
          </p:cNvSpPr>
          <p:nvPr>
            <p:ph type="subTitle" idx="7"/>
          </p:nvPr>
        </p:nvSpPr>
        <p:spPr>
          <a:xfrm>
            <a:off x="6122830" y="3722300"/>
            <a:ext cx="2308200" cy="881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25" name="Google Shape;525;p31"/>
          <p:cNvSpPr txBox="1">
            <a:spLocks noGrp="1"/>
          </p:cNvSpPr>
          <p:nvPr>
            <p:ph type="subTitle" idx="8"/>
          </p:nvPr>
        </p:nvSpPr>
        <p:spPr>
          <a:xfrm>
            <a:off x="6122830" y="3341900"/>
            <a:ext cx="2308200" cy="484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000"/>
              <a:buFont typeface="Questrial"/>
              <a:buNone/>
              <a:defRPr sz="2000" b="1">
                <a:solidFill>
                  <a:schemeClr val="dk1"/>
                </a:solidFill>
                <a:latin typeface="Questrial"/>
                <a:ea typeface="Questrial"/>
                <a:cs typeface="Questrial"/>
                <a:sym typeface="Questrial"/>
              </a:defRPr>
            </a:lvl1pPr>
            <a:lvl2pPr lvl="1" algn="ctr" rtl="0">
              <a:lnSpc>
                <a:spcPct val="100000"/>
              </a:lnSpc>
              <a:spcBef>
                <a:spcPts val="0"/>
              </a:spcBef>
              <a:spcAft>
                <a:spcPts val="0"/>
              </a:spcAft>
              <a:buClr>
                <a:schemeClr val="dk1"/>
              </a:buClr>
              <a:buSzPts val="2000"/>
              <a:buFont typeface="Questrial"/>
              <a:buNone/>
              <a:defRPr sz="2000" b="1">
                <a:solidFill>
                  <a:schemeClr val="dk1"/>
                </a:solidFill>
                <a:latin typeface="Questrial"/>
                <a:ea typeface="Questrial"/>
                <a:cs typeface="Questrial"/>
                <a:sym typeface="Questrial"/>
              </a:defRPr>
            </a:lvl2pPr>
            <a:lvl3pPr lvl="2" algn="ctr" rtl="0">
              <a:lnSpc>
                <a:spcPct val="100000"/>
              </a:lnSpc>
              <a:spcBef>
                <a:spcPts val="0"/>
              </a:spcBef>
              <a:spcAft>
                <a:spcPts val="0"/>
              </a:spcAft>
              <a:buClr>
                <a:schemeClr val="dk1"/>
              </a:buClr>
              <a:buSzPts val="2000"/>
              <a:buFont typeface="Questrial"/>
              <a:buNone/>
              <a:defRPr sz="2000" b="1">
                <a:solidFill>
                  <a:schemeClr val="dk1"/>
                </a:solidFill>
                <a:latin typeface="Questrial"/>
                <a:ea typeface="Questrial"/>
                <a:cs typeface="Questrial"/>
                <a:sym typeface="Questrial"/>
              </a:defRPr>
            </a:lvl3pPr>
            <a:lvl4pPr lvl="3" algn="ctr" rtl="0">
              <a:lnSpc>
                <a:spcPct val="100000"/>
              </a:lnSpc>
              <a:spcBef>
                <a:spcPts val="0"/>
              </a:spcBef>
              <a:spcAft>
                <a:spcPts val="0"/>
              </a:spcAft>
              <a:buClr>
                <a:schemeClr val="dk1"/>
              </a:buClr>
              <a:buSzPts val="2000"/>
              <a:buFont typeface="Questrial"/>
              <a:buNone/>
              <a:defRPr sz="2000" b="1">
                <a:solidFill>
                  <a:schemeClr val="dk1"/>
                </a:solidFill>
                <a:latin typeface="Questrial"/>
                <a:ea typeface="Questrial"/>
                <a:cs typeface="Questrial"/>
                <a:sym typeface="Questrial"/>
              </a:defRPr>
            </a:lvl4pPr>
            <a:lvl5pPr lvl="4" algn="ctr" rtl="0">
              <a:lnSpc>
                <a:spcPct val="100000"/>
              </a:lnSpc>
              <a:spcBef>
                <a:spcPts val="0"/>
              </a:spcBef>
              <a:spcAft>
                <a:spcPts val="0"/>
              </a:spcAft>
              <a:buClr>
                <a:schemeClr val="dk1"/>
              </a:buClr>
              <a:buSzPts val="2000"/>
              <a:buFont typeface="Questrial"/>
              <a:buNone/>
              <a:defRPr sz="2000" b="1">
                <a:solidFill>
                  <a:schemeClr val="dk1"/>
                </a:solidFill>
                <a:latin typeface="Questrial"/>
                <a:ea typeface="Questrial"/>
                <a:cs typeface="Questrial"/>
                <a:sym typeface="Questrial"/>
              </a:defRPr>
            </a:lvl5pPr>
            <a:lvl6pPr lvl="5" algn="ctr" rtl="0">
              <a:lnSpc>
                <a:spcPct val="100000"/>
              </a:lnSpc>
              <a:spcBef>
                <a:spcPts val="0"/>
              </a:spcBef>
              <a:spcAft>
                <a:spcPts val="0"/>
              </a:spcAft>
              <a:buClr>
                <a:schemeClr val="dk1"/>
              </a:buClr>
              <a:buSzPts val="2000"/>
              <a:buFont typeface="Questrial"/>
              <a:buNone/>
              <a:defRPr sz="2000" b="1">
                <a:solidFill>
                  <a:schemeClr val="dk1"/>
                </a:solidFill>
                <a:latin typeface="Questrial"/>
                <a:ea typeface="Questrial"/>
                <a:cs typeface="Questrial"/>
                <a:sym typeface="Questrial"/>
              </a:defRPr>
            </a:lvl6pPr>
            <a:lvl7pPr lvl="6" algn="ctr" rtl="0">
              <a:lnSpc>
                <a:spcPct val="100000"/>
              </a:lnSpc>
              <a:spcBef>
                <a:spcPts val="0"/>
              </a:spcBef>
              <a:spcAft>
                <a:spcPts val="0"/>
              </a:spcAft>
              <a:buClr>
                <a:schemeClr val="dk1"/>
              </a:buClr>
              <a:buSzPts val="2000"/>
              <a:buFont typeface="Questrial"/>
              <a:buNone/>
              <a:defRPr sz="2000" b="1">
                <a:solidFill>
                  <a:schemeClr val="dk1"/>
                </a:solidFill>
                <a:latin typeface="Questrial"/>
                <a:ea typeface="Questrial"/>
                <a:cs typeface="Questrial"/>
                <a:sym typeface="Questrial"/>
              </a:defRPr>
            </a:lvl7pPr>
            <a:lvl8pPr lvl="7" algn="ctr" rtl="0">
              <a:lnSpc>
                <a:spcPct val="100000"/>
              </a:lnSpc>
              <a:spcBef>
                <a:spcPts val="0"/>
              </a:spcBef>
              <a:spcAft>
                <a:spcPts val="0"/>
              </a:spcAft>
              <a:buClr>
                <a:schemeClr val="dk1"/>
              </a:buClr>
              <a:buSzPts val="2000"/>
              <a:buFont typeface="Questrial"/>
              <a:buNone/>
              <a:defRPr sz="2000" b="1">
                <a:solidFill>
                  <a:schemeClr val="dk1"/>
                </a:solidFill>
                <a:latin typeface="Questrial"/>
                <a:ea typeface="Questrial"/>
                <a:cs typeface="Questrial"/>
                <a:sym typeface="Questrial"/>
              </a:defRPr>
            </a:lvl8pPr>
            <a:lvl9pPr lvl="8" algn="ctr" rtl="0">
              <a:lnSpc>
                <a:spcPct val="100000"/>
              </a:lnSpc>
              <a:spcBef>
                <a:spcPts val="0"/>
              </a:spcBef>
              <a:spcAft>
                <a:spcPts val="0"/>
              </a:spcAft>
              <a:buClr>
                <a:schemeClr val="dk1"/>
              </a:buClr>
              <a:buSzPts val="2000"/>
              <a:buFont typeface="Questrial"/>
              <a:buNone/>
              <a:defRPr sz="2000" b="1">
                <a:solidFill>
                  <a:schemeClr val="dk1"/>
                </a:solidFill>
                <a:latin typeface="Questrial"/>
                <a:ea typeface="Questrial"/>
                <a:cs typeface="Questrial"/>
                <a:sym typeface="Questrial"/>
              </a:defRPr>
            </a:lvl9pPr>
          </a:lstStyle>
          <a:p>
            <a:endParaRPr/>
          </a:p>
        </p:txBody>
      </p:sp>
      <p:sp>
        <p:nvSpPr>
          <p:cNvPr id="526" name="Google Shape;526;p31"/>
          <p:cNvSpPr txBox="1">
            <a:spLocks noGrp="1"/>
          </p:cNvSpPr>
          <p:nvPr>
            <p:ph type="title" idx="9"/>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527" name="Google Shape;527;p31"/>
          <p:cNvGrpSpPr/>
          <p:nvPr/>
        </p:nvGrpSpPr>
        <p:grpSpPr>
          <a:xfrm>
            <a:off x="-456458" y="-351445"/>
            <a:ext cx="9763936" cy="5900493"/>
            <a:chOff x="-456458" y="-351445"/>
            <a:chExt cx="9763936" cy="5900493"/>
          </a:xfrm>
        </p:grpSpPr>
        <p:grpSp>
          <p:nvGrpSpPr>
            <p:cNvPr id="528" name="Google Shape;528;p31"/>
            <p:cNvGrpSpPr/>
            <p:nvPr/>
          </p:nvGrpSpPr>
          <p:grpSpPr>
            <a:xfrm>
              <a:off x="7554067" y="4706330"/>
              <a:ext cx="1753411" cy="842718"/>
              <a:chOff x="7554067" y="4706330"/>
              <a:chExt cx="1753411" cy="842718"/>
            </a:xfrm>
          </p:grpSpPr>
          <p:sp>
            <p:nvSpPr>
              <p:cNvPr id="529" name="Google Shape;529;p31"/>
              <p:cNvSpPr/>
              <p:nvPr/>
            </p:nvSpPr>
            <p:spPr>
              <a:xfrm flipH="1">
                <a:off x="8664317" y="4706330"/>
                <a:ext cx="643161" cy="556968"/>
              </a:xfrm>
              <a:custGeom>
                <a:avLst/>
                <a:gdLst/>
                <a:ahLst/>
                <a:cxnLst/>
                <a:rect l="l" t="t" r="r" b="b"/>
                <a:pathLst>
                  <a:path w="15185" h="13150" extrusionOk="0">
                    <a:moveTo>
                      <a:pt x="3797" y="0"/>
                    </a:moveTo>
                    <a:lnTo>
                      <a:pt x="1" y="6576"/>
                    </a:lnTo>
                    <a:lnTo>
                      <a:pt x="3797" y="13150"/>
                    </a:lnTo>
                    <a:lnTo>
                      <a:pt x="11389" y="13150"/>
                    </a:lnTo>
                    <a:lnTo>
                      <a:pt x="15185" y="6576"/>
                    </a:lnTo>
                    <a:lnTo>
                      <a:pt x="11389" y="0"/>
                    </a:lnTo>
                    <a:close/>
                  </a:path>
                </a:pathLst>
              </a:custGeom>
              <a:solidFill>
                <a:srgbClr val="004717">
                  <a:alpha val="588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1"/>
              <p:cNvSpPr/>
              <p:nvPr/>
            </p:nvSpPr>
            <p:spPr>
              <a:xfrm flipH="1">
                <a:off x="8109192" y="4992080"/>
                <a:ext cx="643161" cy="556968"/>
              </a:xfrm>
              <a:custGeom>
                <a:avLst/>
                <a:gdLst/>
                <a:ahLst/>
                <a:cxnLst/>
                <a:rect l="l" t="t" r="r" b="b"/>
                <a:pathLst>
                  <a:path w="15185" h="13150" extrusionOk="0">
                    <a:moveTo>
                      <a:pt x="3797" y="0"/>
                    </a:moveTo>
                    <a:lnTo>
                      <a:pt x="1" y="6576"/>
                    </a:lnTo>
                    <a:lnTo>
                      <a:pt x="3797" y="13150"/>
                    </a:lnTo>
                    <a:lnTo>
                      <a:pt x="11389" y="13150"/>
                    </a:lnTo>
                    <a:lnTo>
                      <a:pt x="15185" y="6576"/>
                    </a:lnTo>
                    <a:lnTo>
                      <a:pt x="11389" y="0"/>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1"/>
              <p:cNvSpPr/>
              <p:nvPr/>
            </p:nvSpPr>
            <p:spPr>
              <a:xfrm flipH="1">
                <a:off x="7554067" y="4706330"/>
                <a:ext cx="643161" cy="556968"/>
              </a:xfrm>
              <a:custGeom>
                <a:avLst/>
                <a:gdLst/>
                <a:ahLst/>
                <a:cxnLst/>
                <a:rect l="l" t="t" r="r" b="b"/>
                <a:pathLst>
                  <a:path w="15185" h="13150" extrusionOk="0">
                    <a:moveTo>
                      <a:pt x="3797" y="0"/>
                    </a:moveTo>
                    <a:lnTo>
                      <a:pt x="1" y="6576"/>
                    </a:lnTo>
                    <a:lnTo>
                      <a:pt x="3797" y="13150"/>
                    </a:lnTo>
                    <a:lnTo>
                      <a:pt x="11389" y="13150"/>
                    </a:lnTo>
                    <a:lnTo>
                      <a:pt x="15185" y="6576"/>
                    </a:lnTo>
                    <a:lnTo>
                      <a:pt x="11389" y="0"/>
                    </a:lnTo>
                    <a:close/>
                  </a:path>
                </a:pathLst>
              </a:custGeom>
              <a:solidFill>
                <a:srgbClr val="004717">
                  <a:alpha val="588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2" name="Google Shape;532;p31"/>
            <p:cNvSpPr/>
            <p:nvPr/>
          </p:nvSpPr>
          <p:spPr>
            <a:xfrm rot="-5400000" flipH="1">
              <a:off x="28604" y="4490905"/>
              <a:ext cx="643161" cy="556968"/>
            </a:xfrm>
            <a:custGeom>
              <a:avLst/>
              <a:gdLst/>
              <a:ahLst/>
              <a:cxnLst/>
              <a:rect l="l" t="t" r="r" b="b"/>
              <a:pathLst>
                <a:path w="15185" h="13150" extrusionOk="0">
                  <a:moveTo>
                    <a:pt x="3797" y="0"/>
                  </a:moveTo>
                  <a:lnTo>
                    <a:pt x="1" y="6576"/>
                  </a:lnTo>
                  <a:lnTo>
                    <a:pt x="3797" y="13150"/>
                  </a:lnTo>
                  <a:lnTo>
                    <a:pt x="11389" y="13150"/>
                  </a:lnTo>
                  <a:lnTo>
                    <a:pt x="15185" y="6576"/>
                  </a:lnTo>
                  <a:lnTo>
                    <a:pt x="11389" y="0"/>
                  </a:lnTo>
                  <a:close/>
                </a:path>
              </a:pathLst>
            </a:custGeom>
            <a:solidFill>
              <a:srgbClr val="004717">
                <a:alpha val="588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1"/>
            <p:cNvSpPr/>
            <p:nvPr/>
          </p:nvSpPr>
          <p:spPr>
            <a:xfrm rot="-5400000" flipH="1">
              <a:off x="8447704" y="76980"/>
              <a:ext cx="643161" cy="556968"/>
            </a:xfrm>
            <a:custGeom>
              <a:avLst/>
              <a:gdLst/>
              <a:ahLst/>
              <a:cxnLst/>
              <a:rect l="l" t="t" r="r" b="b"/>
              <a:pathLst>
                <a:path w="15185" h="13150" extrusionOk="0">
                  <a:moveTo>
                    <a:pt x="3797" y="0"/>
                  </a:moveTo>
                  <a:lnTo>
                    <a:pt x="1" y="6576"/>
                  </a:lnTo>
                  <a:lnTo>
                    <a:pt x="3797" y="13150"/>
                  </a:lnTo>
                  <a:lnTo>
                    <a:pt x="11389" y="13150"/>
                  </a:lnTo>
                  <a:lnTo>
                    <a:pt x="15185" y="6576"/>
                  </a:lnTo>
                  <a:lnTo>
                    <a:pt x="113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4" name="Google Shape;534;p31"/>
            <p:cNvGrpSpPr/>
            <p:nvPr/>
          </p:nvGrpSpPr>
          <p:grpSpPr>
            <a:xfrm>
              <a:off x="-456458" y="-351445"/>
              <a:ext cx="1753411" cy="842718"/>
              <a:chOff x="-456458" y="-351445"/>
              <a:chExt cx="1753411" cy="842718"/>
            </a:xfrm>
          </p:grpSpPr>
          <p:sp>
            <p:nvSpPr>
              <p:cNvPr id="535" name="Google Shape;535;p31"/>
              <p:cNvSpPr/>
              <p:nvPr/>
            </p:nvSpPr>
            <p:spPr>
              <a:xfrm flipH="1">
                <a:off x="653792" y="-351445"/>
                <a:ext cx="643161" cy="556968"/>
              </a:xfrm>
              <a:custGeom>
                <a:avLst/>
                <a:gdLst/>
                <a:ahLst/>
                <a:cxnLst/>
                <a:rect l="l" t="t" r="r" b="b"/>
                <a:pathLst>
                  <a:path w="15185" h="13150" extrusionOk="0">
                    <a:moveTo>
                      <a:pt x="3797" y="0"/>
                    </a:moveTo>
                    <a:lnTo>
                      <a:pt x="1" y="6576"/>
                    </a:lnTo>
                    <a:lnTo>
                      <a:pt x="3797" y="13150"/>
                    </a:lnTo>
                    <a:lnTo>
                      <a:pt x="11389" y="13150"/>
                    </a:lnTo>
                    <a:lnTo>
                      <a:pt x="15185" y="6576"/>
                    </a:lnTo>
                    <a:lnTo>
                      <a:pt x="11389" y="0"/>
                    </a:lnTo>
                    <a:close/>
                  </a:path>
                </a:pathLst>
              </a:custGeom>
              <a:solidFill>
                <a:srgbClr val="004717">
                  <a:alpha val="588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1"/>
              <p:cNvSpPr/>
              <p:nvPr/>
            </p:nvSpPr>
            <p:spPr>
              <a:xfrm flipH="1">
                <a:off x="98667" y="-65695"/>
                <a:ext cx="643161" cy="556968"/>
              </a:xfrm>
              <a:custGeom>
                <a:avLst/>
                <a:gdLst/>
                <a:ahLst/>
                <a:cxnLst/>
                <a:rect l="l" t="t" r="r" b="b"/>
                <a:pathLst>
                  <a:path w="15185" h="13150" extrusionOk="0">
                    <a:moveTo>
                      <a:pt x="3797" y="0"/>
                    </a:moveTo>
                    <a:lnTo>
                      <a:pt x="1" y="6576"/>
                    </a:lnTo>
                    <a:lnTo>
                      <a:pt x="3797" y="13150"/>
                    </a:lnTo>
                    <a:lnTo>
                      <a:pt x="11389" y="13150"/>
                    </a:lnTo>
                    <a:lnTo>
                      <a:pt x="15185" y="6576"/>
                    </a:lnTo>
                    <a:lnTo>
                      <a:pt x="113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1"/>
              <p:cNvSpPr/>
              <p:nvPr/>
            </p:nvSpPr>
            <p:spPr>
              <a:xfrm flipH="1">
                <a:off x="-456458" y="-351445"/>
                <a:ext cx="643161" cy="556968"/>
              </a:xfrm>
              <a:custGeom>
                <a:avLst/>
                <a:gdLst/>
                <a:ahLst/>
                <a:cxnLst/>
                <a:rect l="l" t="t" r="r" b="b"/>
                <a:pathLst>
                  <a:path w="15185" h="13150" extrusionOk="0">
                    <a:moveTo>
                      <a:pt x="3797" y="0"/>
                    </a:moveTo>
                    <a:lnTo>
                      <a:pt x="1" y="6576"/>
                    </a:lnTo>
                    <a:lnTo>
                      <a:pt x="3797" y="13150"/>
                    </a:lnTo>
                    <a:lnTo>
                      <a:pt x="11389" y="13150"/>
                    </a:lnTo>
                    <a:lnTo>
                      <a:pt x="15185" y="6576"/>
                    </a:lnTo>
                    <a:lnTo>
                      <a:pt x="11389" y="0"/>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hanks">
  <p:cSld name="CUSTOM_3_1">
    <p:spTree>
      <p:nvGrpSpPr>
        <p:cNvPr id="1" name="Shape 538"/>
        <p:cNvGrpSpPr/>
        <p:nvPr/>
      </p:nvGrpSpPr>
      <p:grpSpPr>
        <a:xfrm>
          <a:off x="0" y="0"/>
          <a:ext cx="0" cy="0"/>
          <a:chOff x="0" y="0"/>
          <a:chExt cx="0" cy="0"/>
        </a:xfrm>
      </p:grpSpPr>
      <p:sp>
        <p:nvSpPr>
          <p:cNvPr id="539" name="Google Shape;539;p32"/>
          <p:cNvSpPr txBox="1">
            <a:spLocks noGrp="1"/>
          </p:cNvSpPr>
          <p:nvPr>
            <p:ph type="title"/>
          </p:nvPr>
        </p:nvSpPr>
        <p:spPr>
          <a:xfrm>
            <a:off x="713263" y="539500"/>
            <a:ext cx="4448100" cy="1058700"/>
          </a:xfrm>
          <a:prstGeom prst="rect">
            <a:avLst/>
          </a:prstGeom>
        </p:spPr>
        <p:txBody>
          <a:bodyPr spcFirstLastPara="1" wrap="square" lIns="91425" tIns="91425" rIns="91425" bIns="91425" anchor="b" anchorCtr="0">
            <a:noAutofit/>
          </a:bodyPr>
          <a:lstStyle>
            <a:lvl1pPr lvl="0" rtl="0">
              <a:spcBef>
                <a:spcPts val="0"/>
              </a:spcBef>
              <a:spcAft>
                <a:spcPts val="0"/>
              </a:spcAft>
              <a:buSzPts val="3300"/>
              <a:buNone/>
              <a:defRPr sz="6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40" name="Google Shape;540;p32"/>
          <p:cNvSpPr txBox="1">
            <a:spLocks noGrp="1"/>
          </p:cNvSpPr>
          <p:nvPr>
            <p:ph type="subTitle" idx="1"/>
          </p:nvPr>
        </p:nvSpPr>
        <p:spPr>
          <a:xfrm>
            <a:off x="713225" y="1524575"/>
            <a:ext cx="4448100" cy="1058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41" name="Google Shape;541;p32"/>
          <p:cNvSpPr txBox="1"/>
          <p:nvPr/>
        </p:nvSpPr>
        <p:spPr>
          <a:xfrm>
            <a:off x="713225" y="3733550"/>
            <a:ext cx="4945800" cy="556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200" b="1">
                <a:solidFill>
                  <a:schemeClr val="dk1"/>
                </a:solidFill>
                <a:latin typeface="Albert Sans"/>
                <a:ea typeface="Albert Sans"/>
                <a:cs typeface="Albert Sans"/>
                <a:sym typeface="Albert Sans"/>
              </a:rPr>
              <a:t>CREDITS:</a:t>
            </a:r>
            <a:r>
              <a:rPr lang="en-GB" sz="1200">
                <a:solidFill>
                  <a:schemeClr val="dk1"/>
                </a:solidFill>
                <a:latin typeface="Albert Sans"/>
                <a:ea typeface="Albert Sans"/>
                <a:cs typeface="Albert Sans"/>
                <a:sym typeface="Albert Sans"/>
              </a:rPr>
              <a:t> This presentation template was created by </a:t>
            </a:r>
            <a:r>
              <a:rPr lang="en-GB" sz="1200" b="1" u="sng">
                <a:solidFill>
                  <a:schemeClr val="dk1"/>
                </a:solidFill>
                <a:latin typeface="Albert Sans"/>
                <a:ea typeface="Albert Sans"/>
                <a:cs typeface="Albert Sans"/>
                <a:sym typeface="Albert Sans"/>
                <a:hlinkClick r:id="rId2"/>
              </a:rPr>
              <a:t>Slidesgo</a:t>
            </a:r>
            <a:r>
              <a:rPr lang="en-GB" sz="1200">
                <a:solidFill>
                  <a:schemeClr val="dk1"/>
                </a:solidFill>
                <a:latin typeface="Albert Sans"/>
                <a:ea typeface="Albert Sans"/>
                <a:cs typeface="Albert Sans"/>
                <a:sym typeface="Albert Sans"/>
              </a:rPr>
              <a:t>, and includes icons by </a:t>
            </a:r>
            <a:r>
              <a:rPr lang="en-GB" sz="1200" b="1" u="sng">
                <a:solidFill>
                  <a:schemeClr val="dk1"/>
                </a:solidFill>
                <a:latin typeface="Albert Sans"/>
                <a:ea typeface="Albert Sans"/>
                <a:cs typeface="Albert Sans"/>
                <a:sym typeface="Albert Sans"/>
                <a:hlinkClick r:id="rId3"/>
              </a:rPr>
              <a:t>Flaticon</a:t>
            </a:r>
            <a:r>
              <a:rPr lang="en-GB" sz="1200">
                <a:solidFill>
                  <a:schemeClr val="dk1"/>
                </a:solidFill>
                <a:latin typeface="Albert Sans"/>
                <a:ea typeface="Albert Sans"/>
                <a:cs typeface="Albert Sans"/>
                <a:sym typeface="Albert Sans"/>
              </a:rPr>
              <a:t>, and infographics &amp; images by </a:t>
            </a:r>
            <a:r>
              <a:rPr lang="en-GB" sz="1200" b="1" u="sng">
                <a:solidFill>
                  <a:schemeClr val="dk1"/>
                </a:solidFill>
                <a:latin typeface="Albert Sans"/>
                <a:ea typeface="Albert Sans"/>
                <a:cs typeface="Albert Sans"/>
                <a:sym typeface="Albert Sans"/>
                <a:hlinkClick r:id="rId4"/>
              </a:rPr>
              <a:t>Freepik</a:t>
            </a:r>
            <a:r>
              <a:rPr lang="en-GB" sz="1200" u="sng">
                <a:solidFill>
                  <a:schemeClr val="dk1"/>
                </a:solidFill>
                <a:latin typeface="Albert Sans"/>
                <a:ea typeface="Albert Sans"/>
                <a:cs typeface="Albert Sans"/>
                <a:sym typeface="Albert Sans"/>
              </a:rPr>
              <a:t> </a:t>
            </a:r>
            <a:endParaRPr sz="1200" b="1" u="sng">
              <a:solidFill>
                <a:schemeClr val="dk1"/>
              </a:solidFill>
              <a:latin typeface="Albert Sans"/>
              <a:ea typeface="Albert Sans"/>
              <a:cs typeface="Albert Sans"/>
              <a:sym typeface="Albert Sans"/>
            </a:endParaRPr>
          </a:p>
        </p:txBody>
      </p:sp>
      <p:grpSp>
        <p:nvGrpSpPr>
          <p:cNvPr id="542" name="Google Shape;542;p32"/>
          <p:cNvGrpSpPr/>
          <p:nvPr/>
        </p:nvGrpSpPr>
        <p:grpSpPr>
          <a:xfrm>
            <a:off x="-337637" y="-413138"/>
            <a:ext cx="9732995" cy="2272160"/>
            <a:chOff x="-337637" y="-413138"/>
            <a:chExt cx="9732995" cy="2272160"/>
          </a:xfrm>
        </p:grpSpPr>
        <p:grpSp>
          <p:nvGrpSpPr>
            <p:cNvPr id="543" name="Google Shape;543;p32"/>
            <p:cNvGrpSpPr/>
            <p:nvPr/>
          </p:nvGrpSpPr>
          <p:grpSpPr>
            <a:xfrm>
              <a:off x="-337637" y="-413138"/>
              <a:ext cx="879634" cy="2272160"/>
              <a:chOff x="-337637" y="-413138"/>
              <a:chExt cx="879634" cy="2272160"/>
            </a:xfrm>
          </p:grpSpPr>
          <p:sp>
            <p:nvSpPr>
              <p:cNvPr id="544" name="Google Shape;544;p32"/>
              <p:cNvSpPr/>
              <p:nvPr/>
            </p:nvSpPr>
            <p:spPr>
              <a:xfrm rot="5400000">
                <a:off x="-71647" y="-369087"/>
                <a:ext cx="657695" cy="569592"/>
              </a:xfrm>
              <a:custGeom>
                <a:avLst/>
                <a:gdLst/>
                <a:ahLst/>
                <a:cxnLst/>
                <a:rect l="l" t="t" r="r" b="b"/>
                <a:pathLst>
                  <a:path w="15184" h="13150" extrusionOk="0">
                    <a:moveTo>
                      <a:pt x="3796" y="1"/>
                    </a:moveTo>
                    <a:lnTo>
                      <a:pt x="1" y="6576"/>
                    </a:lnTo>
                    <a:lnTo>
                      <a:pt x="3796" y="13150"/>
                    </a:lnTo>
                    <a:lnTo>
                      <a:pt x="11389" y="13150"/>
                    </a:lnTo>
                    <a:lnTo>
                      <a:pt x="15183" y="6576"/>
                    </a:lnTo>
                    <a:lnTo>
                      <a:pt x="11389" y="1"/>
                    </a:lnTo>
                    <a:close/>
                  </a:path>
                </a:pathLst>
              </a:custGeom>
              <a:solidFill>
                <a:srgbClr val="6D563C">
                  <a:alpha val="54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2"/>
              <p:cNvSpPr/>
              <p:nvPr/>
            </p:nvSpPr>
            <p:spPr>
              <a:xfrm rot="5400000">
                <a:off x="-71690" y="707209"/>
                <a:ext cx="657782" cy="569592"/>
              </a:xfrm>
              <a:custGeom>
                <a:avLst/>
                <a:gdLst/>
                <a:ahLst/>
                <a:cxnLst/>
                <a:rect l="l" t="t" r="r" b="b"/>
                <a:pathLst>
                  <a:path w="15186" h="13150" extrusionOk="0">
                    <a:moveTo>
                      <a:pt x="3796" y="1"/>
                    </a:moveTo>
                    <a:lnTo>
                      <a:pt x="1" y="6576"/>
                    </a:lnTo>
                    <a:lnTo>
                      <a:pt x="3796" y="13150"/>
                    </a:lnTo>
                    <a:lnTo>
                      <a:pt x="11389" y="13150"/>
                    </a:lnTo>
                    <a:lnTo>
                      <a:pt x="15186" y="6576"/>
                    </a:lnTo>
                    <a:lnTo>
                      <a:pt x="11389" y="1"/>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2"/>
              <p:cNvSpPr/>
              <p:nvPr/>
            </p:nvSpPr>
            <p:spPr>
              <a:xfrm rot="5400000">
                <a:off x="-381731" y="169083"/>
                <a:ext cx="657782" cy="569592"/>
              </a:xfrm>
              <a:custGeom>
                <a:avLst/>
                <a:gdLst/>
                <a:ahLst/>
                <a:cxnLst/>
                <a:rect l="l" t="t" r="r" b="b"/>
                <a:pathLst>
                  <a:path w="15186" h="13150" extrusionOk="0">
                    <a:moveTo>
                      <a:pt x="3797" y="0"/>
                    </a:moveTo>
                    <a:lnTo>
                      <a:pt x="0" y="6576"/>
                    </a:lnTo>
                    <a:lnTo>
                      <a:pt x="3797" y="13150"/>
                    </a:lnTo>
                    <a:lnTo>
                      <a:pt x="11389" y="13150"/>
                    </a:lnTo>
                    <a:lnTo>
                      <a:pt x="15185" y="6576"/>
                    </a:lnTo>
                    <a:lnTo>
                      <a:pt x="11389" y="0"/>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2"/>
              <p:cNvSpPr/>
              <p:nvPr/>
            </p:nvSpPr>
            <p:spPr>
              <a:xfrm rot="5400000">
                <a:off x="-381731" y="1245335"/>
                <a:ext cx="657782" cy="569592"/>
              </a:xfrm>
              <a:custGeom>
                <a:avLst/>
                <a:gdLst/>
                <a:ahLst/>
                <a:cxnLst/>
                <a:rect l="l" t="t" r="r" b="b"/>
                <a:pathLst>
                  <a:path w="15186" h="13150" extrusionOk="0">
                    <a:moveTo>
                      <a:pt x="3797" y="0"/>
                    </a:moveTo>
                    <a:lnTo>
                      <a:pt x="1" y="6576"/>
                    </a:lnTo>
                    <a:lnTo>
                      <a:pt x="3797" y="13150"/>
                    </a:lnTo>
                    <a:lnTo>
                      <a:pt x="11389" y="13150"/>
                    </a:lnTo>
                    <a:lnTo>
                      <a:pt x="15185" y="6576"/>
                    </a:lnTo>
                    <a:lnTo>
                      <a:pt x="113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8" name="Google Shape;548;p32"/>
            <p:cNvGrpSpPr/>
            <p:nvPr/>
          </p:nvGrpSpPr>
          <p:grpSpPr>
            <a:xfrm>
              <a:off x="8283399" y="-199241"/>
              <a:ext cx="1111959" cy="1109526"/>
              <a:chOff x="8283399" y="-199241"/>
              <a:chExt cx="1111959" cy="1109526"/>
            </a:xfrm>
          </p:grpSpPr>
          <p:sp>
            <p:nvSpPr>
              <p:cNvPr id="549" name="Google Shape;549;p32"/>
              <p:cNvSpPr/>
              <p:nvPr/>
            </p:nvSpPr>
            <p:spPr>
              <a:xfrm>
                <a:off x="8780401" y="-199241"/>
                <a:ext cx="614957" cy="532623"/>
              </a:xfrm>
              <a:custGeom>
                <a:avLst/>
                <a:gdLst/>
                <a:ahLst/>
                <a:cxnLst/>
                <a:rect l="l" t="t" r="r" b="b"/>
                <a:pathLst>
                  <a:path w="15186" h="13152" extrusionOk="0">
                    <a:moveTo>
                      <a:pt x="3797" y="1"/>
                    </a:moveTo>
                    <a:lnTo>
                      <a:pt x="1" y="6576"/>
                    </a:lnTo>
                    <a:lnTo>
                      <a:pt x="3797" y="13151"/>
                    </a:lnTo>
                    <a:lnTo>
                      <a:pt x="11389" y="13151"/>
                    </a:lnTo>
                    <a:lnTo>
                      <a:pt x="15186" y="6576"/>
                    </a:lnTo>
                    <a:lnTo>
                      <a:pt x="11389" y="1"/>
                    </a:lnTo>
                    <a:close/>
                  </a:path>
                </a:pathLst>
              </a:custGeom>
              <a:solidFill>
                <a:srgbClr val="6D563C">
                  <a:alpha val="54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2"/>
              <p:cNvSpPr/>
              <p:nvPr/>
            </p:nvSpPr>
            <p:spPr>
              <a:xfrm>
                <a:off x="8780395" y="377702"/>
                <a:ext cx="614957" cy="532583"/>
              </a:xfrm>
              <a:custGeom>
                <a:avLst/>
                <a:gdLst/>
                <a:ahLst/>
                <a:cxnLst/>
                <a:rect l="l" t="t" r="r" b="b"/>
                <a:pathLst>
                  <a:path w="15186" h="13151" extrusionOk="0">
                    <a:moveTo>
                      <a:pt x="3796" y="0"/>
                    </a:moveTo>
                    <a:lnTo>
                      <a:pt x="0" y="6575"/>
                    </a:lnTo>
                    <a:lnTo>
                      <a:pt x="3796" y="13151"/>
                    </a:lnTo>
                    <a:lnTo>
                      <a:pt x="11389" y="13151"/>
                    </a:lnTo>
                    <a:lnTo>
                      <a:pt x="15185" y="6575"/>
                    </a:lnTo>
                    <a:lnTo>
                      <a:pt x="11389" y="0"/>
                    </a:lnTo>
                    <a:close/>
                  </a:path>
                </a:pathLst>
              </a:custGeom>
              <a:solidFill>
                <a:srgbClr val="004717">
                  <a:alpha val="588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2"/>
              <p:cNvSpPr/>
              <p:nvPr/>
            </p:nvSpPr>
            <p:spPr>
              <a:xfrm>
                <a:off x="8283399" y="76984"/>
                <a:ext cx="614917" cy="532623"/>
              </a:xfrm>
              <a:custGeom>
                <a:avLst/>
                <a:gdLst/>
                <a:ahLst/>
                <a:cxnLst/>
                <a:rect l="l" t="t" r="r" b="b"/>
                <a:pathLst>
                  <a:path w="15185" h="13152" extrusionOk="0">
                    <a:moveTo>
                      <a:pt x="3796" y="1"/>
                    </a:moveTo>
                    <a:lnTo>
                      <a:pt x="0" y="6576"/>
                    </a:lnTo>
                    <a:lnTo>
                      <a:pt x="3796" y="13151"/>
                    </a:lnTo>
                    <a:lnTo>
                      <a:pt x="11388" y="13151"/>
                    </a:lnTo>
                    <a:lnTo>
                      <a:pt x="15185" y="6576"/>
                    </a:lnTo>
                    <a:lnTo>
                      <a:pt x="11388" y="1"/>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8"/>
        <p:cNvGrpSpPr/>
        <p:nvPr/>
      </p:nvGrpSpPr>
      <p:grpSpPr>
        <a:xfrm>
          <a:off x="0" y="0"/>
          <a:ext cx="0" cy="0"/>
          <a:chOff x="0" y="0"/>
          <a:chExt cx="0" cy="0"/>
        </a:xfrm>
      </p:grpSpPr>
      <p:sp>
        <p:nvSpPr>
          <p:cNvPr id="39" name="Google Shape;39;p4"/>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0" name="Google Shape;40;p4"/>
          <p:cNvSpPr txBox="1">
            <a:spLocks noGrp="1"/>
          </p:cNvSpPr>
          <p:nvPr>
            <p:ph type="body" idx="1"/>
          </p:nvPr>
        </p:nvSpPr>
        <p:spPr>
          <a:xfrm>
            <a:off x="720000" y="1215751"/>
            <a:ext cx="7704000" cy="1309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Font typeface="Albert Sans Light"/>
              <a:buChar char="⬣"/>
              <a:defRPr/>
            </a:lvl1pPr>
            <a:lvl2pPr marL="914400" lvl="1" indent="-317500" rtl="0">
              <a:lnSpc>
                <a:spcPct val="100000"/>
              </a:lnSpc>
              <a:spcBef>
                <a:spcPts val="0"/>
              </a:spcBef>
              <a:spcAft>
                <a:spcPts val="0"/>
              </a:spcAft>
              <a:buSzPts val="1400"/>
              <a:buFont typeface="Albert Sans Light"/>
              <a:buChar char="○"/>
              <a:defRPr/>
            </a:lvl2pPr>
            <a:lvl3pPr marL="1371600" lvl="2" indent="-317500" rtl="0">
              <a:lnSpc>
                <a:spcPct val="100000"/>
              </a:lnSpc>
              <a:spcBef>
                <a:spcPts val="0"/>
              </a:spcBef>
              <a:spcAft>
                <a:spcPts val="0"/>
              </a:spcAft>
              <a:buSzPts val="1400"/>
              <a:buFont typeface="Albert Sans Light"/>
              <a:buChar char="■"/>
              <a:defRPr/>
            </a:lvl3pPr>
            <a:lvl4pPr marL="1828800" lvl="3" indent="-317500" rtl="0">
              <a:lnSpc>
                <a:spcPct val="100000"/>
              </a:lnSpc>
              <a:spcBef>
                <a:spcPts val="0"/>
              </a:spcBef>
              <a:spcAft>
                <a:spcPts val="0"/>
              </a:spcAft>
              <a:buSzPts val="1400"/>
              <a:buFont typeface="Albert Sans Light"/>
              <a:buChar char="●"/>
              <a:defRPr/>
            </a:lvl4pPr>
            <a:lvl5pPr marL="2286000" lvl="4" indent="-317500" rtl="0">
              <a:lnSpc>
                <a:spcPct val="100000"/>
              </a:lnSpc>
              <a:spcBef>
                <a:spcPts val="0"/>
              </a:spcBef>
              <a:spcAft>
                <a:spcPts val="0"/>
              </a:spcAft>
              <a:buSzPts val="1400"/>
              <a:buFont typeface="Albert Sans Light"/>
              <a:buChar char="○"/>
              <a:defRPr/>
            </a:lvl5pPr>
            <a:lvl6pPr marL="2743200" lvl="5" indent="-317500" rtl="0">
              <a:lnSpc>
                <a:spcPct val="100000"/>
              </a:lnSpc>
              <a:spcBef>
                <a:spcPts val="0"/>
              </a:spcBef>
              <a:spcAft>
                <a:spcPts val="0"/>
              </a:spcAft>
              <a:buSzPts val="1400"/>
              <a:buFont typeface="Albert Sans Light"/>
              <a:buChar char="■"/>
              <a:defRPr/>
            </a:lvl6pPr>
            <a:lvl7pPr marL="3200400" lvl="6" indent="-317500" rtl="0">
              <a:lnSpc>
                <a:spcPct val="100000"/>
              </a:lnSpc>
              <a:spcBef>
                <a:spcPts val="0"/>
              </a:spcBef>
              <a:spcAft>
                <a:spcPts val="0"/>
              </a:spcAft>
              <a:buSzPts val="1400"/>
              <a:buFont typeface="Albert Sans Light"/>
              <a:buChar char="●"/>
              <a:defRPr/>
            </a:lvl7pPr>
            <a:lvl8pPr marL="3657600" lvl="7" indent="-317500" rtl="0">
              <a:lnSpc>
                <a:spcPct val="100000"/>
              </a:lnSpc>
              <a:spcBef>
                <a:spcPts val="0"/>
              </a:spcBef>
              <a:spcAft>
                <a:spcPts val="0"/>
              </a:spcAft>
              <a:buSzPts val="1400"/>
              <a:buFont typeface="Albert Sans Light"/>
              <a:buChar char="○"/>
              <a:defRPr/>
            </a:lvl8pPr>
            <a:lvl9pPr marL="4114800" lvl="8" indent="-317500" rtl="0">
              <a:lnSpc>
                <a:spcPct val="100000"/>
              </a:lnSpc>
              <a:spcBef>
                <a:spcPts val="0"/>
              </a:spcBef>
              <a:spcAft>
                <a:spcPts val="0"/>
              </a:spcAft>
              <a:buSzPts val="1400"/>
              <a:buFont typeface="Albert Sans Light"/>
              <a:buChar char="■"/>
              <a:defRPr/>
            </a:lvl9pPr>
          </a:lstStyle>
          <a:p>
            <a:endParaRPr/>
          </a:p>
        </p:txBody>
      </p:sp>
      <p:grpSp>
        <p:nvGrpSpPr>
          <p:cNvPr id="41" name="Google Shape;41;p4"/>
          <p:cNvGrpSpPr/>
          <p:nvPr/>
        </p:nvGrpSpPr>
        <p:grpSpPr>
          <a:xfrm>
            <a:off x="-135035" y="-218744"/>
            <a:ext cx="9767649" cy="5560568"/>
            <a:chOff x="-135035" y="-218744"/>
            <a:chExt cx="9767649" cy="5560568"/>
          </a:xfrm>
        </p:grpSpPr>
        <p:grpSp>
          <p:nvGrpSpPr>
            <p:cNvPr id="42" name="Google Shape;42;p4"/>
            <p:cNvGrpSpPr/>
            <p:nvPr/>
          </p:nvGrpSpPr>
          <p:grpSpPr>
            <a:xfrm rot="10800000">
              <a:off x="8463175" y="3572201"/>
              <a:ext cx="1169438" cy="1769623"/>
              <a:chOff x="-237723" y="-361624"/>
              <a:chExt cx="1169438" cy="1769623"/>
            </a:xfrm>
          </p:grpSpPr>
          <p:sp>
            <p:nvSpPr>
              <p:cNvPr id="43" name="Google Shape;43;p4"/>
              <p:cNvSpPr/>
              <p:nvPr/>
            </p:nvSpPr>
            <p:spPr>
              <a:xfrm>
                <a:off x="288516" y="547875"/>
                <a:ext cx="643199" cy="557043"/>
              </a:xfrm>
              <a:custGeom>
                <a:avLst/>
                <a:gdLst/>
                <a:ahLst/>
                <a:cxnLst/>
                <a:rect l="l" t="t" r="r" b="b"/>
                <a:pathLst>
                  <a:path w="15185" h="13151" extrusionOk="0">
                    <a:moveTo>
                      <a:pt x="3797" y="1"/>
                    </a:moveTo>
                    <a:lnTo>
                      <a:pt x="1" y="6576"/>
                    </a:lnTo>
                    <a:lnTo>
                      <a:pt x="3797" y="13151"/>
                    </a:lnTo>
                    <a:lnTo>
                      <a:pt x="11389" y="13151"/>
                    </a:lnTo>
                    <a:lnTo>
                      <a:pt x="15185" y="6576"/>
                    </a:lnTo>
                    <a:lnTo>
                      <a:pt x="11389" y="1"/>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a:off x="-237697" y="-361624"/>
                <a:ext cx="643114" cy="557086"/>
              </a:xfrm>
              <a:custGeom>
                <a:avLst/>
                <a:gdLst/>
                <a:ahLst/>
                <a:cxnLst/>
                <a:rect l="l" t="t" r="r" b="b"/>
                <a:pathLst>
                  <a:path w="15183" h="13152" extrusionOk="0">
                    <a:moveTo>
                      <a:pt x="3796" y="1"/>
                    </a:moveTo>
                    <a:lnTo>
                      <a:pt x="0" y="6575"/>
                    </a:lnTo>
                    <a:lnTo>
                      <a:pt x="3796" y="13151"/>
                    </a:lnTo>
                    <a:lnTo>
                      <a:pt x="11387" y="13151"/>
                    </a:lnTo>
                    <a:lnTo>
                      <a:pt x="15183" y="6575"/>
                    </a:lnTo>
                    <a:lnTo>
                      <a:pt x="11387" y="1"/>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4"/>
              <p:cNvSpPr/>
              <p:nvPr/>
            </p:nvSpPr>
            <p:spPr>
              <a:xfrm>
                <a:off x="-237697" y="244765"/>
                <a:ext cx="643114" cy="556959"/>
              </a:xfrm>
              <a:custGeom>
                <a:avLst/>
                <a:gdLst/>
                <a:ahLst/>
                <a:cxnLst/>
                <a:rect l="l" t="t" r="r" b="b"/>
                <a:pathLst>
                  <a:path w="15183" h="13149" extrusionOk="0">
                    <a:moveTo>
                      <a:pt x="3796" y="0"/>
                    </a:moveTo>
                    <a:lnTo>
                      <a:pt x="0" y="6574"/>
                    </a:lnTo>
                    <a:lnTo>
                      <a:pt x="3796" y="13148"/>
                    </a:lnTo>
                    <a:lnTo>
                      <a:pt x="11387" y="13148"/>
                    </a:lnTo>
                    <a:lnTo>
                      <a:pt x="15183" y="6574"/>
                    </a:lnTo>
                    <a:lnTo>
                      <a:pt x="11387" y="0"/>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a:off x="288516" y="-58430"/>
                <a:ext cx="643199" cy="557001"/>
              </a:xfrm>
              <a:custGeom>
                <a:avLst/>
                <a:gdLst/>
                <a:ahLst/>
                <a:cxnLst/>
                <a:rect l="l" t="t" r="r" b="b"/>
                <a:pathLst>
                  <a:path w="15185" h="13150" extrusionOk="0">
                    <a:moveTo>
                      <a:pt x="3797" y="0"/>
                    </a:moveTo>
                    <a:lnTo>
                      <a:pt x="1" y="6576"/>
                    </a:lnTo>
                    <a:lnTo>
                      <a:pt x="3797" y="13150"/>
                    </a:lnTo>
                    <a:lnTo>
                      <a:pt x="11389" y="13150"/>
                    </a:lnTo>
                    <a:lnTo>
                      <a:pt x="15185" y="6576"/>
                    </a:lnTo>
                    <a:lnTo>
                      <a:pt x="113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p:nvPr/>
            </p:nvSpPr>
            <p:spPr>
              <a:xfrm>
                <a:off x="-237723" y="851040"/>
                <a:ext cx="643156" cy="556959"/>
              </a:xfrm>
              <a:custGeom>
                <a:avLst/>
                <a:gdLst/>
                <a:ahLst/>
                <a:cxnLst/>
                <a:rect l="l" t="t" r="r" b="b"/>
                <a:pathLst>
                  <a:path w="15184" h="13149" extrusionOk="0">
                    <a:moveTo>
                      <a:pt x="3796" y="0"/>
                    </a:moveTo>
                    <a:lnTo>
                      <a:pt x="0" y="6574"/>
                    </a:lnTo>
                    <a:lnTo>
                      <a:pt x="3796" y="13148"/>
                    </a:lnTo>
                    <a:lnTo>
                      <a:pt x="11389" y="13148"/>
                    </a:lnTo>
                    <a:lnTo>
                      <a:pt x="15183" y="6574"/>
                    </a:lnTo>
                    <a:lnTo>
                      <a:pt x="11389" y="0"/>
                    </a:lnTo>
                    <a:close/>
                  </a:path>
                </a:pathLst>
              </a:custGeom>
              <a:solidFill>
                <a:srgbClr val="6D563C">
                  <a:alpha val="54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48;p4"/>
            <p:cNvGrpSpPr/>
            <p:nvPr/>
          </p:nvGrpSpPr>
          <p:grpSpPr>
            <a:xfrm rot="10800000">
              <a:off x="2" y="4022326"/>
              <a:ext cx="785989" cy="1163348"/>
              <a:chOff x="8694225" y="86051"/>
              <a:chExt cx="785989" cy="1163348"/>
            </a:xfrm>
          </p:grpSpPr>
          <p:sp>
            <p:nvSpPr>
              <p:cNvPr id="49" name="Google Shape;49;p4"/>
              <p:cNvSpPr/>
              <p:nvPr/>
            </p:nvSpPr>
            <p:spPr>
              <a:xfrm flipH="1">
                <a:off x="8694225" y="86051"/>
                <a:ext cx="643114" cy="557086"/>
              </a:xfrm>
              <a:custGeom>
                <a:avLst/>
                <a:gdLst/>
                <a:ahLst/>
                <a:cxnLst/>
                <a:rect l="l" t="t" r="r" b="b"/>
                <a:pathLst>
                  <a:path w="15183" h="13152" extrusionOk="0">
                    <a:moveTo>
                      <a:pt x="3796" y="1"/>
                    </a:moveTo>
                    <a:lnTo>
                      <a:pt x="0" y="6575"/>
                    </a:lnTo>
                    <a:lnTo>
                      <a:pt x="3796" y="13151"/>
                    </a:lnTo>
                    <a:lnTo>
                      <a:pt x="11387" y="13151"/>
                    </a:lnTo>
                    <a:lnTo>
                      <a:pt x="15183" y="6575"/>
                    </a:lnTo>
                    <a:lnTo>
                      <a:pt x="11387" y="1"/>
                    </a:lnTo>
                    <a:close/>
                  </a:path>
                </a:pathLst>
              </a:custGeom>
              <a:solidFill>
                <a:srgbClr val="004717">
                  <a:alpha val="588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p:nvPr/>
            </p:nvSpPr>
            <p:spPr>
              <a:xfrm flipH="1">
                <a:off x="8837100" y="692440"/>
                <a:ext cx="643114" cy="556959"/>
              </a:xfrm>
              <a:custGeom>
                <a:avLst/>
                <a:gdLst/>
                <a:ahLst/>
                <a:cxnLst/>
                <a:rect l="l" t="t" r="r" b="b"/>
                <a:pathLst>
                  <a:path w="15183" h="13149" extrusionOk="0">
                    <a:moveTo>
                      <a:pt x="3796" y="0"/>
                    </a:moveTo>
                    <a:lnTo>
                      <a:pt x="0" y="6574"/>
                    </a:lnTo>
                    <a:lnTo>
                      <a:pt x="3796" y="13148"/>
                    </a:lnTo>
                    <a:lnTo>
                      <a:pt x="11387" y="13148"/>
                    </a:lnTo>
                    <a:lnTo>
                      <a:pt x="15183" y="6574"/>
                    </a:lnTo>
                    <a:lnTo>
                      <a:pt x="11387" y="0"/>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Google Shape;51;p4"/>
            <p:cNvSpPr/>
            <p:nvPr/>
          </p:nvSpPr>
          <p:spPr>
            <a:xfrm rot="10800000" flipH="1">
              <a:off x="8679163" y="99301"/>
              <a:ext cx="643156" cy="556959"/>
            </a:xfrm>
            <a:custGeom>
              <a:avLst/>
              <a:gdLst/>
              <a:ahLst/>
              <a:cxnLst/>
              <a:rect l="l" t="t" r="r" b="b"/>
              <a:pathLst>
                <a:path w="15184" h="13149" extrusionOk="0">
                  <a:moveTo>
                    <a:pt x="3796" y="0"/>
                  </a:moveTo>
                  <a:lnTo>
                    <a:pt x="0" y="6574"/>
                  </a:lnTo>
                  <a:lnTo>
                    <a:pt x="3796" y="13148"/>
                  </a:lnTo>
                  <a:lnTo>
                    <a:pt x="11389" y="13148"/>
                  </a:lnTo>
                  <a:lnTo>
                    <a:pt x="15183" y="6574"/>
                  </a:lnTo>
                  <a:lnTo>
                    <a:pt x="11389" y="0"/>
                  </a:lnTo>
                  <a:close/>
                </a:path>
              </a:pathLst>
            </a:custGeom>
            <a:solidFill>
              <a:srgbClr val="004717">
                <a:alpha val="588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52;p4"/>
            <p:cNvGrpSpPr/>
            <p:nvPr/>
          </p:nvGrpSpPr>
          <p:grpSpPr>
            <a:xfrm rot="-5400000" flipH="1">
              <a:off x="125040" y="-478819"/>
              <a:ext cx="643199" cy="1163348"/>
              <a:chOff x="8529877" y="4094470"/>
              <a:chExt cx="643199" cy="1163348"/>
            </a:xfrm>
          </p:grpSpPr>
          <p:sp>
            <p:nvSpPr>
              <p:cNvPr id="53" name="Google Shape;53;p4"/>
              <p:cNvSpPr/>
              <p:nvPr/>
            </p:nvSpPr>
            <p:spPr>
              <a:xfrm flipH="1">
                <a:off x="8529877" y="4700775"/>
                <a:ext cx="643199" cy="557043"/>
              </a:xfrm>
              <a:custGeom>
                <a:avLst/>
                <a:gdLst/>
                <a:ahLst/>
                <a:cxnLst/>
                <a:rect l="l" t="t" r="r" b="b"/>
                <a:pathLst>
                  <a:path w="15185" h="13151" extrusionOk="0">
                    <a:moveTo>
                      <a:pt x="3797" y="1"/>
                    </a:moveTo>
                    <a:lnTo>
                      <a:pt x="1" y="6576"/>
                    </a:lnTo>
                    <a:lnTo>
                      <a:pt x="3797" y="13151"/>
                    </a:lnTo>
                    <a:lnTo>
                      <a:pt x="11389" y="13151"/>
                    </a:lnTo>
                    <a:lnTo>
                      <a:pt x="15185" y="6576"/>
                    </a:lnTo>
                    <a:lnTo>
                      <a:pt x="113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4"/>
              <p:cNvSpPr/>
              <p:nvPr/>
            </p:nvSpPr>
            <p:spPr>
              <a:xfrm flipH="1">
                <a:off x="8529877" y="4094470"/>
                <a:ext cx="643199" cy="557001"/>
              </a:xfrm>
              <a:custGeom>
                <a:avLst/>
                <a:gdLst/>
                <a:ahLst/>
                <a:cxnLst/>
                <a:rect l="l" t="t" r="r" b="b"/>
                <a:pathLst>
                  <a:path w="15185" h="13150" extrusionOk="0">
                    <a:moveTo>
                      <a:pt x="3797" y="0"/>
                    </a:moveTo>
                    <a:lnTo>
                      <a:pt x="1" y="6576"/>
                    </a:lnTo>
                    <a:lnTo>
                      <a:pt x="3797" y="13150"/>
                    </a:lnTo>
                    <a:lnTo>
                      <a:pt x="11389" y="13150"/>
                    </a:lnTo>
                    <a:lnTo>
                      <a:pt x="15185" y="6576"/>
                    </a:lnTo>
                    <a:lnTo>
                      <a:pt x="11389" y="0"/>
                    </a:lnTo>
                    <a:close/>
                  </a:path>
                </a:pathLst>
              </a:custGeom>
              <a:solidFill>
                <a:srgbClr val="004717">
                  <a:alpha val="588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552"/>
        <p:cNvGrpSpPr/>
        <p:nvPr/>
      </p:nvGrpSpPr>
      <p:grpSpPr>
        <a:xfrm>
          <a:off x="0" y="0"/>
          <a:ext cx="0" cy="0"/>
          <a:chOff x="0" y="0"/>
          <a:chExt cx="0" cy="0"/>
        </a:xfrm>
      </p:grpSpPr>
      <p:grpSp>
        <p:nvGrpSpPr>
          <p:cNvPr id="553" name="Google Shape;553;p33"/>
          <p:cNvGrpSpPr/>
          <p:nvPr/>
        </p:nvGrpSpPr>
        <p:grpSpPr>
          <a:xfrm>
            <a:off x="-135050" y="-373775"/>
            <a:ext cx="9536572" cy="5840717"/>
            <a:chOff x="-135050" y="-373775"/>
            <a:chExt cx="9536572" cy="5840717"/>
          </a:xfrm>
        </p:grpSpPr>
        <p:grpSp>
          <p:nvGrpSpPr>
            <p:cNvPr id="554" name="Google Shape;554;p33"/>
            <p:cNvGrpSpPr/>
            <p:nvPr/>
          </p:nvGrpSpPr>
          <p:grpSpPr>
            <a:xfrm>
              <a:off x="7148219" y="4287222"/>
              <a:ext cx="2253303" cy="1179720"/>
              <a:chOff x="7319525" y="4220750"/>
              <a:chExt cx="2119758" cy="1109803"/>
            </a:xfrm>
          </p:grpSpPr>
          <p:sp>
            <p:nvSpPr>
              <p:cNvPr id="555" name="Google Shape;555;p33"/>
              <p:cNvSpPr/>
              <p:nvPr/>
            </p:nvSpPr>
            <p:spPr>
              <a:xfrm>
                <a:off x="7319525" y="4509915"/>
                <a:ext cx="613585" cy="531392"/>
              </a:xfrm>
              <a:custGeom>
                <a:avLst/>
                <a:gdLst/>
                <a:ahLst/>
                <a:cxnLst/>
                <a:rect l="l" t="t" r="r" b="b"/>
                <a:pathLst>
                  <a:path w="15184" h="13150" extrusionOk="0">
                    <a:moveTo>
                      <a:pt x="3796" y="1"/>
                    </a:moveTo>
                    <a:lnTo>
                      <a:pt x="1" y="6576"/>
                    </a:lnTo>
                    <a:lnTo>
                      <a:pt x="3796" y="13150"/>
                    </a:lnTo>
                    <a:lnTo>
                      <a:pt x="11389" y="13150"/>
                    </a:lnTo>
                    <a:lnTo>
                      <a:pt x="15183" y="6576"/>
                    </a:lnTo>
                    <a:lnTo>
                      <a:pt x="11389" y="1"/>
                    </a:lnTo>
                    <a:close/>
                  </a:path>
                </a:pathLst>
              </a:custGeom>
              <a:solidFill>
                <a:srgbClr val="6D563C">
                  <a:alpha val="54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3"/>
              <p:cNvSpPr/>
              <p:nvPr/>
            </p:nvSpPr>
            <p:spPr>
              <a:xfrm>
                <a:off x="8323586" y="4509915"/>
                <a:ext cx="613666" cy="531392"/>
              </a:xfrm>
              <a:custGeom>
                <a:avLst/>
                <a:gdLst/>
                <a:ahLst/>
                <a:cxnLst/>
                <a:rect l="l" t="t" r="r" b="b"/>
                <a:pathLst>
                  <a:path w="15186" h="13150" extrusionOk="0">
                    <a:moveTo>
                      <a:pt x="3796" y="1"/>
                    </a:moveTo>
                    <a:lnTo>
                      <a:pt x="1" y="6576"/>
                    </a:lnTo>
                    <a:lnTo>
                      <a:pt x="3796" y="13150"/>
                    </a:lnTo>
                    <a:lnTo>
                      <a:pt x="11389" y="13150"/>
                    </a:lnTo>
                    <a:lnTo>
                      <a:pt x="15186" y="6576"/>
                    </a:lnTo>
                    <a:lnTo>
                      <a:pt x="11389" y="1"/>
                    </a:lnTo>
                    <a:close/>
                  </a:path>
                </a:pathLst>
              </a:custGeom>
              <a:solidFill>
                <a:srgbClr val="383030">
                  <a:alpha val="17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3"/>
              <p:cNvSpPr/>
              <p:nvPr/>
            </p:nvSpPr>
            <p:spPr>
              <a:xfrm>
                <a:off x="8825617" y="4220750"/>
                <a:ext cx="613666" cy="531351"/>
              </a:xfrm>
              <a:custGeom>
                <a:avLst/>
                <a:gdLst/>
                <a:ahLst/>
                <a:cxnLst/>
                <a:rect l="l" t="t" r="r" b="b"/>
                <a:pathLst>
                  <a:path w="15186" h="13149" extrusionOk="0">
                    <a:moveTo>
                      <a:pt x="3797" y="0"/>
                    </a:moveTo>
                    <a:lnTo>
                      <a:pt x="1" y="6573"/>
                    </a:lnTo>
                    <a:lnTo>
                      <a:pt x="3797" y="13148"/>
                    </a:lnTo>
                    <a:lnTo>
                      <a:pt x="11389" y="13148"/>
                    </a:lnTo>
                    <a:lnTo>
                      <a:pt x="15185" y="6573"/>
                    </a:lnTo>
                    <a:lnTo>
                      <a:pt x="113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3"/>
              <p:cNvSpPr/>
              <p:nvPr/>
            </p:nvSpPr>
            <p:spPr>
              <a:xfrm>
                <a:off x="7821556" y="4799161"/>
                <a:ext cx="613666" cy="531392"/>
              </a:xfrm>
              <a:custGeom>
                <a:avLst/>
                <a:gdLst/>
                <a:ahLst/>
                <a:cxnLst/>
                <a:rect l="l" t="t" r="r" b="b"/>
                <a:pathLst>
                  <a:path w="15186" h="13150" extrusionOk="0">
                    <a:moveTo>
                      <a:pt x="3797" y="0"/>
                    </a:moveTo>
                    <a:lnTo>
                      <a:pt x="0" y="6576"/>
                    </a:lnTo>
                    <a:lnTo>
                      <a:pt x="3797" y="13150"/>
                    </a:lnTo>
                    <a:lnTo>
                      <a:pt x="11389" y="13150"/>
                    </a:lnTo>
                    <a:lnTo>
                      <a:pt x="15185" y="6576"/>
                    </a:lnTo>
                    <a:lnTo>
                      <a:pt x="11389" y="0"/>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3"/>
              <p:cNvSpPr/>
              <p:nvPr/>
            </p:nvSpPr>
            <p:spPr>
              <a:xfrm>
                <a:off x="8825617" y="4799161"/>
                <a:ext cx="613666" cy="531392"/>
              </a:xfrm>
              <a:custGeom>
                <a:avLst/>
                <a:gdLst/>
                <a:ahLst/>
                <a:cxnLst/>
                <a:rect l="l" t="t" r="r" b="b"/>
                <a:pathLst>
                  <a:path w="15186" h="13150" extrusionOk="0">
                    <a:moveTo>
                      <a:pt x="3797" y="0"/>
                    </a:moveTo>
                    <a:lnTo>
                      <a:pt x="1" y="6576"/>
                    </a:lnTo>
                    <a:lnTo>
                      <a:pt x="3797" y="13150"/>
                    </a:lnTo>
                    <a:lnTo>
                      <a:pt x="11389" y="13150"/>
                    </a:lnTo>
                    <a:lnTo>
                      <a:pt x="15185" y="6576"/>
                    </a:lnTo>
                    <a:lnTo>
                      <a:pt x="11389" y="0"/>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0" name="Google Shape;560;p33"/>
            <p:cNvGrpSpPr/>
            <p:nvPr/>
          </p:nvGrpSpPr>
          <p:grpSpPr>
            <a:xfrm>
              <a:off x="-135050" y="-373775"/>
              <a:ext cx="2230134" cy="863394"/>
              <a:chOff x="-135050" y="-373775"/>
              <a:chExt cx="2230134" cy="863394"/>
            </a:xfrm>
          </p:grpSpPr>
          <p:sp>
            <p:nvSpPr>
              <p:cNvPr id="561" name="Google Shape;561;p33"/>
              <p:cNvSpPr/>
              <p:nvPr/>
            </p:nvSpPr>
            <p:spPr>
              <a:xfrm>
                <a:off x="393102" y="-69506"/>
                <a:ext cx="645595" cy="559124"/>
              </a:xfrm>
              <a:custGeom>
                <a:avLst/>
                <a:gdLst/>
                <a:ahLst/>
                <a:cxnLst/>
                <a:rect l="l" t="t" r="r" b="b"/>
                <a:pathLst>
                  <a:path w="15186" h="13152" extrusionOk="0">
                    <a:moveTo>
                      <a:pt x="3797" y="1"/>
                    </a:moveTo>
                    <a:lnTo>
                      <a:pt x="1" y="6576"/>
                    </a:lnTo>
                    <a:lnTo>
                      <a:pt x="3797" y="13151"/>
                    </a:lnTo>
                    <a:lnTo>
                      <a:pt x="11389" y="13151"/>
                    </a:lnTo>
                    <a:lnTo>
                      <a:pt x="15186" y="6576"/>
                    </a:lnTo>
                    <a:lnTo>
                      <a:pt x="11389" y="1"/>
                    </a:lnTo>
                    <a:close/>
                  </a:path>
                </a:pathLst>
              </a:custGeom>
              <a:solidFill>
                <a:srgbClr val="6D563C">
                  <a:alpha val="54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3"/>
              <p:cNvSpPr/>
              <p:nvPr/>
            </p:nvSpPr>
            <p:spPr>
              <a:xfrm>
                <a:off x="-135050" y="-373775"/>
                <a:ext cx="645552" cy="559082"/>
              </a:xfrm>
              <a:custGeom>
                <a:avLst/>
                <a:gdLst/>
                <a:ahLst/>
                <a:cxnLst/>
                <a:rect l="l" t="t" r="r" b="b"/>
                <a:pathLst>
                  <a:path w="15185" h="13151" extrusionOk="0">
                    <a:moveTo>
                      <a:pt x="3796" y="0"/>
                    </a:moveTo>
                    <a:lnTo>
                      <a:pt x="0" y="6575"/>
                    </a:lnTo>
                    <a:lnTo>
                      <a:pt x="3796" y="13151"/>
                    </a:lnTo>
                    <a:lnTo>
                      <a:pt x="11388" y="13151"/>
                    </a:lnTo>
                    <a:lnTo>
                      <a:pt x="15185" y="6575"/>
                    </a:lnTo>
                    <a:lnTo>
                      <a:pt x="11388" y="0"/>
                    </a:lnTo>
                    <a:close/>
                  </a:path>
                </a:pathLst>
              </a:custGeom>
              <a:solidFill>
                <a:srgbClr val="383030">
                  <a:alpha val="17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3"/>
              <p:cNvSpPr/>
              <p:nvPr/>
            </p:nvSpPr>
            <p:spPr>
              <a:xfrm>
                <a:off x="921338" y="-373775"/>
                <a:ext cx="645595" cy="559082"/>
              </a:xfrm>
              <a:custGeom>
                <a:avLst/>
                <a:gdLst/>
                <a:ahLst/>
                <a:cxnLst/>
                <a:rect l="l" t="t" r="r" b="b"/>
                <a:pathLst>
                  <a:path w="15186" h="13151" extrusionOk="0">
                    <a:moveTo>
                      <a:pt x="3796" y="0"/>
                    </a:moveTo>
                    <a:lnTo>
                      <a:pt x="0" y="6575"/>
                    </a:lnTo>
                    <a:lnTo>
                      <a:pt x="3796" y="13151"/>
                    </a:lnTo>
                    <a:lnTo>
                      <a:pt x="11389" y="13151"/>
                    </a:lnTo>
                    <a:lnTo>
                      <a:pt x="15185" y="6575"/>
                    </a:lnTo>
                    <a:lnTo>
                      <a:pt x="11389" y="0"/>
                    </a:lnTo>
                    <a:close/>
                  </a:path>
                </a:pathLst>
              </a:custGeom>
              <a:solidFill>
                <a:srgbClr val="383030">
                  <a:alpha val="17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3"/>
              <p:cNvSpPr/>
              <p:nvPr/>
            </p:nvSpPr>
            <p:spPr>
              <a:xfrm>
                <a:off x="1449532" y="-69506"/>
                <a:ext cx="645552" cy="559124"/>
              </a:xfrm>
              <a:custGeom>
                <a:avLst/>
                <a:gdLst/>
                <a:ahLst/>
                <a:cxnLst/>
                <a:rect l="l" t="t" r="r" b="b"/>
                <a:pathLst>
                  <a:path w="15185" h="13152" extrusionOk="0">
                    <a:moveTo>
                      <a:pt x="3796" y="1"/>
                    </a:moveTo>
                    <a:lnTo>
                      <a:pt x="0" y="6576"/>
                    </a:lnTo>
                    <a:lnTo>
                      <a:pt x="3796" y="13151"/>
                    </a:lnTo>
                    <a:lnTo>
                      <a:pt x="11388" y="13151"/>
                    </a:lnTo>
                    <a:lnTo>
                      <a:pt x="15185" y="6576"/>
                    </a:lnTo>
                    <a:lnTo>
                      <a:pt x="1138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65" name="Google Shape;565;p33"/>
          <p:cNvGrpSpPr/>
          <p:nvPr/>
        </p:nvGrpSpPr>
        <p:grpSpPr>
          <a:xfrm>
            <a:off x="0" y="112950"/>
            <a:ext cx="9077325" cy="4867275"/>
            <a:chOff x="0" y="112950"/>
            <a:chExt cx="9077325" cy="4867275"/>
          </a:xfrm>
        </p:grpSpPr>
        <p:pic>
          <p:nvPicPr>
            <p:cNvPr id="566" name="Google Shape;566;p33"/>
            <p:cNvPicPr preferRelativeResize="0"/>
            <p:nvPr/>
          </p:nvPicPr>
          <p:blipFill rotWithShape="1">
            <a:blip r:embed="rId2"/>
            <a:srcRect/>
            <a:stretch>
              <a:fillRect/>
            </a:stretch>
          </p:blipFill>
          <p:spPr>
            <a:xfrm>
              <a:off x="7877175" y="112950"/>
              <a:ext cx="1200150" cy="1200150"/>
            </a:xfrm>
            <a:prstGeom prst="rect">
              <a:avLst/>
            </a:prstGeom>
            <a:noFill/>
            <a:ln>
              <a:noFill/>
            </a:ln>
            <a:effectLst>
              <a:outerShdw blurRad="57150" dist="19050" dir="5400000" algn="bl" rotWithShape="0">
                <a:schemeClr val="dk1">
                  <a:alpha val="50000"/>
                </a:schemeClr>
              </a:outerShdw>
            </a:effectLst>
          </p:spPr>
        </p:pic>
        <p:pic>
          <p:nvPicPr>
            <p:cNvPr id="567" name="Google Shape;567;p33"/>
            <p:cNvPicPr preferRelativeResize="0"/>
            <p:nvPr/>
          </p:nvPicPr>
          <p:blipFill rotWithShape="1">
            <a:blip r:embed="rId3"/>
            <a:srcRect/>
            <a:stretch>
              <a:fillRect/>
            </a:stretch>
          </p:blipFill>
          <p:spPr>
            <a:xfrm>
              <a:off x="0" y="3780075"/>
              <a:ext cx="1200150" cy="1200150"/>
            </a:xfrm>
            <a:prstGeom prst="rect">
              <a:avLst/>
            </a:prstGeom>
            <a:noFill/>
            <a:ln>
              <a:noFill/>
            </a:ln>
            <a:effectLst>
              <a:outerShdw blurRad="57150" dist="19050" dir="5400000" algn="bl" rotWithShape="0">
                <a:schemeClr val="dk1">
                  <a:alpha val="50000"/>
                </a:schemeClr>
              </a:outerShdw>
            </a:effectLst>
          </p:spPr>
        </p:pic>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568"/>
        <p:cNvGrpSpPr/>
        <p:nvPr/>
      </p:nvGrpSpPr>
      <p:grpSpPr>
        <a:xfrm>
          <a:off x="0" y="0"/>
          <a:ext cx="0" cy="0"/>
          <a:chOff x="0" y="0"/>
          <a:chExt cx="0" cy="0"/>
        </a:xfrm>
      </p:grpSpPr>
      <p:grpSp>
        <p:nvGrpSpPr>
          <p:cNvPr id="569" name="Google Shape;569;p34"/>
          <p:cNvGrpSpPr/>
          <p:nvPr/>
        </p:nvGrpSpPr>
        <p:grpSpPr>
          <a:xfrm rot="10800000" flipH="1">
            <a:off x="-237697" y="4154451"/>
            <a:ext cx="9810337" cy="1466543"/>
            <a:chOff x="-237697" y="-361624"/>
            <a:chExt cx="9810337" cy="1466543"/>
          </a:xfrm>
        </p:grpSpPr>
        <p:grpSp>
          <p:nvGrpSpPr>
            <p:cNvPr id="570" name="Google Shape;570;p34"/>
            <p:cNvGrpSpPr/>
            <p:nvPr/>
          </p:nvGrpSpPr>
          <p:grpSpPr>
            <a:xfrm>
              <a:off x="-237697" y="-361624"/>
              <a:ext cx="1695668" cy="1466543"/>
              <a:chOff x="-237697" y="-361624"/>
              <a:chExt cx="1695668" cy="1466543"/>
            </a:xfrm>
          </p:grpSpPr>
          <p:sp>
            <p:nvSpPr>
              <p:cNvPr id="571" name="Google Shape;571;p34"/>
              <p:cNvSpPr/>
              <p:nvPr/>
            </p:nvSpPr>
            <p:spPr>
              <a:xfrm>
                <a:off x="-237697" y="-361624"/>
                <a:ext cx="643114" cy="557086"/>
              </a:xfrm>
              <a:custGeom>
                <a:avLst/>
                <a:gdLst/>
                <a:ahLst/>
                <a:cxnLst/>
                <a:rect l="l" t="t" r="r" b="b"/>
                <a:pathLst>
                  <a:path w="15183" h="13152" extrusionOk="0">
                    <a:moveTo>
                      <a:pt x="3796" y="1"/>
                    </a:moveTo>
                    <a:lnTo>
                      <a:pt x="0" y="6575"/>
                    </a:lnTo>
                    <a:lnTo>
                      <a:pt x="3796" y="13151"/>
                    </a:lnTo>
                    <a:lnTo>
                      <a:pt x="11387" y="13151"/>
                    </a:lnTo>
                    <a:lnTo>
                      <a:pt x="15183" y="6575"/>
                    </a:lnTo>
                    <a:lnTo>
                      <a:pt x="11387" y="1"/>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4"/>
              <p:cNvSpPr/>
              <p:nvPr/>
            </p:nvSpPr>
            <p:spPr>
              <a:xfrm>
                <a:off x="288516" y="547875"/>
                <a:ext cx="643199" cy="557043"/>
              </a:xfrm>
              <a:custGeom>
                <a:avLst/>
                <a:gdLst/>
                <a:ahLst/>
                <a:cxnLst/>
                <a:rect l="l" t="t" r="r" b="b"/>
                <a:pathLst>
                  <a:path w="15185" h="13151" extrusionOk="0">
                    <a:moveTo>
                      <a:pt x="3797" y="1"/>
                    </a:moveTo>
                    <a:lnTo>
                      <a:pt x="1" y="6576"/>
                    </a:lnTo>
                    <a:lnTo>
                      <a:pt x="3797" y="13151"/>
                    </a:lnTo>
                    <a:lnTo>
                      <a:pt x="11389" y="13151"/>
                    </a:lnTo>
                    <a:lnTo>
                      <a:pt x="15185" y="6576"/>
                    </a:lnTo>
                    <a:lnTo>
                      <a:pt x="11389" y="1"/>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4"/>
              <p:cNvSpPr/>
              <p:nvPr/>
            </p:nvSpPr>
            <p:spPr>
              <a:xfrm>
                <a:off x="-237697" y="-361624"/>
                <a:ext cx="643114" cy="557086"/>
              </a:xfrm>
              <a:custGeom>
                <a:avLst/>
                <a:gdLst/>
                <a:ahLst/>
                <a:cxnLst/>
                <a:rect l="l" t="t" r="r" b="b"/>
                <a:pathLst>
                  <a:path w="15183" h="13152" extrusionOk="0">
                    <a:moveTo>
                      <a:pt x="3796" y="1"/>
                    </a:moveTo>
                    <a:lnTo>
                      <a:pt x="0" y="6575"/>
                    </a:lnTo>
                    <a:lnTo>
                      <a:pt x="3796" y="13151"/>
                    </a:lnTo>
                    <a:lnTo>
                      <a:pt x="11387" y="13151"/>
                    </a:lnTo>
                    <a:lnTo>
                      <a:pt x="15183" y="6575"/>
                    </a:lnTo>
                    <a:lnTo>
                      <a:pt x="11387" y="1"/>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4"/>
              <p:cNvSpPr/>
              <p:nvPr/>
            </p:nvSpPr>
            <p:spPr>
              <a:xfrm>
                <a:off x="-237697" y="244765"/>
                <a:ext cx="643114" cy="556959"/>
              </a:xfrm>
              <a:custGeom>
                <a:avLst/>
                <a:gdLst/>
                <a:ahLst/>
                <a:cxnLst/>
                <a:rect l="l" t="t" r="r" b="b"/>
                <a:pathLst>
                  <a:path w="15183" h="13149" extrusionOk="0">
                    <a:moveTo>
                      <a:pt x="3796" y="0"/>
                    </a:moveTo>
                    <a:lnTo>
                      <a:pt x="0" y="6574"/>
                    </a:lnTo>
                    <a:lnTo>
                      <a:pt x="3796" y="13148"/>
                    </a:lnTo>
                    <a:lnTo>
                      <a:pt x="11387" y="13148"/>
                    </a:lnTo>
                    <a:lnTo>
                      <a:pt x="15183" y="6574"/>
                    </a:lnTo>
                    <a:lnTo>
                      <a:pt x="11387" y="0"/>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4"/>
              <p:cNvSpPr/>
              <p:nvPr/>
            </p:nvSpPr>
            <p:spPr>
              <a:xfrm>
                <a:off x="288516" y="-58430"/>
                <a:ext cx="643199" cy="557001"/>
              </a:xfrm>
              <a:custGeom>
                <a:avLst/>
                <a:gdLst/>
                <a:ahLst/>
                <a:cxnLst/>
                <a:rect l="l" t="t" r="r" b="b"/>
                <a:pathLst>
                  <a:path w="15185" h="13150" extrusionOk="0">
                    <a:moveTo>
                      <a:pt x="3797" y="0"/>
                    </a:moveTo>
                    <a:lnTo>
                      <a:pt x="1" y="6576"/>
                    </a:lnTo>
                    <a:lnTo>
                      <a:pt x="3797" y="13150"/>
                    </a:lnTo>
                    <a:lnTo>
                      <a:pt x="11389" y="13150"/>
                    </a:lnTo>
                    <a:lnTo>
                      <a:pt x="15185" y="6576"/>
                    </a:lnTo>
                    <a:lnTo>
                      <a:pt x="11389" y="0"/>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4"/>
              <p:cNvSpPr/>
              <p:nvPr/>
            </p:nvSpPr>
            <p:spPr>
              <a:xfrm>
                <a:off x="814814" y="244765"/>
                <a:ext cx="643156" cy="556959"/>
              </a:xfrm>
              <a:custGeom>
                <a:avLst/>
                <a:gdLst/>
                <a:ahLst/>
                <a:cxnLst/>
                <a:rect l="l" t="t" r="r" b="b"/>
                <a:pathLst>
                  <a:path w="15184" h="13149" extrusionOk="0">
                    <a:moveTo>
                      <a:pt x="3796" y="0"/>
                    </a:moveTo>
                    <a:lnTo>
                      <a:pt x="0" y="6574"/>
                    </a:lnTo>
                    <a:lnTo>
                      <a:pt x="3796" y="13148"/>
                    </a:lnTo>
                    <a:lnTo>
                      <a:pt x="11389" y="13148"/>
                    </a:lnTo>
                    <a:lnTo>
                      <a:pt x="15183" y="6574"/>
                    </a:lnTo>
                    <a:lnTo>
                      <a:pt x="11389" y="0"/>
                    </a:lnTo>
                    <a:close/>
                  </a:path>
                </a:pathLst>
              </a:custGeom>
              <a:solidFill>
                <a:srgbClr val="6D563C">
                  <a:alpha val="54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7" name="Google Shape;577;p34"/>
            <p:cNvSpPr/>
            <p:nvPr/>
          </p:nvSpPr>
          <p:spPr>
            <a:xfrm>
              <a:off x="8830749" y="44251"/>
              <a:ext cx="741890" cy="642509"/>
            </a:xfrm>
            <a:custGeom>
              <a:avLst/>
              <a:gdLst/>
              <a:ahLst/>
              <a:cxnLst/>
              <a:rect l="l" t="t" r="r" b="b"/>
              <a:pathLst>
                <a:path w="15184" h="13150" extrusionOk="0">
                  <a:moveTo>
                    <a:pt x="3797" y="0"/>
                  </a:moveTo>
                  <a:lnTo>
                    <a:pt x="0" y="6575"/>
                  </a:lnTo>
                  <a:lnTo>
                    <a:pt x="3797" y="13149"/>
                  </a:lnTo>
                  <a:lnTo>
                    <a:pt x="11388" y="13149"/>
                  </a:lnTo>
                  <a:lnTo>
                    <a:pt x="15184" y="6575"/>
                  </a:lnTo>
                  <a:lnTo>
                    <a:pt x="113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8" name="Google Shape;578;p34"/>
          <p:cNvGrpSpPr/>
          <p:nvPr/>
        </p:nvGrpSpPr>
        <p:grpSpPr>
          <a:xfrm>
            <a:off x="5370950" y="1381125"/>
            <a:ext cx="3268225" cy="3222870"/>
            <a:chOff x="5370950" y="1381125"/>
            <a:chExt cx="3268225" cy="3222870"/>
          </a:xfrm>
        </p:grpSpPr>
        <p:grpSp>
          <p:nvGrpSpPr>
            <p:cNvPr id="579" name="Google Shape;579;p34"/>
            <p:cNvGrpSpPr/>
            <p:nvPr/>
          </p:nvGrpSpPr>
          <p:grpSpPr>
            <a:xfrm>
              <a:off x="5532875" y="1381125"/>
              <a:ext cx="2079270" cy="2507147"/>
              <a:chOff x="-2353825" y="1381125"/>
              <a:chExt cx="2079270" cy="2507147"/>
            </a:xfrm>
          </p:grpSpPr>
          <p:sp>
            <p:nvSpPr>
              <p:cNvPr id="580" name="Google Shape;580;p34"/>
              <p:cNvSpPr/>
              <p:nvPr/>
            </p:nvSpPr>
            <p:spPr>
              <a:xfrm>
                <a:off x="-876451" y="1664810"/>
                <a:ext cx="601895" cy="521273"/>
              </a:xfrm>
              <a:custGeom>
                <a:avLst/>
                <a:gdLst/>
                <a:ahLst/>
                <a:cxnLst/>
                <a:rect l="l" t="t" r="r" b="b"/>
                <a:pathLst>
                  <a:path w="15185" h="13151" extrusionOk="0">
                    <a:moveTo>
                      <a:pt x="3796" y="1"/>
                    </a:moveTo>
                    <a:lnTo>
                      <a:pt x="0" y="6576"/>
                    </a:lnTo>
                    <a:lnTo>
                      <a:pt x="3796" y="13151"/>
                    </a:lnTo>
                    <a:lnTo>
                      <a:pt x="11388" y="13151"/>
                    </a:lnTo>
                    <a:lnTo>
                      <a:pt x="15185" y="6576"/>
                    </a:lnTo>
                    <a:lnTo>
                      <a:pt x="11388" y="1"/>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4"/>
              <p:cNvSpPr/>
              <p:nvPr/>
            </p:nvSpPr>
            <p:spPr>
              <a:xfrm>
                <a:off x="-1861407" y="2232220"/>
                <a:ext cx="601935" cy="521312"/>
              </a:xfrm>
              <a:custGeom>
                <a:avLst/>
                <a:gdLst/>
                <a:ahLst/>
                <a:cxnLst/>
                <a:rect l="l" t="t" r="r" b="b"/>
                <a:pathLst>
                  <a:path w="15186" h="13152" extrusionOk="0">
                    <a:moveTo>
                      <a:pt x="3797" y="1"/>
                    </a:moveTo>
                    <a:lnTo>
                      <a:pt x="1" y="6576"/>
                    </a:lnTo>
                    <a:lnTo>
                      <a:pt x="3797" y="13151"/>
                    </a:lnTo>
                    <a:lnTo>
                      <a:pt x="11389" y="13151"/>
                    </a:lnTo>
                    <a:lnTo>
                      <a:pt x="15186" y="6576"/>
                    </a:lnTo>
                    <a:lnTo>
                      <a:pt x="11389" y="1"/>
                    </a:lnTo>
                    <a:close/>
                  </a:path>
                </a:pathLst>
              </a:custGeom>
              <a:solidFill>
                <a:srgbClr val="6D563C">
                  <a:alpha val="54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4"/>
              <p:cNvSpPr/>
              <p:nvPr/>
            </p:nvSpPr>
            <p:spPr>
              <a:xfrm>
                <a:off x="-876451" y="2799669"/>
                <a:ext cx="601895" cy="521273"/>
              </a:xfrm>
              <a:custGeom>
                <a:avLst/>
                <a:gdLst/>
                <a:ahLst/>
                <a:cxnLst/>
                <a:rect l="l" t="t" r="r" b="b"/>
                <a:pathLst>
                  <a:path w="15185" h="13151" extrusionOk="0">
                    <a:moveTo>
                      <a:pt x="3796" y="0"/>
                    </a:moveTo>
                    <a:lnTo>
                      <a:pt x="0" y="6574"/>
                    </a:lnTo>
                    <a:lnTo>
                      <a:pt x="3796" y="13150"/>
                    </a:lnTo>
                    <a:lnTo>
                      <a:pt x="11388" y="13150"/>
                    </a:lnTo>
                    <a:lnTo>
                      <a:pt x="15185" y="6574"/>
                    </a:lnTo>
                    <a:lnTo>
                      <a:pt x="11388" y="0"/>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4"/>
              <p:cNvSpPr/>
              <p:nvPr/>
            </p:nvSpPr>
            <p:spPr>
              <a:xfrm>
                <a:off x="-1368909" y="1381125"/>
                <a:ext cx="601935" cy="521273"/>
              </a:xfrm>
              <a:custGeom>
                <a:avLst/>
                <a:gdLst/>
                <a:ahLst/>
                <a:cxnLst/>
                <a:rect l="l" t="t" r="r" b="b"/>
                <a:pathLst>
                  <a:path w="15186" h="13151" extrusionOk="0">
                    <a:moveTo>
                      <a:pt x="3796" y="0"/>
                    </a:moveTo>
                    <a:lnTo>
                      <a:pt x="0" y="6575"/>
                    </a:lnTo>
                    <a:lnTo>
                      <a:pt x="3796" y="13150"/>
                    </a:lnTo>
                    <a:lnTo>
                      <a:pt x="11389" y="13150"/>
                    </a:lnTo>
                    <a:lnTo>
                      <a:pt x="15185" y="6575"/>
                    </a:lnTo>
                    <a:lnTo>
                      <a:pt x="113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4"/>
              <p:cNvSpPr/>
              <p:nvPr/>
            </p:nvSpPr>
            <p:spPr>
              <a:xfrm>
                <a:off x="-2353825" y="1948535"/>
                <a:ext cx="601895" cy="521273"/>
              </a:xfrm>
              <a:custGeom>
                <a:avLst/>
                <a:gdLst/>
                <a:ahLst/>
                <a:cxnLst/>
                <a:rect l="l" t="t" r="r" b="b"/>
                <a:pathLst>
                  <a:path w="15185" h="13151" extrusionOk="0">
                    <a:moveTo>
                      <a:pt x="3796" y="0"/>
                    </a:moveTo>
                    <a:lnTo>
                      <a:pt x="0" y="6575"/>
                    </a:lnTo>
                    <a:lnTo>
                      <a:pt x="3796" y="13151"/>
                    </a:lnTo>
                    <a:lnTo>
                      <a:pt x="11388" y="13151"/>
                    </a:lnTo>
                    <a:lnTo>
                      <a:pt x="15185" y="6575"/>
                    </a:lnTo>
                    <a:lnTo>
                      <a:pt x="11388" y="0"/>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4"/>
              <p:cNvSpPr/>
              <p:nvPr/>
            </p:nvSpPr>
            <p:spPr>
              <a:xfrm>
                <a:off x="-1368909" y="1948535"/>
                <a:ext cx="601935" cy="521273"/>
              </a:xfrm>
              <a:custGeom>
                <a:avLst/>
                <a:gdLst/>
                <a:ahLst/>
                <a:cxnLst/>
                <a:rect l="l" t="t" r="r" b="b"/>
                <a:pathLst>
                  <a:path w="15186" h="13151" extrusionOk="0">
                    <a:moveTo>
                      <a:pt x="3796" y="0"/>
                    </a:moveTo>
                    <a:lnTo>
                      <a:pt x="0" y="6575"/>
                    </a:lnTo>
                    <a:lnTo>
                      <a:pt x="3796" y="13151"/>
                    </a:lnTo>
                    <a:lnTo>
                      <a:pt x="11389" y="13151"/>
                    </a:lnTo>
                    <a:lnTo>
                      <a:pt x="15185" y="6575"/>
                    </a:lnTo>
                    <a:lnTo>
                      <a:pt x="11389" y="0"/>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4"/>
              <p:cNvSpPr/>
              <p:nvPr/>
            </p:nvSpPr>
            <p:spPr>
              <a:xfrm>
                <a:off x="-1368909" y="3083315"/>
                <a:ext cx="601935" cy="521233"/>
              </a:xfrm>
              <a:custGeom>
                <a:avLst/>
                <a:gdLst/>
                <a:ahLst/>
                <a:cxnLst/>
                <a:rect l="l" t="t" r="r" b="b"/>
                <a:pathLst>
                  <a:path w="15186" h="13150" extrusionOk="0">
                    <a:moveTo>
                      <a:pt x="3796" y="1"/>
                    </a:moveTo>
                    <a:lnTo>
                      <a:pt x="0" y="6577"/>
                    </a:lnTo>
                    <a:lnTo>
                      <a:pt x="3796" y="13150"/>
                    </a:lnTo>
                    <a:lnTo>
                      <a:pt x="11389" y="13150"/>
                    </a:lnTo>
                    <a:lnTo>
                      <a:pt x="15185" y="6577"/>
                    </a:lnTo>
                    <a:lnTo>
                      <a:pt x="11389" y="1"/>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4"/>
              <p:cNvSpPr/>
              <p:nvPr/>
            </p:nvSpPr>
            <p:spPr>
              <a:xfrm>
                <a:off x="-2256673" y="3342504"/>
                <a:ext cx="370611" cy="320905"/>
              </a:xfrm>
              <a:custGeom>
                <a:avLst/>
                <a:gdLst/>
                <a:ahLst/>
                <a:cxnLst/>
                <a:rect l="l" t="t" r="r" b="b"/>
                <a:pathLst>
                  <a:path w="9350" h="8096" extrusionOk="0">
                    <a:moveTo>
                      <a:pt x="2338" y="1"/>
                    </a:moveTo>
                    <a:lnTo>
                      <a:pt x="0" y="4048"/>
                    </a:lnTo>
                    <a:lnTo>
                      <a:pt x="2338" y="8096"/>
                    </a:lnTo>
                    <a:lnTo>
                      <a:pt x="7013" y="8096"/>
                    </a:lnTo>
                    <a:lnTo>
                      <a:pt x="9349" y="4048"/>
                    </a:lnTo>
                    <a:lnTo>
                      <a:pt x="7013" y="1"/>
                    </a:lnTo>
                    <a:close/>
                  </a:path>
                </a:pathLst>
              </a:custGeom>
              <a:solidFill>
                <a:srgbClr val="004717">
                  <a:alpha val="588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4"/>
              <p:cNvSpPr/>
              <p:nvPr/>
            </p:nvSpPr>
            <p:spPr>
              <a:xfrm>
                <a:off x="-1828309" y="1581730"/>
                <a:ext cx="370611" cy="320905"/>
              </a:xfrm>
              <a:custGeom>
                <a:avLst/>
                <a:gdLst/>
                <a:ahLst/>
                <a:cxnLst/>
                <a:rect l="l" t="t" r="r" b="b"/>
                <a:pathLst>
                  <a:path w="9350" h="8096" extrusionOk="0">
                    <a:moveTo>
                      <a:pt x="2340" y="0"/>
                    </a:moveTo>
                    <a:lnTo>
                      <a:pt x="0" y="4048"/>
                    </a:lnTo>
                    <a:lnTo>
                      <a:pt x="2340" y="8096"/>
                    </a:lnTo>
                    <a:lnTo>
                      <a:pt x="7013" y="8096"/>
                    </a:lnTo>
                    <a:lnTo>
                      <a:pt x="9350" y="4048"/>
                    </a:lnTo>
                    <a:lnTo>
                      <a:pt x="7013" y="0"/>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4"/>
              <p:cNvSpPr/>
              <p:nvPr/>
            </p:nvSpPr>
            <p:spPr>
              <a:xfrm>
                <a:off x="-876451" y="2232220"/>
                <a:ext cx="601895" cy="521312"/>
              </a:xfrm>
              <a:custGeom>
                <a:avLst/>
                <a:gdLst/>
                <a:ahLst/>
                <a:cxnLst/>
                <a:rect l="l" t="t" r="r" b="b"/>
                <a:pathLst>
                  <a:path w="15185" h="13152" extrusionOk="0">
                    <a:moveTo>
                      <a:pt x="3796" y="1"/>
                    </a:moveTo>
                    <a:lnTo>
                      <a:pt x="0" y="6576"/>
                    </a:lnTo>
                    <a:lnTo>
                      <a:pt x="3796" y="13151"/>
                    </a:lnTo>
                    <a:lnTo>
                      <a:pt x="11388" y="13151"/>
                    </a:lnTo>
                    <a:lnTo>
                      <a:pt x="15185" y="6576"/>
                    </a:lnTo>
                    <a:lnTo>
                      <a:pt x="11388" y="1"/>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4"/>
              <p:cNvSpPr/>
              <p:nvPr/>
            </p:nvSpPr>
            <p:spPr>
              <a:xfrm>
                <a:off x="-876451" y="3367079"/>
                <a:ext cx="601895" cy="521193"/>
              </a:xfrm>
              <a:custGeom>
                <a:avLst/>
                <a:gdLst/>
                <a:ahLst/>
                <a:cxnLst/>
                <a:rect l="l" t="t" r="r" b="b"/>
                <a:pathLst>
                  <a:path w="15185" h="13149" extrusionOk="0">
                    <a:moveTo>
                      <a:pt x="3796" y="0"/>
                    </a:moveTo>
                    <a:lnTo>
                      <a:pt x="0" y="6573"/>
                    </a:lnTo>
                    <a:lnTo>
                      <a:pt x="3796" y="13148"/>
                    </a:lnTo>
                    <a:lnTo>
                      <a:pt x="11388" y="13148"/>
                    </a:lnTo>
                    <a:lnTo>
                      <a:pt x="15185" y="6573"/>
                    </a:lnTo>
                    <a:lnTo>
                      <a:pt x="113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1" name="Google Shape;591;p34"/>
            <p:cNvGrpSpPr/>
            <p:nvPr/>
          </p:nvGrpSpPr>
          <p:grpSpPr>
            <a:xfrm>
              <a:off x="5370950" y="1628700"/>
              <a:ext cx="3268225" cy="2975295"/>
              <a:chOff x="313175" y="1628700"/>
              <a:chExt cx="3268225" cy="2975295"/>
            </a:xfrm>
          </p:grpSpPr>
          <p:pic>
            <p:nvPicPr>
              <p:cNvPr id="592" name="Google Shape;592;p34"/>
              <p:cNvPicPr preferRelativeResize="0"/>
              <p:nvPr/>
            </p:nvPicPr>
            <p:blipFill rotWithShape="1">
              <a:blip r:embed="rId2"/>
              <a:srcRect l="18116" t="10280" r="18116" b="10272"/>
              <a:stretch>
                <a:fillRect/>
              </a:stretch>
            </p:blipFill>
            <p:spPr>
              <a:xfrm flipH="1">
                <a:off x="2281150" y="2573000"/>
                <a:ext cx="1300250" cy="1620000"/>
              </a:xfrm>
              <a:prstGeom prst="rect">
                <a:avLst/>
              </a:prstGeom>
              <a:noFill/>
              <a:ln>
                <a:noFill/>
              </a:ln>
              <a:effectLst>
                <a:outerShdw blurRad="57150" dist="19050" dir="5400000" algn="bl" rotWithShape="0">
                  <a:schemeClr val="dk1">
                    <a:alpha val="50000"/>
                  </a:schemeClr>
                </a:outerShdw>
              </a:effectLst>
            </p:spPr>
          </p:pic>
          <p:sp>
            <p:nvSpPr>
              <p:cNvPr id="593" name="Google Shape;593;p34"/>
              <p:cNvSpPr/>
              <p:nvPr/>
            </p:nvSpPr>
            <p:spPr>
              <a:xfrm>
                <a:off x="313175" y="4192995"/>
                <a:ext cx="2704200" cy="411000"/>
              </a:xfrm>
              <a:prstGeom prst="ellipse">
                <a:avLst/>
              </a:prstGeom>
              <a:solidFill>
                <a:srgbClr val="383030">
                  <a:alpha val="17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4" name="Google Shape;594;p34"/>
              <p:cNvPicPr preferRelativeResize="0"/>
              <p:nvPr/>
            </p:nvPicPr>
            <p:blipFill rotWithShape="1">
              <a:blip r:embed="rId3"/>
              <a:srcRect l="16325" t="10721" r="16325" b="13509"/>
              <a:stretch>
                <a:fillRect/>
              </a:stretch>
            </p:blipFill>
            <p:spPr>
              <a:xfrm>
                <a:off x="407975" y="1628700"/>
                <a:ext cx="2514599" cy="2828925"/>
              </a:xfrm>
              <a:prstGeom prst="rect">
                <a:avLst/>
              </a:prstGeom>
              <a:noFill/>
              <a:ln>
                <a:noFill/>
              </a:ln>
              <a:effectLst>
                <a:outerShdw blurRad="57150" dist="19050" dir="5400000" algn="bl" rotWithShape="0">
                  <a:schemeClr val="dk1">
                    <a:alpha val="50000"/>
                  </a:schemeClr>
                </a:outerShdw>
              </a:effectLst>
            </p:spPr>
          </p:pic>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5"/>
        <p:cNvGrpSpPr/>
        <p:nvPr/>
      </p:nvGrpSpPr>
      <p:grpSpPr>
        <a:xfrm>
          <a:off x="0" y="0"/>
          <a:ext cx="0" cy="0"/>
          <a:chOff x="0" y="0"/>
          <a:chExt cx="0" cy="0"/>
        </a:xfrm>
      </p:grpSpPr>
      <p:sp>
        <p:nvSpPr>
          <p:cNvPr id="56" name="Google Shape;56;p5"/>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a:lvl1pPr>
            <a:lvl2pPr lvl="1" rtl="0">
              <a:spcBef>
                <a:spcPts val="0"/>
              </a:spcBef>
              <a:spcAft>
                <a:spcPts val="0"/>
              </a:spcAft>
              <a:buSzPts val="3300"/>
              <a:buFont typeface="Questrial"/>
              <a:buNone/>
              <a:defRPr sz="3300" b="1">
                <a:latin typeface="Questrial"/>
                <a:ea typeface="Questrial"/>
                <a:cs typeface="Questrial"/>
                <a:sym typeface="Questrial"/>
              </a:defRPr>
            </a:lvl2pPr>
            <a:lvl3pPr lvl="2" rtl="0">
              <a:spcBef>
                <a:spcPts val="0"/>
              </a:spcBef>
              <a:spcAft>
                <a:spcPts val="0"/>
              </a:spcAft>
              <a:buSzPts val="3300"/>
              <a:buFont typeface="Questrial"/>
              <a:buNone/>
              <a:defRPr sz="3300" b="1">
                <a:latin typeface="Questrial"/>
                <a:ea typeface="Questrial"/>
                <a:cs typeface="Questrial"/>
                <a:sym typeface="Questrial"/>
              </a:defRPr>
            </a:lvl3pPr>
            <a:lvl4pPr lvl="3" rtl="0">
              <a:spcBef>
                <a:spcPts val="0"/>
              </a:spcBef>
              <a:spcAft>
                <a:spcPts val="0"/>
              </a:spcAft>
              <a:buSzPts val="3300"/>
              <a:buFont typeface="Questrial"/>
              <a:buNone/>
              <a:defRPr sz="3300" b="1">
                <a:latin typeface="Questrial"/>
                <a:ea typeface="Questrial"/>
                <a:cs typeface="Questrial"/>
                <a:sym typeface="Questrial"/>
              </a:defRPr>
            </a:lvl4pPr>
            <a:lvl5pPr lvl="4" rtl="0">
              <a:spcBef>
                <a:spcPts val="0"/>
              </a:spcBef>
              <a:spcAft>
                <a:spcPts val="0"/>
              </a:spcAft>
              <a:buSzPts val="3300"/>
              <a:buFont typeface="Questrial"/>
              <a:buNone/>
              <a:defRPr sz="3300" b="1">
                <a:latin typeface="Questrial"/>
                <a:ea typeface="Questrial"/>
                <a:cs typeface="Questrial"/>
                <a:sym typeface="Questrial"/>
              </a:defRPr>
            </a:lvl5pPr>
            <a:lvl6pPr lvl="5" rtl="0">
              <a:spcBef>
                <a:spcPts val="0"/>
              </a:spcBef>
              <a:spcAft>
                <a:spcPts val="0"/>
              </a:spcAft>
              <a:buSzPts val="3300"/>
              <a:buFont typeface="Questrial"/>
              <a:buNone/>
              <a:defRPr sz="3300" b="1">
                <a:latin typeface="Questrial"/>
                <a:ea typeface="Questrial"/>
                <a:cs typeface="Questrial"/>
                <a:sym typeface="Questrial"/>
              </a:defRPr>
            </a:lvl6pPr>
            <a:lvl7pPr lvl="6" rtl="0">
              <a:spcBef>
                <a:spcPts val="0"/>
              </a:spcBef>
              <a:spcAft>
                <a:spcPts val="0"/>
              </a:spcAft>
              <a:buSzPts val="3300"/>
              <a:buFont typeface="Questrial"/>
              <a:buNone/>
              <a:defRPr sz="3300" b="1">
                <a:latin typeface="Questrial"/>
                <a:ea typeface="Questrial"/>
                <a:cs typeface="Questrial"/>
                <a:sym typeface="Questrial"/>
              </a:defRPr>
            </a:lvl7pPr>
            <a:lvl8pPr lvl="7" rtl="0">
              <a:spcBef>
                <a:spcPts val="0"/>
              </a:spcBef>
              <a:spcAft>
                <a:spcPts val="0"/>
              </a:spcAft>
              <a:buSzPts val="3300"/>
              <a:buFont typeface="Questrial"/>
              <a:buNone/>
              <a:defRPr sz="3300" b="1">
                <a:latin typeface="Questrial"/>
                <a:ea typeface="Questrial"/>
                <a:cs typeface="Questrial"/>
                <a:sym typeface="Questrial"/>
              </a:defRPr>
            </a:lvl8pPr>
            <a:lvl9pPr lvl="8" rtl="0">
              <a:spcBef>
                <a:spcPts val="0"/>
              </a:spcBef>
              <a:spcAft>
                <a:spcPts val="0"/>
              </a:spcAft>
              <a:buSzPts val="3300"/>
              <a:buFont typeface="Questrial"/>
              <a:buNone/>
              <a:defRPr sz="3300" b="1">
                <a:latin typeface="Questrial"/>
                <a:ea typeface="Questrial"/>
                <a:cs typeface="Questrial"/>
                <a:sym typeface="Questrial"/>
              </a:defRPr>
            </a:lvl9pPr>
          </a:lstStyle>
          <a:p>
            <a:endParaRPr/>
          </a:p>
        </p:txBody>
      </p:sp>
      <p:sp>
        <p:nvSpPr>
          <p:cNvPr id="57" name="Google Shape;57;p5"/>
          <p:cNvSpPr txBox="1">
            <a:spLocks noGrp="1"/>
          </p:cNvSpPr>
          <p:nvPr>
            <p:ph type="subTitle" idx="1"/>
          </p:nvPr>
        </p:nvSpPr>
        <p:spPr>
          <a:xfrm>
            <a:off x="5055284" y="3695219"/>
            <a:ext cx="2505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8" name="Google Shape;58;p5"/>
          <p:cNvSpPr txBox="1">
            <a:spLocks noGrp="1"/>
          </p:cNvSpPr>
          <p:nvPr>
            <p:ph type="subTitle" idx="2"/>
          </p:nvPr>
        </p:nvSpPr>
        <p:spPr>
          <a:xfrm>
            <a:off x="1583300" y="3695219"/>
            <a:ext cx="2505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9" name="Google Shape;59;p5"/>
          <p:cNvSpPr txBox="1">
            <a:spLocks noGrp="1"/>
          </p:cNvSpPr>
          <p:nvPr>
            <p:ph type="subTitle" idx="3"/>
          </p:nvPr>
        </p:nvSpPr>
        <p:spPr>
          <a:xfrm>
            <a:off x="5055275" y="3301400"/>
            <a:ext cx="2505600" cy="484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Questrial"/>
              <a:buNone/>
              <a:defRPr sz="2000" b="1">
                <a:solidFill>
                  <a:schemeClr val="dk1"/>
                </a:solidFill>
                <a:latin typeface="Questrial"/>
                <a:ea typeface="Questrial"/>
                <a:cs typeface="Questrial"/>
                <a:sym typeface="Questrial"/>
              </a:defRPr>
            </a:lvl1pPr>
            <a:lvl2pPr lvl="1" algn="ctr" rtl="0">
              <a:lnSpc>
                <a:spcPct val="100000"/>
              </a:lnSpc>
              <a:spcBef>
                <a:spcPts val="0"/>
              </a:spcBef>
              <a:spcAft>
                <a:spcPts val="0"/>
              </a:spcAft>
              <a:buSzPts val="2000"/>
              <a:buFont typeface="Questrial"/>
              <a:buNone/>
              <a:defRPr sz="2000" b="1">
                <a:latin typeface="Questrial"/>
                <a:ea typeface="Questrial"/>
                <a:cs typeface="Questrial"/>
                <a:sym typeface="Questrial"/>
              </a:defRPr>
            </a:lvl2pPr>
            <a:lvl3pPr lvl="2" algn="ctr" rtl="0">
              <a:lnSpc>
                <a:spcPct val="100000"/>
              </a:lnSpc>
              <a:spcBef>
                <a:spcPts val="0"/>
              </a:spcBef>
              <a:spcAft>
                <a:spcPts val="0"/>
              </a:spcAft>
              <a:buSzPts val="2000"/>
              <a:buFont typeface="Questrial"/>
              <a:buNone/>
              <a:defRPr sz="2000" b="1">
                <a:latin typeface="Questrial"/>
                <a:ea typeface="Questrial"/>
                <a:cs typeface="Questrial"/>
                <a:sym typeface="Questrial"/>
              </a:defRPr>
            </a:lvl3pPr>
            <a:lvl4pPr lvl="3" algn="ctr" rtl="0">
              <a:lnSpc>
                <a:spcPct val="100000"/>
              </a:lnSpc>
              <a:spcBef>
                <a:spcPts val="0"/>
              </a:spcBef>
              <a:spcAft>
                <a:spcPts val="0"/>
              </a:spcAft>
              <a:buSzPts val="2000"/>
              <a:buFont typeface="Questrial"/>
              <a:buNone/>
              <a:defRPr sz="2000" b="1">
                <a:latin typeface="Questrial"/>
                <a:ea typeface="Questrial"/>
                <a:cs typeface="Questrial"/>
                <a:sym typeface="Questrial"/>
              </a:defRPr>
            </a:lvl4pPr>
            <a:lvl5pPr lvl="4" algn="ctr" rtl="0">
              <a:lnSpc>
                <a:spcPct val="100000"/>
              </a:lnSpc>
              <a:spcBef>
                <a:spcPts val="0"/>
              </a:spcBef>
              <a:spcAft>
                <a:spcPts val="0"/>
              </a:spcAft>
              <a:buSzPts val="2000"/>
              <a:buFont typeface="Questrial"/>
              <a:buNone/>
              <a:defRPr sz="2000" b="1">
                <a:latin typeface="Questrial"/>
                <a:ea typeface="Questrial"/>
                <a:cs typeface="Questrial"/>
                <a:sym typeface="Questrial"/>
              </a:defRPr>
            </a:lvl5pPr>
            <a:lvl6pPr lvl="5" algn="ctr" rtl="0">
              <a:lnSpc>
                <a:spcPct val="100000"/>
              </a:lnSpc>
              <a:spcBef>
                <a:spcPts val="0"/>
              </a:spcBef>
              <a:spcAft>
                <a:spcPts val="0"/>
              </a:spcAft>
              <a:buSzPts val="2000"/>
              <a:buFont typeface="Questrial"/>
              <a:buNone/>
              <a:defRPr sz="2000" b="1">
                <a:latin typeface="Questrial"/>
                <a:ea typeface="Questrial"/>
                <a:cs typeface="Questrial"/>
                <a:sym typeface="Questrial"/>
              </a:defRPr>
            </a:lvl6pPr>
            <a:lvl7pPr lvl="6" algn="ctr" rtl="0">
              <a:lnSpc>
                <a:spcPct val="100000"/>
              </a:lnSpc>
              <a:spcBef>
                <a:spcPts val="0"/>
              </a:spcBef>
              <a:spcAft>
                <a:spcPts val="0"/>
              </a:spcAft>
              <a:buSzPts val="2000"/>
              <a:buFont typeface="Questrial"/>
              <a:buNone/>
              <a:defRPr sz="2000" b="1">
                <a:latin typeface="Questrial"/>
                <a:ea typeface="Questrial"/>
                <a:cs typeface="Questrial"/>
                <a:sym typeface="Questrial"/>
              </a:defRPr>
            </a:lvl7pPr>
            <a:lvl8pPr lvl="7" algn="ctr" rtl="0">
              <a:lnSpc>
                <a:spcPct val="100000"/>
              </a:lnSpc>
              <a:spcBef>
                <a:spcPts val="0"/>
              </a:spcBef>
              <a:spcAft>
                <a:spcPts val="0"/>
              </a:spcAft>
              <a:buSzPts val="2000"/>
              <a:buFont typeface="Questrial"/>
              <a:buNone/>
              <a:defRPr sz="2000" b="1">
                <a:latin typeface="Questrial"/>
                <a:ea typeface="Questrial"/>
                <a:cs typeface="Questrial"/>
                <a:sym typeface="Questrial"/>
              </a:defRPr>
            </a:lvl8pPr>
            <a:lvl9pPr lvl="8" algn="ctr" rtl="0">
              <a:lnSpc>
                <a:spcPct val="100000"/>
              </a:lnSpc>
              <a:spcBef>
                <a:spcPts val="0"/>
              </a:spcBef>
              <a:spcAft>
                <a:spcPts val="0"/>
              </a:spcAft>
              <a:buSzPts val="2000"/>
              <a:buFont typeface="Questrial"/>
              <a:buNone/>
              <a:defRPr sz="2000" b="1">
                <a:latin typeface="Questrial"/>
                <a:ea typeface="Questrial"/>
                <a:cs typeface="Questrial"/>
                <a:sym typeface="Questrial"/>
              </a:defRPr>
            </a:lvl9pPr>
          </a:lstStyle>
          <a:p>
            <a:endParaRPr/>
          </a:p>
        </p:txBody>
      </p:sp>
      <p:sp>
        <p:nvSpPr>
          <p:cNvPr id="60" name="Google Shape;60;p5"/>
          <p:cNvSpPr txBox="1">
            <a:spLocks noGrp="1"/>
          </p:cNvSpPr>
          <p:nvPr>
            <p:ph type="subTitle" idx="4"/>
          </p:nvPr>
        </p:nvSpPr>
        <p:spPr>
          <a:xfrm>
            <a:off x="1583075" y="3301400"/>
            <a:ext cx="2505600" cy="484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Questrial"/>
              <a:buNone/>
              <a:defRPr sz="2000" b="1">
                <a:solidFill>
                  <a:schemeClr val="dk1"/>
                </a:solidFill>
                <a:latin typeface="Questrial"/>
                <a:ea typeface="Questrial"/>
                <a:cs typeface="Questrial"/>
                <a:sym typeface="Questrial"/>
              </a:defRPr>
            </a:lvl1pPr>
            <a:lvl2pPr lvl="1" algn="ctr" rtl="0">
              <a:lnSpc>
                <a:spcPct val="100000"/>
              </a:lnSpc>
              <a:spcBef>
                <a:spcPts val="0"/>
              </a:spcBef>
              <a:spcAft>
                <a:spcPts val="0"/>
              </a:spcAft>
              <a:buSzPts val="2000"/>
              <a:buFont typeface="Questrial"/>
              <a:buNone/>
              <a:defRPr sz="2000" b="1">
                <a:latin typeface="Questrial"/>
                <a:ea typeface="Questrial"/>
                <a:cs typeface="Questrial"/>
                <a:sym typeface="Questrial"/>
              </a:defRPr>
            </a:lvl2pPr>
            <a:lvl3pPr lvl="2" algn="ctr" rtl="0">
              <a:lnSpc>
                <a:spcPct val="100000"/>
              </a:lnSpc>
              <a:spcBef>
                <a:spcPts val="0"/>
              </a:spcBef>
              <a:spcAft>
                <a:spcPts val="0"/>
              </a:spcAft>
              <a:buSzPts val="2000"/>
              <a:buFont typeface="Questrial"/>
              <a:buNone/>
              <a:defRPr sz="2000" b="1">
                <a:latin typeface="Questrial"/>
                <a:ea typeface="Questrial"/>
                <a:cs typeface="Questrial"/>
                <a:sym typeface="Questrial"/>
              </a:defRPr>
            </a:lvl3pPr>
            <a:lvl4pPr lvl="3" algn="ctr" rtl="0">
              <a:lnSpc>
                <a:spcPct val="100000"/>
              </a:lnSpc>
              <a:spcBef>
                <a:spcPts val="0"/>
              </a:spcBef>
              <a:spcAft>
                <a:spcPts val="0"/>
              </a:spcAft>
              <a:buSzPts val="2000"/>
              <a:buFont typeface="Questrial"/>
              <a:buNone/>
              <a:defRPr sz="2000" b="1">
                <a:latin typeface="Questrial"/>
                <a:ea typeface="Questrial"/>
                <a:cs typeface="Questrial"/>
                <a:sym typeface="Questrial"/>
              </a:defRPr>
            </a:lvl4pPr>
            <a:lvl5pPr lvl="4" algn="ctr" rtl="0">
              <a:lnSpc>
                <a:spcPct val="100000"/>
              </a:lnSpc>
              <a:spcBef>
                <a:spcPts val="0"/>
              </a:spcBef>
              <a:spcAft>
                <a:spcPts val="0"/>
              </a:spcAft>
              <a:buSzPts val="2000"/>
              <a:buFont typeface="Questrial"/>
              <a:buNone/>
              <a:defRPr sz="2000" b="1">
                <a:latin typeface="Questrial"/>
                <a:ea typeface="Questrial"/>
                <a:cs typeface="Questrial"/>
                <a:sym typeface="Questrial"/>
              </a:defRPr>
            </a:lvl5pPr>
            <a:lvl6pPr lvl="5" algn="ctr" rtl="0">
              <a:lnSpc>
                <a:spcPct val="100000"/>
              </a:lnSpc>
              <a:spcBef>
                <a:spcPts val="0"/>
              </a:spcBef>
              <a:spcAft>
                <a:spcPts val="0"/>
              </a:spcAft>
              <a:buSzPts val="2000"/>
              <a:buFont typeface="Questrial"/>
              <a:buNone/>
              <a:defRPr sz="2000" b="1">
                <a:latin typeface="Questrial"/>
                <a:ea typeface="Questrial"/>
                <a:cs typeface="Questrial"/>
                <a:sym typeface="Questrial"/>
              </a:defRPr>
            </a:lvl6pPr>
            <a:lvl7pPr lvl="6" algn="ctr" rtl="0">
              <a:lnSpc>
                <a:spcPct val="100000"/>
              </a:lnSpc>
              <a:spcBef>
                <a:spcPts val="0"/>
              </a:spcBef>
              <a:spcAft>
                <a:spcPts val="0"/>
              </a:spcAft>
              <a:buSzPts val="2000"/>
              <a:buFont typeface="Questrial"/>
              <a:buNone/>
              <a:defRPr sz="2000" b="1">
                <a:latin typeface="Questrial"/>
                <a:ea typeface="Questrial"/>
                <a:cs typeface="Questrial"/>
                <a:sym typeface="Questrial"/>
              </a:defRPr>
            </a:lvl7pPr>
            <a:lvl8pPr lvl="7" algn="ctr" rtl="0">
              <a:lnSpc>
                <a:spcPct val="100000"/>
              </a:lnSpc>
              <a:spcBef>
                <a:spcPts val="0"/>
              </a:spcBef>
              <a:spcAft>
                <a:spcPts val="0"/>
              </a:spcAft>
              <a:buSzPts val="2000"/>
              <a:buFont typeface="Questrial"/>
              <a:buNone/>
              <a:defRPr sz="2000" b="1">
                <a:latin typeface="Questrial"/>
                <a:ea typeface="Questrial"/>
                <a:cs typeface="Questrial"/>
                <a:sym typeface="Questrial"/>
              </a:defRPr>
            </a:lvl8pPr>
            <a:lvl9pPr lvl="8" algn="ctr" rtl="0">
              <a:lnSpc>
                <a:spcPct val="100000"/>
              </a:lnSpc>
              <a:spcBef>
                <a:spcPts val="0"/>
              </a:spcBef>
              <a:spcAft>
                <a:spcPts val="0"/>
              </a:spcAft>
              <a:buSzPts val="2000"/>
              <a:buFont typeface="Questrial"/>
              <a:buNone/>
              <a:defRPr sz="2000" b="1">
                <a:latin typeface="Questrial"/>
                <a:ea typeface="Questrial"/>
                <a:cs typeface="Questrial"/>
                <a:sym typeface="Questrial"/>
              </a:defRPr>
            </a:lvl9pPr>
          </a:lstStyle>
          <a:p>
            <a:endParaRPr/>
          </a:p>
        </p:txBody>
      </p:sp>
      <p:grpSp>
        <p:nvGrpSpPr>
          <p:cNvPr id="61" name="Google Shape;61;p5"/>
          <p:cNvGrpSpPr/>
          <p:nvPr/>
        </p:nvGrpSpPr>
        <p:grpSpPr>
          <a:xfrm>
            <a:off x="-135035" y="-218744"/>
            <a:ext cx="9767649" cy="5560568"/>
            <a:chOff x="-135035" y="-218744"/>
            <a:chExt cx="9767649" cy="5560568"/>
          </a:xfrm>
        </p:grpSpPr>
        <p:grpSp>
          <p:nvGrpSpPr>
            <p:cNvPr id="62" name="Google Shape;62;p5"/>
            <p:cNvGrpSpPr/>
            <p:nvPr/>
          </p:nvGrpSpPr>
          <p:grpSpPr>
            <a:xfrm rot="10800000">
              <a:off x="8463175" y="3572201"/>
              <a:ext cx="1169438" cy="1769623"/>
              <a:chOff x="-237723" y="-361624"/>
              <a:chExt cx="1169438" cy="1769623"/>
            </a:xfrm>
          </p:grpSpPr>
          <p:sp>
            <p:nvSpPr>
              <p:cNvPr id="63" name="Google Shape;63;p5"/>
              <p:cNvSpPr/>
              <p:nvPr/>
            </p:nvSpPr>
            <p:spPr>
              <a:xfrm>
                <a:off x="288516" y="547875"/>
                <a:ext cx="643199" cy="557043"/>
              </a:xfrm>
              <a:custGeom>
                <a:avLst/>
                <a:gdLst/>
                <a:ahLst/>
                <a:cxnLst/>
                <a:rect l="l" t="t" r="r" b="b"/>
                <a:pathLst>
                  <a:path w="15185" h="13151" extrusionOk="0">
                    <a:moveTo>
                      <a:pt x="3797" y="1"/>
                    </a:moveTo>
                    <a:lnTo>
                      <a:pt x="1" y="6576"/>
                    </a:lnTo>
                    <a:lnTo>
                      <a:pt x="3797" y="13151"/>
                    </a:lnTo>
                    <a:lnTo>
                      <a:pt x="11389" y="13151"/>
                    </a:lnTo>
                    <a:lnTo>
                      <a:pt x="15185" y="6576"/>
                    </a:lnTo>
                    <a:lnTo>
                      <a:pt x="11389" y="1"/>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5"/>
              <p:cNvSpPr/>
              <p:nvPr/>
            </p:nvSpPr>
            <p:spPr>
              <a:xfrm>
                <a:off x="-237697" y="-361624"/>
                <a:ext cx="643114" cy="557086"/>
              </a:xfrm>
              <a:custGeom>
                <a:avLst/>
                <a:gdLst/>
                <a:ahLst/>
                <a:cxnLst/>
                <a:rect l="l" t="t" r="r" b="b"/>
                <a:pathLst>
                  <a:path w="15183" h="13152" extrusionOk="0">
                    <a:moveTo>
                      <a:pt x="3796" y="1"/>
                    </a:moveTo>
                    <a:lnTo>
                      <a:pt x="0" y="6575"/>
                    </a:lnTo>
                    <a:lnTo>
                      <a:pt x="3796" y="13151"/>
                    </a:lnTo>
                    <a:lnTo>
                      <a:pt x="11387" y="13151"/>
                    </a:lnTo>
                    <a:lnTo>
                      <a:pt x="15183" y="6575"/>
                    </a:lnTo>
                    <a:lnTo>
                      <a:pt x="11387" y="1"/>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5"/>
              <p:cNvSpPr/>
              <p:nvPr/>
            </p:nvSpPr>
            <p:spPr>
              <a:xfrm>
                <a:off x="-237697" y="244765"/>
                <a:ext cx="643114" cy="556959"/>
              </a:xfrm>
              <a:custGeom>
                <a:avLst/>
                <a:gdLst/>
                <a:ahLst/>
                <a:cxnLst/>
                <a:rect l="l" t="t" r="r" b="b"/>
                <a:pathLst>
                  <a:path w="15183" h="13149" extrusionOk="0">
                    <a:moveTo>
                      <a:pt x="3796" y="0"/>
                    </a:moveTo>
                    <a:lnTo>
                      <a:pt x="0" y="6574"/>
                    </a:lnTo>
                    <a:lnTo>
                      <a:pt x="3796" y="13148"/>
                    </a:lnTo>
                    <a:lnTo>
                      <a:pt x="11387" y="13148"/>
                    </a:lnTo>
                    <a:lnTo>
                      <a:pt x="15183" y="6574"/>
                    </a:lnTo>
                    <a:lnTo>
                      <a:pt x="11387" y="0"/>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p:nvPr/>
            </p:nvSpPr>
            <p:spPr>
              <a:xfrm>
                <a:off x="288516" y="-58430"/>
                <a:ext cx="643199" cy="557001"/>
              </a:xfrm>
              <a:custGeom>
                <a:avLst/>
                <a:gdLst/>
                <a:ahLst/>
                <a:cxnLst/>
                <a:rect l="l" t="t" r="r" b="b"/>
                <a:pathLst>
                  <a:path w="15185" h="13150" extrusionOk="0">
                    <a:moveTo>
                      <a:pt x="3797" y="0"/>
                    </a:moveTo>
                    <a:lnTo>
                      <a:pt x="1" y="6576"/>
                    </a:lnTo>
                    <a:lnTo>
                      <a:pt x="3797" y="13150"/>
                    </a:lnTo>
                    <a:lnTo>
                      <a:pt x="11389" y="13150"/>
                    </a:lnTo>
                    <a:lnTo>
                      <a:pt x="15185" y="6576"/>
                    </a:lnTo>
                    <a:lnTo>
                      <a:pt x="113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5"/>
              <p:cNvSpPr/>
              <p:nvPr/>
            </p:nvSpPr>
            <p:spPr>
              <a:xfrm>
                <a:off x="-237723" y="851040"/>
                <a:ext cx="643156" cy="556959"/>
              </a:xfrm>
              <a:custGeom>
                <a:avLst/>
                <a:gdLst/>
                <a:ahLst/>
                <a:cxnLst/>
                <a:rect l="l" t="t" r="r" b="b"/>
                <a:pathLst>
                  <a:path w="15184" h="13149" extrusionOk="0">
                    <a:moveTo>
                      <a:pt x="3796" y="0"/>
                    </a:moveTo>
                    <a:lnTo>
                      <a:pt x="0" y="6574"/>
                    </a:lnTo>
                    <a:lnTo>
                      <a:pt x="3796" y="13148"/>
                    </a:lnTo>
                    <a:lnTo>
                      <a:pt x="11389" y="13148"/>
                    </a:lnTo>
                    <a:lnTo>
                      <a:pt x="15183" y="6574"/>
                    </a:lnTo>
                    <a:lnTo>
                      <a:pt x="11389" y="0"/>
                    </a:lnTo>
                    <a:close/>
                  </a:path>
                </a:pathLst>
              </a:custGeom>
              <a:solidFill>
                <a:srgbClr val="6D563C">
                  <a:alpha val="54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oogle Shape;68;p5"/>
            <p:cNvGrpSpPr/>
            <p:nvPr/>
          </p:nvGrpSpPr>
          <p:grpSpPr>
            <a:xfrm rot="10800000">
              <a:off x="2" y="4022326"/>
              <a:ext cx="785989" cy="1163348"/>
              <a:chOff x="8694225" y="86051"/>
              <a:chExt cx="785989" cy="1163348"/>
            </a:xfrm>
          </p:grpSpPr>
          <p:sp>
            <p:nvSpPr>
              <p:cNvPr id="69" name="Google Shape;69;p5"/>
              <p:cNvSpPr/>
              <p:nvPr/>
            </p:nvSpPr>
            <p:spPr>
              <a:xfrm flipH="1">
                <a:off x="8694225" y="86051"/>
                <a:ext cx="643114" cy="557086"/>
              </a:xfrm>
              <a:custGeom>
                <a:avLst/>
                <a:gdLst/>
                <a:ahLst/>
                <a:cxnLst/>
                <a:rect l="l" t="t" r="r" b="b"/>
                <a:pathLst>
                  <a:path w="15183" h="13152" extrusionOk="0">
                    <a:moveTo>
                      <a:pt x="3796" y="1"/>
                    </a:moveTo>
                    <a:lnTo>
                      <a:pt x="0" y="6575"/>
                    </a:lnTo>
                    <a:lnTo>
                      <a:pt x="3796" y="13151"/>
                    </a:lnTo>
                    <a:lnTo>
                      <a:pt x="11387" y="13151"/>
                    </a:lnTo>
                    <a:lnTo>
                      <a:pt x="15183" y="6575"/>
                    </a:lnTo>
                    <a:lnTo>
                      <a:pt x="11387" y="1"/>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p:nvPr/>
            </p:nvSpPr>
            <p:spPr>
              <a:xfrm flipH="1">
                <a:off x="8837100" y="692440"/>
                <a:ext cx="643114" cy="556959"/>
              </a:xfrm>
              <a:custGeom>
                <a:avLst/>
                <a:gdLst/>
                <a:ahLst/>
                <a:cxnLst/>
                <a:rect l="l" t="t" r="r" b="b"/>
                <a:pathLst>
                  <a:path w="15183" h="13149" extrusionOk="0">
                    <a:moveTo>
                      <a:pt x="3796" y="0"/>
                    </a:moveTo>
                    <a:lnTo>
                      <a:pt x="0" y="6574"/>
                    </a:lnTo>
                    <a:lnTo>
                      <a:pt x="3796" y="13148"/>
                    </a:lnTo>
                    <a:lnTo>
                      <a:pt x="11387" y="13148"/>
                    </a:lnTo>
                    <a:lnTo>
                      <a:pt x="15183" y="6574"/>
                    </a:lnTo>
                    <a:lnTo>
                      <a:pt x="113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Google Shape;71;p5"/>
            <p:cNvSpPr/>
            <p:nvPr/>
          </p:nvSpPr>
          <p:spPr>
            <a:xfrm rot="10800000" flipH="1">
              <a:off x="8345788" y="99301"/>
              <a:ext cx="643156" cy="556959"/>
            </a:xfrm>
            <a:custGeom>
              <a:avLst/>
              <a:gdLst/>
              <a:ahLst/>
              <a:cxnLst/>
              <a:rect l="l" t="t" r="r" b="b"/>
              <a:pathLst>
                <a:path w="15184" h="13149" extrusionOk="0">
                  <a:moveTo>
                    <a:pt x="3796" y="0"/>
                  </a:moveTo>
                  <a:lnTo>
                    <a:pt x="0" y="6574"/>
                  </a:lnTo>
                  <a:lnTo>
                    <a:pt x="3796" y="13148"/>
                  </a:lnTo>
                  <a:lnTo>
                    <a:pt x="11389" y="13148"/>
                  </a:lnTo>
                  <a:lnTo>
                    <a:pt x="15183" y="6574"/>
                  </a:lnTo>
                  <a:lnTo>
                    <a:pt x="11389" y="0"/>
                  </a:lnTo>
                  <a:close/>
                </a:path>
              </a:pathLst>
            </a:custGeom>
            <a:solidFill>
              <a:srgbClr val="004717">
                <a:alpha val="588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 name="Google Shape;72;p5"/>
            <p:cNvGrpSpPr/>
            <p:nvPr/>
          </p:nvGrpSpPr>
          <p:grpSpPr>
            <a:xfrm rot="-5400000" flipH="1">
              <a:off x="125040" y="-478819"/>
              <a:ext cx="643199" cy="1163348"/>
              <a:chOff x="8529877" y="4094470"/>
              <a:chExt cx="643199" cy="1163348"/>
            </a:xfrm>
          </p:grpSpPr>
          <p:sp>
            <p:nvSpPr>
              <p:cNvPr id="73" name="Google Shape;73;p5"/>
              <p:cNvSpPr/>
              <p:nvPr/>
            </p:nvSpPr>
            <p:spPr>
              <a:xfrm flipH="1">
                <a:off x="8529877" y="4700775"/>
                <a:ext cx="643199" cy="557043"/>
              </a:xfrm>
              <a:custGeom>
                <a:avLst/>
                <a:gdLst/>
                <a:ahLst/>
                <a:cxnLst/>
                <a:rect l="l" t="t" r="r" b="b"/>
                <a:pathLst>
                  <a:path w="15185" h="13151" extrusionOk="0">
                    <a:moveTo>
                      <a:pt x="3797" y="1"/>
                    </a:moveTo>
                    <a:lnTo>
                      <a:pt x="1" y="6576"/>
                    </a:lnTo>
                    <a:lnTo>
                      <a:pt x="3797" y="13151"/>
                    </a:lnTo>
                    <a:lnTo>
                      <a:pt x="11389" y="13151"/>
                    </a:lnTo>
                    <a:lnTo>
                      <a:pt x="15185" y="6576"/>
                    </a:lnTo>
                    <a:lnTo>
                      <a:pt x="113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5"/>
              <p:cNvSpPr/>
              <p:nvPr/>
            </p:nvSpPr>
            <p:spPr>
              <a:xfrm flipH="1">
                <a:off x="8529877" y="4094470"/>
                <a:ext cx="643199" cy="557001"/>
              </a:xfrm>
              <a:custGeom>
                <a:avLst/>
                <a:gdLst/>
                <a:ahLst/>
                <a:cxnLst/>
                <a:rect l="l" t="t" r="r" b="b"/>
                <a:pathLst>
                  <a:path w="15185" h="13150" extrusionOk="0">
                    <a:moveTo>
                      <a:pt x="3797" y="0"/>
                    </a:moveTo>
                    <a:lnTo>
                      <a:pt x="1" y="6576"/>
                    </a:lnTo>
                    <a:lnTo>
                      <a:pt x="3797" y="13150"/>
                    </a:lnTo>
                    <a:lnTo>
                      <a:pt x="11389" y="13150"/>
                    </a:lnTo>
                    <a:lnTo>
                      <a:pt x="15185" y="6576"/>
                    </a:lnTo>
                    <a:lnTo>
                      <a:pt x="11389" y="0"/>
                    </a:lnTo>
                    <a:close/>
                  </a:path>
                </a:pathLst>
              </a:custGeom>
              <a:solidFill>
                <a:srgbClr val="004717">
                  <a:alpha val="588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4"/>
        <p:cNvGrpSpPr/>
        <p:nvPr/>
      </p:nvGrpSpPr>
      <p:grpSpPr>
        <a:xfrm>
          <a:off x="0" y="0"/>
          <a:ext cx="0" cy="0"/>
          <a:chOff x="0" y="0"/>
          <a:chExt cx="0" cy="0"/>
        </a:xfrm>
      </p:grpSpPr>
      <p:sp>
        <p:nvSpPr>
          <p:cNvPr id="95" name="Google Shape;95;p7"/>
          <p:cNvSpPr txBox="1">
            <a:spLocks noGrp="1"/>
          </p:cNvSpPr>
          <p:nvPr>
            <p:ph type="title"/>
          </p:nvPr>
        </p:nvSpPr>
        <p:spPr>
          <a:xfrm>
            <a:off x="720000" y="539500"/>
            <a:ext cx="7710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6" name="Google Shape;96;p7"/>
          <p:cNvSpPr txBox="1">
            <a:spLocks noGrp="1"/>
          </p:cNvSpPr>
          <p:nvPr>
            <p:ph type="subTitle" idx="1"/>
          </p:nvPr>
        </p:nvSpPr>
        <p:spPr>
          <a:xfrm>
            <a:off x="720000" y="1700300"/>
            <a:ext cx="4294800" cy="22983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2"/>
              </a:buClr>
              <a:buSzPts val="1600"/>
              <a:buFont typeface="Albert Sans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grpSp>
        <p:nvGrpSpPr>
          <p:cNvPr id="97" name="Google Shape;97;p7"/>
          <p:cNvGrpSpPr/>
          <p:nvPr/>
        </p:nvGrpSpPr>
        <p:grpSpPr>
          <a:xfrm flipH="1">
            <a:off x="-430889" y="-387790"/>
            <a:ext cx="9803778" cy="5731850"/>
            <a:chOff x="-372485" y="-387790"/>
            <a:chExt cx="9803778" cy="5731850"/>
          </a:xfrm>
        </p:grpSpPr>
        <p:grpSp>
          <p:nvGrpSpPr>
            <p:cNvPr id="98" name="Google Shape;98;p7"/>
            <p:cNvGrpSpPr/>
            <p:nvPr/>
          </p:nvGrpSpPr>
          <p:grpSpPr>
            <a:xfrm>
              <a:off x="-248197" y="1518519"/>
              <a:ext cx="9679490" cy="3825525"/>
              <a:chOff x="-248197" y="1518519"/>
              <a:chExt cx="9679490" cy="3825525"/>
            </a:xfrm>
          </p:grpSpPr>
          <p:sp>
            <p:nvSpPr>
              <p:cNvPr id="99" name="Google Shape;99;p7"/>
              <p:cNvSpPr/>
              <p:nvPr/>
            </p:nvSpPr>
            <p:spPr>
              <a:xfrm>
                <a:off x="-248197" y="4803664"/>
                <a:ext cx="623992" cy="540380"/>
              </a:xfrm>
              <a:custGeom>
                <a:avLst/>
                <a:gdLst/>
                <a:ahLst/>
                <a:cxnLst/>
                <a:rect l="l" t="t" r="r" b="b"/>
                <a:pathLst>
                  <a:path w="9351" h="8098" extrusionOk="0">
                    <a:moveTo>
                      <a:pt x="2338" y="1"/>
                    </a:moveTo>
                    <a:lnTo>
                      <a:pt x="1" y="4049"/>
                    </a:lnTo>
                    <a:lnTo>
                      <a:pt x="2338" y="8098"/>
                    </a:lnTo>
                    <a:lnTo>
                      <a:pt x="7013" y="8098"/>
                    </a:lnTo>
                    <a:lnTo>
                      <a:pt x="9350" y="4049"/>
                    </a:lnTo>
                    <a:lnTo>
                      <a:pt x="70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7"/>
              <p:cNvSpPr/>
              <p:nvPr/>
            </p:nvSpPr>
            <p:spPr>
              <a:xfrm rot="-1799997">
                <a:off x="8714100" y="1638310"/>
                <a:ext cx="623927" cy="540247"/>
              </a:xfrm>
              <a:custGeom>
                <a:avLst/>
                <a:gdLst/>
                <a:ahLst/>
                <a:cxnLst/>
                <a:rect l="l" t="t" r="r" b="b"/>
                <a:pathLst>
                  <a:path w="9350" h="8096" extrusionOk="0">
                    <a:moveTo>
                      <a:pt x="2338" y="1"/>
                    </a:moveTo>
                    <a:lnTo>
                      <a:pt x="1" y="4049"/>
                    </a:lnTo>
                    <a:lnTo>
                      <a:pt x="2338" y="8096"/>
                    </a:lnTo>
                    <a:lnTo>
                      <a:pt x="7012" y="8096"/>
                    </a:lnTo>
                    <a:lnTo>
                      <a:pt x="9349" y="4049"/>
                    </a:lnTo>
                    <a:lnTo>
                      <a:pt x="701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 name="Google Shape;101;p7"/>
            <p:cNvGrpSpPr/>
            <p:nvPr/>
          </p:nvGrpSpPr>
          <p:grpSpPr>
            <a:xfrm>
              <a:off x="-372485" y="-387790"/>
              <a:ext cx="9745373" cy="5731850"/>
              <a:chOff x="-372485" y="-387790"/>
              <a:chExt cx="9745373" cy="5731850"/>
            </a:xfrm>
          </p:grpSpPr>
          <p:grpSp>
            <p:nvGrpSpPr>
              <p:cNvPr id="102" name="Google Shape;102;p7"/>
              <p:cNvGrpSpPr/>
              <p:nvPr/>
            </p:nvGrpSpPr>
            <p:grpSpPr>
              <a:xfrm>
                <a:off x="8679238" y="3435348"/>
                <a:ext cx="693651" cy="1908712"/>
                <a:chOff x="8679238" y="3435348"/>
                <a:chExt cx="693651" cy="1908712"/>
              </a:xfrm>
            </p:grpSpPr>
            <p:sp>
              <p:nvSpPr>
                <p:cNvPr id="103" name="Google Shape;103;p7"/>
                <p:cNvSpPr/>
                <p:nvPr/>
              </p:nvSpPr>
              <p:spPr>
                <a:xfrm flipH="1">
                  <a:off x="8679238" y="3435348"/>
                  <a:ext cx="693651" cy="600771"/>
                </a:xfrm>
                <a:custGeom>
                  <a:avLst/>
                  <a:gdLst/>
                  <a:ahLst/>
                  <a:cxnLst/>
                  <a:rect l="l" t="t" r="r" b="b"/>
                  <a:pathLst>
                    <a:path w="15185" h="13151" extrusionOk="0">
                      <a:moveTo>
                        <a:pt x="3796" y="1"/>
                      </a:moveTo>
                      <a:lnTo>
                        <a:pt x="0" y="6576"/>
                      </a:lnTo>
                      <a:lnTo>
                        <a:pt x="3796" y="13151"/>
                      </a:lnTo>
                      <a:lnTo>
                        <a:pt x="11388" y="13151"/>
                      </a:lnTo>
                      <a:lnTo>
                        <a:pt x="15185" y="6576"/>
                      </a:lnTo>
                      <a:lnTo>
                        <a:pt x="11388" y="1"/>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7"/>
                <p:cNvSpPr/>
                <p:nvPr/>
              </p:nvSpPr>
              <p:spPr>
                <a:xfrm flipH="1">
                  <a:off x="8679238" y="4743289"/>
                  <a:ext cx="693651" cy="600771"/>
                </a:xfrm>
                <a:custGeom>
                  <a:avLst/>
                  <a:gdLst/>
                  <a:ahLst/>
                  <a:cxnLst/>
                  <a:rect l="l" t="t" r="r" b="b"/>
                  <a:pathLst>
                    <a:path w="15185" h="13151" extrusionOk="0">
                      <a:moveTo>
                        <a:pt x="3796" y="0"/>
                      </a:moveTo>
                      <a:lnTo>
                        <a:pt x="0" y="6574"/>
                      </a:lnTo>
                      <a:lnTo>
                        <a:pt x="3796" y="13150"/>
                      </a:lnTo>
                      <a:lnTo>
                        <a:pt x="11388" y="13150"/>
                      </a:lnTo>
                      <a:lnTo>
                        <a:pt x="15185" y="6574"/>
                      </a:lnTo>
                      <a:lnTo>
                        <a:pt x="113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7"/>
                <p:cNvSpPr/>
                <p:nvPr/>
              </p:nvSpPr>
              <p:spPr>
                <a:xfrm flipH="1">
                  <a:off x="8679238" y="4089296"/>
                  <a:ext cx="693651" cy="600816"/>
                </a:xfrm>
                <a:custGeom>
                  <a:avLst/>
                  <a:gdLst/>
                  <a:ahLst/>
                  <a:cxnLst/>
                  <a:rect l="l" t="t" r="r" b="b"/>
                  <a:pathLst>
                    <a:path w="15185" h="13152" extrusionOk="0">
                      <a:moveTo>
                        <a:pt x="3796" y="1"/>
                      </a:moveTo>
                      <a:lnTo>
                        <a:pt x="0" y="6576"/>
                      </a:lnTo>
                      <a:lnTo>
                        <a:pt x="3796" y="13151"/>
                      </a:lnTo>
                      <a:lnTo>
                        <a:pt x="11388" y="13151"/>
                      </a:lnTo>
                      <a:lnTo>
                        <a:pt x="15185" y="6576"/>
                      </a:lnTo>
                      <a:lnTo>
                        <a:pt x="11388" y="1"/>
                      </a:lnTo>
                      <a:close/>
                    </a:path>
                  </a:pathLst>
                </a:custGeom>
                <a:solidFill>
                  <a:srgbClr val="004717">
                    <a:alpha val="588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 name="Google Shape;106;p7"/>
              <p:cNvGrpSpPr/>
              <p:nvPr/>
            </p:nvGrpSpPr>
            <p:grpSpPr>
              <a:xfrm>
                <a:off x="-372485" y="-387790"/>
                <a:ext cx="1690139" cy="860151"/>
                <a:chOff x="-115310" y="4491735"/>
                <a:chExt cx="1690139" cy="860151"/>
              </a:xfrm>
            </p:grpSpPr>
            <p:sp>
              <p:nvSpPr>
                <p:cNvPr id="107" name="Google Shape;107;p7"/>
                <p:cNvSpPr/>
                <p:nvPr/>
              </p:nvSpPr>
              <p:spPr>
                <a:xfrm>
                  <a:off x="931715" y="4789370"/>
                  <a:ext cx="643114" cy="557043"/>
                </a:xfrm>
                <a:custGeom>
                  <a:avLst/>
                  <a:gdLst/>
                  <a:ahLst/>
                  <a:cxnLst/>
                  <a:rect l="l" t="t" r="r" b="b"/>
                  <a:pathLst>
                    <a:path w="15183" h="13151" extrusionOk="0">
                      <a:moveTo>
                        <a:pt x="3796" y="0"/>
                      </a:moveTo>
                      <a:lnTo>
                        <a:pt x="0" y="6575"/>
                      </a:lnTo>
                      <a:lnTo>
                        <a:pt x="3796" y="13150"/>
                      </a:lnTo>
                      <a:lnTo>
                        <a:pt x="11387" y="13150"/>
                      </a:lnTo>
                      <a:lnTo>
                        <a:pt x="15183" y="6575"/>
                      </a:lnTo>
                      <a:lnTo>
                        <a:pt x="11387" y="0"/>
                      </a:lnTo>
                      <a:close/>
                    </a:path>
                  </a:pathLst>
                </a:custGeom>
                <a:solidFill>
                  <a:srgbClr val="6D563C">
                    <a:alpha val="54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7"/>
                <p:cNvSpPr/>
                <p:nvPr/>
              </p:nvSpPr>
              <p:spPr>
                <a:xfrm>
                  <a:off x="-115310" y="4794927"/>
                  <a:ext cx="643114" cy="556959"/>
                </a:xfrm>
                <a:custGeom>
                  <a:avLst/>
                  <a:gdLst/>
                  <a:ahLst/>
                  <a:cxnLst/>
                  <a:rect l="l" t="t" r="r" b="b"/>
                  <a:pathLst>
                    <a:path w="15183" h="13149" extrusionOk="0">
                      <a:moveTo>
                        <a:pt x="3796" y="1"/>
                      </a:moveTo>
                      <a:lnTo>
                        <a:pt x="0" y="6576"/>
                      </a:lnTo>
                      <a:lnTo>
                        <a:pt x="3796" y="13149"/>
                      </a:lnTo>
                      <a:lnTo>
                        <a:pt x="11387" y="13149"/>
                      </a:lnTo>
                      <a:lnTo>
                        <a:pt x="15183" y="6576"/>
                      </a:lnTo>
                      <a:lnTo>
                        <a:pt x="113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7"/>
                <p:cNvSpPr/>
                <p:nvPr/>
              </p:nvSpPr>
              <p:spPr>
                <a:xfrm>
                  <a:off x="410904" y="4491735"/>
                  <a:ext cx="643199" cy="557043"/>
                </a:xfrm>
                <a:custGeom>
                  <a:avLst/>
                  <a:gdLst/>
                  <a:ahLst/>
                  <a:cxnLst/>
                  <a:rect l="l" t="t" r="r" b="b"/>
                  <a:pathLst>
                    <a:path w="15185" h="13151" extrusionOk="0">
                      <a:moveTo>
                        <a:pt x="3797" y="1"/>
                      </a:moveTo>
                      <a:lnTo>
                        <a:pt x="1" y="6576"/>
                      </a:lnTo>
                      <a:lnTo>
                        <a:pt x="3797" y="13151"/>
                      </a:lnTo>
                      <a:lnTo>
                        <a:pt x="11389" y="13151"/>
                      </a:lnTo>
                      <a:lnTo>
                        <a:pt x="15185" y="6576"/>
                      </a:lnTo>
                      <a:lnTo>
                        <a:pt x="11389" y="1"/>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10"/>
        <p:cNvGrpSpPr/>
        <p:nvPr/>
      </p:nvGrpSpPr>
      <p:grpSpPr>
        <a:xfrm>
          <a:off x="0" y="0"/>
          <a:ext cx="0" cy="0"/>
          <a:chOff x="0" y="0"/>
          <a:chExt cx="0" cy="0"/>
        </a:xfrm>
      </p:grpSpPr>
      <p:sp>
        <p:nvSpPr>
          <p:cNvPr id="111" name="Google Shape;111;p8"/>
          <p:cNvSpPr txBox="1">
            <a:spLocks noGrp="1"/>
          </p:cNvSpPr>
          <p:nvPr>
            <p:ph type="title"/>
          </p:nvPr>
        </p:nvSpPr>
        <p:spPr>
          <a:xfrm>
            <a:off x="4452475" y="1307100"/>
            <a:ext cx="3755700" cy="25293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112" name="Google Shape;112;p8"/>
          <p:cNvGrpSpPr/>
          <p:nvPr/>
        </p:nvGrpSpPr>
        <p:grpSpPr>
          <a:xfrm flipH="1">
            <a:off x="-114468" y="-497824"/>
            <a:ext cx="9305259" cy="6038384"/>
            <a:chOff x="-199325" y="-650224"/>
            <a:chExt cx="9305259" cy="6038384"/>
          </a:xfrm>
        </p:grpSpPr>
        <p:grpSp>
          <p:nvGrpSpPr>
            <p:cNvPr id="113" name="Google Shape;113;p8"/>
            <p:cNvGrpSpPr/>
            <p:nvPr/>
          </p:nvGrpSpPr>
          <p:grpSpPr>
            <a:xfrm>
              <a:off x="7911067" y="-650224"/>
              <a:ext cx="1194866" cy="1833871"/>
              <a:chOff x="7911067" y="-650224"/>
              <a:chExt cx="1194866" cy="1833871"/>
            </a:xfrm>
          </p:grpSpPr>
          <p:sp>
            <p:nvSpPr>
              <p:cNvPr id="114" name="Google Shape;114;p8"/>
              <p:cNvSpPr/>
              <p:nvPr/>
            </p:nvSpPr>
            <p:spPr>
              <a:xfrm>
                <a:off x="8462735" y="5489"/>
                <a:ext cx="643199" cy="557043"/>
              </a:xfrm>
              <a:custGeom>
                <a:avLst/>
                <a:gdLst/>
                <a:ahLst/>
                <a:cxnLst/>
                <a:rect l="l" t="t" r="r" b="b"/>
                <a:pathLst>
                  <a:path w="15185" h="13151" extrusionOk="0">
                    <a:moveTo>
                      <a:pt x="3797" y="1"/>
                    </a:moveTo>
                    <a:lnTo>
                      <a:pt x="1" y="6576"/>
                    </a:lnTo>
                    <a:lnTo>
                      <a:pt x="3797" y="13151"/>
                    </a:lnTo>
                    <a:lnTo>
                      <a:pt x="11389" y="13151"/>
                    </a:lnTo>
                    <a:lnTo>
                      <a:pt x="15185" y="6576"/>
                    </a:lnTo>
                    <a:lnTo>
                      <a:pt x="11389" y="1"/>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8"/>
              <p:cNvSpPr/>
              <p:nvPr/>
            </p:nvSpPr>
            <p:spPr>
              <a:xfrm>
                <a:off x="8462777" y="-650224"/>
                <a:ext cx="643114" cy="557086"/>
              </a:xfrm>
              <a:custGeom>
                <a:avLst/>
                <a:gdLst/>
                <a:ahLst/>
                <a:cxnLst/>
                <a:rect l="l" t="t" r="r" b="b"/>
                <a:pathLst>
                  <a:path w="15183" h="13152" extrusionOk="0">
                    <a:moveTo>
                      <a:pt x="3796" y="1"/>
                    </a:moveTo>
                    <a:lnTo>
                      <a:pt x="0" y="6575"/>
                    </a:lnTo>
                    <a:lnTo>
                      <a:pt x="3796" y="13151"/>
                    </a:lnTo>
                    <a:lnTo>
                      <a:pt x="11387" y="13151"/>
                    </a:lnTo>
                    <a:lnTo>
                      <a:pt x="15183" y="6575"/>
                    </a:lnTo>
                    <a:lnTo>
                      <a:pt x="11387" y="1"/>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8"/>
              <p:cNvSpPr/>
              <p:nvPr/>
            </p:nvSpPr>
            <p:spPr>
              <a:xfrm>
                <a:off x="7911067" y="-335335"/>
                <a:ext cx="643114" cy="556959"/>
              </a:xfrm>
              <a:custGeom>
                <a:avLst/>
                <a:gdLst/>
                <a:ahLst/>
                <a:cxnLst/>
                <a:rect l="l" t="t" r="r" b="b"/>
                <a:pathLst>
                  <a:path w="15183" h="13149" extrusionOk="0">
                    <a:moveTo>
                      <a:pt x="3796" y="0"/>
                    </a:moveTo>
                    <a:lnTo>
                      <a:pt x="0" y="6574"/>
                    </a:lnTo>
                    <a:lnTo>
                      <a:pt x="3796" y="13148"/>
                    </a:lnTo>
                    <a:lnTo>
                      <a:pt x="11387" y="13148"/>
                    </a:lnTo>
                    <a:lnTo>
                      <a:pt x="15183" y="6574"/>
                    </a:lnTo>
                    <a:lnTo>
                      <a:pt x="113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p:nvPr/>
            </p:nvSpPr>
            <p:spPr>
              <a:xfrm>
                <a:off x="8462756" y="626689"/>
                <a:ext cx="643156" cy="556959"/>
              </a:xfrm>
              <a:custGeom>
                <a:avLst/>
                <a:gdLst/>
                <a:ahLst/>
                <a:cxnLst/>
                <a:rect l="l" t="t" r="r" b="b"/>
                <a:pathLst>
                  <a:path w="15184" h="13149" extrusionOk="0">
                    <a:moveTo>
                      <a:pt x="3796" y="0"/>
                    </a:moveTo>
                    <a:lnTo>
                      <a:pt x="0" y="6574"/>
                    </a:lnTo>
                    <a:lnTo>
                      <a:pt x="3796" y="13148"/>
                    </a:lnTo>
                    <a:lnTo>
                      <a:pt x="11389" y="13148"/>
                    </a:lnTo>
                    <a:lnTo>
                      <a:pt x="15183" y="6574"/>
                    </a:lnTo>
                    <a:lnTo>
                      <a:pt x="11389" y="0"/>
                    </a:lnTo>
                    <a:close/>
                  </a:path>
                </a:pathLst>
              </a:custGeom>
              <a:solidFill>
                <a:srgbClr val="6D563C">
                  <a:alpha val="54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p8"/>
            <p:cNvGrpSpPr/>
            <p:nvPr/>
          </p:nvGrpSpPr>
          <p:grpSpPr>
            <a:xfrm rot="10800000" flipH="1">
              <a:off x="-199325" y="268530"/>
              <a:ext cx="785989" cy="1163348"/>
              <a:chOff x="8694225" y="86051"/>
              <a:chExt cx="785989" cy="1163348"/>
            </a:xfrm>
          </p:grpSpPr>
          <p:sp>
            <p:nvSpPr>
              <p:cNvPr id="119" name="Google Shape;119;p8"/>
              <p:cNvSpPr/>
              <p:nvPr/>
            </p:nvSpPr>
            <p:spPr>
              <a:xfrm flipH="1">
                <a:off x="8694225" y="86051"/>
                <a:ext cx="643114" cy="557086"/>
              </a:xfrm>
              <a:custGeom>
                <a:avLst/>
                <a:gdLst/>
                <a:ahLst/>
                <a:cxnLst/>
                <a:rect l="l" t="t" r="r" b="b"/>
                <a:pathLst>
                  <a:path w="15183" h="13152" extrusionOk="0">
                    <a:moveTo>
                      <a:pt x="3796" y="1"/>
                    </a:moveTo>
                    <a:lnTo>
                      <a:pt x="0" y="6575"/>
                    </a:lnTo>
                    <a:lnTo>
                      <a:pt x="3796" y="13151"/>
                    </a:lnTo>
                    <a:lnTo>
                      <a:pt x="11387" y="13151"/>
                    </a:lnTo>
                    <a:lnTo>
                      <a:pt x="15183" y="6575"/>
                    </a:lnTo>
                    <a:lnTo>
                      <a:pt x="11387" y="1"/>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8"/>
              <p:cNvSpPr/>
              <p:nvPr/>
            </p:nvSpPr>
            <p:spPr>
              <a:xfrm flipH="1">
                <a:off x="8837100" y="692440"/>
                <a:ext cx="643114" cy="556959"/>
              </a:xfrm>
              <a:custGeom>
                <a:avLst/>
                <a:gdLst/>
                <a:ahLst/>
                <a:cxnLst/>
                <a:rect l="l" t="t" r="r" b="b"/>
                <a:pathLst>
                  <a:path w="15183" h="13149" extrusionOk="0">
                    <a:moveTo>
                      <a:pt x="3796" y="0"/>
                    </a:moveTo>
                    <a:lnTo>
                      <a:pt x="0" y="6574"/>
                    </a:lnTo>
                    <a:lnTo>
                      <a:pt x="3796" y="13148"/>
                    </a:lnTo>
                    <a:lnTo>
                      <a:pt x="11387" y="13148"/>
                    </a:lnTo>
                    <a:lnTo>
                      <a:pt x="15183" y="6574"/>
                    </a:lnTo>
                    <a:lnTo>
                      <a:pt x="113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 name="Google Shape;121;p8"/>
            <p:cNvGrpSpPr/>
            <p:nvPr/>
          </p:nvGrpSpPr>
          <p:grpSpPr>
            <a:xfrm rot="7222686">
              <a:off x="192302" y="4234895"/>
              <a:ext cx="643193" cy="1163339"/>
              <a:chOff x="8529877" y="4094470"/>
              <a:chExt cx="643199" cy="1163348"/>
            </a:xfrm>
          </p:grpSpPr>
          <p:sp>
            <p:nvSpPr>
              <p:cNvPr id="122" name="Google Shape;122;p8"/>
              <p:cNvSpPr/>
              <p:nvPr/>
            </p:nvSpPr>
            <p:spPr>
              <a:xfrm flipH="1">
                <a:off x="8529877" y="4700775"/>
                <a:ext cx="643199" cy="557043"/>
              </a:xfrm>
              <a:custGeom>
                <a:avLst/>
                <a:gdLst/>
                <a:ahLst/>
                <a:cxnLst/>
                <a:rect l="l" t="t" r="r" b="b"/>
                <a:pathLst>
                  <a:path w="15185" h="13151" extrusionOk="0">
                    <a:moveTo>
                      <a:pt x="3797" y="1"/>
                    </a:moveTo>
                    <a:lnTo>
                      <a:pt x="1" y="6576"/>
                    </a:lnTo>
                    <a:lnTo>
                      <a:pt x="3797" y="13151"/>
                    </a:lnTo>
                    <a:lnTo>
                      <a:pt x="11389" y="13151"/>
                    </a:lnTo>
                    <a:lnTo>
                      <a:pt x="15185" y="6576"/>
                    </a:lnTo>
                    <a:lnTo>
                      <a:pt x="113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8"/>
              <p:cNvSpPr/>
              <p:nvPr/>
            </p:nvSpPr>
            <p:spPr>
              <a:xfrm flipH="1">
                <a:off x="8529877" y="4094470"/>
                <a:ext cx="643199" cy="557001"/>
              </a:xfrm>
              <a:custGeom>
                <a:avLst/>
                <a:gdLst/>
                <a:ahLst/>
                <a:cxnLst/>
                <a:rect l="l" t="t" r="r" b="b"/>
                <a:pathLst>
                  <a:path w="15185" h="13150" extrusionOk="0">
                    <a:moveTo>
                      <a:pt x="3797" y="0"/>
                    </a:moveTo>
                    <a:lnTo>
                      <a:pt x="1" y="6576"/>
                    </a:lnTo>
                    <a:lnTo>
                      <a:pt x="3797" y="13150"/>
                    </a:lnTo>
                    <a:lnTo>
                      <a:pt x="11389" y="13150"/>
                    </a:lnTo>
                    <a:lnTo>
                      <a:pt x="15185" y="6576"/>
                    </a:lnTo>
                    <a:lnTo>
                      <a:pt x="11389" y="0"/>
                    </a:lnTo>
                    <a:close/>
                  </a:path>
                </a:pathLst>
              </a:custGeom>
              <a:solidFill>
                <a:srgbClr val="004717">
                  <a:alpha val="588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 name="Google Shape;124;p8"/>
            <p:cNvSpPr/>
            <p:nvPr/>
          </p:nvSpPr>
          <p:spPr>
            <a:xfrm rot="-6988640">
              <a:off x="8312483" y="4384777"/>
              <a:ext cx="643162" cy="556964"/>
            </a:xfrm>
            <a:custGeom>
              <a:avLst/>
              <a:gdLst/>
              <a:ahLst/>
              <a:cxnLst/>
              <a:rect l="l" t="t" r="r" b="b"/>
              <a:pathLst>
                <a:path w="15184" h="13149" extrusionOk="0">
                  <a:moveTo>
                    <a:pt x="3796" y="0"/>
                  </a:moveTo>
                  <a:lnTo>
                    <a:pt x="0" y="6574"/>
                  </a:lnTo>
                  <a:lnTo>
                    <a:pt x="3796" y="13148"/>
                  </a:lnTo>
                  <a:lnTo>
                    <a:pt x="11389" y="13148"/>
                  </a:lnTo>
                  <a:lnTo>
                    <a:pt x="15183" y="6574"/>
                  </a:lnTo>
                  <a:lnTo>
                    <a:pt x="1138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5"/>
        <p:cNvGrpSpPr/>
        <p:nvPr/>
      </p:nvGrpSpPr>
      <p:grpSpPr>
        <a:xfrm>
          <a:off x="0" y="0"/>
          <a:ext cx="0" cy="0"/>
          <a:chOff x="0" y="0"/>
          <a:chExt cx="0" cy="0"/>
        </a:xfrm>
      </p:grpSpPr>
      <p:sp>
        <p:nvSpPr>
          <p:cNvPr id="126" name="Google Shape;126;p9"/>
          <p:cNvSpPr txBox="1">
            <a:spLocks noGrp="1"/>
          </p:cNvSpPr>
          <p:nvPr>
            <p:ph type="title"/>
          </p:nvPr>
        </p:nvSpPr>
        <p:spPr>
          <a:xfrm>
            <a:off x="713225" y="1655500"/>
            <a:ext cx="4782600" cy="1161300"/>
          </a:xfrm>
          <a:prstGeom prst="rect">
            <a:avLst/>
          </a:prstGeom>
        </p:spPr>
        <p:txBody>
          <a:bodyPr spcFirstLastPara="1" wrap="square" lIns="91425" tIns="91425" rIns="91425" bIns="91425" anchor="b" anchorCtr="0">
            <a:noAutofit/>
          </a:bodyPr>
          <a:lstStyle>
            <a:lvl1pPr lvl="0" rtl="0">
              <a:spcBef>
                <a:spcPts val="0"/>
              </a:spcBef>
              <a:spcAft>
                <a:spcPts val="0"/>
              </a:spcAft>
              <a:buSzPts val="3300"/>
              <a:buNone/>
              <a:defRPr sz="65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27" name="Google Shape;127;p9"/>
          <p:cNvSpPr txBox="1">
            <a:spLocks noGrp="1"/>
          </p:cNvSpPr>
          <p:nvPr>
            <p:ph type="subTitle" idx="1"/>
          </p:nvPr>
        </p:nvSpPr>
        <p:spPr>
          <a:xfrm>
            <a:off x="713225" y="2816925"/>
            <a:ext cx="4782600" cy="671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28" name="Google Shape;128;p9"/>
          <p:cNvGrpSpPr/>
          <p:nvPr/>
        </p:nvGrpSpPr>
        <p:grpSpPr>
          <a:xfrm flipH="1">
            <a:off x="2" y="-205430"/>
            <a:ext cx="9350140" cy="5509154"/>
            <a:chOff x="-449423" y="-205430"/>
            <a:chExt cx="9350140" cy="5509154"/>
          </a:xfrm>
        </p:grpSpPr>
        <p:grpSp>
          <p:nvGrpSpPr>
            <p:cNvPr id="129" name="Google Shape;129;p9"/>
            <p:cNvGrpSpPr/>
            <p:nvPr/>
          </p:nvGrpSpPr>
          <p:grpSpPr>
            <a:xfrm rot="10800000">
              <a:off x="-449423" y="-205430"/>
              <a:ext cx="1169438" cy="1769623"/>
              <a:chOff x="-237723" y="-361624"/>
              <a:chExt cx="1169438" cy="1769623"/>
            </a:xfrm>
          </p:grpSpPr>
          <p:sp>
            <p:nvSpPr>
              <p:cNvPr id="130" name="Google Shape;130;p9"/>
              <p:cNvSpPr/>
              <p:nvPr/>
            </p:nvSpPr>
            <p:spPr>
              <a:xfrm>
                <a:off x="288516" y="547875"/>
                <a:ext cx="643199" cy="557043"/>
              </a:xfrm>
              <a:custGeom>
                <a:avLst/>
                <a:gdLst/>
                <a:ahLst/>
                <a:cxnLst/>
                <a:rect l="l" t="t" r="r" b="b"/>
                <a:pathLst>
                  <a:path w="15185" h="13151" extrusionOk="0">
                    <a:moveTo>
                      <a:pt x="3797" y="1"/>
                    </a:moveTo>
                    <a:lnTo>
                      <a:pt x="1" y="6576"/>
                    </a:lnTo>
                    <a:lnTo>
                      <a:pt x="3797" y="13151"/>
                    </a:lnTo>
                    <a:lnTo>
                      <a:pt x="11389" y="13151"/>
                    </a:lnTo>
                    <a:lnTo>
                      <a:pt x="15185" y="6576"/>
                    </a:lnTo>
                    <a:lnTo>
                      <a:pt x="11389" y="1"/>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9"/>
              <p:cNvSpPr/>
              <p:nvPr/>
            </p:nvSpPr>
            <p:spPr>
              <a:xfrm>
                <a:off x="-237697" y="-361624"/>
                <a:ext cx="643114" cy="557086"/>
              </a:xfrm>
              <a:custGeom>
                <a:avLst/>
                <a:gdLst/>
                <a:ahLst/>
                <a:cxnLst/>
                <a:rect l="l" t="t" r="r" b="b"/>
                <a:pathLst>
                  <a:path w="15183" h="13152" extrusionOk="0">
                    <a:moveTo>
                      <a:pt x="3796" y="1"/>
                    </a:moveTo>
                    <a:lnTo>
                      <a:pt x="0" y="6575"/>
                    </a:lnTo>
                    <a:lnTo>
                      <a:pt x="3796" y="13151"/>
                    </a:lnTo>
                    <a:lnTo>
                      <a:pt x="11387" y="13151"/>
                    </a:lnTo>
                    <a:lnTo>
                      <a:pt x="15183" y="6575"/>
                    </a:lnTo>
                    <a:lnTo>
                      <a:pt x="11387" y="1"/>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9"/>
              <p:cNvSpPr/>
              <p:nvPr/>
            </p:nvSpPr>
            <p:spPr>
              <a:xfrm>
                <a:off x="-237697" y="244765"/>
                <a:ext cx="643114" cy="556959"/>
              </a:xfrm>
              <a:custGeom>
                <a:avLst/>
                <a:gdLst/>
                <a:ahLst/>
                <a:cxnLst/>
                <a:rect l="l" t="t" r="r" b="b"/>
                <a:pathLst>
                  <a:path w="15183" h="13149" extrusionOk="0">
                    <a:moveTo>
                      <a:pt x="3796" y="0"/>
                    </a:moveTo>
                    <a:lnTo>
                      <a:pt x="0" y="6574"/>
                    </a:lnTo>
                    <a:lnTo>
                      <a:pt x="3796" y="13148"/>
                    </a:lnTo>
                    <a:lnTo>
                      <a:pt x="11387" y="13148"/>
                    </a:lnTo>
                    <a:lnTo>
                      <a:pt x="15183" y="6574"/>
                    </a:lnTo>
                    <a:lnTo>
                      <a:pt x="11387" y="0"/>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9"/>
              <p:cNvSpPr/>
              <p:nvPr/>
            </p:nvSpPr>
            <p:spPr>
              <a:xfrm>
                <a:off x="288516" y="-58430"/>
                <a:ext cx="643199" cy="557001"/>
              </a:xfrm>
              <a:custGeom>
                <a:avLst/>
                <a:gdLst/>
                <a:ahLst/>
                <a:cxnLst/>
                <a:rect l="l" t="t" r="r" b="b"/>
                <a:pathLst>
                  <a:path w="15185" h="13150" extrusionOk="0">
                    <a:moveTo>
                      <a:pt x="3797" y="0"/>
                    </a:moveTo>
                    <a:lnTo>
                      <a:pt x="1" y="6576"/>
                    </a:lnTo>
                    <a:lnTo>
                      <a:pt x="3797" y="13150"/>
                    </a:lnTo>
                    <a:lnTo>
                      <a:pt x="11389" y="13150"/>
                    </a:lnTo>
                    <a:lnTo>
                      <a:pt x="15185" y="6576"/>
                    </a:lnTo>
                    <a:lnTo>
                      <a:pt x="113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9"/>
              <p:cNvSpPr/>
              <p:nvPr/>
            </p:nvSpPr>
            <p:spPr>
              <a:xfrm>
                <a:off x="-237723" y="851040"/>
                <a:ext cx="643156" cy="556959"/>
              </a:xfrm>
              <a:custGeom>
                <a:avLst/>
                <a:gdLst/>
                <a:ahLst/>
                <a:cxnLst/>
                <a:rect l="l" t="t" r="r" b="b"/>
                <a:pathLst>
                  <a:path w="15184" h="13149" extrusionOk="0">
                    <a:moveTo>
                      <a:pt x="3796" y="0"/>
                    </a:moveTo>
                    <a:lnTo>
                      <a:pt x="0" y="6574"/>
                    </a:lnTo>
                    <a:lnTo>
                      <a:pt x="3796" y="13148"/>
                    </a:lnTo>
                    <a:lnTo>
                      <a:pt x="11389" y="13148"/>
                    </a:lnTo>
                    <a:lnTo>
                      <a:pt x="15183" y="6574"/>
                    </a:lnTo>
                    <a:lnTo>
                      <a:pt x="11389" y="0"/>
                    </a:lnTo>
                    <a:close/>
                  </a:path>
                </a:pathLst>
              </a:custGeom>
              <a:solidFill>
                <a:srgbClr val="6D563C">
                  <a:alpha val="54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 name="Google Shape;135;p9"/>
            <p:cNvGrpSpPr/>
            <p:nvPr/>
          </p:nvGrpSpPr>
          <p:grpSpPr>
            <a:xfrm rot="10800000">
              <a:off x="8114728" y="-5"/>
              <a:ext cx="785989" cy="1163348"/>
              <a:chOff x="9010300" y="1915651"/>
              <a:chExt cx="785989" cy="1163348"/>
            </a:xfrm>
          </p:grpSpPr>
          <p:sp>
            <p:nvSpPr>
              <p:cNvPr id="136" name="Google Shape;136;p9"/>
              <p:cNvSpPr/>
              <p:nvPr/>
            </p:nvSpPr>
            <p:spPr>
              <a:xfrm flipH="1">
                <a:off x="9010300" y="1915651"/>
                <a:ext cx="643114" cy="557086"/>
              </a:xfrm>
              <a:custGeom>
                <a:avLst/>
                <a:gdLst/>
                <a:ahLst/>
                <a:cxnLst/>
                <a:rect l="l" t="t" r="r" b="b"/>
                <a:pathLst>
                  <a:path w="15183" h="13152" extrusionOk="0">
                    <a:moveTo>
                      <a:pt x="3796" y="1"/>
                    </a:moveTo>
                    <a:lnTo>
                      <a:pt x="0" y="6575"/>
                    </a:lnTo>
                    <a:lnTo>
                      <a:pt x="3796" y="13151"/>
                    </a:lnTo>
                    <a:lnTo>
                      <a:pt x="11387" y="13151"/>
                    </a:lnTo>
                    <a:lnTo>
                      <a:pt x="15183" y="6575"/>
                    </a:lnTo>
                    <a:lnTo>
                      <a:pt x="11387" y="1"/>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9"/>
              <p:cNvSpPr/>
              <p:nvPr/>
            </p:nvSpPr>
            <p:spPr>
              <a:xfrm flipH="1">
                <a:off x="9153175" y="2522040"/>
                <a:ext cx="643114" cy="556959"/>
              </a:xfrm>
              <a:custGeom>
                <a:avLst/>
                <a:gdLst/>
                <a:ahLst/>
                <a:cxnLst/>
                <a:rect l="l" t="t" r="r" b="b"/>
                <a:pathLst>
                  <a:path w="15183" h="13149" extrusionOk="0">
                    <a:moveTo>
                      <a:pt x="3796" y="0"/>
                    </a:moveTo>
                    <a:lnTo>
                      <a:pt x="0" y="6574"/>
                    </a:lnTo>
                    <a:lnTo>
                      <a:pt x="3796" y="13148"/>
                    </a:lnTo>
                    <a:lnTo>
                      <a:pt x="11387" y="13148"/>
                    </a:lnTo>
                    <a:lnTo>
                      <a:pt x="15183" y="6574"/>
                    </a:lnTo>
                    <a:lnTo>
                      <a:pt x="113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Google Shape;138;p9"/>
            <p:cNvSpPr/>
            <p:nvPr/>
          </p:nvSpPr>
          <p:spPr>
            <a:xfrm rot="10800000" flipH="1">
              <a:off x="-273461" y="4456795"/>
              <a:ext cx="643156" cy="556959"/>
            </a:xfrm>
            <a:custGeom>
              <a:avLst/>
              <a:gdLst/>
              <a:ahLst/>
              <a:cxnLst/>
              <a:rect l="l" t="t" r="r" b="b"/>
              <a:pathLst>
                <a:path w="15184" h="13149" extrusionOk="0">
                  <a:moveTo>
                    <a:pt x="3796" y="0"/>
                  </a:moveTo>
                  <a:lnTo>
                    <a:pt x="0" y="6574"/>
                  </a:lnTo>
                  <a:lnTo>
                    <a:pt x="3796" y="13148"/>
                  </a:lnTo>
                  <a:lnTo>
                    <a:pt x="11389" y="13148"/>
                  </a:lnTo>
                  <a:lnTo>
                    <a:pt x="15183" y="6574"/>
                  </a:lnTo>
                  <a:lnTo>
                    <a:pt x="11389" y="0"/>
                  </a:lnTo>
                  <a:close/>
                </a:path>
              </a:pathLst>
            </a:custGeom>
            <a:solidFill>
              <a:srgbClr val="004717">
                <a:alpha val="588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 name="Google Shape;139;p9"/>
            <p:cNvGrpSpPr/>
            <p:nvPr/>
          </p:nvGrpSpPr>
          <p:grpSpPr>
            <a:xfrm>
              <a:off x="6050641" y="4660525"/>
              <a:ext cx="2380123" cy="643199"/>
              <a:chOff x="6050641" y="4660525"/>
              <a:chExt cx="2380123" cy="643199"/>
            </a:xfrm>
          </p:grpSpPr>
          <p:sp>
            <p:nvSpPr>
              <p:cNvPr id="140" name="Google Shape;140;p9"/>
              <p:cNvSpPr/>
              <p:nvPr/>
            </p:nvSpPr>
            <p:spPr>
              <a:xfrm rot="-5400000">
                <a:off x="6613869" y="4703603"/>
                <a:ext cx="643199" cy="557043"/>
              </a:xfrm>
              <a:custGeom>
                <a:avLst/>
                <a:gdLst/>
                <a:ahLst/>
                <a:cxnLst/>
                <a:rect l="l" t="t" r="r" b="b"/>
                <a:pathLst>
                  <a:path w="15185" h="13151" extrusionOk="0">
                    <a:moveTo>
                      <a:pt x="3797" y="1"/>
                    </a:moveTo>
                    <a:lnTo>
                      <a:pt x="1" y="6576"/>
                    </a:lnTo>
                    <a:lnTo>
                      <a:pt x="3797" y="13151"/>
                    </a:lnTo>
                    <a:lnTo>
                      <a:pt x="11389" y="13151"/>
                    </a:lnTo>
                    <a:lnTo>
                      <a:pt x="15185" y="6576"/>
                    </a:lnTo>
                    <a:lnTo>
                      <a:pt x="113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9"/>
              <p:cNvSpPr/>
              <p:nvPr/>
            </p:nvSpPr>
            <p:spPr>
              <a:xfrm rot="-5400000">
                <a:off x="6007543" y="4703624"/>
                <a:ext cx="643199" cy="557001"/>
              </a:xfrm>
              <a:custGeom>
                <a:avLst/>
                <a:gdLst/>
                <a:ahLst/>
                <a:cxnLst/>
                <a:rect l="l" t="t" r="r" b="b"/>
                <a:pathLst>
                  <a:path w="15185" h="13150" extrusionOk="0">
                    <a:moveTo>
                      <a:pt x="3797" y="0"/>
                    </a:moveTo>
                    <a:lnTo>
                      <a:pt x="1" y="6576"/>
                    </a:lnTo>
                    <a:lnTo>
                      <a:pt x="3797" y="13150"/>
                    </a:lnTo>
                    <a:lnTo>
                      <a:pt x="11389" y="13150"/>
                    </a:lnTo>
                    <a:lnTo>
                      <a:pt x="15185" y="6576"/>
                    </a:lnTo>
                    <a:lnTo>
                      <a:pt x="11389" y="0"/>
                    </a:lnTo>
                    <a:close/>
                  </a:path>
                </a:pathLst>
              </a:custGeom>
              <a:solidFill>
                <a:srgbClr val="004717">
                  <a:alpha val="588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9"/>
              <p:cNvSpPr/>
              <p:nvPr/>
            </p:nvSpPr>
            <p:spPr>
              <a:xfrm rot="-5400000">
                <a:off x="7830644" y="4703603"/>
                <a:ext cx="643199" cy="557043"/>
              </a:xfrm>
              <a:custGeom>
                <a:avLst/>
                <a:gdLst/>
                <a:ahLst/>
                <a:cxnLst/>
                <a:rect l="l" t="t" r="r" b="b"/>
                <a:pathLst>
                  <a:path w="15185" h="13151" extrusionOk="0">
                    <a:moveTo>
                      <a:pt x="3797" y="1"/>
                    </a:moveTo>
                    <a:lnTo>
                      <a:pt x="1" y="6576"/>
                    </a:lnTo>
                    <a:lnTo>
                      <a:pt x="3797" y="13151"/>
                    </a:lnTo>
                    <a:lnTo>
                      <a:pt x="11389" y="13151"/>
                    </a:lnTo>
                    <a:lnTo>
                      <a:pt x="15185" y="6576"/>
                    </a:lnTo>
                    <a:lnTo>
                      <a:pt x="113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9"/>
              <p:cNvSpPr/>
              <p:nvPr/>
            </p:nvSpPr>
            <p:spPr>
              <a:xfrm rot="-5400000">
                <a:off x="7224318" y="4703624"/>
                <a:ext cx="643199" cy="557001"/>
              </a:xfrm>
              <a:custGeom>
                <a:avLst/>
                <a:gdLst/>
                <a:ahLst/>
                <a:cxnLst/>
                <a:rect l="l" t="t" r="r" b="b"/>
                <a:pathLst>
                  <a:path w="15185" h="13150" extrusionOk="0">
                    <a:moveTo>
                      <a:pt x="3797" y="0"/>
                    </a:moveTo>
                    <a:lnTo>
                      <a:pt x="1" y="6576"/>
                    </a:lnTo>
                    <a:lnTo>
                      <a:pt x="3797" y="13150"/>
                    </a:lnTo>
                    <a:lnTo>
                      <a:pt x="11389" y="13150"/>
                    </a:lnTo>
                    <a:lnTo>
                      <a:pt x="15185" y="6576"/>
                    </a:lnTo>
                    <a:lnTo>
                      <a:pt x="11389" y="0"/>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44"/>
        <p:cNvGrpSpPr/>
        <p:nvPr/>
      </p:nvGrpSpPr>
      <p:grpSpPr>
        <a:xfrm>
          <a:off x="0" y="0"/>
          <a:ext cx="0" cy="0"/>
          <a:chOff x="0" y="0"/>
          <a:chExt cx="0" cy="0"/>
        </a:xfrm>
      </p:grpSpPr>
      <p:sp>
        <p:nvSpPr>
          <p:cNvPr id="145" name="Google Shape;145;p10"/>
          <p:cNvSpPr>
            <a:spLocks noGrp="1"/>
          </p:cNvSpPr>
          <p:nvPr>
            <p:ph type="pic" idx="2"/>
          </p:nvPr>
        </p:nvSpPr>
        <p:spPr>
          <a:xfrm>
            <a:off x="-25" y="-13725"/>
            <a:ext cx="9144000" cy="5157300"/>
          </a:xfrm>
          <a:prstGeom prst="rect">
            <a:avLst/>
          </a:prstGeom>
          <a:noFill/>
          <a:ln>
            <a:noFill/>
          </a:ln>
        </p:spPr>
      </p:sp>
      <p:sp>
        <p:nvSpPr>
          <p:cNvPr id="146" name="Google Shape;146;p10"/>
          <p:cNvSpPr txBox="1">
            <a:spLocks noGrp="1"/>
          </p:cNvSpPr>
          <p:nvPr>
            <p:ph type="title"/>
          </p:nvPr>
        </p:nvSpPr>
        <p:spPr>
          <a:xfrm>
            <a:off x="720000" y="4014450"/>
            <a:ext cx="7704000" cy="572700"/>
          </a:xfrm>
          <a:prstGeom prst="rect">
            <a:avLst/>
          </a:prstGeom>
          <a:solidFill>
            <a:schemeClr val="lt2"/>
          </a:solidFill>
        </p:spPr>
        <p:txBody>
          <a:bodyPr spcFirstLastPara="1" wrap="square" lIns="91425" tIns="91425" rIns="91425" bIns="91425" anchor="ctr" anchorCtr="0">
            <a:noAutofit/>
          </a:bodyPr>
          <a:lstStyle>
            <a:lvl1pPr lvl="0" algn="ctr" rtl="0">
              <a:spcBef>
                <a:spcPts val="0"/>
              </a:spcBef>
              <a:spcAft>
                <a:spcPts val="0"/>
              </a:spcAft>
              <a:buSzPts val="33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47"/>
        <p:cNvGrpSpPr/>
        <p:nvPr/>
      </p:nvGrpSpPr>
      <p:grpSpPr>
        <a:xfrm>
          <a:off x="0" y="0"/>
          <a:ext cx="0" cy="0"/>
          <a:chOff x="0" y="0"/>
          <a:chExt cx="0" cy="0"/>
        </a:xfrm>
      </p:grpSpPr>
      <p:sp>
        <p:nvSpPr>
          <p:cNvPr id="148" name="Google Shape;148;p11"/>
          <p:cNvSpPr txBox="1">
            <a:spLocks noGrp="1"/>
          </p:cNvSpPr>
          <p:nvPr>
            <p:ph type="title" hasCustomPrompt="1"/>
          </p:nvPr>
        </p:nvSpPr>
        <p:spPr>
          <a:xfrm>
            <a:off x="3713400" y="1758788"/>
            <a:ext cx="4717500" cy="1214100"/>
          </a:xfrm>
          <a:prstGeom prst="rect">
            <a:avLst/>
          </a:prstGeom>
          <a:solidFill>
            <a:schemeClr val="accent3"/>
          </a:solidFill>
        </p:spPr>
        <p:txBody>
          <a:bodyPr spcFirstLastPara="1" wrap="square" lIns="91425" tIns="91425" rIns="91425" bIns="91425" anchor="ctr" anchorCtr="0">
            <a:noAutofit/>
          </a:bodyPr>
          <a:lstStyle>
            <a:lvl1pPr lvl="0" algn="ctr">
              <a:spcBef>
                <a:spcPts val="0"/>
              </a:spcBef>
              <a:spcAft>
                <a:spcPts val="0"/>
              </a:spcAft>
              <a:buSzPts val="6000"/>
              <a:buNone/>
              <a:defRPr sz="6000">
                <a:solidFill>
                  <a:schemeClr val="dk2"/>
                </a:solidFill>
              </a:defRPr>
            </a:lvl1pPr>
            <a:lvl2pPr lvl="1" algn="ctr">
              <a:spcBef>
                <a:spcPts val="0"/>
              </a:spcBef>
              <a:spcAft>
                <a:spcPts val="0"/>
              </a:spcAft>
              <a:buSzPts val="6000"/>
              <a:buFont typeface="Questrial"/>
              <a:buNone/>
              <a:defRPr sz="6000" b="1">
                <a:latin typeface="Questrial"/>
                <a:ea typeface="Questrial"/>
                <a:cs typeface="Questrial"/>
                <a:sym typeface="Questrial"/>
              </a:defRPr>
            </a:lvl2pPr>
            <a:lvl3pPr lvl="2" algn="ctr">
              <a:spcBef>
                <a:spcPts val="0"/>
              </a:spcBef>
              <a:spcAft>
                <a:spcPts val="0"/>
              </a:spcAft>
              <a:buSzPts val="6000"/>
              <a:buFont typeface="Questrial"/>
              <a:buNone/>
              <a:defRPr sz="6000" b="1">
                <a:latin typeface="Questrial"/>
                <a:ea typeface="Questrial"/>
                <a:cs typeface="Questrial"/>
                <a:sym typeface="Questrial"/>
              </a:defRPr>
            </a:lvl3pPr>
            <a:lvl4pPr lvl="3" algn="ctr">
              <a:spcBef>
                <a:spcPts val="0"/>
              </a:spcBef>
              <a:spcAft>
                <a:spcPts val="0"/>
              </a:spcAft>
              <a:buSzPts val="6000"/>
              <a:buFont typeface="Questrial"/>
              <a:buNone/>
              <a:defRPr sz="6000" b="1">
                <a:latin typeface="Questrial"/>
                <a:ea typeface="Questrial"/>
                <a:cs typeface="Questrial"/>
                <a:sym typeface="Questrial"/>
              </a:defRPr>
            </a:lvl4pPr>
            <a:lvl5pPr lvl="4" algn="ctr">
              <a:spcBef>
                <a:spcPts val="0"/>
              </a:spcBef>
              <a:spcAft>
                <a:spcPts val="0"/>
              </a:spcAft>
              <a:buSzPts val="6000"/>
              <a:buFont typeface="Questrial"/>
              <a:buNone/>
              <a:defRPr sz="6000" b="1">
                <a:latin typeface="Questrial"/>
                <a:ea typeface="Questrial"/>
                <a:cs typeface="Questrial"/>
                <a:sym typeface="Questrial"/>
              </a:defRPr>
            </a:lvl5pPr>
            <a:lvl6pPr lvl="5" algn="ctr">
              <a:spcBef>
                <a:spcPts val="0"/>
              </a:spcBef>
              <a:spcAft>
                <a:spcPts val="0"/>
              </a:spcAft>
              <a:buSzPts val="6000"/>
              <a:buFont typeface="Questrial"/>
              <a:buNone/>
              <a:defRPr sz="6000" b="1">
                <a:latin typeface="Questrial"/>
                <a:ea typeface="Questrial"/>
                <a:cs typeface="Questrial"/>
                <a:sym typeface="Questrial"/>
              </a:defRPr>
            </a:lvl6pPr>
            <a:lvl7pPr lvl="6" algn="ctr">
              <a:spcBef>
                <a:spcPts val="0"/>
              </a:spcBef>
              <a:spcAft>
                <a:spcPts val="0"/>
              </a:spcAft>
              <a:buSzPts val="6000"/>
              <a:buFont typeface="Questrial"/>
              <a:buNone/>
              <a:defRPr sz="6000" b="1">
                <a:latin typeface="Questrial"/>
                <a:ea typeface="Questrial"/>
                <a:cs typeface="Questrial"/>
                <a:sym typeface="Questrial"/>
              </a:defRPr>
            </a:lvl7pPr>
            <a:lvl8pPr lvl="7" algn="ctr">
              <a:spcBef>
                <a:spcPts val="0"/>
              </a:spcBef>
              <a:spcAft>
                <a:spcPts val="0"/>
              </a:spcAft>
              <a:buSzPts val="6000"/>
              <a:buFont typeface="Questrial"/>
              <a:buNone/>
              <a:defRPr sz="6000" b="1">
                <a:latin typeface="Questrial"/>
                <a:ea typeface="Questrial"/>
                <a:cs typeface="Questrial"/>
                <a:sym typeface="Questrial"/>
              </a:defRPr>
            </a:lvl8pPr>
            <a:lvl9pPr lvl="8" algn="ctr">
              <a:spcBef>
                <a:spcPts val="0"/>
              </a:spcBef>
              <a:spcAft>
                <a:spcPts val="0"/>
              </a:spcAft>
              <a:buSzPts val="6000"/>
              <a:buFont typeface="Questrial"/>
              <a:buNone/>
              <a:defRPr sz="6000" b="1">
                <a:latin typeface="Questrial"/>
                <a:ea typeface="Questrial"/>
                <a:cs typeface="Questrial"/>
                <a:sym typeface="Questrial"/>
              </a:defRPr>
            </a:lvl9pPr>
          </a:lstStyle>
          <a:p>
            <a:r>
              <a:t>xx%</a:t>
            </a:r>
          </a:p>
        </p:txBody>
      </p:sp>
      <p:sp>
        <p:nvSpPr>
          <p:cNvPr id="149" name="Google Shape;149;p11"/>
          <p:cNvSpPr txBox="1">
            <a:spLocks noGrp="1"/>
          </p:cNvSpPr>
          <p:nvPr>
            <p:ph type="subTitle" idx="1"/>
          </p:nvPr>
        </p:nvSpPr>
        <p:spPr>
          <a:xfrm>
            <a:off x="3713400" y="2973112"/>
            <a:ext cx="4717500" cy="41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150" name="Google Shape;150;p11"/>
          <p:cNvGrpSpPr/>
          <p:nvPr/>
        </p:nvGrpSpPr>
        <p:grpSpPr>
          <a:xfrm flipH="1">
            <a:off x="-85722" y="-348372"/>
            <a:ext cx="9760956" cy="6773014"/>
            <a:chOff x="-1225510" y="-348372"/>
            <a:chExt cx="9760956" cy="6773014"/>
          </a:xfrm>
        </p:grpSpPr>
        <p:grpSp>
          <p:nvGrpSpPr>
            <p:cNvPr id="151" name="Google Shape;151;p11"/>
            <p:cNvGrpSpPr/>
            <p:nvPr/>
          </p:nvGrpSpPr>
          <p:grpSpPr>
            <a:xfrm rot="665584">
              <a:off x="-1031574" y="4004638"/>
              <a:ext cx="2197988" cy="2229381"/>
              <a:chOff x="1722737" y="3368313"/>
              <a:chExt cx="2198024" cy="2229417"/>
            </a:xfrm>
          </p:grpSpPr>
          <p:grpSp>
            <p:nvGrpSpPr>
              <p:cNvPr id="152" name="Google Shape;152;p11"/>
              <p:cNvGrpSpPr/>
              <p:nvPr/>
            </p:nvGrpSpPr>
            <p:grpSpPr>
              <a:xfrm rot="1128166">
                <a:off x="1962052" y="3598183"/>
                <a:ext cx="1719394" cy="1769678"/>
                <a:chOff x="-516942" y="319608"/>
                <a:chExt cx="1719455" cy="1769741"/>
              </a:xfrm>
            </p:grpSpPr>
            <p:sp>
              <p:nvSpPr>
                <p:cNvPr id="153" name="Google Shape;153;p11"/>
                <p:cNvSpPr/>
                <p:nvPr/>
              </p:nvSpPr>
              <p:spPr>
                <a:xfrm>
                  <a:off x="9271" y="925913"/>
                  <a:ext cx="643199" cy="557043"/>
                </a:xfrm>
                <a:custGeom>
                  <a:avLst/>
                  <a:gdLst/>
                  <a:ahLst/>
                  <a:cxnLst/>
                  <a:rect l="l" t="t" r="r" b="b"/>
                  <a:pathLst>
                    <a:path w="15185" h="13151" extrusionOk="0">
                      <a:moveTo>
                        <a:pt x="3797" y="1"/>
                      </a:moveTo>
                      <a:lnTo>
                        <a:pt x="1" y="6576"/>
                      </a:lnTo>
                      <a:lnTo>
                        <a:pt x="3797" y="13151"/>
                      </a:lnTo>
                      <a:lnTo>
                        <a:pt x="11389" y="13151"/>
                      </a:lnTo>
                      <a:lnTo>
                        <a:pt x="15185" y="6576"/>
                      </a:lnTo>
                      <a:lnTo>
                        <a:pt x="11389" y="1"/>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1"/>
                <p:cNvSpPr/>
                <p:nvPr/>
              </p:nvSpPr>
              <p:spPr>
                <a:xfrm>
                  <a:off x="9320" y="1532263"/>
                  <a:ext cx="643114" cy="557086"/>
                </a:xfrm>
                <a:custGeom>
                  <a:avLst/>
                  <a:gdLst/>
                  <a:ahLst/>
                  <a:cxnLst/>
                  <a:rect l="l" t="t" r="r" b="b"/>
                  <a:pathLst>
                    <a:path w="15183" h="13152" extrusionOk="0">
                      <a:moveTo>
                        <a:pt x="3796" y="1"/>
                      </a:moveTo>
                      <a:lnTo>
                        <a:pt x="0" y="6575"/>
                      </a:lnTo>
                      <a:lnTo>
                        <a:pt x="3796" y="13151"/>
                      </a:lnTo>
                      <a:lnTo>
                        <a:pt x="11387" y="13151"/>
                      </a:lnTo>
                      <a:lnTo>
                        <a:pt x="15183" y="6575"/>
                      </a:lnTo>
                      <a:lnTo>
                        <a:pt x="11387" y="1"/>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1"/>
                <p:cNvSpPr/>
                <p:nvPr/>
              </p:nvSpPr>
              <p:spPr>
                <a:xfrm>
                  <a:off x="-516942" y="622803"/>
                  <a:ext cx="643114" cy="556959"/>
                </a:xfrm>
                <a:custGeom>
                  <a:avLst/>
                  <a:gdLst/>
                  <a:ahLst/>
                  <a:cxnLst/>
                  <a:rect l="l" t="t" r="r" b="b"/>
                  <a:pathLst>
                    <a:path w="15183" h="13149" extrusionOk="0">
                      <a:moveTo>
                        <a:pt x="3796" y="0"/>
                      </a:moveTo>
                      <a:lnTo>
                        <a:pt x="0" y="6574"/>
                      </a:lnTo>
                      <a:lnTo>
                        <a:pt x="3796" y="13148"/>
                      </a:lnTo>
                      <a:lnTo>
                        <a:pt x="11387" y="13148"/>
                      </a:lnTo>
                      <a:lnTo>
                        <a:pt x="15183" y="6574"/>
                      </a:lnTo>
                      <a:lnTo>
                        <a:pt x="11387" y="0"/>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1"/>
                <p:cNvSpPr/>
                <p:nvPr/>
              </p:nvSpPr>
              <p:spPr>
                <a:xfrm>
                  <a:off x="9271" y="319608"/>
                  <a:ext cx="643199" cy="557001"/>
                </a:xfrm>
                <a:custGeom>
                  <a:avLst/>
                  <a:gdLst/>
                  <a:ahLst/>
                  <a:cxnLst/>
                  <a:rect l="l" t="t" r="r" b="b"/>
                  <a:pathLst>
                    <a:path w="15185" h="13150" extrusionOk="0">
                      <a:moveTo>
                        <a:pt x="3797" y="0"/>
                      </a:moveTo>
                      <a:lnTo>
                        <a:pt x="1" y="6576"/>
                      </a:lnTo>
                      <a:lnTo>
                        <a:pt x="3797" y="13150"/>
                      </a:lnTo>
                      <a:lnTo>
                        <a:pt x="11389" y="13150"/>
                      </a:lnTo>
                      <a:lnTo>
                        <a:pt x="15185" y="6576"/>
                      </a:lnTo>
                      <a:lnTo>
                        <a:pt x="11389" y="0"/>
                      </a:lnTo>
                      <a:close/>
                    </a:path>
                  </a:pathLst>
                </a:custGeom>
                <a:solidFill>
                  <a:srgbClr val="6D563C">
                    <a:alpha val="54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1"/>
                <p:cNvSpPr/>
                <p:nvPr/>
              </p:nvSpPr>
              <p:spPr>
                <a:xfrm>
                  <a:off x="559356" y="1238603"/>
                  <a:ext cx="643156" cy="556959"/>
                </a:xfrm>
                <a:custGeom>
                  <a:avLst/>
                  <a:gdLst/>
                  <a:ahLst/>
                  <a:cxnLst/>
                  <a:rect l="l" t="t" r="r" b="b"/>
                  <a:pathLst>
                    <a:path w="15184" h="13149" extrusionOk="0">
                      <a:moveTo>
                        <a:pt x="3796" y="0"/>
                      </a:moveTo>
                      <a:lnTo>
                        <a:pt x="0" y="6574"/>
                      </a:lnTo>
                      <a:lnTo>
                        <a:pt x="3796" y="13148"/>
                      </a:lnTo>
                      <a:lnTo>
                        <a:pt x="11389" y="13148"/>
                      </a:lnTo>
                      <a:lnTo>
                        <a:pt x="15183" y="6574"/>
                      </a:lnTo>
                      <a:lnTo>
                        <a:pt x="11389" y="0"/>
                      </a:lnTo>
                      <a:close/>
                    </a:path>
                  </a:pathLst>
                </a:custGeom>
                <a:solidFill>
                  <a:srgbClr val="6D563C">
                    <a:alpha val="54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 name="Google Shape;158;p11"/>
              <p:cNvSpPr/>
              <p:nvPr/>
            </p:nvSpPr>
            <p:spPr>
              <a:xfrm rot="1128234">
                <a:off x="3097584" y="4093405"/>
                <a:ext cx="643170" cy="556977"/>
              </a:xfrm>
              <a:custGeom>
                <a:avLst/>
                <a:gdLst/>
                <a:ahLst/>
                <a:cxnLst/>
                <a:rect l="l" t="t" r="r" b="b"/>
                <a:pathLst>
                  <a:path w="15185" h="13150" extrusionOk="0">
                    <a:moveTo>
                      <a:pt x="3797" y="0"/>
                    </a:moveTo>
                    <a:lnTo>
                      <a:pt x="1" y="6576"/>
                    </a:lnTo>
                    <a:lnTo>
                      <a:pt x="3797" y="13150"/>
                    </a:lnTo>
                    <a:lnTo>
                      <a:pt x="11389" y="13150"/>
                    </a:lnTo>
                    <a:lnTo>
                      <a:pt x="15185" y="6576"/>
                    </a:lnTo>
                    <a:lnTo>
                      <a:pt x="113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1"/>
              <p:cNvSpPr/>
              <p:nvPr/>
            </p:nvSpPr>
            <p:spPr>
              <a:xfrm rot="1128234">
                <a:off x="1895434" y="4313505"/>
                <a:ext cx="643170" cy="556977"/>
              </a:xfrm>
              <a:custGeom>
                <a:avLst/>
                <a:gdLst/>
                <a:ahLst/>
                <a:cxnLst/>
                <a:rect l="l" t="t" r="r" b="b"/>
                <a:pathLst>
                  <a:path w="15185" h="13150" extrusionOk="0">
                    <a:moveTo>
                      <a:pt x="3797" y="0"/>
                    </a:moveTo>
                    <a:lnTo>
                      <a:pt x="1" y="6576"/>
                    </a:lnTo>
                    <a:lnTo>
                      <a:pt x="3797" y="13150"/>
                    </a:lnTo>
                    <a:lnTo>
                      <a:pt x="11389" y="13150"/>
                    </a:lnTo>
                    <a:lnTo>
                      <a:pt x="15185" y="6576"/>
                    </a:lnTo>
                    <a:lnTo>
                      <a:pt x="113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 name="Google Shape;160;p11"/>
            <p:cNvSpPr/>
            <p:nvPr/>
          </p:nvSpPr>
          <p:spPr>
            <a:xfrm rot="1800095" flipH="1">
              <a:off x="-845176" y="3198479"/>
              <a:ext cx="643164" cy="556965"/>
            </a:xfrm>
            <a:custGeom>
              <a:avLst/>
              <a:gdLst/>
              <a:ahLst/>
              <a:cxnLst/>
              <a:rect l="l" t="t" r="r" b="b"/>
              <a:pathLst>
                <a:path w="15184" h="13149" extrusionOk="0">
                  <a:moveTo>
                    <a:pt x="3796" y="0"/>
                  </a:moveTo>
                  <a:lnTo>
                    <a:pt x="0" y="6574"/>
                  </a:lnTo>
                  <a:lnTo>
                    <a:pt x="3796" y="13148"/>
                  </a:lnTo>
                  <a:lnTo>
                    <a:pt x="11389" y="13148"/>
                  </a:lnTo>
                  <a:lnTo>
                    <a:pt x="15183" y="6574"/>
                  </a:lnTo>
                  <a:lnTo>
                    <a:pt x="11389" y="0"/>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1"/>
            <p:cNvSpPr/>
            <p:nvPr/>
          </p:nvSpPr>
          <p:spPr>
            <a:xfrm rot="-1800021">
              <a:off x="7756622" y="4805409"/>
              <a:ext cx="643112" cy="556920"/>
            </a:xfrm>
            <a:custGeom>
              <a:avLst/>
              <a:gdLst/>
              <a:ahLst/>
              <a:cxnLst/>
              <a:rect l="l" t="t" r="r" b="b"/>
              <a:pathLst>
                <a:path w="15184" h="13149" extrusionOk="0">
                  <a:moveTo>
                    <a:pt x="3796" y="0"/>
                  </a:moveTo>
                  <a:lnTo>
                    <a:pt x="0" y="6574"/>
                  </a:lnTo>
                  <a:lnTo>
                    <a:pt x="3796" y="13148"/>
                  </a:lnTo>
                  <a:lnTo>
                    <a:pt x="11389" y="13148"/>
                  </a:lnTo>
                  <a:lnTo>
                    <a:pt x="15183" y="6574"/>
                  </a:lnTo>
                  <a:lnTo>
                    <a:pt x="11389" y="0"/>
                  </a:lnTo>
                  <a:close/>
                </a:path>
              </a:pathLst>
            </a:custGeom>
            <a:solidFill>
              <a:srgbClr val="004717">
                <a:alpha val="588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1"/>
            <p:cNvSpPr/>
            <p:nvPr/>
          </p:nvSpPr>
          <p:spPr>
            <a:xfrm rot="1800021" flipH="1">
              <a:off x="-181236" y="-224900"/>
              <a:ext cx="643112" cy="556920"/>
            </a:xfrm>
            <a:custGeom>
              <a:avLst/>
              <a:gdLst/>
              <a:ahLst/>
              <a:cxnLst/>
              <a:rect l="l" t="t" r="r" b="b"/>
              <a:pathLst>
                <a:path w="15184" h="13149" extrusionOk="0">
                  <a:moveTo>
                    <a:pt x="3796" y="0"/>
                  </a:moveTo>
                  <a:lnTo>
                    <a:pt x="0" y="6574"/>
                  </a:lnTo>
                  <a:lnTo>
                    <a:pt x="3796" y="13148"/>
                  </a:lnTo>
                  <a:lnTo>
                    <a:pt x="11389" y="13148"/>
                  </a:lnTo>
                  <a:lnTo>
                    <a:pt x="15183" y="6574"/>
                  </a:lnTo>
                  <a:lnTo>
                    <a:pt x="11389" y="0"/>
                  </a:lnTo>
                  <a:close/>
                </a:path>
              </a:pathLst>
            </a:custGeom>
            <a:solidFill>
              <a:srgbClr val="6D563C">
                <a:alpha val="54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 name="Google Shape;163;p11"/>
            <p:cNvGrpSpPr/>
            <p:nvPr/>
          </p:nvGrpSpPr>
          <p:grpSpPr>
            <a:xfrm>
              <a:off x="7393530" y="-258642"/>
              <a:ext cx="1141915" cy="1311307"/>
              <a:chOff x="7393530" y="-258642"/>
              <a:chExt cx="1141915" cy="1311307"/>
            </a:xfrm>
          </p:grpSpPr>
          <p:sp>
            <p:nvSpPr>
              <p:cNvPr id="164" name="Google Shape;164;p11"/>
              <p:cNvSpPr/>
              <p:nvPr/>
            </p:nvSpPr>
            <p:spPr>
              <a:xfrm rot="1793653">
                <a:off x="7796324" y="-135445"/>
                <a:ext cx="643084" cy="557060"/>
              </a:xfrm>
              <a:custGeom>
                <a:avLst/>
                <a:gdLst/>
                <a:ahLst/>
                <a:cxnLst/>
                <a:rect l="l" t="t" r="r" b="b"/>
                <a:pathLst>
                  <a:path w="15183" h="13152" extrusionOk="0">
                    <a:moveTo>
                      <a:pt x="3796" y="1"/>
                    </a:moveTo>
                    <a:lnTo>
                      <a:pt x="0" y="6575"/>
                    </a:lnTo>
                    <a:lnTo>
                      <a:pt x="3796" y="13151"/>
                    </a:lnTo>
                    <a:lnTo>
                      <a:pt x="11387" y="13151"/>
                    </a:lnTo>
                    <a:lnTo>
                      <a:pt x="15183" y="6575"/>
                    </a:lnTo>
                    <a:lnTo>
                      <a:pt x="11387" y="1"/>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1"/>
              <p:cNvSpPr/>
              <p:nvPr/>
            </p:nvSpPr>
            <p:spPr>
              <a:xfrm rot="1793653">
                <a:off x="7489533" y="372516"/>
                <a:ext cx="643126" cy="556933"/>
              </a:xfrm>
              <a:custGeom>
                <a:avLst/>
                <a:gdLst/>
                <a:ahLst/>
                <a:cxnLst/>
                <a:rect l="l" t="t" r="r" b="b"/>
                <a:pathLst>
                  <a:path w="15184" h="13149" extrusionOk="0">
                    <a:moveTo>
                      <a:pt x="3796" y="0"/>
                    </a:moveTo>
                    <a:lnTo>
                      <a:pt x="0" y="6574"/>
                    </a:lnTo>
                    <a:lnTo>
                      <a:pt x="3796" y="13148"/>
                    </a:lnTo>
                    <a:lnTo>
                      <a:pt x="11389" y="13148"/>
                    </a:lnTo>
                    <a:lnTo>
                      <a:pt x="15183" y="6574"/>
                    </a:lnTo>
                    <a:lnTo>
                      <a:pt x="11389" y="0"/>
                    </a:lnTo>
                    <a:close/>
                  </a:path>
                </a:pathLst>
              </a:custGeom>
              <a:solidFill>
                <a:srgbClr val="6D563C">
                  <a:alpha val="54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300"/>
              <a:buFont typeface="Questrial"/>
              <a:buNone/>
              <a:defRPr sz="3300" b="1">
                <a:solidFill>
                  <a:schemeClr val="dk1"/>
                </a:solidFill>
                <a:latin typeface="Questrial"/>
                <a:ea typeface="Questrial"/>
                <a:cs typeface="Questrial"/>
                <a:sym typeface="Questrial"/>
              </a:defRPr>
            </a:lvl1pPr>
            <a:lvl2pPr lvl="1" rtl="0">
              <a:spcBef>
                <a:spcPts val="0"/>
              </a:spcBef>
              <a:spcAft>
                <a:spcPts val="0"/>
              </a:spcAft>
              <a:buClr>
                <a:schemeClr val="dk1"/>
              </a:buClr>
              <a:buSzPts val="3500"/>
              <a:buFont typeface="Questrial"/>
              <a:buNone/>
              <a:defRPr sz="3500" b="1">
                <a:solidFill>
                  <a:schemeClr val="dk1"/>
                </a:solidFill>
                <a:latin typeface="Questrial"/>
                <a:ea typeface="Questrial"/>
                <a:cs typeface="Questrial"/>
                <a:sym typeface="Questrial"/>
              </a:defRPr>
            </a:lvl2pPr>
            <a:lvl3pPr lvl="2" rtl="0">
              <a:spcBef>
                <a:spcPts val="0"/>
              </a:spcBef>
              <a:spcAft>
                <a:spcPts val="0"/>
              </a:spcAft>
              <a:buClr>
                <a:schemeClr val="dk1"/>
              </a:buClr>
              <a:buSzPts val="3500"/>
              <a:buFont typeface="Questrial"/>
              <a:buNone/>
              <a:defRPr sz="3500" b="1">
                <a:solidFill>
                  <a:schemeClr val="dk1"/>
                </a:solidFill>
                <a:latin typeface="Questrial"/>
                <a:ea typeface="Questrial"/>
                <a:cs typeface="Questrial"/>
                <a:sym typeface="Questrial"/>
              </a:defRPr>
            </a:lvl3pPr>
            <a:lvl4pPr lvl="3" rtl="0">
              <a:spcBef>
                <a:spcPts val="0"/>
              </a:spcBef>
              <a:spcAft>
                <a:spcPts val="0"/>
              </a:spcAft>
              <a:buClr>
                <a:schemeClr val="dk1"/>
              </a:buClr>
              <a:buSzPts val="3500"/>
              <a:buFont typeface="Questrial"/>
              <a:buNone/>
              <a:defRPr sz="3500" b="1">
                <a:solidFill>
                  <a:schemeClr val="dk1"/>
                </a:solidFill>
                <a:latin typeface="Questrial"/>
                <a:ea typeface="Questrial"/>
                <a:cs typeface="Questrial"/>
                <a:sym typeface="Questrial"/>
              </a:defRPr>
            </a:lvl4pPr>
            <a:lvl5pPr lvl="4" rtl="0">
              <a:spcBef>
                <a:spcPts val="0"/>
              </a:spcBef>
              <a:spcAft>
                <a:spcPts val="0"/>
              </a:spcAft>
              <a:buClr>
                <a:schemeClr val="dk1"/>
              </a:buClr>
              <a:buSzPts val="3500"/>
              <a:buFont typeface="Questrial"/>
              <a:buNone/>
              <a:defRPr sz="3500" b="1">
                <a:solidFill>
                  <a:schemeClr val="dk1"/>
                </a:solidFill>
                <a:latin typeface="Questrial"/>
                <a:ea typeface="Questrial"/>
                <a:cs typeface="Questrial"/>
                <a:sym typeface="Questrial"/>
              </a:defRPr>
            </a:lvl5pPr>
            <a:lvl6pPr lvl="5" rtl="0">
              <a:spcBef>
                <a:spcPts val="0"/>
              </a:spcBef>
              <a:spcAft>
                <a:spcPts val="0"/>
              </a:spcAft>
              <a:buClr>
                <a:schemeClr val="dk1"/>
              </a:buClr>
              <a:buSzPts val="3500"/>
              <a:buFont typeface="Questrial"/>
              <a:buNone/>
              <a:defRPr sz="3500" b="1">
                <a:solidFill>
                  <a:schemeClr val="dk1"/>
                </a:solidFill>
                <a:latin typeface="Questrial"/>
                <a:ea typeface="Questrial"/>
                <a:cs typeface="Questrial"/>
                <a:sym typeface="Questrial"/>
              </a:defRPr>
            </a:lvl6pPr>
            <a:lvl7pPr lvl="6" rtl="0">
              <a:spcBef>
                <a:spcPts val="0"/>
              </a:spcBef>
              <a:spcAft>
                <a:spcPts val="0"/>
              </a:spcAft>
              <a:buClr>
                <a:schemeClr val="dk1"/>
              </a:buClr>
              <a:buSzPts val="3500"/>
              <a:buFont typeface="Questrial"/>
              <a:buNone/>
              <a:defRPr sz="3500" b="1">
                <a:solidFill>
                  <a:schemeClr val="dk1"/>
                </a:solidFill>
                <a:latin typeface="Questrial"/>
                <a:ea typeface="Questrial"/>
                <a:cs typeface="Questrial"/>
                <a:sym typeface="Questrial"/>
              </a:defRPr>
            </a:lvl7pPr>
            <a:lvl8pPr lvl="7" rtl="0">
              <a:spcBef>
                <a:spcPts val="0"/>
              </a:spcBef>
              <a:spcAft>
                <a:spcPts val="0"/>
              </a:spcAft>
              <a:buClr>
                <a:schemeClr val="dk1"/>
              </a:buClr>
              <a:buSzPts val="3500"/>
              <a:buFont typeface="Questrial"/>
              <a:buNone/>
              <a:defRPr sz="3500" b="1">
                <a:solidFill>
                  <a:schemeClr val="dk1"/>
                </a:solidFill>
                <a:latin typeface="Questrial"/>
                <a:ea typeface="Questrial"/>
                <a:cs typeface="Questrial"/>
                <a:sym typeface="Questrial"/>
              </a:defRPr>
            </a:lvl8pPr>
            <a:lvl9pPr lvl="8" rtl="0">
              <a:spcBef>
                <a:spcPts val="0"/>
              </a:spcBef>
              <a:spcAft>
                <a:spcPts val="0"/>
              </a:spcAft>
              <a:buClr>
                <a:schemeClr val="dk1"/>
              </a:buClr>
              <a:buSzPts val="3500"/>
              <a:buFont typeface="Questrial"/>
              <a:buNone/>
              <a:defRPr sz="3500" b="1">
                <a:solidFill>
                  <a:schemeClr val="dk1"/>
                </a:solidFill>
                <a:latin typeface="Questrial"/>
                <a:ea typeface="Questrial"/>
                <a:cs typeface="Questrial"/>
                <a:sym typeface="Questrial"/>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2"/>
              </a:buClr>
              <a:buSzPts val="1400"/>
              <a:buFont typeface="Albert Sans"/>
              <a:buChar char="⬣"/>
              <a:defRPr>
                <a:solidFill>
                  <a:schemeClr val="dk1"/>
                </a:solidFill>
                <a:latin typeface="Albert Sans"/>
                <a:ea typeface="Albert Sans"/>
                <a:cs typeface="Albert Sans"/>
                <a:sym typeface="Albert Sans"/>
              </a:defRPr>
            </a:lvl1pPr>
            <a:lvl2pPr marL="914400" lvl="1"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2pPr>
            <a:lvl3pPr marL="1371600" lvl="2"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3pPr>
            <a:lvl4pPr marL="1828800" lvl="3"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4pPr>
            <a:lvl5pPr marL="2286000" lvl="4"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5pPr>
            <a:lvl6pPr marL="2743200" lvl="5"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6pPr>
            <a:lvl7pPr marL="3200400" lvl="6"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7pPr>
            <a:lvl8pPr marL="3657600" lvl="7"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8pPr>
            <a:lvl9pPr marL="4114800" lvl="8"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75" r:id="rId25"/>
    <p:sldLayoutId id="2147483676" r:id="rId26"/>
    <p:sldLayoutId id="2147483677" r:id="rId27"/>
    <p:sldLayoutId id="2147483678" r:id="rId28"/>
    <p:sldLayoutId id="2147483679" r:id="rId29"/>
    <p:sldLayoutId id="2147483680" r:id="rId30"/>
    <p:sldLayoutId id="2147483681" r:id="rId3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6.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6.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6">
          <a:extLst>
            <a:ext uri="{FF2B5EF4-FFF2-40B4-BE49-F238E27FC236}">
              <a16:creationId xmlns:a16="http://schemas.microsoft.com/office/drawing/2014/main" xmlns="" id="{AB584FFD-E311-35BE-C297-38D79FD9FDE4}"/>
            </a:ext>
          </a:extLst>
        </p:cNvPr>
        <p:cNvGrpSpPr/>
        <p:nvPr/>
      </p:nvGrpSpPr>
      <p:grpSpPr>
        <a:xfrm>
          <a:off x="0" y="0"/>
          <a:ext cx="0" cy="0"/>
          <a:chOff x="0" y="0"/>
          <a:chExt cx="0" cy="0"/>
        </a:xfrm>
      </p:grpSpPr>
      <p:pic>
        <p:nvPicPr>
          <p:cNvPr id="710" name="Google Shape;710;p43">
            <a:extLst>
              <a:ext uri="{FF2B5EF4-FFF2-40B4-BE49-F238E27FC236}">
                <a16:creationId xmlns:a16="http://schemas.microsoft.com/office/drawing/2014/main" xmlns="" id="{66829CD3-ED4D-DDB4-0DAE-0F1B786F34DC}"/>
              </a:ext>
            </a:extLst>
          </p:cNvPr>
          <p:cNvPicPr preferRelativeResize="0"/>
          <p:nvPr/>
        </p:nvPicPr>
        <p:blipFill rotWithShape="1">
          <a:blip r:embed="rId3"/>
          <a:srcRect/>
          <a:stretch>
            <a:fillRect/>
          </a:stretch>
        </p:blipFill>
        <p:spPr>
          <a:xfrm rot="1593903">
            <a:off x="542925" y="3429635"/>
            <a:ext cx="1615440" cy="1682115"/>
          </a:xfrm>
          <a:prstGeom prst="rect">
            <a:avLst/>
          </a:prstGeom>
          <a:noFill/>
          <a:ln>
            <a:noFill/>
          </a:ln>
          <a:effectLst>
            <a:outerShdw blurRad="57150" dist="19050" dir="5400000" algn="bl" rotWithShape="0">
              <a:schemeClr val="dk1">
                <a:alpha val="50000"/>
              </a:schemeClr>
            </a:outerShdw>
          </a:effectLst>
        </p:spPr>
      </p:pic>
      <p:sp>
        <p:nvSpPr>
          <p:cNvPr id="100" name="Text Box 99">
            <a:extLst>
              <a:ext uri="{FF2B5EF4-FFF2-40B4-BE49-F238E27FC236}">
                <a16:creationId xmlns:a16="http://schemas.microsoft.com/office/drawing/2014/main" xmlns="" id="{EBED0FF0-A7B5-576F-3FC0-02E9FDB4AB93}"/>
              </a:ext>
            </a:extLst>
          </p:cNvPr>
          <p:cNvSpPr txBox="1"/>
          <p:nvPr/>
        </p:nvSpPr>
        <p:spPr>
          <a:xfrm>
            <a:off x="1424940" y="2667277"/>
            <a:ext cx="6367780" cy="830997"/>
          </a:xfrm>
          <a:prstGeom prst="rect">
            <a:avLst/>
          </a:prstGeom>
          <a:noFill/>
          <a:ln w="9525">
            <a:noFill/>
          </a:ln>
        </p:spPr>
        <p:txBody>
          <a:bodyPr wrap="square">
            <a:spAutoFit/>
          </a:bodyPr>
          <a:lstStyle/>
          <a:p>
            <a:pPr marL="0" indent="0" algn="ctr"/>
            <a:r>
              <a:rPr lang="en-US" sz="4800" b="1">
                <a:solidFill>
                  <a:schemeClr val="bg1">
                    <a:lumMod val="25000"/>
                  </a:schemeClr>
                </a:solidFill>
                <a:latin typeface="Arial" panose="020B0604020202020204" pitchFamily="34" charset="0"/>
                <a:cs typeface="Arial" panose="020B0604020202020204" pitchFamily="34" charset="0"/>
              </a:rPr>
              <a:t>BÀI 16:  ALCOHOL</a:t>
            </a:r>
          </a:p>
        </p:txBody>
      </p:sp>
      <p:sp>
        <p:nvSpPr>
          <p:cNvPr id="4" name="Text Box 3">
            <a:extLst>
              <a:ext uri="{FF2B5EF4-FFF2-40B4-BE49-F238E27FC236}">
                <a16:creationId xmlns:a16="http://schemas.microsoft.com/office/drawing/2014/main" xmlns="" id="{2C25F605-AF25-E244-3D9D-4F2D6BA536B5}"/>
              </a:ext>
            </a:extLst>
          </p:cNvPr>
          <p:cNvSpPr txBox="1"/>
          <p:nvPr/>
        </p:nvSpPr>
        <p:spPr>
          <a:xfrm>
            <a:off x="252095" y="633730"/>
            <a:ext cx="8713470" cy="1651671"/>
          </a:xfrm>
          <a:prstGeom prst="rect">
            <a:avLst/>
          </a:prstGeom>
          <a:noFill/>
        </p:spPr>
        <p:txBody>
          <a:bodyPr wrap="square" rtlCol="0" anchor="t">
            <a:spAutoFit/>
          </a:bodyPr>
          <a:lstStyle/>
          <a:p>
            <a:pPr algn="ctr">
              <a:lnSpc>
                <a:spcPct val="150000"/>
              </a:lnSpc>
            </a:pPr>
            <a:r>
              <a:rPr lang="en-US" sz="3600" b="1">
                <a:solidFill>
                  <a:schemeClr val="accent4">
                    <a:lumMod val="75000"/>
                  </a:schemeClr>
                </a:solidFill>
                <a:latin typeface="Arial" panose="020B0604020202020204" pitchFamily="34" charset="0"/>
                <a:cs typeface="Arial" panose="020B0604020202020204" pitchFamily="34" charset="0"/>
                <a:sym typeface="+mn-ea"/>
              </a:rPr>
              <a:t>CHƯƠNG 5. DẪN XUẤT HALOGEN </a:t>
            </a:r>
          </a:p>
          <a:p>
            <a:pPr algn="ctr">
              <a:lnSpc>
                <a:spcPct val="150000"/>
              </a:lnSpc>
            </a:pPr>
            <a:r>
              <a:rPr lang="en-US" sz="3600" b="1">
                <a:solidFill>
                  <a:schemeClr val="accent4">
                    <a:lumMod val="75000"/>
                  </a:schemeClr>
                </a:solidFill>
                <a:latin typeface="Arial" panose="020B0604020202020204" pitchFamily="34" charset="0"/>
                <a:cs typeface="Arial" panose="020B0604020202020204" pitchFamily="34" charset="0"/>
                <a:sym typeface="+mn-ea"/>
              </a:rPr>
              <a:t>ALCOHOL - PHENOL</a:t>
            </a:r>
          </a:p>
        </p:txBody>
      </p:sp>
      <p:pic>
        <p:nvPicPr>
          <p:cNvPr id="995" name="Google Shape;995;p58">
            <a:extLst>
              <a:ext uri="{FF2B5EF4-FFF2-40B4-BE49-F238E27FC236}">
                <a16:creationId xmlns:a16="http://schemas.microsoft.com/office/drawing/2014/main" xmlns="" id="{61D45964-127A-29A4-0F4F-AB9B73E7F4A4}"/>
              </a:ext>
            </a:extLst>
          </p:cNvPr>
          <p:cNvPicPr preferRelativeResize="0"/>
          <p:nvPr/>
        </p:nvPicPr>
        <p:blipFill rotWithShape="1">
          <a:blip r:embed="rId4"/>
          <a:srcRect t="23017" b="23012"/>
          <a:stretch>
            <a:fillRect/>
          </a:stretch>
        </p:blipFill>
        <p:spPr>
          <a:xfrm rot="20256985">
            <a:off x="6435060" y="3644905"/>
            <a:ext cx="1965600" cy="1060799"/>
          </a:xfrm>
          <a:prstGeom prst="rect">
            <a:avLst/>
          </a:prstGeom>
          <a:noFill/>
          <a:ln>
            <a:noFill/>
          </a:ln>
          <a:effectLst>
            <a:outerShdw blurRad="57150" dist="19050" dir="5400000" algn="bl" rotWithShape="0">
              <a:schemeClr val="dk1">
                <a:alpha val="50000"/>
              </a:schemeClr>
            </a:outerShdw>
          </a:effectLst>
        </p:spPr>
      </p:pic>
    </p:spTree>
    <p:extLst>
      <p:ext uri="{BB962C8B-B14F-4D97-AF65-F5344CB8AC3E}">
        <p14:creationId xmlns:p14="http://schemas.microsoft.com/office/powerpoint/2010/main" val="1220126206"/>
      </p:ext>
    </p:extLst>
  </p:cSld>
  <p:clrMapOvr>
    <a:masterClrMapping/>
  </p:clrMapOvr>
  <p:transition spd="med">
    <p:comb/>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5" name="Text Box 4"/>
          <p:cNvSpPr txBox="1"/>
          <p:nvPr/>
        </p:nvSpPr>
        <p:spPr>
          <a:xfrm>
            <a:off x="670200" y="1659664"/>
            <a:ext cx="7827010" cy="2466714"/>
          </a:xfrm>
          <a:prstGeom prst="rect">
            <a:avLst/>
          </a:prstGeom>
          <a:solidFill>
            <a:schemeClr val="accent4">
              <a:lumMod val="40000"/>
              <a:lumOff val="60000"/>
            </a:schemeClr>
          </a:solidFill>
          <a:ln w="9525">
            <a:noFill/>
          </a:ln>
        </p:spPr>
        <p:txBody>
          <a:bodyPr wrap="square">
            <a:noAutofit/>
          </a:bodyPr>
          <a:lstStyle/>
          <a:p>
            <a:pPr marL="0" indent="0" algn="just">
              <a:lnSpc>
                <a:spcPct val="150000"/>
              </a:lnSpc>
            </a:pPr>
            <a:r>
              <a:rPr lang="en-US" sz="2000" b="1" i="1">
                <a:latin typeface="Arial" panose="020B0604020202020204" pitchFamily="34" charset="0"/>
                <a:cs typeface="Arial" panose="020B0604020202020204" pitchFamily="34" charset="0"/>
              </a:rPr>
              <a:t>Cách xác định bậc alcohol:   </a:t>
            </a:r>
          </a:p>
          <a:p>
            <a:pPr marL="0" indent="0" algn="just">
              <a:lnSpc>
                <a:spcPct val="150000"/>
              </a:lnSpc>
            </a:pPr>
            <a:r>
              <a:rPr lang="en-US" sz="2000">
                <a:latin typeface="Arial" panose="020B0604020202020204" pitchFamily="34" charset="0"/>
                <a:cs typeface="Arial" panose="020B0604020202020204" pitchFamily="34" charset="0"/>
              </a:rPr>
              <a:t>Bậc của alcohol bằng bậc của nguyên tử C liên kết với nhóm -OH.</a:t>
            </a:r>
          </a:p>
          <a:p>
            <a:pPr marL="342900" indent="-342900" algn="just">
              <a:lnSpc>
                <a:spcPct val="150000"/>
              </a:lnSpc>
              <a:buFont typeface="Arial" panose="020B0604020202020204" pitchFamily="34" charset="0"/>
              <a:buChar char="•"/>
            </a:pPr>
            <a:r>
              <a:rPr lang="en-US" sz="2000">
                <a:latin typeface="Arial" panose="020B0604020202020204" pitchFamily="34" charset="0"/>
                <a:cs typeface="Arial" panose="020B0604020202020204" pitchFamily="34" charset="0"/>
              </a:rPr>
              <a:t>Nhóm –OH liên kết với nguyên tử carbon bậc I là alcohol bậc I</a:t>
            </a:r>
          </a:p>
          <a:p>
            <a:pPr marL="342900" indent="-342900" algn="just">
              <a:lnSpc>
                <a:spcPct val="150000"/>
              </a:lnSpc>
              <a:buFont typeface="Arial" panose="020B0604020202020204" pitchFamily="34" charset="0"/>
              <a:buChar char="•"/>
            </a:pPr>
            <a:r>
              <a:rPr lang="en-US" sz="2000">
                <a:latin typeface="Arial" panose="020B0604020202020204" pitchFamily="34" charset="0"/>
                <a:cs typeface="Arial" panose="020B0604020202020204" pitchFamily="34" charset="0"/>
              </a:rPr>
              <a:t>Nhóm </a:t>
            </a:r>
            <a:r>
              <a:rPr lang="en-US" sz="2000">
                <a:latin typeface="Arial" panose="020B0604020202020204" pitchFamily="34" charset="0"/>
                <a:cs typeface="Arial" panose="020B0604020202020204" pitchFamily="34" charset="0"/>
                <a:sym typeface="+mn-ea"/>
              </a:rPr>
              <a:t>–</a:t>
            </a:r>
            <a:r>
              <a:rPr lang="en-US" sz="2000">
                <a:latin typeface="Arial" panose="020B0604020202020204" pitchFamily="34" charset="0"/>
                <a:cs typeface="Arial" panose="020B0604020202020204" pitchFamily="34" charset="0"/>
              </a:rPr>
              <a:t>OH liên kết với nguyên tử carbon bậc II là alcohol bậc II</a:t>
            </a:r>
          </a:p>
          <a:p>
            <a:pPr marL="342900" indent="-342900" algn="just">
              <a:lnSpc>
                <a:spcPct val="150000"/>
              </a:lnSpc>
              <a:buFont typeface="Arial" panose="020B0604020202020204" pitchFamily="34" charset="0"/>
              <a:buChar char="•"/>
            </a:pPr>
            <a:r>
              <a:rPr lang="en-US" sz="2000">
                <a:latin typeface="Arial" panose="020B0604020202020204" pitchFamily="34" charset="0"/>
                <a:cs typeface="Arial" panose="020B0604020202020204" pitchFamily="34" charset="0"/>
              </a:rPr>
              <a:t>Nhóm –OH liên kết với nguyên tử carbon bậc III là alcohol bậc III</a:t>
            </a:r>
          </a:p>
        </p:txBody>
      </p:sp>
      <p:pic>
        <p:nvPicPr>
          <p:cNvPr id="3" name="Google Shape;721;p44"/>
          <p:cNvPicPr preferRelativeResize="0"/>
          <p:nvPr/>
        </p:nvPicPr>
        <p:blipFill>
          <a:blip r:embed="rId3"/>
          <a:stretch>
            <a:fillRect/>
          </a:stretch>
        </p:blipFill>
        <p:spPr>
          <a:xfrm rot="2430956">
            <a:off x="8014709" y="4275467"/>
            <a:ext cx="490325" cy="426854"/>
          </a:xfrm>
          <a:prstGeom prst="rect">
            <a:avLst/>
          </a:prstGeom>
          <a:noFill/>
          <a:ln>
            <a:noFill/>
          </a:ln>
          <a:effectLst>
            <a:outerShdw blurRad="57150" dist="19050" dir="5400000" algn="bl" rotWithShape="0">
              <a:schemeClr val="dk1">
                <a:alpha val="50000"/>
              </a:schemeClr>
            </a:outerShdw>
          </a:effectLst>
        </p:spPr>
      </p:pic>
      <p:grpSp>
        <p:nvGrpSpPr>
          <p:cNvPr id="6" name="Google Shape;717;p44"/>
          <p:cNvGrpSpPr/>
          <p:nvPr/>
        </p:nvGrpSpPr>
        <p:grpSpPr>
          <a:xfrm>
            <a:off x="6866262" y="3840601"/>
            <a:ext cx="1630948" cy="1274324"/>
            <a:chOff x="4886317" y="1928178"/>
            <a:chExt cx="2981340" cy="2675823"/>
          </a:xfrm>
        </p:grpSpPr>
        <p:grpSp>
          <p:nvGrpSpPr>
            <p:cNvPr id="7" name="Google Shape;718;p44"/>
            <p:cNvGrpSpPr/>
            <p:nvPr/>
          </p:nvGrpSpPr>
          <p:grpSpPr>
            <a:xfrm>
              <a:off x="5534030" y="2157500"/>
              <a:ext cx="2333627" cy="2446501"/>
              <a:chOff x="5534030" y="2157500"/>
              <a:chExt cx="2333627" cy="2446501"/>
            </a:xfrm>
          </p:grpSpPr>
          <p:sp>
            <p:nvSpPr>
              <p:cNvPr id="8" name="Google Shape;719;p44"/>
              <p:cNvSpPr/>
              <p:nvPr/>
            </p:nvSpPr>
            <p:spPr>
              <a:xfrm>
                <a:off x="5534030" y="3982487"/>
                <a:ext cx="2333627" cy="621514"/>
              </a:xfrm>
              <a:prstGeom prst="ellipse">
                <a:avLst/>
              </a:prstGeom>
              <a:solidFill>
                <a:srgbClr val="383030">
                  <a:alpha val="17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Google Shape;720;p44"/>
              <p:cNvPicPr preferRelativeResize="0"/>
              <p:nvPr/>
            </p:nvPicPr>
            <p:blipFill rotWithShape="1">
              <a:blip r:embed="rId4"/>
              <a:srcRect l="24700" t="9362" r="24695" b="9370"/>
              <a:stretch>
                <a:fillRect/>
              </a:stretch>
            </p:blipFill>
            <p:spPr>
              <a:xfrm>
                <a:off x="5985274" y="2157500"/>
                <a:ext cx="1431132" cy="2298299"/>
              </a:xfrm>
              <a:prstGeom prst="rect">
                <a:avLst/>
              </a:prstGeom>
              <a:noFill/>
              <a:ln>
                <a:noFill/>
              </a:ln>
              <a:effectLst>
                <a:outerShdw blurRad="57150" dist="19050" dir="5400000" algn="bl" rotWithShape="0">
                  <a:schemeClr val="dk1">
                    <a:alpha val="50000"/>
                  </a:schemeClr>
                </a:outerShdw>
              </a:effectLst>
            </p:spPr>
          </p:pic>
        </p:grpSp>
        <p:pic>
          <p:nvPicPr>
            <p:cNvPr id="10" name="Google Shape;722;p44"/>
            <p:cNvPicPr preferRelativeResize="0"/>
            <p:nvPr/>
          </p:nvPicPr>
          <p:blipFill rotWithShape="1">
            <a:blip r:embed="rId5"/>
            <a:srcRect/>
            <a:stretch>
              <a:fillRect/>
            </a:stretch>
          </p:blipFill>
          <p:spPr>
            <a:xfrm rot="-1709737">
              <a:off x="4886317" y="1928178"/>
              <a:ext cx="1200149" cy="1200149"/>
            </a:xfrm>
            <a:prstGeom prst="rect">
              <a:avLst/>
            </a:prstGeom>
            <a:noFill/>
            <a:ln>
              <a:noFill/>
            </a:ln>
            <a:effectLst>
              <a:outerShdw blurRad="57150" dist="19050" dir="5400000" algn="bl" rotWithShape="0">
                <a:schemeClr val="dk1">
                  <a:alpha val="50000"/>
                </a:schemeClr>
              </a:outerShdw>
            </a:effectLst>
          </p:spPr>
        </p:pic>
      </p:gr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0200" y="389804"/>
            <a:ext cx="1319756" cy="1085132"/>
          </a:xfrm>
          <a:prstGeom prst="rect">
            <a:avLst/>
          </a:prstGeom>
        </p:spPr>
      </p:pic>
      <p:sp>
        <p:nvSpPr>
          <p:cNvPr id="4" name="Rectangle 3"/>
          <p:cNvSpPr/>
          <p:nvPr/>
        </p:nvSpPr>
        <p:spPr>
          <a:xfrm>
            <a:off x="2092901" y="459273"/>
            <a:ext cx="6157451" cy="1015663"/>
          </a:xfrm>
          <a:prstGeom prst="rect">
            <a:avLst/>
          </a:prstGeom>
        </p:spPr>
        <p:txBody>
          <a:bodyPr wrap="square">
            <a:spAutoFit/>
          </a:bodyPr>
          <a:lstStyle/>
          <a:p>
            <a:pPr algn="just">
              <a:lnSpc>
                <a:spcPct val="150000"/>
              </a:lnSpc>
            </a:pPr>
            <a:r>
              <a:rPr lang="en-US" sz="2000"/>
              <a:t>Nguyên tử carbon liên kết với nhóm chức hydroxy là nguyên tử carbon no</a:t>
            </a:r>
            <a:r>
              <a:rPr lang="vi-VN" sz="2000"/>
              <a:t>.</a:t>
            </a:r>
            <a:r>
              <a:rPr lang="en-US" sz="200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barn(inVertical)">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barn(inVertical)">
                                      <p:cBhvr>
                                        <p:cTn id="23" dur="500"/>
                                        <p:tgtEl>
                                          <p:spTgt spid="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pic>
        <p:nvPicPr>
          <p:cNvPr id="710" name="Google Shape;710;p43"/>
          <p:cNvPicPr preferRelativeResize="0"/>
          <p:nvPr/>
        </p:nvPicPr>
        <p:blipFill rotWithShape="1">
          <a:blip r:embed="rId3"/>
          <a:srcRect/>
          <a:stretch>
            <a:fillRect/>
          </a:stretch>
        </p:blipFill>
        <p:spPr>
          <a:xfrm rot="1593903">
            <a:off x="55245" y="461645"/>
            <a:ext cx="1332230" cy="1289050"/>
          </a:xfrm>
          <a:prstGeom prst="rect">
            <a:avLst/>
          </a:prstGeom>
          <a:noFill/>
          <a:ln>
            <a:noFill/>
          </a:ln>
          <a:effectLst>
            <a:outerShdw blurRad="57150" dist="19050" dir="5400000" algn="bl" rotWithShape="0">
              <a:schemeClr val="dk1">
                <a:alpha val="50000"/>
              </a:schemeClr>
            </a:outerShdw>
          </a:effectLst>
        </p:spPr>
      </p:pic>
      <p:sp>
        <p:nvSpPr>
          <p:cNvPr id="100" name="Text Box 99"/>
          <p:cNvSpPr txBox="1"/>
          <p:nvPr/>
        </p:nvSpPr>
        <p:spPr>
          <a:xfrm>
            <a:off x="1673860" y="537210"/>
            <a:ext cx="5660390" cy="1014730"/>
          </a:xfrm>
          <a:prstGeom prst="rect">
            <a:avLst/>
          </a:prstGeom>
          <a:noFill/>
          <a:ln w="9525">
            <a:noFill/>
          </a:ln>
        </p:spPr>
        <p:txBody>
          <a:bodyPr wrap="square">
            <a:spAutoFit/>
          </a:bodyPr>
          <a:lstStyle/>
          <a:p>
            <a:pPr marL="0" indent="0" algn="ctr">
              <a:lnSpc>
                <a:spcPct val="150000"/>
              </a:lnSpc>
            </a:pPr>
            <a:r>
              <a:rPr lang="en-US" sz="2000">
                <a:latin typeface="Arial" panose="020B0604020202020204" pitchFamily="34" charset="0"/>
                <a:cs typeface="Arial" panose="020B0604020202020204" pitchFamily="34" charset="0"/>
              </a:rPr>
              <a:t>Quan sát hình 16.3, nêu đặc điểm liên kết trong phân tử methanol, ethanol </a:t>
            </a:r>
          </a:p>
        </p:txBody>
      </p:sp>
      <p:pic>
        <p:nvPicPr>
          <p:cNvPr id="74" name="image48.png"/>
          <p:cNvPicPr preferRelativeResize="0"/>
          <p:nvPr/>
        </p:nvPicPr>
        <p:blipFill>
          <a:blip r:embed="rId4">
            <a:extLst>
              <a:ext uri="{28A0092B-C50C-407E-A947-70E740481C1C}">
                <a14:useLocalDpi xmlns:a14="http://schemas.microsoft.com/office/drawing/2010/main" val="0"/>
              </a:ext>
            </a:extLst>
          </a:blip>
          <a:stretch>
            <a:fillRect/>
          </a:stretch>
        </p:blipFill>
        <p:spPr>
          <a:xfrm>
            <a:off x="1043615" y="1746608"/>
            <a:ext cx="6904686" cy="2978492"/>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357048" y="342542"/>
            <a:ext cx="1182505" cy="1182505"/>
          </a:xfrm>
          <a:prstGeom prst="rect">
            <a:avLst/>
          </a:prstGeom>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500"/>
                                        <p:tgtEl>
                                          <p:spTgt spid="100"/>
                                        </p:tgtEl>
                                      </p:cBhvr>
                                    </p:animEffect>
                                  </p:childTnLst>
                                </p:cTn>
                              </p:par>
                            </p:childTnLst>
                          </p:cTn>
                        </p:par>
                        <p:par>
                          <p:cTn id="8" fill="hold">
                            <p:stCondLst>
                              <p:cond delay="500"/>
                            </p:stCondLst>
                            <p:childTnLst>
                              <p:par>
                                <p:cTn id="9" presetID="3" presetClass="entr" presetSubtype="5"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blinds(vertical)">
                                      <p:cBhvr>
                                        <p:cTn id="11"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5" name="Text Box 4"/>
          <p:cNvSpPr txBox="1"/>
          <p:nvPr/>
        </p:nvSpPr>
        <p:spPr>
          <a:xfrm>
            <a:off x="669925" y="484505"/>
            <a:ext cx="7827010" cy="4395720"/>
          </a:xfrm>
          <a:prstGeom prst="rect">
            <a:avLst/>
          </a:prstGeom>
          <a:solidFill>
            <a:schemeClr val="accent4">
              <a:lumMod val="40000"/>
              <a:lumOff val="60000"/>
            </a:schemeClr>
          </a:solidFill>
          <a:ln w="9525">
            <a:noFill/>
          </a:ln>
        </p:spPr>
        <p:txBody>
          <a:bodyPr wrap="square">
            <a:noAutofit/>
          </a:bodyPr>
          <a:lstStyle/>
          <a:p>
            <a:pPr marL="0" indent="0" algn="ctr">
              <a:lnSpc>
                <a:spcPct val="150000"/>
              </a:lnSpc>
            </a:pP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Đáp</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án</a:t>
            </a:r>
            <a:endParaRPr lang="en-US" sz="2400" b="1" dirty="0">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r>
              <a:rPr lang="en-US" sz="2000" dirty="0" err="1">
                <a:latin typeface="Arial" panose="020B0604020202020204" pitchFamily="34" charset="0"/>
                <a:cs typeface="Arial" panose="020B0604020202020204" pitchFamily="34" charset="0"/>
              </a:rPr>
              <a:t>Trong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phân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tử</a:t>
            </a:r>
            <a:r>
              <a:rPr lang="en-US" sz="2000" dirty="0">
                <a:latin typeface="Arial" panose="020B0604020202020204" pitchFamily="34" charset="0"/>
                <a:cs typeface="Arial" panose="020B0604020202020204" pitchFamily="34" charset="0"/>
              </a:rPr>
              <a:t> methanol, </a:t>
            </a:r>
            <a:r>
              <a:rPr lang="en-US" sz="2000" dirty="0" err="1">
                <a:latin typeface="Arial" panose="020B0604020202020204" pitchFamily="34" charset="0"/>
                <a:cs typeface="Arial" panose="020B0604020202020204" pitchFamily="34" charset="0"/>
              </a:rPr>
              <a:t>nguyên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tử</a:t>
            </a:r>
            <a:r>
              <a:rPr lang="en-US" sz="2000" dirty="0">
                <a:latin typeface="Arial" panose="020B0604020202020204" pitchFamily="34" charset="0"/>
                <a:cs typeface="Arial" panose="020B0604020202020204" pitchFamily="34" charset="0"/>
              </a:rPr>
              <a:t> carbon (</a:t>
            </a:r>
            <a:r>
              <a:rPr lang="en-US" sz="2000" dirty="0" err="1">
                <a:latin typeface="Arial" panose="020B0604020202020204" pitchFamily="34" charset="0"/>
                <a:cs typeface="Arial" panose="020B0604020202020204" pitchFamily="34" charset="0"/>
              </a:rPr>
              <a:t>lai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hoá</a:t>
            </a:r>
            <a:r>
              <a:rPr lang="en-US" sz="2000" dirty="0">
                <a:latin typeface="Arial" panose="020B0604020202020204" pitchFamily="34" charset="0"/>
                <a:cs typeface="Arial" panose="020B0604020202020204" pitchFamily="34" charset="0"/>
              </a:rPr>
              <a:t> sp</a:t>
            </a:r>
            <a:r>
              <a:rPr lang="en-US" sz="2000" baseline="30000" dirty="0">
                <a:latin typeface="Arial" panose="020B0604020202020204" pitchFamily="34" charset="0"/>
                <a:cs typeface="Arial" panose="020B0604020202020204" pitchFamily="34" charset="0"/>
              </a:rPr>
              <a:t>3</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nhóm</a:t>
            </a:r>
            <a:r>
              <a:rPr lang="en-US" sz="2000" dirty="0">
                <a:latin typeface="Arial" panose="020B0604020202020204" pitchFamily="34" charset="0"/>
                <a:cs typeface="Arial" panose="020B0604020202020204" pitchFamily="34" charset="0"/>
              </a:rPr>
              <a:t> methyl (CH</a:t>
            </a:r>
            <a:r>
              <a:rPr lang="en-US" sz="2000" baseline="-25000" dirty="0">
                <a:latin typeface="Arial" panose="020B0604020202020204" pitchFamily="34" charset="0"/>
                <a:cs typeface="Arial" panose="020B0604020202020204" pitchFamily="34" charset="0"/>
              </a:rPr>
              <a:t>3</a:t>
            </a:r>
            <a:r>
              <a:rPr lang="en-US" sz="2000" dirty="0">
                <a:latin typeface="Arial" panose="020B0604020202020204" pitchFamily="34" charset="0"/>
                <a:cs typeface="Arial" panose="020B0604020202020204" pitchFamily="34" charset="0"/>
              </a:rPr>
              <a:t> –) </a:t>
            </a:r>
            <a:r>
              <a:rPr lang="en-US" sz="2000" dirty="0" err="1" smtClean="0">
                <a:latin typeface="Arial" panose="020B0604020202020204" pitchFamily="34" charset="0"/>
                <a:cs typeface="Arial" panose="020B0604020202020204" pitchFamily="34" charset="0"/>
              </a:rPr>
              <a:t>liên</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với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nguyên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tử</a:t>
            </a:r>
            <a:r>
              <a:rPr lang="en-US" sz="2000" dirty="0">
                <a:latin typeface="Arial" panose="020B0604020202020204" pitchFamily="34" charset="0"/>
                <a:cs typeface="Arial" panose="020B0604020202020204" pitchFamily="34" charset="0"/>
              </a:rPr>
              <a:t> oxygen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nhóm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hydroxy</a:t>
            </a:r>
            <a:r>
              <a:rPr lang="en-US" sz="2000" dirty="0">
                <a:latin typeface="Arial" panose="020B0604020202020204" pitchFamily="34" charset="0"/>
                <a:cs typeface="Arial" panose="020B0604020202020204" pitchFamily="34" charset="0"/>
              </a:rPr>
              <a:t> (-OH). </a:t>
            </a:r>
          </a:p>
          <a:p>
            <a:pPr marL="342900" indent="-342900" algn="just">
              <a:lnSpc>
                <a:spcPct val="150000"/>
              </a:lnSpc>
              <a:buFont typeface="Arial" panose="020B0604020202020204" pitchFamily="34" charset="0"/>
              <a:buChar char="•"/>
            </a:pPr>
            <a:r>
              <a:rPr lang="en-US" sz="2000" dirty="0" err="1">
                <a:latin typeface="Arial" panose="020B0604020202020204" pitchFamily="34" charset="0"/>
                <a:cs typeface="Arial" panose="020B0604020202020204" pitchFamily="34" charset="0"/>
              </a:rPr>
              <a:t>Trong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phân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tử</a:t>
            </a:r>
            <a:r>
              <a:rPr lang="en-US" sz="2000" dirty="0">
                <a:latin typeface="Arial" panose="020B0604020202020204" pitchFamily="34" charset="0"/>
                <a:cs typeface="Arial" panose="020B0604020202020204" pitchFamily="34" charset="0"/>
              </a:rPr>
              <a:t> ethanol, </a:t>
            </a:r>
            <a:r>
              <a:rPr lang="en-US" sz="2000" dirty="0" err="1">
                <a:latin typeface="Arial" panose="020B0604020202020204" pitchFamily="34" charset="0"/>
                <a:cs typeface="Arial" panose="020B0604020202020204" pitchFamily="34" charset="0"/>
              </a:rPr>
              <a:t>nguyên</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tử</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carbon (</a:t>
            </a:r>
            <a:r>
              <a:rPr lang="en-US" sz="2000" dirty="0" err="1">
                <a:latin typeface="Arial" panose="020B0604020202020204" pitchFamily="34" charset="0"/>
                <a:cs typeface="Arial" panose="020B0604020202020204" pitchFamily="34" charset="0"/>
              </a:rPr>
              <a:t>cùng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lai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hoá</a:t>
            </a:r>
            <a:r>
              <a:rPr lang="en-US" sz="2000" dirty="0">
                <a:latin typeface="Arial" panose="020B0604020202020204" pitchFamily="34" charset="0"/>
                <a:cs typeface="Arial" panose="020B0604020202020204" pitchFamily="34" charset="0"/>
              </a:rPr>
              <a:t> sp</a:t>
            </a:r>
            <a:r>
              <a:rPr lang="en-US" sz="2000" baseline="30000" dirty="0">
                <a:latin typeface="Arial" panose="020B0604020202020204" pitchFamily="34" charset="0"/>
                <a:cs typeface="Arial" panose="020B0604020202020204" pitchFamily="34" charset="0"/>
              </a:rPr>
              <a:t>3</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nhóm</a:t>
            </a:r>
            <a:r>
              <a:rPr lang="en-US" sz="2000" dirty="0">
                <a:latin typeface="Arial" panose="020B0604020202020204" pitchFamily="34" charset="0"/>
                <a:cs typeface="Arial" panose="020B0604020202020204" pitchFamily="34" charset="0"/>
              </a:rPr>
              <a:t> methylene (-CH</a:t>
            </a:r>
            <a:r>
              <a:rPr lang="en-US" sz="2000" baseline="-25000" dirty="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liên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đồng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thời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với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nguyên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tử</a:t>
            </a:r>
            <a:r>
              <a:rPr lang="en-US" sz="2000" dirty="0">
                <a:latin typeface="Arial" panose="020B0604020202020204" pitchFamily="34" charset="0"/>
                <a:cs typeface="Arial" panose="020B0604020202020204" pitchFamily="34" charset="0"/>
              </a:rPr>
              <a:t> carbon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nhóm</a:t>
            </a:r>
            <a:r>
              <a:rPr lang="en-US" sz="2000" dirty="0">
                <a:latin typeface="Arial" panose="020B0604020202020204" pitchFamily="34" charset="0"/>
                <a:cs typeface="Arial" panose="020B0604020202020204" pitchFamily="34" charset="0"/>
              </a:rPr>
              <a:t> methyl (-CH</a:t>
            </a:r>
            <a:r>
              <a:rPr lang="en-US" sz="2000" baseline="-25000" dirty="0">
                <a:latin typeface="Arial" panose="020B0604020202020204" pitchFamily="34" charset="0"/>
                <a:cs typeface="Arial" panose="020B0604020202020204" pitchFamily="34" charset="0"/>
              </a:rPr>
              <a:t>3</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nguyên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tử</a:t>
            </a:r>
            <a:r>
              <a:rPr lang="en-US" sz="2000" dirty="0">
                <a:latin typeface="Arial" panose="020B0604020202020204" pitchFamily="34" charset="0"/>
                <a:cs typeface="Arial" panose="020B0604020202020204" pitchFamily="34" charset="0"/>
              </a:rPr>
              <a:t> oxygen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nhóm</a:t>
            </a:r>
            <a:r>
              <a:rPr lang="en-US" sz="2000" dirty="0">
                <a:latin typeface="Arial" panose="020B0604020202020204" pitchFamily="34" charset="0"/>
                <a:cs typeface="Arial" panose="020B0604020202020204" pitchFamily="34" charset="0"/>
              </a:rPr>
              <a:t> –OH. </a:t>
            </a:r>
            <a:r>
              <a:rPr lang="en-US" sz="2000" dirty="0" err="1">
                <a:latin typeface="Arial" panose="020B0604020202020204" pitchFamily="34" charset="0"/>
                <a:cs typeface="Arial" panose="020B0604020202020204" pitchFamily="34" charset="0"/>
              </a:rPr>
              <a:t>Nhóm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chức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hydroxy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chỉ</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chứa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liên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đơn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gồm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liên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kết</a:t>
            </a:r>
            <a:r>
              <a:rPr lang="vi-VN"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a:t>
            </a:r>
            <a:endParaRPr lang="vi-VN" sz="2000" dirty="0">
              <a:latin typeface="Arial" panose="020B0604020202020204" pitchFamily="34" charset="0"/>
              <a:cs typeface="Arial" panose="020B0604020202020204" pitchFamily="34" charset="0"/>
            </a:endParaRPr>
          </a:p>
          <a:p>
            <a:pPr algn="just">
              <a:lnSpc>
                <a:spcPct val="150000"/>
              </a:lnSpc>
            </a:pPr>
            <a:r>
              <a:rPr lang="vi-VN"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a:t>
            </a:r>
            <a:r>
              <a:rPr lang="en-US" sz="2000" dirty="0">
                <a:latin typeface="Arial" panose="020B0604020202020204" pitchFamily="34" charset="0"/>
                <a:cs typeface="Arial" panose="020B0604020202020204" pitchFamily="34" charset="0"/>
              </a:rPr>
              <a:t> O-H.</a:t>
            </a:r>
          </a:p>
        </p:txBody>
      </p:sp>
      <p:pic>
        <p:nvPicPr>
          <p:cNvPr id="3" name="Picture 2"/>
          <p:cNvPicPr>
            <a:picLocks noChangeAspect="1"/>
          </p:cNvPicPr>
          <p:nvPr/>
        </p:nvPicPr>
        <p:blipFill>
          <a:blip r:embed="rId3"/>
          <a:stretch>
            <a:fillRect/>
          </a:stretch>
        </p:blipFill>
        <p:spPr>
          <a:xfrm>
            <a:off x="7386181" y="3887390"/>
            <a:ext cx="1110754" cy="493223"/>
          </a:xfrm>
          <a:prstGeom prst="rect">
            <a:avLst/>
          </a:prstGeom>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randombar(horizontal)">
                                      <p:cBhvr>
                                        <p:cTn id="20" dur="500"/>
                                        <p:tgtEl>
                                          <p:spTgt spid="3"/>
                                        </p:tgtEl>
                                      </p:cBhvr>
                                    </p:animEffect>
                                  </p:childTnLst>
                                </p:cTn>
                              </p:par>
                              <p:par>
                                <p:cTn id="21" presetID="14" presetClass="entr" presetSubtype="10" fill="hold"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10" name="Text Box 9"/>
          <p:cNvSpPr txBox="1"/>
          <p:nvPr/>
        </p:nvSpPr>
        <p:spPr>
          <a:xfrm>
            <a:off x="3729990" y="316865"/>
            <a:ext cx="1844040" cy="652145"/>
          </a:xfrm>
          <a:prstGeom prst="rect">
            <a:avLst/>
          </a:prstGeom>
          <a:solidFill>
            <a:schemeClr val="accent4">
              <a:lumMod val="40000"/>
              <a:lumOff val="60000"/>
            </a:schemeClr>
          </a:solidFill>
          <a:ln w="9525">
            <a:noFill/>
          </a:ln>
        </p:spPr>
        <p:txBody>
          <a:bodyPr wrap="square" anchor="t" anchorCtr="0">
            <a:noAutofit/>
          </a:bodyPr>
          <a:lstStyle/>
          <a:p>
            <a:pPr marL="0" indent="0" algn="ctr">
              <a:lnSpc>
                <a:spcPct val="150000"/>
              </a:lnSpc>
            </a:pPr>
            <a:r>
              <a:rPr lang="en-US" sz="2400" b="1">
                <a:latin typeface="Arial" panose="020B0604020202020204" pitchFamily="34" charset="0"/>
                <a:cs typeface="Arial" panose="020B0604020202020204" pitchFamily="34" charset="0"/>
              </a:rPr>
              <a:t>Kết luận</a:t>
            </a:r>
          </a:p>
        </p:txBody>
      </p:sp>
      <p:sp>
        <p:nvSpPr>
          <p:cNvPr id="100" name="Text Box 99"/>
          <p:cNvSpPr txBox="1"/>
          <p:nvPr/>
        </p:nvSpPr>
        <p:spPr>
          <a:xfrm>
            <a:off x="1159510" y="1316355"/>
            <a:ext cx="6774180" cy="1014730"/>
          </a:xfrm>
          <a:prstGeom prst="rect">
            <a:avLst/>
          </a:prstGeom>
          <a:solidFill>
            <a:schemeClr val="bg1">
              <a:lumMod val="90000"/>
            </a:schemeClr>
          </a:solidFill>
          <a:ln w="9525">
            <a:noFill/>
          </a:ln>
        </p:spPr>
        <p:txBody>
          <a:bodyPr wrap="square">
            <a:spAutoFit/>
          </a:bodyPr>
          <a:lstStyle/>
          <a:p>
            <a:pPr marL="0" indent="0" algn="just">
              <a:lnSpc>
                <a:spcPct val="150000"/>
              </a:lnSpc>
            </a:pPr>
            <a:r>
              <a:rPr lang="en-US" sz="2000">
                <a:latin typeface="Arial" panose="020B0604020202020204" pitchFamily="34" charset="0"/>
                <a:cs typeface="Arial" panose="020B0604020202020204" pitchFamily="34" charset="0"/>
              </a:rPr>
              <a:t>Alcohol là những hợp chất hữu cơ có nhóm hydroxy (-OH) liên kết trực tiếp với nguyên tử carbon no. </a:t>
            </a:r>
          </a:p>
        </p:txBody>
      </p:sp>
      <p:sp>
        <p:nvSpPr>
          <p:cNvPr id="11" name="Text Box 10"/>
          <p:cNvSpPr txBox="1"/>
          <p:nvPr/>
        </p:nvSpPr>
        <p:spPr>
          <a:xfrm>
            <a:off x="1159510" y="2569845"/>
            <a:ext cx="6773545" cy="1014730"/>
          </a:xfrm>
          <a:prstGeom prst="rect">
            <a:avLst/>
          </a:prstGeom>
          <a:solidFill>
            <a:schemeClr val="tx1">
              <a:lumMod val="20000"/>
              <a:lumOff val="80000"/>
            </a:schemeClr>
          </a:solidFill>
          <a:ln w="9525">
            <a:noFill/>
          </a:ln>
        </p:spPr>
        <p:txBody>
          <a:bodyPr wrap="square">
            <a:spAutoFit/>
          </a:bodyPr>
          <a:lstStyle/>
          <a:p>
            <a:pPr marL="0" indent="0" algn="just">
              <a:lnSpc>
                <a:spcPct val="150000"/>
              </a:lnSpc>
            </a:pPr>
            <a:r>
              <a:rPr lang="en-US" sz="2000">
                <a:latin typeface="Arial" panose="020B0604020202020204" pitchFamily="34" charset="0"/>
                <a:cs typeface="Arial" panose="020B0604020202020204" pitchFamily="34" charset="0"/>
              </a:rPr>
              <a:t>Công thức chung của alcohol: </a:t>
            </a:r>
          </a:p>
          <a:p>
            <a:pPr marL="0" indent="0" algn="ctr">
              <a:lnSpc>
                <a:spcPct val="150000"/>
              </a:lnSpc>
            </a:pPr>
            <a:r>
              <a:rPr lang="en-US" sz="2000">
                <a:latin typeface="Arial" panose="020B0604020202020204" pitchFamily="34" charset="0"/>
                <a:cs typeface="Arial" panose="020B0604020202020204" pitchFamily="34" charset="0"/>
              </a:rPr>
              <a:t>R(OH)</a:t>
            </a:r>
            <a:r>
              <a:rPr lang="en-US" sz="2000" baseline="-25000">
                <a:latin typeface="Arial" panose="020B0604020202020204" pitchFamily="34" charset="0"/>
                <a:cs typeface="Arial" panose="020B0604020202020204" pitchFamily="34" charset="0"/>
              </a:rPr>
              <a:t>n</a:t>
            </a:r>
            <a:r>
              <a:rPr lang="en-US" sz="2000">
                <a:latin typeface="Arial" panose="020B0604020202020204" pitchFamily="34" charset="0"/>
                <a:cs typeface="Arial" panose="020B0604020202020204" pitchFamily="34" charset="0"/>
              </a:rPr>
              <a:t>; n ≥ 1, nguyên; R gốc hydrocarbon.</a:t>
            </a:r>
          </a:p>
        </p:txBody>
      </p:sp>
      <p:sp>
        <p:nvSpPr>
          <p:cNvPr id="12" name="Text Box 11"/>
          <p:cNvSpPr txBox="1"/>
          <p:nvPr/>
        </p:nvSpPr>
        <p:spPr>
          <a:xfrm>
            <a:off x="1158875" y="3823335"/>
            <a:ext cx="6774815" cy="1014730"/>
          </a:xfrm>
          <a:prstGeom prst="rect">
            <a:avLst/>
          </a:prstGeom>
          <a:solidFill>
            <a:schemeClr val="accent5">
              <a:lumMod val="20000"/>
              <a:lumOff val="80000"/>
            </a:schemeClr>
          </a:solidFill>
          <a:ln w="9525">
            <a:noFill/>
          </a:ln>
        </p:spPr>
        <p:txBody>
          <a:bodyPr wrap="square">
            <a:spAutoFit/>
          </a:bodyPr>
          <a:lstStyle/>
          <a:p>
            <a:pPr marL="0" indent="0" algn="just">
              <a:lnSpc>
                <a:spcPct val="150000"/>
              </a:lnSpc>
            </a:pPr>
            <a:r>
              <a:rPr lang="en-US" sz="2000">
                <a:latin typeface="Arial" panose="020B0604020202020204" pitchFamily="34" charset="0"/>
                <a:cs typeface="Arial" panose="020B0604020202020204" pitchFamily="34" charset="0"/>
              </a:rPr>
              <a:t>Alcohol no, đơn chức mạch hở có công thức chung:</a:t>
            </a:r>
          </a:p>
          <a:p>
            <a:pPr marL="0" indent="0" algn="ctr">
              <a:lnSpc>
                <a:spcPct val="150000"/>
              </a:lnSpc>
            </a:pPr>
            <a:r>
              <a:rPr lang="en-US" sz="2000">
                <a:latin typeface="Arial" panose="020B0604020202020204" pitchFamily="34" charset="0"/>
                <a:cs typeface="Arial" panose="020B0604020202020204" pitchFamily="34" charset="0"/>
              </a:rPr>
              <a:t> C</a:t>
            </a:r>
            <a:r>
              <a:rPr lang="en-US" sz="2000" baseline="-25000">
                <a:latin typeface="Arial" panose="020B0604020202020204" pitchFamily="34" charset="0"/>
                <a:cs typeface="Arial" panose="020B0604020202020204" pitchFamily="34" charset="0"/>
              </a:rPr>
              <a:t>n</a:t>
            </a:r>
            <a:r>
              <a:rPr lang="en-US" sz="2000">
                <a:latin typeface="Arial" panose="020B0604020202020204" pitchFamily="34" charset="0"/>
                <a:cs typeface="Arial" panose="020B0604020202020204" pitchFamily="34" charset="0"/>
              </a:rPr>
              <a:t>H</a:t>
            </a:r>
            <a:r>
              <a:rPr lang="en-US" sz="2000" baseline="-25000">
                <a:latin typeface="Arial" panose="020B0604020202020204" pitchFamily="34" charset="0"/>
                <a:cs typeface="Arial" panose="020B0604020202020204" pitchFamily="34" charset="0"/>
              </a:rPr>
              <a:t>2n+1</a:t>
            </a:r>
            <a:r>
              <a:rPr lang="en-US" sz="2000">
                <a:latin typeface="Arial" panose="020B0604020202020204" pitchFamily="34" charset="0"/>
                <a:cs typeface="Arial" panose="020B0604020202020204" pitchFamily="34" charset="0"/>
              </a:rPr>
              <a:t>OH (n ≥ 1) hay C</a:t>
            </a:r>
            <a:r>
              <a:rPr lang="en-US" sz="2000" baseline="-25000">
                <a:latin typeface="Arial" panose="020B0604020202020204" pitchFamily="34" charset="0"/>
                <a:cs typeface="Arial" panose="020B0604020202020204" pitchFamily="34" charset="0"/>
              </a:rPr>
              <a:t>n</a:t>
            </a:r>
            <a:r>
              <a:rPr lang="en-US" sz="2000">
                <a:latin typeface="Arial" panose="020B0604020202020204" pitchFamily="34" charset="0"/>
                <a:cs typeface="Arial" panose="020B0604020202020204" pitchFamily="34" charset="0"/>
              </a:rPr>
              <a:t>H</a:t>
            </a:r>
            <a:r>
              <a:rPr lang="en-US" sz="2000" baseline="-25000">
                <a:latin typeface="Arial" panose="020B0604020202020204" pitchFamily="34" charset="0"/>
                <a:cs typeface="Arial" panose="020B0604020202020204" pitchFamily="34" charset="0"/>
              </a:rPr>
              <a:t>2n+2</a:t>
            </a:r>
            <a:r>
              <a:rPr lang="en-US" sz="2000">
                <a:latin typeface="Arial" panose="020B0604020202020204" pitchFamily="34" charset="0"/>
                <a:cs typeface="Arial" panose="020B0604020202020204" pitchFamily="34" charset="0"/>
              </a:rPr>
              <a:t>O (n ≥ 1)</a:t>
            </a:r>
          </a:p>
        </p:txBody>
      </p:sp>
      <p:sp>
        <p:nvSpPr>
          <p:cNvPr id="1532" name="Google Shape;1532;p74"/>
          <p:cNvSpPr/>
          <p:nvPr/>
        </p:nvSpPr>
        <p:spPr>
          <a:xfrm>
            <a:off x="215265" y="4227830"/>
            <a:ext cx="830580" cy="147955"/>
          </a:xfrm>
          <a:prstGeom prst="ellipse">
            <a:avLst/>
          </a:prstGeom>
          <a:solidFill>
            <a:srgbClr val="383030">
              <a:alpha val="17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barn(inVertical)">
                                      <p:cBhvr>
                                        <p:cTn id="12" dur="500"/>
                                        <p:tgtEl>
                                          <p:spTgt spid="10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10" name="Text Box 9"/>
          <p:cNvSpPr txBox="1"/>
          <p:nvPr/>
        </p:nvSpPr>
        <p:spPr>
          <a:xfrm>
            <a:off x="3729990" y="593090"/>
            <a:ext cx="1844040" cy="652145"/>
          </a:xfrm>
          <a:prstGeom prst="rect">
            <a:avLst/>
          </a:prstGeom>
          <a:solidFill>
            <a:schemeClr val="accent4">
              <a:lumMod val="40000"/>
              <a:lumOff val="60000"/>
            </a:schemeClr>
          </a:solidFill>
          <a:ln w="9525">
            <a:noFill/>
          </a:ln>
        </p:spPr>
        <p:txBody>
          <a:bodyPr wrap="square" anchor="t" anchorCtr="0">
            <a:noAutofit/>
          </a:bodyPr>
          <a:lstStyle/>
          <a:p>
            <a:pPr marL="0" indent="0" algn="ctr">
              <a:lnSpc>
                <a:spcPct val="150000"/>
              </a:lnSpc>
            </a:pPr>
            <a:r>
              <a:rPr lang="en-US" sz="2400" b="1">
                <a:latin typeface="Arial" panose="020B0604020202020204" pitchFamily="34" charset="0"/>
                <a:cs typeface="Arial" panose="020B0604020202020204" pitchFamily="34" charset="0"/>
              </a:rPr>
              <a:t>Kết luận</a:t>
            </a:r>
          </a:p>
        </p:txBody>
      </p:sp>
      <p:sp>
        <p:nvSpPr>
          <p:cNvPr id="100" name="Text Box 99"/>
          <p:cNvSpPr txBox="1"/>
          <p:nvPr/>
        </p:nvSpPr>
        <p:spPr>
          <a:xfrm>
            <a:off x="2301240" y="1781175"/>
            <a:ext cx="4719955" cy="1014730"/>
          </a:xfrm>
          <a:prstGeom prst="rect">
            <a:avLst/>
          </a:prstGeom>
          <a:solidFill>
            <a:schemeClr val="bg1">
              <a:lumMod val="90000"/>
            </a:schemeClr>
          </a:solidFill>
          <a:ln w="9525">
            <a:noFill/>
          </a:ln>
        </p:spPr>
        <p:txBody>
          <a:bodyPr wrap="square">
            <a:spAutoFit/>
          </a:bodyPr>
          <a:lstStyle/>
          <a:p>
            <a:pPr marL="0" indent="0" algn="just">
              <a:lnSpc>
                <a:spcPct val="150000"/>
              </a:lnSpc>
            </a:pPr>
            <a:r>
              <a:rPr lang="en-US" sz="2000">
                <a:latin typeface="Arial" panose="020B0604020202020204" pitchFamily="34" charset="0"/>
                <a:cs typeface="Arial" panose="020B0604020202020204" pitchFamily="34" charset="0"/>
              </a:rPr>
              <a:t>Alcohol có từ 2 nhóm OH trở lên gọi là alcohol đa chức hay polyalcohol, polyol.</a:t>
            </a:r>
          </a:p>
        </p:txBody>
      </p:sp>
      <p:sp>
        <p:nvSpPr>
          <p:cNvPr id="11" name="Text Box 10"/>
          <p:cNvSpPr txBox="1"/>
          <p:nvPr/>
        </p:nvSpPr>
        <p:spPr>
          <a:xfrm>
            <a:off x="2301240" y="3281045"/>
            <a:ext cx="4719955" cy="1014730"/>
          </a:xfrm>
          <a:prstGeom prst="rect">
            <a:avLst/>
          </a:prstGeom>
          <a:solidFill>
            <a:schemeClr val="tx1">
              <a:lumMod val="20000"/>
              <a:lumOff val="80000"/>
            </a:schemeClr>
          </a:solidFill>
          <a:ln w="9525">
            <a:noFill/>
          </a:ln>
        </p:spPr>
        <p:txBody>
          <a:bodyPr wrap="square">
            <a:spAutoFit/>
          </a:bodyPr>
          <a:lstStyle/>
          <a:p>
            <a:pPr marL="0" indent="0" algn="just">
              <a:lnSpc>
                <a:spcPct val="150000"/>
              </a:lnSpc>
            </a:pPr>
            <a:r>
              <a:rPr lang="en-US" sz="2000">
                <a:latin typeface="Arial" panose="020B0604020202020204" pitchFamily="34" charset="0"/>
                <a:cs typeface="Arial" panose="020B0604020202020204" pitchFamily="34" charset="0"/>
              </a:rPr>
              <a:t>Bậc alcohol: Là bậc của nguyên tử carbon có liên kết với nhóm -OH.</a:t>
            </a:r>
          </a:p>
        </p:txBody>
      </p:sp>
      <p:pic>
        <p:nvPicPr>
          <p:cNvPr id="1533" name="Google Shape;1533;p74"/>
          <p:cNvPicPr preferRelativeResize="0"/>
          <p:nvPr/>
        </p:nvPicPr>
        <p:blipFill rotWithShape="1">
          <a:blip r:embed="rId3"/>
          <a:srcRect l="13751" r="13758"/>
          <a:stretch>
            <a:fillRect/>
          </a:stretch>
        </p:blipFill>
        <p:spPr>
          <a:xfrm>
            <a:off x="62230" y="2571750"/>
            <a:ext cx="1605915" cy="1911985"/>
          </a:xfrm>
          <a:prstGeom prst="rect">
            <a:avLst/>
          </a:prstGeom>
          <a:noFill/>
          <a:ln>
            <a:noFill/>
          </a:ln>
          <a:effectLst>
            <a:outerShdw blurRad="57150" dist="19050" dir="5400000" algn="bl" rotWithShape="0">
              <a:schemeClr val="dk1">
                <a:alpha val="50000"/>
              </a:schemeClr>
            </a:outerShdw>
          </a:effectLst>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0"/>
                                        </p:tgtEl>
                                        <p:attrNameLst>
                                          <p:attrName>style.visibility</p:attrName>
                                        </p:attrNameLst>
                                      </p:cBhvr>
                                      <p:to>
                                        <p:strVal val="visible"/>
                                      </p:to>
                                    </p:set>
                                    <p:animEffect transition="in" filter="barn(inVertical)">
                                      <p:cBhvr>
                                        <p:cTn id="14" dur="500"/>
                                        <p:tgtEl>
                                          <p:spTgt spid="10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grpSp>
        <p:nvGrpSpPr>
          <p:cNvPr id="686" name="Google Shape;686;p42"/>
          <p:cNvGrpSpPr/>
          <p:nvPr/>
        </p:nvGrpSpPr>
        <p:grpSpPr>
          <a:xfrm>
            <a:off x="724535" y="1181100"/>
            <a:ext cx="2962275" cy="2907030"/>
            <a:chOff x="313175" y="1381125"/>
            <a:chExt cx="3268225" cy="3222870"/>
          </a:xfrm>
        </p:grpSpPr>
        <p:grpSp>
          <p:nvGrpSpPr>
            <p:cNvPr id="687" name="Google Shape;687;p42"/>
            <p:cNvGrpSpPr/>
            <p:nvPr/>
          </p:nvGrpSpPr>
          <p:grpSpPr>
            <a:xfrm>
              <a:off x="475100" y="1381125"/>
              <a:ext cx="2079270" cy="2507147"/>
              <a:chOff x="-2353825" y="1381125"/>
              <a:chExt cx="2079270" cy="2507147"/>
            </a:xfrm>
          </p:grpSpPr>
          <p:sp>
            <p:nvSpPr>
              <p:cNvPr id="688" name="Google Shape;688;p42"/>
              <p:cNvSpPr/>
              <p:nvPr/>
            </p:nvSpPr>
            <p:spPr>
              <a:xfrm>
                <a:off x="-876451" y="1664810"/>
                <a:ext cx="601895" cy="521273"/>
              </a:xfrm>
              <a:custGeom>
                <a:avLst/>
                <a:gdLst/>
                <a:ahLst/>
                <a:cxnLst/>
                <a:rect l="l" t="t" r="r" b="b"/>
                <a:pathLst>
                  <a:path w="15185" h="13151" extrusionOk="0">
                    <a:moveTo>
                      <a:pt x="3796" y="1"/>
                    </a:moveTo>
                    <a:lnTo>
                      <a:pt x="0" y="6576"/>
                    </a:lnTo>
                    <a:lnTo>
                      <a:pt x="3796" y="13151"/>
                    </a:lnTo>
                    <a:lnTo>
                      <a:pt x="11388" y="13151"/>
                    </a:lnTo>
                    <a:lnTo>
                      <a:pt x="15185" y="6576"/>
                    </a:lnTo>
                    <a:lnTo>
                      <a:pt x="11388" y="1"/>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2"/>
              <p:cNvSpPr/>
              <p:nvPr/>
            </p:nvSpPr>
            <p:spPr>
              <a:xfrm>
                <a:off x="-1861407" y="2232220"/>
                <a:ext cx="601935" cy="521312"/>
              </a:xfrm>
              <a:custGeom>
                <a:avLst/>
                <a:gdLst/>
                <a:ahLst/>
                <a:cxnLst/>
                <a:rect l="l" t="t" r="r" b="b"/>
                <a:pathLst>
                  <a:path w="15186" h="13152" extrusionOk="0">
                    <a:moveTo>
                      <a:pt x="3797" y="1"/>
                    </a:moveTo>
                    <a:lnTo>
                      <a:pt x="1" y="6576"/>
                    </a:lnTo>
                    <a:lnTo>
                      <a:pt x="3797" y="13151"/>
                    </a:lnTo>
                    <a:lnTo>
                      <a:pt x="11389" y="13151"/>
                    </a:lnTo>
                    <a:lnTo>
                      <a:pt x="15186" y="6576"/>
                    </a:lnTo>
                    <a:lnTo>
                      <a:pt x="11389" y="1"/>
                    </a:lnTo>
                    <a:close/>
                  </a:path>
                </a:pathLst>
              </a:custGeom>
              <a:solidFill>
                <a:srgbClr val="6D563C">
                  <a:alpha val="54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2"/>
              <p:cNvSpPr/>
              <p:nvPr/>
            </p:nvSpPr>
            <p:spPr>
              <a:xfrm>
                <a:off x="-876451" y="2799669"/>
                <a:ext cx="601895" cy="521273"/>
              </a:xfrm>
              <a:custGeom>
                <a:avLst/>
                <a:gdLst/>
                <a:ahLst/>
                <a:cxnLst/>
                <a:rect l="l" t="t" r="r" b="b"/>
                <a:pathLst>
                  <a:path w="15185" h="13151" extrusionOk="0">
                    <a:moveTo>
                      <a:pt x="3796" y="0"/>
                    </a:moveTo>
                    <a:lnTo>
                      <a:pt x="0" y="6574"/>
                    </a:lnTo>
                    <a:lnTo>
                      <a:pt x="3796" y="13150"/>
                    </a:lnTo>
                    <a:lnTo>
                      <a:pt x="11388" y="13150"/>
                    </a:lnTo>
                    <a:lnTo>
                      <a:pt x="15185" y="6574"/>
                    </a:lnTo>
                    <a:lnTo>
                      <a:pt x="11388" y="0"/>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2"/>
              <p:cNvSpPr/>
              <p:nvPr/>
            </p:nvSpPr>
            <p:spPr>
              <a:xfrm>
                <a:off x="-1368909" y="1381125"/>
                <a:ext cx="601935" cy="521273"/>
              </a:xfrm>
              <a:custGeom>
                <a:avLst/>
                <a:gdLst/>
                <a:ahLst/>
                <a:cxnLst/>
                <a:rect l="l" t="t" r="r" b="b"/>
                <a:pathLst>
                  <a:path w="15186" h="13151" extrusionOk="0">
                    <a:moveTo>
                      <a:pt x="3796" y="0"/>
                    </a:moveTo>
                    <a:lnTo>
                      <a:pt x="0" y="6575"/>
                    </a:lnTo>
                    <a:lnTo>
                      <a:pt x="3796" y="13150"/>
                    </a:lnTo>
                    <a:lnTo>
                      <a:pt x="11389" y="13150"/>
                    </a:lnTo>
                    <a:lnTo>
                      <a:pt x="15185" y="6575"/>
                    </a:lnTo>
                    <a:lnTo>
                      <a:pt x="11389" y="0"/>
                    </a:lnTo>
                    <a:close/>
                  </a:path>
                </a:pathLst>
              </a:custGeom>
              <a:solidFill>
                <a:srgbClr val="6D563C">
                  <a:alpha val="54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2"/>
              <p:cNvSpPr/>
              <p:nvPr/>
            </p:nvSpPr>
            <p:spPr>
              <a:xfrm>
                <a:off x="-2353825" y="1948535"/>
                <a:ext cx="601895" cy="521273"/>
              </a:xfrm>
              <a:custGeom>
                <a:avLst/>
                <a:gdLst/>
                <a:ahLst/>
                <a:cxnLst/>
                <a:rect l="l" t="t" r="r" b="b"/>
                <a:pathLst>
                  <a:path w="15185" h="13151" extrusionOk="0">
                    <a:moveTo>
                      <a:pt x="3796" y="0"/>
                    </a:moveTo>
                    <a:lnTo>
                      <a:pt x="0" y="6575"/>
                    </a:lnTo>
                    <a:lnTo>
                      <a:pt x="3796" y="13151"/>
                    </a:lnTo>
                    <a:lnTo>
                      <a:pt x="11388" y="13151"/>
                    </a:lnTo>
                    <a:lnTo>
                      <a:pt x="15185" y="6575"/>
                    </a:lnTo>
                    <a:lnTo>
                      <a:pt x="11388" y="0"/>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2"/>
              <p:cNvSpPr/>
              <p:nvPr/>
            </p:nvSpPr>
            <p:spPr>
              <a:xfrm>
                <a:off x="-1368909" y="1948535"/>
                <a:ext cx="601935" cy="521273"/>
              </a:xfrm>
              <a:custGeom>
                <a:avLst/>
                <a:gdLst/>
                <a:ahLst/>
                <a:cxnLst/>
                <a:rect l="l" t="t" r="r" b="b"/>
                <a:pathLst>
                  <a:path w="15186" h="13151" extrusionOk="0">
                    <a:moveTo>
                      <a:pt x="3796" y="0"/>
                    </a:moveTo>
                    <a:lnTo>
                      <a:pt x="0" y="6575"/>
                    </a:lnTo>
                    <a:lnTo>
                      <a:pt x="3796" y="13151"/>
                    </a:lnTo>
                    <a:lnTo>
                      <a:pt x="11389" y="13151"/>
                    </a:lnTo>
                    <a:lnTo>
                      <a:pt x="15185" y="6575"/>
                    </a:lnTo>
                    <a:lnTo>
                      <a:pt x="11389" y="0"/>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2"/>
              <p:cNvSpPr/>
              <p:nvPr/>
            </p:nvSpPr>
            <p:spPr>
              <a:xfrm>
                <a:off x="-1368909" y="3083315"/>
                <a:ext cx="601935" cy="521233"/>
              </a:xfrm>
              <a:custGeom>
                <a:avLst/>
                <a:gdLst/>
                <a:ahLst/>
                <a:cxnLst/>
                <a:rect l="l" t="t" r="r" b="b"/>
                <a:pathLst>
                  <a:path w="15186" h="13150" extrusionOk="0">
                    <a:moveTo>
                      <a:pt x="3796" y="1"/>
                    </a:moveTo>
                    <a:lnTo>
                      <a:pt x="0" y="6577"/>
                    </a:lnTo>
                    <a:lnTo>
                      <a:pt x="3796" y="13150"/>
                    </a:lnTo>
                    <a:lnTo>
                      <a:pt x="11389" y="13150"/>
                    </a:lnTo>
                    <a:lnTo>
                      <a:pt x="15185" y="6577"/>
                    </a:lnTo>
                    <a:lnTo>
                      <a:pt x="11389" y="1"/>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2"/>
              <p:cNvSpPr/>
              <p:nvPr/>
            </p:nvSpPr>
            <p:spPr>
              <a:xfrm>
                <a:off x="-2256673" y="3342504"/>
                <a:ext cx="370611" cy="320905"/>
              </a:xfrm>
              <a:custGeom>
                <a:avLst/>
                <a:gdLst/>
                <a:ahLst/>
                <a:cxnLst/>
                <a:rect l="l" t="t" r="r" b="b"/>
                <a:pathLst>
                  <a:path w="9350" h="8096" extrusionOk="0">
                    <a:moveTo>
                      <a:pt x="2338" y="1"/>
                    </a:moveTo>
                    <a:lnTo>
                      <a:pt x="0" y="4048"/>
                    </a:lnTo>
                    <a:lnTo>
                      <a:pt x="2338" y="8096"/>
                    </a:lnTo>
                    <a:lnTo>
                      <a:pt x="7013" y="8096"/>
                    </a:lnTo>
                    <a:lnTo>
                      <a:pt x="9349" y="4048"/>
                    </a:lnTo>
                    <a:lnTo>
                      <a:pt x="7013" y="1"/>
                    </a:lnTo>
                    <a:close/>
                  </a:path>
                </a:pathLst>
              </a:custGeom>
              <a:solidFill>
                <a:srgbClr val="004717">
                  <a:alpha val="588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2"/>
              <p:cNvSpPr/>
              <p:nvPr/>
            </p:nvSpPr>
            <p:spPr>
              <a:xfrm>
                <a:off x="-1828309" y="1581730"/>
                <a:ext cx="370611" cy="320905"/>
              </a:xfrm>
              <a:custGeom>
                <a:avLst/>
                <a:gdLst/>
                <a:ahLst/>
                <a:cxnLst/>
                <a:rect l="l" t="t" r="r" b="b"/>
                <a:pathLst>
                  <a:path w="9350" h="8096" extrusionOk="0">
                    <a:moveTo>
                      <a:pt x="2340" y="0"/>
                    </a:moveTo>
                    <a:lnTo>
                      <a:pt x="0" y="4048"/>
                    </a:lnTo>
                    <a:lnTo>
                      <a:pt x="2340" y="8096"/>
                    </a:lnTo>
                    <a:lnTo>
                      <a:pt x="7013" y="8096"/>
                    </a:lnTo>
                    <a:lnTo>
                      <a:pt x="9350" y="4048"/>
                    </a:lnTo>
                    <a:lnTo>
                      <a:pt x="7013" y="0"/>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2"/>
              <p:cNvSpPr/>
              <p:nvPr/>
            </p:nvSpPr>
            <p:spPr>
              <a:xfrm>
                <a:off x="-876451" y="2232220"/>
                <a:ext cx="601895" cy="521312"/>
              </a:xfrm>
              <a:custGeom>
                <a:avLst/>
                <a:gdLst/>
                <a:ahLst/>
                <a:cxnLst/>
                <a:rect l="l" t="t" r="r" b="b"/>
                <a:pathLst>
                  <a:path w="15185" h="13152" extrusionOk="0">
                    <a:moveTo>
                      <a:pt x="3796" y="1"/>
                    </a:moveTo>
                    <a:lnTo>
                      <a:pt x="0" y="6576"/>
                    </a:lnTo>
                    <a:lnTo>
                      <a:pt x="3796" y="13151"/>
                    </a:lnTo>
                    <a:lnTo>
                      <a:pt x="11388" y="13151"/>
                    </a:lnTo>
                    <a:lnTo>
                      <a:pt x="15185" y="6576"/>
                    </a:lnTo>
                    <a:lnTo>
                      <a:pt x="11388" y="1"/>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2"/>
              <p:cNvSpPr/>
              <p:nvPr/>
            </p:nvSpPr>
            <p:spPr>
              <a:xfrm>
                <a:off x="-876451" y="3367079"/>
                <a:ext cx="601895" cy="521193"/>
              </a:xfrm>
              <a:custGeom>
                <a:avLst/>
                <a:gdLst/>
                <a:ahLst/>
                <a:cxnLst/>
                <a:rect l="l" t="t" r="r" b="b"/>
                <a:pathLst>
                  <a:path w="15185" h="13149" extrusionOk="0">
                    <a:moveTo>
                      <a:pt x="3796" y="0"/>
                    </a:moveTo>
                    <a:lnTo>
                      <a:pt x="0" y="6573"/>
                    </a:lnTo>
                    <a:lnTo>
                      <a:pt x="3796" y="13148"/>
                    </a:lnTo>
                    <a:lnTo>
                      <a:pt x="11388" y="13148"/>
                    </a:lnTo>
                    <a:lnTo>
                      <a:pt x="15185" y="6573"/>
                    </a:lnTo>
                    <a:lnTo>
                      <a:pt x="113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9" name="Google Shape;699;p42"/>
            <p:cNvGrpSpPr/>
            <p:nvPr/>
          </p:nvGrpSpPr>
          <p:grpSpPr>
            <a:xfrm>
              <a:off x="313175" y="1628700"/>
              <a:ext cx="3268225" cy="2975295"/>
              <a:chOff x="313175" y="1628700"/>
              <a:chExt cx="3268225" cy="2975295"/>
            </a:xfrm>
          </p:grpSpPr>
          <p:pic>
            <p:nvPicPr>
              <p:cNvPr id="700" name="Google Shape;700;p42"/>
              <p:cNvPicPr preferRelativeResize="0"/>
              <p:nvPr/>
            </p:nvPicPr>
            <p:blipFill rotWithShape="1">
              <a:blip r:embed="rId3"/>
              <a:srcRect l="18116" t="10280" r="18116" b="10272"/>
              <a:stretch>
                <a:fillRect/>
              </a:stretch>
            </p:blipFill>
            <p:spPr>
              <a:xfrm flipH="1">
                <a:off x="2281150" y="2573000"/>
                <a:ext cx="1300250" cy="1620000"/>
              </a:xfrm>
              <a:prstGeom prst="rect">
                <a:avLst/>
              </a:prstGeom>
              <a:noFill/>
              <a:ln>
                <a:noFill/>
              </a:ln>
              <a:effectLst>
                <a:outerShdw blurRad="57150" dist="19050" dir="5400000" algn="bl" rotWithShape="0">
                  <a:schemeClr val="dk1">
                    <a:alpha val="50000"/>
                  </a:schemeClr>
                </a:outerShdw>
              </a:effectLst>
            </p:spPr>
          </p:pic>
          <p:sp>
            <p:nvSpPr>
              <p:cNvPr id="701" name="Google Shape;701;p42"/>
              <p:cNvSpPr/>
              <p:nvPr/>
            </p:nvSpPr>
            <p:spPr>
              <a:xfrm>
                <a:off x="313175" y="4192995"/>
                <a:ext cx="2704200" cy="411000"/>
              </a:xfrm>
              <a:prstGeom prst="ellipse">
                <a:avLst/>
              </a:prstGeom>
              <a:solidFill>
                <a:srgbClr val="383030">
                  <a:alpha val="17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02" name="Google Shape;702;p42"/>
              <p:cNvPicPr preferRelativeResize="0"/>
              <p:nvPr/>
            </p:nvPicPr>
            <p:blipFill rotWithShape="1">
              <a:blip r:embed="rId4"/>
              <a:srcRect l="16325" t="10721" r="16325" b="13509"/>
              <a:stretch>
                <a:fillRect/>
              </a:stretch>
            </p:blipFill>
            <p:spPr>
              <a:xfrm>
                <a:off x="407975" y="1628700"/>
                <a:ext cx="2514599" cy="2828925"/>
              </a:xfrm>
              <a:prstGeom prst="rect">
                <a:avLst/>
              </a:prstGeom>
              <a:noFill/>
              <a:ln>
                <a:noFill/>
              </a:ln>
              <a:effectLst>
                <a:outerShdw blurRad="57150" dist="19050" dir="5400000" algn="bl" rotWithShape="0">
                  <a:schemeClr val="dk1">
                    <a:alpha val="50000"/>
                  </a:schemeClr>
                </a:outerShdw>
              </a:effectLst>
            </p:spPr>
          </p:pic>
        </p:grpSp>
      </p:grpSp>
      <p:sp>
        <p:nvSpPr>
          <p:cNvPr id="100" name="Text Box 99"/>
          <p:cNvSpPr txBox="1"/>
          <p:nvPr/>
        </p:nvSpPr>
        <p:spPr>
          <a:xfrm>
            <a:off x="4297680" y="1896110"/>
            <a:ext cx="4206240" cy="1568450"/>
          </a:xfrm>
          <a:prstGeom prst="rect">
            <a:avLst/>
          </a:prstGeom>
          <a:noFill/>
          <a:ln w="9525">
            <a:noFill/>
          </a:ln>
        </p:spPr>
        <p:txBody>
          <a:bodyPr wrap="square">
            <a:spAutoFit/>
          </a:bodyPr>
          <a:lstStyle/>
          <a:p>
            <a:pPr marL="0" indent="0" algn="ctr">
              <a:lnSpc>
                <a:spcPct val="150000"/>
              </a:lnSpc>
            </a:pPr>
            <a:r>
              <a:rPr lang="en-US" sz="3200" b="1">
                <a:latin typeface="Arial" panose="020B0604020202020204" pitchFamily="34" charset="0"/>
                <a:cs typeface="Arial" panose="020B0604020202020204" pitchFamily="34" charset="0"/>
              </a:rPr>
              <a:t>2. ĐỒNG PHÂN VÀ DANH PHÁP</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100" name="Text Box 99"/>
          <p:cNvSpPr txBox="1"/>
          <p:nvPr/>
        </p:nvSpPr>
        <p:spPr>
          <a:xfrm>
            <a:off x="224155" y="1531723"/>
            <a:ext cx="3368040" cy="2399665"/>
          </a:xfrm>
          <a:prstGeom prst="rect">
            <a:avLst/>
          </a:prstGeom>
          <a:noFill/>
          <a:ln w="9525">
            <a:noFill/>
          </a:ln>
        </p:spPr>
        <p:txBody>
          <a:bodyPr wrap="square">
            <a:spAutoFit/>
          </a:bodyPr>
          <a:lstStyle/>
          <a:p>
            <a:pPr marL="0" indent="0" algn="just">
              <a:lnSpc>
                <a:spcPct val="150000"/>
              </a:lnSpc>
            </a:pPr>
            <a:r>
              <a:rPr lang="en-US" sz="2000">
                <a:latin typeface="Arial" panose="020B0604020202020204" pitchFamily="34" charset="0"/>
                <a:cs typeface="Arial" panose="020B0604020202020204" pitchFamily="34" charset="0"/>
              </a:rPr>
              <a:t>Quan sát bảng 16.1 cho biết cách xác định mạch carbon chính và thứ tự của các nguyên tử carbon trong phân tử alcohol</a:t>
            </a:r>
            <a:r>
              <a:rPr lang="vi-VN" sz="2000">
                <a:latin typeface="Arial" panose="020B0604020202020204" pitchFamily="34" charset="0"/>
                <a:cs typeface="Arial" panose="020B0604020202020204" pitchFamily="34" charset="0"/>
              </a:rPr>
              <a:t>.</a:t>
            </a:r>
            <a:endParaRPr lang="en-US" sz="200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6015" y="497414"/>
            <a:ext cx="5067935" cy="414867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8476" y="611180"/>
            <a:ext cx="1079397" cy="1079397"/>
          </a:xfrm>
          <a:prstGeom prst="rect">
            <a:avLst/>
          </a:prstGeom>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wipe(left)">
                                      <p:cBhvr>
                                        <p:cTn id="7" dur="500"/>
                                        <p:tgtEl>
                                          <p:spTgt spid="100"/>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par>
                          <p:cTn id="11" fill="hold">
                            <p:stCondLst>
                              <p:cond delay="500"/>
                            </p:stCondLst>
                            <p:childTnLst>
                              <p:par>
                                <p:cTn id="12" presetID="16" presetClass="entr" presetSubtype="21"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5" name="Text Box 4"/>
          <p:cNvSpPr txBox="1"/>
          <p:nvPr/>
        </p:nvSpPr>
        <p:spPr>
          <a:xfrm>
            <a:off x="529968" y="503426"/>
            <a:ext cx="8141421" cy="4341495"/>
          </a:xfrm>
          <a:prstGeom prst="rect">
            <a:avLst/>
          </a:prstGeom>
          <a:solidFill>
            <a:schemeClr val="accent4">
              <a:lumMod val="40000"/>
              <a:lumOff val="60000"/>
            </a:schemeClr>
          </a:solidFill>
          <a:ln w="9525">
            <a:noFill/>
          </a:ln>
        </p:spPr>
        <p:txBody>
          <a:bodyPr wrap="square">
            <a:noAutofit/>
          </a:bodyPr>
          <a:lstStyle/>
          <a:p>
            <a:pPr marL="0" indent="0" algn="just">
              <a:lnSpc>
                <a:spcPct val="150000"/>
              </a:lnSpc>
              <a:buFont typeface="Arial" panose="020B0604020202020204" pitchFamily="34" charset="0"/>
              <a:buNone/>
            </a:pPr>
            <a:r>
              <a:rPr lang="en-US" sz="2000" b="1" i="1" dirty="0" err="1">
                <a:latin typeface="Arial" panose="020B0604020202020204" pitchFamily="34" charset="0"/>
                <a:cs typeface="Arial" panose="020B0604020202020204" pitchFamily="34" charset="0"/>
              </a:rPr>
              <a:t>Cách</a:t>
            </a:r>
            <a:r>
              <a:rPr lang="en-US" sz="2000" b="1" i="1" dirty="0">
                <a:latin typeface="Arial" panose="020B0604020202020204" pitchFamily="34" charset="0"/>
                <a:cs typeface="Arial" panose="020B0604020202020204" pitchFamily="34" charset="0"/>
              </a:rPr>
              <a:t> </a:t>
            </a:r>
            <a:r>
              <a:rPr lang="en-US" sz="2000" b="1" i="1" dirty="0" err="1">
                <a:latin typeface="Arial" panose="020B0604020202020204" pitchFamily="34" charset="0"/>
                <a:cs typeface="Arial" panose="020B0604020202020204" pitchFamily="34" charset="0"/>
              </a:rPr>
              <a:t>đánh</a:t>
            </a:r>
            <a:r>
              <a:rPr lang="en-US" sz="2000" b="1" i="1" dirty="0">
                <a:latin typeface="Arial" panose="020B0604020202020204" pitchFamily="34" charset="0"/>
                <a:cs typeface="Arial" panose="020B0604020202020204" pitchFamily="34" charset="0"/>
              </a:rPr>
              <a:t> </a:t>
            </a:r>
            <a:r>
              <a:rPr lang="en-US" sz="2000" b="1" i="1" dirty="0" err="1">
                <a:latin typeface="Arial" panose="020B0604020202020204" pitchFamily="34" charset="0"/>
                <a:cs typeface="Arial" panose="020B0604020202020204" pitchFamily="34" charset="0"/>
              </a:rPr>
              <a:t>số</a:t>
            </a:r>
            <a:r>
              <a:rPr lang="en-US" sz="2000" b="1" i="1" dirty="0">
                <a:latin typeface="Arial" panose="020B0604020202020204" pitchFamily="34" charset="0"/>
                <a:cs typeface="Arial" panose="020B0604020202020204" pitchFamily="34" charset="0"/>
              </a:rPr>
              <a:t> </a:t>
            </a:r>
            <a:r>
              <a:rPr lang="en-US" sz="2000" b="1" i="1" dirty="0" err="1">
                <a:latin typeface="Arial" panose="020B0604020202020204" pitchFamily="34" charset="0"/>
                <a:cs typeface="Arial" panose="020B0604020202020204" pitchFamily="34" charset="0"/>
              </a:rPr>
              <a:t>thứ</a:t>
            </a:r>
            <a:r>
              <a:rPr lang="en-US" sz="2000" b="1" i="1" dirty="0">
                <a:latin typeface="Arial" panose="020B0604020202020204" pitchFamily="34" charset="0"/>
                <a:cs typeface="Arial" panose="020B0604020202020204" pitchFamily="34" charset="0"/>
              </a:rPr>
              <a:t> </a:t>
            </a:r>
            <a:r>
              <a:rPr lang="en-US" sz="2000" b="1" i="1" dirty="0" err="1">
                <a:latin typeface="Arial" panose="020B0604020202020204" pitchFamily="34" charset="0"/>
                <a:cs typeface="Arial" panose="020B0604020202020204" pitchFamily="34" charset="0"/>
              </a:rPr>
              <a:t>tự</a:t>
            </a:r>
            <a:r>
              <a:rPr lang="en-US" sz="2000" b="1" i="1" dirty="0">
                <a:latin typeface="Arial" panose="020B0604020202020204" pitchFamily="34" charset="0"/>
                <a:cs typeface="Arial" panose="020B0604020202020204" pitchFamily="34" charset="0"/>
              </a:rPr>
              <a:t> </a:t>
            </a:r>
            <a:r>
              <a:rPr lang="en-US" sz="2000" b="1" i="1" dirty="0" err="1">
                <a:latin typeface="Arial" panose="020B0604020202020204" pitchFamily="34" charset="0"/>
                <a:cs typeface="Arial" panose="020B0604020202020204" pitchFamily="34" charset="0"/>
              </a:rPr>
              <a:t>mạch</a:t>
            </a:r>
            <a:r>
              <a:rPr lang="en-US" sz="2000" b="1" i="1" dirty="0">
                <a:latin typeface="Arial" panose="020B0604020202020204" pitchFamily="34" charset="0"/>
                <a:cs typeface="Arial" panose="020B0604020202020204" pitchFamily="34" charset="0"/>
              </a:rPr>
              <a:t> </a:t>
            </a:r>
            <a:r>
              <a:rPr lang="en-US" sz="2000" b="1" i="1" dirty="0" err="1">
                <a:latin typeface="Arial" panose="020B0604020202020204" pitchFamily="34" charset="0"/>
                <a:cs typeface="Arial" panose="020B0604020202020204" pitchFamily="34" charset="0"/>
              </a:rPr>
              <a:t>Cacbon</a:t>
            </a:r>
            <a:r>
              <a:rPr lang="en-US" sz="2000" b="1" i="1" dirty="0">
                <a:latin typeface="Arial" panose="020B0604020202020204" pitchFamily="34" charset="0"/>
                <a:cs typeface="Arial" panose="020B0604020202020204" pitchFamily="34" charset="0"/>
              </a:rPr>
              <a:t> </a:t>
            </a:r>
            <a:r>
              <a:rPr lang="en-US" sz="2000" b="1" i="1" dirty="0" err="1">
                <a:latin typeface="Arial" panose="020B0604020202020204" pitchFamily="34" charset="0"/>
                <a:cs typeface="Arial" panose="020B0604020202020204" pitchFamily="34" charset="0"/>
              </a:rPr>
              <a:t>như</a:t>
            </a:r>
            <a:r>
              <a:rPr lang="en-US" sz="2000" b="1" i="1" dirty="0">
                <a:latin typeface="Arial" panose="020B0604020202020204" pitchFamily="34" charset="0"/>
                <a:cs typeface="Arial" panose="020B0604020202020204" pitchFamily="34" charset="0"/>
              </a:rPr>
              <a:t> </a:t>
            </a:r>
            <a:r>
              <a:rPr lang="en-US" sz="2000" b="1" i="1" dirty="0" err="1">
                <a:latin typeface="Arial" panose="020B0604020202020204" pitchFamily="34" charset="0"/>
                <a:cs typeface="Arial" panose="020B0604020202020204" pitchFamily="34" charset="0"/>
              </a:rPr>
              <a:t>sau</a:t>
            </a:r>
            <a:r>
              <a:rPr lang="en-US" sz="2000" b="1" i="1" dirty="0">
                <a:latin typeface="Arial" panose="020B0604020202020204" pitchFamily="34" charset="0"/>
                <a:cs typeface="Arial" panose="020B0604020202020204" pitchFamily="34" charset="0"/>
              </a:rPr>
              <a:t>:</a:t>
            </a:r>
          </a:p>
          <a:p>
            <a:pPr marL="342900" indent="-342900" algn="just">
              <a:lnSpc>
                <a:spcPct val="150000"/>
              </a:lnSpc>
              <a:buFont typeface="Arial" panose="020B0604020202020204" pitchFamily="34" charset="0"/>
              <a:buChar char="•"/>
            </a:pPr>
            <a:r>
              <a:rPr lang="en-US" sz="2000" dirty="0" err="1">
                <a:latin typeface="Arial" panose="020B0604020202020204" pitchFamily="34" charset="0"/>
                <a:cs typeface="Arial" panose="020B0604020202020204" pitchFamily="34" charset="0"/>
              </a:rPr>
              <a:t>Chọn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mạch</a:t>
            </a:r>
            <a:r>
              <a:rPr lang="en-US" sz="2000" dirty="0">
                <a:latin typeface="Arial" panose="020B0604020202020204" pitchFamily="34" charset="0"/>
                <a:cs typeface="Arial" panose="020B0604020202020204" pitchFamily="34" charset="0"/>
              </a:rPr>
              <a:t> Carbon </a:t>
            </a:r>
            <a:r>
              <a:rPr lang="en-US" sz="2000" dirty="0" err="1">
                <a:latin typeface="Arial" panose="020B0604020202020204" pitchFamily="34" charset="0"/>
                <a:cs typeface="Arial" panose="020B0604020202020204" pitchFamily="34" charset="0"/>
              </a:rPr>
              <a:t>dài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nhất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chứa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nhóm</a:t>
            </a:r>
            <a:r>
              <a:rPr lang="en-US" sz="2000" dirty="0">
                <a:latin typeface="Arial" panose="020B0604020202020204" pitchFamily="34" charset="0"/>
                <a:cs typeface="Arial" panose="020B0604020202020204" pitchFamily="34" charset="0"/>
              </a:rPr>
              <a:t> </a:t>
            </a:r>
            <a:r>
              <a:rPr lang="vi-VN" sz="200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OH </a:t>
            </a:r>
            <a:r>
              <a:rPr lang="en-US" sz="2000" dirty="0" err="1">
                <a:latin typeface="Arial" panose="020B0604020202020204" pitchFamily="34" charset="0"/>
                <a:cs typeface="Arial" panose="020B0604020202020204" pitchFamily="34" charset="0"/>
              </a:rPr>
              <a:t>làm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mạch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chính</a:t>
            </a:r>
            <a:r>
              <a:rPr lang="en-US" sz="2000" dirty="0">
                <a:latin typeface="Arial" panose="020B0604020202020204" pitchFamily="34" charset="0"/>
                <a:cs typeface="Arial" panose="020B0604020202020204" pitchFamily="34" charset="0"/>
              </a:rPr>
              <a:t>. </a:t>
            </a:r>
          </a:p>
          <a:p>
            <a:pPr marL="342900" indent="-342900" algn="just">
              <a:lnSpc>
                <a:spcPct val="150000"/>
              </a:lnSpc>
              <a:buFont typeface="Arial" panose="020B0604020202020204" pitchFamily="34" charset="0"/>
              <a:buChar char="•"/>
            </a:pPr>
            <a:r>
              <a:rPr lang="en-US" sz="2000" dirty="0" err="1">
                <a:latin typeface="Arial" panose="020B0604020202020204" pitchFamily="34" charset="0"/>
                <a:cs typeface="Arial" panose="020B0604020202020204" pitchFamily="34" charset="0"/>
              </a:rPr>
              <a:t>Khi</a:t>
            </a:r>
            <a:r>
              <a:rPr lang="en-US" sz="2000" dirty="0">
                <a:latin typeface="Arial" panose="020B0604020202020204" pitchFamily="34" charset="0"/>
                <a:cs typeface="Arial" panose="020B0604020202020204" pitchFamily="34" charset="0"/>
              </a:rPr>
              <a:t> alcohol </a:t>
            </a:r>
            <a:r>
              <a:rPr lang="en-US" sz="2000" dirty="0" err="1">
                <a:latin typeface="Arial" panose="020B0604020202020204" pitchFamily="34" charset="0"/>
                <a:cs typeface="Arial" panose="020B0604020202020204" pitchFamily="34" charset="0"/>
              </a:rPr>
              <a:t>có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mạch</a:t>
            </a:r>
            <a:r>
              <a:rPr lang="en-US" sz="2000" dirty="0">
                <a:latin typeface="Arial" panose="020B0604020202020204" pitchFamily="34" charset="0"/>
                <a:cs typeface="Arial" panose="020B0604020202020204" pitchFamily="34" charset="0"/>
              </a:rPr>
              <a:t> Carbon no </a:t>
            </a:r>
            <a:r>
              <a:rPr lang="en-US" sz="2000" dirty="0" err="1">
                <a:latin typeface="Arial" panose="020B0604020202020204" pitchFamily="34" charset="0"/>
                <a:cs typeface="Arial" panose="020B0604020202020204" pitchFamily="34" charset="0"/>
              </a:rPr>
              <a:t>đánh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số</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thứ</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tự</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sao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số</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chỉ</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vị</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trí</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nhóm</a:t>
            </a:r>
            <a:r>
              <a:rPr lang="en-US" sz="2000" dirty="0">
                <a:latin typeface="Arial" panose="020B0604020202020204" pitchFamily="34" charset="0"/>
                <a:cs typeface="Arial" panose="020B0604020202020204" pitchFamily="34" charset="0"/>
              </a:rPr>
              <a:t> -OH </a:t>
            </a:r>
            <a:r>
              <a:rPr lang="en-US" sz="2000" dirty="0" err="1">
                <a:latin typeface="Arial" panose="020B0604020202020204" pitchFamily="34" charset="0"/>
                <a:cs typeface="Arial" panose="020B0604020202020204" pitchFamily="34" charset="0"/>
              </a:rPr>
              <a:t>là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nhỏ</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nhất</a:t>
            </a:r>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anim calcmode="lin" valueType="num">
                                      <p:cBhvr>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anim calcmode="lin" valueType="num">
                                      <p:cBhvr>
                                        <p:cTn id="18"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pic>
        <p:nvPicPr>
          <p:cNvPr id="738" name="Google Shape;738;p45"/>
          <p:cNvPicPr preferRelativeResize="0"/>
          <p:nvPr/>
        </p:nvPicPr>
        <p:blipFill rotWithShape="1">
          <a:blip r:embed="rId3"/>
          <a:srcRect/>
          <a:stretch>
            <a:fillRect/>
          </a:stretch>
        </p:blipFill>
        <p:spPr>
          <a:xfrm>
            <a:off x="0" y="3869055"/>
            <a:ext cx="1476376" cy="1476376"/>
          </a:xfrm>
          <a:prstGeom prst="rect">
            <a:avLst/>
          </a:prstGeom>
          <a:noFill/>
          <a:ln>
            <a:noFill/>
          </a:ln>
          <a:effectLst>
            <a:outerShdw blurRad="57150" dist="19050" dir="5400000" algn="bl" rotWithShape="0">
              <a:schemeClr val="dk1">
                <a:alpha val="50000"/>
              </a:schemeClr>
            </a:outerShdw>
          </a:effectLst>
        </p:spPr>
      </p:pic>
      <p:graphicFrame>
        <p:nvGraphicFramePr>
          <p:cNvPr id="6" name="Table 5"/>
          <p:cNvGraphicFramePr/>
          <p:nvPr>
            <p:extLst>
              <p:ext uri="{D42A27DB-BD31-4B8C-83A1-F6EECF244321}">
                <p14:modId xmlns:p14="http://schemas.microsoft.com/office/powerpoint/2010/main" val="2632214373"/>
              </p:ext>
            </p:extLst>
          </p:nvPr>
        </p:nvGraphicFramePr>
        <p:xfrm>
          <a:off x="1107034" y="522769"/>
          <a:ext cx="6971030" cy="4241800"/>
        </p:xfrm>
        <a:graphic>
          <a:graphicData uri="http://schemas.openxmlformats.org/drawingml/2006/table">
            <a:tbl>
              <a:tblPr/>
              <a:tblGrid>
                <a:gridCol w="6971030">
                  <a:extLst>
                    <a:ext uri="{9D8B030D-6E8A-4147-A177-3AD203B41FA5}">
                      <a16:colId xmlns:a16="http://schemas.microsoft.com/office/drawing/2014/main" xmlns="" val="20000"/>
                    </a:ext>
                  </a:extLst>
                </a:gridCol>
              </a:tblGrid>
              <a:tr h="2823210">
                <a:tc>
                  <a:txBody>
                    <a:bodyPr/>
                    <a:lstStyle/>
                    <a:p>
                      <a:pPr marL="0" indent="0" algn="ctr">
                        <a:lnSpc>
                          <a:spcPct val="150000"/>
                        </a:lnSpc>
                        <a:buNone/>
                      </a:pPr>
                      <a:r>
                        <a:rPr lang="en-US" sz="2000" b="1">
                          <a:solidFill>
                            <a:schemeClr val="tx1">
                              <a:lumMod val="50000"/>
                            </a:schemeClr>
                          </a:solidFill>
                          <a:latin typeface="Arial" panose="020B0604020202020204" pitchFamily="34" charset="0"/>
                          <a:cs typeface="Arial" panose="020B0604020202020204" pitchFamily="34" charset="0"/>
                        </a:rPr>
                        <a:t>Phiếu học tập </a:t>
                      </a:r>
                    </a:p>
                    <a:p>
                      <a:pPr marL="0" indent="0" algn="just">
                        <a:lnSpc>
                          <a:spcPct val="150000"/>
                        </a:lnSpc>
                        <a:buNone/>
                      </a:pPr>
                      <a:r>
                        <a:rPr lang="en-US" sz="2000">
                          <a:solidFill>
                            <a:schemeClr val="tx1">
                              <a:lumMod val="50000"/>
                            </a:schemeClr>
                          </a:solidFill>
                          <a:latin typeface="Arial" panose="020B0604020202020204" pitchFamily="34" charset="0"/>
                          <a:cs typeface="Arial" panose="020B0604020202020204" pitchFamily="34" charset="0"/>
                        </a:rPr>
                        <a:t>1. Viết các đồng phân cấu tạo của các alcohol có công thức phân tử C</a:t>
                      </a:r>
                      <a:r>
                        <a:rPr lang="en-US" sz="2000" baseline="-25000">
                          <a:solidFill>
                            <a:schemeClr val="tx1">
                              <a:lumMod val="50000"/>
                            </a:schemeClr>
                          </a:solidFill>
                          <a:latin typeface="Arial" panose="020B0604020202020204" pitchFamily="34" charset="0"/>
                          <a:cs typeface="Arial" panose="020B0604020202020204" pitchFamily="34" charset="0"/>
                        </a:rPr>
                        <a:t>4</a:t>
                      </a:r>
                      <a:r>
                        <a:rPr lang="en-US" sz="2000">
                          <a:solidFill>
                            <a:schemeClr val="tx1">
                              <a:lumMod val="50000"/>
                            </a:schemeClr>
                          </a:solidFill>
                          <a:latin typeface="Arial" panose="020B0604020202020204" pitchFamily="34" charset="0"/>
                          <a:cs typeface="Arial" panose="020B0604020202020204" pitchFamily="34" charset="0"/>
                        </a:rPr>
                        <a:t>H</a:t>
                      </a:r>
                      <a:r>
                        <a:rPr lang="en-US" sz="2000" baseline="-25000">
                          <a:solidFill>
                            <a:schemeClr val="tx1">
                              <a:lumMod val="50000"/>
                            </a:schemeClr>
                          </a:solidFill>
                          <a:latin typeface="Arial" panose="020B0604020202020204" pitchFamily="34" charset="0"/>
                          <a:cs typeface="Arial" panose="020B0604020202020204" pitchFamily="34" charset="0"/>
                        </a:rPr>
                        <a:t>10</a:t>
                      </a:r>
                      <a:r>
                        <a:rPr lang="en-US" sz="2000">
                          <a:solidFill>
                            <a:schemeClr val="tx1">
                              <a:lumMod val="50000"/>
                            </a:schemeClr>
                          </a:solidFill>
                          <a:latin typeface="Arial" panose="020B0604020202020204" pitchFamily="34" charset="0"/>
                          <a:cs typeface="Arial" panose="020B0604020202020204" pitchFamily="34" charset="0"/>
                        </a:rPr>
                        <a:t>O, nghiên cứu SGK gọi tên theo danh pháp thông thường, thay thế?</a:t>
                      </a:r>
                    </a:p>
                    <a:p>
                      <a:pPr marL="0" indent="0" algn="just">
                        <a:lnSpc>
                          <a:spcPct val="150000"/>
                        </a:lnSpc>
                        <a:buNone/>
                      </a:pPr>
                      <a:r>
                        <a:rPr lang="en-US" sz="2000">
                          <a:solidFill>
                            <a:schemeClr val="tx1">
                              <a:lumMod val="50000"/>
                            </a:schemeClr>
                          </a:solidFill>
                          <a:latin typeface="Arial" panose="020B0604020202020204" pitchFamily="34" charset="0"/>
                          <a:cs typeface="Arial" panose="020B0604020202020204" pitchFamily="34" charset="0"/>
                        </a:rPr>
                        <a:t>..................................................................................................................................................................................................</a:t>
                      </a:r>
                    </a:p>
                    <a:p>
                      <a:pPr marL="0" indent="0" algn="just">
                        <a:lnSpc>
                          <a:spcPct val="150000"/>
                        </a:lnSpc>
                        <a:buNone/>
                      </a:pPr>
                      <a:r>
                        <a:rPr lang="en-US" sz="2000">
                          <a:solidFill>
                            <a:schemeClr val="tx1">
                              <a:lumMod val="50000"/>
                            </a:schemeClr>
                          </a:solidFill>
                          <a:latin typeface="Arial" panose="020B0604020202020204" pitchFamily="34" charset="0"/>
                          <a:cs typeface="Arial" panose="020B0604020202020204" pitchFamily="34" charset="0"/>
                        </a:rPr>
                        <a:t>2. Tìm hiểu alcohol có những đồng phân cấu tạo nào? </a:t>
                      </a:r>
                    </a:p>
                    <a:p>
                      <a:pPr marL="0" indent="0" algn="just">
                        <a:lnSpc>
                          <a:spcPct val="150000"/>
                        </a:lnSpc>
                        <a:buNone/>
                      </a:pPr>
                      <a:r>
                        <a:rPr lang="en-US" sz="2000" b="1">
                          <a:solidFill>
                            <a:schemeClr val="tx1">
                              <a:lumMod val="50000"/>
                            </a:schemeClr>
                          </a:solidFill>
                          <a:latin typeface="Arial" panose="020B0604020202020204" pitchFamily="34" charset="0"/>
                          <a:ea typeface="Times New Roman" panose="02020603050405020304" charset="0"/>
                          <a:cs typeface="Arial" panose="020B0604020202020204" pitchFamily="34" charset="0"/>
                        </a:rPr>
                        <a:t>..................................................................................................................................................................................................</a:t>
                      </a:r>
                    </a:p>
                  </a:txBody>
                  <a:tcPr marL="63500" marR="63500" marT="63500" marB="6350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xmlns="" val="10000"/>
                  </a:ext>
                </a:extLst>
              </a:tr>
            </a:tbl>
          </a:graphicData>
        </a:graphic>
      </p:graphicFrame>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5" name="Text Box 4"/>
          <p:cNvSpPr txBox="1"/>
          <p:nvPr/>
        </p:nvSpPr>
        <p:spPr>
          <a:xfrm>
            <a:off x="3404870" y="424180"/>
            <a:ext cx="2207260" cy="456565"/>
          </a:xfrm>
          <a:prstGeom prst="rect">
            <a:avLst/>
          </a:prstGeom>
          <a:solidFill>
            <a:schemeClr val="accent4">
              <a:lumMod val="40000"/>
              <a:lumOff val="60000"/>
            </a:schemeClr>
          </a:solidFill>
          <a:ln w="9525">
            <a:noFill/>
          </a:ln>
        </p:spPr>
        <p:txBody>
          <a:bodyPr wrap="square" anchor="t" anchorCtr="0">
            <a:noAutofit/>
          </a:bodyPr>
          <a:lstStyle/>
          <a:p>
            <a:pPr marL="0" indent="0" algn="ctr">
              <a:lnSpc>
                <a:spcPct val="100000"/>
              </a:lnSpc>
            </a:pPr>
            <a:r>
              <a:rPr lang="en-US" sz="2400" b="1">
                <a:latin typeface="Arial" panose="020B0604020202020204" pitchFamily="34" charset="0"/>
                <a:cs typeface="Arial" panose="020B0604020202020204" pitchFamily="34" charset="0"/>
              </a:rPr>
              <a:t> Đáp án</a:t>
            </a:r>
          </a:p>
          <a:p>
            <a:pPr marL="0" indent="0" algn="just">
              <a:lnSpc>
                <a:spcPct val="150000"/>
              </a:lnSpc>
              <a:buFont typeface="Arial" panose="020B0604020202020204" pitchFamily="34" charset="0"/>
              <a:buNone/>
            </a:pPr>
            <a:endParaRPr lang="en-US" sz="2000">
              <a:latin typeface="Arial" panose="020B0604020202020204" pitchFamily="34" charset="0"/>
              <a:cs typeface="Arial" panose="020B0604020202020204" pitchFamily="34" charset="0"/>
            </a:endParaRPr>
          </a:p>
        </p:txBody>
      </p:sp>
      <p:graphicFrame>
        <p:nvGraphicFramePr>
          <p:cNvPr id="2" name="Table 0"/>
          <p:cNvGraphicFramePr/>
          <p:nvPr>
            <p:extLst>
              <p:ext uri="{D42A27DB-BD31-4B8C-83A1-F6EECF244321}">
                <p14:modId xmlns:p14="http://schemas.microsoft.com/office/powerpoint/2010/main" val="2670493989"/>
              </p:ext>
            </p:extLst>
          </p:nvPr>
        </p:nvGraphicFramePr>
        <p:xfrm>
          <a:off x="369570" y="1672590"/>
          <a:ext cx="4507865" cy="2692400"/>
        </p:xfrm>
        <a:graphic>
          <a:graphicData uri="http://schemas.openxmlformats.org/drawingml/2006/table">
            <a:tbl>
              <a:tblPr/>
              <a:tblGrid>
                <a:gridCol w="2233295">
                  <a:extLst>
                    <a:ext uri="{9D8B030D-6E8A-4147-A177-3AD203B41FA5}">
                      <a16:colId xmlns:a16="http://schemas.microsoft.com/office/drawing/2014/main" xmlns="" val="20000"/>
                    </a:ext>
                  </a:extLst>
                </a:gridCol>
                <a:gridCol w="2274570">
                  <a:extLst>
                    <a:ext uri="{9D8B030D-6E8A-4147-A177-3AD203B41FA5}">
                      <a16:colId xmlns:a16="http://schemas.microsoft.com/office/drawing/2014/main" xmlns="" val="20001"/>
                    </a:ext>
                  </a:extLst>
                </a:gridCol>
              </a:tblGrid>
              <a:tr h="538480">
                <a:tc>
                  <a:txBody>
                    <a:bodyPr/>
                    <a:lstStyle/>
                    <a:p>
                      <a:pPr marL="0" indent="0" algn="ctr">
                        <a:lnSpc>
                          <a:spcPct val="150000"/>
                        </a:lnSpc>
                        <a:buNone/>
                      </a:pPr>
                      <a:r>
                        <a:rPr lang="en-US" sz="1800" b="1">
                          <a:solidFill>
                            <a:schemeClr val="bg1">
                              <a:lumMod val="10000"/>
                            </a:schemeClr>
                          </a:solidFill>
                          <a:latin typeface="Arial" panose="020B0604020202020204" pitchFamily="34" charset="0"/>
                          <a:cs typeface="Arial" panose="020B0604020202020204" pitchFamily="34" charset="0"/>
                        </a:rPr>
                        <a:t>Đồng phân</a:t>
                      </a:r>
                      <a:endParaRPr lang="en-US" sz="1800" b="1">
                        <a:solidFill>
                          <a:schemeClr val="bg1">
                            <a:lumMod val="10000"/>
                          </a:schemeClr>
                        </a:solidFill>
                        <a:latin typeface="Arial" panose="020B0604020202020204" pitchFamily="34" charset="0"/>
                        <a:ea typeface="Times New Roman" panose="02020603050405020304" charset="0"/>
                        <a:cs typeface="Arial" panose="020B0604020202020204" pitchFamily="34" charset="0"/>
                      </a:endParaRPr>
                    </a:p>
                  </a:txBody>
                  <a:tcPr marL="63500" marR="63500" marT="63500" marB="635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4">
                        <a:lumMod val="20000"/>
                        <a:lumOff val="80000"/>
                      </a:schemeClr>
                    </a:solidFill>
                  </a:tcPr>
                </a:tc>
                <a:tc>
                  <a:txBody>
                    <a:bodyPr/>
                    <a:lstStyle/>
                    <a:p>
                      <a:pPr marL="0" indent="0" algn="ctr">
                        <a:lnSpc>
                          <a:spcPct val="150000"/>
                        </a:lnSpc>
                        <a:buNone/>
                      </a:pPr>
                      <a:r>
                        <a:rPr lang="en-US" sz="1800" b="1">
                          <a:solidFill>
                            <a:schemeClr val="bg1">
                              <a:lumMod val="10000"/>
                            </a:schemeClr>
                          </a:solidFill>
                          <a:latin typeface="Arial" panose="020B0604020202020204" pitchFamily="34" charset="0"/>
                          <a:cs typeface="Arial" panose="020B0604020202020204" pitchFamily="34" charset="0"/>
                        </a:rPr>
                        <a:t>Danh pháp</a:t>
                      </a:r>
                      <a:endParaRPr lang="en-US" sz="1800" b="1">
                        <a:solidFill>
                          <a:schemeClr val="bg1">
                            <a:lumMod val="10000"/>
                          </a:schemeClr>
                        </a:solidFill>
                        <a:latin typeface="Arial" panose="020B0604020202020204" pitchFamily="34" charset="0"/>
                        <a:ea typeface="Times New Roman" panose="02020603050405020304" charset="0"/>
                        <a:cs typeface="Arial" panose="020B0604020202020204" pitchFamily="34" charset="0"/>
                      </a:endParaRPr>
                    </a:p>
                  </a:txBody>
                  <a:tcPr marL="63500" marR="63500" marT="63500" marB="635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a16="http://schemas.microsoft.com/office/drawing/2014/main" xmlns="" val="10000"/>
                  </a:ext>
                </a:extLst>
              </a:tr>
              <a:tr h="538480">
                <a:tc>
                  <a:txBody>
                    <a:bodyPr/>
                    <a:lstStyle/>
                    <a:p>
                      <a:pPr marL="0" indent="0" algn="just">
                        <a:lnSpc>
                          <a:spcPct val="150000"/>
                        </a:lnSpc>
                        <a:buNone/>
                      </a:pPr>
                      <a:r>
                        <a:rPr lang="en-US" sz="1800">
                          <a:solidFill>
                            <a:schemeClr val="bg1">
                              <a:lumMod val="10000"/>
                            </a:schemeClr>
                          </a:solidFill>
                          <a:latin typeface="Arial" panose="020B0604020202020204" pitchFamily="34" charset="0"/>
                          <a:cs typeface="Arial" panose="020B0604020202020204" pitchFamily="34" charset="0"/>
                        </a:rPr>
                        <a:t>CH</a:t>
                      </a:r>
                      <a:r>
                        <a:rPr lang="en-US" sz="1800" baseline="-25000">
                          <a:solidFill>
                            <a:schemeClr val="bg1">
                              <a:lumMod val="10000"/>
                            </a:schemeClr>
                          </a:solidFill>
                          <a:latin typeface="Arial" panose="020B0604020202020204" pitchFamily="34" charset="0"/>
                          <a:cs typeface="Arial" panose="020B0604020202020204" pitchFamily="34" charset="0"/>
                        </a:rPr>
                        <a:t>3</a:t>
                      </a:r>
                      <a:r>
                        <a:rPr lang="en-US" sz="1800">
                          <a:solidFill>
                            <a:schemeClr val="bg1">
                              <a:lumMod val="10000"/>
                            </a:schemeClr>
                          </a:solidFill>
                          <a:latin typeface="Arial" panose="020B0604020202020204" pitchFamily="34" charset="0"/>
                          <a:cs typeface="Arial" panose="020B0604020202020204" pitchFamily="34" charset="0"/>
                        </a:rPr>
                        <a:t>CH</a:t>
                      </a:r>
                      <a:r>
                        <a:rPr lang="en-US" sz="1800" baseline="-25000">
                          <a:solidFill>
                            <a:schemeClr val="bg1">
                              <a:lumMod val="10000"/>
                            </a:schemeClr>
                          </a:solidFill>
                          <a:latin typeface="Arial" panose="020B0604020202020204" pitchFamily="34" charset="0"/>
                          <a:cs typeface="Arial" panose="020B0604020202020204" pitchFamily="34" charset="0"/>
                        </a:rPr>
                        <a:t>2</a:t>
                      </a:r>
                      <a:r>
                        <a:rPr lang="en-US" sz="1800">
                          <a:solidFill>
                            <a:schemeClr val="bg1">
                              <a:lumMod val="10000"/>
                            </a:schemeClr>
                          </a:solidFill>
                          <a:latin typeface="Arial" panose="020B0604020202020204" pitchFamily="34" charset="0"/>
                          <a:cs typeface="Arial" panose="020B0604020202020204" pitchFamily="34" charset="0"/>
                        </a:rPr>
                        <a:t>CH</a:t>
                      </a:r>
                      <a:r>
                        <a:rPr lang="en-US" sz="1800" baseline="-25000">
                          <a:solidFill>
                            <a:schemeClr val="bg1">
                              <a:lumMod val="10000"/>
                            </a:schemeClr>
                          </a:solidFill>
                          <a:latin typeface="Arial" panose="020B0604020202020204" pitchFamily="34" charset="0"/>
                          <a:cs typeface="Arial" panose="020B0604020202020204" pitchFamily="34" charset="0"/>
                        </a:rPr>
                        <a:t>2</a:t>
                      </a:r>
                      <a:r>
                        <a:rPr lang="en-US" sz="1800">
                          <a:solidFill>
                            <a:schemeClr val="bg1">
                              <a:lumMod val="10000"/>
                            </a:schemeClr>
                          </a:solidFill>
                          <a:latin typeface="Arial" panose="020B0604020202020204" pitchFamily="34" charset="0"/>
                          <a:cs typeface="Arial" panose="020B0604020202020204" pitchFamily="34" charset="0"/>
                        </a:rPr>
                        <a:t>CH</a:t>
                      </a:r>
                      <a:r>
                        <a:rPr lang="en-US" sz="1800" baseline="-25000">
                          <a:solidFill>
                            <a:schemeClr val="bg1">
                              <a:lumMod val="10000"/>
                            </a:schemeClr>
                          </a:solidFill>
                          <a:latin typeface="Arial" panose="020B0604020202020204" pitchFamily="34" charset="0"/>
                          <a:cs typeface="Arial" panose="020B0604020202020204" pitchFamily="34" charset="0"/>
                        </a:rPr>
                        <a:t>2</a:t>
                      </a:r>
                      <a:r>
                        <a:rPr lang="en-US" sz="1800">
                          <a:solidFill>
                            <a:schemeClr val="bg1">
                              <a:lumMod val="10000"/>
                            </a:schemeClr>
                          </a:solidFill>
                          <a:latin typeface="Arial" panose="020B0604020202020204" pitchFamily="34" charset="0"/>
                          <a:cs typeface="Arial" panose="020B0604020202020204" pitchFamily="34" charset="0"/>
                        </a:rPr>
                        <a:t>OH</a:t>
                      </a:r>
                      <a:endParaRPr lang="en-US" sz="1800">
                        <a:solidFill>
                          <a:schemeClr val="bg1">
                            <a:lumMod val="10000"/>
                          </a:schemeClr>
                        </a:solidFill>
                        <a:latin typeface="Arial" panose="020B0604020202020204" pitchFamily="34" charset="0"/>
                        <a:ea typeface="Times New Roman" panose="02020603050405020304" charset="0"/>
                        <a:cs typeface="Arial" panose="020B0604020202020204" pitchFamily="34" charset="0"/>
                      </a:endParaRPr>
                    </a:p>
                  </a:txBody>
                  <a:tcPr marL="63500" marR="63500" marT="63500" marB="635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p>
                      <a:pPr marL="0" indent="0" algn="just">
                        <a:lnSpc>
                          <a:spcPct val="150000"/>
                        </a:lnSpc>
                        <a:buNone/>
                      </a:pPr>
                      <a:r>
                        <a:rPr lang="en-US" sz="1800">
                          <a:solidFill>
                            <a:schemeClr val="bg1">
                              <a:lumMod val="10000"/>
                            </a:schemeClr>
                          </a:solidFill>
                          <a:latin typeface="Arial" panose="020B0604020202020204" pitchFamily="34" charset="0"/>
                          <a:cs typeface="Arial" panose="020B0604020202020204" pitchFamily="34" charset="0"/>
                        </a:rPr>
                        <a:t>Butan–1–ol</a:t>
                      </a:r>
                      <a:endParaRPr lang="en-US" sz="1800">
                        <a:solidFill>
                          <a:schemeClr val="bg1">
                            <a:lumMod val="10000"/>
                          </a:schemeClr>
                        </a:solidFill>
                        <a:latin typeface="Arial" panose="020B0604020202020204" pitchFamily="34" charset="0"/>
                        <a:ea typeface="Times New Roman" panose="02020603050405020304" charset="0"/>
                        <a:cs typeface="Arial" panose="020B0604020202020204" pitchFamily="34" charset="0"/>
                      </a:endParaRPr>
                    </a:p>
                  </a:txBody>
                  <a:tcPr marL="63500" marR="63500" marT="63500" marB="635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xmlns="" val="10001"/>
                  </a:ext>
                </a:extLst>
              </a:tr>
              <a:tr h="538480">
                <a:tc>
                  <a:txBody>
                    <a:bodyPr/>
                    <a:lstStyle/>
                    <a:p>
                      <a:pPr marL="0" indent="0" algn="just">
                        <a:lnSpc>
                          <a:spcPct val="150000"/>
                        </a:lnSpc>
                        <a:buNone/>
                      </a:pPr>
                      <a:r>
                        <a:rPr lang="en-US" sz="1800">
                          <a:solidFill>
                            <a:schemeClr val="bg1">
                              <a:lumMod val="10000"/>
                            </a:schemeClr>
                          </a:solidFill>
                          <a:latin typeface="Arial" panose="020B0604020202020204" pitchFamily="34" charset="0"/>
                          <a:cs typeface="Arial" panose="020B0604020202020204" pitchFamily="34" charset="0"/>
                        </a:rPr>
                        <a:t>CH</a:t>
                      </a:r>
                      <a:r>
                        <a:rPr lang="en-US" sz="1800" baseline="-25000">
                          <a:solidFill>
                            <a:schemeClr val="bg1">
                              <a:lumMod val="10000"/>
                            </a:schemeClr>
                          </a:solidFill>
                          <a:latin typeface="Arial" panose="020B0604020202020204" pitchFamily="34" charset="0"/>
                          <a:cs typeface="Arial" panose="020B0604020202020204" pitchFamily="34" charset="0"/>
                        </a:rPr>
                        <a:t>3</a:t>
                      </a:r>
                      <a:r>
                        <a:rPr lang="en-US" sz="1800">
                          <a:solidFill>
                            <a:schemeClr val="bg1">
                              <a:lumMod val="10000"/>
                            </a:schemeClr>
                          </a:solidFill>
                          <a:latin typeface="Arial" panose="020B0604020202020204" pitchFamily="34" charset="0"/>
                          <a:cs typeface="Arial" panose="020B0604020202020204" pitchFamily="34" charset="0"/>
                        </a:rPr>
                        <a:t>CH</a:t>
                      </a:r>
                      <a:r>
                        <a:rPr lang="en-US" sz="1800" baseline="-25000">
                          <a:solidFill>
                            <a:schemeClr val="bg1">
                              <a:lumMod val="10000"/>
                            </a:schemeClr>
                          </a:solidFill>
                          <a:latin typeface="Arial" panose="020B0604020202020204" pitchFamily="34" charset="0"/>
                          <a:cs typeface="Arial" panose="020B0604020202020204" pitchFamily="34" charset="0"/>
                        </a:rPr>
                        <a:t>2</a:t>
                      </a:r>
                      <a:r>
                        <a:rPr lang="en-US" sz="1800">
                          <a:solidFill>
                            <a:schemeClr val="bg1">
                              <a:lumMod val="10000"/>
                            </a:schemeClr>
                          </a:solidFill>
                          <a:latin typeface="Arial" panose="020B0604020202020204" pitchFamily="34" charset="0"/>
                          <a:cs typeface="Arial" panose="020B0604020202020204" pitchFamily="34" charset="0"/>
                        </a:rPr>
                        <a:t>CH(OH)CH</a:t>
                      </a:r>
                      <a:r>
                        <a:rPr lang="en-US" sz="1800" baseline="-25000">
                          <a:solidFill>
                            <a:schemeClr val="bg1">
                              <a:lumMod val="10000"/>
                            </a:schemeClr>
                          </a:solidFill>
                          <a:latin typeface="Arial" panose="020B0604020202020204" pitchFamily="34" charset="0"/>
                          <a:cs typeface="Arial" panose="020B0604020202020204" pitchFamily="34" charset="0"/>
                        </a:rPr>
                        <a:t>3</a:t>
                      </a:r>
                      <a:endParaRPr lang="en-US" sz="1800" baseline="-25000">
                        <a:solidFill>
                          <a:schemeClr val="bg1">
                            <a:lumMod val="10000"/>
                          </a:schemeClr>
                        </a:solidFill>
                        <a:latin typeface="Arial" panose="020B0604020202020204" pitchFamily="34" charset="0"/>
                        <a:ea typeface="Times New Roman" panose="02020603050405020304" charset="0"/>
                        <a:cs typeface="Arial" panose="020B0604020202020204" pitchFamily="34" charset="0"/>
                      </a:endParaRPr>
                    </a:p>
                  </a:txBody>
                  <a:tcPr marL="63500" marR="63500" marT="63500" marB="635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p>
                      <a:pPr marL="0" indent="0" algn="just">
                        <a:lnSpc>
                          <a:spcPct val="150000"/>
                        </a:lnSpc>
                        <a:buNone/>
                      </a:pPr>
                      <a:r>
                        <a:rPr lang="en-US" sz="1800">
                          <a:solidFill>
                            <a:schemeClr val="bg1">
                              <a:lumMod val="10000"/>
                            </a:schemeClr>
                          </a:solidFill>
                          <a:latin typeface="Arial" panose="020B0604020202020204" pitchFamily="34" charset="0"/>
                          <a:cs typeface="Arial" panose="020B0604020202020204" pitchFamily="34" charset="0"/>
                        </a:rPr>
                        <a:t>Butan–2–ol</a:t>
                      </a:r>
                      <a:endParaRPr lang="en-US" sz="1800">
                        <a:solidFill>
                          <a:schemeClr val="bg1">
                            <a:lumMod val="10000"/>
                          </a:schemeClr>
                        </a:solidFill>
                        <a:latin typeface="Arial" panose="020B0604020202020204" pitchFamily="34" charset="0"/>
                        <a:ea typeface="Times New Roman" panose="02020603050405020304" charset="0"/>
                        <a:cs typeface="Arial" panose="020B0604020202020204" pitchFamily="34" charset="0"/>
                      </a:endParaRPr>
                    </a:p>
                  </a:txBody>
                  <a:tcPr marL="63500" marR="63500" marT="63500" marB="635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xmlns="" val="10002"/>
                  </a:ext>
                </a:extLst>
              </a:tr>
              <a:tr h="538480">
                <a:tc>
                  <a:txBody>
                    <a:bodyPr/>
                    <a:lstStyle/>
                    <a:p>
                      <a:pPr marL="0" indent="0" algn="just">
                        <a:lnSpc>
                          <a:spcPct val="150000"/>
                        </a:lnSpc>
                        <a:buNone/>
                      </a:pPr>
                      <a:r>
                        <a:rPr lang="en-US" sz="1800">
                          <a:solidFill>
                            <a:schemeClr val="bg1">
                              <a:lumMod val="10000"/>
                            </a:schemeClr>
                          </a:solidFill>
                          <a:latin typeface="Arial" panose="020B0604020202020204" pitchFamily="34" charset="0"/>
                          <a:cs typeface="Arial" panose="020B0604020202020204" pitchFamily="34" charset="0"/>
                        </a:rPr>
                        <a:t>(CH</a:t>
                      </a:r>
                      <a:r>
                        <a:rPr lang="en-US" sz="1800" baseline="-25000">
                          <a:solidFill>
                            <a:schemeClr val="bg1">
                              <a:lumMod val="10000"/>
                            </a:schemeClr>
                          </a:solidFill>
                          <a:latin typeface="Arial" panose="020B0604020202020204" pitchFamily="34" charset="0"/>
                          <a:cs typeface="Arial" panose="020B0604020202020204" pitchFamily="34" charset="0"/>
                        </a:rPr>
                        <a:t>3</a:t>
                      </a:r>
                      <a:r>
                        <a:rPr lang="en-US" sz="1800">
                          <a:solidFill>
                            <a:schemeClr val="bg1">
                              <a:lumMod val="10000"/>
                            </a:schemeClr>
                          </a:solidFill>
                          <a:latin typeface="Arial" panose="020B0604020202020204" pitchFamily="34" charset="0"/>
                          <a:cs typeface="Arial" panose="020B0604020202020204" pitchFamily="34" charset="0"/>
                        </a:rPr>
                        <a:t>)</a:t>
                      </a:r>
                      <a:r>
                        <a:rPr lang="en-US" sz="1800" baseline="-25000">
                          <a:solidFill>
                            <a:schemeClr val="bg1">
                              <a:lumMod val="10000"/>
                            </a:schemeClr>
                          </a:solidFill>
                          <a:latin typeface="Arial" panose="020B0604020202020204" pitchFamily="34" charset="0"/>
                          <a:cs typeface="Arial" panose="020B0604020202020204" pitchFamily="34" charset="0"/>
                        </a:rPr>
                        <a:t>2</a:t>
                      </a:r>
                      <a:r>
                        <a:rPr lang="en-US" sz="1800">
                          <a:solidFill>
                            <a:schemeClr val="bg1">
                              <a:lumMod val="10000"/>
                            </a:schemeClr>
                          </a:solidFill>
                          <a:latin typeface="Arial" panose="020B0604020202020204" pitchFamily="34" charset="0"/>
                          <a:cs typeface="Arial" panose="020B0604020202020204" pitchFamily="34" charset="0"/>
                        </a:rPr>
                        <a:t>CHCH</a:t>
                      </a:r>
                      <a:r>
                        <a:rPr lang="en-US" sz="1800" baseline="-25000">
                          <a:solidFill>
                            <a:schemeClr val="bg1">
                              <a:lumMod val="10000"/>
                            </a:schemeClr>
                          </a:solidFill>
                          <a:latin typeface="Arial" panose="020B0604020202020204" pitchFamily="34" charset="0"/>
                          <a:cs typeface="Arial" panose="020B0604020202020204" pitchFamily="34" charset="0"/>
                        </a:rPr>
                        <a:t>2</a:t>
                      </a:r>
                      <a:r>
                        <a:rPr lang="en-US" sz="1800">
                          <a:solidFill>
                            <a:schemeClr val="bg1">
                              <a:lumMod val="10000"/>
                            </a:schemeClr>
                          </a:solidFill>
                          <a:latin typeface="Arial" panose="020B0604020202020204" pitchFamily="34" charset="0"/>
                          <a:cs typeface="Arial" panose="020B0604020202020204" pitchFamily="34" charset="0"/>
                        </a:rPr>
                        <a:t>OH</a:t>
                      </a:r>
                      <a:endParaRPr lang="en-US" sz="1800">
                        <a:solidFill>
                          <a:schemeClr val="bg1">
                            <a:lumMod val="10000"/>
                          </a:schemeClr>
                        </a:solidFill>
                        <a:latin typeface="Arial" panose="020B0604020202020204" pitchFamily="34" charset="0"/>
                        <a:ea typeface="Times New Roman" panose="02020603050405020304" charset="0"/>
                        <a:cs typeface="Arial" panose="020B0604020202020204" pitchFamily="34" charset="0"/>
                      </a:endParaRPr>
                    </a:p>
                  </a:txBody>
                  <a:tcPr marL="63500" marR="63500" marT="63500" marB="635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p>
                      <a:pPr marL="0" indent="0" algn="just">
                        <a:lnSpc>
                          <a:spcPct val="150000"/>
                        </a:lnSpc>
                        <a:buNone/>
                      </a:pPr>
                      <a:r>
                        <a:rPr lang="en-US" sz="1800">
                          <a:solidFill>
                            <a:schemeClr val="bg1">
                              <a:lumMod val="10000"/>
                            </a:schemeClr>
                          </a:solidFill>
                          <a:latin typeface="Arial" panose="020B0604020202020204" pitchFamily="34" charset="0"/>
                          <a:cs typeface="Arial" panose="020B0604020202020204" pitchFamily="34" charset="0"/>
                        </a:rPr>
                        <a:t>2-methylpropan-1-ol</a:t>
                      </a:r>
                      <a:endParaRPr lang="en-US" sz="1800">
                        <a:solidFill>
                          <a:schemeClr val="bg1">
                            <a:lumMod val="10000"/>
                          </a:schemeClr>
                        </a:solidFill>
                        <a:latin typeface="Arial" panose="020B0604020202020204" pitchFamily="34" charset="0"/>
                        <a:ea typeface="Times New Roman" panose="02020603050405020304" charset="0"/>
                        <a:cs typeface="Arial" panose="020B0604020202020204" pitchFamily="34" charset="0"/>
                      </a:endParaRPr>
                    </a:p>
                  </a:txBody>
                  <a:tcPr marL="63500" marR="63500" marT="63500" marB="635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xmlns="" val="10003"/>
                  </a:ext>
                </a:extLst>
              </a:tr>
              <a:tr h="538480">
                <a:tc>
                  <a:txBody>
                    <a:bodyPr/>
                    <a:lstStyle/>
                    <a:p>
                      <a:pPr marL="0" indent="0" algn="just">
                        <a:lnSpc>
                          <a:spcPct val="150000"/>
                        </a:lnSpc>
                        <a:buNone/>
                      </a:pPr>
                      <a:r>
                        <a:rPr lang="en-US" sz="1800">
                          <a:solidFill>
                            <a:schemeClr val="bg1">
                              <a:lumMod val="10000"/>
                            </a:schemeClr>
                          </a:solidFill>
                          <a:latin typeface="Arial" panose="020B0604020202020204" pitchFamily="34" charset="0"/>
                          <a:cs typeface="Arial" panose="020B0604020202020204" pitchFamily="34" charset="0"/>
                        </a:rPr>
                        <a:t>(CH</a:t>
                      </a:r>
                      <a:r>
                        <a:rPr lang="en-US" sz="1800" baseline="-25000">
                          <a:solidFill>
                            <a:schemeClr val="bg1">
                              <a:lumMod val="10000"/>
                            </a:schemeClr>
                          </a:solidFill>
                          <a:latin typeface="Arial" panose="020B0604020202020204" pitchFamily="34" charset="0"/>
                          <a:cs typeface="Arial" panose="020B0604020202020204" pitchFamily="34" charset="0"/>
                        </a:rPr>
                        <a:t>3</a:t>
                      </a:r>
                      <a:r>
                        <a:rPr lang="en-US" sz="1800">
                          <a:solidFill>
                            <a:schemeClr val="bg1">
                              <a:lumMod val="10000"/>
                            </a:schemeClr>
                          </a:solidFill>
                          <a:latin typeface="Arial" panose="020B0604020202020204" pitchFamily="34" charset="0"/>
                          <a:cs typeface="Arial" panose="020B0604020202020204" pitchFamily="34" charset="0"/>
                        </a:rPr>
                        <a:t>)</a:t>
                      </a:r>
                      <a:r>
                        <a:rPr lang="en-US" sz="1800" baseline="-25000">
                          <a:solidFill>
                            <a:schemeClr val="bg1">
                              <a:lumMod val="10000"/>
                            </a:schemeClr>
                          </a:solidFill>
                          <a:latin typeface="Arial" panose="020B0604020202020204" pitchFamily="34" charset="0"/>
                          <a:cs typeface="Arial" panose="020B0604020202020204" pitchFamily="34" charset="0"/>
                        </a:rPr>
                        <a:t>3</a:t>
                      </a:r>
                      <a:r>
                        <a:rPr lang="en-US" sz="1800">
                          <a:solidFill>
                            <a:schemeClr val="bg1">
                              <a:lumMod val="10000"/>
                            </a:schemeClr>
                          </a:solidFill>
                          <a:latin typeface="Arial" panose="020B0604020202020204" pitchFamily="34" charset="0"/>
                          <a:cs typeface="Arial" panose="020B0604020202020204" pitchFamily="34" charset="0"/>
                        </a:rPr>
                        <a:t>C-OH</a:t>
                      </a:r>
                      <a:endParaRPr lang="en-US" sz="1800">
                        <a:solidFill>
                          <a:schemeClr val="bg1">
                            <a:lumMod val="10000"/>
                          </a:schemeClr>
                        </a:solidFill>
                        <a:latin typeface="Arial" panose="020B0604020202020204" pitchFamily="34" charset="0"/>
                        <a:ea typeface="Times New Roman" panose="02020603050405020304" charset="0"/>
                        <a:cs typeface="Arial" panose="020B0604020202020204" pitchFamily="34" charset="0"/>
                      </a:endParaRPr>
                    </a:p>
                  </a:txBody>
                  <a:tcPr marL="63500" marR="63500" marT="63500" marB="635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lstStyle/>
                    <a:p>
                      <a:pPr marL="0" indent="0" algn="just">
                        <a:lnSpc>
                          <a:spcPct val="150000"/>
                        </a:lnSpc>
                        <a:buNone/>
                      </a:pPr>
                      <a:r>
                        <a:rPr lang="en-US" sz="1800">
                          <a:solidFill>
                            <a:schemeClr val="bg1">
                              <a:lumMod val="10000"/>
                            </a:schemeClr>
                          </a:solidFill>
                          <a:latin typeface="Arial" panose="020B0604020202020204" pitchFamily="34" charset="0"/>
                          <a:cs typeface="Arial" panose="020B0604020202020204" pitchFamily="34" charset="0"/>
                        </a:rPr>
                        <a:t>2-methylpropan-2-ol </a:t>
                      </a:r>
                      <a:endParaRPr lang="en-US" sz="1800">
                        <a:solidFill>
                          <a:schemeClr val="bg1">
                            <a:lumMod val="10000"/>
                          </a:schemeClr>
                        </a:solidFill>
                        <a:latin typeface="Arial" panose="020B0604020202020204" pitchFamily="34" charset="0"/>
                        <a:ea typeface="Times New Roman" panose="02020603050405020304" charset="0"/>
                        <a:cs typeface="Arial" panose="020B0604020202020204" pitchFamily="34" charset="0"/>
                      </a:endParaRPr>
                    </a:p>
                  </a:txBody>
                  <a:tcPr marL="63500" marR="63500" marT="63500" marB="635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xmlns="" val="10004"/>
                  </a:ext>
                </a:extLst>
              </a:tr>
            </a:tbl>
          </a:graphicData>
        </a:graphic>
      </p:graphicFrame>
      <p:sp>
        <p:nvSpPr>
          <p:cNvPr id="100" name="Text Box 99"/>
          <p:cNvSpPr txBox="1"/>
          <p:nvPr/>
        </p:nvSpPr>
        <p:spPr>
          <a:xfrm>
            <a:off x="369570" y="1163320"/>
            <a:ext cx="651510" cy="398780"/>
          </a:xfrm>
          <a:prstGeom prst="rect">
            <a:avLst/>
          </a:prstGeom>
          <a:noFill/>
          <a:ln w="9525">
            <a:noFill/>
          </a:ln>
        </p:spPr>
        <p:txBody>
          <a:bodyPr wrap="square">
            <a:spAutoFit/>
          </a:bodyPr>
          <a:lstStyle/>
          <a:p>
            <a:pPr marL="0" indent="0"/>
            <a:r>
              <a:rPr lang="en-US" sz="2000" b="1">
                <a:latin typeface="Arial" panose="020B0604020202020204" pitchFamily="34" charset="0"/>
                <a:cs typeface="Arial" panose="020B0604020202020204" pitchFamily="34" charset="0"/>
              </a:rPr>
              <a:t>1. </a:t>
            </a:r>
          </a:p>
        </p:txBody>
      </p:sp>
      <p:sp>
        <p:nvSpPr>
          <p:cNvPr id="3" name="Text Box 2"/>
          <p:cNvSpPr txBox="1"/>
          <p:nvPr/>
        </p:nvSpPr>
        <p:spPr>
          <a:xfrm>
            <a:off x="5283835" y="1572895"/>
            <a:ext cx="3860165" cy="1337945"/>
          </a:xfrm>
          <a:prstGeom prst="rect">
            <a:avLst/>
          </a:prstGeom>
          <a:noFill/>
          <a:ln w="9525">
            <a:noFill/>
          </a:ln>
        </p:spPr>
        <p:txBody>
          <a:bodyPr wrap="square">
            <a:spAutoFit/>
          </a:bodyPr>
          <a:lstStyle/>
          <a:p>
            <a:pPr marL="285750" indent="-285750">
              <a:lnSpc>
                <a:spcPct val="150000"/>
              </a:lnSpc>
              <a:buFont typeface="Wingdings" panose="05000000000000000000" charset="0"/>
              <a:buChar char="Ø"/>
            </a:pPr>
            <a:r>
              <a:rPr lang="en-US" sz="1800">
                <a:latin typeface="Arial" panose="020B0604020202020204" pitchFamily="34" charset="0"/>
                <a:cs typeface="Arial" panose="020B0604020202020204" pitchFamily="34" charset="0"/>
              </a:rPr>
              <a:t>Alcohol có các loại đồng phân: </a:t>
            </a:r>
          </a:p>
          <a:p>
            <a:pPr marL="285750" indent="-285750">
              <a:lnSpc>
                <a:spcPct val="150000"/>
              </a:lnSpc>
              <a:buFont typeface="Arial" panose="020B0604020202020204" pitchFamily="34" charset="0"/>
              <a:buChar char="•"/>
            </a:pPr>
            <a:r>
              <a:rPr lang="en-US" sz="1800">
                <a:latin typeface="Arial" panose="020B0604020202020204" pitchFamily="34" charset="0"/>
                <a:cs typeface="Arial" panose="020B0604020202020204" pitchFamily="34" charset="0"/>
              </a:rPr>
              <a:t>Đồng phân về mạch Carbon. </a:t>
            </a:r>
          </a:p>
          <a:p>
            <a:pPr marL="285750" indent="-285750">
              <a:lnSpc>
                <a:spcPct val="150000"/>
              </a:lnSpc>
              <a:buFont typeface="Arial" panose="020B0604020202020204" pitchFamily="34" charset="0"/>
              <a:buChar char="•"/>
            </a:pPr>
            <a:r>
              <a:rPr lang="en-US" sz="1800">
                <a:latin typeface="Arial" panose="020B0604020202020204" pitchFamily="34" charset="0"/>
                <a:cs typeface="Arial" panose="020B0604020202020204" pitchFamily="34" charset="0"/>
              </a:rPr>
              <a:t>Đồng phân về vị trí nhóm –OH.</a:t>
            </a:r>
          </a:p>
        </p:txBody>
      </p:sp>
      <p:sp>
        <p:nvSpPr>
          <p:cNvPr id="4" name="Text Box 3"/>
          <p:cNvSpPr txBox="1"/>
          <p:nvPr/>
        </p:nvSpPr>
        <p:spPr>
          <a:xfrm>
            <a:off x="5368290" y="1174115"/>
            <a:ext cx="651510" cy="398780"/>
          </a:xfrm>
          <a:prstGeom prst="rect">
            <a:avLst/>
          </a:prstGeom>
          <a:noFill/>
          <a:ln w="9525">
            <a:noFill/>
          </a:ln>
        </p:spPr>
        <p:txBody>
          <a:bodyPr wrap="square">
            <a:spAutoFit/>
          </a:bodyPr>
          <a:lstStyle/>
          <a:p>
            <a:pPr marL="0" indent="0"/>
            <a:r>
              <a:rPr lang="en-US" sz="2000" b="1">
                <a:latin typeface="Arial" panose="020B0604020202020204" pitchFamily="34" charset="0"/>
                <a:cs typeface="Arial" panose="020B0604020202020204" pitchFamily="34" charset="0"/>
              </a:rPr>
              <a:t>2. </a:t>
            </a:r>
          </a:p>
        </p:txBody>
      </p:sp>
      <p:grpSp>
        <p:nvGrpSpPr>
          <p:cNvPr id="1534" name="Google Shape;1534;p74"/>
          <p:cNvGrpSpPr/>
          <p:nvPr/>
        </p:nvGrpSpPr>
        <p:grpSpPr>
          <a:xfrm>
            <a:off x="6768465" y="3291840"/>
            <a:ext cx="1347470" cy="1792605"/>
            <a:chOff x="713225" y="2382600"/>
            <a:chExt cx="1674300" cy="2221450"/>
          </a:xfrm>
        </p:grpSpPr>
        <p:sp>
          <p:nvSpPr>
            <p:cNvPr id="1535" name="Google Shape;1535;p74"/>
            <p:cNvSpPr/>
            <p:nvPr/>
          </p:nvSpPr>
          <p:spPr>
            <a:xfrm>
              <a:off x="713225" y="4292950"/>
              <a:ext cx="1674300" cy="311100"/>
            </a:xfrm>
            <a:prstGeom prst="ellipse">
              <a:avLst/>
            </a:prstGeom>
            <a:solidFill>
              <a:srgbClr val="383030">
                <a:alpha val="17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36" name="Google Shape;1536;p74"/>
            <p:cNvPicPr preferRelativeResize="0"/>
            <p:nvPr/>
          </p:nvPicPr>
          <p:blipFill rotWithShape="1">
            <a:blip r:embed="rId3"/>
            <a:srcRect l="18143" t="3993" r="18149"/>
            <a:stretch>
              <a:fillRect/>
            </a:stretch>
          </p:blipFill>
          <p:spPr>
            <a:xfrm>
              <a:off x="751125" y="2382600"/>
              <a:ext cx="1474049" cy="2221401"/>
            </a:xfrm>
            <a:prstGeom prst="rect">
              <a:avLst/>
            </a:prstGeom>
            <a:noFill/>
            <a:ln>
              <a:noFill/>
            </a:ln>
            <a:effectLst>
              <a:outerShdw blurRad="57150" dist="19050" dir="5400000" algn="bl" rotWithShape="0">
                <a:schemeClr val="dk1">
                  <a:alpha val="50000"/>
                </a:schemeClr>
              </a:outerShdw>
            </a:effectLst>
          </p:spPr>
        </p:pic>
      </p:gr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00"/>
                                        </p:tgtEl>
                                        <p:attrNameLst>
                                          <p:attrName>style.visibility</p:attrName>
                                        </p:attrNameLst>
                                      </p:cBhvr>
                                      <p:to>
                                        <p:strVal val="visible"/>
                                      </p:to>
                                    </p:set>
                                    <p:animEffect transition="in" filter="blinds(horizontal)">
                                      <p:cBhvr>
                                        <p:cTn id="11" dur="500"/>
                                        <p:tgtEl>
                                          <p:spTgt spid="100"/>
                                        </p:tgtEl>
                                      </p:cBhvr>
                                    </p:animEffect>
                                  </p:childTnLst>
                                </p:cTn>
                              </p:par>
                              <p:par>
                                <p:cTn id="12" presetID="16" presetClass="entr" presetSubtype="21"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linds(horizontal)">
                                      <p:cBhvr>
                                        <p:cTn id="19" dur="500"/>
                                        <p:tgtEl>
                                          <p:spTgt spid="4"/>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0" grpId="0"/>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grpSp>
        <p:nvGrpSpPr>
          <p:cNvPr id="608" name="Google Shape;608;p38"/>
          <p:cNvGrpSpPr/>
          <p:nvPr/>
        </p:nvGrpSpPr>
        <p:grpSpPr>
          <a:xfrm>
            <a:off x="5454325" y="1359997"/>
            <a:ext cx="3424042" cy="3244078"/>
            <a:chOff x="5454325" y="1359997"/>
            <a:chExt cx="3424042" cy="3244078"/>
          </a:xfrm>
        </p:grpSpPr>
        <p:grpSp>
          <p:nvGrpSpPr>
            <p:cNvPr id="609" name="Google Shape;609;p38"/>
            <p:cNvGrpSpPr/>
            <p:nvPr/>
          </p:nvGrpSpPr>
          <p:grpSpPr>
            <a:xfrm>
              <a:off x="6612028" y="1359997"/>
              <a:ext cx="2266339" cy="2423511"/>
              <a:chOff x="8495885" y="1601170"/>
              <a:chExt cx="1765474" cy="1887911"/>
            </a:xfrm>
          </p:grpSpPr>
          <p:sp>
            <p:nvSpPr>
              <p:cNvPr id="610" name="Google Shape;610;p38"/>
              <p:cNvSpPr/>
              <p:nvPr/>
            </p:nvSpPr>
            <p:spPr>
              <a:xfrm>
                <a:off x="8495885" y="1842073"/>
                <a:ext cx="511018" cy="442530"/>
              </a:xfrm>
              <a:custGeom>
                <a:avLst/>
                <a:gdLst/>
                <a:ahLst/>
                <a:cxnLst/>
                <a:rect l="l" t="t" r="r" b="b"/>
                <a:pathLst>
                  <a:path w="15184" h="13149" extrusionOk="0">
                    <a:moveTo>
                      <a:pt x="3796" y="0"/>
                    </a:moveTo>
                    <a:lnTo>
                      <a:pt x="1" y="6574"/>
                    </a:lnTo>
                    <a:lnTo>
                      <a:pt x="3796" y="13148"/>
                    </a:lnTo>
                    <a:lnTo>
                      <a:pt x="11389" y="13148"/>
                    </a:lnTo>
                    <a:lnTo>
                      <a:pt x="15183" y="6574"/>
                    </a:lnTo>
                    <a:lnTo>
                      <a:pt x="11389" y="0"/>
                    </a:lnTo>
                    <a:close/>
                  </a:path>
                </a:pathLst>
              </a:custGeom>
              <a:solidFill>
                <a:srgbClr val="6D563C">
                  <a:alpha val="54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8"/>
              <p:cNvSpPr/>
              <p:nvPr/>
            </p:nvSpPr>
            <p:spPr>
              <a:xfrm>
                <a:off x="9332144" y="1842073"/>
                <a:ext cx="511085" cy="442530"/>
              </a:xfrm>
              <a:custGeom>
                <a:avLst/>
                <a:gdLst/>
                <a:ahLst/>
                <a:cxnLst/>
                <a:rect l="l" t="t" r="r" b="b"/>
                <a:pathLst>
                  <a:path w="15186" h="13149" extrusionOk="0">
                    <a:moveTo>
                      <a:pt x="3796" y="0"/>
                    </a:moveTo>
                    <a:lnTo>
                      <a:pt x="1" y="6574"/>
                    </a:lnTo>
                    <a:lnTo>
                      <a:pt x="3796" y="13148"/>
                    </a:lnTo>
                    <a:lnTo>
                      <a:pt x="11389" y="13148"/>
                    </a:lnTo>
                    <a:lnTo>
                      <a:pt x="15186" y="6574"/>
                    </a:lnTo>
                    <a:lnTo>
                      <a:pt x="11389" y="0"/>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8"/>
              <p:cNvSpPr/>
              <p:nvPr/>
            </p:nvSpPr>
            <p:spPr>
              <a:xfrm>
                <a:off x="9750274" y="1601170"/>
                <a:ext cx="511085" cy="442563"/>
              </a:xfrm>
              <a:custGeom>
                <a:avLst/>
                <a:gdLst/>
                <a:ahLst/>
                <a:cxnLst/>
                <a:rect l="l" t="t" r="r" b="b"/>
                <a:pathLst>
                  <a:path w="15186" h="13150" extrusionOk="0">
                    <a:moveTo>
                      <a:pt x="3797" y="0"/>
                    </a:moveTo>
                    <a:lnTo>
                      <a:pt x="1" y="6576"/>
                    </a:lnTo>
                    <a:lnTo>
                      <a:pt x="3797" y="13150"/>
                    </a:lnTo>
                    <a:lnTo>
                      <a:pt x="11389" y="13150"/>
                    </a:lnTo>
                    <a:lnTo>
                      <a:pt x="15185" y="6576"/>
                    </a:lnTo>
                    <a:lnTo>
                      <a:pt x="11389" y="0"/>
                    </a:lnTo>
                    <a:close/>
                  </a:path>
                </a:pathLst>
              </a:custGeom>
              <a:solidFill>
                <a:srgbClr val="6D563C">
                  <a:alpha val="54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8"/>
              <p:cNvSpPr/>
              <p:nvPr/>
            </p:nvSpPr>
            <p:spPr>
              <a:xfrm>
                <a:off x="9332144" y="2323810"/>
                <a:ext cx="511085" cy="442597"/>
              </a:xfrm>
              <a:custGeom>
                <a:avLst/>
                <a:gdLst/>
                <a:ahLst/>
                <a:cxnLst/>
                <a:rect l="l" t="t" r="r" b="b"/>
                <a:pathLst>
                  <a:path w="15186" h="13151" extrusionOk="0">
                    <a:moveTo>
                      <a:pt x="3796" y="0"/>
                    </a:moveTo>
                    <a:lnTo>
                      <a:pt x="1" y="6575"/>
                    </a:lnTo>
                    <a:lnTo>
                      <a:pt x="3796" y="13150"/>
                    </a:lnTo>
                    <a:lnTo>
                      <a:pt x="11389" y="13150"/>
                    </a:lnTo>
                    <a:lnTo>
                      <a:pt x="15186" y="6575"/>
                    </a:lnTo>
                    <a:lnTo>
                      <a:pt x="11389" y="0"/>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8"/>
              <p:cNvSpPr/>
              <p:nvPr/>
            </p:nvSpPr>
            <p:spPr>
              <a:xfrm>
                <a:off x="8495885" y="2805582"/>
                <a:ext cx="511018" cy="442597"/>
              </a:xfrm>
              <a:custGeom>
                <a:avLst/>
                <a:gdLst/>
                <a:ahLst/>
                <a:cxnLst/>
                <a:rect l="l" t="t" r="r" b="b"/>
                <a:pathLst>
                  <a:path w="15184" h="13151" extrusionOk="0">
                    <a:moveTo>
                      <a:pt x="3796" y="0"/>
                    </a:moveTo>
                    <a:lnTo>
                      <a:pt x="1" y="6575"/>
                    </a:lnTo>
                    <a:lnTo>
                      <a:pt x="3796" y="13151"/>
                    </a:lnTo>
                    <a:lnTo>
                      <a:pt x="11389" y="13151"/>
                    </a:lnTo>
                    <a:lnTo>
                      <a:pt x="15183" y="6575"/>
                    </a:lnTo>
                    <a:lnTo>
                      <a:pt x="11389" y="0"/>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8"/>
              <p:cNvSpPr/>
              <p:nvPr/>
            </p:nvSpPr>
            <p:spPr>
              <a:xfrm>
                <a:off x="8914015" y="2564679"/>
                <a:ext cx="511085" cy="442597"/>
              </a:xfrm>
              <a:custGeom>
                <a:avLst/>
                <a:gdLst/>
                <a:ahLst/>
                <a:cxnLst/>
                <a:rect l="l" t="t" r="r" b="b"/>
                <a:pathLst>
                  <a:path w="15186" h="13151" extrusionOk="0">
                    <a:moveTo>
                      <a:pt x="3797" y="1"/>
                    </a:moveTo>
                    <a:lnTo>
                      <a:pt x="0" y="6576"/>
                    </a:lnTo>
                    <a:lnTo>
                      <a:pt x="3797" y="13151"/>
                    </a:lnTo>
                    <a:lnTo>
                      <a:pt x="11389" y="13151"/>
                    </a:lnTo>
                    <a:lnTo>
                      <a:pt x="15185" y="6576"/>
                    </a:lnTo>
                    <a:lnTo>
                      <a:pt x="11389" y="1"/>
                    </a:lnTo>
                    <a:close/>
                  </a:path>
                </a:pathLst>
              </a:custGeom>
              <a:solidFill>
                <a:srgbClr val="6D563C">
                  <a:alpha val="54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8"/>
              <p:cNvSpPr/>
              <p:nvPr/>
            </p:nvSpPr>
            <p:spPr>
              <a:xfrm>
                <a:off x="9750274" y="2564679"/>
                <a:ext cx="511085" cy="442597"/>
              </a:xfrm>
              <a:custGeom>
                <a:avLst/>
                <a:gdLst/>
                <a:ahLst/>
                <a:cxnLst/>
                <a:rect l="l" t="t" r="r" b="b"/>
                <a:pathLst>
                  <a:path w="15186" h="13151" extrusionOk="0">
                    <a:moveTo>
                      <a:pt x="3797" y="1"/>
                    </a:moveTo>
                    <a:lnTo>
                      <a:pt x="1" y="6576"/>
                    </a:lnTo>
                    <a:lnTo>
                      <a:pt x="3797" y="13151"/>
                    </a:lnTo>
                    <a:lnTo>
                      <a:pt x="11389" y="13151"/>
                    </a:lnTo>
                    <a:lnTo>
                      <a:pt x="15185" y="6576"/>
                    </a:lnTo>
                    <a:lnTo>
                      <a:pt x="11389" y="1"/>
                    </a:lnTo>
                    <a:close/>
                  </a:path>
                </a:pathLst>
              </a:custGeom>
              <a:solidFill>
                <a:srgbClr val="6D563C">
                  <a:alpha val="54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8"/>
              <p:cNvSpPr/>
              <p:nvPr/>
            </p:nvSpPr>
            <p:spPr>
              <a:xfrm>
                <a:off x="9750274" y="3046450"/>
                <a:ext cx="511085" cy="442631"/>
              </a:xfrm>
              <a:custGeom>
                <a:avLst/>
                <a:gdLst/>
                <a:ahLst/>
                <a:cxnLst/>
                <a:rect l="l" t="t" r="r" b="b"/>
                <a:pathLst>
                  <a:path w="15186" h="13152" extrusionOk="0">
                    <a:moveTo>
                      <a:pt x="3797" y="1"/>
                    </a:moveTo>
                    <a:lnTo>
                      <a:pt x="1" y="6576"/>
                    </a:lnTo>
                    <a:lnTo>
                      <a:pt x="3797" y="13151"/>
                    </a:lnTo>
                    <a:lnTo>
                      <a:pt x="11389" y="13151"/>
                    </a:lnTo>
                    <a:lnTo>
                      <a:pt x="15185" y="6576"/>
                    </a:lnTo>
                    <a:lnTo>
                      <a:pt x="11389" y="1"/>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8"/>
              <p:cNvSpPr/>
              <p:nvPr/>
            </p:nvSpPr>
            <p:spPr>
              <a:xfrm>
                <a:off x="9332144" y="2323810"/>
                <a:ext cx="511085" cy="442597"/>
              </a:xfrm>
              <a:custGeom>
                <a:avLst/>
                <a:gdLst/>
                <a:ahLst/>
                <a:cxnLst/>
                <a:rect l="l" t="t" r="r" b="b"/>
                <a:pathLst>
                  <a:path w="15186" h="13151" extrusionOk="0">
                    <a:moveTo>
                      <a:pt x="3796" y="0"/>
                    </a:moveTo>
                    <a:lnTo>
                      <a:pt x="1" y="6575"/>
                    </a:lnTo>
                    <a:lnTo>
                      <a:pt x="3796" y="13150"/>
                    </a:lnTo>
                    <a:lnTo>
                      <a:pt x="11389" y="13150"/>
                    </a:lnTo>
                    <a:lnTo>
                      <a:pt x="15186" y="6575"/>
                    </a:lnTo>
                    <a:lnTo>
                      <a:pt x="11389" y="0"/>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8"/>
              <p:cNvSpPr/>
              <p:nvPr/>
            </p:nvSpPr>
            <p:spPr>
              <a:xfrm>
                <a:off x="9750274" y="3046450"/>
                <a:ext cx="511085" cy="442631"/>
              </a:xfrm>
              <a:custGeom>
                <a:avLst/>
                <a:gdLst/>
                <a:ahLst/>
                <a:cxnLst/>
                <a:rect l="l" t="t" r="r" b="b"/>
                <a:pathLst>
                  <a:path w="15186" h="13152" extrusionOk="0">
                    <a:moveTo>
                      <a:pt x="3797" y="1"/>
                    </a:moveTo>
                    <a:lnTo>
                      <a:pt x="1" y="6576"/>
                    </a:lnTo>
                    <a:lnTo>
                      <a:pt x="3797" y="13151"/>
                    </a:lnTo>
                    <a:lnTo>
                      <a:pt x="11389" y="13151"/>
                    </a:lnTo>
                    <a:lnTo>
                      <a:pt x="15185" y="6576"/>
                    </a:lnTo>
                    <a:lnTo>
                      <a:pt x="11389" y="1"/>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8"/>
              <p:cNvSpPr/>
              <p:nvPr/>
            </p:nvSpPr>
            <p:spPr>
              <a:xfrm>
                <a:off x="8914015" y="2082945"/>
                <a:ext cx="511085" cy="442563"/>
              </a:xfrm>
              <a:custGeom>
                <a:avLst/>
                <a:gdLst/>
                <a:ahLst/>
                <a:cxnLst/>
                <a:rect l="l" t="t" r="r" b="b"/>
                <a:pathLst>
                  <a:path w="15186" h="13150" extrusionOk="0">
                    <a:moveTo>
                      <a:pt x="3797" y="0"/>
                    </a:moveTo>
                    <a:lnTo>
                      <a:pt x="0" y="6576"/>
                    </a:lnTo>
                    <a:lnTo>
                      <a:pt x="3797" y="13150"/>
                    </a:lnTo>
                    <a:lnTo>
                      <a:pt x="11389" y="13150"/>
                    </a:lnTo>
                    <a:lnTo>
                      <a:pt x="15185" y="6576"/>
                    </a:lnTo>
                    <a:lnTo>
                      <a:pt x="11389" y="0"/>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8"/>
              <p:cNvSpPr/>
              <p:nvPr/>
            </p:nvSpPr>
            <p:spPr>
              <a:xfrm>
                <a:off x="9750274" y="2082908"/>
                <a:ext cx="511085" cy="442597"/>
              </a:xfrm>
              <a:custGeom>
                <a:avLst/>
                <a:gdLst/>
                <a:ahLst/>
                <a:cxnLst/>
                <a:rect l="l" t="t" r="r" b="b"/>
                <a:pathLst>
                  <a:path w="15186" h="13151" extrusionOk="0">
                    <a:moveTo>
                      <a:pt x="3797" y="1"/>
                    </a:moveTo>
                    <a:lnTo>
                      <a:pt x="1" y="6576"/>
                    </a:lnTo>
                    <a:lnTo>
                      <a:pt x="3797" y="13151"/>
                    </a:lnTo>
                    <a:lnTo>
                      <a:pt x="11389" y="13151"/>
                    </a:lnTo>
                    <a:lnTo>
                      <a:pt x="15185" y="6576"/>
                    </a:lnTo>
                    <a:lnTo>
                      <a:pt x="11389" y="1"/>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8"/>
              <p:cNvSpPr/>
              <p:nvPr/>
            </p:nvSpPr>
            <p:spPr>
              <a:xfrm>
                <a:off x="8914015" y="3046450"/>
                <a:ext cx="511085" cy="442631"/>
              </a:xfrm>
              <a:custGeom>
                <a:avLst/>
                <a:gdLst/>
                <a:ahLst/>
                <a:cxnLst/>
                <a:rect l="l" t="t" r="r" b="b"/>
                <a:pathLst>
                  <a:path w="15186" h="13152" extrusionOk="0">
                    <a:moveTo>
                      <a:pt x="3797" y="1"/>
                    </a:moveTo>
                    <a:lnTo>
                      <a:pt x="0" y="6576"/>
                    </a:lnTo>
                    <a:lnTo>
                      <a:pt x="3797" y="13151"/>
                    </a:lnTo>
                    <a:lnTo>
                      <a:pt x="11389" y="13151"/>
                    </a:lnTo>
                    <a:lnTo>
                      <a:pt x="15185" y="6576"/>
                    </a:lnTo>
                    <a:lnTo>
                      <a:pt x="11389" y="1"/>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8"/>
              <p:cNvSpPr/>
              <p:nvPr/>
            </p:nvSpPr>
            <p:spPr>
              <a:xfrm>
                <a:off x="8495885" y="2323810"/>
                <a:ext cx="511018" cy="442597"/>
              </a:xfrm>
              <a:custGeom>
                <a:avLst/>
                <a:gdLst/>
                <a:ahLst/>
                <a:cxnLst/>
                <a:rect l="l" t="t" r="r" b="b"/>
                <a:pathLst>
                  <a:path w="15184" h="13151" extrusionOk="0">
                    <a:moveTo>
                      <a:pt x="3796" y="0"/>
                    </a:moveTo>
                    <a:lnTo>
                      <a:pt x="1" y="6575"/>
                    </a:lnTo>
                    <a:lnTo>
                      <a:pt x="3796" y="13150"/>
                    </a:lnTo>
                    <a:lnTo>
                      <a:pt x="11389" y="13150"/>
                    </a:lnTo>
                    <a:lnTo>
                      <a:pt x="15183" y="6575"/>
                    </a:lnTo>
                    <a:lnTo>
                      <a:pt x="11389" y="0"/>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8"/>
              <p:cNvSpPr/>
              <p:nvPr/>
            </p:nvSpPr>
            <p:spPr>
              <a:xfrm>
                <a:off x="9332144" y="2805582"/>
                <a:ext cx="511085" cy="442597"/>
              </a:xfrm>
              <a:custGeom>
                <a:avLst/>
                <a:gdLst/>
                <a:ahLst/>
                <a:cxnLst/>
                <a:rect l="l" t="t" r="r" b="b"/>
                <a:pathLst>
                  <a:path w="15186" h="13151" extrusionOk="0">
                    <a:moveTo>
                      <a:pt x="3796" y="0"/>
                    </a:moveTo>
                    <a:lnTo>
                      <a:pt x="1" y="6575"/>
                    </a:lnTo>
                    <a:lnTo>
                      <a:pt x="3796" y="13151"/>
                    </a:lnTo>
                    <a:lnTo>
                      <a:pt x="11389" y="13151"/>
                    </a:lnTo>
                    <a:lnTo>
                      <a:pt x="15186" y="6575"/>
                    </a:lnTo>
                    <a:lnTo>
                      <a:pt x="11389" y="0"/>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25" name="Google Shape;625;p38"/>
            <p:cNvPicPr preferRelativeResize="0"/>
            <p:nvPr/>
          </p:nvPicPr>
          <p:blipFill rotWithShape="1">
            <a:blip r:embed="rId3"/>
            <a:srcRect l="24351" t="9573" r="24351" b="9565"/>
            <a:stretch>
              <a:fillRect/>
            </a:stretch>
          </p:blipFill>
          <p:spPr>
            <a:xfrm>
              <a:off x="6935708" y="1938344"/>
              <a:ext cx="1534680" cy="2419089"/>
            </a:xfrm>
            <a:prstGeom prst="rect">
              <a:avLst/>
            </a:prstGeom>
            <a:noFill/>
            <a:ln>
              <a:noFill/>
            </a:ln>
            <a:effectLst>
              <a:outerShdw blurRad="57150" dist="19050" dir="5400000" algn="bl" rotWithShape="0">
                <a:schemeClr val="dk1">
                  <a:alpha val="50000"/>
                </a:schemeClr>
              </a:outerShdw>
            </a:effectLst>
          </p:spPr>
        </p:pic>
        <p:sp>
          <p:nvSpPr>
            <p:cNvPr id="626" name="Google Shape;626;p38"/>
            <p:cNvSpPr/>
            <p:nvPr/>
          </p:nvSpPr>
          <p:spPr>
            <a:xfrm>
              <a:off x="5454325" y="4193075"/>
              <a:ext cx="2938200" cy="411000"/>
            </a:xfrm>
            <a:prstGeom prst="ellipse">
              <a:avLst/>
            </a:prstGeom>
            <a:solidFill>
              <a:srgbClr val="383030">
                <a:alpha val="17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27" name="Google Shape;627;p38"/>
            <p:cNvPicPr preferRelativeResize="0"/>
            <p:nvPr/>
          </p:nvPicPr>
          <p:blipFill rotWithShape="1">
            <a:blip r:embed="rId4"/>
            <a:srcRect l="11737" t="11455" r="11745" b="11455"/>
            <a:stretch>
              <a:fillRect/>
            </a:stretch>
          </p:blipFill>
          <p:spPr>
            <a:xfrm>
              <a:off x="5487200" y="1811000"/>
              <a:ext cx="2638451" cy="2658250"/>
            </a:xfrm>
            <a:prstGeom prst="rect">
              <a:avLst/>
            </a:prstGeom>
            <a:noFill/>
            <a:ln>
              <a:noFill/>
            </a:ln>
            <a:effectLst>
              <a:outerShdw blurRad="57150" dist="19050" dir="5400000" algn="bl" rotWithShape="0">
                <a:schemeClr val="dk1">
                  <a:alpha val="50000"/>
                </a:schemeClr>
              </a:outerShdw>
            </a:effectLst>
          </p:spPr>
        </p:pic>
      </p:grpSp>
      <p:sp>
        <p:nvSpPr>
          <p:cNvPr id="16" name="TextBox 7"/>
          <p:cNvSpPr txBox="1"/>
          <p:nvPr/>
        </p:nvSpPr>
        <p:spPr>
          <a:xfrm>
            <a:off x="862965" y="1811020"/>
            <a:ext cx="4039235" cy="1080770"/>
          </a:xfrm>
          <a:prstGeom prst="rect">
            <a:avLst/>
          </a:prstGeom>
        </p:spPr>
        <p:txBody>
          <a:bodyPr wrap="square" lIns="0" tIns="0" rIns="0" bIns="0" rtlCol="0" anchor="ctr" anchorCtr="0">
            <a:noAutofit/>
          </a:bodyPr>
          <a:lstStyle/>
          <a:p>
            <a:pPr algn="ctr">
              <a:lnSpc>
                <a:spcPts val="9635"/>
              </a:lnSpc>
            </a:pPr>
            <a:r>
              <a:rPr lang="en-US" sz="3600" b="1">
                <a:latin typeface="Arial" panose="020B0604020202020204" pitchFamily="34" charset="0"/>
                <a:cs typeface="Arial" panose="020B0604020202020204" pitchFamily="34" charset="0"/>
              </a:rPr>
              <a:t>KHỞI ĐỘNG</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10" name="Text Box 9"/>
          <p:cNvSpPr txBox="1"/>
          <p:nvPr/>
        </p:nvSpPr>
        <p:spPr>
          <a:xfrm>
            <a:off x="3729990" y="533400"/>
            <a:ext cx="1844040" cy="652145"/>
          </a:xfrm>
          <a:prstGeom prst="rect">
            <a:avLst/>
          </a:prstGeom>
          <a:solidFill>
            <a:schemeClr val="accent4">
              <a:lumMod val="40000"/>
              <a:lumOff val="60000"/>
            </a:schemeClr>
          </a:solidFill>
          <a:ln w="9525">
            <a:noFill/>
          </a:ln>
        </p:spPr>
        <p:txBody>
          <a:bodyPr wrap="square" anchor="t" anchorCtr="0">
            <a:noAutofit/>
          </a:bodyPr>
          <a:lstStyle/>
          <a:p>
            <a:pPr marL="0" indent="0" algn="ctr">
              <a:lnSpc>
                <a:spcPct val="150000"/>
              </a:lnSpc>
            </a:pPr>
            <a:r>
              <a:rPr lang="en-US" sz="2400" b="1">
                <a:latin typeface="Arial" panose="020B0604020202020204" pitchFamily="34" charset="0"/>
                <a:cs typeface="Arial" panose="020B0604020202020204" pitchFamily="34" charset="0"/>
              </a:rPr>
              <a:t>Kết luận</a:t>
            </a:r>
          </a:p>
        </p:txBody>
      </p:sp>
      <p:sp>
        <p:nvSpPr>
          <p:cNvPr id="100" name="Text Box 99"/>
          <p:cNvSpPr txBox="1"/>
          <p:nvPr/>
        </p:nvSpPr>
        <p:spPr>
          <a:xfrm>
            <a:off x="962660" y="1670685"/>
            <a:ext cx="7187565" cy="2518410"/>
          </a:xfrm>
          <a:prstGeom prst="rect">
            <a:avLst/>
          </a:prstGeom>
          <a:solidFill>
            <a:schemeClr val="bg1">
              <a:lumMod val="90000"/>
            </a:schemeClr>
          </a:solidFill>
          <a:ln w="9525">
            <a:noFill/>
          </a:ln>
        </p:spPr>
        <p:txBody>
          <a:bodyPr wrap="square">
            <a:noAutofit/>
          </a:bodyPr>
          <a:lstStyle/>
          <a:p>
            <a:pPr marL="342900" indent="-342900" algn="just">
              <a:lnSpc>
                <a:spcPct val="150000"/>
              </a:lnSpc>
              <a:buFont typeface="Wingdings" panose="05000000000000000000" charset="0"/>
              <a:buChar char="v"/>
            </a:pPr>
            <a:r>
              <a:rPr lang="en-US" sz="2000">
                <a:latin typeface="Arial" panose="020B0604020202020204" pitchFamily="34" charset="0"/>
                <a:cs typeface="Arial" panose="020B0604020202020204" pitchFamily="34" charset="0"/>
              </a:rPr>
              <a:t>Các alcohol no đơn chức mạch hở có các loại đồng phân: </a:t>
            </a:r>
          </a:p>
          <a:p>
            <a:pPr marL="342900" indent="-342900" algn="just">
              <a:lnSpc>
                <a:spcPct val="150000"/>
              </a:lnSpc>
              <a:buFont typeface="Arial" panose="020B0604020202020204" pitchFamily="34" charset="0"/>
              <a:buChar char="•"/>
            </a:pPr>
            <a:r>
              <a:rPr lang="en-US" sz="2000">
                <a:latin typeface="Arial" panose="020B0604020202020204" pitchFamily="34" charset="0"/>
                <a:cs typeface="Arial" panose="020B0604020202020204" pitchFamily="34" charset="0"/>
              </a:rPr>
              <a:t>Đồng phân về mạch Carbon (alcohol có 4 nguyên tử Carbon trở lên).</a:t>
            </a:r>
          </a:p>
          <a:p>
            <a:pPr marL="342900" indent="-342900" algn="just">
              <a:lnSpc>
                <a:spcPct val="150000"/>
              </a:lnSpc>
              <a:buFont typeface="Arial" panose="020B0604020202020204" pitchFamily="34" charset="0"/>
              <a:buChar char="•"/>
            </a:pPr>
            <a:r>
              <a:rPr lang="en-US" sz="2000">
                <a:latin typeface="Arial" panose="020B0604020202020204" pitchFamily="34" charset="0"/>
                <a:cs typeface="Arial" panose="020B0604020202020204" pitchFamily="34" charset="0"/>
              </a:rPr>
              <a:t>Đồng phân về vị trí nhóm –OH (alcohol có 3 nguyên tử Carbon trở lên).</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100">
                                            <p:txEl>
                                              <p:pRg st="0" end="0"/>
                                            </p:txEl>
                                          </p:spTgt>
                                        </p:tgtEl>
                                        <p:attrNameLst>
                                          <p:attrName>style.visibility</p:attrName>
                                        </p:attrNameLst>
                                      </p:cBhvr>
                                      <p:to>
                                        <p:strVal val="visible"/>
                                      </p:to>
                                    </p:set>
                                    <p:animEffect transition="in" filter="blinds(horizontal)">
                                      <p:cBhvr>
                                        <p:cTn id="14" dur="500"/>
                                        <p:tgtEl>
                                          <p:spTgt spid="100">
                                            <p:txEl>
                                              <p:pRg st="0" end="0"/>
                                            </p:txEl>
                                          </p:spTgt>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100">
                                            <p:txEl>
                                              <p:pRg st="1" end="1"/>
                                            </p:txEl>
                                          </p:spTgt>
                                        </p:tgtEl>
                                        <p:attrNameLst>
                                          <p:attrName>style.visibility</p:attrName>
                                        </p:attrNameLst>
                                      </p:cBhvr>
                                      <p:to>
                                        <p:strVal val="visible"/>
                                      </p:to>
                                    </p:set>
                                    <p:animEffect transition="in" filter="wipe(left)">
                                      <p:cBhvr>
                                        <p:cTn id="18" dur="500"/>
                                        <p:tgtEl>
                                          <p:spTgt spid="100">
                                            <p:txEl>
                                              <p:pRg st="1" end="1"/>
                                            </p:txEl>
                                          </p:spTgt>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100">
                                            <p:txEl>
                                              <p:pRg st="2" end="2"/>
                                            </p:txEl>
                                          </p:spTgt>
                                        </p:tgtEl>
                                        <p:attrNameLst>
                                          <p:attrName>style.visibility</p:attrName>
                                        </p:attrNameLst>
                                      </p:cBhvr>
                                      <p:to>
                                        <p:strVal val="visible"/>
                                      </p:to>
                                    </p:set>
                                    <p:animEffect transition="in" filter="wipe(left)">
                                      <p:cBhvr>
                                        <p:cTn id="22" dur="500"/>
                                        <p:tgtEl>
                                          <p:spTgt spid="10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pic>
        <p:nvPicPr>
          <p:cNvPr id="2" name="Picture 1">
            <a:extLst>
              <a:ext uri="{FF2B5EF4-FFF2-40B4-BE49-F238E27FC236}">
                <a16:creationId xmlns:a16="http://schemas.microsoft.com/office/drawing/2014/main" xmlns="" id="{CF92AFD9-EC5E-AF04-629D-8B312294852A}"/>
              </a:ext>
            </a:extLst>
          </p:cNvPr>
          <p:cNvPicPr>
            <a:picLocks noChangeAspect="1"/>
          </p:cNvPicPr>
          <p:nvPr/>
        </p:nvPicPr>
        <p:blipFill>
          <a:blip r:embed="rId3"/>
          <a:stretch>
            <a:fillRect/>
          </a:stretch>
        </p:blipFill>
        <p:spPr>
          <a:xfrm>
            <a:off x="1354" y="0"/>
            <a:ext cx="9141292" cy="5143500"/>
          </a:xfrm>
          <a:prstGeom prst="rect">
            <a:avLst/>
          </a:prstGeom>
        </p:spPr>
      </p:pic>
      <p:sp>
        <p:nvSpPr>
          <p:cNvPr id="4" name="TextBox 3">
            <a:extLst>
              <a:ext uri="{FF2B5EF4-FFF2-40B4-BE49-F238E27FC236}">
                <a16:creationId xmlns:a16="http://schemas.microsoft.com/office/drawing/2014/main" xmlns="" id="{54A3601B-0AB9-0A05-4497-44139DFC00D7}"/>
              </a:ext>
            </a:extLst>
          </p:cNvPr>
          <p:cNvSpPr txBox="1"/>
          <p:nvPr/>
        </p:nvSpPr>
        <p:spPr>
          <a:xfrm>
            <a:off x="486193" y="4008119"/>
            <a:ext cx="2971800" cy="307777"/>
          </a:xfrm>
          <a:prstGeom prst="rect">
            <a:avLst/>
          </a:prstGeom>
          <a:noFill/>
        </p:spPr>
        <p:txBody>
          <a:bodyPr wrap="square" rtlCol="0">
            <a:spAutoFit/>
          </a:bodyPr>
          <a:lstStyle/>
          <a:p>
            <a:r>
              <a:rPr lang="vi-VN">
                <a:solidFill>
                  <a:schemeClr val="bg2"/>
                </a:solidFill>
              </a:rPr>
              <a:t>Video có trong file gôc</a:t>
            </a:r>
          </a:p>
        </p:txBody>
      </p:sp>
    </p:spTree>
  </p:cSld>
  <p:clrMapOvr>
    <a:masterClrMapping/>
  </p:clrMapOvr>
  <p:transition spd="med">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100" name="Text Box 99"/>
          <p:cNvSpPr txBox="1"/>
          <p:nvPr/>
        </p:nvSpPr>
        <p:spPr>
          <a:xfrm>
            <a:off x="1723123" y="509093"/>
            <a:ext cx="5869480" cy="890905"/>
          </a:xfrm>
          <a:prstGeom prst="rect">
            <a:avLst/>
          </a:prstGeom>
          <a:solidFill>
            <a:schemeClr val="bg1">
              <a:lumMod val="90000"/>
            </a:schemeClr>
          </a:solidFill>
          <a:ln w="9525">
            <a:noFill/>
          </a:ln>
        </p:spPr>
        <p:txBody>
          <a:bodyPr anchor="ctr" anchorCtr="0">
            <a:noAutofit/>
          </a:bodyPr>
          <a:lstStyle/>
          <a:p>
            <a:pPr marL="0" indent="0" algn="ctr">
              <a:lnSpc>
                <a:spcPct val="150000"/>
              </a:lnSpc>
            </a:pPr>
            <a:r>
              <a:rPr lang="en-US" sz="2000">
                <a:latin typeface="Arial" panose="020B0604020202020204" pitchFamily="34" charset="0"/>
                <a:cs typeface="Arial" panose="020B0604020202020204" pitchFamily="34" charset="0"/>
              </a:rPr>
              <a:t>Vấn đề thời sự trong </a:t>
            </a:r>
            <a:r>
              <a:rPr lang="vi-VN" sz="2000">
                <a:latin typeface="Arial" panose="020B0604020202020204" pitchFamily="34" charset="0"/>
                <a:cs typeface="Arial" panose="020B0604020202020204" pitchFamily="34" charset="0"/>
              </a:rPr>
              <a:t>video đó</a:t>
            </a:r>
            <a:r>
              <a:rPr lang="en-US" sz="2000">
                <a:latin typeface="Arial" panose="020B0604020202020204" pitchFamily="34" charset="0"/>
                <a:cs typeface="Arial" panose="020B0604020202020204" pitchFamily="34" charset="0"/>
              </a:rPr>
              <a:t> là gì? N</a:t>
            </a:r>
            <a:r>
              <a:rPr lang="vi-VN" sz="2000">
                <a:latin typeface="Arial" panose="020B0604020202020204" pitchFamily="34" charset="0"/>
                <a:cs typeface="Arial" panose="020B0604020202020204" pitchFamily="34" charset="0"/>
              </a:rPr>
              <a:t>êu một số tác hại khác của rượu, bia mà em biết.</a:t>
            </a:r>
            <a:endParaRPr lang="en-US" sz="2000">
              <a:latin typeface="Arial" panose="020B0604020202020204" pitchFamily="34" charset="0"/>
              <a:cs typeface="Arial" panose="020B0604020202020204" pitchFamily="34" charset="0"/>
            </a:endParaRPr>
          </a:p>
        </p:txBody>
      </p:sp>
      <p:sp>
        <p:nvSpPr>
          <p:cNvPr id="20" name="Text Box 19"/>
          <p:cNvSpPr txBox="1"/>
          <p:nvPr/>
        </p:nvSpPr>
        <p:spPr>
          <a:xfrm>
            <a:off x="1164125" y="1845246"/>
            <a:ext cx="6987476" cy="2400657"/>
          </a:xfrm>
          <a:prstGeom prst="rect">
            <a:avLst/>
          </a:prstGeom>
          <a:noFill/>
          <a:ln w="9525">
            <a:noFill/>
          </a:ln>
        </p:spPr>
        <p:txBody>
          <a:bodyPr wrap="square">
            <a:spAutoFit/>
          </a:bodyPr>
          <a:lstStyle/>
          <a:p>
            <a:pPr marL="0" indent="0" algn="just">
              <a:lnSpc>
                <a:spcPct val="150000"/>
              </a:lnSpc>
              <a:buFont typeface="Wingdings" panose="05000000000000000000" charset="0"/>
              <a:buNone/>
            </a:pPr>
            <a:r>
              <a:rPr lang="en-US" sz="2000" b="1">
                <a:latin typeface="Arial" panose="020B0604020202020204" pitchFamily="34" charset="0"/>
                <a:cs typeface="Arial" panose="020B0604020202020204" pitchFamily="34" charset="0"/>
              </a:rPr>
              <a:t>Đáp án:</a:t>
            </a:r>
            <a:r>
              <a:rPr lang="en-US" sz="2000">
                <a:latin typeface="Arial" panose="020B0604020202020204" pitchFamily="34" charset="0"/>
                <a:cs typeface="Arial" panose="020B0604020202020204" pitchFamily="34" charset="0"/>
              </a:rPr>
              <a:t> </a:t>
            </a:r>
          </a:p>
          <a:p>
            <a:pPr marL="342900" indent="-342900" algn="just">
              <a:lnSpc>
                <a:spcPct val="150000"/>
              </a:lnSpc>
              <a:buFont typeface="Arial" panose="020B0604020202020204" pitchFamily="34" charset="0"/>
              <a:buChar char="•"/>
            </a:pPr>
            <a:r>
              <a:rPr lang="en-US" sz="2000">
                <a:latin typeface="Arial" panose="020B0604020202020204" pitchFamily="34" charset="0"/>
                <a:cs typeface="Arial" panose="020B0604020202020204" pitchFamily="34" charset="0"/>
              </a:rPr>
              <a:t>Vấn đề thời sự được nói đến trong video là </a:t>
            </a:r>
            <a:r>
              <a:rPr lang="vi-VN" sz="2000">
                <a:latin typeface="Arial" panose="020B0604020202020204" pitchFamily="34" charset="0"/>
                <a:cs typeface="Arial" panose="020B0604020202020204" pitchFamily="34" charset="0"/>
              </a:rPr>
              <a:t>tác hại của rượu, bia đối với sức khỏe con người.</a:t>
            </a:r>
            <a:r>
              <a:rPr lang="en-US" sz="2000">
                <a:latin typeface="Arial" panose="020B0604020202020204" pitchFamily="34" charset="0"/>
                <a:cs typeface="Arial" panose="020B0604020202020204" pitchFamily="34" charset="0"/>
              </a:rPr>
              <a:t> </a:t>
            </a:r>
          </a:p>
          <a:p>
            <a:pPr marL="342900" indent="-342900" algn="just">
              <a:lnSpc>
                <a:spcPct val="150000"/>
              </a:lnSpc>
              <a:buFont typeface="Arial" panose="020B0604020202020204" pitchFamily="34" charset="0"/>
              <a:buChar char="•"/>
            </a:pPr>
            <a:r>
              <a:rPr lang="vi-VN" sz="2000">
                <a:latin typeface="Arial" panose="020B0604020202020204" pitchFamily="34" charset="0"/>
                <a:cs typeface="Arial" panose="020B0604020202020204" pitchFamily="34" charset="0"/>
              </a:rPr>
              <a:t>Một số tác hại khác: gây tai nạn giao thông; bạo lực gia đình; nghiện rượu, bia có thể dẫn tới tệ nạn xã hội..</a:t>
            </a:r>
            <a:r>
              <a:rPr lang="en-US" sz="2000">
                <a:latin typeface="Arial" panose="020B0604020202020204" pitchFamily="34" charset="0"/>
                <a:cs typeface="Arial" panose="020B0604020202020204" pitchFamily="34" charset="0"/>
              </a:rPr>
              <a:t>.</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arn(inVertical)">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blinds(horizontal)">
                                      <p:cBhvr>
                                        <p:cTn id="12" dur="500"/>
                                        <p:tgtEl>
                                          <p:spTgt spid="2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
                                            <p:txEl>
                                              <p:pRg st="1" end="1"/>
                                            </p:txEl>
                                          </p:spTgt>
                                        </p:tgtEl>
                                        <p:attrNameLst>
                                          <p:attrName>style.visibility</p:attrName>
                                        </p:attrNameLst>
                                      </p:cBhvr>
                                      <p:to>
                                        <p:strVal val="visible"/>
                                      </p:to>
                                    </p:set>
                                    <p:animEffect transition="in" filter="wipe(left)">
                                      <p:cBhvr>
                                        <p:cTn id="17" dur="500"/>
                                        <p:tgtEl>
                                          <p:spTgt spid="20">
                                            <p:txEl>
                                              <p:pRg st="1" end="1"/>
                                            </p:txEl>
                                          </p:spTgt>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20">
                                            <p:txEl>
                                              <p:pRg st="2" end="2"/>
                                            </p:txEl>
                                          </p:spTgt>
                                        </p:tgtEl>
                                        <p:attrNameLst>
                                          <p:attrName>style.visibility</p:attrName>
                                        </p:attrNameLst>
                                      </p:cBhvr>
                                      <p:to>
                                        <p:strVal val="visible"/>
                                      </p:to>
                                    </p:set>
                                    <p:animEffect transition="in" filter="wipe(left)">
                                      <p:cBhvr>
                                        <p:cTn id="21" dur="500"/>
                                        <p:tgtEl>
                                          <p:spTgt spid="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pic>
        <p:nvPicPr>
          <p:cNvPr id="710" name="Google Shape;710;p43"/>
          <p:cNvPicPr preferRelativeResize="0"/>
          <p:nvPr/>
        </p:nvPicPr>
        <p:blipFill rotWithShape="1">
          <a:blip r:embed="rId3"/>
          <a:srcRect/>
          <a:stretch>
            <a:fillRect/>
          </a:stretch>
        </p:blipFill>
        <p:spPr>
          <a:xfrm rot="1593903">
            <a:off x="542925" y="3429635"/>
            <a:ext cx="1615440" cy="1682115"/>
          </a:xfrm>
          <a:prstGeom prst="rect">
            <a:avLst/>
          </a:prstGeom>
          <a:noFill/>
          <a:ln>
            <a:noFill/>
          </a:ln>
          <a:effectLst>
            <a:outerShdw blurRad="57150" dist="19050" dir="5400000" algn="bl" rotWithShape="0">
              <a:schemeClr val="dk1">
                <a:alpha val="50000"/>
              </a:schemeClr>
            </a:outerShdw>
          </a:effectLst>
        </p:spPr>
      </p:pic>
      <p:sp>
        <p:nvSpPr>
          <p:cNvPr id="100" name="Text Box 99"/>
          <p:cNvSpPr txBox="1"/>
          <p:nvPr/>
        </p:nvSpPr>
        <p:spPr>
          <a:xfrm>
            <a:off x="1424940" y="2667277"/>
            <a:ext cx="6367780" cy="830997"/>
          </a:xfrm>
          <a:prstGeom prst="rect">
            <a:avLst/>
          </a:prstGeom>
          <a:noFill/>
          <a:ln w="9525">
            <a:noFill/>
          </a:ln>
        </p:spPr>
        <p:txBody>
          <a:bodyPr wrap="square">
            <a:spAutoFit/>
          </a:bodyPr>
          <a:lstStyle/>
          <a:p>
            <a:pPr marL="0" indent="0" algn="ctr"/>
            <a:r>
              <a:rPr lang="en-US" sz="4800" b="1">
                <a:solidFill>
                  <a:schemeClr val="bg1">
                    <a:lumMod val="25000"/>
                  </a:schemeClr>
                </a:solidFill>
                <a:latin typeface="Arial" panose="020B0604020202020204" pitchFamily="34" charset="0"/>
                <a:cs typeface="Arial" panose="020B0604020202020204" pitchFamily="34" charset="0"/>
              </a:rPr>
              <a:t>BÀI 16:  ALCOHOL</a:t>
            </a:r>
          </a:p>
        </p:txBody>
      </p:sp>
      <p:sp>
        <p:nvSpPr>
          <p:cNvPr id="4" name="Text Box 3"/>
          <p:cNvSpPr txBox="1"/>
          <p:nvPr/>
        </p:nvSpPr>
        <p:spPr>
          <a:xfrm>
            <a:off x="252095" y="633730"/>
            <a:ext cx="8713470" cy="1651671"/>
          </a:xfrm>
          <a:prstGeom prst="rect">
            <a:avLst/>
          </a:prstGeom>
          <a:noFill/>
        </p:spPr>
        <p:txBody>
          <a:bodyPr wrap="square" rtlCol="0" anchor="t">
            <a:spAutoFit/>
          </a:bodyPr>
          <a:lstStyle/>
          <a:p>
            <a:pPr algn="ctr">
              <a:lnSpc>
                <a:spcPct val="150000"/>
              </a:lnSpc>
            </a:pPr>
            <a:r>
              <a:rPr lang="en-US" sz="3600" b="1">
                <a:solidFill>
                  <a:schemeClr val="accent4">
                    <a:lumMod val="75000"/>
                  </a:schemeClr>
                </a:solidFill>
                <a:latin typeface="Arial" panose="020B0604020202020204" pitchFamily="34" charset="0"/>
                <a:cs typeface="Arial" panose="020B0604020202020204" pitchFamily="34" charset="0"/>
                <a:sym typeface="+mn-ea"/>
              </a:rPr>
              <a:t>CHƯƠNG 5. DẪN XUẤT HALOGEN </a:t>
            </a:r>
          </a:p>
          <a:p>
            <a:pPr algn="ctr">
              <a:lnSpc>
                <a:spcPct val="150000"/>
              </a:lnSpc>
            </a:pPr>
            <a:r>
              <a:rPr lang="en-US" sz="3600" b="1">
                <a:solidFill>
                  <a:schemeClr val="accent4">
                    <a:lumMod val="75000"/>
                  </a:schemeClr>
                </a:solidFill>
                <a:latin typeface="Arial" panose="020B0604020202020204" pitchFamily="34" charset="0"/>
                <a:cs typeface="Arial" panose="020B0604020202020204" pitchFamily="34" charset="0"/>
                <a:sym typeface="+mn-ea"/>
              </a:rPr>
              <a:t>ALCOHOL - PHENOL</a:t>
            </a:r>
          </a:p>
        </p:txBody>
      </p:sp>
      <p:pic>
        <p:nvPicPr>
          <p:cNvPr id="995" name="Google Shape;995;p58"/>
          <p:cNvPicPr preferRelativeResize="0"/>
          <p:nvPr/>
        </p:nvPicPr>
        <p:blipFill rotWithShape="1">
          <a:blip r:embed="rId4"/>
          <a:srcRect t="23017" b="23012"/>
          <a:stretch>
            <a:fillRect/>
          </a:stretch>
        </p:blipFill>
        <p:spPr>
          <a:xfrm rot="20256985">
            <a:off x="6435060" y="3644905"/>
            <a:ext cx="1965600" cy="1060799"/>
          </a:xfrm>
          <a:prstGeom prst="rect">
            <a:avLst/>
          </a:prstGeom>
          <a:noFill/>
          <a:ln>
            <a:noFill/>
          </a:ln>
          <a:effectLst>
            <a:outerShdw blurRad="57150" dist="19050" dir="5400000" algn="bl" rotWithShape="0">
              <a:schemeClr val="dk1">
                <a:alpha val="50000"/>
              </a:schemeClr>
            </a:outerShdw>
          </a:effectLst>
        </p:spPr>
      </p:pic>
    </p:spTree>
  </p:cSld>
  <p:clrMapOvr>
    <a:masterClrMapping/>
  </p:clrMapOvr>
  <p:transition spd="med">
    <p:comb/>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grpSp>
        <p:nvGrpSpPr>
          <p:cNvPr id="666" name="Google Shape;666;p41"/>
          <p:cNvGrpSpPr/>
          <p:nvPr/>
        </p:nvGrpSpPr>
        <p:grpSpPr>
          <a:xfrm>
            <a:off x="5755005" y="1440815"/>
            <a:ext cx="3484245" cy="3016885"/>
            <a:chOff x="5154361" y="1440525"/>
            <a:chExt cx="4084891" cy="3379900"/>
          </a:xfrm>
        </p:grpSpPr>
        <p:grpSp>
          <p:nvGrpSpPr>
            <p:cNvPr id="667" name="Google Shape;667;p41"/>
            <p:cNvGrpSpPr/>
            <p:nvPr/>
          </p:nvGrpSpPr>
          <p:grpSpPr>
            <a:xfrm>
              <a:off x="5539325" y="1440525"/>
              <a:ext cx="2803527" cy="1805258"/>
              <a:chOff x="5539325" y="1440525"/>
              <a:chExt cx="2803527" cy="1805258"/>
            </a:xfrm>
          </p:grpSpPr>
          <p:sp>
            <p:nvSpPr>
              <p:cNvPr id="668" name="Google Shape;668;p41"/>
              <p:cNvSpPr/>
              <p:nvPr/>
            </p:nvSpPr>
            <p:spPr>
              <a:xfrm>
                <a:off x="6076160" y="1749733"/>
                <a:ext cx="656101" cy="568212"/>
              </a:xfrm>
              <a:custGeom>
                <a:avLst/>
                <a:gdLst/>
                <a:ahLst/>
                <a:cxnLst/>
                <a:rect l="l" t="t" r="r" b="b"/>
                <a:pathLst>
                  <a:path w="15184" h="13150" extrusionOk="0">
                    <a:moveTo>
                      <a:pt x="3796" y="1"/>
                    </a:moveTo>
                    <a:lnTo>
                      <a:pt x="1" y="6576"/>
                    </a:lnTo>
                    <a:lnTo>
                      <a:pt x="3796" y="13150"/>
                    </a:lnTo>
                    <a:lnTo>
                      <a:pt x="11389" y="13150"/>
                    </a:lnTo>
                    <a:lnTo>
                      <a:pt x="15183" y="6576"/>
                    </a:lnTo>
                    <a:lnTo>
                      <a:pt x="11389" y="1"/>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sz="2000">
                  <a:latin typeface="Arial" panose="020B0604020202020204" pitchFamily="34" charset="0"/>
                  <a:cs typeface="Arial" panose="020B0604020202020204" pitchFamily="34" charset="0"/>
                </a:endParaRPr>
              </a:p>
            </p:txBody>
          </p:sp>
          <p:sp>
            <p:nvSpPr>
              <p:cNvPr id="669" name="Google Shape;669;p41"/>
              <p:cNvSpPr/>
              <p:nvPr/>
            </p:nvSpPr>
            <p:spPr>
              <a:xfrm>
                <a:off x="7149830" y="1749733"/>
                <a:ext cx="656187" cy="568212"/>
              </a:xfrm>
              <a:custGeom>
                <a:avLst/>
                <a:gdLst/>
                <a:ahLst/>
                <a:cxnLst/>
                <a:rect l="l" t="t" r="r" b="b"/>
                <a:pathLst>
                  <a:path w="15186" h="13150" extrusionOk="0">
                    <a:moveTo>
                      <a:pt x="3796" y="1"/>
                    </a:moveTo>
                    <a:lnTo>
                      <a:pt x="1" y="6576"/>
                    </a:lnTo>
                    <a:lnTo>
                      <a:pt x="3796" y="13150"/>
                    </a:lnTo>
                    <a:lnTo>
                      <a:pt x="11389" y="13150"/>
                    </a:lnTo>
                    <a:lnTo>
                      <a:pt x="15186" y="6576"/>
                    </a:lnTo>
                    <a:lnTo>
                      <a:pt x="11389" y="1"/>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sz="2000">
                  <a:latin typeface="Arial" panose="020B0604020202020204" pitchFamily="34" charset="0"/>
                  <a:cs typeface="Arial" panose="020B0604020202020204" pitchFamily="34" charset="0"/>
                </a:endParaRPr>
              </a:p>
            </p:txBody>
          </p:sp>
          <p:sp>
            <p:nvSpPr>
              <p:cNvPr id="670" name="Google Shape;670;p41"/>
              <p:cNvSpPr/>
              <p:nvPr/>
            </p:nvSpPr>
            <p:spPr>
              <a:xfrm>
                <a:off x="7686665" y="1440525"/>
                <a:ext cx="656187" cy="568168"/>
              </a:xfrm>
              <a:custGeom>
                <a:avLst/>
                <a:gdLst/>
                <a:ahLst/>
                <a:cxnLst/>
                <a:rect l="l" t="t" r="r" b="b"/>
                <a:pathLst>
                  <a:path w="15186" h="13149" extrusionOk="0">
                    <a:moveTo>
                      <a:pt x="3797" y="0"/>
                    </a:moveTo>
                    <a:lnTo>
                      <a:pt x="1" y="6573"/>
                    </a:lnTo>
                    <a:lnTo>
                      <a:pt x="3797" y="13148"/>
                    </a:lnTo>
                    <a:lnTo>
                      <a:pt x="11389" y="13148"/>
                    </a:lnTo>
                    <a:lnTo>
                      <a:pt x="15185" y="6573"/>
                    </a:lnTo>
                    <a:lnTo>
                      <a:pt x="113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sz="2000">
                  <a:latin typeface="Arial" panose="020B0604020202020204" pitchFamily="34" charset="0"/>
                  <a:cs typeface="Arial" panose="020B0604020202020204" pitchFamily="34" charset="0"/>
                </a:endParaRPr>
              </a:p>
            </p:txBody>
          </p:sp>
          <p:sp>
            <p:nvSpPr>
              <p:cNvPr id="671" name="Google Shape;671;p41"/>
              <p:cNvSpPr/>
              <p:nvPr/>
            </p:nvSpPr>
            <p:spPr>
              <a:xfrm>
                <a:off x="6612995" y="2677572"/>
                <a:ext cx="656187" cy="568211"/>
              </a:xfrm>
              <a:custGeom>
                <a:avLst/>
                <a:gdLst/>
                <a:ahLst/>
                <a:cxnLst/>
                <a:rect l="l" t="t" r="r" b="b"/>
                <a:pathLst>
                  <a:path w="15186" h="13150" extrusionOk="0">
                    <a:moveTo>
                      <a:pt x="3797" y="1"/>
                    </a:moveTo>
                    <a:lnTo>
                      <a:pt x="0" y="6576"/>
                    </a:lnTo>
                    <a:lnTo>
                      <a:pt x="3797" y="13150"/>
                    </a:lnTo>
                    <a:lnTo>
                      <a:pt x="11389" y="13150"/>
                    </a:lnTo>
                    <a:lnTo>
                      <a:pt x="15185" y="6576"/>
                    </a:lnTo>
                    <a:lnTo>
                      <a:pt x="11389" y="1"/>
                    </a:lnTo>
                    <a:close/>
                  </a:path>
                </a:pathLst>
              </a:custGeom>
              <a:solidFill>
                <a:srgbClr val="004717">
                  <a:alpha val="58859"/>
                </a:srgbClr>
              </a:solid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sz="2000">
                  <a:latin typeface="Arial" panose="020B0604020202020204" pitchFamily="34" charset="0"/>
                  <a:cs typeface="Arial" panose="020B0604020202020204" pitchFamily="34" charset="0"/>
                </a:endParaRPr>
              </a:p>
            </p:txBody>
          </p:sp>
          <p:sp>
            <p:nvSpPr>
              <p:cNvPr id="672" name="Google Shape;672;p41"/>
              <p:cNvSpPr/>
              <p:nvPr/>
            </p:nvSpPr>
            <p:spPr>
              <a:xfrm>
                <a:off x="6612995" y="2059027"/>
                <a:ext cx="656187" cy="568212"/>
              </a:xfrm>
              <a:custGeom>
                <a:avLst/>
                <a:gdLst/>
                <a:ahLst/>
                <a:cxnLst/>
                <a:rect l="l" t="t" r="r" b="b"/>
                <a:pathLst>
                  <a:path w="15186" h="13150" extrusionOk="0">
                    <a:moveTo>
                      <a:pt x="3797" y="0"/>
                    </a:moveTo>
                    <a:lnTo>
                      <a:pt x="0" y="6576"/>
                    </a:lnTo>
                    <a:lnTo>
                      <a:pt x="3797" y="13150"/>
                    </a:lnTo>
                    <a:lnTo>
                      <a:pt x="11389" y="13150"/>
                    </a:lnTo>
                    <a:lnTo>
                      <a:pt x="15185" y="6576"/>
                    </a:lnTo>
                    <a:lnTo>
                      <a:pt x="11389" y="0"/>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sz="2000">
                  <a:latin typeface="Arial" panose="020B0604020202020204" pitchFamily="34" charset="0"/>
                  <a:cs typeface="Arial" panose="020B0604020202020204" pitchFamily="34" charset="0"/>
                </a:endParaRPr>
              </a:p>
            </p:txBody>
          </p:sp>
          <p:sp>
            <p:nvSpPr>
              <p:cNvPr id="673" name="Google Shape;673;p41"/>
              <p:cNvSpPr/>
              <p:nvPr/>
            </p:nvSpPr>
            <p:spPr>
              <a:xfrm>
                <a:off x="5539325" y="1440525"/>
                <a:ext cx="656144" cy="568168"/>
              </a:xfrm>
              <a:custGeom>
                <a:avLst/>
                <a:gdLst/>
                <a:ahLst/>
                <a:cxnLst/>
                <a:rect l="l" t="t" r="r" b="b"/>
                <a:pathLst>
                  <a:path w="15185" h="13149" extrusionOk="0">
                    <a:moveTo>
                      <a:pt x="3796" y="0"/>
                    </a:moveTo>
                    <a:lnTo>
                      <a:pt x="0" y="6573"/>
                    </a:lnTo>
                    <a:lnTo>
                      <a:pt x="3796" y="13148"/>
                    </a:lnTo>
                    <a:lnTo>
                      <a:pt x="11388" y="13148"/>
                    </a:lnTo>
                    <a:lnTo>
                      <a:pt x="15185" y="6573"/>
                    </a:lnTo>
                    <a:lnTo>
                      <a:pt x="11388" y="0"/>
                    </a:lnTo>
                    <a:close/>
                  </a:path>
                </a:pathLst>
              </a:custGeom>
              <a:solidFill>
                <a:srgbClr val="004717">
                  <a:alpha val="58859"/>
                </a:srgbClr>
              </a:solid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sz="2000">
                  <a:latin typeface="Arial" panose="020B0604020202020204" pitchFamily="34" charset="0"/>
                  <a:cs typeface="Arial" panose="020B0604020202020204" pitchFamily="34" charset="0"/>
                </a:endParaRPr>
              </a:p>
            </p:txBody>
          </p:sp>
          <p:sp>
            <p:nvSpPr>
              <p:cNvPr id="674" name="Google Shape;674;p41"/>
              <p:cNvSpPr/>
              <p:nvPr/>
            </p:nvSpPr>
            <p:spPr>
              <a:xfrm>
                <a:off x="6076160" y="2368321"/>
                <a:ext cx="656101" cy="568211"/>
              </a:xfrm>
              <a:custGeom>
                <a:avLst/>
                <a:gdLst/>
                <a:ahLst/>
                <a:cxnLst/>
                <a:rect l="l" t="t" r="r" b="b"/>
                <a:pathLst>
                  <a:path w="15184" h="13150" extrusionOk="0">
                    <a:moveTo>
                      <a:pt x="3796" y="0"/>
                    </a:moveTo>
                    <a:lnTo>
                      <a:pt x="1" y="6575"/>
                    </a:lnTo>
                    <a:lnTo>
                      <a:pt x="3796" y="13149"/>
                    </a:lnTo>
                    <a:lnTo>
                      <a:pt x="11389" y="13149"/>
                    </a:lnTo>
                    <a:lnTo>
                      <a:pt x="15183" y="6575"/>
                    </a:lnTo>
                    <a:lnTo>
                      <a:pt x="11389" y="0"/>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sz="2000">
                  <a:latin typeface="Arial" panose="020B0604020202020204" pitchFamily="34" charset="0"/>
                  <a:cs typeface="Arial" panose="020B0604020202020204" pitchFamily="34" charset="0"/>
                </a:endParaRPr>
              </a:p>
            </p:txBody>
          </p:sp>
          <p:sp>
            <p:nvSpPr>
              <p:cNvPr id="675" name="Google Shape;675;p41"/>
              <p:cNvSpPr/>
              <p:nvPr/>
            </p:nvSpPr>
            <p:spPr>
              <a:xfrm>
                <a:off x="6600815" y="1440525"/>
                <a:ext cx="656187" cy="568168"/>
              </a:xfrm>
              <a:custGeom>
                <a:avLst/>
                <a:gdLst/>
                <a:ahLst/>
                <a:cxnLst/>
                <a:rect l="l" t="t" r="r" b="b"/>
                <a:pathLst>
                  <a:path w="15186" h="13149" extrusionOk="0">
                    <a:moveTo>
                      <a:pt x="3797" y="0"/>
                    </a:moveTo>
                    <a:lnTo>
                      <a:pt x="1" y="6573"/>
                    </a:lnTo>
                    <a:lnTo>
                      <a:pt x="3797" y="13148"/>
                    </a:lnTo>
                    <a:lnTo>
                      <a:pt x="11389" y="13148"/>
                    </a:lnTo>
                    <a:lnTo>
                      <a:pt x="15185" y="6573"/>
                    </a:lnTo>
                    <a:lnTo>
                      <a:pt x="11389" y="0"/>
                    </a:lnTo>
                    <a:close/>
                  </a:path>
                </a:pathLst>
              </a:custGeom>
              <a:solidFill>
                <a:srgbClr val="6D563C">
                  <a:alpha val="54430"/>
                </a:srgbClr>
              </a:solid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sz="2000">
                  <a:latin typeface="Arial" panose="020B0604020202020204" pitchFamily="34" charset="0"/>
                  <a:cs typeface="Arial" panose="020B0604020202020204" pitchFamily="34" charset="0"/>
                </a:endParaRPr>
              </a:p>
            </p:txBody>
          </p:sp>
        </p:grpSp>
        <p:pic>
          <p:nvPicPr>
            <p:cNvPr id="676" name="Google Shape;676;p41"/>
            <p:cNvPicPr preferRelativeResize="0"/>
            <p:nvPr/>
          </p:nvPicPr>
          <p:blipFill rotWithShape="1">
            <a:blip r:embed="rId3"/>
            <a:srcRect l="11890" t="11431" r="11890" b="11431"/>
            <a:stretch>
              <a:fillRect/>
            </a:stretch>
          </p:blipFill>
          <p:spPr>
            <a:xfrm rot="-1665671">
              <a:off x="6803977" y="2367422"/>
              <a:ext cx="2067023" cy="2092003"/>
            </a:xfrm>
            <a:prstGeom prst="rect">
              <a:avLst/>
            </a:prstGeom>
            <a:noFill/>
            <a:ln>
              <a:noFill/>
            </a:ln>
            <a:effectLst>
              <a:outerShdw blurRad="57150" dist="19050" dir="5400000" algn="bl" rotWithShape="0">
                <a:schemeClr val="dk1">
                  <a:alpha val="50000"/>
                </a:schemeClr>
              </a:outerShdw>
            </a:effectLst>
          </p:spPr>
        </p:pic>
        <p:sp>
          <p:nvSpPr>
            <p:cNvPr id="677" name="Google Shape;677;p41"/>
            <p:cNvSpPr/>
            <p:nvPr/>
          </p:nvSpPr>
          <p:spPr>
            <a:xfrm>
              <a:off x="5154361" y="4193000"/>
              <a:ext cx="3087900" cy="411000"/>
            </a:xfrm>
            <a:prstGeom prst="ellipse">
              <a:avLst/>
            </a:prstGeom>
            <a:solidFill>
              <a:srgbClr val="383030">
                <a:alpha val="17720"/>
              </a:srgbClr>
            </a:solid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sz="2000">
                <a:latin typeface="Arial" panose="020B0604020202020204" pitchFamily="34" charset="0"/>
                <a:cs typeface="Arial" panose="020B0604020202020204" pitchFamily="34" charset="0"/>
              </a:endParaRPr>
            </a:p>
          </p:txBody>
        </p:sp>
        <p:pic>
          <p:nvPicPr>
            <p:cNvPr id="678" name="Google Shape;678;p41"/>
            <p:cNvPicPr preferRelativeResize="0"/>
            <p:nvPr/>
          </p:nvPicPr>
          <p:blipFill rotWithShape="1">
            <a:blip r:embed="rId4"/>
            <a:srcRect l="7612" t="18446" r="7612" b="18446"/>
            <a:stretch>
              <a:fillRect/>
            </a:stretch>
          </p:blipFill>
          <p:spPr>
            <a:xfrm>
              <a:off x="5400724" y="2380237"/>
              <a:ext cx="2803526" cy="2086987"/>
            </a:xfrm>
            <a:prstGeom prst="rect">
              <a:avLst/>
            </a:prstGeom>
            <a:noFill/>
            <a:ln>
              <a:noFill/>
            </a:ln>
            <a:effectLst>
              <a:outerShdw blurRad="57150" dist="19050" dir="5400000" algn="bl" rotWithShape="0">
                <a:schemeClr val="dk1">
                  <a:alpha val="50000"/>
                </a:schemeClr>
              </a:outerShdw>
            </a:effectLst>
          </p:spPr>
        </p:pic>
      </p:grpSp>
      <p:sp>
        <p:nvSpPr>
          <p:cNvPr id="6" name="TextBox 2"/>
          <p:cNvSpPr txBox="1"/>
          <p:nvPr/>
        </p:nvSpPr>
        <p:spPr>
          <a:xfrm>
            <a:off x="1301115" y="278765"/>
            <a:ext cx="3366770" cy="525145"/>
          </a:xfrm>
          <a:prstGeom prst="rect">
            <a:avLst/>
          </a:prstGeom>
          <a:solidFill>
            <a:srgbClr val="CBDDD1"/>
          </a:solidFill>
          <a:ln w="3175">
            <a:solidFill>
              <a:schemeClr val="tx1"/>
            </a:solidFill>
          </a:ln>
        </p:spPr>
        <p:txBody>
          <a:bodyPr wrap="square" lIns="0" tIns="0" rIns="0" bIns="0" rtlCol="0" anchor="t">
            <a:noAutofit/>
          </a:bodyPr>
          <a:lstStyle/>
          <a:p>
            <a:pPr algn="ctr">
              <a:lnSpc>
                <a:spcPct val="150000"/>
              </a:lnSpc>
            </a:pPr>
            <a:r>
              <a:rPr lang="en-US" sz="2400" b="1">
                <a:latin typeface="Arial" panose="020B0604020202020204" pitchFamily="34" charset="0"/>
                <a:cs typeface="Arial" panose="020B0604020202020204" pitchFamily="34" charset="0"/>
              </a:rPr>
              <a:t>NỘI DUNG BÀI HỌC</a:t>
            </a:r>
          </a:p>
        </p:txBody>
      </p:sp>
      <p:sp>
        <p:nvSpPr>
          <p:cNvPr id="101" name="Text Box 100"/>
          <p:cNvSpPr txBox="1"/>
          <p:nvPr/>
        </p:nvSpPr>
        <p:spPr>
          <a:xfrm>
            <a:off x="895985" y="1170305"/>
            <a:ext cx="4403090" cy="461645"/>
          </a:xfrm>
          <a:prstGeom prst="rect">
            <a:avLst/>
          </a:prstGeom>
          <a:solidFill>
            <a:schemeClr val="accent4">
              <a:lumMod val="40000"/>
              <a:lumOff val="60000"/>
            </a:schemeClr>
          </a:solidFill>
          <a:ln w="9525">
            <a:noFill/>
            <a:prstDash val="sysDot"/>
          </a:ln>
        </p:spPr>
        <p:txBody>
          <a:bodyPr anchor="ctr" anchorCtr="0">
            <a:noAutofit/>
          </a:bodyPr>
          <a:lstStyle/>
          <a:p>
            <a:pPr indent="0">
              <a:lnSpc>
                <a:spcPct val="100000"/>
              </a:lnSpc>
            </a:pPr>
            <a:r>
              <a:rPr lang="en-US" sz="2400" b="1">
                <a:latin typeface="Arial" panose="020B0604020202020204" pitchFamily="34" charset="0"/>
                <a:cs typeface="Arial" panose="020B0604020202020204" pitchFamily="34" charset="0"/>
              </a:rPr>
              <a:t>1. Khái niệm và cấu trúc</a:t>
            </a:r>
          </a:p>
        </p:txBody>
      </p:sp>
      <p:sp>
        <p:nvSpPr>
          <p:cNvPr id="15" name="Text Box 14"/>
          <p:cNvSpPr txBox="1"/>
          <p:nvPr/>
        </p:nvSpPr>
        <p:spPr>
          <a:xfrm>
            <a:off x="895985" y="1878965"/>
            <a:ext cx="4403090" cy="464185"/>
          </a:xfrm>
          <a:prstGeom prst="rect">
            <a:avLst/>
          </a:prstGeom>
          <a:solidFill>
            <a:schemeClr val="accent4">
              <a:lumMod val="40000"/>
              <a:lumOff val="60000"/>
            </a:schemeClr>
          </a:solidFill>
          <a:ln w="9525">
            <a:noFill/>
            <a:prstDash val="sysDot"/>
          </a:ln>
        </p:spPr>
        <p:txBody>
          <a:bodyPr anchor="ctr" anchorCtr="0">
            <a:noAutofit/>
          </a:bodyPr>
          <a:lstStyle/>
          <a:p>
            <a:pPr indent="0">
              <a:lnSpc>
                <a:spcPct val="100000"/>
              </a:lnSpc>
            </a:pPr>
            <a:r>
              <a:rPr lang="en-US" sz="2400" b="1">
                <a:latin typeface="Arial" panose="020B0604020202020204" pitchFamily="34" charset="0"/>
                <a:cs typeface="Arial" panose="020B0604020202020204" pitchFamily="34" charset="0"/>
              </a:rPr>
              <a:t>2. Đồng phân và danh pháp</a:t>
            </a:r>
          </a:p>
        </p:txBody>
      </p:sp>
      <p:sp>
        <p:nvSpPr>
          <p:cNvPr id="7" name="Text Box 6"/>
          <p:cNvSpPr txBox="1"/>
          <p:nvPr/>
        </p:nvSpPr>
        <p:spPr>
          <a:xfrm>
            <a:off x="895985" y="2590165"/>
            <a:ext cx="4403090" cy="445135"/>
          </a:xfrm>
          <a:prstGeom prst="rect">
            <a:avLst/>
          </a:prstGeom>
          <a:solidFill>
            <a:schemeClr val="accent4">
              <a:lumMod val="40000"/>
              <a:lumOff val="60000"/>
            </a:schemeClr>
          </a:solidFill>
          <a:ln w="9525">
            <a:noFill/>
            <a:prstDash val="sysDot"/>
          </a:ln>
        </p:spPr>
        <p:txBody>
          <a:bodyPr anchor="ctr" anchorCtr="0">
            <a:noAutofit/>
          </a:bodyPr>
          <a:lstStyle/>
          <a:p>
            <a:pPr indent="0">
              <a:lnSpc>
                <a:spcPct val="100000"/>
              </a:lnSpc>
            </a:pPr>
            <a:r>
              <a:rPr lang="en-US" sz="2400" b="1">
                <a:latin typeface="Arial" panose="020B0604020202020204" pitchFamily="34" charset="0"/>
                <a:cs typeface="Arial" panose="020B0604020202020204" pitchFamily="34" charset="0"/>
              </a:rPr>
              <a:t>3. Tính chất vật lí</a:t>
            </a:r>
          </a:p>
        </p:txBody>
      </p:sp>
      <p:sp>
        <p:nvSpPr>
          <p:cNvPr id="17" name="Text Box 16"/>
          <p:cNvSpPr txBox="1"/>
          <p:nvPr/>
        </p:nvSpPr>
        <p:spPr>
          <a:xfrm>
            <a:off x="895985" y="3282315"/>
            <a:ext cx="4403090" cy="430530"/>
          </a:xfrm>
          <a:prstGeom prst="rect">
            <a:avLst/>
          </a:prstGeom>
          <a:solidFill>
            <a:schemeClr val="accent4">
              <a:lumMod val="40000"/>
              <a:lumOff val="60000"/>
            </a:schemeClr>
          </a:solidFill>
          <a:ln w="9525">
            <a:noFill/>
            <a:prstDash val="sysDot"/>
          </a:ln>
        </p:spPr>
        <p:txBody>
          <a:bodyPr anchor="ctr" anchorCtr="0">
            <a:noAutofit/>
          </a:bodyPr>
          <a:lstStyle/>
          <a:p>
            <a:pPr indent="0">
              <a:lnSpc>
                <a:spcPct val="100000"/>
              </a:lnSpc>
            </a:pPr>
            <a:r>
              <a:rPr lang="en-US" sz="2400" b="1">
                <a:latin typeface="Arial" panose="020B0604020202020204" pitchFamily="34" charset="0"/>
                <a:cs typeface="Arial" panose="020B0604020202020204" pitchFamily="34" charset="0"/>
              </a:rPr>
              <a:t>4. Tính chất hóa học </a:t>
            </a:r>
          </a:p>
        </p:txBody>
      </p:sp>
      <p:sp>
        <p:nvSpPr>
          <p:cNvPr id="18" name="Text Box 17"/>
          <p:cNvSpPr txBox="1"/>
          <p:nvPr/>
        </p:nvSpPr>
        <p:spPr>
          <a:xfrm>
            <a:off x="895985" y="3959860"/>
            <a:ext cx="4403090" cy="424180"/>
          </a:xfrm>
          <a:prstGeom prst="rect">
            <a:avLst/>
          </a:prstGeom>
          <a:solidFill>
            <a:schemeClr val="accent4">
              <a:lumMod val="40000"/>
              <a:lumOff val="60000"/>
            </a:schemeClr>
          </a:solidFill>
          <a:ln w="9525">
            <a:noFill/>
            <a:prstDash val="sysDot"/>
          </a:ln>
        </p:spPr>
        <p:txBody>
          <a:bodyPr anchor="ctr" anchorCtr="0">
            <a:noAutofit/>
          </a:bodyPr>
          <a:lstStyle/>
          <a:p>
            <a:pPr indent="0">
              <a:lnSpc>
                <a:spcPct val="100000"/>
              </a:lnSpc>
            </a:pPr>
            <a:r>
              <a:rPr lang="en-US" sz="2400" b="1">
                <a:latin typeface="Arial" panose="020B0604020202020204" pitchFamily="34" charset="0"/>
                <a:cs typeface="Arial" panose="020B0604020202020204" pitchFamily="34" charset="0"/>
              </a:rPr>
              <a:t>5. Ứng dụng và điều chế</a:t>
            </a:r>
          </a:p>
        </p:txBody>
      </p:sp>
      <p:sp>
        <p:nvSpPr>
          <p:cNvPr id="8" name="Text Box 7"/>
          <p:cNvSpPr txBox="1"/>
          <p:nvPr/>
        </p:nvSpPr>
        <p:spPr>
          <a:xfrm>
            <a:off x="1729740" y="7883525"/>
            <a:ext cx="5090160" cy="621665"/>
          </a:xfrm>
          <a:prstGeom prst="rect">
            <a:avLst/>
          </a:prstGeom>
          <a:solidFill>
            <a:schemeClr val="accent3">
              <a:lumMod val="40000"/>
              <a:lumOff val="60000"/>
            </a:schemeClr>
          </a:solidFill>
          <a:ln w="9525">
            <a:noFill/>
            <a:prstDash val="sysDot"/>
          </a:ln>
        </p:spPr>
        <p:txBody>
          <a:bodyPr>
            <a:noAutofit/>
          </a:bodyPr>
          <a:lstStyle/>
          <a:p>
            <a:pPr indent="0">
              <a:lnSpc>
                <a:spcPct val="150000"/>
              </a:lnSpc>
            </a:pPr>
            <a:r>
              <a:rPr lang="en-US" sz="2000" b="1">
                <a:latin typeface="Arial" panose="020B0604020202020204" pitchFamily="34" charset="0"/>
                <a:cs typeface="Arial" panose="020B0604020202020204" pitchFamily="34" charset="0"/>
              </a:rPr>
              <a:t>VI. Ứng dụng tập tính ở động vật </a:t>
            </a: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500"/>
                                        <p:tgtEl>
                                          <p:spTgt spid="10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bldLvl="0" animBg="1"/>
      <p:bldP spid="15" grpId="0" bldLvl="0" animBg="1"/>
      <p:bldP spid="7" grpId="0" bldLvl="0" animBg="1"/>
      <p:bldP spid="17" grpId="0" bldLvl="0" animBg="1"/>
      <p:bldP spid="18" grpId="0" bldLvl="0" animBg="1"/>
      <p:bldP spid="8"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grpSp>
        <p:nvGrpSpPr>
          <p:cNvPr id="686" name="Google Shape;686;p42"/>
          <p:cNvGrpSpPr/>
          <p:nvPr/>
        </p:nvGrpSpPr>
        <p:grpSpPr>
          <a:xfrm>
            <a:off x="724535" y="1181100"/>
            <a:ext cx="2962275" cy="2907030"/>
            <a:chOff x="313175" y="1381125"/>
            <a:chExt cx="3268225" cy="3222870"/>
          </a:xfrm>
        </p:grpSpPr>
        <p:grpSp>
          <p:nvGrpSpPr>
            <p:cNvPr id="687" name="Google Shape;687;p42"/>
            <p:cNvGrpSpPr/>
            <p:nvPr/>
          </p:nvGrpSpPr>
          <p:grpSpPr>
            <a:xfrm>
              <a:off x="475100" y="1381125"/>
              <a:ext cx="2079270" cy="2507147"/>
              <a:chOff x="-2353825" y="1381125"/>
              <a:chExt cx="2079270" cy="2507147"/>
            </a:xfrm>
          </p:grpSpPr>
          <p:sp>
            <p:nvSpPr>
              <p:cNvPr id="688" name="Google Shape;688;p42"/>
              <p:cNvSpPr/>
              <p:nvPr/>
            </p:nvSpPr>
            <p:spPr>
              <a:xfrm>
                <a:off x="-876451" y="1664810"/>
                <a:ext cx="601895" cy="521273"/>
              </a:xfrm>
              <a:custGeom>
                <a:avLst/>
                <a:gdLst/>
                <a:ahLst/>
                <a:cxnLst/>
                <a:rect l="l" t="t" r="r" b="b"/>
                <a:pathLst>
                  <a:path w="15185" h="13151" extrusionOk="0">
                    <a:moveTo>
                      <a:pt x="3796" y="1"/>
                    </a:moveTo>
                    <a:lnTo>
                      <a:pt x="0" y="6576"/>
                    </a:lnTo>
                    <a:lnTo>
                      <a:pt x="3796" y="13151"/>
                    </a:lnTo>
                    <a:lnTo>
                      <a:pt x="11388" y="13151"/>
                    </a:lnTo>
                    <a:lnTo>
                      <a:pt x="15185" y="6576"/>
                    </a:lnTo>
                    <a:lnTo>
                      <a:pt x="11388" y="1"/>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2"/>
              <p:cNvSpPr/>
              <p:nvPr/>
            </p:nvSpPr>
            <p:spPr>
              <a:xfrm>
                <a:off x="-1861407" y="2232220"/>
                <a:ext cx="601935" cy="521312"/>
              </a:xfrm>
              <a:custGeom>
                <a:avLst/>
                <a:gdLst/>
                <a:ahLst/>
                <a:cxnLst/>
                <a:rect l="l" t="t" r="r" b="b"/>
                <a:pathLst>
                  <a:path w="15186" h="13152" extrusionOk="0">
                    <a:moveTo>
                      <a:pt x="3797" y="1"/>
                    </a:moveTo>
                    <a:lnTo>
                      <a:pt x="1" y="6576"/>
                    </a:lnTo>
                    <a:lnTo>
                      <a:pt x="3797" y="13151"/>
                    </a:lnTo>
                    <a:lnTo>
                      <a:pt x="11389" y="13151"/>
                    </a:lnTo>
                    <a:lnTo>
                      <a:pt x="15186" y="6576"/>
                    </a:lnTo>
                    <a:lnTo>
                      <a:pt x="11389" y="1"/>
                    </a:lnTo>
                    <a:close/>
                  </a:path>
                </a:pathLst>
              </a:custGeom>
              <a:solidFill>
                <a:srgbClr val="6D563C">
                  <a:alpha val="54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2"/>
              <p:cNvSpPr/>
              <p:nvPr/>
            </p:nvSpPr>
            <p:spPr>
              <a:xfrm>
                <a:off x="-876451" y="2799669"/>
                <a:ext cx="601895" cy="521273"/>
              </a:xfrm>
              <a:custGeom>
                <a:avLst/>
                <a:gdLst/>
                <a:ahLst/>
                <a:cxnLst/>
                <a:rect l="l" t="t" r="r" b="b"/>
                <a:pathLst>
                  <a:path w="15185" h="13151" extrusionOk="0">
                    <a:moveTo>
                      <a:pt x="3796" y="0"/>
                    </a:moveTo>
                    <a:lnTo>
                      <a:pt x="0" y="6574"/>
                    </a:lnTo>
                    <a:lnTo>
                      <a:pt x="3796" y="13150"/>
                    </a:lnTo>
                    <a:lnTo>
                      <a:pt x="11388" y="13150"/>
                    </a:lnTo>
                    <a:lnTo>
                      <a:pt x="15185" y="6574"/>
                    </a:lnTo>
                    <a:lnTo>
                      <a:pt x="11388" y="0"/>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2"/>
              <p:cNvSpPr/>
              <p:nvPr/>
            </p:nvSpPr>
            <p:spPr>
              <a:xfrm>
                <a:off x="-1368909" y="1381125"/>
                <a:ext cx="601935" cy="521273"/>
              </a:xfrm>
              <a:custGeom>
                <a:avLst/>
                <a:gdLst/>
                <a:ahLst/>
                <a:cxnLst/>
                <a:rect l="l" t="t" r="r" b="b"/>
                <a:pathLst>
                  <a:path w="15186" h="13151" extrusionOk="0">
                    <a:moveTo>
                      <a:pt x="3796" y="0"/>
                    </a:moveTo>
                    <a:lnTo>
                      <a:pt x="0" y="6575"/>
                    </a:lnTo>
                    <a:lnTo>
                      <a:pt x="3796" y="13150"/>
                    </a:lnTo>
                    <a:lnTo>
                      <a:pt x="11389" y="13150"/>
                    </a:lnTo>
                    <a:lnTo>
                      <a:pt x="15185" y="6575"/>
                    </a:lnTo>
                    <a:lnTo>
                      <a:pt x="11389" y="0"/>
                    </a:lnTo>
                    <a:close/>
                  </a:path>
                </a:pathLst>
              </a:custGeom>
              <a:solidFill>
                <a:srgbClr val="6D563C">
                  <a:alpha val="54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2"/>
              <p:cNvSpPr/>
              <p:nvPr/>
            </p:nvSpPr>
            <p:spPr>
              <a:xfrm>
                <a:off x="-2353825" y="1948535"/>
                <a:ext cx="601895" cy="521273"/>
              </a:xfrm>
              <a:custGeom>
                <a:avLst/>
                <a:gdLst/>
                <a:ahLst/>
                <a:cxnLst/>
                <a:rect l="l" t="t" r="r" b="b"/>
                <a:pathLst>
                  <a:path w="15185" h="13151" extrusionOk="0">
                    <a:moveTo>
                      <a:pt x="3796" y="0"/>
                    </a:moveTo>
                    <a:lnTo>
                      <a:pt x="0" y="6575"/>
                    </a:lnTo>
                    <a:lnTo>
                      <a:pt x="3796" y="13151"/>
                    </a:lnTo>
                    <a:lnTo>
                      <a:pt x="11388" y="13151"/>
                    </a:lnTo>
                    <a:lnTo>
                      <a:pt x="15185" y="6575"/>
                    </a:lnTo>
                    <a:lnTo>
                      <a:pt x="11388" y="0"/>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2"/>
              <p:cNvSpPr/>
              <p:nvPr/>
            </p:nvSpPr>
            <p:spPr>
              <a:xfrm>
                <a:off x="-1368909" y="1948535"/>
                <a:ext cx="601935" cy="521273"/>
              </a:xfrm>
              <a:custGeom>
                <a:avLst/>
                <a:gdLst/>
                <a:ahLst/>
                <a:cxnLst/>
                <a:rect l="l" t="t" r="r" b="b"/>
                <a:pathLst>
                  <a:path w="15186" h="13151" extrusionOk="0">
                    <a:moveTo>
                      <a:pt x="3796" y="0"/>
                    </a:moveTo>
                    <a:lnTo>
                      <a:pt x="0" y="6575"/>
                    </a:lnTo>
                    <a:lnTo>
                      <a:pt x="3796" y="13151"/>
                    </a:lnTo>
                    <a:lnTo>
                      <a:pt x="11389" y="13151"/>
                    </a:lnTo>
                    <a:lnTo>
                      <a:pt x="15185" y="6575"/>
                    </a:lnTo>
                    <a:lnTo>
                      <a:pt x="11389" y="0"/>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2"/>
              <p:cNvSpPr/>
              <p:nvPr/>
            </p:nvSpPr>
            <p:spPr>
              <a:xfrm>
                <a:off x="-1368909" y="3083315"/>
                <a:ext cx="601935" cy="521233"/>
              </a:xfrm>
              <a:custGeom>
                <a:avLst/>
                <a:gdLst/>
                <a:ahLst/>
                <a:cxnLst/>
                <a:rect l="l" t="t" r="r" b="b"/>
                <a:pathLst>
                  <a:path w="15186" h="13150" extrusionOk="0">
                    <a:moveTo>
                      <a:pt x="3796" y="1"/>
                    </a:moveTo>
                    <a:lnTo>
                      <a:pt x="0" y="6577"/>
                    </a:lnTo>
                    <a:lnTo>
                      <a:pt x="3796" y="13150"/>
                    </a:lnTo>
                    <a:lnTo>
                      <a:pt x="11389" y="13150"/>
                    </a:lnTo>
                    <a:lnTo>
                      <a:pt x="15185" y="6577"/>
                    </a:lnTo>
                    <a:lnTo>
                      <a:pt x="11389" y="1"/>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2"/>
              <p:cNvSpPr/>
              <p:nvPr/>
            </p:nvSpPr>
            <p:spPr>
              <a:xfrm>
                <a:off x="-2256673" y="3342504"/>
                <a:ext cx="370611" cy="320905"/>
              </a:xfrm>
              <a:custGeom>
                <a:avLst/>
                <a:gdLst/>
                <a:ahLst/>
                <a:cxnLst/>
                <a:rect l="l" t="t" r="r" b="b"/>
                <a:pathLst>
                  <a:path w="9350" h="8096" extrusionOk="0">
                    <a:moveTo>
                      <a:pt x="2338" y="1"/>
                    </a:moveTo>
                    <a:lnTo>
                      <a:pt x="0" y="4048"/>
                    </a:lnTo>
                    <a:lnTo>
                      <a:pt x="2338" y="8096"/>
                    </a:lnTo>
                    <a:lnTo>
                      <a:pt x="7013" y="8096"/>
                    </a:lnTo>
                    <a:lnTo>
                      <a:pt x="9349" y="4048"/>
                    </a:lnTo>
                    <a:lnTo>
                      <a:pt x="7013" y="1"/>
                    </a:lnTo>
                    <a:close/>
                  </a:path>
                </a:pathLst>
              </a:custGeom>
              <a:solidFill>
                <a:srgbClr val="004717">
                  <a:alpha val="588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2"/>
              <p:cNvSpPr/>
              <p:nvPr/>
            </p:nvSpPr>
            <p:spPr>
              <a:xfrm>
                <a:off x="-1828309" y="1581730"/>
                <a:ext cx="370611" cy="320905"/>
              </a:xfrm>
              <a:custGeom>
                <a:avLst/>
                <a:gdLst/>
                <a:ahLst/>
                <a:cxnLst/>
                <a:rect l="l" t="t" r="r" b="b"/>
                <a:pathLst>
                  <a:path w="9350" h="8096" extrusionOk="0">
                    <a:moveTo>
                      <a:pt x="2340" y="0"/>
                    </a:moveTo>
                    <a:lnTo>
                      <a:pt x="0" y="4048"/>
                    </a:lnTo>
                    <a:lnTo>
                      <a:pt x="2340" y="8096"/>
                    </a:lnTo>
                    <a:lnTo>
                      <a:pt x="7013" y="8096"/>
                    </a:lnTo>
                    <a:lnTo>
                      <a:pt x="9350" y="4048"/>
                    </a:lnTo>
                    <a:lnTo>
                      <a:pt x="7013" y="0"/>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2"/>
              <p:cNvSpPr/>
              <p:nvPr/>
            </p:nvSpPr>
            <p:spPr>
              <a:xfrm>
                <a:off x="-876451" y="2232220"/>
                <a:ext cx="601895" cy="521312"/>
              </a:xfrm>
              <a:custGeom>
                <a:avLst/>
                <a:gdLst/>
                <a:ahLst/>
                <a:cxnLst/>
                <a:rect l="l" t="t" r="r" b="b"/>
                <a:pathLst>
                  <a:path w="15185" h="13152" extrusionOk="0">
                    <a:moveTo>
                      <a:pt x="3796" y="1"/>
                    </a:moveTo>
                    <a:lnTo>
                      <a:pt x="0" y="6576"/>
                    </a:lnTo>
                    <a:lnTo>
                      <a:pt x="3796" y="13151"/>
                    </a:lnTo>
                    <a:lnTo>
                      <a:pt x="11388" y="13151"/>
                    </a:lnTo>
                    <a:lnTo>
                      <a:pt x="15185" y="6576"/>
                    </a:lnTo>
                    <a:lnTo>
                      <a:pt x="11388" y="1"/>
                    </a:lnTo>
                    <a:close/>
                  </a:path>
                </a:pathLst>
              </a:custGeom>
              <a:solidFill>
                <a:srgbClr val="004717">
                  <a:alpha val="2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2"/>
              <p:cNvSpPr/>
              <p:nvPr/>
            </p:nvSpPr>
            <p:spPr>
              <a:xfrm>
                <a:off x="-876451" y="3367079"/>
                <a:ext cx="601895" cy="521193"/>
              </a:xfrm>
              <a:custGeom>
                <a:avLst/>
                <a:gdLst/>
                <a:ahLst/>
                <a:cxnLst/>
                <a:rect l="l" t="t" r="r" b="b"/>
                <a:pathLst>
                  <a:path w="15185" h="13149" extrusionOk="0">
                    <a:moveTo>
                      <a:pt x="3796" y="0"/>
                    </a:moveTo>
                    <a:lnTo>
                      <a:pt x="0" y="6573"/>
                    </a:lnTo>
                    <a:lnTo>
                      <a:pt x="3796" y="13148"/>
                    </a:lnTo>
                    <a:lnTo>
                      <a:pt x="11388" y="13148"/>
                    </a:lnTo>
                    <a:lnTo>
                      <a:pt x="15185" y="6573"/>
                    </a:lnTo>
                    <a:lnTo>
                      <a:pt x="113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9" name="Google Shape;699;p42"/>
            <p:cNvGrpSpPr/>
            <p:nvPr/>
          </p:nvGrpSpPr>
          <p:grpSpPr>
            <a:xfrm>
              <a:off x="313175" y="1628700"/>
              <a:ext cx="3268225" cy="2975295"/>
              <a:chOff x="313175" y="1628700"/>
              <a:chExt cx="3268225" cy="2975295"/>
            </a:xfrm>
          </p:grpSpPr>
          <p:pic>
            <p:nvPicPr>
              <p:cNvPr id="700" name="Google Shape;700;p42"/>
              <p:cNvPicPr preferRelativeResize="0"/>
              <p:nvPr/>
            </p:nvPicPr>
            <p:blipFill rotWithShape="1">
              <a:blip r:embed="rId3"/>
              <a:srcRect l="18116" t="10280" r="18116" b="10272"/>
              <a:stretch>
                <a:fillRect/>
              </a:stretch>
            </p:blipFill>
            <p:spPr>
              <a:xfrm flipH="1">
                <a:off x="2281150" y="2573000"/>
                <a:ext cx="1300250" cy="1620000"/>
              </a:xfrm>
              <a:prstGeom prst="rect">
                <a:avLst/>
              </a:prstGeom>
              <a:noFill/>
              <a:ln>
                <a:noFill/>
              </a:ln>
              <a:effectLst>
                <a:outerShdw blurRad="57150" dist="19050" dir="5400000" algn="bl" rotWithShape="0">
                  <a:schemeClr val="dk1">
                    <a:alpha val="50000"/>
                  </a:schemeClr>
                </a:outerShdw>
              </a:effectLst>
            </p:spPr>
          </p:pic>
          <p:sp>
            <p:nvSpPr>
              <p:cNvPr id="701" name="Google Shape;701;p42"/>
              <p:cNvSpPr/>
              <p:nvPr/>
            </p:nvSpPr>
            <p:spPr>
              <a:xfrm>
                <a:off x="313175" y="4192995"/>
                <a:ext cx="2704200" cy="411000"/>
              </a:xfrm>
              <a:prstGeom prst="ellipse">
                <a:avLst/>
              </a:prstGeom>
              <a:solidFill>
                <a:srgbClr val="383030">
                  <a:alpha val="17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02" name="Google Shape;702;p42"/>
              <p:cNvPicPr preferRelativeResize="0"/>
              <p:nvPr/>
            </p:nvPicPr>
            <p:blipFill rotWithShape="1">
              <a:blip r:embed="rId4"/>
              <a:srcRect l="16325" t="10721" r="16325" b="13509"/>
              <a:stretch>
                <a:fillRect/>
              </a:stretch>
            </p:blipFill>
            <p:spPr>
              <a:xfrm>
                <a:off x="407975" y="1628700"/>
                <a:ext cx="2514599" cy="2828925"/>
              </a:xfrm>
              <a:prstGeom prst="rect">
                <a:avLst/>
              </a:prstGeom>
              <a:noFill/>
              <a:ln>
                <a:noFill/>
              </a:ln>
              <a:effectLst>
                <a:outerShdw blurRad="57150" dist="19050" dir="5400000" algn="bl" rotWithShape="0">
                  <a:schemeClr val="dk1">
                    <a:alpha val="50000"/>
                  </a:schemeClr>
                </a:outerShdw>
              </a:effectLst>
            </p:spPr>
          </p:pic>
        </p:grpSp>
      </p:grpSp>
      <p:sp>
        <p:nvSpPr>
          <p:cNvPr id="100" name="Text Box 99"/>
          <p:cNvSpPr txBox="1"/>
          <p:nvPr/>
        </p:nvSpPr>
        <p:spPr>
          <a:xfrm>
            <a:off x="4297680" y="1896110"/>
            <a:ext cx="4206240" cy="1568450"/>
          </a:xfrm>
          <a:prstGeom prst="rect">
            <a:avLst/>
          </a:prstGeom>
          <a:noFill/>
          <a:ln w="9525">
            <a:noFill/>
          </a:ln>
        </p:spPr>
        <p:txBody>
          <a:bodyPr wrap="square">
            <a:spAutoFit/>
          </a:bodyPr>
          <a:lstStyle/>
          <a:p>
            <a:pPr marL="0" indent="0" algn="ctr">
              <a:lnSpc>
                <a:spcPct val="150000"/>
              </a:lnSpc>
            </a:pPr>
            <a:r>
              <a:rPr lang="en-US" sz="3200" b="1">
                <a:latin typeface="Arial" panose="020B0604020202020204" pitchFamily="34" charset="0"/>
                <a:cs typeface="Arial" panose="020B0604020202020204" pitchFamily="34" charset="0"/>
              </a:rPr>
              <a:t>1. KHÁI NIỆM VÀ CẤU TRÚC</a:t>
            </a:r>
          </a:p>
        </p:txBody>
      </p:sp>
    </p:spTree>
  </p:cSld>
  <p:clrMapOvr>
    <a:masterClrMapping/>
  </p:clrMapOvr>
  <p:transition spd="med">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pic>
        <p:nvPicPr>
          <p:cNvPr id="710" name="Google Shape;710;p43"/>
          <p:cNvPicPr preferRelativeResize="0"/>
          <p:nvPr/>
        </p:nvPicPr>
        <p:blipFill rotWithShape="1">
          <a:blip r:embed="rId3"/>
          <a:srcRect/>
          <a:stretch>
            <a:fillRect/>
          </a:stretch>
        </p:blipFill>
        <p:spPr>
          <a:xfrm rot="1593903">
            <a:off x="55245" y="461645"/>
            <a:ext cx="1332230" cy="1289050"/>
          </a:xfrm>
          <a:prstGeom prst="rect">
            <a:avLst/>
          </a:prstGeom>
          <a:noFill/>
          <a:ln>
            <a:noFill/>
          </a:ln>
          <a:effectLst>
            <a:outerShdw blurRad="57150" dist="19050" dir="5400000" algn="bl" rotWithShape="0">
              <a:schemeClr val="dk1">
                <a:alpha val="50000"/>
              </a:schemeClr>
            </a:outerShdw>
          </a:effectLst>
        </p:spPr>
      </p:pic>
      <p:sp>
        <p:nvSpPr>
          <p:cNvPr id="100" name="Text Box 99"/>
          <p:cNvSpPr txBox="1"/>
          <p:nvPr/>
        </p:nvSpPr>
        <p:spPr>
          <a:xfrm>
            <a:off x="1741804" y="590013"/>
            <a:ext cx="5660390" cy="1014730"/>
          </a:xfrm>
          <a:prstGeom prst="rect">
            <a:avLst/>
          </a:prstGeom>
          <a:noFill/>
          <a:ln w="9525">
            <a:noFill/>
          </a:ln>
        </p:spPr>
        <p:txBody>
          <a:bodyPr wrap="square">
            <a:spAutoFit/>
          </a:bodyPr>
          <a:lstStyle/>
          <a:p>
            <a:pPr marL="0" indent="0" algn="ctr">
              <a:lnSpc>
                <a:spcPct val="150000"/>
              </a:lnSpc>
            </a:pPr>
            <a:r>
              <a:rPr lang="en-US" sz="2000">
                <a:latin typeface="Arial" panose="020B0604020202020204" pitchFamily="34" charset="0"/>
                <a:cs typeface="Arial" panose="020B0604020202020204" pitchFamily="34" charset="0"/>
              </a:rPr>
              <a:t>Quan sát hình 16.1 cho biết trong các hợp chất hữu cơ đã nêu có nhóm chức đặc trưng nào?</a:t>
            </a:r>
          </a:p>
        </p:txBody>
      </p:sp>
      <p:pic>
        <p:nvPicPr>
          <p:cNvPr id="70" name="image44.png"/>
          <p:cNvPicPr preferRelativeResize="0"/>
          <p:nvPr/>
        </p:nvPicPr>
        <p:blipFill>
          <a:blip r:embed="rId4">
            <a:extLst>
              <a:ext uri="{28A0092B-C50C-407E-A947-70E740481C1C}">
                <a14:useLocalDpi xmlns:a14="http://schemas.microsoft.com/office/drawing/2010/main" val="0"/>
              </a:ext>
            </a:extLst>
          </a:blip>
          <a:stretch>
            <a:fillRect/>
          </a:stretch>
        </p:blipFill>
        <p:spPr>
          <a:xfrm>
            <a:off x="818483" y="1962963"/>
            <a:ext cx="7507033" cy="1678738"/>
          </a:xfrm>
          <a:prstGeom prst="roundRect">
            <a:avLst/>
          </a:prstGeom>
        </p:spPr>
      </p:pic>
      <p:sp>
        <p:nvSpPr>
          <p:cNvPr id="5" name="Text Box 4"/>
          <p:cNvSpPr txBox="1"/>
          <p:nvPr/>
        </p:nvSpPr>
        <p:spPr>
          <a:xfrm>
            <a:off x="1283970" y="4218305"/>
            <a:ext cx="6359525" cy="553085"/>
          </a:xfrm>
          <a:prstGeom prst="rect">
            <a:avLst/>
          </a:prstGeom>
          <a:solidFill>
            <a:schemeClr val="tx2">
              <a:lumMod val="75000"/>
            </a:schemeClr>
          </a:solidFill>
          <a:ln w="9525">
            <a:noFill/>
          </a:ln>
        </p:spPr>
        <p:txBody>
          <a:bodyPr wrap="square">
            <a:spAutoFit/>
          </a:bodyPr>
          <a:lstStyle/>
          <a:p>
            <a:pPr marL="0" indent="0" algn="ctr">
              <a:lnSpc>
                <a:spcPct val="150000"/>
              </a:lnSpc>
            </a:pPr>
            <a:r>
              <a:rPr lang="en-US" sz="2000" b="1">
                <a:latin typeface="Arial" panose="020B0604020202020204" pitchFamily="34" charset="0"/>
                <a:cs typeface="Arial" panose="020B0604020202020204" pitchFamily="34" charset="0"/>
              </a:rPr>
              <a:t> Đáp án:</a:t>
            </a:r>
            <a:r>
              <a:rPr lang="en-US" sz="2000">
                <a:latin typeface="Arial" panose="020B0604020202020204" pitchFamily="34" charset="0"/>
                <a:cs typeface="Arial" panose="020B0604020202020204" pitchFamily="34" charset="0"/>
              </a:rPr>
              <a:t> nhóm chức hydroxy (-OH) đặc trưng</a:t>
            </a:r>
          </a:p>
        </p:txBody>
      </p:sp>
      <p:pic>
        <p:nvPicPr>
          <p:cNvPr id="2" name="Picture 1"/>
          <p:cNvPicPr>
            <a:picLocks noChangeAspect="1"/>
          </p:cNvPicPr>
          <p:nvPr/>
        </p:nvPicPr>
        <p:blipFill>
          <a:blip r:embed="rId5"/>
          <a:stretch>
            <a:fillRect/>
          </a:stretch>
        </p:blipFill>
        <p:spPr>
          <a:xfrm flipH="1">
            <a:off x="7402194" y="283442"/>
            <a:ext cx="1085182" cy="107908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500"/>
                                        <p:tgtEl>
                                          <p:spTgt spid="100"/>
                                        </p:tgtEl>
                                      </p:cBhvr>
                                    </p:animEffect>
                                    <p:anim calcmode="lin" valueType="num">
                                      <p:cBhvr>
                                        <p:cTn id="8" dur="500" fill="hold"/>
                                        <p:tgtEl>
                                          <p:spTgt spid="100"/>
                                        </p:tgtEl>
                                        <p:attrNameLst>
                                          <p:attrName>ppt_x</p:attrName>
                                        </p:attrNameLst>
                                      </p:cBhvr>
                                      <p:tavLst>
                                        <p:tav tm="0">
                                          <p:val>
                                            <p:strVal val="#ppt_x"/>
                                          </p:val>
                                        </p:tav>
                                        <p:tav tm="100000">
                                          <p:val>
                                            <p:strVal val="#ppt_x"/>
                                          </p:val>
                                        </p:tav>
                                      </p:tavLst>
                                    </p:anim>
                                    <p:anim calcmode="lin" valueType="num">
                                      <p:cBhvr>
                                        <p:cTn id="9" dur="500" fill="hold"/>
                                        <p:tgtEl>
                                          <p:spTgt spid="10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fade">
                                      <p:cBhvr>
                                        <p:cTn id="12" dur="500"/>
                                        <p:tgtEl>
                                          <p:spTgt spid="70"/>
                                        </p:tgtEl>
                                      </p:cBhvr>
                                    </p:animEffect>
                                    <p:anim calcmode="lin" valueType="num">
                                      <p:cBhvr>
                                        <p:cTn id="13" dur="500" fill="hold"/>
                                        <p:tgtEl>
                                          <p:spTgt spid="70"/>
                                        </p:tgtEl>
                                        <p:attrNameLst>
                                          <p:attrName>ppt_x</p:attrName>
                                        </p:attrNameLst>
                                      </p:cBhvr>
                                      <p:tavLst>
                                        <p:tav tm="0">
                                          <p:val>
                                            <p:strVal val="#ppt_x"/>
                                          </p:val>
                                        </p:tav>
                                        <p:tav tm="100000">
                                          <p:val>
                                            <p:strVal val="#ppt_x"/>
                                          </p:val>
                                        </p:tav>
                                      </p:tavLst>
                                    </p:anim>
                                    <p:anim calcmode="lin" valueType="num">
                                      <p:cBhvr>
                                        <p:cTn id="14" dur="5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grpSp>
        <p:nvGrpSpPr>
          <p:cNvPr id="2" name="Group 1"/>
          <p:cNvGrpSpPr/>
          <p:nvPr/>
        </p:nvGrpSpPr>
        <p:grpSpPr>
          <a:xfrm>
            <a:off x="709295" y="351155"/>
            <a:ext cx="7421245" cy="4479757"/>
            <a:chOff x="709295" y="351155"/>
            <a:chExt cx="7421245" cy="4479757"/>
          </a:xfrm>
        </p:grpSpPr>
        <p:sp>
          <p:nvSpPr>
            <p:cNvPr id="100" name="Text Box 99"/>
            <p:cNvSpPr txBox="1"/>
            <p:nvPr/>
          </p:nvSpPr>
          <p:spPr>
            <a:xfrm>
              <a:off x="709295" y="556895"/>
              <a:ext cx="3696970" cy="2381885"/>
            </a:xfrm>
            <a:prstGeom prst="rect">
              <a:avLst/>
            </a:prstGeom>
            <a:noFill/>
            <a:ln w="9525">
              <a:noFill/>
            </a:ln>
          </p:spPr>
          <p:txBody>
            <a:bodyPr wrap="square">
              <a:noAutofit/>
            </a:bodyPr>
            <a:lstStyle/>
            <a:p>
              <a:pPr marL="0" indent="0" algn="just">
                <a:lnSpc>
                  <a:spcPct val="150000"/>
                </a:lnSpc>
              </a:pPr>
              <a:r>
                <a:rPr lang="en-US" sz="2000">
                  <a:latin typeface="Arial" panose="020B0604020202020204" pitchFamily="34" charset="0"/>
                  <a:cs typeface="Arial" panose="020B0604020202020204" pitchFamily="34" charset="0"/>
                </a:rPr>
                <a:t>Quan sát hình 16.1 &amp; 16.2 cho biết nguyên tử carbon liên kết với nhóm chức hydroxy có đặc điểm gì? Cách xác định bậc alcohol như thế nào?</a:t>
              </a:r>
            </a:p>
          </p:txBody>
        </p:sp>
        <p:pic>
          <p:nvPicPr>
            <p:cNvPr id="72" name="image44.png"/>
            <p:cNvPicPr preferRelativeResize="0"/>
            <p:nvPr/>
          </p:nvPicPr>
          <p:blipFill>
            <a:blip r:embed="rId3">
              <a:extLst>
                <a:ext uri="{28A0092B-C50C-407E-A947-70E740481C1C}">
                  <a14:useLocalDpi xmlns:a14="http://schemas.microsoft.com/office/drawing/2010/main" val="0"/>
                </a:ext>
              </a:extLst>
            </a:blip>
            <a:stretch>
              <a:fillRect/>
            </a:stretch>
          </p:blipFill>
          <p:spPr>
            <a:xfrm>
              <a:off x="709295" y="3171358"/>
              <a:ext cx="7421245" cy="1659554"/>
            </a:xfrm>
            <a:prstGeom prst="rect">
              <a:avLst/>
            </a:prstGeom>
          </p:spPr>
        </p:pic>
        <p:pic>
          <p:nvPicPr>
            <p:cNvPr id="71" name="image49.png"/>
            <p:cNvPicPr preferRelativeResize="0"/>
            <p:nvPr/>
          </p:nvPicPr>
          <p:blipFill>
            <a:blip r:embed="rId4">
              <a:extLst>
                <a:ext uri="{28A0092B-C50C-407E-A947-70E740481C1C}">
                  <a14:useLocalDpi xmlns:a14="http://schemas.microsoft.com/office/drawing/2010/main" val="0"/>
                </a:ext>
              </a:extLst>
            </a:blip>
            <a:stretch>
              <a:fillRect/>
            </a:stretch>
          </p:blipFill>
          <p:spPr>
            <a:xfrm>
              <a:off x="4686931" y="351155"/>
              <a:ext cx="3303913" cy="2587625"/>
            </a:xfrm>
            <a:prstGeom prst="rect">
              <a:avLst/>
            </a:prstGeom>
          </p:spPr>
        </p:pic>
      </p:gr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iochemistry and Biomolecules - Science - 9th grade by Slidesgo">
  <a:themeElements>
    <a:clrScheme name="Simple Light">
      <a:dk1>
        <a:srgbClr val="383030"/>
      </a:dk1>
      <a:lt1>
        <a:srgbClr val="D8E7D8"/>
      </a:lt1>
      <a:dk2>
        <a:srgbClr val="FEFEFE"/>
      </a:dk2>
      <a:lt2>
        <a:srgbClr val="F7F2E9"/>
      </a:lt2>
      <a:accent1>
        <a:srgbClr val="A1A48F"/>
      </a:accent1>
      <a:accent2>
        <a:srgbClr val="5A6B47"/>
      </a:accent2>
      <a:accent3>
        <a:srgbClr val="004717"/>
      </a:accent3>
      <a:accent4>
        <a:srgbClr val="BB945E"/>
      </a:accent4>
      <a:accent5>
        <a:srgbClr val="6D563C"/>
      </a:accent5>
      <a:accent6>
        <a:srgbClr val="FFFFFF"/>
      </a:accent6>
      <a:hlink>
        <a:srgbClr val="38303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TotalTime>
  <Words>816</Words>
  <Application>Microsoft Office PowerPoint</Application>
  <PresentationFormat>On-screen Show (16:9)</PresentationFormat>
  <Paragraphs>74</Paragraphs>
  <Slides>20</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Albert Sans</vt:lpstr>
      <vt:lpstr>Albert Sans Light</vt:lpstr>
      <vt:lpstr>Nunito Light</vt:lpstr>
      <vt:lpstr>Questrial</vt:lpstr>
      <vt:lpstr>Wingdings</vt:lpstr>
      <vt:lpstr>Times New Roman</vt:lpstr>
      <vt:lpstr>Anaheim</vt:lpstr>
      <vt:lpstr>Biochemistry and Biomolecules - Science - 9th grade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tailieugiaovien.edu.vn</dc:creator>
  <cp:lastModifiedBy>PC</cp:lastModifiedBy>
  <cp:revision>4</cp:revision>
  <dcterms:created xsi:type="dcterms:W3CDTF">2023-11-24T14:48:37Z</dcterms:created>
  <dcterms:modified xsi:type="dcterms:W3CDTF">2025-03-17T14:25:14Z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1BED766BB8274BD3ABCC1BCFC867DA98_13</vt:lpwstr>
  </property>
  <property fmtid="{D5CDD505-2E9C-101B-9397-08002B2CF9AE}" pid="3" name="KSOProductBuildVer">
    <vt:lpwstr>1033-12.2.0.13306</vt:lpwstr>
  </property>
</Properties>
</file>